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avi" ContentType="video/x-msvide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7"/>
  </p:notesMasterIdLst>
  <p:handoutMasterIdLst>
    <p:handoutMasterId r:id="rId38"/>
  </p:handoutMasterIdLst>
  <p:sldIdLst>
    <p:sldId id="256" r:id="rId2"/>
    <p:sldId id="328" r:id="rId3"/>
    <p:sldId id="357" r:id="rId4"/>
    <p:sldId id="1224" r:id="rId5"/>
    <p:sldId id="1227" r:id="rId6"/>
    <p:sldId id="1223" r:id="rId7"/>
    <p:sldId id="1228" r:id="rId8"/>
    <p:sldId id="1234" r:id="rId9"/>
    <p:sldId id="1232" r:id="rId10"/>
    <p:sldId id="1233" r:id="rId11"/>
    <p:sldId id="777" r:id="rId12"/>
    <p:sldId id="760" r:id="rId13"/>
    <p:sldId id="762" r:id="rId14"/>
    <p:sldId id="763" r:id="rId15"/>
    <p:sldId id="779" r:id="rId16"/>
    <p:sldId id="775" r:id="rId17"/>
    <p:sldId id="768" r:id="rId18"/>
    <p:sldId id="692" r:id="rId19"/>
    <p:sldId id="693" r:id="rId20"/>
    <p:sldId id="697" r:id="rId21"/>
    <p:sldId id="698" r:id="rId22"/>
    <p:sldId id="787" r:id="rId23"/>
    <p:sldId id="789" r:id="rId24"/>
    <p:sldId id="699" r:id="rId25"/>
    <p:sldId id="809" r:id="rId26"/>
    <p:sldId id="700" r:id="rId27"/>
    <p:sldId id="796" r:id="rId28"/>
    <p:sldId id="797" r:id="rId29"/>
    <p:sldId id="798" r:id="rId30"/>
    <p:sldId id="810" r:id="rId31"/>
    <p:sldId id="815" r:id="rId32"/>
    <p:sldId id="816" r:id="rId33"/>
    <p:sldId id="818" r:id="rId34"/>
    <p:sldId id="817" r:id="rId35"/>
    <p:sldId id="324" r:id="rId36"/>
  </p:sldIdLst>
  <p:sldSz cx="9144000" cy="6858000" type="screen4x3"/>
  <p:notesSz cx="7104063" cy="10234613"/>
  <p:embeddedFontLst>
    <p:embeddedFont>
      <p:font typeface="KoPub돋움체 Bold" panose="020B0600000101010101" charset="-127"/>
      <p:regular r:id="rId39"/>
    </p:embeddedFont>
    <p:embeddedFont>
      <p:font typeface="KoPub돋움체 Medium" panose="020B0600000101010101" charset="-127"/>
      <p:regular r:id="rId40"/>
    </p:embeddedFont>
    <p:embeddedFont>
      <p:font typeface="MS PGothic" panose="020B0600070205080204" pitchFamily="34" charset="-128"/>
      <p:regular r:id="rId41"/>
    </p:embeddedFont>
    <p:embeddedFont>
      <p:font typeface="MS PGothic" panose="020B0600070205080204" pitchFamily="34" charset="-128"/>
      <p:regular r:id="rId41"/>
    </p:embeddedFont>
    <p:embeddedFont>
      <p:font typeface="굴림" panose="020B0600000101010101" pitchFamily="50" charset="-127"/>
      <p:regular r:id="rId42"/>
    </p:embeddedFont>
    <p:embeddedFont>
      <p:font typeface="돋움" panose="020B0600000101010101" pitchFamily="50" charset="-127"/>
      <p:regular r:id="rId43"/>
    </p:embeddedFont>
    <p:embeddedFont>
      <p:font typeface="돋움체" panose="020B0609000101010101" pitchFamily="49" charset="-127"/>
      <p:regular r:id="rId44"/>
    </p:embeddedFont>
    <p:embeddedFont>
      <p:font typeface="맑은 고딕" panose="020B0503020000020004" pitchFamily="50" charset="-127"/>
      <p:regular r:id="rId45"/>
      <p:bold r:id="rId46"/>
    </p:embeddedFont>
    <p:embeddedFont>
      <p:font typeface="맑은 고딕" panose="020B0503020000020004" pitchFamily="50" charset="-127"/>
      <p:regular r:id="rId45"/>
      <p:bold r:id="rId46"/>
    </p:embeddedFont>
    <p:embeddedFont>
      <p:font typeface="새굴림" panose="02030600000101010101" pitchFamily="18" charset="-127"/>
      <p:regular r:id="rId47"/>
    </p:embeddedFont>
    <p:embeddedFont>
      <p:font typeface="Cambria Math" panose="02040503050406030204" pitchFamily="18" charset="0"/>
      <p:regular r:id="rId48"/>
    </p:embeddedFont>
  </p:embeddedFont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9D"/>
    <a:srgbClr val="4274B0"/>
    <a:srgbClr val="CCECFF"/>
    <a:srgbClr val="CCFFFF"/>
    <a:srgbClr val="33CCFF"/>
    <a:srgbClr val="F48756"/>
    <a:srgbClr val="5583BB"/>
    <a:srgbClr val="4F81BD"/>
    <a:srgbClr val="396396"/>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412" autoAdjust="0"/>
  </p:normalViewPr>
  <p:slideViewPr>
    <p:cSldViewPr showGuides="1">
      <p:cViewPr varScale="1">
        <p:scale>
          <a:sx n="113" d="100"/>
          <a:sy n="113" d="100"/>
        </p:scale>
        <p:origin x="83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youngSeobLee\Desktop\beamtest2\201102_beam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'[201102_beamdata.xlsx]data'!$B$1</c:f>
              <c:strCache>
                <c:ptCount val="1"/>
                <c:pt idx="0">
                  <c:v>HI-DIAG1:FARA-PICOAM:CURRENT</c:v>
                </c:pt>
              </c:strCache>
            </c:strRef>
          </c:tx>
          <c:marker>
            <c:symbol val="none"/>
          </c:marker>
          <c:cat>
            <c:strRef>
              <c:f>'[201102_beamdata.xlsx]data'!$A:$A</c:f>
              <c:strCache>
                <c:ptCount val="26323"/>
                <c:pt idx="0">
                  <c:v>Timestamp</c:v>
                </c:pt>
                <c:pt idx="1">
                  <c:v>9:45:56</c:v>
                </c:pt>
                <c:pt idx="2">
                  <c:v>9:46:02</c:v>
                </c:pt>
                <c:pt idx="3">
                  <c:v>9:46:55</c:v>
                </c:pt>
                <c:pt idx="4">
                  <c:v>9:46:55</c:v>
                </c:pt>
                <c:pt idx="5">
                  <c:v>9:46:56</c:v>
                </c:pt>
                <c:pt idx="6">
                  <c:v>9:46:56</c:v>
                </c:pt>
                <c:pt idx="7">
                  <c:v>9:46:57</c:v>
                </c:pt>
                <c:pt idx="8">
                  <c:v>9:46:57</c:v>
                </c:pt>
                <c:pt idx="9">
                  <c:v>9:46:57</c:v>
                </c:pt>
                <c:pt idx="10">
                  <c:v>9:46:58</c:v>
                </c:pt>
                <c:pt idx="11">
                  <c:v>9:46:58</c:v>
                </c:pt>
                <c:pt idx="12">
                  <c:v>9:46:59</c:v>
                </c:pt>
                <c:pt idx="13">
                  <c:v>9:46:59</c:v>
                </c:pt>
                <c:pt idx="14">
                  <c:v>9:47:05</c:v>
                </c:pt>
                <c:pt idx="15">
                  <c:v>9:47:05</c:v>
                </c:pt>
                <c:pt idx="16">
                  <c:v>9:47:06</c:v>
                </c:pt>
                <c:pt idx="17">
                  <c:v>9:47:06</c:v>
                </c:pt>
                <c:pt idx="18">
                  <c:v>9:47:07</c:v>
                </c:pt>
                <c:pt idx="19">
                  <c:v>9:47:07</c:v>
                </c:pt>
                <c:pt idx="20">
                  <c:v>9:47:07</c:v>
                </c:pt>
                <c:pt idx="21">
                  <c:v>9:47:08</c:v>
                </c:pt>
                <c:pt idx="22">
                  <c:v>9:47:08</c:v>
                </c:pt>
                <c:pt idx="23">
                  <c:v>9:47:09</c:v>
                </c:pt>
                <c:pt idx="24">
                  <c:v>9:47:09</c:v>
                </c:pt>
                <c:pt idx="25">
                  <c:v>9:47:13</c:v>
                </c:pt>
                <c:pt idx="26">
                  <c:v>9:47:15</c:v>
                </c:pt>
                <c:pt idx="27">
                  <c:v>9:47:15</c:v>
                </c:pt>
                <c:pt idx="28">
                  <c:v>9:47:16</c:v>
                </c:pt>
                <c:pt idx="29">
                  <c:v>9:47:16</c:v>
                </c:pt>
                <c:pt idx="30">
                  <c:v>9:47:17</c:v>
                </c:pt>
                <c:pt idx="31">
                  <c:v>9:47:17</c:v>
                </c:pt>
                <c:pt idx="32">
                  <c:v>9:47:17</c:v>
                </c:pt>
                <c:pt idx="33">
                  <c:v>9:47:18</c:v>
                </c:pt>
                <c:pt idx="34">
                  <c:v>9:47:18</c:v>
                </c:pt>
                <c:pt idx="35">
                  <c:v>9:47:19</c:v>
                </c:pt>
                <c:pt idx="36">
                  <c:v>9:47:19</c:v>
                </c:pt>
                <c:pt idx="37">
                  <c:v>9:47:25</c:v>
                </c:pt>
                <c:pt idx="38">
                  <c:v>9:47:25</c:v>
                </c:pt>
                <c:pt idx="39">
                  <c:v>9:47:26</c:v>
                </c:pt>
                <c:pt idx="40">
                  <c:v>9:47:26</c:v>
                </c:pt>
                <c:pt idx="41">
                  <c:v>9:47:27</c:v>
                </c:pt>
                <c:pt idx="42">
                  <c:v>9:47:27</c:v>
                </c:pt>
                <c:pt idx="43">
                  <c:v>9:47:27</c:v>
                </c:pt>
                <c:pt idx="44">
                  <c:v>9:47:28</c:v>
                </c:pt>
                <c:pt idx="45">
                  <c:v>9:47:28</c:v>
                </c:pt>
                <c:pt idx="46">
                  <c:v>9:47:29</c:v>
                </c:pt>
                <c:pt idx="47">
                  <c:v>9:47:29</c:v>
                </c:pt>
                <c:pt idx="48">
                  <c:v>9:47:35</c:v>
                </c:pt>
                <c:pt idx="49">
                  <c:v>9:47:35</c:v>
                </c:pt>
                <c:pt idx="50">
                  <c:v>9:47:36</c:v>
                </c:pt>
                <c:pt idx="51">
                  <c:v>9:47:36</c:v>
                </c:pt>
                <c:pt idx="52">
                  <c:v>9:47:37</c:v>
                </c:pt>
                <c:pt idx="53">
                  <c:v>9:47:37</c:v>
                </c:pt>
                <c:pt idx="54">
                  <c:v>9:47:37</c:v>
                </c:pt>
                <c:pt idx="55">
                  <c:v>9:47:38</c:v>
                </c:pt>
                <c:pt idx="56">
                  <c:v>9:47:38</c:v>
                </c:pt>
                <c:pt idx="57">
                  <c:v>9:47:39</c:v>
                </c:pt>
                <c:pt idx="58">
                  <c:v>9:47:39</c:v>
                </c:pt>
                <c:pt idx="59">
                  <c:v>9:47:45</c:v>
                </c:pt>
                <c:pt idx="60">
                  <c:v>9:47:45</c:v>
                </c:pt>
                <c:pt idx="61">
                  <c:v>9:47:46</c:v>
                </c:pt>
                <c:pt idx="62">
                  <c:v>9:47:46</c:v>
                </c:pt>
                <c:pt idx="63">
                  <c:v>9:47:47</c:v>
                </c:pt>
                <c:pt idx="64">
                  <c:v>9:47:47</c:v>
                </c:pt>
                <c:pt idx="65">
                  <c:v>9:47:47</c:v>
                </c:pt>
                <c:pt idx="66">
                  <c:v>9:47:48</c:v>
                </c:pt>
                <c:pt idx="67">
                  <c:v>9:47:48</c:v>
                </c:pt>
                <c:pt idx="68">
                  <c:v>9:47:49</c:v>
                </c:pt>
                <c:pt idx="69">
                  <c:v>9:47:49</c:v>
                </c:pt>
                <c:pt idx="70">
                  <c:v>9:47:55</c:v>
                </c:pt>
                <c:pt idx="71">
                  <c:v>9:47:55</c:v>
                </c:pt>
                <c:pt idx="72">
                  <c:v>9:47:56</c:v>
                </c:pt>
                <c:pt idx="73">
                  <c:v>9:47:56</c:v>
                </c:pt>
                <c:pt idx="74">
                  <c:v>9:47:57</c:v>
                </c:pt>
                <c:pt idx="75">
                  <c:v>9:47:57</c:v>
                </c:pt>
                <c:pt idx="76">
                  <c:v>9:47:57</c:v>
                </c:pt>
                <c:pt idx="77">
                  <c:v>9:47:58</c:v>
                </c:pt>
                <c:pt idx="78">
                  <c:v>9:47:58</c:v>
                </c:pt>
                <c:pt idx="79">
                  <c:v>9:47:59</c:v>
                </c:pt>
                <c:pt idx="80">
                  <c:v>9:47:59</c:v>
                </c:pt>
                <c:pt idx="81">
                  <c:v>9:48:05</c:v>
                </c:pt>
                <c:pt idx="82">
                  <c:v>9:48:05</c:v>
                </c:pt>
                <c:pt idx="83">
                  <c:v>9:48:05</c:v>
                </c:pt>
                <c:pt idx="84">
                  <c:v>9:48:06</c:v>
                </c:pt>
                <c:pt idx="85">
                  <c:v>9:48:06</c:v>
                </c:pt>
                <c:pt idx="86">
                  <c:v>9:48:07</c:v>
                </c:pt>
                <c:pt idx="87">
                  <c:v>9:48:07</c:v>
                </c:pt>
                <c:pt idx="88">
                  <c:v>9:48:07</c:v>
                </c:pt>
                <c:pt idx="89">
                  <c:v>9:48:08</c:v>
                </c:pt>
                <c:pt idx="90">
                  <c:v>9:48:08</c:v>
                </c:pt>
                <c:pt idx="91">
                  <c:v>9:48:09</c:v>
                </c:pt>
                <c:pt idx="92">
                  <c:v>9:48:15</c:v>
                </c:pt>
                <c:pt idx="93">
                  <c:v>9:48:15</c:v>
                </c:pt>
                <c:pt idx="94">
                  <c:v>9:48:16</c:v>
                </c:pt>
                <c:pt idx="95">
                  <c:v>9:48:16</c:v>
                </c:pt>
                <c:pt idx="96">
                  <c:v>9:48:17</c:v>
                </c:pt>
                <c:pt idx="97">
                  <c:v>9:48:17</c:v>
                </c:pt>
                <c:pt idx="98">
                  <c:v>9:48:17</c:v>
                </c:pt>
                <c:pt idx="99">
                  <c:v>9:48:18</c:v>
                </c:pt>
                <c:pt idx="100">
                  <c:v>9:48:18</c:v>
                </c:pt>
                <c:pt idx="101">
                  <c:v>9:48:19</c:v>
                </c:pt>
                <c:pt idx="102">
                  <c:v>9:48:19</c:v>
                </c:pt>
                <c:pt idx="103">
                  <c:v>9:48:25</c:v>
                </c:pt>
                <c:pt idx="104">
                  <c:v>9:48:25</c:v>
                </c:pt>
                <c:pt idx="105">
                  <c:v>9:48:26</c:v>
                </c:pt>
                <c:pt idx="106">
                  <c:v>9:48:26</c:v>
                </c:pt>
                <c:pt idx="107">
                  <c:v>9:48:27</c:v>
                </c:pt>
                <c:pt idx="108">
                  <c:v>9:48:27</c:v>
                </c:pt>
                <c:pt idx="109">
                  <c:v>9:48:27</c:v>
                </c:pt>
                <c:pt idx="110">
                  <c:v>9:48:28</c:v>
                </c:pt>
                <c:pt idx="111">
                  <c:v>9:48:28</c:v>
                </c:pt>
                <c:pt idx="112">
                  <c:v>9:48:29</c:v>
                </c:pt>
                <c:pt idx="113">
                  <c:v>9:48:29</c:v>
                </c:pt>
                <c:pt idx="114">
                  <c:v>9:48:35</c:v>
                </c:pt>
                <c:pt idx="115">
                  <c:v>9:48:35</c:v>
                </c:pt>
                <c:pt idx="116">
                  <c:v>9:48:36</c:v>
                </c:pt>
                <c:pt idx="117">
                  <c:v>9:48:36</c:v>
                </c:pt>
                <c:pt idx="118">
                  <c:v>9:48:37</c:v>
                </c:pt>
                <c:pt idx="119">
                  <c:v>9:48:37</c:v>
                </c:pt>
                <c:pt idx="120">
                  <c:v>9:48:37</c:v>
                </c:pt>
                <c:pt idx="121">
                  <c:v>9:48:38</c:v>
                </c:pt>
                <c:pt idx="122">
                  <c:v>9:48:38</c:v>
                </c:pt>
                <c:pt idx="123">
                  <c:v>9:48:39</c:v>
                </c:pt>
                <c:pt idx="124">
                  <c:v>9:48:39</c:v>
                </c:pt>
                <c:pt idx="125">
                  <c:v>9:48:45</c:v>
                </c:pt>
                <c:pt idx="126">
                  <c:v>9:48:45</c:v>
                </c:pt>
                <c:pt idx="127">
                  <c:v>9:48:46</c:v>
                </c:pt>
                <c:pt idx="128">
                  <c:v>9:48:46</c:v>
                </c:pt>
                <c:pt idx="129">
                  <c:v>9:48:47</c:v>
                </c:pt>
                <c:pt idx="130">
                  <c:v>9:48:47</c:v>
                </c:pt>
                <c:pt idx="131">
                  <c:v>9:48:47</c:v>
                </c:pt>
                <c:pt idx="132">
                  <c:v>9:48:48</c:v>
                </c:pt>
                <c:pt idx="133">
                  <c:v>9:48:48</c:v>
                </c:pt>
                <c:pt idx="134">
                  <c:v>9:48:49</c:v>
                </c:pt>
                <c:pt idx="135">
                  <c:v>9:48:49</c:v>
                </c:pt>
                <c:pt idx="136">
                  <c:v>9:48:55</c:v>
                </c:pt>
                <c:pt idx="137">
                  <c:v>9:48:55</c:v>
                </c:pt>
                <c:pt idx="138">
                  <c:v>9:48:56</c:v>
                </c:pt>
                <c:pt idx="139">
                  <c:v>9:48:56</c:v>
                </c:pt>
                <c:pt idx="140">
                  <c:v>9:48:57</c:v>
                </c:pt>
                <c:pt idx="141">
                  <c:v>9:48:57</c:v>
                </c:pt>
                <c:pt idx="142">
                  <c:v>9:48:57</c:v>
                </c:pt>
                <c:pt idx="143">
                  <c:v>9:48:58</c:v>
                </c:pt>
                <c:pt idx="144">
                  <c:v>9:48:58</c:v>
                </c:pt>
                <c:pt idx="145">
                  <c:v>9:48:59</c:v>
                </c:pt>
                <c:pt idx="146">
                  <c:v>9:48:59</c:v>
                </c:pt>
                <c:pt idx="147">
                  <c:v>9:49:05</c:v>
                </c:pt>
                <c:pt idx="148">
                  <c:v>9:49:05</c:v>
                </c:pt>
                <c:pt idx="149">
                  <c:v>9:49:06</c:v>
                </c:pt>
                <c:pt idx="150">
                  <c:v>9:49:06</c:v>
                </c:pt>
                <c:pt idx="151">
                  <c:v>9:49:07</c:v>
                </c:pt>
                <c:pt idx="152">
                  <c:v>9:49:07</c:v>
                </c:pt>
                <c:pt idx="153">
                  <c:v>9:49:07</c:v>
                </c:pt>
                <c:pt idx="154">
                  <c:v>9:49:08</c:v>
                </c:pt>
                <c:pt idx="155">
                  <c:v>9:49:08</c:v>
                </c:pt>
                <c:pt idx="156">
                  <c:v>9:49:09</c:v>
                </c:pt>
                <c:pt idx="157">
                  <c:v>9:49:09</c:v>
                </c:pt>
                <c:pt idx="158">
                  <c:v>9:49:15</c:v>
                </c:pt>
                <c:pt idx="159">
                  <c:v>9:49:15</c:v>
                </c:pt>
                <c:pt idx="160">
                  <c:v>9:49:16</c:v>
                </c:pt>
                <c:pt idx="161">
                  <c:v>9:49:16</c:v>
                </c:pt>
                <c:pt idx="162">
                  <c:v>9:49:17</c:v>
                </c:pt>
                <c:pt idx="163">
                  <c:v>9:49:17</c:v>
                </c:pt>
                <c:pt idx="164">
                  <c:v>9:49:17</c:v>
                </c:pt>
                <c:pt idx="165">
                  <c:v>9:49:18</c:v>
                </c:pt>
                <c:pt idx="166">
                  <c:v>9:49:18</c:v>
                </c:pt>
                <c:pt idx="167">
                  <c:v>9:49:19</c:v>
                </c:pt>
                <c:pt idx="168">
                  <c:v>9:49:19</c:v>
                </c:pt>
                <c:pt idx="169">
                  <c:v>9:49:25</c:v>
                </c:pt>
                <c:pt idx="170">
                  <c:v>9:49:25</c:v>
                </c:pt>
                <c:pt idx="171">
                  <c:v>9:49:26</c:v>
                </c:pt>
                <c:pt idx="172">
                  <c:v>9:49:26</c:v>
                </c:pt>
                <c:pt idx="173">
                  <c:v>9:49:27</c:v>
                </c:pt>
                <c:pt idx="174">
                  <c:v>9:49:27</c:v>
                </c:pt>
                <c:pt idx="175">
                  <c:v>9:49:27</c:v>
                </c:pt>
                <c:pt idx="176">
                  <c:v>9:49:28</c:v>
                </c:pt>
                <c:pt idx="177">
                  <c:v>9:49:28</c:v>
                </c:pt>
                <c:pt idx="178">
                  <c:v>9:49:29</c:v>
                </c:pt>
                <c:pt idx="179">
                  <c:v>9:49:29</c:v>
                </c:pt>
                <c:pt idx="180">
                  <c:v>9:49:35</c:v>
                </c:pt>
                <c:pt idx="181">
                  <c:v>9:49:35</c:v>
                </c:pt>
                <c:pt idx="182">
                  <c:v>9:49:36</c:v>
                </c:pt>
                <c:pt idx="183">
                  <c:v>9:49:36</c:v>
                </c:pt>
                <c:pt idx="184">
                  <c:v>9:49:37</c:v>
                </c:pt>
                <c:pt idx="185">
                  <c:v>9:49:37</c:v>
                </c:pt>
                <c:pt idx="186">
                  <c:v>9:49:37</c:v>
                </c:pt>
                <c:pt idx="187">
                  <c:v>9:49:38</c:v>
                </c:pt>
                <c:pt idx="188">
                  <c:v>9:49:38</c:v>
                </c:pt>
                <c:pt idx="189">
                  <c:v>9:49:39</c:v>
                </c:pt>
                <c:pt idx="190">
                  <c:v>9:49:39</c:v>
                </c:pt>
                <c:pt idx="191">
                  <c:v>9:49:45</c:v>
                </c:pt>
                <c:pt idx="192">
                  <c:v>9:49:45</c:v>
                </c:pt>
                <c:pt idx="193">
                  <c:v>9:49:46</c:v>
                </c:pt>
                <c:pt idx="194">
                  <c:v>9:49:46</c:v>
                </c:pt>
                <c:pt idx="195">
                  <c:v>9:49:47</c:v>
                </c:pt>
                <c:pt idx="196">
                  <c:v>9:49:47</c:v>
                </c:pt>
                <c:pt idx="197">
                  <c:v>9:49:47</c:v>
                </c:pt>
                <c:pt idx="198">
                  <c:v>9:49:48</c:v>
                </c:pt>
                <c:pt idx="199">
                  <c:v>9:49:48</c:v>
                </c:pt>
                <c:pt idx="200">
                  <c:v>9:49:49</c:v>
                </c:pt>
                <c:pt idx="201">
                  <c:v>9:49:49</c:v>
                </c:pt>
                <c:pt idx="202">
                  <c:v>9:49:55</c:v>
                </c:pt>
                <c:pt idx="203">
                  <c:v>9:49:55</c:v>
                </c:pt>
                <c:pt idx="204">
                  <c:v>9:49:56</c:v>
                </c:pt>
                <c:pt idx="205">
                  <c:v>9:49:56</c:v>
                </c:pt>
                <c:pt idx="206">
                  <c:v>9:49:57</c:v>
                </c:pt>
                <c:pt idx="207">
                  <c:v>9:49:57</c:v>
                </c:pt>
                <c:pt idx="208">
                  <c:v>9:49:57</c:v>
                </c:pt>
                <c:pt idx="209">
                  <c:v>9:49:58</c:v>
                </c:pt>
                <c:pt idx="210">
                  <c:v>9:49:58</c:v>
                </c:pt>
                <c:pt idx="211">
                  <c:v>9:49:59</c:v>
                </c:pt>
                <c:pt idx="212">
                  <c:v>9:49:59</c:v>
                </c:pt>
                <c:pt idx="213">
                  <c:v>9:50:05</c:v>
                </c:pt>
                <c:pt idx="214">
                  <c:v>9:50:05</c:v>
                </c:pt>
                <c:pt idx="215">
                  <c:v>9:50:06</c:v>
                </c:pt>
                <c:pt idx="216">
                  <c:v>9:50:06</c:v>
                </c:pt>
                <c:pt idx="217">
                  <c:v>9:50:07</c:v>
                </c:pt>
                <c:pt idx="218">
                  <c:v>9:50:07</c:v>
                </c:pt>
                <c:pt idx="219">
                  <c:v>9:50:07</c:v>
                </c:pt>
                <c:pt idx="220">
                  <c:v>9:50:08</c:v>
                </c:pt>
                <c:pt idx="221">
                  <c:v>9:50:08</c:v>
                </c:pt>
                <c:pt idx="222">
                  <c:v>9:50:09</c:v>
                </c:pt>
                <c:pt idx="223">
                  <c:v>9:50:09</c:v>
                </c:pt>
                <c:pt idx="224">
                  <c:v>9:50:15</c:v>
                </c:pt>
                <c:pt idx="225">
                  <c:v>9:50:15</c:v>
                </c:pt>
                <c:pt idx="226">
                  <c:v>9:50:16</c:v>
                </c:pt>
                <c:pt idx="227">
                  <c:v>9:50:16</c:v>
                </c:pt>
                <c:pt idx="228">
                  <c:v>9:50:17</c:v>
                </c:pt>
                <c:pt idx="229">
                  <c:v>9:50:17</c:v>
                </c:pt>
                <c:pt idx="230">
                  <c:v>9:50:17</c:v>
                </c:pt>
                <c:pt idx="231">
                  <c:v>9:50:18</c:v>
                </c:pt>
                <c:pt idx="232">
                  <c:v>9:50:18</c:v>
                </c:pt>
                <c:pt idx="233">
                  <c:v>9:50:19</c:v>
                </c:pt>
                <c:pt idx="234">
                  <c:v>9:50:19</c:v>
                </c:pt>
                <c:pt idx="235">
                  <c:v>9:50:25</c:v>
                </c:pt>
                <c:pt idx="236">
                  <c:v>9:50:25</c:v>
                </c:pt>
                <c:pt idx="237">
                  <c:v>9:50:25</c:v>
                </c:pt>
                <c:pt idx="238">
                  <c:v>9:50:26</c:v>
                </c:pt>
                <c:pt idx="239">
                  <c:v>9:50:26</c:v>
                </c:pt>
                <c:pt idx="240">
                  <c:v>9:50:27</c:v>
                </c:pt>
                <c:pt idx="241">
                  <c:v>9:50:27</c:v>
                </c:pt>
                <c:pt idx="242">
                  <c:v>9:50:27</c:v>
                </c:pt>
                <c:pt idx="243">
                  <c:v>9:50:28</c:v>
                </c:pt>
                <c:pt idx="244">
                  <c:v>9:50:29</c:v>
                </c:pt>
                <c:pt idx="245">
                  <c:v>9:50:29</c:v>
                </c:pt>
                <c:pt idx="246">
                  <c:v>9:50:35</c:v>
                </c:pt>
                <c:pt idx="247">
                  <c:v>9:50:35</c:v>
                </c:pt>
                <c:pt idx="248">
                  <c:v>9:50:36</c:v>
                </c:pt>
                <c:pt idx="249">
                  <c:v>9:50:36</c:v>
                </c:pt>
                <c:pt idx="250">
                  <c:v>9:50:37</c:v>
                </c:pt>
                <c:pt idx="251">
                  <c:v>9:50:37</c:v>
                </c:pt>
                <c:pt idx="252">
                  <c:v>9:50:37</c:v>
                </c:pt>
                <c:pt idx="253">
                  <c:v>9:50:38</c:v>
                </c:pt>
                <c:pt idx="254">
                  <c:v>9:50:38</c:v>
                </c:pt>
                <c:pt idx="255">
                  <c:v>9:50:39</c:v>
                </c:pt>
                <c:pt idx="256">
                  <c:v>9:50:39</c:v>
                </c:pt>
                <c:pt idx="257">
                  <c:v>9:50:45</c:v>
                </c:pt>
                <c:pt idx="258">
                  <c:v>9:50:45</c:v>
                </c:pt>
                <c:pt idx="259">
                  <c:v>9:50:46</c:v>
                </c:pt>
                <c:pt idx="260">
                  <c:v>9:50:46</c:v>
                </c:pt>
                <c:pt idx="261">
                  <c:v>9:50:47</c:v>
                </c:pt>
                <c:pt idx="262">
                  <c:v>9:50:47</c:v>
                </c:pt>
                <c:pt idx="263">
                  <c:v>9:50:47</c:v>
                </c:pt>
                <c:pt idx="264">
                  <c:v>9:50:48</c:v>
                </c:pt>
                <c:pt idx="265">
                  <c:v>9:50:48</c:v>
                </c:pt>
                <c:pt idx="266">
                  <c:v>9:50:49</c:v>
                </c:pt>
                <c:pt idx="267">
                  <c:v>9:50:49</c:v>
                </c:pt>
                <c:pt idx="268">
                  <c:v>9:50:55</c:v>
                </c:pt>
                <c:pt idx="269">
                  <c:v>9:50:55</c:v>
                </c:pt>
                <c:pt idx="270">
                  <c:v>9:50:56</c:v>
                </c:pt>
                <c:pt idx="271">
                  <c:v>9:50:56</c:v>
                </c:pt>
                <c:pt idx="272">
                  <c:v>9:50:57</c:v>
                </c:pt>
                <c:pt idx="273">
                  <c:v>9:50:57</c:v>
                </c:pt>
                <c:pt idx="274">
                  <c:v>9:50:57</c:v>
                </c:pt>
                <c:pt idx="275">
                  <c:v>9:50:58</c:v>
                </c:pt>
                <c:pt idx="276">
                  <c:v>9:50:58</c:v>
                </c:pt>
                <c:pt idx="277">
                  <c:v>9:50:59</c:v>
                </c:pt>
                <c:pt idx="278">
                  <c:v>9:50:59</c:v>
                </c:pt>
                <c:pt idx="279">
                  <c:v>9:51:05</c:v>
                </c:pt>
                <c:pt idx="280">
                  <c:v>9:51:05</c:v>
                </c:pt>
                <c:pt idx="281">
                  <c:v>9:51:06</c:v>
                </c:pt>
                <c:pt idx="282">
                  <c:v>9:51:06</c:v>
                </c:pt>
                <c:pt idx="283">
                  <c:v>9:51:07</c:v>
                </c:pt>
                <c:pt idx="284">
                  <c:v>9:51:07</c:v>
                </c:pt>
                <c:pt idx="285">
                  <c:v>9:51:07</c:v>
                </c:pt>
                <c:pt idx="286">
                  <c:v>9:51:08</c:v>
                </c:pt>
                <c:pt idx="287">
                  <c:v>9:51:08</c:v>
                </c:pt>
                <c:pt idx="288">
                  <c:v>9:51:09</c:v>
                </c:pt>
                <c:pt idx="289">
                  <c:v>9:51:09</c:v>
                </c:pt>
                <c:pt idx="290">
                  <c:v>9:51:15</c:v>
                </c:pt>
                <c:pt idx="291">
                  <c:v>9:51:15</c:v>
                </c:pt>
                <c:pt idx="292">
                  <c:v>9:51:16</c:v>
                </c:pt>
                <c:pt idx="293">
                  <c:v>9:51:16</c:v>
                </c:pt>
                <c:pt idx="294">
                  <c:v>9:51:17</c:v>
                </c:pt>
                <c:pt idx="295">
                  <c:v>9:51:17</c:v>
                </c:pt>
                <c:pt idx="296">
                  <c:v>9:51:17</c:v>
                </c:pt>
                <c:pt idx="297">
                  <c:v>9:51:18</c:v>
                </c:pt>
                <c:pt idx="298">
                  <c:v>9:51:18</c:v>
                </c:pt>
                <c:pt idx="299">
                  <c:v>9:51:19</c:v>
                </c:pt>
                <c:pt idx="300">
                  <c:v>9:51:19</c:v>
                </c:pt>
                <c:pt idx="301">
                  <c:v>9:51:25</c:v>
                </c:pt>
                <c:pt idx="302">
                  <c:v>9:51:25</c:v>
                </c:pt>
                <c:pt idx="303">
                  <c:v>9:51:26</c:v>
                </c:pt>
                <c:pt idx="304">
                  <c:v>9:51:26</c:v>
                </c:pt>
                <c:pt idx="305">
                  <c:v>9:51:27</c:v>
                </c:pt>
                <c:pt idx="306">
                  <c:v>9:51:27</c:v>
                </c:pt>
                <c:pt idx="307">
                  <c:v>9:51:27</c:v>
                </c:pt>
                <c:pt idx="308">
                  <c:v>9:51:28</c:v>
                </c:pt>
                <c:pt idx="309">
                  <c:v>9:51:28</c:v>
                </c:pt>
                <c:pt idx="310">
                  <c:v>9:51:29</c:v>
                </c:pt>
                <c:pt idx="311">
                  <c:v>9:51:29</c:v>
                </c:pt>
                <c:pt idx="312">
                  <c:v>9:51:35</c:v>
                </c:pt>
                <c:pt idx="313">
                  <c:v>9:51:35</c:v>
                </c:pt>
                <c:pt idx="314">
                  <c:v>9:51:36</c:v>
                </c:pt>
                <c:pt idx="315">
                  <c:v>9:51:36</c:v>
                </c:pt>
                <c:pt idx="316">
                  <c:v>9:51:37</c:v>
                </c:pt>
                <c:pt idx="317">
                  <c:v>9:51:37</c:v>
                </c:pt>
                <c:pt idx="318">
                  <c:v>9:51:37</c:v>
                </c:pt>
                <c:pt idx="319">
                  <c:v>9:51:38</c:v>
                </c:pt>
                <c:pt idx="320">
                  <c:v>9:51:38</c:v>
                </c:pt>
                <c:pt idx="321">
                  <c:v>9:51:39</c:v>
                </c:pt>
                <c:pt idx="322">
                  <c:v>9:51:39</c:v>
                </c:pt>
                <c:pt idx="323">
                  <c:v>9:51:45</c:v>
                </c:pt>
                <c:pt idx="324">
                  <c:v>9:51:45</c:v>
                </c:pt>
                <c:pt idx="325">
                  <c:v>9:51:46</c:v>
                </c:pt>
                <c:pt idx="326">
                  <c:v>9:51:46</c:v>
                </c:pt>
                <c:pt idx="327">
                  <c:v>9:51:47</c:v>
                </c:pt>
                <c:pt idx="328">
                  <c:v>9:51:47</c:v>
                </c:pt>
                <c:pt idx="329">
                  <c:v>9:51:47</c:v>
                </c:pt>
                <c:pt idx="330">
                  <c:v>9:51:48</c:v>
                </c:pt>
                <c:pt idx="331">
                  <c:v>9:51:48</c:v>
                </c:pt>
                <c:pt idx="332">
                  <c:v>9:51:49</c:v>
                </c:pt>
                <c:pt idx="333">
                  <c:v>9:51:49</c:v>
                </c:pt>
                <c:pt idx="334">
                  <c:v>9:51:55</c:v>
                </c:pt>
                <c:pt idx="335">
                  <c:v>9:51:55</c:v>
                </c:pt>
                <c:pt idx="336">
                  <c:v>9:51:56</c:v>
                </c:pt>
                <c:pt idx="337">
                  <c:v>9:51:56</c:v>
                </c:pt>
                <c:pt idx="338">
                  <c:v>9:51:57</c:v>
                </c:pt>
                <c:pt idx="339">
                  <c:v>9:51:57</c:v>
                </c:pt>
                <c:pt idx="340">
                  <c:v>9:51:57</c:v>
                </c:pt>
                <c:pt idx="341">
                  <c:v>9:51:58</c:v>
                </c:pt>
                <c:pt idx="342">
                  <c:v>9:51:58</c:v>
                </c:pt>
                <c:pt idx="343">
                  <c:v>9:51:59</c:v>
                </c:pt>
                <c:pt idx="344">
                  <c:v>9:51:59</c:v>
                </c:pt>
                <c:pt idx="345">
                  <c:v>9:52:05</c:v>
                </c:pt>
                <c:pt idx="346">
                  <c:v>9:52:05</c:v>
                </c:pt>
                <c:pt idx="347">
                  <c:v>9:52:06</c:v>
                </c:pt>
                <c:pt idx="348">
                  <c:v>9:52:06</c:v>
                </c:pt>
                <c:pt idx="349">
                  <c:v>9:52:07</c:v>
                </c:pt>
                <c:pt idx="350">
                  <c:v>9:52:07</c:v>
                </c:pt>
                <c:pt idx="351">
                  <c:v>9:52:07</c:v>
                </c:pt>
                <c:pt idx="352">
                  <c:v>9:52:08</c:v>
                </c:pt>
                <c:pt idx="353">
                  <c:v>9:52:08</c:v>
                </c:pt>
                <c:pt idx="354">
                  <c:v>9:52:09</c:v>
                </c:pt>
                <c:pt idx="355">
                  <c:v>9:52:09</c:v>
                </c:pt>
                <c:pt idx="356">
                  <c:v>9:52:15</c:v>
                </c:pt>
                <c:pt idx="357">
                  <c:v>9:52:15</c:v>
                </c:pt>
                <c:pt idx="358">
                  <c:v>9:52:16</c:v>
                </c:pt>
                <c:pt idx="359">
                  <c:v>9:52:16</c:v>
                </c:pt>
                <c:pt idx="360">
                  <c:v>9:52:17</c:v>
                </c:pt>
                <c:pt idx="361">
                  <c:v>9:52:17</c:v>
                </c:pt>
                <c:pt idx="362">
                  <c:v>9:52:17</c:v>
                </c:pt>
                <c:pt idx="363">
                  <c:v>9:52:18</c:v>
                </c:pt>
                <c:pt idx="364">
                  <c:v>9:52:18</c:v>
                </c:pt>
                <c:pt idx="365">
                  <c:v>9:52:19</c:v>
                </c:pt>
                <c:pt idx="366">
                  <c:v>9:52:19</c:v>
                </c:pt>
                <c:pt idx="367">
                  <c:v>9:52:25</c:v>
                </c:pt>
                <c:pt idx="368">
                  <c:v>9:52:25</c:v>
                </c:pt>
                <c:pt idx="369">
                  <c:v>9:52:26</c:v>
                </c:pt>
                <c:pt idx="370">
                  <c:v>9:52:26</c:v>
                </c:pt>
                <c:pt idx="371">
                  <c:v>9:52:27</c:v>
                </c:pt>
                <c:pt idx="372">
                  <c:v>9:52:27</c:v>
                </c:pt>
                <c:pt idx="373">
                  <c:v>9:52:27</c:v>
                </c:pt>
                <c:pt idx="374">
                  <c:v>9:52:28</c:v>
                </c:pt>
                <c:pt idx="375">
                  <c:v>9:52:28</c:v>
                </c:pt>
                <c:pt idx="376">
                  <c:v>9:52:29</c:v>
                </c:pt>
                <c:pt idx="377">
                  <c:v>9:52:29</c:v>
                </c:pt>
                <c:pt idx="378">
                  <c:v>9:52:35</c:v>
                </c:pt>
                <c:pt idx="379">
                  <c:v>9:52:35</c:v>
                </c:pt>
                <c:pt idx="380">
                  <c:v>9:52:35</c:v>
                </c:pt>
                <c:pt idx="381">
                  <c:v>9:52:36</c:v>
                </c:pt>
                <c:pt idx="382">
                  <c:v>9:52:36</c:v>
                </c:pt>
                <c:pt idx="383">
                  <c:v>9:52:37</c:v>
                </c:pt>
                <c:pt idx="384">
                  <c:v>9:52:37</c:v>
                </c:pt>
                <c:pt idx="385">
                  <c:v>9:52:37</c:v>
                </c:pt>
                <c:pt idx="386">
                  <c:v>9:52:38</c:v>
                </c:pt>
                <c:pt idx="387">
                  <c:v>9:52:39</c:v>
                </c:pt>
                <c:pt idx="388">
                  <c:v>9:52:39</c:v>
                </c:pt>
                <c:pt idx="389">
                  <c:v>9:52:45</c:v>
                </c:pt>
                <c:pt idx="390">
                  <c:v>9:52:45</c:v>
                </c:pt>
                <c:pt idx="391">
                  <c:v>9:52:46</c:v>
                </c:pt>
                <c:pt idx="392">
                  <c:v>9:52:46</c:v>
                </c:pt>
                <c:pt idx="393">
                  <c:v>9:52:47</c:v>
                </c:pt>
                <c:pt idx="394">
                  <c:v>9:52:47</c:v>
                </c:pt>
                <c:pt idx="395">
                  <c:v>9:52:47</c:v>
                </c:pt>
                <c:pt idx="396">
                  <c:v>9:52:48</c:v>
                </c:pt>
                <c:pt idx="397">
                  <c:v>9:52:48</c:v>
                </c:pt>
                <c:pt idx="398">
                  <c:v>9:52:49</c:v>
                </c:pt>
                <c:pt idx="399">
                  <c:v>9:52:49</c:v>
                </c:pt>
                <c:pt idx="400">
                  <c:v>9:52:55</c:v>
                </c:pt>
                <c:pt idx="401">
                  <c:v>9:52:55</c:v>
                </c:pt>
                <c:pt idx="402">
                  <c:v>9:52:56</c:v>
                </c:pt>
                <c:pt idx="403">
                  <c:v>9:52:56</c:v>
                </c:pt>
                <c:pt idx="404">
                  <c:v>9:52:57</c:v>
                </c:pt>
                <c:pt idx="405">
                  <c:v>9:52:57</c:v>
                </c:pt>
                <c:pt idx="406">
                  <c:v>9:52:57</c:v>
                </c:pt>
                <c:pt idx="407">
                  <c:v>9:52:58</c:v>
                </c:pt>
                <c:pt idx="408">
                  <c:v>9:52:58</c:v>
                </c:pt>
                <c:pt idx="409">
                  <c:v>9:52:59</c:v>
                </c:pt>
                <c:pt idx="410">
                  <c:v>9:52:59</c:v>
                </c:pt>
                <c:pt idx="411">
                  <c:v>9:53:05</c:v>
                </c:pt>
                <c:pt idx="412">
                  <c:v>9:53:05</c:v>
                </c:pt>
                <c:pt idx="413">
                  <c:v>9:53:06</c:v>
                </c:pt>
                <c:pt idx="414">
                  <c:v>9:53:06</c:v>
                </c:pt>
                <c:pt idx="415">
                  <c:v>9:53:07</c:v>
                </c:pt>
                <c:pt idx="416">
                  <c:v>9:53:07</c:v>
                </c:pt>
                <c:pt idx="417">
                  <c:v>9:53:07</c:v>
                </c:pt>
                <c:pt idx="418">
                  <c:v>9:53:08</c:v>
                </c:pt>
                <c:pt idx="419">
                  <c:v>9:53:08</c:v>
                </c:pt>
                <c:pt idx="420">
                  <c:v>9:53:09</c:v>
                </c:pt>
                <c:pt idx="421">
                  <c:v>9:53:09</c:v>
                </c:pt>
                <c:pt idx="422">
                  <c:v>9:53:15</c:v>
                </c:pt>
                <c:pt idx="423">
                  <c:v>9:53:15</c:v>
                </c:pt>
                <c:pt idx="424">
                  <c:v>9:53:16</c:v>
                </c:pt>
                <c:pt idx="425">
                  <c:v>9:53:16</c:v>
                </c:pt>
                <c:pt idx="426">
                  <c:v>9:53:17</c:v>
                </c:pt>
                <c:pt idx="427">
                  <c:v>9:53:17</c:v>
                </c:pt>
                <c:pt idx="428">
                  <c:v>9:53:17</c:v>
                </c:pt>
                <c:pt idx="429">
                  <c:v>9:53:18</c:v>
                </c:pt>
                <c:pt idx="430">
                  <c:v>9:53:18</c:v>
                </c:pt>
                <c:pt idx="431">
                  <c:v>9:53:19</c:v>
                </c:pt>
                <c:pt idx="432">
                  <c:v>9:53:19</c:v>
                </c:pt>
                <c:pt idx="433">
                  <c:v>9:53:25</c:v>
                </c:pt>
                <c:pt idx="434">
                  <c:v>9:53:25</c:v>
                </c:pt>
                <c:pt idx="435">
                  <c:v>9:53:26</c:v>
                </c:pt>
                <c:pt idx="436">
                  <c:v>9:53:26</c:v>
                </c:pt>
                <c:pt idx="437">
                  <c:v>9:53:27</c:v>
                </c:pt>
                <c:pt idx="438">
                  <c:v>9:53:27</c:v>
                </c:pt>
                <c:pt idx="439">
                  <c:v>9:53:27</c:v>
                </c:pt>
                <c:pt idx="440">
                  <c:v>9:53:28</c:v>
                </c:pt>
                <c:pt idx="441">
                  <c:v>9:53:28</c:v>
                </c:pt>
                <c:pt idx="442">
                  <c:v>9:53:29</c:v>
                </c:pt>
                <c:pt idx="443">
                  <c:v>9:53:29</c:v>
                </c:pt>
                <c:pt idx="444">
                  <c:v>9:53:35</c:v>
                </c:pt>
                <c:pt idx="445">
                  <c:v>9:53:35</c:v>
                </c:pt>
                <c:pt idx="446">
                  <c:v>9:53:36</c:v>
                </c:pt>
                <c:pt idx="447">
                  <c:v>9:53:36</c:v>
                </c:pt>
                <c:pt idx="448">
                  <c:v>9:53:37</c:v>
                </c:pt>
                <c:pt idx="449">
                  <c:v>9:53:37</c:v>
                </c:pt>
                <c:pt idx="450">
                  <c:v>9:53:37</c:v>
                </c:pt>
                <c:pt idx="451">
                  <c:v>9:53:38</c:v>
                </c:pt>
                <c:pt idx="452">
                  <c:v>9:53:38</c:v>
                </c:pt>
                <c:pt idx="453">
                  <c:v>9:53:39</c:v>
                </c:pt>
                <c:pt idx="454">
                  <c:v>9:53:39</c:v>
                </c:pt>
                <c:pt idx="455">
                  <c:v>9:53:45</c:v>
                </c:pt>
                <c:pt idx="456">
                  <c:v>9:53:45</c:v>
                </c:pt>
                <c:pt idx="457">
                  <c:v>9:53:46</c:v>
                </c:pt>
                <c:pt idx="458">
                  <c:v>9:53:46</c:v>
                </c:pt>
                <c:pt idx="459">
                  <c:v>9:53:47</c:v>
                </c:pt>
                <c:pt idx="460">
                  <c:v>9:53:47</c:v>
                </c:pt>
                <c:pt idx="461">
                  <c:v>9:53:47</c:v>
                </c:pt>
                <c:pt idx="462">
                  <c:v>9:53:48</c:v>
                </c:pt>
                <c:pt idx="463">
                  <c:v>9:53:48</c:v>
                </c:pt>
                <c:pt idx="464">
                  <c:v>9:53:49</c:v>
                </c:pt>
                <c:pt idx="465">
                  <c:v>9:53:49</c:v>
                </c:pt>
                <c:pt idx="466">
                  <c:v>9:53:55</c:v>
                </c:pt>
                <c:pt idx="467">
                  <c:v>9:53:55</c:v>
                </c:pt>
                <c:pt idx="468">
                  <c:v>9:53:56</c:v>
                </c:pt>
                <c:pt idx="469">
                  <c:v>9:53:56</c:v>
                </c:pt>
                <c:pt idx="470">
                  <c:v>9:53:57</c:v>
                </c:pt>
                <c:pt idx="471">
                  <c:v>9:53:57</c:v>
                </c:pt>
                <c:pt idx="472">
                  <c:v>9:53:57</c:v>
                </c:pt>
                <c:pt idx="473">
                  <c:v>9:53:58</c:v>
                </c:pt>
                <c:pt idx="474">
                  <c:v>9:53:58</c:v>
                </c:pt>
                <c:pt idx="475">
                  <c:v>9:53:59</c:v>
                </c:pt>
                <c:pt idx="476">
                  <c:v>9:53:59</c:v>
                </c:pt>
                <c:pt idx="477">
                  <c:v>9:54:05</c:v>
                </c:pt>
                <c:pt idx="478">
                  <c:v>9:54:05</c:v>
                </c:pt>
                <c:pt idx="479">
                  <c:v>9:54:06</c:v>
                </c:pt>
                <c:pt idx="480">
                  <c:v>9:54:06</c:v>
                </c:pt>
                <c:pt idx="481">
                  <c:v>9:54:07</c:v>
                </c:pt>
                <c:pt idx="482">
                  <c:v>9:54:07</c:v>
                </c:pt>
                <c:pt idx="483">
                  <c:v>9:54:07</c:v>
                </c:pt>
                <c:pt idx="484">
                  <c:v>9:54:08</c:v>
                </c:pt>
                <c:pt idx="485">
                  <c:v>9:54:08</c:v>
                </c:pt>
                <c:pt idx="486">
                  <c:v>9:54:09</c:v>
                </c:pt>
                <c:pt idx="487">
                  <c:v>9:54:09</c:v>
                </c:pt>
                <c:pt idx="488">
                  <c:v>9:54:15</c:v>
                </c:pt>
                <c:pt idx="489">
                  <c:v>9:54:15</c:v>
                </c:pt>
                <c:pt idx="490">
                  <c:v>9:54:16</c:v>
                </c:pt>
                <c:pt idx="491">
                  <c:v>9:54:16</c:v>
                </c:pt>
                <c:pt idx="492">
                  <c:v>9:54:17</c:v>
                </c:pt>
                <c:pt idx="493">
                  <c:v>9:54:17</c:v>
                </c:pt>
                <c:pt idx="494">
                  <c:v>9:54:17</c:v>
                </c:pt>
                <c:pt idx="495">
                  <c:v>9:54:18</c:v>
                </c:pt>
                <c:pt idx="496">
                  <c:v>9:54:18</c:v>
                </c:pt>
                <c:pt idx="497">
                  <c:v>9:54:19</c:v>
                </c:pt>
                <c:pt idx="498">
                  <c:v>9:54:19</c:v>
                </c:pt>
                <c:pt idx="499">
                  <c:v>9:54:25</c:v>
                </c:pt>
                <c:pt idx="500">
                  <c:v>9:54:25</c:v>
                </c:pt>
                <c:pt idx="501">
                  <c:v>9:54:26</c:v>
                </c:pt>
                <c:pt idx="502">
                  <c:v>9:54:26</c:v>
                </c:pt>
                <c:pt idx="503">
                  <c:v>9:54:27</c:v>
                </c:pt>
                <c:pt idx="504">
                  <c:v>9:54:27</c:v>
                </c:pt>
                <c:pt idx="505">
                  <c:v>9:54:27</c:v>
                </c:pt>
                <c:pt idx="506">
                  <c:v>9:54:28</c:v>
                </c:pt>
                <c:pt idx="507">
                  <c:v>9:54:28</c:v>
                </c:pt>
                <c:pt idx="508">
                  <c:v>9:54:29</c:v>
                </c:pt>
                <c:pt idx="509">
                  <c:v>9:54:29</c:v>
                </c:pt>
                <c:pt idx="510">
                  <c:v>9:54:35</c:v>
                </c:pt>
                <c:pt idx="511">
                  <c:v>9:54:35</c:v>
                </c:pt>
                <c:pt idx="512">
                  <c:v>9:54:35</c:v>
                </c:pt>
                <c:pt idx="513">
                  <c:v>9:54:36</c:v>
                </c:pt>
                <c:pt idx="514">
                  <c:v>9:54:37</c:v>
                </c:pt>
                <c:pt idx="515">
                  <c:v>9:54:37</c:v>
                </c:pt>
                <c:pt idx="516">
                  <c:v>9:54:37</c:v>
                </c:pt>
                <c:pt idx="517">
                  <c:v>9:54:38</c:v>
                </c:pt>
                <c:pt idx="518">
                  <c:v>9:54:38</c:v>
                </c:pt>
                <c:pt idx="519">
                  <c:v>9:54:39</c:v>
                </c:pt>
                <c:pt idx="520">
                  <c:v>9:54:39</c:v>
                </c:pt>
                <c:pt idx="521">
                  <c:v>9:54:44</c:v>
                </c:pt>
                <c:pt idx="522">
                  <c:v>9:54:45</c:v>
                </c:pt>
                <c:pt idx="523">
                  <c:v>9:54:45</c:v>
                </c:pt>
                <c:pt idx="524">
                  <c:v>9:54:45</c:v>
                </c:pt>
                <c:pt idx="525">
                  <c:v>9:54:46</c:v>
                </c:pt>
                <c:pt idx="526">
                  <c:v>9:54:46</c:v>
                </c:pt>
                <c:pt idx="527">
                  <c:v>9:54:47</c:v>
                </c:pt>
                <c:pt idx="528">
                  <c:v>9:54:47</c:v>
                </c:pt>
                <c:pt idx="529">
                  <c:v>9:54:47</c:v>
                </c:pt>
                <c:pt idx="530">
                  <c:v>9:54:48</c:v>
                </c:pt>
                <c:pt idx="531">
                  <c:v>9:54:48</c:v>
                </c:pt>
                <c:pt idx="532">
                  <c:v>9:54:55</c:v>
                </c:pt>
                <c:pt idx="533">
                  <c:v>9:54:56</c:v>
                </c:pt>
                <c:pt idx="534">
                  <c:v>9:54:56</c:v>
                </c:pt>
                <c:pt idx="535">
                  <c:v>9:54:56</c:v>
                </c:pt>
                <c:pt idx="536">
                  <c:v>9:54:57</c:v>
                </c:pt>
                <c:pt idx="537">
                  <c:v>9:54:57</c:v>
                </c:pt>
                <c:pt idx="538">
                  <c:v>9:54:58</c:v>
                </c:pt>
                <c:pt idx="539">
                  <c:v>9:54:58</c:v>
                </c:pt>
                <c:pt idx="540">
                  <c:v>9:54:58</c:v>
                </c:pt>
                <c:pt idx="541">
                  <c:v>9:54:59</c:v>
                </c:pt>
                <c:pt idx="542">
                  <c:v>9:54:59</c:v>
                </c:pt>
                <c:pt idx="543">
                  <c:v>9:55:05</c:v>
                </c:pt>
                <c:pt idx="544">
                  <c:v>9:55:06</c:v>
                </c:pt>
                <c:pt idx="545">
                  <c:v>9:55:06</c:v>
                </c:pt>
                <c:pt idx="546">
                  <c:v>9:55:06</c:v>
                </c:pt>
                <c:pt idx="547">
                  <c:v>9:55:07</c:v>
                </c:pt>
                <c:pt idx="548">
                  <c:v>9:55:07</c:v>
                </c:pt>
                <c:pt idx="549">
                  <c:v>9:55:08</c:v>
                </c:pt>
                <c:pt idx="550">
                  <c:v>9:55:08</c:v>
                </c:pt>
                <c:pt idx="551">
                  <c:v>9:55:08</c:v>
                </c:pt>
                <c:pt idx="552">
                  <c:v>9:55:09</c:v>
                </c:pt>
                <c:pt idx="553">
                  <c:v>9:55:09</c:v>
                </c:pt>
                <c:pt idx="554">
                  <c:v>9:55:15</c:v>
                </c:pt>
                <c:pt idx="555">
                  <c:v>9:55:16</c:v>
                </c:pt>
                <c:pt idx="556">
                  <c:v>9:55:16</c:v>
                </c:pt>
                <c:pt idx="557">
                  <c:v>9:55:16</c:v>
                </c:pt>
                <c:pt idx="558">
                  <c:v>9:55:17</c:v>
                </c:pt>
                <c:pt idx="559">
                  <c:v>9:55:17</c:v>
                </c:pt>
                <c:pt idx="560">
                  <c:v>9:55:18</c:v>
                </c:pt>
                <c:pt idx="561">
                  <c:v>9:55:18</c:v>
                </c:pt>
                <c:pt idx="562">
                  <c:v>9:55:18</c:v>
                </c:pt>
                <c:pt idx="563">
                  <c:v>9:55:19</c:v>
                </c:pt>
                <c:pt idx="564">
                  <c:v>9:55:19</c:v>
                </c:pt>
                <c:pt idx="565">
                  <c:v>9:55:25</c:v>
                </c:pt>
                <c:pt idx="566">
                  <c:v>9:55:25</c:v>
                </c:pt>
                <c:pt idx="567">
                  <c:v>9:55:26</c:v>
                </c:pt>
                <c:pt idx="568">
                  <c:v>9:55:26</c:v>
                </c:pt>
                <c:pt idx="569">
                  <c:v>9:55:26</c:v>
                </c:pt>
                <c:pt idx="570">
                  <c:v>9:55:27</c:v>
                </c:pt>
                <c:pt idx="571">
                  <c:v>9:55:27</c:v>
                </c:pt>
                <c:pt idx="572">
                  <c:v>9:55:28</c:v>
                </c:pt>
                <c:pt idx="573">
                  <c:v>9:55:28</c:v>
                </c:pt>
                <c:pt idx="574">
                  <c:v>9:55:28</c:v>
                </c:pt>
                <c:pt idx="575">
                  <c:v>9:55:29</c:v>
                </c:pt>
                <c:pt idx="576">
                  <c:v>9:55:35</c:v>
                </c:pt>
                <c:pt idx="577">
                  <c:v>9:55:36</c:v>
                </c:pt>
                <c:pt idx="578">
                  <c:v>9:55:36</c:v>
                </c:pt>
                <c:pt idx="579">
                  <c:v>9:55:36</c:v>
                </c:pt>
                <c:pt idx="580">
                  <c:v>9:55:37</c:v>
                </c:pt>
                <c:pt idx="581">
                  <c:v>9:55:37</c:v>
                </c:pt>
                <c:pt idx="582">
                  <c:v>9:55:38</c:v>
                </c:pt>
                <c:pt idx="583">
                  <c:v>9:55:38</c:v>
                </c:pt>
                <c:pt idx="584">
                  <c:v>9:55:38</c:v>
                </c:pt>
                <c:pt idx="585">
                  <c:v>9:55:39</c:v>
                </c:pt>
                <c:pt idx="586">
                  <c:v>9:55:39</c:v>
                </c:pt>
                <c:pt idx="587">
                  <c:v>9:55:45</c:v>
                </c:pt>
                <c:pt idx="588">
                  <c:v>9:55:46</c:v>
                </c:pt>
                <c:pt idx="589">
                  <c:v>9:55:46</c:v>
                </c:pt>
                <c:pt idx="590">
                  <c:v>9:55:46</c:v>
                </c:pt>
                <c:pt idx="591">
                  <c:v>9:55:47</c:v>
                </c:pt>
                <c:pt idx="592">
                  <c:v>9:55:47</c:v>
                </c:pt>
                <c:pt idx="593">
                  <c:v>9:55:48</c:v>
                </c:pt>
                <c:pt idx="594">
                  <c:v>9:55:48</c:v>
                </c:pt>
                <c:pt idx="595">
                  <c:v>9:55:48</c:v>
                </c:pt>
                <c:pt idx="596">
                  <c:v>9:55:49</c:v>
                </c:pt>
                <c:pt idx="597">
                  <c:v>9:55:49</c:v>
                </c:pt>
                <c:pt idx="598">
                  <c:v>9:55:55</c:v>
                </c:pt>
                <c:pt idx="599">
                  <c:v>9:55:56</c:v>
                </c:pt>
                <c:pt idx="600">
                  <c:v>9:55:56</c:v>
                </c:pt>
                <c:pt idx="601">
                  <c:v>9:55:56</c:v>
                </c:pt>
                <c:pt idx="602">
                  <c:v>9:55:57</c:v>
                </c:pt>
                <c:pt idx="603">
                  <c:v>9:55:57</c:v>
                </c:pt>
                <c:pt idx="604">
                  <c:v>9:55:58</c:v>
                </c:pt>
                <c:pt idx="605">
                  <c:v>9:55:58</c:v>
                </c:pt>
                <c:pt idx="606">
                  <c:v>9:55:58</c:v>
                </c:pt>
                <c:pt idx="607">
                  <c:v>9:55:59</c:v>
                </c:pt>
                <c:pt idx="608">
                  <c:v>9:55:59</c:v>
                </c:pt>
                <c:pt idx="609">
                  <c:v>9:56:05</c:v>
                </c:pt>
                <c:pt idx="610">
                  <c:v>9:56:06</c:v>
                </c:pt>
                <c:pt idx="611">
                  <c:v>9:56:06</c:v>
                </c:pt>
                <c:pt idx="612">
                  <c:v>9:56:06</c:v>
                </c:pt>
                <c:pt idx="613">
                  <c:v>9:56:07</c:v>
                </c:pt>
                <c:pt idx="614">
                  <c:v>9:56:07</c:v>
                </c:pt>
                <c:pt idx="615">
                  <c:v>9:56:08</c:v>
                </c:pt>
                <c:pt idx="616">
                  <c:v>9:56:08</c:v>
                </c:pt>
                <c:pt idx="617">
                  <c:v>9:56:08</c:v>
                </c:pt>
                <c:pt idx="618">
                  <c:v>9:56:09</c:v>
                </c:pt>
                <c:pt idx="619">
                  <c:v>9:56:09</c:v>
                </c:pt>
                <c:pt idx="620">
                  <c:v>9:56:15</c:v>
                </c:pt>
                <c:pt idx="621">
                  <c:v>9:56:16</c:v>
                </c:pt>
                <c:pt idx="622">
                  <c:v>9:56:16</c:v>
                </c:pt>
                <c:pt idx="623">
                  <c:v>9:56:16</c:v>
                </c:pt>
                <c:pt idx="624">
                  <c:v>9:56:17</c:v>
                </c:pt>
                <c:pt idx="625">
                  <c:v>9:56:17</c:v>
                </c:pt>
                <c:pt idx="626">
                  <c:v>9:56:18</c:v>
                </c:pt>
                <c:pt idx="627">
                  <c:v>9:56:18</c:v>
                </c:pt>
                <c:pt idx="628">
                  <c:v>9:56:18</c:v>
                </c:pt>
                <c:pt idx="629">
                  <c:v>9:56:19</c:v>
                </c:pt>
                <c:pt idx="630">
                  <c:v>9:56:19</c:v>
                </c:pt>
                <c:pt idx="631">
                  <c:v>9:56:25</c:v>
                </c:pt>
                <c:pt idx="632">
                  <c:v>9:56:25</c:v>
                </c:pt>
                <c:pt idx="633">
                  <c:v>9:56:26</c:v>
                </c:pt>
                <c:pt idx="634">
                  <c:v>9:56:26</c:v>
                </c:pt>
                <c:pt idx="635">
                  <c:v>9:56:26</c:v>
                </c:pt>
                <c:pt idx="636">
                  <c:v>9:56:27</c:v>
                </c:pt>
                <c:pt idx="637">
                  <c:v>9:56:27</c:v>
                </c:pt>
                <c:pt idx="638">
                  <c:v>9:56:28</c:v>
                </c:pt>
                <c:pt idx="639">
                  <c:v>9:56:28</c:v>
                </c:pt>
                <c:pt idx="640">
                  <c:v>9:56:29</c:v>
                </c:pt>
                <c:pt idx="641">
                  <c:v>9:56:29</c:v>
                </c:pt>
                <c:pt idx="642">
                  <c:v>9:56:35</c:v>
                </c:pt>
                <c:pt idx="643">
                  <c:v>9:56:36</c:v>
                </c:pt>
                <c:pt idx="644">
                  <c:v>9:56:36</c:v>
                </c:pt>
                <c:pt idx="645">
                  <c:v>9:56:36</c:v>
                </c:pt>
                <c:pt idx="646">
                  <c:v>9:56:37</c:v>
                </c:pt>
                <c:pt idx="647">
                  <c:v>9:56:37</c:v>
                </c:pt>
                <c:pt idx="648">
                  <c:v>9:56:38</c:v>
                </c:pt>
                <c:pt idx="649">
                  <c:v>9:56:38</c:v>
                </c:pt>
                <c:pt idx="650">
                  <c:v>9:56:38</c:v>
                </c:pt>
                <c:pt idx="651">
                  <c:v>9:56:39</c:v>
                </c:pt>
                <c:pt idx="652">
                  <c:v>9:56:39</c:v>
                </c:pt>
                <c:pt idx="653">
                  <c:v>9:56:45</c:v>
                </c:pt>
                <c:pt idx="654">
                  <c:v>9:56:46</c:v>
                </c:pt>
                <c:pt idx="655">
                  <c:v>9:56:46</c:v>
                </c:pt>
                <c:pt idx="656">
                  <c:v>9:56:46</c:v>
                </c:pt>
                <c:pt idx="657">
                  <c:v>9:56:47</c:v>
                </c:pt>
                <c:pt idx="658">
                  <c:v>9:56:47</c:v>
                </c:pt>
                <c:pt idx="659">
                  <c:v>9:56:48</c:v>
                </c:pt>
                <c:pt idx="660">
                  <c:v>9:56:48</c:v>
                </c:pt>
                <c:pt idx="661">
                  <c:v>9:56:48</c:v>
                </c:pt>
                <c:pt idx="662">
                  <c:v>9:56:49</c:v>
                </c:pt>
                <c:pt idx="663">
                  <c:v>9:56:49</c:v>
                </c:pt>
                <c:pt idx="664">
                  <c:v>9:56:55</c:v>
                </c:pt>
                <c:pt idx="665">
                  <c:v>9:56:56</c:v>
                </c:pt>
                <c:pt idx="666">
                  <c:v>9:56:56</c:v>
                </c:pt>
                <c:pt idx="667">
                  <c:v>9:56:56</c:v>
                </c:pt>
                <c:pt idx="668">
                  <c:v>9:56:57</c:v>
                </c:pt>
                <c:pt idx="669">
                  <c:v>9:56:57</c:v>
                </c:pt>
                <c:pt idx="670">
                  <c:v>9:56:58</c:v>
                </c:pt>
                <c:pt idx="671">
                  <c:v>9:56:58</c:v>
                </c:pt>
                <c:pt idx="672">
                  <c:v>9:56:58</c:v>
                </c:pt>
                <c:pt idx="673">
                  <c:v>9:56:59</c:v>
                </c:pt>
                <c:pt idx="674">
                  <c:v>9:56:59</c:v>
                </c:pt>
                <c:pt idx="675">
                  <c:v>9:57:05</c:v>
                </c:pt>
                <c:pt idx="676">
                  <c:v>9:57:06</c:v>
                </c:pt>
                <c:pt idx="677">
                  <c:v>9:57:06</c:v>
                </c:pt>
                <c:pt idx="678">
                  <c:v>9:57:06</c:v>
                </c:pt>
                <c:pt idx="679">
                  <c:v>9:57:07</c:v>
                </c:pt>
                <c:pt idx="680">
                  <c:v>9:57:07</c:v>
                </c:pt>
                <c:pt idx="681">
                  <c:v>9:57:08</c:v>
                </c:pt>
                <c:pt idx="682">
                  <c:v>9:57:08</c:v>
                </c:pt>
                <c:pt idx="683">
                  <c:v>9:57:08</c:v>
                </c:pt>
                <c:pt idx="684">
                  <c:v>9:57:09</c:v>
                </c:pt>
                <c:pt idx="685">
                  <c:v>9:57:09</c:v>
                </c:pt>
                <c:pt idx="686">
                  <c:v>9:57:15</c:v>
                </c:pt>
                <c:pt idx="687">
                  <c:v>9:57:16</c:v>
                </c:pt>
                <c:pt idx="688">
                  <c:v>9:57:16</c:v>
                </c:pt>
                <c:pt idx="689">
                  <c:v>9:57:16</c:v>
                </c:pt>
                <c:pt idx="690">
                  <c:v>9:57:17</c:v>
                </c:pt>
                <c:pt idx="691">
                  <c:v>9:57:17</c:v>
                </c:pt>
                <c:pt idx="692">
                  <c:v>9:57:18</c:v>
                </c:pt>
                <c:pt idx="693">
                  <c:v>9:57:18</c:v>
                </c:pt>
                <c:pt idx="694">
                  <c:v>9:57:18</c:v>
                </c:pt>
                <c:pt idx="695">
                  <c:v>9:57:19</c:v>
                </c:pt>
                <c:pt idx="696">
                  <c:v>9:57:19</c:v>
                </c:pt>
                <c:pt idx="697">
                  <c:v>9:57:25</c:v>
                </c:pt>
                <c:pt idx="698">
                  <c:v>9:57:26</c:v>
                </c:pt>
                <c:pt idx="699">
                  <c:v>9:57:26</c:v>
                </c:pt>
                <c:pt idx="700">
                  <c:v>9:57:26</c:v>
                </c:pt>
                <c:pt idx="701">
                  <c:v>9:57:27</c:v>
                </c:pt>
                <c:pt idx="702">
                  <c:v>9:57:27</c:v>
                </c:pt>
                <c:pt idx="703">
                  <c:v>9:57:28</c:v>
                </c:pt>
                <c:pt idx="704">
                  <c:v>9:57:28</c:v>
                </c:pt>
                <c:pt idx="705">
                  <c:v>9:57:28</c:v>
                </c:pt>
                <c:pt idx="706">
                  <c:v>9:57:29</c:v>
                </c:pt>
                <c:pt idx="707">
                  <c:v>9:57:29</c:v>
                </c:pt>
                <c:pt idx="708">
                  <c:v>9:57:35</c:v>
                </c:pt>
                <c:pt idx="709">
                  <c:v>9:57:36</c:v>
                </c:pt>
                <c:pt idx="710">
                  <c:v>9:57:36</c:v>
                </c:pt>
                <c:pt idx="711">
                  <c:v>9:57:37</c:v>
                </c:pt>
                <c:pt idx="712">
                  <c:v>9:57:37</c:v>
                </c:pt>
                <c:pt idx="713">
                  <c:v>9:57:37</c:v>
                </c:pt>
                <c:pt idx="714">
                  <c:v>9:57:38</c:v>
                </c:pt>
                <c:pt idx="715">
                  <c:v>9:57:38</c:v>
                </c:pt>
                <c:pt idx="716">
                  <c:v>9:57:38</c:v>
                </c:pt>
                <c:pt idx="717">
                  <c:v>9:57:39</c:v>
                </c:pt>
                <c:pt idx="718">
                  <c:v>9:57:39</c:v>
                </c:pt>
                <c:pt idx="719">
                  <c:v>9:57:45</c:v>
                </c:pt>
                <c:pt idx="720">
                  <c:v>9:57:46</c:v>
                </c:pt>
                <c:pt idx="721">
                  <c:v>9:57:46</c:v>
                </c:pt>
                <c:pt idx="722">
                  <c:v>9:57:47</c:v>
                </c:pt>
                <c:pt idx="723">
                  <c:v>9:57:47</c:v>
                </c:pt>
                <c:pt idx="724">
                  <c:v>9:57:47</c:v>
                </c:pt>
                <c:pt idx="725">
                  <c:v>9:57:48</c:v>
                </c:pt>
                <c:pt idx="726">
                  <c:v>9:57:48</c:v>
                </c:pt>
                <c:pt idx="727">
                  <c:v>9:57:48</c:v>
                </c:pt>
                <c:pt idx="728">
                  <c:v>9:57:49</c:v>
                </c:pt>
                <c:pt idx="729">
                  <c:v>9:57:49</c:v>
                </c:pt>
                <c:pt idx="730">
                  <c:v>9:57:55</c:v>
                </c:pt>
                <c:pt idx="731">
                  <c:v>9:57:56</c:v>
                </c:pt>
                <c:pt idx="732">
                  <c:v>9:57:56</c:v>
                </c:pt>
                <c:pt idx="733">
                  <c:v>9:57:57</c:v>
                </c:pt>
                <c:pt idx="734">
                  <c:v>9:57:57</c:v>
                </c:pt>
                <c:pt idx="735">
                  <c:v>9:57:57</c:v>
                </c:pt>
                <c:pt idx="736">
                  <c:v>9:57:58</c:v>
                </c:pt>
                <c:pt idx="737">
                  <c:v>9:57:58</c:v>
                </c:pt>
                <c:pt idx="738">
                  <c:v>9:57:58</c:v>
                </c:pt>
                <c:pt idx="739">
                  <c:v>9:57:59</c:v>
                </c:pt>
                <c:pt idx="740">
                  <c:v>9:57:59</c:v>
                </c:pt>
                <c:pt idx="741">
                  <c:v>9:58:01</c:v>
                </c:pt>
                <c:pt idx="742">
                  <c:v>9:58:01</c:v>
                </c:pt>
                <c:pt idx="743">
                  <c:v>9:58:02</c:v>
                </c:pt>
                <c:pt idx="744">
                  <c:v>9:58:02</c:v>
                </c:pt>
                <c:pt idx="745">
                  <c:v>9:58:03</c:v>
                </c:pt>
                <c:pt idx="746">
                  <c:v>9:58:03</c:v>
                </c:pt>
                <c:pt idx="747">
                  <c:v>9:58:03</c:v>
                </c:pt>
                <c:pt idx="748">
                  <c:v>9:58:04</c:v>
                </c:pt>
                <c:pt idx="749">
                  <c:v>9:58:04</c:v>
                </c:pt>
                <c:pt idx="750">
                  <c:v>9:58:04</c:v>
                </c:pt>
                <c:pt idx="751">
                  <c:v>9:58:05</c:v>
                </c:pt>
                <c:pt idx="752">
                  <c:v>9:58:15</c:v>
                </c:pt>
                <c:pt idx="753">
                  <c:v>9:58:16</c:v>
                </c:pt>
                <c:pt idx="754">
                  <c:v>9:58:16</c:v>
                </c:pt>
                <c:pt idx="755">
                  <c:v>9:58:16</c:v>
                </c:pt>
                <c:pt idx="756">
                  <c:v>9:58:17</c:v>
                </c:pt>
                <c:pt idx="757">
                  <c:v>9:58:17</c:v>
                </c:pt>
                <c:pt idx="758">
                  <c:v>9:58:18</c:v>
                </c:pt>
                <c:pt idx="759">
                  <c:v>9:58:18</c:v>
                </c:pt>
                <c:pt idx="760">
                  <c:v>9:58:18</c:v>
                </c:pt>
                <c:pt idx="761">
                  <c:v>9:58:19</c:v>
                </c:pt>
                <c:pt idx="762">
                  <c:v>9:58:19</c:v>
                </c:pt>
                <c:pt idx="763">
                  <c:v>9:58:25</c:v>
                </c:pt>
                <c:pt idx="764">
                  <c:v>9:58:25</c:v>
                </c:pt>
                <c:pt idx="765">
                  <c:v>9:58:26</c:v>
                </c:pt>
                <c:pt idx="766">
                  <c:v>9:58:26</c:v>
                </c:pt>
                <c:pt idx="767">
                  <c:v>9:58:26</c:v>
                </c:pt>
                <c:pt idx="768">
                  <c:v>9:58:27</c:v>
                </c:pt>
                <c:pt idx="769">
                  <c:v>9:58:27</c:v>
                </c:pt>
                <c:pt idx="770">
                  <c:v>9:58:28</c:v>
                </c:pt>
                <c:pt idx="771">
                  <c:v>9:58:28</c:v>
                </c:pt>
                <c:pt idx="772">
                  <c:v>9:58:28</c:v>
                </c:pt>
                <c:pt idx="773">
                  <c:v>9:58:29</c:v>
                </c:pt>
                <c:pt idx="774">
                  <c:v>9:58:35</c:v>
                </c:pt>
                <c:pt idx="775">
                  <c:v>9:58:36</c:v>
                </c:pt>
                <c:pt idx="776">
                  <c:v>9:58:36</c:v>
                </c:pt>
                <c:pt idx="777">
                  <c:v>9:58:36</c:v>
                </c:pt>
                <c:pt idx="778">
                  <c:v>9:58:37</c:v>
                </c:pt>
                <c:pt idx="779">
                  <c:v>9:58:37</c:v>
                </c:pt>
                <c:pt idx="780">
                  <c:v>9:58:38</c:v>
                </c:pt>
                <c:pt idx="781">
                  <c:v>9:58:38</c:v>
                </c:pt>
                <c:pt idx="782">
                  <c:v>9:58:38</c:v>
                </c:pt>
                <c:pt idx="783">
                  <c:v>9:58:39</c:v>
                </c:pt>
                <c:pt idx="784">
                  <c:v>9:58:39</c:v>
                </c:pt>
                <c:pt idx="785">
                  <c:v>9:58:45</c:v>
                </c:pt>
                <c:pt idx="786">
                  <c:v>9:58:45</c:v>
                </c:pt>
                <c:pt idx="787">
                  <c:v>9:58:46</c:v>
                </c:pt>
                <c:pt idx="788">
                  <c:v>9:58:46</c:v>
                </c:pt>
                <c:pt idx="789">
                  <c:v>9:58:46</c:v>
                </c:pt>
                <c:pt idx="790">
                  <c:v>9:58:47</c:v>
                </c:pt>
                <c:pt idx="791">
                  <c:v>9:58:47</c:v>
                </c:pt>
                <c:pt idx="792">
                  <c:v>9:58:48</c:v>
                </c:pt>
                <c:pt idx="793">
                  <c:v>9:58:48</c:v>
                </c:pt>
                <c:pt idx="794">
                  <c:v>9:58:48</c:v>
                </c:pt>
                <c:pt idx="795">
                  <c:v>9:58:49</c:v>
                </c:pt>
                <c:pt idx="796">
                  <c:v>9:58:55</c:v>
                </c:pt>
                <c:pt idx="797">
                  <c:v>9:58:56</c:v>
                </c:pt>
                <c:pt idx="798">
                  <c:v>9:58:56</c:v>
                </c:pt>
                <c:pt idx="799">
                  <c:v>9:58:56</c:v>
                </c:pt>
                <c:pt idx="800">
                  <c:v>9:58:57</c:v>
                </c:pt>
                <c:pt idx="801">
                  <c:v>9:58:57</c:v>
                </c:pt>
                <c:pt idx="802">
                  <c:v>9:58:58</c:v>
                </c:pt>
                <c:pt idx="803">
                  <c:v>9:58:58</c:v>
                </c:pt>
                <c:pt idx="804">
                  <c:v>9:58:58</c:v>
                </c:pt>
                <c:pt idx="805">
                  <c:v>9:58:59</c:v>
                </c:pt>
                <c:pt idx="806">
                  <c:v>9:58:59</c:v>
                </c:pt>
                <c:pt idx="807">
                  <c:v>9:59:05</c:v>
                </c:pt>
                <c:pt idx="808">
                  <c:v>9:59:06</c:v>
                </c:pt>
                <c:pt idx="809">
                  <c:v>9:59:06</c:v>
                </c:pt>
                <c:pt idx="810">
                  <c:v>9:59:06</c:v>
                </c:pt>
                <c:pt idx="811">
                  <c:v>9:59:07</c:v>
                </c:pt>
                <c:pt idx="812">
                  <c:v>9:59:07</c:v>
                </c:pt>
                <c:pt idx="813">
                  <c:v>9:59:08</c:v>
                </c:pt>
                <c:pt idx="814">
                  <c:v>9:59:08</c:v>
                </c:pt>
                <c:pt idx="815">
                  <c:v>9:59:08</c:v>
                </c:pt>
                <c:pt idx="816">
                  <c:v>9:59:09</c:v>
                </c:pt>
                <c:pt idx="817">
                  <c:v>9:59:09</c:v>
                </c:pt>
                <c:pt idx="818">
                  <c:v>9:59:15</c:v>
                </c:pt>
                <c:pt idx="819">
                  <c:v>9:59:16</c:v>
                </c:pt>
                <c:pt idx="820">
                  <c:v>9:59:16</c:v>
                </c:pt>
                <c:pt idx="821">
                  <c:v>9:59:16</c:v>
                </c:pt>
                <c:pt idx="822">
                  <c:v>9:59:17</c:v>
                </c:pt>
                <c:pt idx="823">
                  <c:v>9:59:17</c:v>
                </c:pt>
                <c:pt idx="824">
                  <c:v>9:59:18</c:v>
                </c:pt>
                <c:pt idx="825">
                  <c:v>9:59:18</c:v>
                </c:pt>
                <c:pt idx="826">
                  <c:v>9:59:18</c:v>
                </c:pt>
                <c:pt idx="827">
                  <c:v>9:59:19</c:v>
                </c:pt>
                <c:pt idx="828">
                  <c:v>9:59:19</c:v>
                </c:pt>
                <c:pt idx="829">
                  <c:v>9:59:25</c:v>
                </c:pt>
                <c:pt idx="830">
                  <c:v>9:59:26</c:v>
                </c:pt>
                <c:pt idx="831">
                  <c:v>9:59:26</c:v>
                </c:pt>
                <c:pt idx="832">
                  <c:v>9:59:26</c:v>
                </c:pt>
                <c:pt idx="833">
                  <c:v>9:59:27</c:v>
                </c:pt>
                <c:pt idx="834">
                  <c:v>9:59:27</c:v>
                </c:pt>
                <c:pt idx="835">
                  <c:v>9:59:28</c:v>
                </c:pt>
                <c:pt idx="836">
                  <c:v>9:59:28</c:v>
                </c:pt>
                <c:pt idx="837">
                  <c:v>9:59:28</c:v>
                </c:pt>
                <c:pt idx="838">
                  <c:v>9:59:29</c:v>
                </c:pt>
                <c:pt idx="839">
                  <c:v>9:59:29</c:v>
                </c:pt>
                <c:pt idx="840">
                  <c:v>9:59:35</c:v>
                </c:pt>
                <c:pt idx="841">
                  <c:v>9:59:36</c:v>
                </c:pt>
                <c:pt idx="842">
                  <c:v>9:59:36</c:v>
                </c:pt>
                <c:pt idx="843">
                  <c:v>9:59:36</c:v>
                </c:pt>
                <c:pt idx="844">
                  <c:v>9:59:37</c:v>
                </c:pt>
                <c:pt idx="845">
                  <c:v>9:59:37</c:v>
                </c:pt>
                <c:pt idx="846">
                  <c:v>9:59:38</c:v>
                </c:pt>
                <c:pt idx="847">
                  <c:v>9:59:38</c:v>
                </c:pt>
                <c:pt idx="848">
                  <c:v>9:59:38</c:v>
                </c:pt>
                <c:pt idx="849">
                  <c:v>9:59:39</c:v>
                </c:pt>
                <c:pt idx="850">
                  <c:v>9:59:39</c:v>
                </c:pt>
                <c:pt idx="851">
                  <c:v>9:59:45</c:v>
                </c:pt>
                <c:pt idx="852">
                  <c:v>9:59:46</c:v>
                </c:pt>
                <c:pt idx="853">
                  <c:v>9:59:46</c:v>
                </c:pt>
                <c:pt idx="854">
                  <c:v>9:59:46</c:v>
                </c:pt>
                <c:pt idx="855">
                  <c:v>9:59:47</c:v>
                </c:pt>
                <c:pt idx="856">
                  <c:v>9:59:47</c:v>
                </c:pt>
                <c:pt idx="857">
                  <c:v>9:59:48</c:v>
                </c:pt>
                <c:pt idx="858">
                  <c:v>9:59:48</c:v>
                </c:pt>
                <c:pt idx="859">
                  <c:v>9:59:48</c:v>
                </c:pt>
                <c:pt idx="860">
                  <c:v>9:59:49</c:v>
                </c:pt>
                <c:pt idx="861">
                  <c:v>9:59:49</c:v>
                </c:pt>
                <c:pt idx="862">
                  <c:v>9:59:55</c:v>
                </c:pt>
                <c:pt idx="863">
                  <c:v>9:59:56</c:v>
                </c:pt>
                <c:pt idx="864">
                  <c:v>9:59:56</c:v>
                </c:pt>
                <c:pt idx="865">
                  <c:v>9:59:56</c:v>
                </c:pt>
                <c:pt idx="866">
                  <c:v>9:59:57</c:v>
                </c:pt>
                <c:pt idx="867">
                  <c:v>9:59:57</c:v>
                </c:pt>
                <c:pt idx="868">
                  <c:v>9:59:58</c:v>
                </c:pt>
                <c:pt idx="869">
                  <c:v>9:59:58</c:v>
                </c:pt>
                <c:pt idx="870">
                  <c:v>9:59:58</c:v>
                </c:pt>
                <c:pt idx="871">
                  <c:v>9:59:59</c:v>
                </c:pt>
                <c:pt idx="872">
                  <c:v>9:59:59</c:v>
                </c:pt>
                <c:pt idx="873">
                  <c:v>10:00:05</c:v>
                </c:pt>
                <c:pt idx="874">
                  <c:v>10:00:06</c:v>
                </c:pt>
                <c:pt idx="875">
                  <c:v>10:00:06</c:v>
                </c:pt>
                <c:pt idx="876">
                  <c:v>10:00:06</c:v>
                </c:pt>
                <c:pt idx="877">
                  <c:v>10:00:07</c:v>
                </c:pt>
                <c:pt idx="878">
                  <c:v>10:00:07</c:v>
                </c:pt>
                <c:pt idx="879">
                  <c:v>10:00:08</c:v>
                </c:pt>
                <c:pt idx="880">
                  <c:v>10:00:08</c:v>
                </c:pt>
                <c:pt idx="881">
                  <c:v>10:00:08</c:v>
                </c:pt>
                <c:pt idx="882">
                  <c:v>10:00:09</c:v>
                </c:pt>
                <c:pt idx="883">
                  <c:v>10:00:09</c:v>
                </c:pt>
                <c:pt idx="884">
                  <c:v>10:00:15</c:v>
                </c:pt>
                <c:pt idx="885">
                  <c:v>10:00:16</c:v>
                </c:pt>
                <c:pt idx="886">
                  <c:v>10:00:16</c:v>
                </c:pt>
                <c:pt idx="887">
                  <c:v>10:00:16</c:v>
                </c:pt>
                <c:pt idx="888">
                  <c:v>10:00:17</c:v>
                </c:pt>
                <c:pt idx="889">
                  <c:v>10:00:17</c:v>
                </c:pt>
                <c:pt idx="890">
                  <c:v>10:00:18</c:v>
                </c:pt>
                <c:pt idx="891">
                  <c:v>10:00:18</c:v>
                </c:pt>
                <c:pt idx="892">
                  <c:v>10:00:18</c:v>
                </c:pt>
                <c:pt idx="893">
                  <c:v>10:00:19</c:v>
                </c:pt>
                <c:pt idx="894">
                  <c:v>10:00:19</c:v>
                </c:pt>
                <c:pt idx="895">
                  <c:v>10:00:25</c:v>
                </c:pt>
                <c:pt idx="896">
                  <c:v>10:00:26</c:v>
                </c:pt>
                <c:pt idx="897">
                  <c:v>10:00:26</c:v>
                </c:pt>
                <c:pt idx="898">
                  <c:v>10:00:26</c:v>
                </c:pt>
                <c:pt idx="899">
                  <c:v>10:00:27</c:v>
                </c:pt>
                <c:pt idx="900">
                  <c:v>10:00:27</c:v>
                </c:pt>
                <c:pt idx="901">
                  <c:v>10:00:28</c:v>
                </c:pt>
                <c:pt idx="902">
                  <c:v>10:00:28</c:v>
                </c:pt>
                <c:pt idx="903">
                  <c:v>10:00:28</c:v>
                </c:pt>
                <c:pt idx="904">
                  <c:v>10:00:29</c:v>
                </c:pt>
                <c:pt idx="905">
                  <c:v>10:00:29</c:v>
                </c:pt>
                <c:pt idx="906">
                  <c:v>10:00:35</c:v>
                </c:pt>
                <c:pt idx="907">
                  <c:v>10:00:36</c:v>
                </c:pt>
                <c:pt idx="908">
                  <c:v>10:00:36</c:v>
                </c:pt>
                <c:pt idx="909">
                  <c:v>10:00:36</c:v>
                </c:pt>
                <c:pt idx="910">
                  <c:v>10:00:37</c:v>
                </c:pt>
                <c:pt idx="911">
                  <c:v>10:00:37</c:v>
                </c:pt>
                <c:pt idx="912">
                  <c:v>10:00:38</c:v>
                </c:pt>
                <c:pt idx="913">
                  <c:v>10:00:38</c:v>
                </c:pt>
                <c:pt idx="914">
                  <c:v>10:00:38</c:v>
                </c:pt>
                <c:pt idx="915">
                  <c:v>10:00:39</c:v>
                </c:pt>
                <c:pt idx="916">
                  <c:v>10:00:39</c:v>
                </c:pt>
                <c:pt idx="917">
                  <c:v>10:00:45</c:v>
                </c:pt>
                <c:pt idx="918">
                  <c:v>10:00:46</c:v>
                </c:pt>
                <c:pt idx="919">
                  <c:v>10:00:46</c:v>
                </c:pt>
                <c:pt idx="920">
                  <c:v>10:00:46</c:v>
                </c:pt>
                <c:pt idx="921">
                  <c:v>10:00:47</c:v>
                </c:pt>
                <c:pt idx="922">
                  <c:v>10:00:47</c:v>
                </c:pt>
                <c:pt idx="923">
                  <c:v>10:00:48</c:v>
                </c:pt>
                <c:pt idx="924">
                  <c:v>10:00:48</c:v>
                </c:pt>
                <c:pt idx="925">
                  <c:v>10:00:48</c:v>
                </c:pt>
                <c:pt idx="926">
                  <c:v>10:00:49</c:v>
                </c:pt>
                <c:pt idx="927">
                  <c:v>10:00:49</c:v>
                </c:pt>
                <c:pt idx="928">
                  <c:v>10:00:55</c:v>
                </c:pt>
                <c:pt idx="929">
                  <c:v>10:00:56</c:v>
                </c:pt>
                <c:pt idx="930">
                  <c:v>10:00:56</c:v>
                </c:pt>
                <c:pt idx="931">
                  <c:v>10:00:56</c:v>
                </c:pt>
                <c:pt idx="932">
                  <c:v>10:00:57</c:v>
                </c:pt>
                <c:pt idx="933">
                  <c:v>10:00:57</c:v>
                </c:pt>
                <c:pt idx="934">
                  <c:v>10:00:58</c:v>
                </c:pt>
                <c:pt idx="935">
                  <c:v>10:00:58</c:v>
                </c:pt>
                <c:pt idx="936">
                  <c:v>10:00:58</c:v>
                </c:pt>
                <c:pt idx="937">
                  <c:v>10:00:59</c:v>
                </c:pt>
                <c:pt idx="938">
                  <c:v>10:00:59</c:v>
                </c:pt>
                <c:pt idx="939">
                  <c:v>10:01:05</c:v>
                </c:pt>
                <c:pt idx="940">
                  <c:v>10:01:06</c:v>
                </c:pt>
                <c:pt idx="941">
                  <c:v>10:01:06</c:v>
                </c:pt>
                <c:pt idx="942">
                  <c:v>10:01:06</c:v>
                </c:pt>
                <c:pt idx="943">
                  <c:v>10:01:07</c:v>
                </c:pt>
                <c:pt idx="944">
                  <c:v>10:01:07</c:v>
                </c:pt>
                <c:pt idx="945">
                  <c:v>10:01:08</c:v>
                </c:pt>
                <c:pt idx="946">
                  <c:v>10:01:08</c:v>
                </c:pt>
                <c:pt idx="947">
                  <c:v>10:01:08</c:v>
                </c:pt>
                <c:pt idx="948">
                  <c:v>10:01:09</c:v>
                </c:pt>
                <c:pt idx="949">
                  <c:v>10:01:09</c:v>
                </c:pt>
                <c:pt idx="950">
                  <c:v>10:01:15</c:v>
                </c:pt>
                <c:pt idx="951">
                  <c:v>10:01:16</c:v>
                </c:pt>
                <c:pt idx="952">
                  <c:v>10:01:16</c:v>
                </c:pt>
                <c:pt idx="953">
                  <c:v>10:01:16</c:v>
                </c:pt>
                <c:pt idx="954">
                  <c:v>10:01:17</c:v>
                </c:pt>
                <c:pt idx="955">
                  <c:v>10:01:17</c:v>
                </c:pt>
                <c:pt idx="956">
                  <c:v>10:01:18</c:v>
                </c:pt>
                <c:pt idx="957">
                  <c:v>10:01:18</c:v>
                </c:pt>
                <c:pt idx="958">
                  <c:v>10:01:18</c:v>
                </c:pt>
                <c:pt idx="959">
                  <c:v>10:01:19</c:v>
                </c:pt>
                <c:pt idx="960">
                  <c:v>10:01:19</c:v>
                </c:pt>
                <c:pt idx="961">
                  <c:v>10:01:25</c:v>
                </c:pt>
                <c:pt idx="962">
                  <c:v>10:01:26</c:v>
                </c:pt>
                <c:pt idx="963">
                  <c:v>10:01:26</c:v>
                </c:pt>
                <c:pt idx="964">
                  <c:v>10:01:26</c:v>
                </c:pt>
                <c:pt idx="965">
                  <c:v>10:01:27</c:v>
                </c:pt>
                <c:pt idx="966">
                  <c:v>10:01:27</c:v>
                </c:pt>
                <c:pt idx="967">
                  <c:v>10:01:28</c:v>
                </c:pt>
                <c:pt idx="968">
                  <c:v>10:01:28</c:v>
                </c:pt>
                <c:pt idx="969">
                  <c:v>10:01:28</c:v>
                </c:pt>
                <c:pt idx="970">
                  <c:v>10:01:29</c:v>
                </c:pt>
                <c:pt idx="971">
                  <c:v>10:01:29</c:v>
                </c:pt>
                <c:pt idx="972">
                  <c:v>10:01:35</c:v>
                </c:pt>
                <c:pt idx="973">
                  <c:v>10:01:36</c:v>
                </c:pt>
                <c:pt idx="974">
                  <c:v>10:01:36</c:v>
                </c:pt>
                <c:pt idx="975">
                  <c:v>10:01:36</c:v>
                </c:pt>
                <c:pt idx="976">
                  <c:v>10:01:37</c:v>
                </c:pt>
                <c:pt idx="977">
                  <c:v>10:01:37</c:v>
                </c:pt>
                <c:pt idx="978">
                  <c:v>10:01:38</c:v>
                </c:pt>
                <c:pt idx="979">
                  <c:v>10:01:38</c:v>
                </c:pt>
                <c:pt idx="980">
                  <c:v>10:01:38</c:v>
                </c:pt>
                <c:pt idx="981">
                  <c:v>10:01:39</c:v>
                </c:pt>
                <c:pt idx="982">
                  <c:v>10:01:39</c:v>
                </c:pt>
                <c:pt idx="983">
                  <c:v>10:01:45</c:v>
                </c:pt>
                <c:pt idx="984">
                  <c:v>10:01:46</c:v>
                </c:pt>
                <c:pt idx="985">
                  <c:v>10:01:46</c:v>
                </c:pt>
                <c:pt idx="986">
                  <c:v>10:01:46</c:v>
                </c:pt>
                <c:pt idx="987">
                  <c:v>10:01:47</c:v>
                </c:pt>
                <c:pt idx="988">
                  <c:v>10:01:47</c:v>
                </c:pt>
                <c:pt idx="989">
                  <c:v>10:01:48</c:v>
                </c:pt>
                <c:pt idx="990">
                  <c:v>10:01:48</c:v>
                </c:pt>
                <c:pt idx="991">
                  <c:v>10:01:48</c:v>
                </c:pt>
                <c:pt idx="992">
                  <c:v>10:01:49</c:v>
                </c:pt>
                <c:pt idx="993">
                  <c:v>10:01:49</c:v>
                </c:pt>
                <c:pt idx="994">
                  <c:v>10:01:55</c:v>
                </c:pt>
                <c:pt idx="995">
                  <c:v>10:01:56</c:v>
                </c:pt>
                <c:pt idx="996">
                  <c:v>10:01:56</c:v>
                </c:pt>
                <c:pt idx="997">
                  <c:v>10:01:56</c:v>
                </c:pt>
                <c:pt idx="998">
                  <c:v>10:01:57</c:v>
                </c:pt>
                <c:pt idx="999">
                  <c:v>10:01:57</c:v>
                </c:pt>
                <c:pt idx="1000">
                  <c:v>10:01:58</c:v>
                </c:pt>
                <c:pt idx="1001">
                  <c:v>10:01:58</c:v>
                </c:pt>
                <c:pt idx="1002">
                  <c:v>10:01:58</c:v>
                </c:pt>
                <c:pt idx="1003">
                  <c:v>10:01:59</c:v>
                </c:pt>
                <c:pt idx="1004">
                  <c:v>10:01:59</c:v>
                </c:pt>
                <c:pt idx="1005">
                  <c:v>10:02:05</c:v>
                </c:pt>
                <c:pt idx="1006">
                  <c:v>10:02:06</c:v>
                </c:pt>
                <c:pt idx="1007">
                  <c:v>10:02:06</c:v>
                </c:pt>
                <c:pt idx="1008">
                  <c:v>10:02:06</c:v>
                </c:pt>
                <c:pt idx="1009">
                  <c:v>10:02:07</c:v>
                </c:pt>
                <c:pt idx="1010">
                  <c:v>10:02:07</c:v>
                </c:pt>
                <c:pt idx="1011">
                  <c:v>10:02:08</c:v>
                </c:pt>
                <c:pt idx="1012">
                  <c:v>10:02:08</c:v>
                </c:pt>
                <c:pt idx="1013">
                  <c:v>10:02:08</c:v>
                </c:pt>
                <c:pt idx="1014">
                  <c:v>10:02:09</c:v>
                </c:pt>
                <c:pt idx="1015">
                  <c:v>10:02:09</c:v>
                </c:pt>
                <c:pt idx="1016">
                  <c:v>10:02:15</c:v>
                </c:pt>
                <c:pt idx="1017">
                  <c:v>10:02:16</c:v>
                </c:pt>
                <c:pt idx="1018">
                  <c:v>10:02:16</c:v>
                </c:pt>
                <c:pt idx="1019">
                  <c:v>10:02:16</c:v>
                </c:pt>
                <c:pt idx="1020">
                  <c:v>10:02:17</c:v>
                </c:pt>
                <c:pt idx="1021">
                  <c:v>10:02:17</c:v>
                </c:pt>
                <c:pt idx="1022">
                  <c:v>10:02:18</c:v>
                </c:pt>
                <c:pt idx="1023">
                  <c:v>10:02:18</c:v>
                </c:pt>
                <c:pt idx="1024">
                  <c:v>10:02:18</c:v>
                </c:pt>
                <c:pt idx="1025">
                  <c:v>10:02:19</c:v>
                </c:pt>
                <c:pt idx="1026">
                  <c:v>10:02:19</c:v>
                </c:pt>
                <c:pt idx="1027">
                  <c:v>10:02:25</c:v>
                </c:pt>
                <c:pt idx="1028">
                  <c:v>10:02:26</c:v>
                </c:pt>
                <c:pt idx="1029">
                  <c:v>10:02:26</c:v>
                </c:pt>
                <c:pt idx="1030">
                  <c:v>10:02:26</c:v>
                </c:pt>
                <c:pt idx="1031">
                  <c:v>10:02:27</c:v>
                </c:pt>
                <c:pt idx="1032">
                  <c:v>10:02:27</c:v>
                </c:pt>
                <c:pt idx="1033">
                  <c:v>10:02:28</c:v>
                </c:pt>
                <c:pt idx="1034">
                  <c:v>10:02:28</c:v>
                </c:pt>
                <c:pt idx="1035">
                  <c:v>10:02:28</c:v>
                </c:pt>
                <c:pt idx="1036">
                  <c:v>10:02:29</c:v>
                </c:pt>
                <c:pt idx="1037">
                  <c:v>10:02:29</c:v>
                </c:pt>
                <c:pt idx="1038">
                  <c:v>10:02:35</c:v>
                </c:pt>
                <c:pt idx="1039">
                  <c:v>10:02:36</c:v>
                </c:pt>
                <c:pt idx="1040">
                  <c:v>10:02:36</c:v>
                </c:pt>
                <c:pt idx="1041">
                  <c:v>10:02:36</c:v>
                </c:pt>
                <c:pt idx="1042">
                  <c:v>10:02:37</c:v>
                </c:pt>
                <c:pt idx="1043">
                  <c:v>10:02:37</c:v>
                </c:pt>
                <c:pt idx="1044">
                  <c:v>10:02:38</c:v>
                </c:pt>
                <c:pt idx="1045">
                  <c:v>10:02:38</c:v>
                </c:pt>
                <c:pt idx="1046">
                  <c:v>10:02:38</c:v>
                </c:pt>
                <c:pt idx="1047">
                  <c:v>10:02:39</c:v>
                </c:pt>
                <c:pt idx="1048">
                  <c:v>10:02:39</c:v>
                </c:pt>
                <c:pt idx="1049">
                  <c:v>10:02:45</c:v>
                </c:pt>
                <c:pt idx="1050">
                  <c:v>10:02:46</c:v>
                </c:pt>
                <c:pt idx="1051">
                  <c:v>10:02:46</c:v>
                </c:pt>
                <c:pt idx="1052">
                  <c:v>10:02:46</c:v>
                </c:pt>
                <c:pt idx="1053">
                  <c:v>10:02:47</c:v>
                </c:pt>
                <c:pt idx="1054">
                  <c:v>10:02:47</c:v>
                </c:pt>
                <c:pt idx="1055">
                  <c:v>10:02:48</c:v>
                </c:pt>
                <c:pt idx="1056">
                  <c:v>10:02:48</c:v>
                </c:pt>
                <c:pt idx="1057">
                  <c:v>10:02:48</c:v>
                </c:pt>
                <c:pt idx="1058">
                  <c:v>10:02:49</c:v>
                </c:pt>
                <c:pt idx="1059">
                  <c:v>10:02:49</c:v>
                </c:pt>
                <c:pt idx="1060">
                  <c:v>10:02:55</c:v>
                </c:pt>
                <c:pt idx="1061">
                  <c:v>10:02:56</c:v>
                </c:pt>
                <c:pt idx="1062">
                  <c:v>10:02:56</c:v>
                </c:pt>
                <c:pt idx="1063">
                  <c:v>10:02:56</c:v>
                </c:pt>
                <c:pt idx="1064">
                  <c:v>10:02:57</c:v>
                </c:pt>
                <c:pt idx="1065">
                  <c:v>10:02:57</c:v>
                </c:pt>
                <c:pt idx="1066">
                  <c:v>10:02:58</c:v>
                </c:pt>
                <c:pt idx="1067">
                  <c:v>10:02:58</c:v>
                </c:pt>
                <c:pt idx="1068">
                  <c:v>10:02:58</c:v>
                </c:pt>
                <c:pt idx="1069">
                  <c:v>10:02:59</c:v>
                </c:pt>
                <c:pt idx="1070">
                  <c:v>10:02:59</c:v>
                </c:pt>
                <c:pt idx="1071">
                  <c:v>10:03:05</c:v>
                </c:pt>
                <c:pt idx="1072">
                  <c:v>10:03:06</c:v>
                </c:pt>
                <c:pt idx="1073">
                  <c:v>10:03:06</c:v>
                </c:pt>
                <c:pt idx="1074">
                  <c:v>10:03:06</c:v>
                </c:pt>
                <c:pt idx="1075">
                  <c:v>10:03:07</c:v>
                </c:pt>
                <c:pt idx="1076">
                  <c:v>10:03:07</c:v>
                </c:pt>
                <c:pt idx="1077">
                  <c:v>10:03:08</c:v>
                </c:pt>
                <c:pt idx="1078">
                  <c:v>10:03:08</c:v>
                </c:pt>
                <c:pt idx="1079">
                  <c:v>10:03:08</c:v>
                </c:pt>
                <c:pt idx="1080">
                  <c:v>10:03:09</c:v>
                </c:pt>
                <c:pt idx="1081">
                  <c:v>10:03:09</c:v>
                </c:pt>
                <c:pt idx="1082">
                  <c:v>10:03:15</c:v>
                </c:pt>
                <c:pt idx="1083">
                  <c:v>10:03:16</c:v>
                </c:pt>
                <c:pt idx="1084">
                  <c:v>10:03:16</c:v>
                </c:pt>
                <c:pt idx="1085">
                  <c:v>10:03:16</c:v>
                </c:pt>
                <c:pt idx="1086">
                  <c:v>10:03:17</c:v>
                </c:pt>
                <c:pt idx="1087">
                  <c:v>10:03:17</c:v>
                </c:pt>
                <c:pt idx="1088">
                  <c:v>10:03:18</c:v>
                </c:pt>
                <c:pt idx="1089">
                  <c:v>10:03:18</c:v>
                </c:pt>
                <c:pt idx="1090">
                  <c:v>10:03:18</c:v>
                </c:pt>
                <c:pt idx="1091">
                  <c:v>10:03:19</c:v>
                </c:pt>
                <c:pt idx="1092">
                  <c:v>10:03:19</c:v>
                </c:pt>
                <c:pt idx="1093">
                  <c:v>10:03:25</c:v>
                </c:pt>
                <c:pt idx="1094">
                  <c:v>10:03:26</c:v>
                </c:pt>
                <c:pt idx="1095">
                  <c:v>10:03:26</c:v>
                </c:pt>
                <c:pt idx="1096">
                  <c:v>10:03:26</c:v>
                </c:pt>
                <c:pt idx="1097">
                  <c:v>10:03:27</c:v>
                </c:pt>
                <c:pt idx="1098">
                  <c:v>10:03:27</c:v>
                </c:pt>
                <c:pt idx="1099">
                  <c:v>10:03:28</c:v>
                </c:pt>
                <c:pt idx="1100">
                  <c:v>10:03:28</c:v>
                </c:pt>
                <c:pt idx="1101">
                  <c:v>10:03:28</c:v>
                </c:pt>
                <c:pt idx="1102">
                  <c:v>10:03:29</c:v>
                </c:pt>
                <c:pt idx="1103">
                  <c:v>10:03:29</c:v>
                </c:pt>
                <c:pt idx="1104">
                  <c:v>10:03:35</c:v>
                </c:pt>
                <c:pt idx="1105">
                  <c:v>10:03:36</c:v>
                </c:pt>
                <c:pt idx="1106">
                  <c:v>10:03:36</c:v>
                </c:pt>
                <c:pt idx="1107">
                  <c:v>10:03:36</c:v>
                </c:pt>
                <c:pt idx="1108">
                  <c:v>10:03:37</c:v>
                </c:pt>
                <c:pt idx="1109">
                  <c:v>10:03:37</c:v>
                </c:pt>
                <c:pt idx="1110">
                  <c:v>10:03:38</c:v>
                </c:pt>
                <c:pt idx="1111">
                  <c:v>10:03:38</c:v>
                </c:pt>
                <c:pt idx="1112">
                  <c:v>10:03:38</c:v>
                </c:pt>
                <c:pt idx="1113">
                  <c:v>10:03:39</c:v>
                </c:pt>
                <c:pt idx="1114">
                  <c:v>10:03:39</c:v>
                </c:pt>
                <c:pt idx="1115">
                  <c:v>10:03:45</c:v>
                </c:pt>
                <c:pt idx="1116">
                  <c:v>10:03:46</c:v>
                </c:pt>
                <c:pt idx="1117">
                  <c:v>10:03:46</c:v>
                </c:pt>
                <c:pt idx="1118">
                  <c:v>10:03:46</c:v>
                </c:pt>
                <c:pt idx="1119">
                  <c:v>10:03:47</c:v>
                </c:pt>
                <c:pt idx="1120">
                  <c:v>10:03:47</c:v>
                </c:pt>
                <c:pt idx="1121">
                  <c:v>10:03:48</c:v>
                </c:pt>
                <c:pt idx="1122">
                  <c:v>10:03:48</c:v>
                </c:pt>
                <c:pt idx="1123">
                  <c:v>10:03:48</c:v>
                </c:pt>
                <c:pt idx="1124">
                  <c:v>10:03:49</c:v>
                </c:pt>
                <c:pt idx="1125">
                  <c:v>10:03:49</c:v>
                </c:pt>
                <c:pt idx="1126">
                  <c:v>10:03:55</c:v>
                </c:pt>
                <c:pt idx="1127">
                  <c:v>10:03:56</c:v>
                </c:pt>
                <c:pt idx="1128">
                  <c:v>10:03:56</c:v>
                </c:pt>
                <c:pt idx="1129">
                  <c:v>10:03:56</c:v>
                </c:pt>
                <c:pt idx="1130">
                  <c:v>10:03:57</c:v>
                </c:pt>
                <c:pt idx="1131">
                  <c:v>10:03:57</c:v>
                </c:pt>
                <c:pt idx="1132">
                  <c:v>10:03:58</c:v>
                </c:pt>
                <c:pt idx="1133">
                  <c:v>10:03:58</c:v>
                </c:pt>
                <c:pt idx="1134">
                  <c:v>10:03:58</c:v>
                </c:pt>
                <c:pt idx="1135">
                  <c:v>10:03:59</c:v>
                </c:pt>
                <c:pt idx="1136">
                  <c:v>10:03:59</c:v>
                </c:pt>
                <c:pt idx="1137">
                  <c:v>10:04:05</c:v>
                </c:pt>
                <c:pt idx="1138">
                  <c:v>10:04:06</c:v>
                </c:pt>
                <c:pt idx="1139">
                  <c:v>10:04:06</c:v>
                </c:pt>
                <c:pt idx="1140">
                  <c:v>10:04:06</c:v>
                </c:pt>
                <c:pt idx="1141">
                  <c:v>10:04:07</c:v>
                </c:pt>
                <c:pt idx="1142">
                  <c:v>10:04:07</c:v>
                </c:pt>
                <c:pt idx="1143">
                  <c:v>10:04:08</c:v>
                </c:pt>
                <c:pt idx="1144">
                  <c:v>10:04:08</c:v>
                </c:pt>
                <c:pt idx="1145">
                  <c:v>10:04:08</c:v>
                </c:pt>
                <c:pt idx="1146">
                  <c:v>10:04:09</c:v>
                </c:pt>
                <c:pt idx="1147">
                  <c:v>10:04:09</c:v>
                </c:pt>
                <c:pt idx="1148">
                  <c:v>10:04:15</c:v>
                </c:pt>
                <c:pt idx="1149">
                  <c:v>10:04:16</c:v>
                </c:pt>
                <c:pt idx="1150">
                  <c:v>10:04:16</c:v>
                </c:pt>
                <c:pt idx="1151">
                  <c:v>10:04:16</c:v>
                </c:pt>
                <c:pt idx="1152">
                  <c:v>10:04:17</c:v>
                </c:pt>
                <c:pt idx="1153">
                  <c:v>10:04:17</c:v>
                </c:pt>
                <c:pt idx="1154">
                  <c:v>10:04:18</c:v>
                </c:pt>
                <c:pt idx="1155">
                  <c:v>10:04:18</c:v>
                </c:pt>
                <c:pt idx="1156">
                  <c:v>10:04:18</c:v>
                </c:pt>
                <c:pt idx="1157">
                  <c:v>10:04:19</c:v>
                </c:pt>
                <c:pt idx="1158">
                  <c:v>10:04:19</c:v>
                </c:pt>
                <c:pt idx="1159">
                  <c:v>10:04:25</c:v>
                </c:pt>
                <c:pt idx="1160">
                  <c:v>10:04:26</c:v>
                </c:pt>
                <c:pt idx="1161">
                  <c:v>10:04:26</c:v>
                </c:pt>
                <c:pt idx="1162">
                  <c:v>10:04:26</c:v>
                </c:pt>
                <c:pt idx="1163">
                  <c:v>10:04:27</c:v>
                </c:pt>
                <c:pt idx="1164">
                  <c:v>10:04:27</c:v>
                </c:pt>
                <c:pt idx="1165">
                  <c:v>10:04:28</c:v>
                </c:pt>
                <c:pt idx="1166">
                  <c:v>10:04:28</c:v>
                </c:pt>
                <c:pt idx="1167">
                  <c:v>10:04:28</c:v>
                </c:pt>
                <c:pt idx="1168">
                  <c:v>10:04:29</c:v>
                </c:pt>
                <c:pt idx="1169">
                  <c:v>10:04:29</c:v>
                </c:pt>
                <c:pt idx="1170">
                  <c:v>10:04:35</c:v>
                </c:pt>
                <c:pt idx="1171">
                  <c:v>10:04:36</c:v>
                </c:pt>
                <c:pt idx="1172">
                  <c:v>10:04:36</c:v>
                </c:pt>
                <c:pt idx="1173">
                  <c:v>10:04:36</c:v>
                </c:pt>
                <c:pt idx="1174">
                  <c:v>10:04:37</c:v>
                </c:pt>
                <c:pt idx="1175">
                  <c:v>10:04:37</c:v>
                </c:pt>
                <c:pt idx="1176">
                  <c:v>10:04:38</c:v>
                </c:pt>
                <c:pt idx="1177">
                  <c:v>10:04:38</c:v>
                </c:pt>
                <c:pt idx="1178">
                  <c:v>10:04:38</c:v>
                </c:pt>
                <c:pt idx="1179">
                  <c:v>10:04:39</c:v>
                </c:pt>
                <c:pt idx="1180">
                  <c:v>10:04:39</c:v>
                </c:pt>
                <c:pt idx="1181">
                  <c:v>10:04:45</c:v>
                </c:pt>
                <c:pt idx="1182">
                  <c:v>10:04:46</c:v>
                </c:pt>
                <c:pt idx="1183">
                  <c:v>10:04:46</c:v>
                </c:pt>
                <c:pt idx="1184">
                  <c:v>10:04:46</c:v>
                </c:pt>
                <c:pt idx="1185">
                  <c:v>10:04:47</c:v>
                </c:pt>
                <c:pt idx="1186">
                  <c:v>10:04:47</c:v>
                </c:pt>
                <c:pt idx="1187">
                  <c:v>10:04:48</c:v>
                </c:pt>
                <c:pt idx="1188">
                  <c:v>10:04:48</c:v>
                </c:pt>
                <c:pt idx="1189">
                  <c:v>10:04:48</c:v>
                </c:pt>
                <c:pt idx="1190">
                  <c:v>10:04:49</c:v>
                </c:pt>
                <c:pt idx="1191">
                  <c:v>10:04:49</c:v>
                </c:pt>
                <c:pt idx="1192">
                  <c:v>10:04:55</c:v>
                </c:pt>
                <c:pt idx="1193">
                  <c:v>10:04:56</c:v>
                </c:pt>
                <c:pt idx="1194">
                  <c:v>10:04:56</c:v>
                </c:pt>
                <c:pt idx="1195">
                  <c:v>10:04:56</c:v>
                </c:pt>
                <c:pt idx="1196">
                  <c:v>10:04:57</c:v>
                </c:pt>
                <c:pt idx="1197">
                  <c:v>10:04:57</c:v>
                </c:pt>
                <c:pt idx="1198">
                  <c:v>10:04:58</c:v>
                </c:pt>
                <c:pt idx="1199">
                  <c:v>10:04:58</c:v>
                </c:pt>
                <c:pt idx="1200">
                  <c:v>10:04:58</c:v>
                </c:pt>
                <c:pt idx="1201">
                  <c:v>10:04:59</c:v>
                </c:pt>
                <c:pt idx="1202">
                  <c:v>10:04:59</c:v>
                </c:pt>
                <c:pt idx="1203">
                  <c:v>10:05:05</c:v>
                </c:pt>
                <c:pt idx="1204">
                  <c:v>10:05:06</c:v>
                </c:pt>
                <c:pt idx="1205">
                  <c:v>10:05:06</c:v>
                </c:pt>
                <c:pt idx="1206">
                  <c:v>10:05:06</c:v>
                </c:pt>
                <c:pt idx="1207">
                  <c:v>10:05:07</c:v>
                </c:pt>
                <c:pt idx="1208">
                  <c:v>10:05:07</c:v>
                </c:pt>
                <c:pt idx="1209">
                  <c:v>10:05:08</c:v>
                </c:pt>
                <c:pt idx="1210">
                  <c:v>10:05:08</c:v>
                </c:pt>
                <c:pt idx="1211">
                  <c:v>10:05:08</c:v>
                </c:pt>
                <c:pt idx="1212">
                  <c:v>10:05:09</c:v>
                </c:pt>
                <c:pt idx="1213">
                  <c:v>10:05:09</c:v>
                </c:pt>
                <c:pt idx="1214">
                  <c:v>10:05:15</c:v>
                </c:pt>
                <c:pt idx="1215">
                  <c:v>10:05:16</c:v>
                </c:pt>
                <c:pt idx="1216">
                  <c:v>10:05:16</c:v>
                </c:pt>
                <c:pt idx="1217">
                  <c:v>10:05:16</c:v>
                </c:pt>
                <c:pt idx="1218">
                  <c:v>10:05:17</c:v>
                </c:pt>
                <c:pt idx="1219">
                  <c:v>10:05:17</c:v>
                </c:pt>
                <c:pt idx="1220">
                  <c:v>10:05:18</c:v>
                </c:pt>
                <c:pt idx="1221">
                  <c:v>10:05:18</c:v>
                </c:pt>
                <c:pt idx="1222">
                  <c:v>10:05:18</c:v>
                </c:pt>
                <c:pt idx="1223">
                  <c:v>10:05:19</c:v>
                </c:pt>
                <c:pt idx="1224">
                  <c:v>10:05:19</c:v>
                </c:pt>
                <c:pt idx="1225">
                  <c:v>10:05:25</c:v>
                </c:pt>
                <c:pt idx="1226">
                  <c:v>10:05:26</c:v>
                </c:pt>
                <c:pt idx="1227">
                  <c:v>10:05:26</c:v>
                </c:pt>
                <c:pt idx="1228">
                  <c:v>10:05:26</c:v>
                </c:pt>
                <c:pt idx="1229">
                  <c:v>10:05:27</c:v>
                </c:pt>
                <c:pt idx="1230">
                  <c:v>10:05:27</c:v>
                </c:pt>
                <c:pt idx="1231">
                  <c:v>10:05:28</c:v>
                </c:pt>
                <c:pt idx="1232">
                  <c:v>10:05:28</c:v>
                </c:pt>
                <c:pt idx="1233">
                  <c:v>10:05:28</c:v>
                </c:pt>
                <c:pt idx="1234">
                  <c:v>10:05:29</c:v>
                </c:pt>
                <c:pt idx="1235">
                  <c:v>10:05:29</c:v>
                </c:pt>
                <c:pt idx="1236">
                  <c:v>10:05:35</c:v>
                </c:pt>
                <c:pt idx="1237">
                  <c:v>10:05:35</c:v>
                </c:pt>
                <c:pt idx="1238">
                  <c:v>10:05:36</c:v>
                </c:pt>
                <c:pt idx="1239">
                  <c:v>10:05:36</c:v>
                </c:pt>
                <c:pt idx="1240">
                  <c:v>10:05:36</c:v>
                </c:pt>
                <c:pt idx="1241">
                  <c:v>10:05:37</c:v>
                </c:pt>
                <c:pt idx="1242">
                  <c:v>10:05:37</c:v>
                </c:pt>
                <c:pt idx="1243">
                  <c:v>10:05:38</c:v>
                </c:pt>
                <c:pt idx="1244">
                  <c:v>10:05:38</c:v>
                </c:pt>
                <c:pt idx="1245">
                  <c:v>10:05:38</c:v>
                </c:pt>
                <c:pt idx="1246">
                  <c:v>10:05:39</c:v>
                </c:pt>
                <c:pt idx="1247">
                  <c:v>10:05:45</c:v>
                </c:pt>
                <c:pt idx="1248">
                  <c:v>10:05:45</c:v>
                </c:pt>
                <c:pt idx="1249">
                  <c:v>10:05:46</c:v>
                </c:pt>
                <c:pt idx="1250">
                  <c:v>10:05:46</c:v>
                </c:pt>
                <c:pt idx="1251">
                  <c:v>10:05:46</c:v>
                </c:pt>
                <c:pt idx="1252">
                  <c:v>10:05:47</c:v>
                </c:pt>
                <c:pt idx="1253">
                  <c:v>10:05:47</c:v>
                </c:pt>
                <c:pt idx="1254">
                  <c:v>10:05:48</c:v>
                </c:pt>
                <c:pt idx="1255">
                  <c:v>10:05:48</c:v>
                </c:pt>
                <c:pt idx="1256">
                  <c:v>10:05:48</c:v>
                </c:pt>
                <c:pt idx="1257">
                  <c:v>10:05:49</c:v>
                </c:pt>
                <c:pt idx="1258">
                  <c:v>10:05:55</c:v>
                </c:pt>
                <c:pt idx="1259">
                  <c:v>10:05:56</c:v>
                </c:pt>
                <c:pt idx="1260">
                  <c:v>10:05:56</c:v>
                </c:pt>
                <c:pt idx="1261">
                  <c:v>10:05:56</c:v>
                </c:pt>
                <c:pt idx="1262">
                  <c:v>10:05:57</c:v>
                </c:pt>
                <c:pt idx="1263">
                  <c:v>10:05:57</c:v>
                </c:pt>
                <c:pt idx="1264">
                  <c:v>10:05:58</c:v>
                </c:pt>
                <c:pt idx="1265">
                  <c:v>10:05:58</c:v>
                </c:pt>
                <c:pt idx="1266">
                  <c:v>10:05:58</c:v>
                </c:pt>
                <c:pt idx="1267">
                  <c:v>10:05:59</c:v>
                </c:pt>
                <c:pt idx="1268">
                  <c:v>10:05:59</c:v>
                </c:pt>
                <c:pt idx="1269">
                  <c:v>10:06:05</c:v>
                </c:pt>
                <c:pt idx="1270">
                  <c:v>10:06:06</c:v>
                </c:pt>
                <c:pt idx="1271">
                  <c:v>10:06:06</c:v>
                </c:pt>
                <c:pt idx="1272">
                  <c:v>10:06:06</c:v>
                </c:pt>
                <c:pt idx="1273">
                  <c:v>10:06:07</c:v>
                </c:pt>
                <c:pt idx="1274">
                  <c:v>10:06:07</c:v>
                </c:pt>
                <c:pt idx="1275">
                  <c:v>10:06:08</c:v>
                </c:pt>
                <c:pt idx="1276">
                  <c:v>10:06:08</c:v>
                </c:pt>
                <c:pt idx="1277">
                  <c:v>10:06:08</c:v>
                </c:pt>
                <c:pt idx="1278">
                  <c:v>10:06:09</c:v>
                </c:pt>
                <c:pt idx="1279">
                  <c:v>10:06:09</c:v>
                </c:pt>
                <c:pt idx="1280">
                  <c:v>10:06:15</c:v>
                </c:pt>
                <c:pt idx="1281">
                  <c:v>10:06:16</c:v>
                </c:pt>
                <c:pt idx="1282">
                  <c:v>10:06:16</c:v>
                </c:pt>
                <c:pt idx="1283">
                  <c:v>10:06:16</c:v>
                </c:pt>
                <c:pt idx="1284">
                  <c:v>10:06:17</c:v>
                </c:pt>
                <c:pt idx="1285">
                  <c:v>10:06:17</c:v>
                </c:pt>
                <c:pt idx="1286">
                  <c:v>10:06:18</c:v>
                </c:pt>
                <c:pt idx="1287">
                  <c:v>10:06:18</c:v>
                </c:pt>
                <c:pt idx="1288">
                  <c:v>10:06:18</c:v>
                </c:pt>
                <c:pt idx="1289">
                  <c:v>10:06:19</c:v>
                </c:pt>
                <c:pt idx="1290">
                  <c:v>10:06:19</c:v>
                </c:pt>
                <c:pt idx="1291">
                  <c:v>10:06:25</c:v>
                </c:pt>
                <c:pt idx="1292">
                  <c:v>10:06:25</c:v>
                </c:pt>
                <c:pt idx="1293">
                  <c:v>10:06:26</c:v>
                </c:pt>
                <c:pt idx="1294">
                  <c:v>10:06:26</c:v>
                </c:pt>
                <c:pt idx="1295">
                  <c:v>10:06:26</c:v>
                </c:pt>
                <c:pt idx="1296">
                  <c:v>10:06:27</c:v>
                </c:pt>
                <c:pt idx="1297">
                  <c:v>10:06:27</c:v>
                </c:pt>
                <c:pt idx="1298">
                  <c:v>10:06:28</c:v>
                </c:pt>
                <c:pt idx="1299">
                  <c:v>10:06:28</c:v>
                </c:pt>
                <c:pt idx="1300">
                  <c:v>10:06:28</c:v>
                </c:pt>
                <c:pt idx="1301">
                  <c:v>10:06:29</c:v>
                </c:pt>
                <c:pt idx="1302">
                  <c:v>10:06:35</c:v>
                </c:pt>
                <c:pt idx="1303">
                  <c:v>10:06:36</c:v>
                </c:pt>
                <c:pt idx="1304">
                  <c:v>10:06:36</c:v>
                </c:pt>
                <c:pt idx="1305">
                  <c:v>10:06:36</c:v>
                </c:pt>
                <c:pt idx="1306">
                  <c:v>10:06:37</c:v>
                </c:pt>
                <c:pt idx="1307">
                  <c:v>10:06:37</c:v>
                </c:pt>
                <c:pt idx="1308">
                  <c:v>10:06:38</c:v>
                </c:pt>
                <c:pt idx="1309">
                  <c:v>10:06:38</c:v>
                </c:pt>
                <c:pt idx="1310">
                  <c:v>10:06:38</c:v>
                </c:pt>
                <c:pt idx="1311">
                  <c:v>10:06:39</c:v>
                </c:pt>
                <c:pt idx="1312">
                  <c:v>10:06:39</c:v>
                </c:pt>
                <c:pt idx="1313">
                  <c:v>10:06:45</c:v>
                </c:pt>
                <c:pt idx="1314">
                  <c:v>10:06:46</c:v>
                </c:pt>
                <c:pt idx="1315">
                  <c:v>10:06:46</c:v>
                </c:pt>
                <c:pt idx="1316">
                  <c:v>10:06:46</c:v>
                </c:pt>
                <c:pt idx="1317">
                  <c:v>10:06:47</c:v>
                </c:pt>
                <c:pt idx="1318">
                  <c:v>10:06:47</c:v>
                </c:pt>
                <c:pt idx="1319">
                  <c:v>10:06:48</c:v>
                </c:pt>
                <c:pt idx="1320">
                  <c:v>10:06:48</c:v>
                </c:pt>
                <c:pt idx="1321">
                  <c:v>10:06:48</c:v>
                </c:pt>
                <c:pt idx="1322">
                  <c:v>10:06:49</c:v>
                </c:pt>
                <c:pt idx="1323">
                  <c:v>10:06:49</c:v>
                </c:pt>
                <c:pt idx="1324">
                  <c:v>10:06:55</c:v>
                </c:pt>
                <c:pt idx="1325">
                  <c:v>10:06:56</c:v>
                </c:pt>
                <c:pt idx="1326">
                  <c:v>10:06:56</c:v>
                </c:pt>
                <c:pt idx="1327">
                  <c:v>10:06:56</c:v>
                </c:pt>
                <c:pt idx="1328">
                  <c:v>10:06:57</c:v>
                </c:pt>
                <c:pt idx="1329">
                  <c:v>10:06:57</c:v>
                </c:pt>
                <c:pt idx="1330">
                  <c:v>10:06:58</c:v>
                </c:pt>
                <c:pt idx="1331">
                  <c:v>10:06:58</c:v>
                </c:pt>
                <c:pt idx="1332">
                  <c:v>10:06:58</c:v>
                </c:pt>
                <c:pt idx="1333">
                  <c:v>10:06:59</c:v>
                </c:pt>
                <c:pt idx="1334">
                  <c:v>10:06:59</c:v>
                </c:pt>
                <c:pt idx="1335">
                  <c:v>10:07:05</c:v>
                </c:pt>
                <c:pt idx="1336">
                  <c:v>10:07:06</c:v>
                </c:pt>
                <c:pt idx="1337">
                  <c:v>10:07:06</c:v>
                </c:pt>
                <c:pt idx="1338">
                  <c:v>10:07:06</c:v>
                </c:pt>
                <c:pt idx="1339">
                  <c:v>10:07:07</c:v>
                </c:pt>
                <c:pt idx="1340">
                  <c:v>10:07:07</c:v>
                </c:pt>
                <c:pt idx="1341">
                  <c:v>10:07:08</c:v>
                </c:pt>
                <c:pt idx="1342">
                  <c:v>10:07:08</c:v>
                </c:pt>
                <c:pt idx="1343">
                  <c:v>10:07:08</c:v>
                </c:pt>
                <c:pt idx="1344">
                  <c:v>10:07:09</c:v>
                </c:pt>
                <c:pt idx="1345">
                  <c:v>10:07:09</c:v>
                </c:pt>
                <c:pt idx="1346">
                  <c:v>10:07:15</c:v>
                </c:pt>
                <c:pt idx="1347">
                  <c:v>10:07:16</c:v>
                </c:pt>
                <c:pt idx="1348">
                  <c:v>10:07:16</c:v>
                </c:pt>
                <c:pt idx="1349">
                  <c:v>10:07:16</c:v>
                </c:pt>
                <c:pt idx="1350">
                  <c:v>10:07:17</c:v>
                </c:pt>
                <c:pt idx="1351">
                  <c:v>10:07:17</c:v>
                </c:pt>
                <c:pt idx="1352">
                  <c:v>10:07:18</c:v>
                </c:pt>
                <c:pt idx="1353">
                  <c:v>10:07:18</c:v>
                </c:pt>
                <c:pt idx="1354">
                  <c:v>10:07:18</c:v>
                </c:pt>
                <c:pt idx="1355">
                  <c:v>10:07:19</c:v>
                </c:pt>
                <c:pt idx="1356">
                  <c:v>10:07:19</c:v>
                </c:pt>
                <c:pt idx="1357">
                  <c:v>10:07:25</c:v>
                </c:pt>
                <c:pt idx="1358">
                  <c:v>10:07:26</c:v>
                </c:pt>
                <c:pt idx="1359">
                  <c:v>10:07:26</c:v>
                </c:pt>
                <c:pt idx="1360">
                  <c:v>10:07:26</c:v>
                </c:pt>
                <c:pt idx="1361">
                  <c:v>10:07:27</c:v>
                </c:pt>
                <c:pt idx="1362">
                  <c:v>10:07:27</c:v>
                </c:pt>
                <c:pt idx="1363">
                  <c:v>10:07:28</c:v>
                </c:pt>
                <c:pt idx="1364">
                  <c:v>10:07:28</c:v>
                </c:pt>
                <c:pt idx="1365">
                  <c:v>10:07:28</c:v>
                </c:pt>
                <c:pt idx="1366">
                  <c:v>10:07:29</c:v>
                </c:pt>
                <c:pt idx="1367">
                  <c:v>10:07:29</c:v>
                </c:pt>
                <c:pt idx="1368">
                  <c:v>10:07:35</c:v>
                </c:pt>
                <c:pt idx="1369">
                  <c:v>10:07:36</c:v>
                </c:pt>
                <c:pt idx="1370">
                  <c:v>10:07:36</c:v>
                </c:pt>
                <c:pt idx="1371">
                  <c:v>10:07:36</c:v>
                </c:pt>
                <c:pt idx="1372">
                  <c:v>10:07:37</c:v>
                </c:pt>
                <c:pt idx="1373">
                  <c:v>10:07:37</c:v>
                </c:pt>
                <c:pt idx="1374">
                  <c:v>10:07:38</c:v>
                </c:pt>
                <c:pt idx="1375">
                  <c:v>10:07:38</c:v>
                </c:pt>
                <c:pt idx="1376">
                  <c:v>10:07:38</c:v>
                </c:pt>
                <c:pt idx="1377">
                  <c:v>10:07:39</c:v>
                </c:pt>
                <c:pt idx="1378">
                  <c:v>10:07:39</c:v>
                </c:pt>
                <c:pt idx="1379">
                  <c:v>10:07:45</c:v>
                </c:pt>
                <c:pt idx="1380">
                  <c:v>10:07:46</c:v>
                </c:pt>
                <c:pt idx="1381">
                  <c:v>10:07:46</c:v>
                </c:pt>
                <c:pt idx="1382">
                  <c:v>10:07:46</c:v>
                </c:pt>
                <c:pt idx="1383">
                  <c:v>10:07:47</c:v>
                </c:pt>
                <c:pt idx="1384">
                  <c:v>10:07:47</c:v>
                </c:pt>
                <c:pt idx="1385">
                  <c:v>10:07:48</c:v>
                </c:pt>
                <c:pt idx="1386">
                  <c:v>10:07:48</c:v>
                </c:pt>
                <c:pt idx="1387">
                  <c:v>10:07:48</c:v>
                </c:pt>
                <c:pt idx="1388">
                  <c:v>10:07:49</c:v>
                </c:pt>
                <c:pt idx="1389">
                  <c:v>10:07:49</c:v>
                </c:pt>
                <c:pt idx="1390">
                  <c:v>10:07:55</c:v>
                </c:pt>
                <c:pt idx="1391">
                  <c:v>10:07:56</c:v>
                </c:pt>
                <c:pt idx="1392">
                  <c:v>10:07:56</c:v>
                </c:pt>
                <c:pt idx="1393">
                  <c:v>10:07:56</c:v>
                </c:pt>
                <c:pt idx="1394">
                  <c:v>10:07:57</c:v>
                </c:pt>
                <c:pt idx="1395">
                  <c:v>10:07:57</c:v>
                </c:pt>
                <c:pt idx="1396">
                  <c:v>10:07:58</c:v>
                </c:pt>
                <c:pt idx="1397">
                  <c:v>10:07:58</c:v>
                </c:pt>
                <c:pt idx="1398">
                  <c:v>10:07:58</c:v>
                </c:pt>
                <c:pt idx="1399">
                  <c:v>10:07:59</c:v>
                </c:pt>
                <c:pt idx="1400">
                  <c:v>10:07:59</c:v>
                </c:pt>
                <c:pt idx="1401">
                  <c:v>10:08:05</c:v>
                </c:pt>
                <c:pt idx="1402">
                  <c:v>10:08:06</c:v>
                </c:pt>
                <c:pt idx="1403">
                  <c:v>10:08:06</c:v>
                </c:pt>
                <c:pt idx="1404">
                  <c:v>10:08:06</c:v>
                </c:pt>
                <c:pt idx="1405">
                  <c:v>10:08:07</c:v>
                </c:pt>
                <c:pt idx="1406">
                  <c:v>10:08:07</c:v>
                </c:pt>
                <c:pt idx="1407">
                  <c:v>10:08:08</c:v>
                </c:pt>
                <c:pt idx="1408">
                  <c:v>10:08:08</c:v>
                </c:pt>
                <c:pt idx="1409">
                  <c:v>10:08:08</c:v>
                </c:pt>
                <c:pt idx="1410">
                  <c:v>10:08:09</c:v>
                </c:pt>
                <c:pt idx="1411">
                  <c:v>10:08:09</c:v>
                </c:pt>
                <c:pt idx="1412">
                  <c:v>10:08:15</c:v>
                </c:pt>
                <c:pt idx="1413">
                  <c:v>10:08:16</c:v>
                </c:pt>
                <c:pt idx="1414">
                  <c:v>10:08:16</c:v>
                </c:pt>
                <c:pt idx="1415">
                  <c:v>10:08:16</c:v>
                </c:pt>
                <c:pt idx="1416">
                  <c:v>10:08:17</c:v>
                </c:pt>
                <c:pt idx="1417">
                  <c:v>10:08:17</c:v>
                </c:pt>
                <c:pt idx="1418">
                  <c:v>10:08:18</c:v>
                </c:pt>
                <c:pt idx="1419">
                  <c:v>10:08:18</c:v>
                </c:pt>
                <c:pt idx="1420">
                  <c:v>10:08:18</c:v>
                </c:pt>
                <c:pt idx="1421">
                  <c:v>10:08:19</c:v>
                </c:pt>
                <c:pt idx="1422">
                  <c:v>10:08:19</c:v>
                </c:pt>
                <c:pt idx="1423">
                  <c:v>10:08:25</c:v>
                </c:pt>
                <c:pt idx="1424">
                  <c:v>10:08:26</c:v>
                </c:pt>
                <c:pt idx="1425">
                  <c:v>10:08:26</c:v>
                </c:pt>
                <c:pt idx="1426">
                  <c:v>10:08:26</c:v>
                </c:pt>
                <c:pt idx="1427">
                  <c:v>10:08:27</c:v>
                </c:pt>
                <c:pt idx="1428">
                  <c:v>10:08:27</c:v>
                </c:pt>
                <c:pt idx="1429">
                  <c:v>10:08:28</c:v>
                </c:pt>
                <c:pt idx="1430">
                  <c:v>10:08:28</c:v>
                </c:pt>
                <c:pt idx="1431">
                  <c:v>10:08:28</c:v>
                </c:pt>
                <c:pt idx="1432">
                  <c:v>10:08:29</c:v>
                </c:pt>
                <c:pt idx="1433">
                  <c:v>10:08:29</c:v>
                </c:pt>
                <c:pt idx="1434">
                  <c:v>10:08:35</c:v>
                </c:pt>
                <c:pt idx="1435">
                  <c:v>10:08:36</c:v>
                </c:pt>
                <c:pt idx="1436">
                  <c:v>10:08:36</c:v>
                </c:pt>
                <c:pt idx="1437">
                  <c:v>10:08:36</c:v>
                </c:pt>
                <c:pt idx="1438">
                  <c:v>10:08:37</c:v>
                </c:pt>
                <c:pt idx="1439">
                  <c:v>10:08:37</c:v>
                </c:pt>
                <c:pt idx="1440">
                  <c:v>10:08:38</c:v>
                </c:pt>
                <c:pt idx="1441">
                  <c:v>10:08:38</c:v>
                </c:pt>
                <c:pt idx="1442">
                  <c:v>10:08:38</c:v>
                </c:pt>
                <c:pt idx="1443">
                  <c:v>10:08:39</c:v>
                </c:pt>
                <c:pt idx="1444">
                  <c:v>10:08:39</c:v>
                </c:pt>
                <c:pt idx="1445">
                  <c:v>10:08:45</c:v>
                </c:pt>
                <c:pt idx="1446">
                  <c:v>10:08:46</c:v>
                </c:pt>
                <c:pt idx="1447">
                  <c:v>10:08:46</c:v>
                </c:pt>
                <c:pt idx="1448">
                  <c:v>10:08:46</c:v>
                </c:pt>
                <c:pt idx="1449">
                  <c:v>10:08:47</c:v>
                </c:pt>
                <c:pt idx="1450">
                  <c:v>10:08:47</c:v>
                </c:pt>
                <c:pt idx="1451">
                  <c:v>10:08:48</c:v>
                </c:pt>
                <c:pt idx="1452">
                  <c:v>10:08:48</c:v>
                </c:pt>
                <c:pt idx="1453">
                  <c:v>10:08:48</c:v>
                </c:pt>
                <c:pt idx="1454">
                  <c:v>10:08:49</c:v>
                </c:pt>
                <c:pt idx="1455">
                  <c:v>10:08:49</c:v>
                </c:pt>
                <c:pt idx="1456">
                  <c:v>10:08:55</c:v>
                </c:pt>
                <c:pt idx="1457">
                  <c:v>10:08:56</c:v>
                </c:pt>
                <c:pt idx="1458">
                  <c:v>10:08:56</c:v>
                </c:pt>
                <c:pt idx="1459">
                  <c:v>10:08:56</c:v>
                </c:pt>
                <c:pt idx="1460">
                  <c:v>10:08:57</c:v>
                </c:pt>
                <c:pt idx="1461">
                  <c:v>10:08:57</c:v>
                </c:pt>
                <c:pt idx="1462">
                  <c:v>10:08:58</c:v>
                </c:pt>
                <c:pt idx="1463">
                  <c:v>10:08:58</c:v>
                </c:pt>
                <c:pt idx="1464">
                  <c:v>10:08:58</c:v>
                </c:pt>
                <c:pt idx="1465">
                  <c:v>10:08:59</c:v>
                </c:pt>
                <c:pt idx="1466">
                  <c:v>10:08:59</c:v>
                </c:pt>
                <c:pt idx="1467">
                  <c:v>10:09:05</c:v>
                </c:pt>
                <c:pt idx="1468">
                  <c:v>10:09:06</c:v>
                </c:pt>
                <c:pt idx="1469">
                  <c:v>10:09:06</c:v>
                </c:pt>
                <c:pt idx="1470">
                  <c:v>10:09:06</c:v>
                </c:pt>
                <c:pt idx="1471">
                  <c:v>10:09:07</c:v>
                </c:pt>
                <c:pt idx="1472">
                  <c:v>10:09:07</c:v>
                </c:pt>
                <c:pt idx="1473">
                  <c:v>10:09:08</c:v>
                </c:pt>
                <c:pt idx="1474">
                  <c:v>10:09:08</c:v>
                </c:pt>
                <c:pt idx="1475">
                  <c:v>10:09:08</c:v>
                </c:pt>
                <c:pt idx="1476">
                  <c:v>10:09:09</c:v>
                </c:pt>
                <c:pt idx="1477">
                  <c:v>10:09:09</c:v>
                </c:pt>
                <c:pt idx="1478">
                  <c:v>10:09:15</c:v>
                </c:pt>
                <c:pt idx="1479">
                  <c:v>10:09:16</c:v>
                </c:pt>
                <c:pt idx="1480">
                  <c:v>10:09:16</c:v>
                </c:pt>
                <c:pt idx="1481">
                  <c:v>10:09:16</c:v>
                </c:pt>
                <c:pt idx="1482">
                  <c:v>10:09:17</c:v>
                </c:pt>
                <c:pt idx="1483">
                  <c:v>10:09:17</c:v>
                </c:pt>
                <c:pt idx="1484">
                  <c:v>10:09:18</c:v>
                </c:pt>
                <c:pt idx="1485">
                  <c:v>10:09:18</c:v>
                </c:pt>
                <c:pt idx="1486">
                  <c:v>10:09:18</c:v>
                </c:pt>
                <c:pt idx="1487">
                  <c:v>10:09:19</c:v>
                </c:pt>
                <c:pt idx="1488">
                  <c:v>10:09:19</c:v>
                </c:pt>
                <c:pt idx="1489">
                  <c:v>10:09:25</c:v>
                </c:pt>
                <c:pt idx="1490">
                  <c:v>10:09:26</c:v>
                </c:pt>
                <c:pt idx="1491">
                  <c:v>10:09:26</c:v>
                </c:pt>
                <c:pt idx="1492">
                  <c:v>10:09:26</c:v>
                </c:pt>
                <c:pt idx="1493">
                  <c:v>10:09:27</c:v>
                </c:pt>
                <c:pt idx="1494">
                  <c:v>10:09:27</c:v>
                </c:pt>
                <c:pt idx="1495">
                  <c:v>10:09:28</c:v>
                </c:pt>
                <c:pt idx="1496">
                  <c:v>10:09:28</c:v>
                </c:pt>
                <c:pt idx="1497">
                  <c:v>10:09:28</c:v>
                </c:pt>
                <c:pt idx="1498">
                  <c:v>10:09:29</c:v>
                </c:pt>
                <c:pt idx="1499">
                  <c:v>10:09:29</c:v>
                </c:pt>
                <c:pt idx="1500">
                  <c:v>10:09:35</c:v>
                </c:pt>
                <c:pt idx="1501">
                  <c:v>10:09:35</c:v>
                </c:pt>
                <c:pt idx="1502">
                  <c:v>10:09:36</c:v>
                </c:pt>
                <c:pt idx="1503">
                  <c:v>10:09:36</c:v>
                </c:pt>
                <c:pt idx="1504">
                  <c:v>10:09:36</c:v>
                </c:pt>
                <c:pt idx="1505">
                  <c:v>10:09:37</c:v>
                </c:pt>
                <c:pt idx="1506">
                  <c:v>10:09:37</c:v>
                </c:pt>
                <c:pt idx="1507">
                  <c:v>10:09:38</c:v>
                </c:pt>
                <c:pt idx="1508">
                  <c:v>10:09:38</c:v>
                </c:pt>
                <c:pt idx="1509">
                  <c:v>10:09:38</c:v>
                </c:pt>
                <c:pt idx="1510">
                  <c:v>10:09:39</c:v>
                </c:pt>
                <c:pt idx="1511">
                  <c:v>10:09:45</c:v>
                </c:pt>
                <c:pt idx="1512">
                  <c:v>10:09:46</c:v>
                </c:pt>
                <c:pt idx="1513">
                  <c:v>10:09:46</c:v>
                </c:pt>
                <c:pt idx="1514">
                  <c:v>10:09:46</c:v>
                </c:pt>
                <c:pt idx="1515">
                  <c:v>10:09:47</c:v>
                </c:pt>
                <c:pt idx="1516">
                  <c:v>10:09:47</c:v>
                </c:pt>
                <c:pt idx="1517">
                  <c:v>10:09:48</c:v>
                </c:pt>
                <c:pt idx="1518">
                  <c:v>10:09:48</c:v>
                </c:pt>
                <c:pt idx="1519">
                  <c:v>10:09:48</c:v>
                </c:pt>
                <c:pt idx="1520">
                  <c:v>10:09:49</c:v>
                </c:pt>
                <c:pt idx="1521">
                  <c:v>10:09:49</c:v>
                </c:pt>
                <c:pt idx="1522">
                  <c:v>10:09:55</c:v>
                </c:pt>
                <c:pt idx="1523">
                  <c:v>10:09:56</c:v>
                </c:pt>
                <c:pt idx="1524">
                  <c:v>10:09:56</c:v>
                </c:pt>
                <c:pt idx="1525">
                  <c:v>10:09:56</c:v>
                </c:pt>
                <c:pt idx="1526">
                  <c:v>10:09:57</c:v>
                </c:pt>
                <c:pt idx="1527">
                  <c:v>10:09:57</c:v>
                </c:pt>
                <c:pt idx="1528">
                  <c:v>10:09:58</c:v>
                </c:pt>
                <c:pt idx="1529">
                  <c:v>10:09:58</c:v>
                </c:pt>
                <c:pt idx="1530">
                  <c:v>10:09:58</c:v>
                </c:pt>
                <c:pt idx="1531">
                  <c:v>10:09:59</c:v>
                </c:pt>
                <c:pt idx="1532">
                  <c:v>10:09:59</c:v>
                </c:pt>
                <c:pt idx="1533">
                  <c:v>10:10:05</c:v>
                </c:pt>
                <c:pt idx="1534">
                  <c:v>10:10:06</c:v>
                </c:pt>
                <c:pt idx="1535">
                  <c:v>10:10:06</c:v>
                </c:pt>
                <c:pt idx="1536">
                  <c:v>10:10:06</c:v>
                </c:pt>
                <c:pt idx="1537">
                  <c:v>10:10:07</c:v>
                </c:pt>
                <c:pt idx="1538">
                  <c:v>10:10:07</c:v>
                </c:pt>
                <c:pt idx="1539">
                  <c:v>10:10:08</c:v>
                </c:pt>
                <c:pt idx="1540">
                  <c:v>10:10:08</c:v>
                </c:pt>
                <c:pt idx="1541">
                  <c:v>10:10:08</c:v>
                </c:pt>
                <c:pt idx="1542">
                  <c:v>10:10:09</c:v>
                </c:pt>
                <c:pt idx="1543">
                  <c:v>10:10:09</c:v>
                </c:pt>
                <c:pt idx="1544">
                  <c:v>10:10:15</c:v>
                </c:pt>
                <c:pt idx="1545">
                  <c:v>10:10:16</c:v>
                </c:pt>
                <c:pt idx="1546">
                  <c:v>10:10:16</c:v>
                </c:pt>
                <c:pt idx="1547">
                  <c:v>10:10:16</c:v>
                </c:pt>
                <c:pt idx="1548">
                  <c:v>10:10:17</c:v>
                </c:pt>
                <c:pt idx="1549">
                  <c:v>10:10:17</c:v>
                </c:pt>
                <c:pt idx="1550">
                  <c:v>10:10:18</c:v>
                </c:pt>
                <c:pt idx="1551">
                  <c:v>10:10:18</c:v>
                </c:pt>
                <c:pt idx="1552">
                  <c:v>10:10:18</c:v>
                </c:pt>
                <c:pt idx="1553">
                  <c:v>10:10:19</c:v>
                </c:pt>
                <c:pt idx="1554">
                  <c:v>10:10:19</c:v>
                </c:pt>
                <c:pt idx="1555">
                  <c:v>10:10:25</c:v>
                </c:pt>
                <c:pt idx="1556">
                  <c:v>10:10:26</c:v>
                </c:pt>
                <c:pt idx="1557">
                  <c:v>10:10:26</c:v>
                </c:pt>
                <c:pt idx="1558">
                  <c:v>10:10:26</c:v>
                </c:pt>
                <c:pt idx="1559">
                  <c:v>10:10:27</c:v>
                </c:pt>
                <c:pt idx="1560">
                  <c:v>10:10:27</c:v>
                </c:pt>
                <c:pt idx="1561">
                  <c:v>10:10:28</c:v>
                </c:pt>
                <c:pt idx="1562">
                  <c:v>10:10:28</c:v>
                </c:pt>
                <c:pt idx="1563">
                  <c:v>10:10:28</c:v>
                </c:pt>
                <c:pt idx="1564">
                  <c:v>10:10:29</c:v>
                </c:pt>
                <c:pt idx="1565">
                  <c:v>10:10:29</c:v>
                </c:pt>
                <c:pt idx="1566">
                  <c:v>10:10:35</c:v>
                </c:pt>
                <c:pt idx="1567">
                  <c:v>10:10:36</c:v>
                </c:pt>
                <c:pt idx="1568">
                  <c:v>10:10:36</c:v>
                </c:pt>
                <c:pt idx="1569">
                  <c:v>10:10:36</c:v>
                </c:pt>
                <c:pt idx="1570">
                  <c:v>10:10:37</c:v>
                </c:pt>
                <c:pt idx="1571">
                  <c:v>10:10:37</c:v>
                </c:pt>
                <c:pt idx="1572">
                  <c:v>10:10:38</c:v>
                </c:pt>
                <c:pt idx="1573">
                  <c:v>10:10:38</c:v>
                </c:pt>
                <c:pt idx="1574">
                  <c:v>10:10:38</c:v>
                </c:pt>
                <c:pt idx="1575">
                  <c:v>10:10:39</c:v>
                </c:pt>
                <c:pt idx="1576">
                  <c:v>10:10:39</c:v>
                </c:pt>
                <c:pt idx="1577">
                  <c:v>10:10:45</c:v>
                </c:pt>
                <c:pt idx="1578">
                  <c:v>10:10:46</c:v>
                </c:pt>
                <c:pt idx="1579">
                  <c:v>10:10:46</c:v>
                </c:pt>
                <c:pt idx="1580">
                  <c:v>10:10:46</c:v>
                </c:pt>
                <c:pt idx="1581">
                  <c:v>10:10:47</c:v>
                </c:pt>
                <c:pt idx="1582">
                  <c:v>10:10:47</c:v>
                </c:pt>
                <c:pt idx="1583">
                  <c:v>10:10:48</c:v>
                </c:pt>
                <c:pt idx="1584">
                  <c:v>10:10:48</c:v>
                </c:pt>
                <c:pt idx="1585">
                  <c:v>10:10:48</c:v>
                </c:pt>
                <c:pt idx="1586">
                  <c:v>10:10:49</c:v>
                </c:pt>
                <c:pt idx="1587">
                  <c:v>10:10:49</c:v>
                </c:pt>
                <c:pt idx="1588">
                  <c:v>10:10:55</c:v>
                </c:pt>
                <c:pt idx="1589">
                  <c:v>10:10:56</c:v>
                </c:pt>
                <c:pt idx="1590">
                  <c:v>10:10:56</c:v>
                </c:pt>
                <c:pt idx="1591">
                  <c:v>10:10:56</c:v>
                </c:pt>
                <c:pt idx="1592">
                  <c:v>10:10:57</c:v>
                </c:pt>
                <c:pt idx="1593">
                  <c:v>10:10:57</c:v>
                </c:pt>
                <c:pt idx="1594">
                  <c:v>10:10:58</c:v>
                </c:pt>
                <c:pt idx="1595">
                  <c:v>10:10:58</c:v>
                </c:pt>
                <c:pt idx="1596">
                  <c:v>10:10:58</c:v>
                </c:pt>
                <c:pt idx="1597">
                  <c:v>10:10:59</c:v>
                </c:pt>
                <c:pt idx="1598">
                  <c:v>10:10:59</c:v>
                </c:pt>
                <c:pt idx="1599">
                  <c:v>10:11:05</c:v>
                </c:pt>
                <c:pt idx="1600">
                  <c:v>10:11:06</c:v>
                </c:pt>
                <c:pt idx="1601">
                  <c:v>10:11:06</c:v>
                </c:pt>
                <c:pt idx="1602">
                  <c:v>10:11:06</c:v>
                </c:pt>
                <c:pt idx="1603">
                  <c:v>10:11:07</c:v>
                </c:pt>
                <c:pt idx="1604">
                  <c:v>10:11:07</c:v>
                </c:pt>
                <c:pt idx="1605">
                  <c:v>10:11:08</c:v>
                </c:pt>
                <c:pt idx="1606">
                  <c:v>10:11:08</c:v>
                </c:pt>
                <c:pt idx="1607">
                  <c:v>10:11:08</c:v>
                </c:pt>
                <c:pt idx="1608">
                  <c:v>10:11:09</c:v>
                </c:pt>
                <c:pt idx="1609">
                  <c:v>10:11:09</c:v>
                </c:pt>
                <c:pt idx="1610">
                  <c:v>10:11:15</c:v>
                </c:pt>
                <c:pt idx="1611">
                  <c:v>10:11:16</c:v>
                </c:pt>
                <c:pt idx="1612">
                  <c:v>10:11:16</c:v>
                </c:pt>
                <c:pt idx="1613">
                  <c:v>10:11:16</c:v>
                </c:pt>
                <c:pt idx="1614">
                  <c:v>10:11:17</c:v>
                </c:pt>
                <c:pt idx="1615">
                  <c:v>10:11:17</c:v>
                </c:pt>
                <c:pt idx="1616">
                  <c:v>10:11:18</c:v>
                </c:pt>
                <c:pt idx="1617">
                  <c:v>10:11:18</c:v>
                </c:pt>
                <c:pt idx="1618">
                  <c:v>10:11:18</c:v>
                </c:pt>
                <c:pt idx="1619">
                  <c:v>10:11:19</c:v>
                </c:pt>
                <c:pt idx="1620">
                  <c:v>10:11:19</c:v>
                </c:pt>
                <c:pt idx="1621">
                  <c:v>10:11:25</c:v>
                </c:pt>
                <c:pt idx="1622">
                  <c:v>10:11:26</c:v>
                </c:pt>
                <c:pt idx="1623">
                  <c:v>10:11:26</c:v>
                </c:pt>
                <c:pt idx="1624">
                  <c:v>10:11:26</c:v>
                </c:pt>
                <c:pt idx="1625">
                  <c:v>10:11:27</c:v>
                </c:pt>
                <c:pt idx="1626">
                  <c:v>10:11:27</c:v>
                </c:pt>
                <c:pt idx="1627">
                  <c:v>10:11:28</c:v>
                </c:pt>
                <c:pt idx="1628">
                  <c:v>10:11:28</c:v>
                </c:pt>
                <c:pt idx="1629">
                  <c:v>10:11:28</c:v>
                </c:pt>
                <c:pt idx="1630">
                  <c:v>10:11:29</c:v>
                </c:pt>
                <c:pt idx="1631">
                  <c:v>10:11:29</c:v>
                </c:pt>
                <c:pt idx="1632">
                  <c:v>10:11:35</c:v>
                </c:pt>
                <c:pt idx="1633">
                  <c:v>10:11:36</c:v>
                </c:pt>
                <c:pt idx="1634">
                  <c:v>10:11:36</c:v>
                </c:pt>
                <c:pt idx="1635">
                  <c:v>10:11:36</c:v>
                </c:pt>
                <c:pt idx="1636">
                  <c:v>10:11:37</c:v>
                </c:pt>
                <c:pt idx="1637">
                  <c:v>10:11:37</c:v>
                </c:pt>
                <c:pt idx="1638">
                  <c:v>10:11:38</c:v>
                </c:pt>
                <c:pt idx="1639">
                  <c:v>10:11:38</c:v>
                </c:pt>
                <c:pt idx="1640">
                  <c:v>10:11:38</c:v>
                </c:pt>
                <c:pt idx="1641">
                  <c:v>10:11:39</c:v>
                </c:pt>
                <c:pt idx="1642">
                  <c:v>10:11:39</c:v>
                </c:pt>
                <c:pt idx="1643">
                  <c:v>10:11:45</c:v>
                </c:pt>
                <c:pt idx="1644">
                  <c:v>10:11:46</c:v>
                </c:pt>
                <c:pt idx="1645">
                  <c:v>10:11:46</c:v>
                </c:pt>
                <c:pt idx="1646">
                  <c:v>10:11:46</c:v>
                </c:pt>
                <c:pt idx="1647">
                  <c:v>10:11:47</c:v>
                </c:pt>
                <c:pt idx="1648">
                  <c:v>10:11:47</c:v>
                </c:pt>
                <c:pt idx="1649">
                  <c:v>10:11:48</c:v>
                </c:pt>
                <c:pt idx="1650">
                  <c:v>10:11:48</c:v>
                </c:pt>
                <c:pt idx="1651">
                  <c:v>10:11:48</c:v>
                </c:pt>
                <c:pt idx="1652">
                  <c:v>10:11:49</c:v>
                </c:pt>
                <c:pt idx="1653">
                  <c:v>10:11:49</c:v>
                </c:pt>
                <c:pt idx="1654">
                  <c:v>10:11:55</c:v>
                </c:pt>
                <c:pt idx="1655">
                  <c:v>10:11:56</c:v>
                </c:pt>
                <c:pt idx="1656">
                  <c:v>10:11:56</c:v>
                </c:pt>
                <c:pt idx="1657">
                  <c:v>10:11:56</c:v>
                </c:pt>
                <c:pt idx="1658">
                  <c:v>10:11:57</c:v>
                </c:pt>
                <c:pt idx="1659">
                  <c:v>10:11:57</c:v>
                </c:pt>
                <c:pt idx="1660">
                  <c:v>10:11:58</c:v>
                </c:pt>
                <c:pt idx="1661">
                  <c:v>10:11:58</c:v>
                </c:pt>
                <c:pt idx="1662">
                  <c:v>10:11:58</c:v>
                </c:pt>
                <c:pt idx="1663">
                  <c:v>10:11:59</c:v>
                </c:pt>
                <c:pt idx="1664">
                  <c:v>10:11:59</c:v>
                </c:pt>
                <c:pt idx="1665">
                  <c:v>10:12:05</c:v>
                </c:pt>
                <c:pt idx="1666">
                  <c:v>10:12:05</c:v>
                </c:pt>
                <c:pt idx="1667">
                  <c:v>10:12:06</c:v>
                </c:pt>
                <c:pt idx="1668">
                  <c:v>10:12:06</c:v>
                </c:pt>
                <c:pt idx="1669">
                  <c:v>10:12:06</c:v>
                </c:pt>
                <c:pt idx="1670">
                  <c:v>10:12:07</c:v>
                </c:pt>
                <c:pt idx="1671">
                  <c:v>10:12:07</c:v>
                </c:pt>
                <c:pt idx="1672">
                  <c:v>10:12:08</c:v>
                </c:pt>
                <c:pt idx="1673">
                  <c:v>10:12:08</c:v>
                </c:pt>
                <c:pt idx="1674">
                  <c:v>10:12:08</c:v>
                </c:pt>
                <c:pt idx="1675">
                  <c:v>10:12:09</c:v>
                </c:pt>
                <c:pt idx="1676">
                  <c:v>10:12:15</c:v>
                </c:pt>
                <c:pt idx="1677">
                  <c:v>10:12:16</c:v>
                </c:pt>
                <c:pt idx="1678">
                  <c:v>10:12:16</c:v>
                </c:pt>
                <c:pt idx="1679">
                  <c:v>10:12:16</c:v>
                </c:pt>
                <c:pt idx="1680">
                  <c:v>10:12:17</c:v>
                </c:pt>
                <c:pt idx="1681">
                  <c:v>10:12:17</c:v>
                </c:pt>
                <c:pt idx="1682">
                  <c:v>10:12:18</c:v>
                </c:pt>
                <c:pt idx="1683">
                  <c:v>10:12:18</c:v>
                </c:pt>
                <c:pt idx="1684">
                  <c:v>10:12:18</c:v>
                </c:pt>
                <c:pt idx="1685">
                  <c:v>10:12:19</c:v>
                </c:pt>
                <c:pt idx="1686">
                  <c:v>10:12:19</c:v>
                </c:pt>
                <c:pt idx="1687">
                  <c:v>10:12:25</c:v>
                </c:pt>
                <c:pt idx="1688">
                  <c:v>10:12:26</c:v>
                </c:pt>
                <c:pt idx="1689">
                  <c:v>10:12:26</c:v>
                </c:pt>
                <c:pt idx="1690">
                  <c:v>10:12:26</c:v>
                </c:pt>
                <c:pt idx="1691">
                  <c:v>10:12:27</c:v>
                </c:pt>
                <c:pt idx="1692">
                  <c:v>10:12:27</c:v>
                </c:pt>
                <c:pt idx="1693">
                  <c:v>10:12:28</c:v>
                </c:pt>
                <c:pt idx="1694">
                  <c:v>10:12:28</c:v>
                </c:pt>
                <c:pt idx="1695">
                  <c:v>10:12:28</c:v>
                </c:pt>
                <c:pt idx="1696">
                  <c:v>10:12:29</c:v>
                </c:pt>
                <c:pt idx="1697">
                  <c:v>10:12:29</c:v>
                </c:pt>
                <c:pt idx="1698">
                  <c:v>10:12:35</c:v>
                </c:pt>
                <c:pt idx="1699">
                  <c:v>10:12:36</c:v>
                </c:pt>
                <c:pt idx="1700">
                  <c:v>10:12:36</c:v>
                </c:pt>
                <c:pt idx="1701">
                  <c:v>10:12:36</c:v>
                </c:pt>
                <c:pt idx="1702">
                  <c:v>10:12:37</c:v>
                </c:pt>
                <c:pt idx="1703">
                  <c:v>10:12:37</c:v>
                </c:pt>
                <c:pt idx="1704">
                  <c:v>10:12:38</c:v>
                </c:pt>
                <c:pt idx="1705">
                  <c:v>10:12:38</c:v>
                </c:pt>
                <c:pt idx="1706">
                  <c:v>10:12:38</c:v>
                </c:pt>
                <c:pt idx="1707">
                  <c:v>10:12:39</c:v>
                </c:pt>
                <c:pt idx="1708">
                  <c:v>10:12:39</c:v>
                </c:pt>
                <c:pt idx="1709">
                  <c:v>10:12:45</c:v>
                </c:pt>
                <c:pt idx="1710">
                  <c:v>10:12:46</c:v>
                </c:pt>
                <c:pt idx="1711">
                  <c:v>10:12:46</c:v>
                </c:pt>
                <c:pt idx="1712">
                  <c:v>10:12:46</c:v>
                </c:pt>
                <c:pt idx="1713">
                  <c:v>10:12:47</c:v>
                </c:pt>
                <c:pt idx="1714">
                  <c:v>10:12:47</c:v>
                </c:pt>
                <c:pt idx="1715">
                  <c:v>10:12:48</c:v>
                </c:pt>
                <c:pt idx="1716">
                  <c:v>10:12:48</c:v>
                </c:pt>
                <c:pt idx="1717">
                  <c:v>10:12:48</c:v>
                </c:pt>
                <c:pt idx="1718">
                  <c:v>10:12:49</c:v>
                </c:pt>
                <c:pt idx="1719">
                  <c:v>10:12:49</c:v>
                </c:pt>
                <c:pt idx="1720">
                  <c:v>10:12:55</c:v>
                </c:pt>
                <c:pt idx="1721">
                  <c:v>10:12:56</c:v>
                </c:pt>
                <c:pt idx="1722">
                  <c:v>10:12:56</c:v>
                </c:pt>
                <c:pt idx="1723">
                  <c:v>10:12:56</c:v>
                </c:pt>
                <c:pt idx="1724">
                  <c:v>10:12:57</c:v>
                </c:pt>
                <c:pt idx="1725">
                  <c:v>10:12:57</c:v>
                </c:pt>
                <c:pt idx="1726">
                  <c:v>10:12:58</c:v>
                </c:pt>
                <c:pt idx="1727">
                  <c:v>10:12:58</c:v>
                </c:pt>
                <c:pt idx="1728">
                  <c:v>10:12:58</c:v>
                </c:pt>
                <c:pt idx="1729">
                  <c:v>10:12:59</c:v>
                </c:pt>
                <c:pt idx="1730">
                  <c:v>10:12:59</c:v>
                </c:pt>
                <c:pt idx="1731">
                  <c:v>10:13:05</c:v>
                </c:pt>
                <c:pt idx="1732">
                  <c:v>10:13:06</c:v>
                </c:pt>
                <c:pt idx="1733">
                  <c:v>10:13:06</c:v>
                </c:pt>
                <c:pt idx="1734">
                  <c:v>10:13:06</c:v>
                </c:pt>
                <c:pt idx="1735">
                  <c:v>10:13:07</c:v>
                </c:pt>
                <c:pt idx="1736">
                  <c:v>10:13:07</c:v>
                </c:pt>
                <c:pt idx="1737">
                  <c:v>10:13:08</c:v>
                </c:pt>
                <c:pt idx="1738">
                  <c:v>10:13:08</c:v>
                </c:pt>
                <c:pt idx="1739">
                  <c:v>10:13:08</c:v>
                </c:pt>
                <c:pt idx="1740">
                  <c:v>10:13:09</c:v>
                </c:pt>
                <c:pt idx="1741">
                  <c:v>10:13:09</c:v>
                </c:pt>
                <c:pt idx="1742">
                  <c:v>10:13:15</c:v>
                </c:pt>
                <c:pt idx="1743">
                  <c:v>10:13:16</c:v>
                </c:pt>
                <c:pt idx="1744">
                  <c:v>10:13:16</c:v>
                </c:pt>
                <c:pt idx="1745">
                  <c:v>10:13:16</c:v>
                </c:pt>
                <c:pt idx="1746">
                  <c:v>10:13:17</c:v>
                </c:pt>
                <c:pt idx="1747">
                  <c:v>10:13:17</c:v>
                </c:pt>
                <c:pt idx="1748">
                  <c:v>10:13:18</c:v>
                </c:pt>
                <c:pt idx="1749">
                  <c:v>10:13:18</c:v>
                </c:pt>
                <c:pt idx="1750">
                  <c:v>10:13:18</c:v>
                </c:pt>
                <c:pt idx="1751">
                  <c:v>10:13:19</c:v>
                </c:pt>
                <c:pt idx="1752">
                  <c:v>10:13:19</c:v>
                </c:pt>
                <c:pt idx="1753">
                  <c:v>10:13:25</c:v>
                </c:pt>
                <c:pt idx="1754">
                  <c:v>10:13:26</c:v>
                </c:pt>
                <c:pt idx="1755">
                  <c:v>10:13:26</c:v>
                </c:pt>
                <c:pt idx="1756">
                  <c:v>10:13:26</c:v>
                </c:pt>
                <c:pt idx="1757">
                  <c:v>10:13:27</c:v>
                </c:pt>
                <c:pt idx="1758">
                  <c:v>10:13:27</c:v>
                </c:pt>
                <c:pt idx="1759">
                  <c:v>10:13:28</c:v>
                </c:pt>
                <c:pt idx="1760">
                  <c:v>10:13:28</c:v>
                </c:pt>
                <c:pt idx="1761">
                  <c:v>10:13:28</c:v>
                </c:pt>
                <c:pt idx="1762">
                  <c:v>10:13:29</c:v>
                </c:pt>
                <c:pt idx="1763">
                  <c:v>10:13:29</c:v>
                </c:pt>
                <c:pt idx="1764">
                  <c:v>10:13:35</c:v>
                </c:pt>
                <c:pt idx="1765">
                  <c:v>10:13:36</c:v>
                </c:pt>
                <c:pt idx="1766">
                  <c:v>10:13:36</c:v>
                </c:pt>
                <c:pt idx="1767">
                  <c:v>10:13:36</c:v>
                </c:pt>
                <c:pt idx="1768">
                  <c:v>10:13:37</c:v>
                </c:pt>
                <c:pt idx="1769">
                  <c:v>10:13:37</c:v>
                </c:pt>
                <c:pt idx="1770">
                  <c:v>10:13:38</c:v>
                </c:pt>
                <c:pt idx="1771">
                  <c:v>10:13:38</c:v>
                </c:pt>
                <c:pt idx="1772">
                  <c:v>10:13:38</c:v>
                </c:pt>
                <c:pt idx="1773">
                  <c:v>10:13:39</c:v>
                </c:pt>
                <c:pt idx="1774">
                  <c:v>10:13:39</c:v>
                </c:pt>
                <c:pt idx="1775">
                  <c:v>10:13:45</c:v>
                </c:pt>
                <c:pt idx="1776">
                  <c:v>10:13:46</c:v>
                </c:pt>
                <c:pt idx="1777">
                  <c:v>10:13:46</c:v>
                </c:pt>
                <c:pt idx="1778">
                  <c:v>10:13:46</c:v>
                </c:pt>
                <c:pt idx="1779">
                  <c:v>10:13:47</c:v>
                </c:pt>
                <c:pt idx="1780">
                  <c:v>10:13:47</c:v>
                </c:pt>
                <c:pt idx="1781">
                  <c:v>10:13:48</c:v>
                </c:pt>
                <c:pt idx="1782">
                  <c:v>10:13:48</c:v>
                </c:pt>
                <c:pt idx="1783">
                  <c:v>10:13:48</c:v>
                </c:pt>
                <c:pt idx="1784">
                  <c:v>10:13:49</c:v>
                </c:pt>
                <c:pt idx="1785">
                  <c:v>10:13:49</c:v>
                </c:pt>
                <c:pt idx="1786">
                  <c:v>10:13:55</c:v>
                </c:pt>
                <c:pt idx="1787">
                  <c:v>10:13:56</c:v>
                </c:pt>
                <c:pt idx="1788">
                  <c:v>10:13:56</c:v>
                </c:pt>
                <c:pt idx="1789">
                  <c:v>10:13:56</c:v>
                </c:pt>
                <c:pt idx="1790">
                  <c:v>10:13:57</c:v>
                </c:pt>
                <c:pt idx="1791">
                  <c:v>10:13:57</c:v>
                </c:pt>
                <c:pt idx="1792">
                  <c:v>10:13:58</c:v>
                </c:pt>
                <c:pt idx="1793">
                  <c:v>10:13:58</c:v>
                </c:pt>
                <c:pt idx="1794">
                  <c:v>10:13:58</c:v>
                </c:pt>
                <c:pt idx="1795">
                  <c:v>10:13:59</c:v>
                </c:pt>
                <c:pt idx="1796">
                  <c:v>10:13:59</c:v>
                </c:pt>
                <c:pt idx="1797">
                  <c:v>10:14:05</c:v>
                </c:pt>
                <c:pt idx="1798">
                  <c:v>10:14:06</c:v>
                </c:pt>
                <c:pt idx="1799">
                  <c:v>10:14:06</c:v>
                </c:pt>
                <c:pt idx="1800">
                  <c:v>10:14:06</c:v>
                </c:pt>
                <c:pt idx="1801">
                  <c:v>10:14:07</c:v>
                </c:pt>
                <c:pt idx="1802">
                  <c:v>10:14:07</c:v>
                </c:pt>
                <c:pt idx="1803">
                  <c:v>10:14:08</c:v>
                </c:pt>
                <c:pt idx="1804">
                  <c:v>10:14:08</c:v>
                </c:pt>
                <c:pt idx="1805">
                  <c:v>10:14:08</c:v>
                </c:pt>
                <c:pt idx="1806">
                  <c:v>10:14:09</c:v>
                </c:pt>
                <c:pt idx="1807">
                  <c:v>10:14:09</c:v>
                </c:pt>
                <c:pt idx="1808">
                  <c:v>10:14:15</c:v>
                </c:pt>
                <c:pt idx="1809">
                  <c:v>10:14:16</c:v>
                </c:pt>
                <c:pt idx="1810">
                  <c:v>10:14:16</c:v>
                </c:pt>
                <c:pt idx="1811">
                  <c:v>10:14:16</c:v>
                </c:pt>
                <c:pt idx="1812">
                  <c:v>10:14:17</c:v>
                </c:pt>
                <c:pt idx="1813">
                  <c:v>10:14:17</c:v>
                </c:pt>
                <c:pt idx="1814">
                  <c:v>10:14:18</c:v>
                </c:pt>
                <c:pt idx="1815">
                  <c:v>10:14:18</c:v>
                </c:pt>
                <c:pt idx="1816">
                  <c:v>10:14:18</c:v>
                </c:pt>
                <c:pt idx="1817">
                  <c:v>10:14:19</c:v>
                </c:pt>
                <c:pt idx="1818">
                  <c:v>10:14:19</c:v>
                </c:pt>
                <c:pt idx="1819">
                  <c:v>10:14:25</c:v>
                </c:pt>
                <c:pt idx="1820">
                  <c:v>10:14:26</c:v>
                </c:pt>
                <c:pt idx="1821">
                  <c:v>10:14:26</c:v>
                </c:pt>
                <c:pt idx="1822">
                  <c:v>10:14:26</c:v>
                </c:pt>
                <c:pt idx="1823">
                  <c:v>10:14:27</c:v>
                </c:pt>
                <c:pt idx="1824">
                  <c:v>10:14:27</c:v>
                </c:pt>
                <c:pt idx="1825">
                  <c:v>10:14:28</c:v>
                </c:pt>
                <c:pt idx="1826">
                  <c:v>10:14:28</c:v>
                </c:pt>
                <c:pt idx="1827">
                  <c:v>10:14:28</c:v>
                </c:pt>
                <c:pt idx="1828">
                  <c:v>10:14:29</c:v>
                </c:pt>
                <c:pt idx="1829">
                  <c:v>10:14:29</c:v>
                </c:pt>
                <c:pt idx="1830">
                  <c:v>10:14:35</c:v>
                </c:pt>
                <c:pt idx="1831">
                  <c:v>10:14:36</c:v>
                </c:pt>
                <c:pt idx="1832">
                  <c:v>10:14:36</c:v>
                </c:pt>
                <c:pt idx="1833">
                  <c:v>10:14:36</c:v>
                </c:pt>
                <c:pt idx="1834">
                  <c:v>10:14:37</c:v>
                </c:pt>
                <c:pt idx="1835">
                  <c:v>10:14:37</c:v>
                </c:pt>
                <c:pt idx="1836">
                  <c:v>10:14:38</c:v>
                </c:pt>
                <c:pt idx="1837">
                  <c:v>10:14:38</c:v>
                </c:pt>
                <c:pt idx="1838">
                  <c:v>10:14:38</c:v>
                </c:pt>
                <c:pt idx="1839">
                  <c:v>10:14:39</c:v>
                </c:pt>
                <c:pt idx="1840">
                  <c:v>10:14:39</c:v>
                </c:pt>
                <c:pt idx="1841">
                  <c:v>10:14:45</c:v>
                </c:pt>
                <c:pt idx="1842">
                  <c:v>10:14:45</c:v>
                </c:pt>
                <c:pt idx="1843">
                  <c:v>10:14:46</c:v>
                </c:pt>
                <c:pt idx="1844">
                  <c:v>10:14:46</c:v>
                </c:pt>
                <c:pt idx="1845">
                  <c:v>10:14:46</c:v>
                </c:pt>
                <c:pt idx="1846">
                  <c:v>10:14:47</c:v>
                </c:pt>
                <c:pt idx="1847">
                  <c:v>10:14:47</c:v>
                </c:pt>
                <c:pt idx="1848">
                  <c:v>10:14:48</c:v>
                </c:pt>
                <c:pt idx="1849">
                  <c:v>10:14:48</c:v>
                </c:pt>
                <c:pt idx="1850">
                  <c:v>10:14:48</c:v>
                </c:pt>
                <c:pt idx="1851">
                  <c:v>10:14:49</c:v>
                </c:pt>
                <c:pt idx="1852">
                  <c:v>10:14:55</c:v>
                </c:pt>
                <c:pt idx="1853">
                  <c:v>10:14:55</c:v>
                </c:pt>
                <c:pt idx="1854">
                  <c:v>10:14:56</c:v>
                </c:pt>
                <c:pt idx="1855">
                  <c:v>10:14:56</c:v>
                </c:pt>
                <c:pt idx="1856">
                  <c:v>10:14:56</c:v>
                </c:pt>
                <c:pt idx="1857">
                  <c:v>10:14:57</c:v>
                </c:pt>
                <c:pt idx="1858">
                  <c:v>10:14:57</c:v>
                </c:pt>
                <c:pt idx="1859">
                  <c:v>10:14:58</c:v>
                </c:pt>
                <c:pt idx="1860">
                  <c:v>10:14:58</c:v>
                </c:pt>
                <c:pt idx="1861">
                  <c:v>10:14:58</c:v>
                </c:pt>
                <c:pt idx="1862">
                  <c:v>10:14:59</c:v>
                </c:pt>
                <c:pt idx="1863">
                  <c:v>10:15:05</c:v>
                </c:pt>
                <c:pt idx="1864">
                  <c:v>10:15:06</c:v>
                </c:pt>
                <c:pt idx="1865">
                  <c:v>10:15:06</c:v>
                </c:pt>
                <c:pt idx="1866">
                  <c:v>10:15:06</c:v>
                </c:pt>
                <c:pt idx="1867">
                  <c:v>10:15:07</c:v>
                </c:pt>
                <c:pt idx="1868">
                  <c:v>10:15:07</c:v>
                </c:pt>
                <c:pt idx="1869">
                  <c:v>10:15:08</c:v>
                </c:pt>
                <c:pt idx="1870">
                  <c:v>10:15:08</c:v>
                </c:pt>
                <c:pt idx="1871">
                  <c:v>10:15:08</c:v>
                </c:pt>
                <c:pt idx="1872">
                  <c:v>10:15:09</c:v>
                </c:pt>
                <c:pt idx="1873">
                  <c:v>10:15:09</c:v>
                </c:pt>
                <c:pt idx="1874">
                  <c:v>10:15:15</c:v>
                </c:pt>
                <c:pt idx="1875">
                  <c:v>10:15:16</c:v>
                </c:pt>
                <c:pt idx="1876">
                  <c:v>10:15:16</c:v>
                </c:pt>
                <c:pt idx="1877">
                  <c:v>10:15:16</c:v>
                </c:pt>
                <c:pt idx="1878">
                  <c:v>10:15:17</c:v>
                </c:pt>
                <c:pt idx="1879">
                  <c:v>10:15:17</c:v>
                </c:pt>
                <c:pt idx="1880">
                  <c:v>10:15:18</c:v>
                </c:pt>
                <c:pt idx="1881">
                  <c:v>10:15:18</c:v>
                </c:pt>
                <c:pt idx="1882">
                  <c:v>10:15:18</c:v>
                </c:pt>
                <c:pt idx="1883">
                  <c:v>10:15:19</c:v>
                </c:pt>
                <c:pt idx="1884">
                  <c:v>10:15:19</c:v>
                </c:pt>
                <c:pt idx="1885">
                  <c:v>10:15:24</c:v>
                </c:pt>
                <c:pt idx="1886">
                  <c:v>10:15:25</c:v>
                </c:pt>
                <c:pt idx="1887">
                  <c:v>10:15:26</c:v>
                </c:pt>
                <c:pt idx="1888">
                  <c:v>10:15:26</c:v>
                </c:pt>
                <c:pt idx="1889">
                  <c:v>10:15:26</c:v>
                </c:pt>
                <c:pt idx="1890">
                  <c:v>10:15:27</c:v>
                </c:pt>
                <c:pt idx="1891">
                  <c:v>10:15:27</c:v>
                </c:pt>
                <c:pt idx="1892">
                  <c:v>10:15:28</c:v>
                </c:pt>
                <c:pt idx="1893">
                  <c:v>10:15:28</c:v>
                </c:pt>
                <c:pt idx="1894">
                  <c:v>10:15:28</c:v>
                </c:pt>
                <c:pt idx="1895">
                  <c:v>10:15:29</c:v>
                </c:pt>
                <c:pt idx="1896">
                  <c:v>10:15:29</c:v>
                </c:pt>
                <c:pt idx="1897">
                  <c:v>10:15:35</c:v>
                </c:pt>
                <c:pt idx="1898">
                  <c:v>10:15:36</c:v>
                </c:pt>
                <c:pt idx="1899">
                  <c:v>10:15:36</c:v>
                </c:pt>
                <c:pt idx="1900">
                  <c:v>10:15:36</c:v>
                </c:pt>
                <c:pt idx="1901">
                  <c:v>10:15:37</c:v>
                </c:pt>
                <c:pt idx="1902">
                  <c:v>10:15:37</c:v>
                </c:pt>
                <c:pt idx="1903">
                  <c:v>10:15:38</c:v>
                </c:pt>
                <c:pt idx="1904">
                  <c:v>10:15:38</c:v>
                </c:pt>
                <c:pt idx="1905">
                  <c:v>10:15:38</c:v>
                </c:pt>
                <c:pt idx="1906">
                  <c:v>10:15:39</c:v>
                </c:pt>
                <c:pt idx="1907">
                  <c:v>10:15:39</c:v>
                </c:pt>
                <c:pt idx="1908">
                  <c:v>10:15:45</c:v>
                </c:pt>
                <c:pt idx="1909">
                  <c:v>10:15:46</c:v>
                </c:pt>
                <c:pt idx="1910">
                  <c:v>10:15:46</c:v>
                </c:pt>
                <c:pt idx="1911">
                  <c:v>10:15:46</c:v>
                </c:pt>
                <c:pt idx="1912">
                  <c:v>10:15:47</c:v>
                </c:pt>
                <c:pt idx="1913">
                  <c:v>10:15:47</c:v>
                </c:pt>
                <c:pt idx="1914">
                  <c:v>10:15:48</c:v>
                </c:pt>
                <c:pt idx="1915">
                  <c:v>10:15:48</c:v>
                </c:pt>
                <c:pt idx="1916">
                  <c:v>10:15:48</c:v>
                </c:pt>
                <c:pt idx="1917">
                  <c:v>10:15:49</c:v>
                </c:pt>
                <c:pt idx="1918">
                  <c:v>10:15:49</c:v>
                </c:pt>
                <c:pt idx="1919">
                  <c:v>10:15:55</c:v>
                </c:pt>
                <c:pt idx="1920">
                  <c:v>10:15:56</c:v>
                </c:pt>
                <c:pt idx="1921">
                  <c:v>10:15:56</c:v>
                </c:pt>
                <c:pt idx="1922">
                  <c:v>10:15:56</c:v>
                </c:pt>
                <c:pt idx="1923">
                  <c:v>10:15:57</c:v>
                </c:pt>
                <c:pt idx="1924">
                  <c:v>10:15:57</c:v>
                </c:pt>
                <c:pt idx="1925">
                  <c:v>10:15:58</c:v>
                </c:pt>
                <c:pt idx="1926">
                  <c:v>10:15:58</c:v>
                </c:pt>
                <c:pt idx="1927">
                  <c:v>10:15:58</c:v>
                </c:pt>
                <c:pt idx="1928">
                  <c:v>10:15:59</c:v>
                </c:pt>
                <c:pt idx="1929">
                  <c:v>10:15:59</c:v>
                </c:pt>
                <c:pt idx="1930">
                  <c:v>10:16:05</c:v>
                </c:pt>
                <c:pt idx="1931">
                  <c:v>10:16:06</c:v>
                </c:pt>
                <c:pt idx="1932">
                  <c:v>10:16:06</c:v>
                </c:pt>
                <c:pt idx="1933">
                  <c:v>10:16:06</c:v>
                </c:pt>
                <c:pt idx="1934">
                  <c:v>10:16:07</c:v>
                </c:pt>
                <c:pt idx="1935">
                  <c:v>10:16:07</c:v>
                </c:pt>
                <c:pt idx="1936">
                  <c:v>10:16:08</c:v>
                </c:pt>
                <c:pt idx="1937">
                  <c:v>10:16:08</c:v>
                </c:pt>
                <c:pt idx="1938">
                  <c:v>10:16:08</c:v>
                </c:pt>
                <c:pt idx="1939">
                  <c:v>10:16:09</c:v>
                </c:pt>
                <c:pt idx="1940">
                  <c:v>10:16:09</c:v>
                </c:pt>
                <c:pt idx="1941">
                  <c:v>10:16:15</c:v>
                </c:pt>
                <c:pt idx="1942">
                  <c:v>10:16:16</c:v>
                </c:pt>
                <c:pt idx="1943">
                  <c:v>10:16:16</c:v>
                </c:pt>
                <c:pt idx="1944">
                  <c:v>10:16:16</c:v>
                </c:pt>
                <c:pt idx="1945">
                  <c:v>10:16:17</c:v>
                </c:pt>
                <c:pt idx="1946">
                  <c:v>10:16:17</c:v>
                </c:pt>
                <c:pt idx="1947">
                  <c:v>10:16:18</c:v>
                </c:pt>
                <c:pt idx="1948">
                  <c:v>10:16:18</c:v>
                </c:pt>
                <c:pt idx="1949">
                  <c:v>10:16:18</c:v>
                </c:pt>
                <c:pt idx="1950">
                  <c:v>10:16:19</c:v>
                </c:pt>
                <c:pt idx="1951">
                  <c:v>10:16:19</c:v>
                </c:pt>
                <c:pt idx="1952">
                  <c:v>10:16:25</c:v>
                </c:pt>
                <c:pt idx="1953">
                  <c:v>10:16:25</c:v>
                </c:pt>
                <c:pt idx="1954">
                  <c:v>10:16:26</c:v>
                </c:pt>
                <c:pt idx="1955">
                  <c:v>10:16:26</c:v>
                </c:pt>
                <c:pt idx="1956">
                  <c:v>10:16:26</c:v>
                </c:pt>
                <c:pt idx="1957">
                  <c:v>10:16:27</c:v>
                </c:pt>
                <c:pt idx="1958">
                  <c:v>10:16:27</c:v>
                </c:pt>
                <c:pt idx="1959">
                  <c:v>10:16:28</c:v>
                </c:pt>
                <c:pt idx="1960">
                  <c:v>10:16:28</c:v>
                </c:pt>
                <c:pt idx="1961">
                  <c:v>10:16:28</c:v>
                </c:pt>
                <c:pt idx="1962">
                  <c:v>10:16:29</c:v>
                </c:pt>
                <c:pt idx="1963">
                  <c:v>10:16:35</c:v>
                </c:pt>
                <c:pt idx="1964">
                  <c:v>10:16:36</c:v>
                </c:pt>
                <c:pt idx="1965">
                  <c:v>10:16:36</c:v>
                </c:pt>
                <c:pt idx="1966">
                  <c:v>10:16:36</c:v>
                </c:pt>
                <c:pt idx="1967">
                  <c:v>10:16:37</c:v>
                </c:pt>
                <c:pt idx="1968">
                  <c:v>10:16:37</c:v>
                </c:pt>
                <c:pt idx="1969">
                  <c:v>10:16:38</c:v>
                </c:pt>
                <c:pt idx="1970">
                  <c:v>10:16:38</c:v>
                </c:pt>
                <c:pt idx="1971">
                  <c:v>10:16:38</c:v>
                </c:pt>
                <c:pt idx="1972">
                  <c:v>10:16:39</c:v>
                </c:pt>
                <c:pt idx="1973">
                  <c:v>10:16:39</c:v>
                </c:pt>
                <c:pt idx="1974">
                  <c:v>10:16:45</c:v>
                </c:pt>
                <c:pt idx="1975">
                  <c:v>10:16:45</c:v>
                </c:pt>
                <c:pt idx="1976">
                  <c:v>10:16:46</c:v>
                </c:pt>
                <c:pt idx="1977">
                  <c:v>10:16:46</c:v>
                </c:pt>
                <c:pt idx="1978">
                  <c:v>10:16:46</c:v>
                </c:pt>
                <c:pt idx="1979">
                  <c:v>10:16:47</c:v>
                </c:pt>
                <c:pt idx="1980">
                  <c:v>10:16:47</c:v>
                </c:pt>
                <c:pt idx="1981">
                  <c:v>10:16:48</c:v>
                </c:pt>
                <c:pt idx="1982">
                  <c:v>10:16:48</c:v>
                </c:pt>
                <c:pt idx="1983">
                  <c:v>10:16:48</c:v>
                </c:pt>
                <c:pt idx="1984">
                  <c:v>10:16:49</c:v>
                </c:pt>
                <c:pt idx="1985">
                  <c:v>10:16:55</c:v>
                </c:pt>
                <c:pt idx="1986">
                  <c:v>10:16:56</c:v>
                </c:pt>
                <c:pt idx="1987">
                  <c:v>10:16:56</c:v>
                </c:pt>
                <c:pt idx="1988">
                  <c:v>10:16:56</c:v>
                </c:pt>
                <c:pt idx="1989">
                  <c:v>10:16:57</c:v>
                </c:pt>
                <c:pt idx="1990">
                  <c:v>10:16:57</c:v>
                </c:pt>
                <c:pt idx="1991">
                  <c:v>10:16:58</c:v>
                </c:pt>
                <c:pt idx="1992">
                  <c:v>10:16:58</c:v>
                </c:pt>
                <c:pt idx="1993">
                  <c:v>10:16:58</c:v>
                </c:pt>
                <c:pt idx="1994">
                  <c:v>10:16:59</c:v>
                </c:pt>
                <c:pt idx="1995">
                  <c:v>10:16:59</c:v>
                </c:pt>
                <c:pt idx="1996">
                  <c:v>10:17:05</c:v>
                </c:pt>
                <c:pt idx="1997">
                  <c:v>10:17:06</c:v>
                </c:pt>
                <c:pt idx="1998">
                  <c:v>10:17:06</c:v>
                </c:pt>
                <c:pt idx="1999">
                  <c:v>10:17:06</c:v>
                </c:pt>
                <c:pt idx="2000">
                  <c:v>10:17:07</c:v>
                </c:pt>
                <c:pt idx="2001">
                  <c:v>10:17:07</c:v>
                </c:pt>
                <c:pt idx="2002">
                  <c:v>10:17:08</c:v>
                </c:pt>
                <c:pt idx="2003">
                  <c:v>10:17:08</c:v>
                </c:pt>
                <c:pt idx="2004">
                  <c:v>10:17:08</c:v>
                </c:pt>
                <c:pt idx="2005">
                  <c:v>10:17:09</c:v>
                </c:pt>
                <c:pt idx="2006">
                  <c:v>10:17:09</c:v>
                </c:pt>
                <c:pt idx="2007">
                  <c:v>10:17:15</c:v>
                </c:pt>
                <c:pt idx="2008">
                  <c:v>10:17:16</c:v>
                </c:pt>
                <c:pt idx="2009">
                  <c:v>10:17:16</c:v>
                </c:pt>
                <c:pt idx="2010">
                  <c:v>10:17:16</c:v>
                </c:pt>
                <c:pt idx="2011">
                  <c:v>10:17:17</c:v>
                </c:pt>
                <c:pt idx="2012">
                  <c:v>10:17:17</c:v>
                </c:pt>
                <c:pt idx="2013">
                  <c:v>10:17:18</c:v>
                </c:pt>
                <c:pt idx="2014">
                  <c:v>10:17:18</c:v>
                </c:pt>
                <c:pt idx="2015">
                  <c:v>10:17:18</c:v>
                </c:pt>
                <c:pt idx="2016">
                  <c:v>10:17:19</c:v>
                </c:pt>
                <c:pt idx="2017">
                  <c:v>10:17:19</c:v>
                </c:pt>
                <c:pt idx="2018">
                  <c:v>10:17:23</c:v>
                </c:pt>
                <c:pt idx="2019">
                  <c:v>10:17:24</c:v>
                </c:pt>
                <c:pt idx="2020">
                  <c:v>10:17:25</c:v>
                </c:pt>
                <c:pt idx="2021">
                  <c:v>10:17:25</c:v>
                </c:pt>
                <c:pt idx="2022">
                  <c:v>10:17:26</c:v>
                </c:pt>
                <c:pt idx="2023">
                  <c:v>10:17:26</c:v>
                </c:pt>
                <c:pt idx="2024">
                  <c:v>10:17:26</c:v>
                </c:pt>
                <c:pt idx="2025">
                  <c:v>10:17:26</c:v>
                </c:pt>
                <c:pt idx="2026">
                  <c:v>10:17:27</c:v>
                </c:pt>
                <c:pt idx="2027">
                  <c:v>10:17:27</c:v>
                </c:pt>
                <c:pt idx="2028">
                  <c:v>10:17:27</c:v>
                </c:pt>
                <c:pt idx="2029">
                  <c:v>10:17:28</c:v>
                </c:pt>
                <c:pt idx="2030">
                  <c:v>10:17:28</c:v>
                </c:pt>
                <c:pt idx="2031">
                  <c:v>10:17:28</c:v>
                </c:pt>
                <c:pt idx="2032">
                  <c:v>10:17:28</c:v>
                </c:pt>
                <c:pt idx="2033">
                  <c:v>10:17:29</c:v>
                </c:pt>
                <c:pt idx="2034">
                  <c:v>10:17:29</c:v>
                </c:pt>
                <c:pt idx="2035">
                  <c:v>10:17:29</c:v>
                </c:pt>
                <c:pt idx="2036">
                  <c:v>10:17:30</c:v>
                </c:pt>
                <c:pt idx="2037">
                  <c:v>10:17:31</c:v>
                </c:pt>
                <c:pt idx="2038">
                  <c:v>10:17:32</c:v>
                </c:pt>
                <c:pt idx="2039">
                  <c:v>10:17:33</c:v>
                </c:pt>
                <c:pt idx="2040">
                  <c:v>10:17:34</c:v>
                </c:pt>
                <c:pt idx="2041">
                  <c:v>10:17:35</c:v>
                </c:pt>
                <c:pt idx="2042">
                  <c:v>10:17:35</c:v>
                </c:pt>
                <c:pt idx="2043">
                  <c:v>10:17:36</c:v>
                </c:pt>
                <c:pt idx="2044">
                  <c:v>10:17:36</c:v>
                </c:pt>
                <c:pt idx="2045">
                  <c:v>10:17:36</c:v>
                </c:pt>
                <c:pt idx="2046">
                  <c:v>10:17:36</c:v>
                </c:pt>
                <c:pt idx="2047">
                  <c:v>10:17:37</c:v>
                </c:pt>
                <c:pt idx="2048">
                  <c:v>10:17:37</c:v>
                </c:pt>
                <c:pt idx="2049">
                  <c:v>10:17:38</c:v>
                </c:pt>
                <c:pt idx="2050">
                  <c:v>10:17:38</c:v>
                </c:pt>
                <c:pt idx="2051">
                  <c:v>10:17:38</c:v>
                </c:pt>
                <c:pt idx="2052">
                  <c:v>10:17:38</c:v>
                </c:pt>
                <c:pt idx="2053">
                  <c:v>10:17:39</c:v>
                </c:pt>
                <c:pt idx="2054">
                  <c:v>10:17:39</c:v>
                </c:pt>
                <c:pt idx="2055">
                  <c:v>10:17:40</c:v>
                </c:pt>
                <c:pt idx="2056">
                  <c:v>10:17:43</c:v>
                </c:pt>
                <c:pt idx="2057">
                  <c:v>10:17:45</c:v>
                </c:pt>
                <c:pt idx="2058">
                  <c:v>10:17:45</c:v>
                </c:pt>
                <c:pt idx="2059">
                  <c:v>10:17:46</c:v>
                </c:pt>
                <c:pt idx="2060">
                  <c:v>10:17:46</c:v>
                </c:pt>
                <c:pt idx="2061">
                  <c:v>10:17:46</c:v>
                </c:pt>
                <c:pt idx="2062">
                  <c:v>10:17:47</c:v>
                </c:pt>
                <c:pt idx="2063">
                  <c:v>10:17:47</c:v>
                </c:pt>
                <c:pt idx="2064">
                  <c:v>10:17:48</c:v>
                </c:pt>
                <c:pt idx="2065">
                  <c:v>10:17:48</c:v>
                </c:pt>
                <c:pt idx="2066">
                  <c:v>10:17:48</c:v>
                </c:pt>
                <c:pt idx="2067">
                  <c:v>10:17:49</c:v>
                </c:pt>
                <c:pt idx="2068">
                  <c:v>10:17:49</c:v>
                </c:pt>
                <c:pt idx="2069">
                  <c:v>10:17:49</c:v>
                </c:pt>
                <c:pt idx="2070">
                  <c:v>10:17:54</c:v>
                </c:pt>
                <c:pt idx="2071">
                  <c:v>10:17:55</c:v>
                </c:pt>
                <c:pt idx="2072">
                  <c:v>10:17:56</c:v>
                </c:pt>
                <c:pt idx="2073">
                  <c:v>10:17:56</c:v>
                </c:pt>
                <c:pt idx="2074">
                  <c:v>10:17:56</c:v>
                </c:pt>
                <c:pt idx="2075">
                  <c:v>10:17:57</c:v>
                </c:pt>
                <c:pt idx="2076">
                  <c:v>10:17:57</c:v>
                </c:pt>
                <c:pt idx="2077">
                  <c:v>10:17:58</c:v>
                </c:pt>
                <c:pt idx="2078">
                  <c:v>10:17:58</c:v>
                </c:pt>
                <c:pt idx="2079">
                  <c:v>10:17:58</c:v>
                </c:pt>
                <c:pt idx="2080">
                  <c:v>10:17:58</c:v>
                </c:pt>
                <c:pt idx="2081">
                  <c:v>10:17:59</c:v>
                </c:pt>
                <c:pt idx="2082">
                  <c:v>10:17:59</c:v>
                </c:pt>
                <c:pt idx="2083">
                  <c:v>10:18:05</c:v>
                </c:pt>
                <c:pt idx="2084">
                  <c:v>10:18:05</c:v>
                </c:pt>
                <c:pt idx="2085">
                  <c:v>10:18:06</c:v>
                </c:pt>
                <c:pt idx="2086">
                  <c:v>10:18:06</c:v>
                </c:pt>
                <c:pt idx="2087">
                  <c:v>10:18:06</c:v>
                </c:pt>
                <c:pt idx="2088">
                  <c:v>10:18:07</c:v>
                </c:pt>
                <c:pt idx="2089">
                  <c:v>10:18:07</c:v>
                </c:pt>
                <c:pt idx="2090">
                  <c:v>10:18:08</c:v>
                </c:pt>
                <c:pt idx="2091">
                  <c:v>10:18:08</c:v>
                </c:pt>
                <c:pt idx="2092">
                  <c:v>10:18:08</c:v>
                </c:pt>
                <c:pt idx="2093">
                  <c:v>10:18:09</c:v>
                </c:pt>
                <c:pt idx="2094">
                  <c:v>10:18:09</c:v>
                </c:pt>
                <c:pt idx="2095">
                  <c:v>10:18:12</c:v>
                </c:pt>
                <c:pt idx="2096">
                  <c:v>10:18:15</c:v>
                </c:pt>
                <c:pt idx="2097">
                  <c:v>10:18:16</c:v>
                </c:pt>
                <c:pt idx="2098">
                  <c:v>10:18:16</c:v>
                </c:pt>
                <c:pt idx="2099">
                  <c:v>10:18:16</c:v>
                </c:pt>
                <c:pt idx="2100">
                  <c:v>10:18:17</c:v>
                </c:pt>
                <c:pt idx="2101">
                  <c:v>10:18:17</c:v>
                </c:pt>
                <c:pt idx="2102">
                  <c:v>10:18:18</c:v>
                </c:pt>
                <c:pt idx="2103">
                  <c:v>10:18:18</c:v>
                </c:pt>
                <c:pt idx="2104">
                  <c:v>10:18:18</c:v>
                </c:pt>
                <c:pt idx="2105">
                  <c:v>10:18:19</c:v>
                </c:pt>
                <c:pt idx="2106">
                  <c:v>10:18:19</c:v>
                </c:pt>
                <c:pt idx="2107">
                  <c:v>10:18:22</c:v>
                </c:pt>
                <c:pt idx="2108">
                  <c:v>10:18:25</c:v>
                </c:pt>
                <c:pt idx="2109">
                  <c:v>10:18:26</c:v>
                </c:pt>
                <c:pt idx="2110">
                  <c:v>10:18:26</c:v>
                </c:pt>
                <c:pt idx="2111">
                  <c:v>10:18:26</c:v>
                </c:pt>
                <c:pt idx="2112">
                  <c:v>10:18:27</c:v>
                </c:pt>
                <c:pt idx="2113">
                  <c:v>10:18:27</c:v>
                </c:pt>
                <c:pt idx="2114">
                  <c:v>10:18:28</c:v>
                </c:pt>
                <c:pt idx="2115">
                  <c:v>10:18:28</c:v>
                </c:pt>
                <c:pt idx="2116">
                  <c:v>10:18:28</c:v>
                </c:pt>
                <c:pt idx="2117">
                  <c:v>10:18:29</c:v>
                </c:pt>
                <c:pt idx="2118">
                  <c:v>10:18:29</c:v>
                </c:pt>
                <c:pt idx="2119">
                  <c:v>10:18:31</c:v>
                </c:pt>
                <c:pt idx="2120">
                  <c:v>10:18:35</c:v>
                </c:pt>
                <c:pt idx="2121">
                  <c:v>10:18:36</c:v>
                </c:pt>
                <c:pt idx="2122">
                  <c:v>10:18:36</c:v>
                </c:pt>
                <c:pt idx="2123">
                  <c:v>10:18:36</c:v>
                </c:pt>
                <c:pt idx="2124">
                  <c:v>10:18:37</c:v>
                </c:pt>
                <c:pt idx="2125">
                  <c:v>10:18:37</c:v>
                </c:pt>
                <c:pt idx="2126">
                  <c:v>10:18:38</c:v>
                </c:pt>
                <c:pt idx="2127">
                  <c:v>10:18:38</c:v>
                </c:pt>
                <c:pt idx="2128">
                  <c:v>10:18:38</c:v>
                </c:pt>
                <c:pt idx="2129">
                  <c:v>10:18:39</c:v>
                </c:pt>
                <c:pt idx="2130">
                  <c:v>10:18:39</c:v>
                </c:pt>
                <c:pt idx="2131">
                  <c:v>10:18:43</c:v>
                </c:pt>
                <c:pt idx="2132">
                  <c:v>10:18:45</c:v>
                </c:pt>
                <c:pt idx="2133">
                  <c:v>10:18:45</c:v>
                </c:pt>
                <c:pt idx="2134">
                  <c:v>10:18:46</c:v>
                </c:pt>
                <c:pt idx="2135">
                  <c:v>10:18:46</c:v>
                </c:pt>
                <c:pt idx="2136">
                  <c:v>10:18:46</c:v>
                </c:pt>
                <c:pt idx="2137">
                  <c:v>10:18:47</c:v>
                </c:pt>
                <c:pt idx="2138">
                  <c:v>10:18:47</c:v>
                </c:pt>
                <c:pt idx="2139">
                  <c:v>10:18:48</c:v>
                </c:pt>
                <c:pt idx="2140">
                  <c:v>10:18:48</c:v>
                </c:pt>
                <c:pt idx="2141">
                  <c:v>10:18:48</c:v>
                </c:pt>
                <c:pt idx="2142">
                  <c:v>10:18:49</c:v>
                </c:pt>
                <c:pt idx="2143">
                  <c:v>10:18:55</c:v>
                </c:pt>
                <c:pt idx="2144">
                  <c:v>10:18:56</c:v>
                </c:pt>
                <c:pt idx="2145">
                  <c:v>10:18:56</c:v>
                </c:pt>
                <c:pt idx="2146">
                  <c:v>10:18:56</c:v>
                </c:pt>
                <c:pt idx="2147">
                  <c:v>10:18:57</c:v>
                </c:pt>
                <c:pt idx="2148">
                  <c:v>10:18:57</c:v>
                </c:pt>
                <c:pt idx="2149">
                  <c:v>10:18:57</c:v>
                </c:pt>
                <c:pt idx="2150">
                  <c:v>10:18:58</c:v>
                </c:pt>
                <c:pt idx="2151">
                  <c:v>10:18:58</c:v>
                </c:pt>
                <c:pt idx="2152">
                  <c:v>10:18:58</c:v>
                </c:pt>
                <c:pt idx="2153">
                  <c:v>10:18:59</c:v>
                </c:pt>
                <c:pt idx="2154">
                  <c:v>10:18:59</c:v>
                </c:pt>
                <c:pt idx="2155">
                  <c:v>10:19:05</c:v>
                </c:pt>
                <c:pt idx="2156">
                  <c:v>10:19:06</c:v>
                </c:pt>
                <c:pt idx="2157">
                  <c:v>10:19:06</c:v>
                </c:pt>
                <c:pt idx="2158">
                  <c:v>10:19:06</c:v>
                </c:pt>
                <c:pt idx="2159">
                  <c:v>10:19:07</c:v>
                </c:pt>
                <c:pt idx="2160">
                  <c:v>10:19:07</c:v>
                </c:pt>
                <c:pt idx="2161">
                  <c:v>10:19:08</c:v>
                </c:pt>
                <c:pt idx="2162">
                  <c:v>10:19:08</c:v>
                </c:pt>
                <c:pt idx="2163">
                  <c:v>10:19:08</c:v>
                </c:pt>
                <c:pt idx="2164">
                  <c:v>10:19:09</c:v>
                </c:pt>
                <c:pt idx="2165">
                  <c:v>10:19:09</c:v>
                </c:pt>
                <c:pt idx="2166">
                  <c:v>10:19:15</c:v>
                </c:pt>
                <c:pt idx="2167">
                  <c:v>10:19:15</c:v>
                </c:pt>
                <c:pt idx="2168">
                  <c:v>10:19:16</c:v>
                </c:pt>
                <c:pt idx="2169">
                  <c:v>10:19:16</c:v>
                </c:pt>
                <c:pt idx="2170">
                  <c:v>10:19:16</c:v>
                </c:pt>
                <c:pt idx="2171">
                  <c:v>10:19:17</c:v>
                </c:pt>
                <c:pt idx="2172">
                  <c:v>10:19:17</c:v>
                </c:pt>
                <c:pt idx="2173">
                  <c:v>10:19:18</c:v>
                </c:pt>
                <c:pt idx="2174">
                  <c:v>10:19:18</c:v>
                </c:pt>
                <c:pt idx="2175">
                  <c:v>10:19:18</c:v>
                </c:pt>
                <c:pt idx="2176">
                  <c:v>10:19:19</c:v>
                </c:pt>
                <c:pt idx="2177">
                  <c:v>10:19:19</c:v>
                </c:pt>
                <c:pt idx="2178">
                  <c:v>10:19:25</c:v>
                </c:pt>
                <c:pt idx="2179">
                  <c:v>10:19:26</c:v>
                </c:pt>
                <c:pt idx="2180">
                  <c:v>10:19:26</c:v>
                </c:pt>
                <c:pt idx="2181">
                  <c:v>10:19:26</c:v>
                </c:pt>
                <c:pt idx="2182">
                  <c:v>10:19:27</c:v>
                </c:pt>
                <c:pt idx="2183">
                  <c:v>10:19:27</c:v>
                </c:pt>
                <c:pt idx="2184">
                  <c:v>10:19:28</c:v>
                </c:pt>
                <c:pt idx="2185">
                  <c:v>10:19:28</c:v>
                </c:pt>
                <c:pt idx="2186">
                  <c:v>10:19:28</c:v>
                </c:pt>
                <c:pt idx="2187">
                  <c:v>10:19:29</c:v>
                </c:pt>
                <c:pt idx="2188">
                  <c:v>10:19:29</c:v>
                </c:pt>
                <c:pt idx="2189">
                  <c:v>10:19:30</c:v>
                </c:pt>
                <c:pt idx="2190">
                  <c:v>10:19:35</c:v>
                </c:pt>
                <c:pt idx="2191">
                  <c:v>10:19:36</c:v>
                </c:pt>
                <c:pt idx="2192">
                  <c:v>10:19:36</c:v>
                </c:pt>
                <c:pt idx="2193">
                  <c:v>10:19:36</c:v>
                </c:pt>
                <c:pt idx="2194">
                  <c:v>10:19:37</c:v>
                </c:pt>
                <c:pt idx="2195">
                  <c:v>10:19:37</c:v>
                </c:pt>
                <c:pt idx="2196">
                  <c:v>10:19:38</c:v>
                </c:pt>
                <c:pt idx="2197">
                  <c:v>10:19:38</c:v>
                </c:pt>
                <c:pt idx="2198">
                  <c:v>10:19:38</c:v>
                </c:pt>
                <c:pt idx="2199">
                  <c:v>10:19:39</c:v>
                </c:pt>
                <c:pt idx="2200">
                  <c:v>10:19:39</c:v>
                </c:pt>
                <c:pt idx="2201">
                  <c:v>10:19:45</c:v>
                </c:pt>
                <c:pt idx="2202">
                  <c:v>10:19:46</c:v>
                </c:pt>
                <c:pt idx="2203">
                  <c:v>10:19:46</c:v>
                </c:pt>
                <c:pt idx="2204">
                  <c:v>10:19:46</c:v>
                </c:pt>
                <c:pt idx="2205">
                  <c:v>10:19:47</c:v>
                </c:pt>
                <c:pt idx="2206">
                  <c:v>10:19:47</c:v>
                </c:pt>
                <c:pt idx="2207">
                  <c:v>10:19:48</c:v>
                </c:pt>
                <c:pt idx="2208">
                  <c:v>10:19:48</c:v>
                </c:pt>
                <c:pt idx="2209">
                  <c:v>10:19:48</c:v>
                </c:pt>
                <c:pt idx="2210">
                  <c:v>10:19:49</c:v>
                </c:pt>
                <c:pt idx="2211">
                  <c:v>10:19:49</c:v>
                </c:pt>
                <c:pt idx="2212">
                  <c:v>10:19:49</c:v>
                </c:pt>
                <c:pt idx="2213">
                  <c:v>10:19:55</c:v>
                </c:pt>
                <c:pt idx="2214">
                  <c:v>10:19:56</c:v>
                </c:pt>
                <c:pt idx="2215">
                  <c:v>10:19:56</c:v>
                </c:pt>
                <c:pt idx="2216">
                  <c:v>10:19:56</c:v>
                </c:pt>
                <c:pt idx="2217">
                  <c:v>10:19:57</c:v>
                </c:pt>
                <c:pt idx="2218">
                  <c:v>10:19:57</c:v>
                </c:pt>
                <c:pt idx="2219">
                  <c:v>10:19:58</c:v>
                </c:pt>
                <c:pt idx="2220">
                  <c:v>10:19:58</c:v>
                </c:pt>
                <c:pt idx="2221">
                  <c:v>10:19:58</c:v>
                </c:pt>
                <c:pt idx="2222">
                  <c:v>10:19:59</c:v>
                </c:pt>
                <c:pt idx="2223">
                  <c:v>10:19:59</c:v>
                </c:pt>
                <c:pt idx="2224">
                  <c:v>10:20:05</c:v>
                </c:pt>
                <c:pt idx="2225">
                  <c:v>10:20:06</c:v>
                </c:pt>
                <c:pt idx="2226">
                  <c:v>10:20:06</c:v>
                </c:pt>
                <c:pt idx="2227">
                  <c:v>10:20:06</c:v>
                </c:pt>
                <c:pt idx="2228">
                  <c:v>10:20:07</c:v>
                </c:pt>
                <c:pt idx="2229">
                  <c:v>10:20:07</c:v>
                </c:pt>
                <c:pt idx="2230">
                  <c:v>10:20:08</c:v>
                </c:pt>
                <c:pt idx="2231">
                  <c:v>10:20:08</c:v>
                </c:pt>
                <c:pt idx="2232">
                  <c:v>10:20:08</c:v>
                </c:pt>
                <c:pt idx="2233">
                  <c:v>10:20:09</c:v>
                </c:pt>
                <c:pt idx="2234">
                  <c:v>10:20:09</c:v>
                </c:pt>
                <c:pt idx="2235">
                  <c:v>10:20:14</c:v>
                </c:pt>
                <c:pt idx="2236">
                  <c:v>10:20:15</c:v>
                </c:pt>
                <c:pt idx="2237">
                  <c:v>10:20:16</c:v>
                </c:pt>
                <c:pt idx="2238">
                  <c:v>10:20:16</c:v>
                </c:pt>
                <c:pt idx="2239">
                  <c:v>10:20:16</c:v>
                </c:pt>
                <c:pt idx="2240">
                  <c:v>10:20:17</c:v>
                </c:pt>
                <c:pt idx="2241">
                  <c:v>10:20:17</c:v>
                </c:pt>
                <c:pt idx="2242">
                  <c:v>10:20:18</c:v>
                </c:pt>
                <c:pt idx="2243">
                  <c:v>10:20:18</c:v>
                </c:pt>
                <c:pt idx="2244">
                  <c:v>10:20:18</c:v>
                </c:pt>
                <c:pt idx="2245">
                  <c:v>10:20:19</c:v>
                </c:pt>
                <c:pt idx="2246">
                  <c:v>10:20:19</c:v>
                </c:pt>
                <c:pt idx="2247">
                  <c:v>10:20:25</c:v>
                </c:pt>
                <c:pt idx="2248">
                  <c:v>10:20:25</c:v>
                </c:pt>
                <c:pt idx="2249">
                  <c:v>10:20:26</c:v>
                </c:pt>
                <c:pt idx="2250">
                  <c:v>10:20:26</c:v>
                </c:pt>
                <c:pt idx="2251">
                  <c:v>10:20:26</c:v>
                </c:pt>
                <c:pt idx="2252">
                  <c:v>10:20:27</c:v>
                </c:pt>
                <c:pt idx="2253">
                  <c:v>10:20:27</c:v>
                </c:pt>
                <c:pt idx="2254">
                  <c:v>10:20:28</c:v>
                </c:pt>
                <c:pt idx="2255">
                  <c:v>10:20:28</c:v>
                </c:pt>
                <c:pt idx="2256">
                  <c:v>10:20:28</c:v>
                </c:pt>
                <c:pt idx="2257">
                  <c:v>10:20:29</c:v>
                </c:pt>
                <c:pt idx="2258">
                  <c:v>10:20:35</c:v>
                </c:pt>
                <c:pt idx="2259">
                  <c:v>10:20:36</c:v>
                </c:pt>
                <c:pt idx="2260">
                  <c:v>10:20:36</c:v>
                </c:pt>
                <c:pt idx="2261">
                  <c:v>10:20:36</c:v>
                </c:pt>
                <c:pt idx="2262">
                  <c:v>10:20:37</c:v>
                </c:pt>
                <c:pt idx="2263">
                  <c:v>10:20:37</c:v>
                </c:pt>
                <c:pt idx="2264">
                  <c:v>10:20:38</c:v>
                </c:pt>
                <c:pt idx="2265">
                  <c:v>10:20:38</c:v>
                </c:pt>
                <c:pt idx="2266">
                  <c:v>10:20:38</c:v>
                </c:pt>
                <c:pt idx="2267">
                  <c:v>10:20:39</c:v>
                </c:pt>
                <c:pt idx="2268">
                  <c:v>10:20:39</c:v>
                </c:pt>
                <c:pt idx="2269">
                  <c:v>10:20:44</c:v>
                </c:pt>
                <c:pt idx="2270">
                  <c:v>10:20:45</c:v>
                </c:pt>
                <c:pt idx="2271">
                  <c:v>10:20:45</c:v>
                </c:pt>
                <c:pt idx="2272">
                  <c:v>10:20:46</c:v>
                </c:pt>
                <c:pt idx="2273">
                  <c:v>10:20:46</c:v>
                </c:pt>
                <c:pt idx="2274">
                  <c:v>10:20:46</c:v>
                </c:pt>
                <c:pt idx="2275">
                  <c:v>10:20:47</c:v>
                </c:pt>
                <c:pt idx="2276">
                  <c:v>10:20:47</c:v>
                </c:pt>
                <c:pt idx="2277">
                  <c:v>10:20:48</c:v>
                </c:pt>
                <c:pt idx="2278">
                  <c:v>10:20:48</c:v>
                </c:pt>
                <c:pt idx="2279">
                  <c:v>10:20:48</c:v>
                </c:pt>
                <c:pt idx="2280">
                  <c:v>10:20:49</c:v>
                </c:pt>
                <c:pt idx="2281">
                  <c:v>10:20:55</c:v>
                </c:pt>
                <c:pt idx="2282">
                  <c:v>10:20:56</c:v>
                </c:pt>
                <c:pt idx="2283">
                  <c:v>10:20:56</c:v>
                </c:pt>
                <c:pt idx="2284">
                  <c:v>10:20:56</c:v>
                </c:pt>
                <c:pt idx="2285">
                  <c:v>10:20:57</c:v>
                </c:pt>
                <c:pt idx="2286">
                  <c:v>10:20:57</c:v>
                </c:pt>
                <c:pt idx="2287">
                  <c:v>10:20:58</c:v>
                </c:pt>
                <c:pt idx="2288">
                  <c:v>10:20:58</c:v>
                </c:pt>
                <c:pt idx="2289">
                  <c:v>10:20:58</c:v>
                </c:pt>
                <c:pt idx="2290">
                  <c:v>10:20:59</c:v>
                </c:pt>
                <c:pt idx="2291">
                  <c:v>10:20:59</c:v>
                </c:pt>
                <c:pt idx="2292">
                  <c:v>10:21:05</c:v>
                </c:pt>
                <c:pt idx="2293">
                  <c:v>10:21:06</c:v>
                </c:pt>
                <c:pt idx="2294">
                  <c:v>10:21:06</c:v>
                </c:pt>
                <c:pt idx="2295">
                  <c:v>10:21:06</c:v>
                </c:pt>
                <c:pt idx="2296">
                  <c:v>10:21:07</c:v>
                </c:pt>
                <c:pt idx="2297">
                  <c:v>10:21:07</c:v>
                </c:pt>
                <c:pt idx="2298">
                  <c:v>10:21:08</c:v>
                </c:pt>
                <c:pt idx="2299">
                  <c:v>10:21:08</c:v>
                </c:pt>
                <c:pt idx="2300">
                  <c:v>10:21:08</c:v>
                </c:pt>
                <c:pt idx="2301">
                  <c:v>10:21:09</c:v>
                </c:pt>
                <c:pt idx="2302">
                  <c:v>10:21:09</c:v>
                </c:pt>
                <c:pt idx="2303">
                  <c:v>10:21:15</c:v>
                </c:pt>
                <c:pt idx="2304">
                  <c:v>10:21:16</c:v>
                </c:pt>
                <c:pt idx="2305">
                  <c:v>10:21:16</c:v>
                </c:pt>
                <c:pt idx="2306">
                  <c:v>10:21:16</c:v>
                </c:pt>
                <c:pt idx="2307">
                  <c:v>10:21:17</c:v>
                </c:pt>
                <c:pt idx="2308">
                  <c:v>10:21:17</c:v>
                </c:pt>
                <c:pt idx="2309">
                  <c:v>10:21:18</c:v>
                </c:pt>
                <c:pt idx="2310">
                  <c:v>10:21:18</c:v>
                </c:pt>
                <c:pt idx="2311">
                  <c:v>10:21:18</c:v>
                </c:pt>
                <c:pt idx="2312">
                  <c:v>10:21:19</c:v>
                </c:pt>
                <c:pt idx="2313">
                  <c:v>10:21:19</c:v>
                </c:pt>
                <c:pt idx="2314">
                  <c:v>10:21:20</c:v>
                </c:pt>
                <c:pt idx="2315">
                  <c:v>10:21:25</c:v>
                </c:pt>
                <c:pt idx="2316">
                  <c:v>10:21:26</c:v>
                </c:pt>
                <c:pt idx="2317">
                  <c:v>10:21:26</c:v>
                </c:pt>
                <c:pt idx="2318">
                  <c:v>10:21:26</c:v>
                </c:pt>
                <c:pt idx="2319">
                  <c:v>10:21:27</c:v>
                </c:pt>
                <c:pt idx="2320">
                  <c:v>10:21:27</c:v>
                </c:pt>
                <c:pt idx="2321">
                  <c:v>10:21:28</c:v>
                </c:pt>
                <c:pt idx="2322">
                  <c:v>10:21:28</c:v>
                </c:pt>
                <c:pt idx="2323">
                  <c:v>10:21:28</c:v>
                </c:pt>
                <c:pt idx="2324">
                  <c:v>10:21:29</c:v>
                </c:pt>
                <c:pt idx="2325">
                  <c:v>10:21:29</c:v>
                </c:pt>
                <c:pt idx="2326">
                  <c:v>10:21:35</c:v>
                </c:pt>
                <c:pt idx="2327">
                  <c:v>10:21:36</c:v>
                </c:pt>
                <c:pt idx="2328">
                  <c:v>10:21:36</c:v>
                </c:pt>
                <c:pt idx="2329">
                  <c:v>10:21:36</c:v>
                </c:pt>
                <c:pt idx="2330">
                  <c:v>10:21:37</c:v>
                </c:pt>
                <c:pt idx="2331">
                  <c:v>10:21:37</c:v>
                </c:pt>
                <c:pt idx="2332">
                  <c:v>10:21:38</c:v>
                </c:pt>
                <c:pt idx="2333">
                  <c:v>10:21:38</c:v>
                </c:pt>
                <c:pt idx="2334">
                  <c:v>10:21:38</c:v>
                </c:pt>
                <c:pt idx="2335">
                  <c:v>10:21:39</c:v>
                </c:pt>
                <c:pt idx="2336">
                  <c:v>10:21:39</c:v>
                </c:pt>
                <c:pt idx="2337">
                  <c:v>10:21:45</c:v>
                </c:pt>
                <c:pt idx="2338">
                  <c:v>10:21:46</c:v>
                </c:pt>
                <c:pt idx="2339">
                  <c:v>10:21:46</c:v>
                </c:pt>
                <c:pt idx="2340">
                  <c:v>10:21:46</c:v>
                </c:pt>
                <c:pt idx="2341">
                  <c:v>10:21:47</c:v>
                </c:pt>
                <c:pt idx="2342">
                  <c:v>10:21:47</c:v>
                </c:pt>
                <c:pt idx="2343">
                  <c:v>10:21:48</c:v>
                </c:pt>
                <c:pt idx="2344">
                  <c:v>10:21:48</c:v>
                </c:pt>
                <c:pt idx="2345">
                  <c:v>10:21:48</c:v>
                </c:pt>
                <c:pt idx="2346">
                  <c:v>10:21:49</c:v>
                </c:pt>
                <c:pt idx="2347">
                  <c:v>10:21:49</c:v>
                </c:pt>
                <c:pt idx="2348">
                  <c:v>10:21:54</c:v>
                </c:pt>
                <c:pt idx="2349">
                  <c:v>10:21:55</c:v>
                </c:pt>
                <c:pt idx="2350">
                  <c:v>10:21:56</c:v>
                </c:pt>
                <c:pt idx="2351">
                  <c:v>10:21:56</c:v>
                </c:pt>
                <c:pt idx="2352">
                  <c:v>10:21:56</c:v>
                </c:pt>
                <c:pt idx="2353">
                  <c:v>10:21:57</c:v>
                </c:pt>
                <c:pt idx="2354">
                  <c:v>10:21:57</c:v>
                </c:pt>
                <c:pt idx="2355">
                  <c:v>10:21:58</c:v>
                </c:pt>
                <c:pt idx="2356">
                  <c:v>10:21:58</c:v>
                </c:pt>
                <c:pt idx="2357">
                  <c:v>10:21:58</c:v>
                </c:pt>
                <c:pt idx="2358">
                  <c:v>10:21:59</c:v>
                </c:pt>
                <c:pt idx="2359">
                  <c:v>10:21:59</c:v>
                </c:pt>
                <c:pt idx="2360">
                  <c:v>10:22:05</c:v>
                </c:pt>
                <c:pt idx="2361">
                  <c:v>10:22:06</c:v>
                </c:pt>
                <c:pt idx="2362">
                  <c:v>10:22:06</c:v>
                </c:pt>
                <c:pt idx="2363">
                  <c:v>10:22:06</c:v>
                </c:pt>
                <c:pt idx="2364">
                  <c:v>10:22:07</c:v>
                </c:pt>
                <c:pt idx="2365">
                  <c:v>10:22:07</c:v>
                </c:pt>
                <c:pt idx="2366">
                  <c:v>10:22:08</c:v>
                </c:pt>
                <c:pt idx="2367">
                  <c:v>10:22:08</c:v>
                </c:pt>
                <c:pt idx="2368">
                  <c:v>10:22:08</c:v>
                </c:pt>
                <c:pt idx="2369">
                  <c:v>10:22:09</c:v>
                </c:pt>
                <c:pt idx="2370">
                  <c:v>10:22:09</c:v>
                </c:pt>
                <c:pt idx="2371">
                  <c:v>10:22:15</c:v>
                </c:pt>
                <c:pt idx="2372">
                  <c:v>10:22:16</c:v>
                </c:pt>
                <c:pt idx="2373">
                  <c:v>10:22:16</c:v>
                </c:pt>
                <c:pt idx="2374">
                  <c:v>10:22:16</c:v>
                </c:pt>
                <c:pt idx="2375">
                  <c:v>10:22:17</c:v>
                </c:pt>
                <c:pt idx="2376">
                  <c:v>10:22:17</c:v>
                </c:pt>
                <c:pt idx="2377">
                  <c:v>10:22:18</c:v>
                </c:pt>
                <c:pt idx="2378">
                  <c:v>10:22:18</c:v>
                </c:pt>
                <c:pt idx="2379">
                  <c:v>10:22:18</c:v>
                </c:pt>
                <c:pt idx="2380">
                  <c:v>10:22:19</c:v>
                </c:pt>
                <c:pt idx="2381">
                  <c:v>10:22:19</c:v>
                </c:pt>
                <c:pt idx="2382">
                  <c:v>10:22:25</c:v>
                </c:pt>
                <c:pt idx="2383">
                  <c:v>10:22:26</c:v>
                </c:pt>
                <c:pt idx="2384">
                  <c:v>10:22:26</c:v>
                </c:pt>
                <c:pt idx="2385">
                  <c:v>10:22:26</c:v>
                </c:pt>
                <c:pt idx="2386">
                  <c:v>10:22:27</c:v>
                </c:pt>
                <c:pt idx="2387">
                  <c:v>10:22:27</c:v>
                </c:pt>
                <c:pt idx="2388">
                  <c:v>10:22:28</c:v>
                </c:pt>
                <c:pt idx="2389">
                  <c:v>10:22:28</c:v>
                </c:pt>
                <c:pt idx="2390">
                  <c:v>10:22:28</c:v>
                </c:pt>
                <c:pt idx="2391">
                  <c:v>10:22:29</c:v>
                </c:pt>
                <c:pt idx="2392">
                  <c:v>10:22:29</c:v>
                </c:pt>
                <c:pt idx="2393">
                  <c:v>10:22:35</c:v>
                </c:pt>
                <c:pt idx="2394">
                  <c:v>10:22:35</c:v>
                </c:pt>
                <c:pt idx="2395">
                  <c:v>10:22:36</c:v>
                </c:pt>
                <c:pt idx="2396">
                  <c:v>10:22:36</c:v>
                </c:pt>
                <c:pt idx="2397">
                  <c:v>10:22:36</c:v>
                </c:pt>
                <c:pt idx="2398">
                  <c:v>10:22:37</c:v>
                </c:pt>
                <c:pt idx="2399">
                  <c:v>10:22:37</c:v>
                </c:pt>
                <c:pt idx="2400">
                  <c:v>10:22:38</c:v>
                </c:pt>
                <c:pt idx="2401">
                  <c:v>10:22:38</c:v>
                </c:pt>
                <c:pt idx="2402">
                  <c:v>10:22:38</c:v>
                </c:pt>
                <c:pt idx="2403">
                  <c:v>10:22:39</c:v>
                </c:pt>
                <c:pt idx="2404">
                  <c:v>10:22:39</c:v>
                </c:pt>
                <c:pt idx="2405">
                  <c:v>10:22:45</c:v>
                </c:pt>
                <c:pt idx="2406">
                  <c:v>10:22:46</c:v>
                </c:pt>
                <c:pt idx="2407">
                  <c:v>10:22:46</c:v>
                </c:pt>
                <c:pt idx="2408">
                  <c:v>10:22:46</c:v>
                </c:pt>
                <c:pt idx="2409">
                  <c:v>10:22:47</c:v>
                </c:pt>
                <c:pt idx="2410">
                  <c:v>10:22:47</c:v>
                </c:pt>
                <c:pt idx="2411">
                  <c:v>10:22:48</c:v>
                </c:pt>
                <c:pt idx="2412">
                  <c:v>10:22:48</c:v>
                </c:pt>
                <c:pt idx="2413">
                  <c:v>10:22:48</c:v>
                </c:pt>
                <c:pt idx="2414">
                  <c:v>10:22:49</c:v>
                </c:pt>
                <c:pt idx="2415">
                  <c:v>10:22:49</c:v>
                </c:pt>
                <c:pt idx="2416">
                  <c:v>10:22:55</c:v>
                </c:pt>
                <c:pt idx="2417">
                  <c:v>10:22:56</c:v>
                </c:pt>
                <c:pt idx="2418">
                  <c:v>10:22:56</c:v>
                </c:pt>
                <c:pt idx="2419">
                  <c:v>10:22:56</c:v>
                </c:pt>
                <c:pt idx="2420">
                  <c:v>10:22:57</c:v>
                </c:pt>
                <c:pt idx="2421">
                  <c:v>10:22:57</c:v>
                </c:pt>
                <c:pt idx="2422">
                  <c:v>10:22:58</c:v>
                </c:pt>
                <c:pt idx="2423">
                  <c:v>10:22:58</c:v>
                </c:pt>
                <c:pt idx="2424">
                  <c:v>10:22:58</c:v>
                </c:pt>
                <c:pt idx="2425">
                  <c:v>10:22:59</c:v>
                </c:pt>
                <c:pt idx="2426">
                  <c:v>10:22:59</c:v>
                </c:pt>
                <c:pt idx="2427">
                  <c:v>10:23:05</c:v>
                </c:pt>
                <c:pt idx="2428">
                  <c:v>10:23:06</c:v>
                </c:pt>
                <c:pt idx="2429">
                  <c:v>10:23:06</c:v>
                </c:pt>
                <c:pt idx="2430">
                  <c:v>10:23:06</c:v>
                </c:pt>
                <c:pt idx="2431">
                  <c:v>10:23:07</c:v>
                </c:pt>
                <c:pt idx="2432">
                  <c:v>10:23:07</c:v>
                </c:pt>
                <c:pt idx="2433">
                  <c:v>10:23:08</c:v>
                </c:pt>
                <c:pt idx="2434">
                  <c:v>10:23:08</c:v>
                </c:pt>
                <c:pt idx="2435">
                  <c:v>10:23:08</c:v>
                </c:pt>
                <c:pt idx="2436">
                  <c:v>10:23:09</c:v>
                </c:pt>
                <c:pt idx="2437">
                  <c:v>10:23:09</c:v>
                </c:pt>
                <c:pt idx="2438">
                  <c:v>10:23:15</c:v>
                </c:pt>
                <c:pt idx="2439">
                  <c:v>10:23:16</c:v>
                </c:pt>
                <c:pt idx="2440">
                  <c:v>10:23:16</c:v>
                </c:pt>
                <c:pt idx="2441">
                  <c:v>10:23:16</c:v>
                </c:pt>
                <c:pt idx="2442">
                  <c:v>10:23:17</c:v>
                </c:pt>
                <c:pt idx="2443">
                  <c:v>10:23:17</c:v>
                </c:pt>
                <c:pt idx="2444">
                  <c:v>10:23:18</c:v>
                </c:pt>
                <c:pt idx="2445">
                  <c:v>10:23:18</c:v>
                </c:pt>
                <c:pt idx="2446">
                  <c:v>10:23:18</c:v>
                </c:pt>
                <c:pt idx="2447">
                  <c:v>10:23:19</c:v>
                </c:pt>
                <c:pt idx="2448">
                  <c:v>10:23:19</c:v>
                </c:pt>
                <c:pt idx="2449">
                  <c:v>10:23:25</c:v>
                </c:pt>
                <c:pt idx="2450">
                  <c:v>10:23:26</c:v>
                </c:pt>
                <c:pt idx="2451">
                  <c:v>10:23:26</c:v>
                </c:pt>
                <c:pt idx="2452">
                  <c:v>10:23:26</c:v>
                </c:pt>
                <c:pt idx="2453">
                  <c:v>10:23:27</c:v>
                </c:pt>
                <c:pt idx="2454">
                  <c:v>10:23:27</c:v>
                </c:pt>
                <c:pt idx="2455">
                  <c:v>10:23:28</c:v>
                </c:pt>
                <c:pt idx="2456">
                  <c:v>10:23:28</c:v>
                </c:pt>
                <c:pt idx="2457">
                  <c:v>10:23:28</c:v>
                </c:pt>
                <c:pt idx="2458">
                  <c:v>10:23:29</c:v>
                </c:pt>
                <c:pt idx="2459">
                  <c:v>10:23:29</c:v>
                </c:pt>
                <c:pt idx="2460">
                  <c:v>10:23:31</c:v>
                </c:pt>
                <c:pt idx="2461">
                  <c:v>10:23:35</c:v>
                </c:pt>
                <c:pt idx="2462">
                  <c:v>10:23:36</c:v>
                </c:pt>
                <c:pt idx="2463">
                  <c:v>10:23:36</c:v>
                </c:pt>
                <c:pt idx="2464">
                  <c:v>10:23:36</c:v>
                </c:pt>
                <c:pt idx="2465">
                  <c:v>10:23:37</c:v>
                </c:pt>
                <c:pt idx="2466">
                  <c:v>10:23:37</c:v>
                </c:pt>
                <c:pt idx="2467">
                  <c:v>10:23:38</c:v>
                </c:pt>
                <c:pt idx="2468">
                  <c:v>10:23:38</c:v>
                </c:pt>
                <c:pt idx="2469">
                  <c:v>10:23:38</c:v>
                </c:pt>
                <c:pt idx="2470">
                  <c:v>10:23:39</c:v>
                </c:pt>
                <c:pt idx="2471">
                  <c:v>10:23:39</c:v>
                </c:pt>
                <c:pt idx="2472">
                  <c:v>10:23:45</c:v>
                </c:pt>
                <c:pt idx="2473">
                  <c:v>10:23:46</c:v>
                </c:pt>
                <c:pt idx="2474">
                  <c:v>10:23:46</c:v>
                </c:pt>
                <c:pt idx="2475">
                  <c:v>10:23:46</c:v>
                </c:pt>
                <c:pt idx="2476">
                  <c:v>10:23:47</c:v>
                </c:pt>
                <c:pt idx="2477">
                  <c:v>10:23:47</c:v>
                </c:pt>
                <c:pt idx="2478">
                  <c:v>10:23:48</c:v>
                </c:pt>
                <c:pt idx="2479">
                  <c:v>10:23:48</c:v>
                </c:pt>
                <c:pt idx="2480">
                  <c:v>10:23:48</c:v>
                </c:pt>
                <c:pt idx="2481">
                  <c:v>10:23:49</c:v>
                </c:pt>
                <c:pt idx="2482">
                  <c:v>10:23:49</c:v>
                </c:pt>
                <c:pt idx="2483">
                  <c:v>10:23:55</c:v>
                </c:pt>
                <c:pt idx="2484">
                  <c:v>10:23:55</c:v>
                </c:pt>
                <c:pt idx="2485">
                  <c:v>10:23:56</c:v>
                </c:pt>
                <c:pt idx="2486">
                  <c:v>10:23:56</c:v>
                </c:pt>
                <c:pt idx="2487">
                  <c:v>10:23:56</c:v>
                </c:pt>
                <c:pt idx="2488">
                  <c:v>10:23:57</c:v>
                </c:pt>
                <c:pt idx="2489">
                  <c:v>10:23:57</c:v>
                </c:pt>
                <c:pt idx="2490">
                  <c:v>10:23:58</c:v>
                </c:pt>
                <c:pt idx="2491">
                  <c:v>10:23:58</c:v>
                </c:pt>
                <c:pt idx="2492">
                  <c:v>10:23:58</c:v>
                </c:pt>
                <c:pt idx="2493">
                  <c:v>10:23:59</c:v>
                </c:pt>
                <c:pt idx="2494">
                  <c:v>10:24:05</c:v>
                </c:pt>
                <c:pt idx="2495">
                  <c:v>10:24:06</c:v>
                </c:pt>
                <c:pt idx="2496">
                  <c:v>10:24:06</c:v>
                </c:pt>
                <c:pt idx="2497">
                  <c:v>10:24:06</c:v>
                </c:pt>
                <c:pt idx="2498">
                  <c:v>10:24:07</c:v>
                </c:pt>
                <c:pt idx="2499">
                  <c:v>10:24:07</c:v>
                </c:pt>
                <c:pt idx="2500">
                  <c:v>10:24:08</c:v>
                </c:pt>
                <c:pt idx="2501">
                  <c:v>10:24:08</c:v>
                </c:pt>
                <c:pt idx="2502">
                  <c:v>10:24:08</c:v>
                </c:pt>
                <c:pt idx="2503">
                  <c:v>10:24:09</c:v>
                </c:pt>
                <c:pt idx="2504">
                  <c:v>10:24:09</c:v>
                </c:pt>
                <c:pt idx="2505">
                  <c:v>10:24:15</c:v>
                </c:pt>
                <c:pt idx="2506">
                  <c:v>10:24:16</c:v>
                </c:pt>
                <c:pt idx="2507">
                  <c:v>10:24:16</c:v>
                </c:pt>
                <c:pt idx="2508">
                  <c:v>10:24:16</c:v>
                </c:pt>
                <c:pt idx="2509">
                  <c:v>10:24:17</c:v>
                </c:pt>
                <c:pt idx="2510">
                  <c:v>10:24:17</c:v>
                </c:pt>
                <c:pt idx="2511">
                  <c:v>10:24:18</c:v>
                </c:pt>
                <c:pt idx="2512">
                  <c:v>10:24:18</c:v>
                </c:pt>
                <c:pt idx="2513">
                  <c:v>10:24:18</c:v>
                </c:pt>
                <c:pt idx="2514">
                  <c:v>10:24:19</c:v>
                </c:pt>
                <c:pt idx="2515">
                  <c:v>10:24:19</c:v>
                </c:pt>
                <c:pt idx="2516">
                  <c:v>10:24:25</c:v>
                </c:pt>
                <c:pt idx="2517">
                  <c:v>10:24:26</c:v>
                </c:pt>
                <c:pt idx="2518">
                  <c:v>10:24:26</c:v>
                </c:pt>
                <c:pt idx="2519">
                  <c:v>10:24:26</c:v>
                </c:pt>
                <c:pt idx="2520">
                  <c:v>10:24:27</c:v>
                </c:pt>
                <c:pt idx="2521">
                  <c:v>10:24:27</c:v>
                </c:pt>
                <c:pt idx="2522">
                  <c:v>10:24:28</c:v>
                </c:pt>
                <c:pt idx="2523">
                  <c:v>10:24:28</c:v>
                </c:pt>
                <c:pt idx="2524">
                  <c:v>10:24:28</c:v>
                </c:pt>
                <c:pt idx="2525">
                  <c:v>10:24:29</c:v>
                </c:pt>
                <c:pt idx="2526">
                  <c:v>10:24:29</c:v>
                </c:pt>
                <c:pt idx="2527">
                  <c:v>10:24:35</c:v>
                </c:pt>
                <c:pt idx="2528">
                  <c:v>10:24:35</c:v>
                </c:pt>
                <c:pt idx="2529">
                  <c:v>10:24:36</c:v>
                </c:pt>
                <c:pt idx="2530">
                  <c:v>10:24:36</c:v>
                </c:pt>
                <c:pt idx="2531">
                  <c:v>10:24:36</c:v>
                </c:pt>
                <c:pt idx="2532">
                  <c:v>10:24:37</c:v>
                </c:pt>
                <c:pt idx="2533">
                  <c:v>10:24:37</c:v>
                </c:pt>
                <c:pt idx="2534">
                  <c:v>10:24:38</c:v>
                </c:pt>
                <c:pt idx="2535">
                  <c:v>10:24:38</c:v>
                </c:pt>
                <c:pt idx="2536">
                  <c:v>10:24:38</c:v>
                </c:pt>
                <c:pt idx="2537">
                  <c:v>10:24:39</c:v>
                </c:pt>
                <c:pt idx="2538">
                  <c:v>10:24:45</c:v>
                </c:pt>
                <c:pt idx="2539">
                  <c:v>10:24:46</c:v>
                </c:pt>
                <c:pt idx="2540">
                  <c:v>10:24:46</c:v>
                </c:pt>
                <c:pt idx="2541">
                  <c:v>10:24:46</c:v>
                </c:pt>
                <c:pt idx="2542">
                  <c:v>10:24:47</c:v>
                </c:pt>
                <c:pt idx="2543">
                  <c:v>10:24:47</c:v>
                </c:pt>
                <c:pt idx="2544">
                  <c:v>10:24:47</c:v>
                </c:pt>
                <c:pt idx="2545">
                  <c:v>10:24:48</c:v>
                </c:pt>
                <c:pt idx="2546">
                  <c:v>10:24:48</c:v>
                </c:pt>
                <c:pt idx="2547">
                  <c:v>10:24:48</c:v>
                </c:pt>
                <c:pt idx="2548">
                  <c:v>10:24:49</c:v>
                </c:pt>
                <c:pt idx="2549">
                  <c:v>10:24:49</c:v>
                </c:pt>
                <c:pt idx="2550">
                  <c:v>10:24:55</c:v>
                </c:pt>
                <c:pt idx="2551">
                  <c:v>10:24:56</c:v>
                </c:pt>
                <c:pt idx="2552">
                  <c:v>10:24:56</c:v>
                </c:pt>
                <c:pt idx="2553">
                  <c:v>10:24:56</c:v>
                </c:pt>
                <c:pt idx="2554">
                  <c:v>10:24:57</c:v>
                </c:pt>
                <c:pt idx="2555">
                  <c:v>10:24:57</c:v>
                </c:pt>
                <c:pt idx="2556">
                  <c:v>10:24:58</c:v>
                </c:pt>
                <c:pt idx="2557">
                  <c:v>10:24:58</c:v>
                </c:pt>
                <c:pt idx="2558">
                  <c:v>10:24:58</c:v>
                </c:pt>
                <c:pt idx="2559">
                  <c:v>10:24:59</c:v>
                </c:pt>
                <c:pt idx="2560">
                  <c:v>10:24:59</c:v>
                </c:pt>
                <c:pt idx="2561">
                  <c:v>10:25:05</c:v>
                </c:pt>
                <c:pt idx="2562">
                  <c:v>10:25:05</c:v>
                </c:pt>
                <c:pt idx="2563">
                  <c:v>10:25:06</c:v>
                </c:pt>
                <c:pt idx="2564">
                  <c:v>10:25:06</c:v>
                </c:pt>
                <c:pt idx="2565">
                  <c:v>10:25:06</c:v>
                </c:pt>
                <c:pt idx="2566">
                  <c:v>10:25:07</c:v>
                </c:pt>
                <c:pt idx="2567">
                  <c:v>10:25:07</c:v>
                </c:pt>
                <c:pt idx="2568">
                  <c:v>10:25:08</c:v>
                </c:pt>
                <c:pt idx="2569">
                  <c:v>10:25:08</c:v>
                </c:pt>
                <c:pt idx="2570">
                  <c:v>10:25:08</c:v>
                </c:pt>
                <c:pt idx="2571">
                  <c:v>10:25:09</c:v>
                </c:pt>
                <c:pt idx="2572">
                  <c:v>10:25:15</c:v>
                </c:pt>
                <c:pt idx="2573">
                  <c:v>10:25:16</c:v>
                </c:pt>
                <c:pt idx="2574">
                  <c:v>10:25:16</c:v>
                </c:pt>
                <c:pt idx="2575">
                  <c:v>10:25:16</c:v>
                </c:pt>
                <c:pt idx="2576">
                  <c:v>10:25:17</c:v>
                </c:pt>
                <c:pt idx="2577">
                  <c:v>10:25:17</c:v>
                </c:pt>
                <c:pt idx="2578">
                  <c:v>10:25:18</c:v>
                </c:pt>
                <c:pt idx="2579">
                  <c:v>10:25:18</c:v>
                </c:pt>
                <c:pt idx="2580">
                  <c:v>10:25:18</c:v>
                </c:pt>
                <c:pt idx="2581">
                  <c:v>10:25:19</c:v>
                </c:pt>
                <c:pt idx="2582">
                  <c:v>10:25:19</c:v>
                </c:pt>
                <c:pt idx="2583">
                  <c:v>10:25:25</c:v>
                </c:pt>
                <c:pt idx="2584">
                  <c:v>10:25:26</c:v>
                </c:pt>
                <c:pt idx="2585">
                  <c:v>10:25:26</c:v>
                </c:pt>
                <c:pt idx="2586">
                  <c:v>10:25:26</c:v>
                </c:pt>
                <c:pt idx="2587">
                  <c:v>10:25:27</c:v>
                </c:pt>
                <c:pt idx="2588">
                  <c:v>10:25:27</c:v>
                </c:pt>
                <c:pt idx="2589">
                  <c:v>10:25:28</c:v>
                </c:pt>
                <c:pt idx="2590">
                  <c:v>10:25:28</c:v>
                </c:pt>
                <c:pt idx="2591">
                  <c:v>10:25:28</c:v>
                </c:pt>
                <c:pt idx="2592">
                  <c:v>10:25:29</c:v>
                </c:pt>
                <c:pt idx="2593">
                  <c:v>10:25:29</c:v>
                </c:pt>
                <c:pt idx="2594">
                  <c:v>10:25:35</c:v>
                </c:pt>
                <c:pt idx="2595">
                  <c:v>10:25:36</c:v>
                </c:pt>
                <c:pt idx="2596">
                  <c:v>10:25:36</c:v>
                </c:pt>
                <c:pt idx="2597">
                  <c:v>10:25:36</c:v>
                </c:pt>
                <c:pt idx="2598">
                  <c:v>10:25:37</c:v>
                </c:pt>
                <c:pt idx="2599">
                  <c:v>10:25:37</c:v>
                </c:pt>
                <c:pt idx="2600">
                  <c:v>10:25:38</c:v>
                </c:pt>
                <c:pt idx="2601">
                  <c:v>10:25:38</c:v>
                </c:pt>
                <c:pt idx="2602">
                  <c:v>10:25:38</c:v>
                </c:pt>
                <c:pt idx="2603">
                  <c:v>10:25:39</c:v>
                </c:pt>
                <c:pt idx="2604">
                  <c:v>10:25:39</c:v>
                </c:pt>
                <c:pt idx="2605">
                  <c:v>10:25:45</c:v>
                </c:pt>
                <c:pt idx="2606">
                  <c:v>10:25:46</c:v>
                </c:pt>
                <c:pt idx="2607">
                  <c:v>10:25:46</c:v>
                </c:pt>
                <c:pt idx="2608">
                  <c:v>10:25:46</c:v>
                </c:pt>
                <c:pt idx="2609">
                  <c:v>10:25:47</c:v>
                </c:pt>
                <c:pt idx="2610">
                  <c:v>10:25:47</c:v>
                </c:pt>
                <c:pt idx="2611">
                  <c:v>10:25:48</c:v>
                </c:pt>
                <c:pt idx="2612">
                  <c:v>10:25:48</c:v>
                </c:pt>
                <c:pt idx="2613">
                  <c:v>10:25:48</c:v>
                </c:pt>
                <c:pt idx="2614">
                  <c:v>10:25:49</c:v>
                </c:pt>
                <c:pt idx="2615">
                  <c:v>10:25:49</c:v>
                </c:pt>
                <c:pt idx="2616">
                  <c:v>10:25:55</c:v>
                </c:pt>
                <c:pt idx="2617">
                  <c:v>10:25:56</c:v>
                </c:pt>
                <c:pt idx="2618">
                  <c:v>10:25:56</c:v>
                </c:pt>
                <c:pt idx="2619">
                  <c:v>10:25:56</c:v>
                </c:pt>
                <c:pt idx="2620">
                  <c:v>10:25:57</c:v>
                </c:pt>
                <c:pt idx="2621">
                  <c:v>10:25:57</c:v>
                </c:pt>
                <c:pt idx="2622">
                  <c:v>10:25:58</c:v>
                </c:pt>
                <c:pt idx="2623">
                  <c:v>10:25:58</c:v>
                </c:pt>
                <c:pt idx="2624">
                  <c:v>10:25:58</c:v>
                </c:pt>
                <c:pt idx="2625">
                  <c:v>10:25:59</c:v>
                </c:pt>
                <c:pt idx="2626">
                  <c:v>10:25:59</c:v>
                </c:pt>
                <c:pt idx="2627">
                  <c:v>10:26:05</c:v>
                </c:pt>
                <c:pt idx="2628">
                  <c:v>10:26:06</c:v>
                </c:pt>
                <c:pt idx="2629">
                  <c:v>10:26:06</c:v>
                </c:pt>
                <c:pt idx="2630">
                  <c:v>10:26:06</c:v>
                </c:pt>
                <c:pt idx="2631">
                  <c:v>10:26:07</c:v>
                </c:pt>
                <c:pt idx="2632">
                  <c:v>10:26:07</c:v>
                </c:pt>
                <c:pt idx="2633">
                  <c:v>10:26:08</c:v>
                </c:pt>
                <c:pt idx="2634">
                  <c:v>10:26:08</c:v>
                </c:pt>
                <c:pt idx="2635">
                  <c:v>10:26:08</c:v>
                </c:pt>
                <c:pt idx="2636">
                  <c:v>10:26:09</c:v>
                </c:pt>
                <c:pt idx="2637">
                  <c:v>10:26:09</c:v>
                </c:pt>
                <c:pt idx="2638">
                  <c:v>10:26:15</c:v>
                </c:pt>
                <c:pt idx="2639">
                  <c:v>10:26:16</c:v>
                </c:pt>
                <c:pt idx="2640">
                  <c:v>10:26:16</c:v>
                </c:pt>
                <c:pt idx="2641">
                  <c:v>10:26:16</c:v>
                </c:pt>
                <c:pt idx="2642">
                  <c:v>10:26:17</c:v>
                </c:pt>
                <c:pt idx="2643">
                  <c:v>10:26:17</c:v>
                </c:pt>
                <c:pt idx="2644">
                  <c:v>10:26:18</c:v>
                </c:pt>
                <c:pt idx="2645">
                  <c:v>10:26:18</c:v>
                </c:pt>
                <c:pt idx="2646">
                  <c:v>10:26:18</c:v>
                </c:pt>
                <c:pt idx="2647">
                  <c:v>10:26:19</c:v>
                </c:pt>
                <c:pt idx="2648">
                  <c:v>10:26:19</c:v>
                </c:pt>
                <c:pt idx="2649">
                  <c:v>10:26:25</c:v>
                </c:pt>
                <c:pt idx="2650">
                  <c:v>10:26:26</c:v>
                </c:pt>
                <c:pt idx="2651">
                  <c:v>10:26:26</c:v>
                </c:pt>
                <c:pt idx="2652">
                  <c:v>10:26:26</c:v>
                </c:pt>
                <c:pt idx="2653">
                  <c:v>10:26:27</c:v>
                </c:pt>
                <c:pt idx="2654">
                  <c:v>10:26:27</c:v>
                </c:pt>
                <c:pt idx="2655">
                  <c:v>10:26:28</c:v>
                </c:pt>
                <c:pt idx="2656">
                  <c:v>10:26:28</c:v>
                </c:pt>
                <c:pt idx="2657">
                  <c:v>10:26:28</c:v>
                </c:pt>
                <c:pt idx="2658">
                  <c:v>10:26:29</c:v>
                </c:pt>
                <c:pt idx="2659">
                  <c:v>10:26:29</c:v>
                </c:pt>
                <c:pt idx="2660">
                  <c:v>10:26:30</c:v>
                </c:pt>
                <c:pt idx="2661">
                  <c:v>10:26:35</c:v>
                </c:pt>
                <c:pt idx="2662">
                  <c:v>10:26:36</c:v>
                </c:pt>
                <c:pt idx="2663">
                  <c:v>10:26:36</c:v>
                </c:pt>
                <c:pt idx="2664">
                  <c:v>10:26:36</c:v>
                </c:pt>
                <c:pt idx="2665">
                  <c:v>10:26:37</c:v>
                </c:pt>
                <c:pt idx="2666">
                  <c:v>10:26:37</c:v>
                </c:pt>
                <c:pt idx="2667">
                  <c:v>10:26:38</c:v>
                </c:pt>
                <c:pt idx="2668">
                  <c:v>10:26:38</c:v>
                </c:pt>
                <c:pt idx="2669">
                  <c:v>10:26:38</c:v>
                </c:pt>
                <c:pt idx="2670">
                  <c:v>10:26:39</c:v>
                </c:pt>
                <c:pt idx="2671">
                  <c:v>10:26:39</c:v>
                </c:pt>
                <c:pt idx="2672">
                  <c:v>10:26:45</c:v>
                </c:pt>
                <c:pt idx="2673">
                  <c:v>10:26:46</c:v>
                </c:pt>
                <c:pt idx="2674">
                  <c:v>10:26:46</c:v>
                </c:pt>
                <c:pt idx="2675">
                  <c:v>10:26:46</c:v>
                </c:pt>
                <c:pt idx="2676">
                  <c:v>10:26:47</c:v>
                </c:pt>
                <c:pt idx="2677">
                  <c:v>10:26:47</c:v>
                </c:pt>
                <c:pt idx="2678">
                  <c:v>10:26:48</c:v>
                </c:pt>
                <c:pt idx="2679">
                  <c:v>10:26:48</c:v>
                </c:pt>
                <c:pt idx="2680">
                  <c:v>10:26:48</c:v>
                </c:pt>
                <c:pt idx="2681">
                  <c:v>10:26:49</c:v>
                </c:pt>
                <c:pt idx="2682">
                  <c:v>10:26:49</c:v>
                </c:pt>
                <c:pt idx="2683">
                  <c:v>10:26:55</c:v>
                </c:pt>
                <c:pt idx="2684">
                  <c:v>10:26:56</c:v>
                </c:pt>
                <c:pt idx="2685">
                  <c:v>10:26:56</c:v>
                </c:pt>
                <c:pt idx="2686">
                  <c:v>10:26:56</c:v>
                </c:pt>
                <c:pt idx="2687">
                  <c:v>10:26:57</c:v>
                </c:pt>
                <c:pt idx="2688">
                  <c:v>10:26:57</c:v>
                </c:pt>
                <c:pt idx="2689">
                  <c:v>10:26:58</c:v>
                </c:pt>
                <c:pt idx="2690">
                  <c:v>10:26:58</c:v>
                </c:pt>
                <c:pt idx="2691">
                  <c:v>10:26:58</c:v>
                </c:pt>
                <c:pt idx="2692">
                  <c:v>10:26:59</c:v>
                </c:pt>
                <c:pt idx="2693">
                  <c:v>10:26:59</c:v>
                </c:pt>
                <c:pt idx="2694">
                  <c:v>10:27:05</c:v>
                </c:pt>
                <c:pt idx="2695">
                  <c:v>10:27:06</c:v>
                </c:pt>
                <c:pt idx="2696">
                  <c:v>10:27:06</c:v>
                </c:pt>
                <c:pt idx="2697">
                  <c:v>10:27:06</c:v>
                </c:pt>
                <c:pt idx="2698">
                  <c:v>10:27:07</c:v>
                </c:pt>
                <c:pt idx="2699">
                  <c:v>10:27:07</c:v>
                </c:pt>
                <c:pt idx="2700">
                  <c:v>10:27:08</c:v>
                </c:pt>
                <c:pt idx="2701">
                  <c:v>10:27:08</c:v>
                </c:pt>
                <c:pt idx="2702">
                  <c:v>10:27:08</c:v>
                </c:pt>
                <c:pt idx="2703">
                  <c:v>10:27:09</c:v>
                </c:pt>
                <c:pt idx="2704">
                  <c:v>10:27:09</c:v>
                </c:pt>
                <c:pt idx="2705">
                  <c:v>10:27:15</c:v>
                </c:pt>
                <c:pt idx="2706">
                  <c:v>10:27:16</c:v>
                </c:pt>
                <c:pt idx="2707">
                  <c:v>10:27:16</c:v>
                </c:pt>
                <c:pt idx="2708">
                  <c:v>10:27:16</c:v>
                </c:pt>
                <c:pt idx="2709">
                  <c:v>10:27:17</c:v>
                </c:pt>
                <c:pt idx="2710">
                  <c:v>10:27:17</c:v>
                </c:pt>
                <c:pt idx="2711">
                  <c:v>10:27:18</c:v>
                </c:pt>
                <c:pt idx="2712">
                  <c:v>10:27:18</c:v>
                </c:pt>
                <c:pt idx="2713">
                  <c:v>10:27:18</c:v>
                </c:pt>
                <c:pt idx="2714">
                  <c:v>10:27:19</c:v>
                </c:pt>
                <c:pt idx="2715">
                  <c:v>10:27:19</c:v>
                </c:pt>
                <c:pt idx="2716">
                  <c:v>10:27:25</c:v>
                </c:pt>
                <c:pt idx="2717">
                  <c:v>10:27:26</c:v>
                </c:pt>
                <c:pt idx="2718">
                  <c:v>10:27:26</c:v>
                </c:pt>
                <c:pt idx="2719">
                  <c:v>10:27:26</c:v>
                </c:pt>
                <c:pt idx="2720">
                  <c:v>10:27:27</c:v>
                </c:pt>
                <c:pt idx="2721">
                  <c:v>10:27:27</c:v>
                </c:pt>
                <c:pt idx="2722">
                  <c:v>10:27:28</c:v>
                </c:pt>
                <c:pt idx="2723">
                  <c:v>10:27:28</c:v>
                </c:pt>
                <c:pt idx="2724">
                  <c:v>10:27:28</c:v>
                </c:pt>
                <c:pt idx="2725">
                  <c:v>10:27:29</c:v>
                </c:pt>
                <c:pt idx="2726">
                  <c:v>10:27:29</c:v>
                </c:pt>
                <c:pt idx="2727">
                  <c:v>10:27:35</c:v>
                </c:pt>
                <c:pt idx="2728">
                  <c:v>10:27:36</c:v>
                </c:pt>
                <c:pt idx="2729">
                  <c:v>10:27:36</c:v>
                </c:pt>
                <c:pt idx="2730">
                  <c:v>10:27:36</c:v>
                </c:pt>
                <c:pt idx="2731">
                  <c:v>10:27:37</c:v>
                </c:pt>
                <c:pt idx="2732">
                  <c:v>10:27:37</c:v>
                </c:pt>
                <c:pt idx="2733">
                  <c:v>10:27:38</c:v>
                </c:pt>
                <c:pt idx="2734">
                  <c:v>10:27:38</c:v>
                </c:pt>
                <c:pt idx="2735">
                  <c:v>10:27:38</c:v>
                </c:pt>
                <c:pt idx="2736">
                  <c:v>10:27:39</c:v>
                </c:pt>
                <c:pt idx="2737">
                  <c:v>10:27:39</c:v>
                </c:pt>
                <c:pt idx="2738">
                  <c:v>10:27:45</c:v>
                </c:pt>
                <c:pt idx="2739">
                  <c:v>10:27:46</c:v>
                </c:pt>
                <c:pt idx="2740">
                  <c:v>10:27:46</c:v>
                </c:pt>
                <c:pt idx="2741">
                  <c:v>10:27:46</c:v>
                </c:pt>
                <c:pt idx="2742">
                  <c:v>10:27:47</c:v>
                </c:pt>
                <c:pt idx="2743">
                  <c:v>10:27:47</c:v>
                </c:pt>
                <c:pt idx="2744">
                  <c:v>10:27:48</c:v>
                </c:pt>
                <c:pt idx="2745">
                  <c:v>10:27:48</c:v>
                </c:pt>
                <c:pt idx="2746">
                  <c:v>10:27:48</c:v>
                </c:pt>
                <c:pt idx="2747">
                  <c:v>10:27:49</c:v>
                </c:pt>
                <c:pt idx="2748">
                  <c:v>10:27:49</c:v>
                </c:pt>
                <c:pt idx="2749">
                  <c:v>10:27:55</c:v>
                </c:pt>
                <c:pt idx="2750">
                  <c:v>10:27:56</c:v>
                </c:pt>
                <c:pt idx="2751">
                  <c:v>10:27:56</c:v>
                </c:pt>
                <c:pt idx="2752">
                  <c:v>10:27:56</c:v>
                </c:pt>
                <c:pt idx="2753">
                  <c:v>10:27:57</c:v>
                </c:pt>
                <c:pt idx="2754">
                  <c:v>10:27:57</c:v>
                </c:pt>
                <c:pt idx="2755">
                  <c:v>10:27:58</c:v>
                </c:pt>
                <c:pt idx="2756">
                  <c:v>10:27:58</c:v>
                </c:pt>
                <c:pt idx="2757">
                  <c:v>10:27:58</c:v>
                </c:pt>
                <c:pt idx="2758">
                  <c:v>10:27:59</c:v>
                </c:pt>
                <c:pt idx="2759">
                  <c:v>10:27:59</c:v>
                </c:pt>
                <c:pt idx="2760">
                  <c:v>10:28:05</c:v>
                </c:pt>
                <c:pt idx="2761">
                  <c:v>10:28:06</c:v>
                </c:pt>
                <c:pt idx="2762">
                  <c:v>10:28:06</c:v>
                </c:pt>
                <c:pt idx="2763">
                  <c:v>10:28:06</c:v>
                </c:pt>
                <c:pt idx="2764">
                  <c:v>10:28:07</c:v>
                </c:pt>
                <c:pt idx="2765">
                  <c:v>10:28:07</c:v>
                </c:pt>
                <c:pt idx="2766">
                  <c:v>10:28:08</c:v>
                </c:pt>
                <c:pt idx="2767">
                  <c:v>10:28:08</c:v>
                </c:pt>
                <c:pt idx="2768">
                  <c:v>10:28:08</c:v>
                </c:pt>
                <c:pt idx="2769">
                  <c:v>10:28:09</c:v>
                </c:pt>
                <c:pt idx="2770">
                  <c:v>10:28:09</c:v>
                </c:pt>
                <c:pt idx="2771">
                  <c:v>10:28:15</c:v>
                </c:pt>
                <c:pt idx="2772">
                  <c:v>10:28:16</c:v>
                </c:pt>
                <c:pt idx="2773">
                  <c:v>10:28:16</c:v>
                </c:pt>
                <c:pt idx="2774">
                  <c:v>10:28:16</c:v>
                </c:pt>
                <c:pt idx="2775">
                  <c:v>10:28:17</c:v>
                </c:pt>
                <c:pt idx="2776">
                  <c:v>10:28:17</c:v>
                </c:pt>
                <c:pt idx="2777">
                  <c:v>10:28:18</c:v>
                </c:pt>
                <c:pt idx="2778">
                  <c:v>10:28:18</c:v>
                </c:pt>
                <c:pt idx="2779">
                  <c:v>10:28:18</c:v>
                </c:pt>
                <c:pt idx="2780">
                  <c:v>10:28:19</c:v>
                </c:pt>
                <c:pt idx="2781">
                  <c:v>10:28:19</c:v>
                </c:pt>
                <c:pt idx="2782">
                  <c:v>10:28:25</c:v>
                </c:pt>
                <c:pt idx="2783">
                  <c:v>10:28:26</c:v>
                </c:pt>
                <c:pt idx="2784">
                  <c:v>10:28:26</c:v>
                </c:pt>
                <c:pt idx="2785">
                  <c:v>10:28:26</c:v>
                </c:pt>
                <c:pt idx="2786">
                  <c:v>10:28:27</c:v>
                </c:pt>
                <c:pt idx="2787">
                  <c:v>10:28:27</c:v>
                </c:pt>
                <c:pt idx="2788">
                  <c:v>10:28:28</c:v>
                </c:pt>
                <c:pt idx="2789">
                  <c:v>10:28:28</c:v>
                </c:pt>
                <c:pt idx="2790">
                  <c:v>10:28:28</c:v>
                </c:pt>
                <c:pt idx="2791">
                  <c:v>10:28:29</c:v>
                </c:pt>
                <c:pt idx="2792">
                  <c:v>10:28:29</c:v>
                </c:pt>
                <c:pt idx="2793">
                  <c:v>10:28:32</c:v>
                </c:pt>
                <c:pt idx="2794">
                  <c:v>10:28:35</c:v>
                </c:pt>
                <c:pt idx="2795">
                  <c:v>10:28:36</c:v>
                </c:pt>
                <c:pt idx="2796">
                  <c:v>10:28:36</c:v>
                </c:pt>
                <c:pt idx="2797">
                  <c:v>10:28:36</c:v>
                </c:pt>
                <c:pt idx="2798">
                  <c:v>10:28:37</c:v>
                </c:pt>
                <c:pt idx="2799">
                  <c:v>10:28:37</c:v>
                </c:pt>
                <c:pt idx="2800">
                  <c:v>10:28:38</c:v>
                </c:pt>
                <c:pt idx="2801">
                  <c:v>10:28:38</c:v>
                </c:pt>
                <c:pt idx="2802">
                  <c:v>10:28:38</c:v>
                </c:pt>
                <c:pt idx="2803">
                  <c:v>10:28:39</c:v>
                </c:pt>
                <c:pt idx="2804">
                  <c:v>10:28:39</c:v>
                </c:pt>
                <c:pt idx="2805">
                  <c:v>10:28:45</c:v>
                </c:pt>
                <c:pt idx="2806">
                  <c:v>10:28:46</c:v>
                </c:pt>
                <c:pt idx="2807">
                  <c:v>10:28:46</c:v>
                </c:pt>
                <c:pt idx="2808">
                  <c:v>10:28:46</c:v>
                </c:pt>
                <c:pt idx="2809">
                  <c:v>10:28:47</c:v>
                </c:pt>
                <c:pt idx="2810">
                  <c:v>10:28:47</c:v>
                </c:pt>
                <c:pt idx="2811">
                  <c:v>10:28:48</c:v>
                </c:pt>
                <c:pt idx="2812">
                  <c:v>10:28:48</c:v>
                </c:pt>
                <c:pt idx="2813">
                  <c:v>10:28:48</c:v>
                </c:pt>
                <c:pt idx="2814">
                  <c:v>10:28:49</c:v>
                </c:pt>
                <c:pt idx="2815">
                  <c:v>10:28:49</c:v>
                </c:pt>
                <c:pt idx="2816">
                  <c:v>10:28:55</c:v>
                </c:pt>
                <c:pt idx="2817">
                  <c:v>10:28:56</c:v>
                </c:pt>
                <c:pt idx="2818">
                  <c:v>10:28:56</c:v>
                </c:pt>
                <c:pt idx="2819">
                  <c:v>10:28:56</c:v>
                </c:pt>
                <c:pt idx="2820">
                  <c:v>10:28:57</c:v>
                </c:pt>
                <c:pt idx="2821">
                  <c:v>10:28:57</c:v>
                </c:pt>
                <c:pt idx="2822">
                  <c:v>10:28:58</c:v>
                </c:pt>
                <c:pt idx="2823">
                  <c:v>10:28:58</c:v>
                </c:pt>
                <c:pt idx="2824">
                  <c:v>10:28:58</c:v>
                </c:pt>
                <c:pt idx="2825">
                  <c:v>10:28:59</c:v>
                </c:pt>
                <c:pt idx="2826">
                  <c:v>10:28:59</c:v>
                </c:pt>
                <c:pt idx="2827">
                  <c:v>10:29:05</c:v>
                </c:pt>
                <c:pt idx="2828">
                  <c:v>10:29:06</c:v>
                </c:pt>
                <c:pt idx="2829">
                  <c:v>10:29:06</c:v>
                </c:pt>
                <c:pt idx="2830">
                  <c:v>10:29:06</c:v>
                </c:pt>
                <c:pt idx="2831">
                  <c:v>10:29:07</c:v>
                </c:pt>
                <c:pt idx="2832">
                  <c:v>10:29:07</c:v>
                </c:pt>
                <c:pt idx="2833">
                  <c:v>10:29:08</c:v>
                </c:pt>
                <c:pt idx="2834">
                  <c:v>10:29:08</c:v>
                </c:pt>
                <c:pt idx="2835">
                  <c:v>10:29:08</c:v>
                </c:pt>
                <c:pt idx="2836">
                  <c:v>10:29:09</c:v>
                </c:pt>
                <c:pt idx="2837">
                  <c:v>10:29:09</c:v>
                </c:pt>
                <c:pt idx="2838">
                  <c:v>10:29:15</c:v>
                </c:pt>
                <c:pt idx="2839">
                  <c:v>10:29:16</c:v>
                </c:pt>
                <c:pt idx="2840">
                  <c:v>10:29:16</c:v>
                </c:pt>
                <c:pt idx="2841">
                  <c:v>10:29:16</c:v>
                </c:pt>
                <c:pt idx="2842">
                  <c:v>10:29:17</c:v>
                </c:pt>
                <c:pt idx="2843">
                  <c:v>10:29:17</c:v>
                </c:pt>
                <c:pt idx="2844">
                  <c:v>10:29:18</c:v>
                </c:pt>
                <c:pt idx="2845">
                  <c:v>10:29:18</c:v>
                </c:pt>
                <c:pt idx="2846">
                  <c:v>10:29:18</c:v>
                </c:pt>
                <c:pt idx="2847">
                  <c:v>10:29:19</c:v>
                </c:pt>
                <c:pt idx="2848">
                  <c:v>10:29:19</c:v>
                </c:pt>
                <c:pt idx="2849">
                  <c:v>10:29:25</c:v>
                </c:pt>
                <c:pt idx="2850">
                  <c:v>10:29:26</c:v>
                </c:pt>
                <c:pt idx="2851">
                  <c:v>10:29:26</c:v>
                </c:pt>
                <c:pt idx="2852">
                  <c:v>10:29:26</c:v>
                </c:pt>
                <c:pt idx="2853">
                  <c:v>10:29:27</c:v>
                </c:pt>
                <c:pt idx="2854">
                  <c:v>10:29:27</c:v>
                </c:pt>
                <c:pt idx="2855">
                  <c:v>10:29:28</c:v>
                </c:pt>
                <c:pt idx="2856">
                  <c:v>10:29:28</c:v>
                </c:pt>
                <c:pt idx="2857">
                  <c:v>10:29:28</c:v>
                </c:pt>
                <c:pt idx="2858">
                  <c:v>10:29:29</c:v>
                </c:pt>
                <c:pt idx="2859">
                  <c:v>10:29:29</c:v>
                </c:pt>
                <c:pt idx="2860">
                  <c:v>10:29:35</c:v>
                </c:pt>
                <c:pt idx="2861">
                  <c:v>10:29:36</c:v>
                </c:pt>
                <c:pt idx="2862">
                  <c:v>10:29:36</c:v>
                </c:pt>
                <c:pt idx="2863">
                  <c:v>10:29:36</c:v>
                </c:pt>
                <c:pt idx="2864">
                  <c:v>10:29:37</c:v>
                </c:pt>
                <c:pt idx="2865">
                  <c:v>10:29:37</c:v>
                </c:pt>
                <c:pt idx="2866">
                  <c:v>10:29:38</c:v>
                </c:pt>
                <c:pt idx="2867">
                  <c:v>10:29:38</c:v>
                </c:pt>
                <c:pt idx="2868">
                  <c:v>10:29:38</c:v>
                </c:pt>
                <c:pt idx="2869">
                  <c:v>10:29:39</c:v>
                </c:pt>
                <c:pt idx="2870">
                  <c:v>10:29:39</c:v>
                </c:pt>
                <c:pt idx="2871">
                  <c:v>10:29:45</c:v>
                </c:pt>
                <c:pt idx="2872">
                  <c:v>10:29:46</c:v>
                </c:pt>
                <c:pt idx="2873">
                  <c:v>10:29:46</c:v>
                </c:pt>
                <c:pt idx="2874">
                  <c:v>10:29:46</c:v>
                </c:pt>
                <c:pt idx="2875">
                  <c:v>10:29:47</c:v>
                </c:pt>
                <c:pt idx="2876">
                  <c:v>10:29:47</c:v>
                </c:pt>
                <c:pt idx="2877">
                  <c:v>10:29:48</c:v>
                </c:pt>
                <c:pt idx="2878">
                  <c:v>10:29:48</c:v>
                </c:pt>
                <c:pt idx="2879">
                  <c:v>10:29:48</c:v>
                </c:pt>
                <c:pt idx="2880">
                  <c:v>10:29:49</c:v>
                </c:pt>
                <c:pt idx="2881">
                  <c:v>10:29:49</c:v>
                </c:pt>
                <c:pt idx="2882">
                  <c:v>10:29:55</c:v>
                </c:pt>
                <c:pt idx="2883">
                  <c:v>10:29:56</c:v>
                </c:pt>
                <c:pt idx="2884">
                  <c:v>10:29:56</c:v>
                </c:pt>
                <c:pt idx="2885">
                  <c:v>10:29:56</c:v>
                </c:pt>
                <c:pt idx="2886">
                  <c:v>10:29:57</c:v>
                </c:pt>
                <c:pt idx="2887">
                  <c:v>10:29:57</c:v>
                </c:pt>
                <c:pt idx="2888">
                  <c:v>10:29:58</c:v>
                </c:pt>
                <c:pt idx="2889">
                  <c:v>10:29:58</c:v>
                </c:pt>
                <c:pt idx="2890">
                  <c:v>10:29:58</c:v>
                </c:pt>
                <c:pt idx="2891">
                  <c:v>10:29:59</c:v>
                </c:pt>
                <c:pt idx="2892">
                  <c:v>10:29:59</c:v>
                </c:pt>
                <c:pt idx="2893">
                  <c:v>10:30:05</c:v>
                </c:pt>
                <c:pt idx="2894">
                  <c:v>10:30:06</c:v>
                </c:pt>
                <c:pt idx="2895">
                  <c:v>10:30:06</c:v>
                </c:pt>
                <c:pt idx="2896">
                  <c:v>10:30:06</c:v>
                </c:pt>
                <c:pt idx="2897">
                  <c:v>10:30:07</c:v>
                </c:pt>
                <c:pt idx="2898">
                  <c:v>10:30:07</c:v>
                </c:pt>
                <c:pt idx="2899">
                  <c:v>10:30:08</c:v>
                </c:pt>
                <c:pt idx="2900">
                  <c:v>10:30:08</c:v>
                </c:pt>
                <c:pt idx="2901">
                  <c:v>10:30:08</c:v>
                </c:pt>
                <c:pt idx="2902">
                  <c:v>10:30:09</c:v>
                </c:pt>
                <c:pt idx="2903">
                  <c:v>10:30:09</c:v>
                </c:pt>
                <c:pt idx="2904">
                  <c:v>10:30:15</c:v>
                </c:pt>
                <c:pt idx="2905">
                  <c:v>10:30:16</c:v>
                </c:pt>
                <c:pt idx="2906">
                  <c:v>10:30:16</c:v>
                </c:pt>
                <c:pt idx="2907">
                  <c:v>10:30:16</c:v>
                </c:pt>
                <c:pt idx="2908">
                  <c:v>10:30:17</c:v>
                </c:pt>
                <c:pt idx="2909">
                  <c:v>10:30:17</c:v>
                </c:pt>
                <c:pt idx="2910">
                  <c:v>10:30:18</c:v>
                </c:pt>
                <c:pt idx="2911">
                  <c:v>10:30:18</c:v>
                </c:pt>
                <c:pt idx="2912">
                  <c:v>10:30:18</c:v>
                </c:pt>
                <c:pt idx="2913">
                  <c:v>10:30:19</c:v>
                </c:pt>
                <c:pt idx="2914">
                  <c:v>10:30:19</c:v>
                </c:pt>
                <c:pt idx="2915">
                  <c:v>10:30:25</c:v>
                </c:pt>
                <c:pt idx="2916">
                  <c:v>10:30:25</c:v>
                </c:pt>
                <c:pt idx="2917">
                  <c:v>10:30:26</c:v>
                </c:pt>
                <c:pt idx="2918">
                  <c:v>10:30:26</c:v>
                </c:pt>
                <c:pt idx="2919">
                  <c:v>10:30:26</c:v>
                </c:pt>
                <c:pt idx="2920">
                  <c:v>10:30:27</c:v>
                </c:pt>
                <c:pt idx="2921">
                  <c:v>10:30:27</c:v>
                </c:pt>
                <c:pt idx="2922">
                  <c:v>10:30:28</c:v>
                </c:pt>
                <c:pt idx="2923">
                  <c:v>10:30:28</c:v>
                </c:pt>
                <c:pt idx="2924">
                  <c:v>10:30:28</c:v>
                </c:pt>
                <c:pt idx="2925">
                  <c:v>10:30:29</c:v>
                </c:pt>
                <c:pt idx="2926">
                  <c:v>10:30:35</c:v>
                </c:pt>
                <c:pt idx="2927">
                  <c:v>10:30:36</c:v>
                </c:pt>
                <c:pt idx="2928">
                  <c:v>10:30:36</c:v>
                </c:pt>
                <c:pt idx="2929">
                  <c:v>10:30:36</c:v>
                </c:pt>
                <c:pt idx="2930">
                  <c:v>10:30:37</c:v>
                </c:pt>
                <c:pt idx="2931">
                  <c:v>10:30:37</c:v>
                </c:pt>
                <c:pt idx="2932">
                  <c:v>10:30:38</c:v>
                </c:pt>
                <c:pt idx="2933">
                  <c:v>10:30:38</c:v>
                </c:pt>
                <c:pt idx="2934">
                  <c:v>10:30:38</c:v>
                </c:pt>
                <c:pt idx="2935">
                  <c:v>10:30:39</c:v>
                </c:pt>
                <c:pt idx="2936">
                  <c:v>10:30:39</c:v>
                </c:pt>
                <c:pt idx="2937">
                  <c:v>10:30:45</c:v>
                </c:pt>
                <c:pt idx="2938">
                  <c:v>10:30:46</c:v>
                </c:pt>
                <c:pt idx="2939">
                  <c:v>10:30:46</c:v>
                </c:pt>
                <c:pt idx="2940">
                  <c:v>10:30:46</c:v>
                </c:pt>
                <c:pt idx="2941">
                  <c:v>10:30:47</c:v>
                </c:pt>
                <c:pt idx="2942">
                  <c:v>10:30:47</c:v>
                </c:pt>
                <c:pt idx="2943">
                  <c:v>10:30:48</c:v>
                </c:pt>
                <c:pt idx="2944">
                  <c:v>10:30:48</c:v>
                </c:pt>
                <c:pt idx="2945">
                  <c:v>10:30:48</c:v>
                </c:pt>
                <c:pt idx="2946">
                  <c:v>10:30:49</c:v>
                </c:pt>
                <c:pt idx="2947">
                  <c:v>10:30:49</c:v>
                </c:pt>
                <c:pt idx="2948">
                  <c:v>10:30:55</c:v>
                </c:pt>
                <c:pt idx="2949">
                  <c:v>10:30:56</c:v>
                </c:pt>
                <c:pt idx="2950">
                  <c:v>10:30:56</c:v>
                </c:pt>
                <c:pt idx="2951">
                  <c:v>10:30:56</c:v>
                </c:pt>
                <c:pt idx="2952">
                  <c:v>10:30:57</c:v>
                </c:pt>
                <c:pt idx="2953">
                  <c:v>10:30:57</c:v>
                </c:pt>
                <c:pt idx="2954">
                  <c:v>10:30:58</c:v>
                </c:pt>
                <c:pt idx="2955">
                  <c:v>10:30:58</c:v>
                </c:pt>
                <c:pt idx="2956">
                  <c:v>10:30:58</c:v>
                </c:pt>
                <c:pt idx="2957">
                  <c:v>10:30:59</c:v>
                </c:pt>
                <c:pt idx="2958">
                  <c:v>10:30:59</c:v>
                </c:pt>
                <c:pt idx="2959">
                  <c:v>10:31:05</c:v>
                </c:pt>
                <c:pt idx="2960">
                  <c:v>10:31:06</c:v>
                </c:pt>
                <c:pt idx="2961">
                  <c:v>10:31:06</c:v>
                </c:pt>
                <c:pt idx="2962">
                  <c:v>10:31:06</c:v>
                </c:pt>
                <c:pt idx="2963">
                  <c:v>10:31:07</c:v>
                </c:pt>
                <c:pt idx="2964">
                  <c:v>10:31:07</c:v>
                </c:pt>
                <c:pt idx="2965">
                  <c:v>10:31:08</c:v>
                </c:pt>
                <c:pt idx="2966">
                  <c:v>10:31:08</c:v>
                </c:pt>
                <c:pt idx="2967">
                  <c:v>10:31:08</c:v>
                </c:pt>
                <c:pt idx="2968">
                  <c:v>10:31:09</c:v>
                </c:pt>
                <c:pt idx="2969">
                  <c:v>10:31:09</c:v>
                </c:pt>
                <c:pt idx="2970">
                  <c:v>10:31:15</c:v>
                </c:pt>
                <c:pt idx="2971">
                  <c:v>10:31:16</c:v>
                </c:pt>
                <c:pt idx="2972">
                  <c:v>10:31:16</c:v>
                </c:pt>
                <c:pt idx="2973">
                  <c:v>10:31:16</c:v>
                </c:pt>
                <c:pt idx="2974">
                  <c:v>10:31:17</c:v>
                </c:pt>
                <c:pt idx="2975">
                  <c:v>10:31:17</c:v>
                </c:pt>
                <c:pt idx="2976">
                  <c:v>10:31:18</c:v>
                </c:pt>
                <c:pt idx="2977">
                  <c:v>10:31:18</c:v>
                </c:pt>
                <c:pt idx="2978">
                  <c:v>10:31:18</c:v>
                </c:pt>
                <c:pt idx="2979">
                  <c:v>10:31:19</c:v>
                </c:pt>
                <c:pt idx="2980">
                  <c:v>10:31:19</c:v>
                </c:pt>
                <c:pt idx="2981">
                  <c:v>10:31:25</c:v>
                </c:pt>
                <c:pt idx="2982">
                  <c:v>10:31:26</c:v>
                </c:pt>
                <c:pt idx="2983">
                  <c:v>10:31:26</c:v>
                </c:pt>
                <c:pt idx="2984">
                  <c:v>10:31:26</c:v>
                </c:pt>
                <c:pt idx="2985">
                  <c:v>10:31:27</c:v>
                </c:pt>
                <c:pt idx="2986">
                  <c:v>10:31:27</c:v>
                </c:pt>
                <c:pt idx="2987">
                  <c:v>10:31:28</c:v>
                </c:pt>
                <c:pt idx="2988">
                  <c:v>10:31:28</c:v>
                </c:pt>
                <c:pt idx="2989">
                  <c:v>10:31:28</c:v>
                </c:pt>
                <c:pt idx="2990">
                  <c:v>10:31:29</c:v>
                </c:pt>
                <c:pt idx="2991">
                  <c:v>10:31:29</c:v>
                </c:pt>
                <c:pt idx="2992">
                  <c:v>10:31:35</c:v>
                </c:pt>
                <c:pt idx="2993">
                  <c:v>10:31:36</c:v>
                </c:pt>
                <c:pt idx="2994">
                  <c:v>10:31:36</c:v>
                </c:pt>
                <c:pt idx="2995">
                  <c:v>10:31:36</c:v>
                </c:pt>
                <c:pt idx="2996">
                  <c:v>10:31:36</c:v>
                </c:pt>
                <c:pt idx="2997">
                  <c:v>10:31:37</c:v>
                </c:pt>
                <c:pt idx="2998">
                  <c:v>10:31:37</c:v>
                </c:pt>
                <c:pt idx="2999">
                  <c:v>10:31:38</c:v>
                </c:pt>
                <c:pt idx="3000">
                  <c:v>10:31:38</c:v>
                </c:pt>
                <c:pt idx="3001">
                  <c:v>10:31:38</c:v>
                </c:pt>
                <c:pt idx="3002">
                  <c:v>10:31:39</c:v>
                </c:pt>
                <c:pt idx="3003">
                  <c:v>10:31:39</c:v>
                </c:pt>
                <c:pt idx="3004">
                  <c:v>10:31:45</c:v>
                </c:pt>
                <c:pt idx="3005">
                  <c:v>10:31:46</c:v>
                </c:pt>
                <c:pt idx="3006">
                  <c:v>10:31:46</c:v>
                </c:pt>
                <c:pt idx="3007">
                  <c:v>10:31:46</c:v>
                </c:pt>
                <c:pt idx="3008">
                  <c:v>10:31:47</c:v>
                </c:pt>
                <c:pt idx="3009">
                  <c:v>10:31:47</c:v>
                </c:pt>
                <c:pt idx="3010">
                  <c:v>10:31:48</c:v>
                </c:pt>
                <c:pt idx="3011">
                  <c:v>10:31:48</c:v>
                </c:pt>
                <c:pt idx="3012">
                  <c:v>10:31:48</c:v>
                </c:pt>
                <c:pt idx="3013">
                  <c:v>10:31:49</c:v>
                </c:pt>
                <c:pt idx="3014">
                  <c:v>10:31:49</c:v>
                </c:pt>
                <c:pt idx="3015">
                  <c:v>10:31:55</c:v>
                </c:pt>
                <c:pt idx="3016">
                  <c:v>10:31:56</c:v>
                </c:pt>
                <c:pt idx="3017">
                  <c:v>10:31:56</c:v>
                </c:pt>
                <c:pt idx="3018">
                  <c:v>10:31:56</c:v>
                </c:pt>
                <c:pt idx="3019">
                  <c:v>10:31:57</c:v>
                </c:pt>
                <c:pt idx="3020">
                  <c:v>10:31:57</c:v>
                </c:pt>
                <c:pt idx="3021">
                  <c:v>10:31:58</c:v>
                </c:pt>
                <c:pt idx="3022">
                  <c:v>10:31:58</c:v>
                </c:pt>
                <c:pt idx="3023">
                  <c:v>10:31:58</c:v>
                </c:pt>
                <c:pt idx="3024">
                  <c:v>10:31:59</c:v>
                </c:pt>
                <c:pt idx="3025">
                  <c:v>10:31:59</c:v>
                </c:pt>
                <c:pt idx="3026">
                  <c:v>10:32:05</c:v>
                </c:pt>
                <c:pt idx="3027">
                  <c:v>10:32:06</c:v>
                </c:pt>
                <c:pt idx="3028">
                  <c:v>10:32:06</c:v>
                </c:pt>
                <c:pt idx="3029">
                  <c:v>10:32:06</c:v>
                </c:pt>
                <c:pt idx="3030">
                  <c:v>10:32:07</c:v>
                </c:pt>
                <c:pt idx="3031">
                  <c:v>10:32:07</c:v>
                </c:pt>
                <c:pt idx="3032">
                  <c:v>10:32:08</c:v>
                </c:pt>
                <c:pt idx="3033">
                  <c:v>10:32:08</c:v>
                </c:pt>
                <c:pt idx="3034">
                  <c:v>10:32:08</c:v>
                </c:pt>
                <c:pt idx="3035">
                  <c:v>10:32:09</c:v>
                </c:pt>
                <c:pt idx="3036">
                  <c:v>10:32:09</c:v>
                </c:pt>
                <c:pt idx="3037">
                  <c:v>10:32:15</c:v>
                </c:pt>
                <c:pt idx="3038">
                  <c:v>10:32:16</c:v>
                </c:pt>
                <c:pt idx="3039">
                  <c:v>10:32:16</c:v>
                </c:pt>
                <c:pt idx="3040">
                  <c:v>10:32:16</c:v>
                </c:pt>
                <c:pt idx="3041">
                  <c:v>10:32:17</c:v>
                </c:pt>
                <c:pt idx="3042">
                  <c:v>10:32:17</c:v>
                </c:pt>
                <c:pt idx="3043">
                  <c:v>10:32:18</c:v>
                </c:pt>
                <c:pt idx="3044">
                  <c:v>10:32:18</c:v>
                </c:pt>
                <c:pt idx="3045">
                  <c:v>10:32:18</c:v>
                </c:pt>
                <c:pt idx="3046">
                  <c:v>10:32:19</c:v>
                </c:pt>
                <c:pt idx="3047">
                  <c:v>10:32:19</c:v>
                </c:pt>
                <c:pt idx="3048">
                  <c:v>10:32:25</c:v>
                </c:pt>
                <c:pt idx="3049">
                  <c:v>10:32:26</c:v>
                </c:pt>
                <c:pt idx="3050">
                  <c:v>10:32:26</c:v>
                </c:pt>
                <c:pt idx="3051">
                  <c:v>10:32:26</c:v>
                </c:pt>
                <c:pt idx="3052">
                  <c:v>10:32:27</c:v>
                </c:pt>
                <c:pt idx="3053">
                  <c:v>10:32:27</c:v>
                </c:pt>
                <c:pt idx="3054">
                  <c:v>10:32:28</c:v>
                </c:pt>
                <c:pt idx="3055">
                  <c:v>10:32:28</c:v>
                </c:pt>
                <c:pt idx="3056">
                  <c:v>10:32:28</c:v>
                </c:pt>
                <c:pt idx="3057">
                  <c:v>10:32:29</c:v>
                </c:pt>
                <c:pt idx="3058">
                  <c:v>10:32:29</c:v>
                </c:pt>
                <c:pt idx="3059">
                  <c:v>10:32:35</c:v>
                </c:pt>
                <c:pt idx="3060">
                  <c:v>10:32:35</c:v>
                </c:pt>
                <c:pt idx="3061">
                  <c:v>10:32:36</c:v>
                </c:pt>
                <c:pt idx="3062">
                  <c:v>10:32:36</c:v>
                </c:pt>
                <c:pt idx="3063">
                  <c:v>10:32:36</c:v>
                </c:pt>
                <c:pt idx="3064">
                  <c:v>10:32:37</c:v>
                </c:pt>
                <c:pt idx="3065">
                  <c:v>10:32:37</c:v>
                </c:pt>
                <c:pt idx="3066">
                  <c:v>10:32:38</c:v>
                </c:pt>
                <c:pt idx="3067">
                  <c:v>10:32:38</c:v>
                </c:pt>
                <c:pt idx="3068">
                  <c:v>10:32:38</c:v>
                </c:pt>
                <c:pt idx="3069">
                  <c:v>10:32:39</c:v>
                </c:pt>
                <c:pt idx="3070">
                  <c:v>10:32:45</c:v>
                </c:pt>
                <c:pt idx="3071">
                  <c:v>10:32:46</c:v>
                </c:pt>
                <c:pt idx="3072">
                  <c:v>10:32:46</c:v>
                </c:pt>
                <c:pt idx="3073">
                  <c:v>10:32:46</c:v>
                </c:pt>
                <c:pt idx="3074">
                  <c:v>10:32:47</c:v>
                </c:pt>
                <c:pt idx="3075">
                  <c:v>10:32:47</c:v>
                </c:pt>
                <c:pt idx="3076">
                  <c:v>10:32:48</c:v>
                </c:pt>
                <c:pt idx="3077">
                  <c:v>10:32:48</c:v>
                </c:pt>
                <c:pt idx="3078">
                  <c:v>10:32:48</c:v>
                </c:pt>
                <c:pt idx="3079">
                  <c:v>10:32:49</c:v>
                </c:pt>
                <c:pt idx="3080">
                  <c:v>10:32:49</c:v>
                </c:pt>
                <c:pt idx="3081">
                  <c:v>10:32:55</c:v>
                </c:pt>
                <c:pt idx="3082">
                  <c:v>10:32:56</c:v>
                </c:pt>
                <c:pt idx="3083">
                  <c:v>10:32:56</c:v>
                </c:pt>
                <c:pt idx="3084">
                  <c:v>10:32:56</c:v>
                </c:pt>
                <c:pt idx="3085">
                  <c:v>10:32:57</c:v>
                </c:pt>
                <c:pt idx="3086">
                  <c:v>10:32:57</c:v>
                </c:pt>
                <c:pt idx="3087">
                  <c:v>10:32:58</c:v>
                </c:pt>
                <c:pt idx="3088">
                  <c:v>10:32:58</c:v>
                </c:pt>
                <c:pt idx="3089">
                  <c:v>10:32:58</c:v>
                </c:pt>
                <c:pt idx="3090">
                  <c:v>10:32:59</c:v>
                </c:pt>
                <c:pt idx="3091">
                  <c:v>10:32:59</c:v>
                </c:pt>
                <c:pt idx="3092">
                  <c:v>10:33:05</c:v>
                </c:pt>
                <c:pt idx="3093">
                  <c:v>10:33:06</c:v>
                </c:pt>
                <c:pt idx="3094">
                  <c:v>10:33:06</c:v>
                </c:pt>
                <c:pt idx="3095">
                  <c:v>10:33:06</c:v>
                </c:pt>
                <c:pt idx="3096">
                  <c:v>10:33:07</c:v>
                </c:pt>
                <c:pt idx="3097">
                  <c:v>10:33:07</c:v>
                </c:pt>
                <c:pt idx="3098">
                  <c:v>10:33:08</c:v>
                </c:pt>
                <c:pt idx="3099">
                  <c:v>10:33:08</c:v>
                </c:pt>
                <c:pt idx="3100">
                  <c:v>10:33:08</c:v>
                </c:pt>
                <c:pt idx="3101">
                  <c:v>10:33:09</c:v>
                </c:pt>
                <c:pt idx="3102">
                  <c:v>10:33:09</c:v>
                </c:pt>
                <c:pt idx="3103">
                  <c:v>10:33:15</c:v>
                </c:pt>
                <c:pt idx="3104">
                  <c:v>10:33:16</c:v>
                </c:pt>
                <c:pt idx="3105">
                  <c:v>10:33:16</c:v>
                </c:pt>
                <c:pt idx="3106">
                  <c:v>10:33:16</c:v>
                </c:pt>
                <c:pt idx="3107">
                  <c:v>10:33:17</c:v>
                </c:pt>
                <c:pt idx="3108">
                  <c:v>10:33:17</c:v>
                </c:pt>
                <c:pt idx="3109">
                  <c:v>10:33:18</c:v>
                </c:pt>
                <c:pt idx="3110">
                  <c:v>10:33:18</c:v>
                </c:pt>
                <c:pt idx="3111">
                  <c:v>10:33:18</c:v>
                </c:pt>
                <c:pt idx="3112">
                  <c:v>10:33:19</c:v>
                </c:pt>
                <c:pt idx="3113">
                  <c:v>10:33:19</c:v>
                </c:pt>
                <c:pt idx="3114">
                  <c:v>10:33:25</c:v>
                </c:pt>
                <c:pt idx="3115">
                  <c:v>10:33:26</c:v>
                </c:pt>
                <c:pt idx="3116">
                  <c:v>10:33:26</c:v>
                </c:pt>
                <c:pt idx="3117">
                  <c:v>10:33:26</c:v>
                </c:pt>
                <c:pt idx="3118">
                  <c:v>10:33:27</c:v>
                </c:pt>
                <c:pt idx="3119">
                  <c:v>10:33:27</c:v>
                </c:pt>
                <c:pt idx="3120">
                  <c:v>10:33:28</c:v>
                </c:pt>
                <c:pt idx="3121">
                  <c:v>10:33:28</c:v>
                </c:pt>
                <c:pt idx="3122">
                  <c:v>10:33:28</c:v>
                </c:pt>
                <c:pt idx="3123">
                  <c:v>10:33:29</c:v>
                </c:pt>
                <c:pt idx="3124">
                  <c:v>10:33:29</c:v>
                </c:pt>
                <c:pt idx="3125">
                  <c:v>10:33:35</c:v>
                </c:pt>
                <c:pt idx="3126">
                  <c:v>10:33:36</c:v>
                </c:pt>
                <c:pt idx="3127">
                  <c:v>10:33:36</c:v>
                </c:pt>
                <c:pt idx="3128">
                  <c:v>10:33:36</c:v>
                </c:pt>
                <c:pt idx="3129">
                  <c:v>10:33:37</c:v>
                </c:pt>
                <c:pt idx="3130">
                  <c:v>10:33:37</c:v>
                </c:pt>
                <c:pt idx="3131">
                  <c:v>10:33:38</c:v>
                </c:pt>
                <c:pt idx="3132">
                  <c:v>10:33:38</c:v>
                </c:pt>
                <c:pt idx="3133">
                  <c:v>10:33:38</c:v>
                </c:pt>
                <c:pt idx="3134">
                  <c:v>10:33:39</c:v>
                </c:pt>
                <c:pt idx="3135">
                  <c:v>10:33:39</c:v>
                </c:pt>
                <c:pt idx="3136">
                  <c:v>10:33:45</c:v>
                </c:pt>
                <c:pt idx="3137">
                  <c:v>10:33:46</c:v>
                </c:pt>
                <c:pt idx="3138">
                  <c:v>10:33:46</c:v>
                </c:pt>
                <c:pt idx="3139">
                  <c:v>10:33:46</c:v>
                </c:pt>
                <c:pt idx="3140">
                  <c:v>10:33:47</c:v>
                </c:pt>
                <c:pt idx="3141">
                  <c:v>10:33:47</c:v>
                </c:pt>
                <c:pt idx="3142">
                  <c:v>10:33:48</c:v>
                </c:pt>
                <c:pt idx="3143">
                  <c:v>10:33:48</c:v>
                </c:pt>
                <c:pt idx="3144">
                  <c:v>10:33:48</c:v>
                </c:pt>
                <c:pt idx="3145">
                  <c:v>10:33:49</c:v>
                </c:pt>
                <c:pt idx="3146">
                  <c:v>10:33:49</c:v>
                </c:pt>
                <c:pt idx="3147">
                  <c:v>10:33:55</c:v>
                </c:pt>
                <c:pt idx="3148">
                  <c:v>10:33:56</c:v>
                </c:pt>
                <c:pt idx="3149">
                  <c:v>10:33:56</c:v>
                </c:pt>
                <c:pt idx="3150">
                  <c:v>10:33:56</c:v>
                </c:pt>
                <c:pt idx="3151">
                  <c:v>10:33:57</c:v>
                </c:pt>
                <c:pt idx="3152">
                  <c:v>10:33:57</c:v>
                </c:pt>
                <c:pt idx="3153">
                  <c:v>10:33:58</c:v>
                </c:pt>
                <c:pt idx="3154">
                  <c:v>10:33:58</c:v>
                </c:pt>
                <c:pt idx="3155">
                  <c:v>10:33:58</c:v>
                </c:pt>
                <c:pt idx="3156">
                  <c:v>10:33:59</c:v>
                </c:pt>
                <c:pt idx="3157">
                  <c:v>10:33:59</c:v>
                </c:pt>
                <c:pt idx="3158">
                  <c:v>10:34:05</c:v>
                </c:pt>
                <c:pt idx="3159">
                  <c:v>10:34:06</c:v>
                </c:pt>
                <c:pt idx="3160">
                  <c:v>10:34:06</c:v>
                </c:pt>
                <c:pt idx="3161">
                  <c:v>10:34:06</c:v>
                </c:pt>
                <c:pt idx="3162">
                  <c:v>10:34:07</c:v>
                </c:pt>
                <c:pt idx="3163">
                  <c:v>10:34:07</c:v>
                </c:pt>
                <c:pt idx="3164">
                  <c:v>10:34:08</c:v>
                </c:pt>
                <c:pt idx="3165">
                  <c:v>10:34:08</c:v>
                </c:pt>
                <c:pt idx="3166">
                  <c:v>10:34:08</c:v>
                </c:pt>
                <c:pt idx="3167">
                  <c:v>10:34:09</c:v>
                </c:pt>
                <c:pt idx="3168">
                  <c:v>10:34:09</c:v>
                </c:pt>
                <c:pt idx="3169">
                  <c:v>10:34:15</c:v>
                </c:pt>
                <c:pt idx="3170">
                  <c:v>10:34:16</c:v>
                </c:pt>
                <c:pt idx="3171">
                  <c:v>10:34:16</c:v>
                </c:pt>
                <c:pt idx="3172">
                  <c:v>10:34:16</c:v>
                </c:pt>
                <c:pt idx="3173">
                  <c:v>10:34:17</c:v>
                </c:pt>
                <c:pt idx="3174">
                  <c:v>10:34:17</c:v>
                </c:pt>
                <c:pt idx="3175">
                  <c:v>10:34:18</c:v>
                </c:pt>
                <c:pt idx="3176">
                  <c:v>10:34:18</c:v>
                </c:pt>
                <c:pt idx="3177">
                  <c:v>10:34:18</c:v>
                </c:pt>
                <c:pt idx="3178">
                  <c:v>10:34:19</c:v>
                </c:pt>
                <c:pt idx="3179">
                  <c:v>10:34:19</c:v>
                </c:pt>
                <c:pt idx="3180">
                  <c:v>10:34:25</c:v>
                </c:pt>
                <c:pt idx="3181">
                  <c:v>10:34:26</c:v>
                </c:pt>
                <c:pt idx="3182">
                  <c:v>10:34:26</c:v>
                </c:pt>
                <c:pt idx="3183">
                  <c:v>10:34:26</c:v>
                </c:pt>
                <c:pt idx="3184">
                  <c:v>10:34:27</c:v>
                </c:pt>
                <c:pt idx="3185">
                  <c:v>10:34:27</c:v>
                </c:pt>
                <c:pt idx="3186">
                  <c:v>10:34:28</c:v>
                </c:pt>
                <c:pt idx="3187">
                  <c:v>10:34:28</c:v>
                </c:pt>
                <c:pt idx="3188">
                  <c:v>10:34:28</c:v>
                </c:pt>
                <c:pt idx="3189">
                  <c:v>10:34:29</c:v>
                </c:pt>
                <c:pt idx="3190">
                  <c:v>10:34:29</c:v>
                </c:pt>
                <c:pt idx="3191">
                  <c:v>10:34:35</c:v>
                </c:pt>
                <c:pt idx="3192">
                  <c:v>10:34:36</c:v>
                </c:pt>
                <c:pt idx="3193">
                  <c:v>10:34:36</c:v>
                </c:pt>
                <c:pt idx="3194">
                  <c:v>10:34:36</c:v>
                </c:pt>
                <c:pt idx="3195">
                  <c:v>10:34:37</c:v>
                </c:pt>
                <c:pt idx="3196">
                  <c:v>10:34:37</c:v>
                </c:pt>
                <c:pt idx="3197">
                  <c:v>10:34:38</c:v>
                </c:pt>
                <c:pt idx="3198">
                  <c:v>10:34:38</c:v>
                </c:pt>
                <c:pt idx="3199">
                  <c:v>10:34:38</c:v>
                </c:pt>
                <c:pt idx="3200">
                  <c:v>10:34:39</c:v>
                </c:pt>
                <c:pt idx="3201">
                  <c:v>10:34:39</c:v>
                </c:pt>
                <c:pt idx="3202">
                  <c:v>10:34:45</c:v>
                </c:pt>
                <c:pt idx="3203">
                  <c:v>10:34:46</c:v>
                </c:pt>
                <c:pt idx="3204">
                  <c:v>10:34:46</c:v>
                </c:pt>
                <c:pt idx="3205">
                  <c:v>10:34:46</c:v>
                </c:pt>
                <c:pt idx="3206">
                  <c:v>10:34:47</c:v>
                </c:pt>
                <c:pt idx="3207">
                  <c:v>10:34:47</c:v>
                </c:pt>
                <c:pt idx="3208">
                  <c:v>10:34:48</c:v>
                </c:pt>
                <c:pt idx="3209">
                  <c:v>10:34:48</c:v>
                </c:pt>
                <c:pt idx="3210">
                  <c:v>10:34:48</c:v>
                </c:pt>
                <c:pt idx="3211">
                  <c:v>10:34:49</c:v>
                </c:pt>
                <c:pt idx="3212">
                  <c:v>10:34:49</c:v>
                </c:pt>
                <c:pt idx="3213">
                  <c:v>10:34:55</c:v>
                </c:pt>
                <c:pt idx="3214">
                  <c:v>10:34:56</c:v>
                </c:pt>
                <c:pt idx="3215">
                  <c:v>10:34:56</c:v>
                </c:pt>
                <c:pt idx="3216">
                  <c:v>10:34:56</c:v>
                </c:pt>
                <c:pt idx="3217">
                  <c:v>10:34:57</c:v>
                </c:pt>
                <c:pt idx="3218">
                  <c:v>10:34:57</c:v>
                </c:pt>
                <c:pt idx="3219">
                  <c:v>10:34:58</c:v>
                </c:pt>
                <c:pt idx="3220">
                  <c:v>10:34:58</c:v>
                </c:pt>
                <c:pt idx="3221">
                  <c:v>10:34:58</c:v>
                </c:pt>
                <c:pt idx="3222">
                  <c:v>10:34:59</c:v>
                </c:pt>
                <c:pt idx="3223">
                  <c:v>10:34:59</c:v>
                </c:pt>
                <c:pt idx="3224">
                  <c:v>10:35:05</c:v>
                </c:pt>
                <c:pt idx="3225">
                  <c:v>10:35:06</c:v>
                </c:pt>
                <c:pt idx="3226">
                  <c:v>10:35:06</c:v>
                </c:pt>
                <c:pt idx="3227">
                  <c:v>10:35:06</c:v>
                </c:pt>
                <c:pt idx="3228">
                  <c:v>10:35:07</c:v>
                </c:pt>
                <c:pt idx="3229">
                  <c:v>10:35:07</c:v>
                </c:pt>
                <c:pt idx="3230">
                  <c:v>10:35:08</c:v>
                </c:pt>
                <c:pt idx="3231">
                  <c:v>10:35:08</c:v>
                </c:pt>
                <c:pt idx="3232">
                  <c:v>10:35:08</c:v>
                </c:pt>
                <c:pt idx="3233">
                  <c:v>10:35:09</c:v>
                </c:pt>
                <c:pt idx="3234">
                  <c:v>10:35:09</c:v>
                </c:pt>
                <c:pt idx="3235">
                  <c:v>10:35:15</c:v>
                </c:pt>
                <c:pt idx="3236">
                  <c:v>10:35:16</c:v>
                </c:pt>
                <c:pt idx="3237">
                  <c:v>10:35:16</c:v>
                </c:pt>
                <c:pt idx="3238">
                  <c:v>10:35:16</c:v>
                </c:pt>
                <c:pt idx="3239">
                  <c:v>10:35:17</c:v>
                </c:pt>
                <c:pt idx="3240">
                  <c:v>10:35:17</c:v>
                </c:pt>
                <c:pt idx="3241">
                  <c:v>10:35:18</c:v>
                </c:pt>
                <c:pt idx="3242">
                  <c:v>10:35:18</c:v>
                </c:pt>
                <c:pt idx="3243">
                  <c:v>10:35:18</c:v>
                </c:pt>
                <c:pt idx="3244">
                  <c:v>10:35:19</c:v>
                </c:pt>
                <c:pt idx="3245">
                  <c:v>10:35:19</c:v>
                </c:pt>
                <c:pt idx="3246">
                  <c:v>10:35:25</c:v>
                </c:pt>
                <c:pt idx="3247">
                  <c:v>10:35:25</c:v>
                </c:pt>
                <c:pt idx="3248">
                  <c:v>10:35:26</c:v>
                </c:pt>
                <c:pt idx="3249">
                  <c:v>10:35:26</c:v>
                </c:pt>
                <c:pt idx="3250">
                  <c:v>10:35:26</c:v>
                </c:pt>
                <c:pt idx="3251">
                  <c:v>10:35:27</c:v>
                </c:pt>
                <c:pt idx="3252">
                  <c:v>10:35:27</c:v>
                </c:pt>
                <c:pt idx="3253">
                  <c:v>10:35:28</c:v>
                </c:pt>
                <c:pt idx="3254">
                  <c:v>10:35:28</c:v>
                </c:pt>
                <c:pt idx="3255">
                  <c:v>10:35:28</c:v>
                </c:pt>
                <c:pt idx="3256">
                  <c:v>10:35:29</c:v>
                </c:pt>
                <c:pt idx="3257">
                  <c:v>10:35:35</c:v>
                </c:pt>
                <c:pt idx="3258">
                  <c:v>10:35:36</c:v>
                </c:pt>
                <c:pt idx="3259">
                  <c:v>10:35:36</c:v>
                </c:pt>
                <c:pt idx="3260">
                  <c:v>10:35:36</c:v>
                </c:pt>
                <c:pt idx="3261">
                  <c:v>10:35:37</c:v>
                </c:pt>
                <c:pt idx="3262">
                  <c:v>10:35:37</c:v>
                </c:pt>
                <c:pt idx="3263">
                  <c:v>10:35:38</c:v>
                </c:pt>
                <c:pt idx="3264">
                  <c:v>10:35:38</c:v>
                </c:pt>
                <c:pt idx="3265">
                  <c:v>10:35:38</c:v>
                </c:pt>
                <c:pt idx="3266">
                  <c:v>10:35:39</c:v>
                </c:pt>
                <c:pt idx="3267">
                  <c:v>10:35:39</c:v>
                </c:pt>
                <c:pt idx="3268">
                  <c:v>10:35:45</c:v>
                </c:pt>
                <c:pt idx="3269">
                  <c:v>10:35:46</c:v>
                </c:pt>
                <c:pt idx="3270">
                  <c:v>10:35:46</c:v>
                </c:pt>
                <c:pt idx="3271">
                  <c:v>10:35:46</c:v>
                </c:pt>
                <c:pt idx="3272">
                  <c:v>10:35:47</c:v>
                </c:pt>
                <c:pt idx="3273">
                  <c:v>10:35:47</c:v>
                </c:pt>
                <c:pt idx="3274">
                  <c:v>10:35:48</c:v>
                </c:pt>
                <c:pt idx="3275">
                  <c:v>10:35:48</c:v>
                </c:pt>
                <c:pt idx="3276">
                  <c:v>10:35:48</c:v>
                </c:pt>
                <c:pt idx="3277">
                  <c:v>10:35:49</c:v>
                </c:pt>
                <c:pt idx="3278">
                  <c:v>10:35:49</c:v>
                </c:pt>
                <c:pt idx="3279">
                  <c:v>10:35:55</c:v>
                </c:pt>
                <c:pt idx="3280">
                  <c:v>10:35:56</c:v>
                </c:pt>
                <c:pt idx="3281">
                  <c:v>10:35:56</c:v>
                </c:pt>
                <c:pt idx="3282">
                  <c:v>10:35:56</c:v>
                </c:pt>
                <c:pt idx="3283">
                  <c:v>10:35:57</c:v>
                </c:pt>
                <c:pt idx="3284">
                  <c:v>10:35:57</c:v>
                </c:pt>
                <c:pt idx="3285">
                  <c:v>10:35:58</c:v>
                </c:pt>
                <c:pt idx="3286">
                  <c:v>10:35:58</c:v>
                </c:pt>
                <c:pt idx="3287">
                  <c:v>10:35:58</c:v>
                </c:pt>
                <c:pt idx="3288">
                  <c:v>10:35:59</c:v>
                </c:pt>
                <c:pt idx="3289">
                  <c:v>10:35:59</c:v>
                </c:pt>
                <c:pt idx="3290">
                  <c:v>10:36:05</c:v>
                </c:pt>
                <c:pt idx="3291">
                  <c:v>10:36:06</c:v>
                </c:pt>
                <c:pt idx="3292">
                  <c:v>10:36:06</c:v>
                </c:pt>
                <c:pt idx="3293">
                  <c:v>10:36:06</c:v>
                </c:pt>
                <c:pt idx="3294">
                  <c:v>10:36:07</c:v>
                </c:pt>
                <c:pt idx="3295">
                  <c:v>10:36:07</c:v>
                </c:pt>
                <c:pt idx="3296">
                  <c:v>10:36:08</c:v>
                </c:pt>
                <c:pt idx="3297">
                  <c:v>10:36:08</c:v>
                </c:pt>
                <c:pt idx="3298">
                  <c:v>10:36:08</c:v>
                </c:pt>
                <c:pt idx="3299">
                  <c:v>10:36:09</c:v>
                </c:pt>
                <c:pt idx="3300">
                  <c:v>10:36:09</c:v>
                </c:pt>
                <c:pt idx="3301">
                  <c:v>10:36:12</c:v>
                </c:pt>
                <c:pt idx="3302">
                  <c:v>10:36:15</c:v>
                </c:pt>
                <c:pt idx="3303">
                  <c:v>10:36:16</c:v>
                </c:pt>
                <c:pt idx="3304">
                  <c:v>10:36:16</c:v>
                </c:pt>
                <c:pt idx="3305">
                  <c:v>10:36:16</c:v>
                </c:pt>
                <c:pt idx="3306">
                  <c:v>10:36:17</c:v>
                </c:pt>
                <c:pt idx="3307">
                  <c:v>10:36:17</c:v>
                </c:pt>
                <c:pt idx="3308">
                  <c:v>10:36:18</c:v>
                </c:pt>
                <c:pt idx="3309">
                  <c:v>10:36:18</c:v>
                </c:pt>
                <c:pt idx="3310">
                  <c:v>10:36:18</c:v>
                </c:pt>
                <c:pt idx="3311">
                  <c:v>10:36:19</c:v>
                </c:pt>
                <c:pt idx="3312">
                  <c:v>10:36:19</c:v>
                </c:pt>
                <c:pt idx="3313">
                  <c:v>10:36:23</c:v>
                </c:pt>
                <c:pt idx="3314">
                  <c:v>10:36:25</c:v>
                </c:pt>
                <c:pt idx="3315">
                  <c:v>10:36:26</c:v>
                </c:pt>
                <c:pt idx="3316">
                  <c:v>10:36:26</c:v>
                </c:pt>
                <c:pt idx="3317">
                  <c:v>10:36:26</c:v>
                </c:pt>
                <c:pt idx="3318">
                  <c:v>10:36:27</c:v>
                </c:pt>
                <c:pt idx="3319">
                  <c:v>10:36:27</c:v>
                </c:pt>
                <c:pt idx="3320">
                  <c:v>10:36:28</c:v>
                </c:pt>
                <c:pt idx="3321">
                  <c:v>10:36:28</c:v>
                </c:pt>
                <c:pt idx="3322">
                  <c:v>10:36:28</c:v>
                </c:pt>
                <c:pt idx="3323">
                  <c:v>10:36:29</c:v>
                </c:pt>
                <c:pt idx="3324">
                  <c:v>10:36:29</c:v>
                </c:pt>
                <c:pt idx="3325">
                  <c:v>10:36:35</c:v>
                </c:pt>
                <c:pt idx="3326">
                  <c:v>10:36:36</c:v>
                </c:pt>
                <c:pt idx="3327">
                  <c:v>10:36:36</c:v>
                </c:pt>
                <c:pt idx="3328">
                  <c:v>10:36:36</c:v>
                </c:pt>
                <c:pt idx="3329">
                  <c:v>10:36:37</c:v>
                </c:pt>
                <c:pt idx="3330">
                  <c:v>10:36:37</c:v>
                </c:pt>
                <c:pt idx="3331">
                  <c:v>10:36:38</c:v>
                </c:pt>
                <c:pt idx="3332">
                  <c:v>10:36:38</c:v>
                </c:pt>
                <c:pt idx="3333">
                  <c:v>10:36:38</c:v>
                </c:pt>
                <c:pt idx="3334">
                  <c:v>10:36:39</c:v>
                </c:pt>
                <c:pt idx="3335">
                  <c:v>10:36:39</c:v>
                </c:pt>
                <c:pt idx="3336">
                  <c:v>10:36:45</c:v>
                </c:pt>
                <c:pt idx="3337">
                  <c:v>10:36:46</c:v>
                </c:pt>
                <c:pt idx="3338">
                  <c:v>10:36:46</c:v>
                </c:pt>
                <c:pt idx="3339">
                  <c:v>10:36:46</c:v>
                </c:pt>
                <c:pt idx="3340">
                  <c:v>10:36:47</c:v>
                </c:pt>
                <c:pt idx="3341">
                  <c:v>10:36:47</c:v>
                </c:pt>
                <c:pt idx="3342">
                  <c:v>10:36:48</c:v>
                </c:pt>
                <c:pt idx="3343">
                  <c:v>10:36:48</c:v>
                </c:pt>
                <c:pt idx="3344">
                  <c:v>10:36:48</c:v>
                </c:pt>
                <c:pt idx="3345">
                  <c:v>10:36:49</c:v>
                </c:pt>
                <c:pt idx="3346">
                  <c:v>10:36:49</c:v>
                </c:pt>
                <c:pt idx="3347">
                  <c:v>10:36:55</c:v>
                </c:pt>
                <c:pt idx="3348">
                  <c:v>10:36:56</c:v>
                </c:pt>
                <c:pt idx="3349">
                  <c:v>10:36:56</c:v>
                </c:pt>
                <c:pt idx="3350">
                  <c:v>10:36:56</c:v>
                </c:pt>
                <c:pt idx="3351">
                  <c:v>10:36:57</c:v>
                </c:pt>
                <c:pt idx="3352">
                  <c:v>10:36:57</c:v>
                </c:pt>
                <c:pt idx="3353">
                  <c:v>10:36:58</c:v>
                </c:pt>
                <c:pt idx="3354">
                  <c:v>10:36:58</c:v>
                </c:pt>
                <c:pt idx="3355">
                  <c:v>10:36:58</c:v>
                </c:pt>
                <c:pt idx="3356">
                  <c:v>10:36:59</c:v>
                </c:pt>
                <c:pt idx="3357">
                  <c:v>10:36:59</c:v>
                </c:pt>
                <c:pt idx="3358">
                  <c:v>10:37:01</c:v>
                </c:pt>
                <c:pt idx="3359">
                  <c:v>10:37:05</c:v>
                </c:pt>
                <c:pt idx="3360">
                  <c:v>10:37:05</c:v>
                </c:pt>
                <c:pt idx="3361">
                  <c:v>10:37:06</c:v>
                </c:pt>
                <c:pt idx="3362">
                  <c:v>10:37:06</c:v>
                </c:pt>
                <c:pt idx="3363">
                  <c:v>10:37:06</c:v>
                </c:pt>
                <c:pt idx="3364">
                  <c:v>10:37:07</c:v>
                </c:pt>
                <c:pt idx="3365">
                  <c:v>10:37:07</c:v>
                </c:pt>
                <c:pt idx="3366">
                  <c:v>10:37:07</c:v>
                </c:pt>
                <c:pt idx="3367">
                  <c:v>10:37:08</c:v>
                </c:pt>
                <c:pt idx="3368">
                  <c:v>10:37:08</c:v>
                </c:pt>
                <c:pt idx="3369">
                  <c:v>10:37:08</c:v>
                </c:pt>
                <c:pt idx="3370">
                  <c:v>10:37:09</c:v>
                </c:pt>
                <c:pt idx="3371">
                  <c:v>10:37:09</c:v>
                </c:pt>
                <c:pt idx="3372">
                  <c:v>10:37:12</c:v>
                </c:pt>
                <c:pt idx="3373">
                  <c:v>10:37:15</c:v>
                </c:pt>
                <c:pt idx="3374">
                  <c:v>10:37:16</c:v>
                </c:pt>
                <c:pt idx="3375">
                  <c:v>10:37:16</c:v>
                </c:pt>
                <c:pt idx="3376">
                  <c:v>10:37:16</c:v>
                </c:pt>
                <c:pt idx="3377">
                  <c:v>10:37:17</c:v>
                </c:pt>
                <c:pt idx="3378">
                  <c:v>10:37:17</c:v>
                </c:pt>
                <c:pt idx="3379">
                  <c:v>10:37:17</c:v>
                </c:pt>
                <c:pt idx="3380">
                  <c:v>10:37:18</c:v>
                </c:pt>
                <c:pt idx="3381">
                  <c:v>10:37:18</c:v>
                </c:pt>
                <c:pt idx="3382">
                  <c:v>10:37:18</c:v>
                </c:pt>
                <c:pt idx="3383">
                  <c:v>10:37:19</c:v>
                </c:pt>
                <c:pt idx="3384">
                  <c:v>10:37:19</c:v>
                </c:pt>
                <c:pt idx="3385">
                  <c:v>10:37:22</c:v>
                </c:pt>
                <c:pt idx="3386">
                  <c:v>10:37:24</c:v>
                </c:pt>
                <c:pt idx="3387">
                  <c:v>10:37:25</c:v>
                </c:pt>
                <c:pt idx="3388">
                  <c:v>10:37:26</c:v>
                </c:pt>
                <c:pt idx="3389">
                  <c:v>10:37:26</c:v>
                </c:pt>
                <c:pt idx="3390">
                  <c:v>10:37:26</c:v>
                </c:pt>
                <c:pt idx="3391">
                  <c:v>10:37:27</c:v>
                </c:pt>
                <c:pt idx="3392">
                  <c:v>10:37:27</c:v>
                </c:pt>
                <c:pt idx="3393">
                  <c:v>10:37:28</c:v>
                </c:pt>
                <c:pt idx="3394">
                  <c:v>10:37:28</c:v>
                </c:pt>
                <c:pt idx="3395">
                  <c:v>10:37:28</c:v>
                </c:pt>
                <c:pt idx="3396">
                  <c:v>10:37:28</c:v>
                </c:pt>
                <c:pt idx="3397">
                  <c:v>10:37:29</c:v>
                </c:pt>
                <c:pt idx="3398">
                  <c:v>10:37:29</c:v>
                </c:pt>
                <c:pt idx="3399">
                  <c:v>10:37:29</c:v>
                </c:pt>
                <c:pt idx="3400">
                  <c:v>10:37:32</c:v>
                </c:pt>
                <c:pt idx="3401">
                  <c:v>10:37:34</c:v>
                </c:pt>
                <c:pt idx="3402">
                  <c:v>10:37:35</c:v>
                </c:pt>
                <c:pt idx="3403">
                  <c:v>10:37:35</c:v>
                </c:pt>
                <c:pt idx="3404">
                  <c:v>10:37:36</c:v>
                </c:pt>
                <c:pt idx="3405">
                  <c:v>10:37:36</c:v>
                </c:pt>
                <c:pt idx="3406">
                  <c:v>10:37:36</c:v>
                </c:pt>
                <c:pt idx="3407">
                  <c:v>10:37:37</c:v>
                </c:pt>
                <c:pt idx="3408">
                  <c:v>10:37:37</c:v>
                </c:pt>
                <c:pt idx="3409">
                  <c:v>10:37:38</c:v>
                </c:pt>
                <c:pt idx="3410">
                  <c:v>10:37:38</c:v>
                </c:pt>
                <c:pt idx="3411">
                  <c:v>10:37:38</c:v>
                </c:pt>
                <c:pt idx="3412">
                  <c:v>10:37:38</c:v>
                </c:pt>
                <c:pt idx="3413">
                  <c:v>10:37:39</c:v>
                </c:pt>
                <c:pt idx="3414">
                  <c:v>10:37:39</c:v>
                </c:pt>
                <c:pt idx="3415">
                  <c:v>10:37:39</c:v>
                </c:pt>
                <c:pt idx="3416">
                  <c:v>10:37:44</c:v>
                </c:pt>
                <c:pt idx="3417">
                  <c:v>10:37:45</c:v>
                </c:pt>
                <c:pt idx="3418">
                  <c:v>10:37:46</c:v>
                </c:pt>
                <c:pt idx="3419">
                  <c:v>10:37:46</c:v>
                </c:pt>
                <c:pt idx="3420">
                  <c:v>10:37:46</c:v>
                </c:pt>
                <c:pt idx="3421">
                  <c:v>10:37:47</c:v>
                </c:pt>
                <c:pt idx="3422">
                  <c:v>10:37:47</c:v>
                </c:pt>
                <c:pt idx="3423">
                  <c:v>10:37:47</c:v>
                </c:pt>
                <c:pt idx="3424">
                  <c:v>10:37:48</c:v>
                </c:pt>
                <c:pt idx="3425">
                  <c:v>10:37:48</c:v>
                </c:pt>
                <c:pt idx="3426">
                  <c:v>10:37:48</c:v>
                </c:pt>
                <c:pt idx="3427">
                  <c:v>10:37:48</c:v>
                </c:pt>
                <c:pt idx="3428">
                  <c:v>10:37:49</c:v>
                </c:pt>
                <c:pt idx="3429">
                  <c:v>10:37:49</c:v>
                </c:pt>
                <c:pt idx="3430">
                  <c:v>10:37:49</c:v>
                </c:pt>
                <c:pt idx="3431">
                  <c:v>10:37:51</c:v>
                </c:pt>
                <c:pt idx="3432">
                  <c:v>10:37:52</c:v>
                </c:pt>
                <c:pt idx="3433">
                  <c:v>10:37:54</c:v>
                </c:pt>
                <c:pt idx="3434">
                  <c:v>10:37:55</c:v>
                </c:pt>
                <c:pt idx="3435">
                  <c:v>10:37:56</c:v>
                </c:pt>
                <c:pt idx="3436">
                  <c:v>10:37:56</c:v>
                </c:pt>
                <c:pt idx="3437">
                  <c:v>10:37:56</c:v>
                </c:pt>
                <c:pt idx="3438">
                  <c:v>10:37:57</c:v>
                </c:pt>
                <c:pt idx="3439">
                  <c:v>10:37:57</c:v>
                </c:pt>
                <c:pt idx="3440">
                  <c:v>10:37:58</c:v>
                </c:pt>
                <c:pt idx="3441">
                  <c:v>10:37:58</c:v>
                </c:pt>
                <c:pt idx="3442">
                  <c:v>10:37:58</c:v>
                </c:pt>
                <c:pt idx="3443">
                  <c:v>10:37:59</c:v>
                </c:pt>
                <c:pt idx="3444">
                  <c:v>10:37:59</c:v>
                </c:pt>
                <c:pt idx="3445">
                  <c:v>10:38:04</c:v>
                </c:pt>
                <c:pt idx="3446">
                  <c:v>10:38:05</c:v>
                </c:pt>
                <c:pt idx="3447">
                  <c:v>10:38:05</c:v>
                </c:pt>
                <c:pt idx="3448">
                  <c:v>10:38:06</c:v>
                </c:pt>
                <c:pt idx="3449">
                  <c:v>10:38:06</c:v>
                </c:pt>
                <c:pt idx="3450">
                  <c:v>10:38:06</c:v>
                </c:pt>
                <c:pt idx="3451">
                  <c:v>10:38:06</c:v>
                </c:pt>
                <c:pt idx="3452">
                  <c:v>10:38:07</c:v>
                </c:pt>
                <c:pt idx="3453">
                  <c:v>10:38:07</c:v>
                </c:pt>
                <c:pt idx="3454">
                  <c:v>10:38:07</c:v>
                </c:pt>
                <c:pt idx="3455">
                  <c:v>10:38:08</c:v>
                </c:pt>
                <c:pt idx="3456">
                  <c:v>10:38:08</c:v>
                </c:pt>
                <c:pt idx="3457">
                  <c:v>10:38:08</c:v>
                </c:pt>
                <c:pt idx="3458">
                  <c:v>10:38:08</c:v>
                </c:pt>
                <c:pt idx="3459">
                  <c:v>10:38:09</c:v>
                </c:pt>
                <c:pt idx="3460">
                  <c:v>10:38:09</c:v>
                </c:pt>
                <c:pt idx="3461">
                  <c:v>10:38:09</c:v>
                </c:pt>
                <c:pt idx="3462">
                  <c:v>10:38:10</c:v>
                </c:pt>
                <c:pt idx="3463">
                  <c:v>10:38:11</c:v>
                </c:pt>
                <c:pt idx="3464">
                  <c:v>10:38:13</c:v>
                </c:pt>
                <c:pt idx="3465">
                  <c:v>10:38:14</c:v>
                </c:pt>
                <c:pt idx="3466">
                  <c:v>10:38:15</c:v>
                </c:pt>
                <c:pt idx="3467">
                  <c:v>10:38:16</c:v>
                </c:pt>
                <c:pt idx="3468">
                  <c:v>10:38:16</c:v>
                </c:pt>
                <c:pt idx="3469">
                  <c:v>10:38:16</c:v>
                </c:pt>
                <c:pt idx="3470">
                  <c:v>10:38:16</c:v>
                </c:pt>
                <c:pt idx="3471">
                  <c:v>10:38:17</c:v>
                </c:pt>
                <c:pt idx="3472">
                  <c:v>10:38:17</c:v>
                </c:pt>
                <c:pt idx="3473">
                  <c:v>10:38:18</c:v>
                </c:pt>
                <c:pt idx="3474">
                  <c:v>10:38:18</c:v>
                </c:pt>
                <c:pt idx="3475">
                  <c:v>10:38:18</c:v>
                </c:pt>
                <c:pt idx="3476">
                  <c:v>10:38:19</c:v>
                </c:pt>
                <c:pt idx="3477">
                  <c:v>10:38:19</c:v>
                </c:pt>
                <c:pt idx="3478">
                  <c:v>10:38:25</c:v>
                </c:pt>
                <c:pt idx="3479">
                  <c:v>10:38:26</c:v>
                </c:pt>
                <c:pt idx="3480">
                  <c:v>10:38:26</c:v>
                </c:pt>
                <c:pt idx="3481">
                  <c:v>10:38:26</c:v>
                </c:pt>
                <c:pt idx="3482">
                  <c:v>10:38:27</c:v>
                </c:pt>
                <c:pt idx="3483">
                  <c:v>10:38:27</c:v>
                </c:pt>
                <c:pt idx="3484">
                  <c:v>10:38:28</c:v>
                </c:pt>
                <c:pt idx="3485">
                  <c:v>10:38:28</c:v>
                </c:pt>
                <c:pt idx="3486">
                  <c:v>10:38:28</c:v>
                </c:pt>
                <c:pt idx="3487">
                  <c:v>10:38:28</c:v>
                </c:pt>
                <c:pt idx="3488">
                  <c:v>10:38:29</c:v>
                </c:pt>
                <c:pt idx="3489">
                  <c:v>10:38:29</c:v>
                </c:pt>
                <c:pt idx="3490">
                  <c:v>10:38:34</c:v>
                </c:pt>
                <c:pt idx="3491">
                  <c:v>10:38:35</c:v>
                </c:pt>
                <c:pt idx="3492">
                  <c:v>10:38:35</c:v>
                </c:pt>
                <c:pt idx="3493">
                  <c:v>10:38:36</c:v>
                </c:pt>
                <c:pt idx="3494">
                  <c:v>10:38:36</c:v>
                </c:pt>
                <c:pt idx="3495">
                  <c:v>10:38:36</c:v>
                </c:pt>
                <c:pt idx="3496">
                  <c:v>10:38:36</c:v>
                </c:pt>
                <c:pt idx="3497">
                  <c:v>10:38:37</c:v>
                </c:pt>
                <c:pt idx="3498">
                  <c:v>10:38:37</c:v>
                </c:pt>
                <c:pt idx="3499">
                  <c:v>10:38:38</c:v>
                </c:pt>
                <c:pt idx="3500">
                  <c:v>10:38:38</c:v>
                </c:pt>
                <c:pt idx="3501">
                  <c:v>10:38:38</c:v>
                </c:pt>
                <c:pt idx="3502">
                  <c:v>10:38:38</c:v>
                </c:pt>
                <c:pt idx="3503">
                  <c:v>10:38:39</c:v>
                </c:pt>
                <c:pt idx="3504">
                  <c:v>10:38:39</c:v>
                </c:pt>
                <c:pt idx="3505">
                  <c:v>10:38:42</c:v>
                </c:pt>
                <c:pt idx="3506">
                  <c:v>10:38:45</c:v>
                </c:pt>
                <c:pt idx="3507">
                  <c:v>10:38:46</c:v>
                </c:pt>
                <c:pt idx="3508">
                  <c:v>10:38:46</c:v>
                </c:pt>
                <c:pt idx="3509">
                  <c:v>10:38:46</c:v>
                </c:pt>
                <c:pt idx="3510">
                  <c:v>10:38:47</c:v>
                </c:pt>
                <c:pt idx="3511">
                  <c:v>10:38:47</c:v>
                </c:pt>
                <c:pt idx="3512">
                  <c:v>10:38:47</c:v>
                </c:pt>
                <c:pt idx="3513">
                  <c:v>10:38:48</c:v>
                </c:pt>
                <c:pt idx="3514">
                  <c:v>10:38:48</c:v>
                </c:pt>
                <c:pt idx="3515">
                  <c:v>10:38:48</c:v>
                </c:pt>
                <c:pt idx="3516">
                  <c:v>10:38:48</c:v>
                </c:pt>
                <c:pt idx="3517">
                  <c:v>10:38:49</c:v>
                </c:pt>
                <c:pt idx="3518">
                  <c:v>10:38:49</c:v>
                </c:pt>
                <c:pt idx="3519">
                  <c:v>10:38:49</c:v>
                </c:pt>
                <c:pt idx="3520">
                  <c:v>10:38:50</c:v>
                </c:pt>
                <c:pt idx="3521">
                  <c:v>10:38:52</c:v>
                </c:pt>
                <c:pt idx="3522">
                  <c:v>10:38:54</c:v>
                </c:pt>
                <c:pt idx="3523">
                  <c:v>10:38:55</c:v>
                </c:pt>
                <c:pt idx="3524">
                  <c:v>10:38:56</c:v>
                </c:pt>
                <c:pt idx="3525">
                  <c:v>10:38:56</c:v>
                </c:pt>
                <c:pt idx="3526">
                  <c:v>10:38:56</c:v>
                </c:pt>
                <c:pt idx="3527">
                  <c:v>10:38:57</c:v>
                </c:pt>
                <c:pt idx="3528">
                  <c:v>10:38:57</c:v>
                </c:pt>
                <c:pt idx="3529">
                  <c:v>10:38:58</c:v>
                </c:pt>
                <c:pt idx="3530">
                  <c:v>10:38:58</c:v>
                </c:pt>
                <c:pt idx="3531">
                  <c:v>10:38:58</c:v>
                </c:pt>
                <c:pt idx="3532">
                  <c:v>10:38:59</c:v>
                </c:pt>
                <c:pt idx="3533">
                  <c:v>10:38:59</c:v>
                </c:pt>
                <c:pt idx="3534">
                  <c:v>10:39:05</c:v>
                </c:pt>
                <c:pt idx="3535">
                  <c:v>10:39:06</c:v>
                </c:pt>
                <c:pt idx="3536">
                  <c:v>10:39:06</c:v>
                </c:pt>
                <c:pt idx="3537">
                  <c:v>10:39:06</c:v>
                </c:pt>
                <c:pt idx="3538">
                  <c:v>10:39:07</c:v>
                </c:pt>
                <c:pt idx="3539">
                  <c:v>10:39:07</c:v>
                </c:pt>
                <c:pt idx="3540">
                  <c:v>10:39:07</c:v>
                </c:pt>
                <c:pt idx="3541">
                  <c:v>10:39:08</c:v>
                </c:pt>
                <c:pt idx="3542">
                  <c:v>10:39:08</c:v>
                </c:pt>
                <c:pt idx="3543">
                  <c:v>10:39:08</c:v>
                </c:pt>
                <c:pt idx="3544">
                  <c:v>10:39:08</c:v>
                </c:pt>
                <c:pt idx="3545">
                  <c:v>10:39:09</c:v>
                </c:pt>
                <c:pt idx="3546">
                  <c:v>10:39:09</c:v>
                </c:pt>
                <c:pt idx="3547">
                  <c:v>10:39:09</c:v>
                </c:pt>
                <c:pt idx="3548">
                  <c:v>10:39:10</c:v>
                </c:pt>
                <c:pt idx="3549">
                  <c:v>10:39:11</c:v>
                </c:pt>
                <c:pt idx="3550">
                  <c:v>10:39:12</c:v>
                </c:pt>
                <c:pt idx="3551">
                  <c:v>10:39:13</c:v>
                </c:pt>
                <c:pt idx="3552">
                  <c:v>10:39:15</c:v>
                </c:pt>
                <c:pt idx="3553">
                  <c:v>10:39:15</c:v>
                </c:pt>
                <c:pt idx="3554">
                  <c:v>10:39:16</c:v>
                </c:pt>
                <c:pt idx="3555">
                  <c:v>10:39:16</c:v>
                </c:pt>
                <c:pt idx="3556">
                  <c:v>10:39:16</c:v>
                </c:pt>
                <c:pt idx="3557">
                  <c:v>10:39:17</c:v>
                </c:pt>
                <c:pt idx="3558">
                  <c:v>10:39:17</c:v>
                </c:pt>
                <c:pt idx="3559">
                  <c:v>10:39:18</c:v>
                </c:pt>
                <c:pt idx="3560">
                  <c:v>10:39:18</c:v>
                </c:pt>
                <c:pt idx="3561">
                  <c:v>10:39:18</c:v>
                </c:pt>
                <c:pt idx="3562">
                  <c:v>10:39:19</c:v>
                </c:pt>
                <c:pt idx="3563">
                  <c:v>10:39:19</c:v>
                </c:pt>
                <c:pt idx="3564">
                  <c:v>10:39:19</c:v>
                </c:pt>
                <c:pt idx="3565">
                  <c:v>10:39:23</c:v>
                </c:pt>
                <c:pt idx="3566">
                  <c:v>10:39:24</c:v>
                </c:pt>
                <c:pt idx="3567">
                  <c:v>10:39:25</c:v>
                </c:pt>
                <c:pt idx="3568">
                  <c:v>10:39:25</c:v>
                </c:pt>
                <c:pt idx="3569">
                  <c:v>10:39:26</c:v>
                </c:pt>
                <c:pt idx="3570">
                  <c:v>10:39:26</c:v>
                </c:pt>
                <c:pt idx="3571">
                  <c:v>10:39:26</c:v>
                </c:pt>
                <c:pt idx="3572">
                  <c:v>10:39:26</c:v>
                </c:pt>
                <c:pt idx="3573">
                  <c:v>10:39:27</c:v>
                </c:pt>
                <c:pt idx="3574">
                  <c:v>10:39:27</c:v>
                </c:pt>
                <c:pt idx="3575">
                  <c:v>10:39:27</c:v>
                </c:pt>
                <c:pt idx="3576">
                  <c:v>10:39:28</c:v>
                </c:pt>
                <c:pt idx="3577">
                  <c:v>10:39:28</c:v>
                </c:pt>
                <c:pt idx="3578">
                  <c:v>10:39:28</c:v>
                </c:pt>
                <c:pt idx="3579">
                  <c:v>10:39:29</c:v>
                </c:pt>
                <c:pt idx="3580">
                  <c:v>10:39:29</c:v>
                </c:pt>
                <c:pt idx="3581">
                  <c:v>10:39:35</c:v>
                </c:pt>
                <c:pt idx="3582">
                  <c:v>10:39:35</c:v>
                </c:pt>
                <c:pt idx="3583">
                  <c:v>10:39:36</c:v>
                </c:pt>
                <c:pt idx="3584">
                  <c:v>10:39:36</c:v>
                </c:pt>
                <c:pt idx="3585">
                  <c:v>10:39:36</c:v>
                </c:pt>
                <c:pt idx="3586">
                  <c:v>10:39:37</c:v>
                </c:pt>
                <c:pt idx="3587">
                  <c:v>10:39:37</c:v>
                </c:pt>
                <c:pt idx="3588">
                  <c:v>10:39:37</c:v>
                </c:pt>
                <c:pt idx="3589">
                  <c:v>10:39:38</c:v>
                </c:pt>
                <c:pt idx="3590">
                  <c:v>10:39:38</c:v>
                </c:pt>
                <c:pt idx="3591">
                  <c:v>10:39:38</c:v>
                </c:pt>
                <c:pt idx="3592">
                  <c:v>10:39:39</c:v>
                </c:pt>
                <c:pt idx="3593">
                  <c:v>10:39:40</c:v>
                </c:pt>
                <c:pt idx="3594">
                  <c:v>10:39:44</c:v>
                </c:pt>
                <c:pt idx="3595">
                  <c:v>10:39:45</c:v>
                </c:pt>
                <c:pt idx="3596">
                  <c:v>10:39:46</c:v>
                </c:pt>
                <c:pt idx="3597">
                  <c:v>10:39:46</c:v>
                </c:pt>
                <c:pt idx="3598">
                  <c:v>10:39:46</c:v>
                </c:pt>
                <c:pt idx="3599">
                  <c:v>10:39:47</c:v>
                </c:pt>
                <c:pt idx="3600">
                  <c:v>10:39:47</c:v>
                </c:pt>
                <c:pt idx="3601">
                  <c:v>10:39:48</c:v>
                </c:pt>
                <c:pt idx="3602">
                  <c:v>10:39:48</c:v>
                </c:pt>
                <c:pt idx="3603">
                  <c:v>10:39:48</c:v>
                </c:pt>
                <c:pt idx="3604">
                  <c:v>10:39:49</c:v>
                </c:pt>
                <c:pt idx="3605">
                  <c:v>10:39:49</c:v>
                </c:pt>
                <c:pt idx="3606">
                  <c:v>10:39:55</c:v>
                </c:pt>
                <c:pt idx="3607">
                  <c:v>10:39:55</c:v>
                </c:pt>
                <c:pt idx="3608">
                  <c:v>10:39:56</c:v>
                </c:pt>
                <c:pt idx="3609">
                  <c:v>10:39:56</c:v>
                </c:pt>
                <c:pt idx="3610">
                  <c:v>10:39:56</c:v>
                </c:pt>
                <c:pt idx="3611">
                  <c:v>10:39:56</c:v>
                </c:pt>
                <c:pt idx="3612">
                  <c:v>10:39:57</c:v>
                </c:pt>
                <c:pt idx="3613">
                  <c:v>10:39:57</c:v>
                </c:pt>
                <c:pt idx="3614">
                  <c:v>10:39:58</c:v>
                </c:pt>
                <c:pt idx="3615">
                  <c:v>10:39:58</c:v>
                </c:pt>
                <c:pt idx="3616">
                  <c:v>10:39:58</c:v>
                </c:pt>
                <c:pt idx="3617">
                  <c:v>10:39:59</c:v>
                </c:pt>
                <c:pt idx="3618">
                  <c:v>10:39:59</c:v>
                </c:pt>
                <c:pt idx="3619">
                  <c:v>10:40:05</c:v>
                </c:pt>
                <c:pt idx="3620">
                  <c:v>10:40:06</c:v>
                </c:pt>
                <c:pt idx="3621">
                  <c:v>10:40:06</c:v>
                </c:pt>
                <c:pt idx="3622">
                  <c:v>10:40:06</c:v>
                </c:pt>
                <c:pt idx="3623">
                  <c:v>10:40:07</c:v>
                </c:pt>
                <c:pt idx="3624">
                  <c:v>10:40:07</c:v>
                </c:pt>
                <c:pt idx="3625">
                  <c:v>10:40:08</c:v>
                </c:pt>
                <c:pt idx="3626">
                  <c:v>10:40:08</c:v>
                </c:pt>
                <c:pt idx="3627">
                  <c:v>10:40:08</c:v>
                </c:pt>
                <c:pt idx="3628">
                  <c:v>10:40:09</c:v>
                </c:pt>
                <c:pt idx="3629">
                  <c:v>10:40:09</c:v>
                </c:pt>
                <c:pt idx="3630">
                  <c:v>10:40:12</c:v>
                </c:pt>
                <c:pt idx="3631">
                  <c:v>10:40:15</c:v>
                </c:pt>
                <c:pt idx="3632">
                  <c:v>10:40:16</c:v>
                </c:pt>
                <c:pt idx="3633">
                  <c:v>10:40:16</c:v>
                </c:pt>
                <c:pt idx="3634">
                  <c:v>10:40:16</c:v>
                </c:pt>
                <c:pt idx="3635">
                  <c:v>10:40:17</c:v>
                </c:pt>
                <c:pt idx="3636">
                  <c:v>10:40:17</c:v>
                </c:pt>
                <c:pt idx="3637">
                  <c:v>10:40:18</c:v>
                </c:pt>
                <c:pt idx="3638">
                  <c:v>10:40:18</c:v>
                </c:pt>
                <c:pt idx="3639">
                  <c:v>10:40:18</c:v>
                </c:pt>
                <c:pt idx="3640">
                  <c:v>10:40:19</c:v>
                </c:pt>
                <c:pt idx="3641">
                  <c:v>10:40:19</c:v>
                </c:pt>
                <c:pt idx="3642">
                  <c:v>10:40:25</c:v>
                </c:pt>
                <c:pt idx="3643">
                  <c:v>10:40:26</c:v>
                </c:pt>
                <c:pt idx="3644">
                  <c:v>10:40:26</c:v>
                </c:pt>
                <c:pt idx="3645">
                  <c:v>10:40:26</c:v>
                </c:pt>
                <c:pt idx="3646">
                  <c:v>10:40:27</c:v>
                </c:pt>
                <c:pt idx="3647">
                  <c:v>10:40:27</c:v>
                </c:pt>
                <c:pt idx="3648">
                  <c:v>10:40:28</c:v>
                </c:pt>
                <c:pt idx="3649">
                  <c:v>10:40:28</c:v>
                </c:pt>
                <c:pt idx="3650">
                  <c:v>10:40:28</c:v>
                </c:pt>
                <c:pt idx="3651">
                  <c:v>10:40:29</c:v>
                </c:pt>
                <c:pt idx="3652">
                  <c:v>10:40:29</c:v>
                </c:pt>
                <c:pt idx="3653">
                  <c:v>10:40:31</c:v>
                </c:pt>
                <c:pt idx="3654">
                  <c:v>10:40:35</c:v>
                </c:pt>
                <c:pt idx="3655">
                  <c:v>10:40:36</c:v>
                </c:pt>
                <c:pt idx="3656">
                  <c:v>10:40:36</c:v>
                </c:pt>
                <c:pt idx="3657">
                  <c:v>10:40:36</c:v>
                </c:pt>
                <c:pt idx="3658">
                  <c:v>10:40:37</c:v>
                </c:pt>
                <c:pt idx="3659">
                  <c:v>10:40:37</c:v>
                </c:pt>
                <c:pt idx="3660">
                  <c:v>10:40:38</c:v>
                </c:pt>
                <c:pt idx="3661">
                  <c:v>10:40:38</c:v>
                </c:pt>
                <c:pt idx="3662">
                  <c:v>10:40:38</c:v>
                </c:pt>
                <c:pt idx="3663">
                  <c:v>10:40:39</c:v>
                </c:pt>
                <c:pt idx="3664">
                  <c:v>10:40:39</c:v>
                </c:pt>
                <c:pt idx="3665">
                  <c:v>10:40:45</c:v>
                </c:pt>
                <c:pt idx="3666">
                  <c:v>10:40:46</c:v>
                </c:pt>
                <c:pt idx="3667">
                  <c:v>10:40:46</c:v>
                </c:pt>
                <c:pt idx="3668">
                  <c:v>10:40:46</c:v>
                </c:pt>
                <c:pt idx="3669">
                  <c:v>10:40:47</c:v>
                </c:pt>
                <c:pt idx="3670">
                  <c:v>10:40:47</c:v>
                </c:pt>
                <c:pt idx="3671">
                  <c:v>10:40:48</c:v>
                </c:pt>
                <c:pt idx="3672">
                  <c:v>10:40:48</c:v>
                </c:pt>
                <c:pt idx="3673">
                  <c:v>10:40:48</c:v>
                </c:pt>
                <c:pt idx="3674">
                  <c:v>10:40:49</c:v>
                </c:pt>
                <c:pt idx="3675">
                  <c:v>10:40:49</c:v>
                </c:pt>
                <c:pt idx="3676">
                  <c:v>10:40:55</c:v>
                </c:pt>
                <c:pt idx="3677">
                  <c:v>10:40:56</c:v>
                </c:pt>
                <c:pt idx="3678">
                  <c:v>10:40:56</c:v>
                </c:pt>
                <c:pt idx="3679">
                  <c:v>10:40:56</c:v>
                </c:pt>
                <c:pt idx="3680">
                  <c:v>10:40:57</c:v>
                </c:pt>
                <c:pt idx="3681">
                  <c:v>10:40:57</c:v>
                </c:pt>
                <c:pt idx="3682">
                  <c:v>10:40:58</c:v>
                </c:pt>
                <c:pt idx="3683">
                  <c:v>10:40:58</c:v>
                </c:pt>
                <c:pt idx="3684">
                  <c:v>10:40:58</c:v>
                </c:pt>
                <c:pt idx="3685">
                  <c:v>10:40:59</c:v>
                </c:pt>
                <c:pt idx="3686">
                  <c:v>10:40:59</c:v>
                </c:pt>
                <c:pt idx="3687">
                  <c:v>10:41:05</c:v>
                </c:pt>
                <c:pt idx="3688">
                  <c:v>10:41:06</c:v>
                </c:pt>
                <c:pt idx="3689">
                  <c:v>10:41:06</c:v>
                </c:pt>
                <c:pt idx="3690">
                  <c:v>10:41:06</c:v>
                </c:pt>
                <c:pt idx="3691">
                  <c:v>10:41:07</c:v>
                </c:pt>
                <c:pt idx="3692">
                  <c:v>10:41:07</c:v>
                </c:pt>
                <c:pt idx="3693">
                  <c:v>10:41:07</c:v>
                </c:pt>
                <c:pt idx="3694">
                  <c:v>10:41:08</c:v>
                </c:pt>
                <c:pt idx="3695">
                  <c:v>10:41:08</c:v>
                </c:pt>
                <c:pt idx="3696">
                  <c:v>10:41:08</c:v>
                </c:pt>
                <c:pt idx="3697">
                  <c:v>10:41:09</c:v>
                </c:pt>
                <c:pt idx="3698">
                  <c:v>10:41:09</c:v>
                </c:pt>
                <c:pt idx="3699">
                  <c:v>10:41:15</c:v>
                </c:pt>
                <c:pt idx="3700">
                  <c:v>10:41:16</c:v>
                </c:pt>
                <c:pt idx="3701">
                  <c:v>10:41:16</c:v>
                </c:pt>
                <c:pt idx="3702">
                  <c:v>10:41:16</c:v>
                </c:pt>
                <c:pt idx="3703">
                  <c:v>10:41:17</c:v>
                </c:pt>
                <c:pt idx="3704">
                  <c:v>10:41:17</c:v>
                </c:pt>
                <c:pt idx="3705">
                  <c:v>10:41:18</c:v>
                </c:pt>
                <c:pt idx="3706">
                  <c:v>10:41:18</c:v>
                </c:pt>
                <c:pt idx="3707">
                  <c:v>10:41:18</c:v>
                </c:pt>
                <c:pt idx="3708">
                  <c:v>10:41:19</c:v>
                </c:pt>
                <c:pt idx="3709">
                  <c:v>10:41:19</c:v>
                </c:pt>
                <c:pt idx="3710">
                  <c:v>10:41:25</c:v>
                </c:pt>
                <c:pt idx="3711">
                  <c:v>10:41:26</c:v>
                </c:pt>
                <c:pt idx="3712">
                  <c:v>10:41:26</c:v>
                </c:pt>
                <c:pt idx="3713">
                  <c:v>10:41:26</c:v>
                </c:pt>
                <c:pt idx="3714">
                  <c:v>10:41:27</c:v>
                </c:pt>
                <c:pt idx="3715">
                  <c:v>10:41:27</c:v>
                </c:pt>
                <c:pt idx="3716">
                  <c:v>10:41:28</c:v>
                </c:pt>
                <c:pt idx="3717">
                  <c:v>10:41:28</c:v>
                </c:pt>
                <c:pt idx="3718">
                  <c:v>10:41:28</c:v>
                </c:pt>
                <c:pt idx="3719">
                  <c:v>10:41:29</c:v>
                </c:pt>
                <c:pt idx="3720">
                  <c:v>10:41:29</c:v>
                </c:pt>
                <c:pt idx="3721">
                  <c:v>10:41:35</c:v>
                </c:pt>
                <c:pt idx="3722">
                  <c:v>10:41:36</c:v>
                </c:pt>
                <c:pt idx="3723">
                  <c:v>10:41:36</c:v>
                </c:pt>
                <c:pt idx="3724">
                  <c:v>10:41:36</c:v>
                </c:pt>
                <c:pt idx="3725">
                  <c:v>10:41:37</c:v>
                </c:pt>
                <c:pt idx="3726">
                  <c:v>10:41:37</c:v>
                </c:pt>
                <c:pt idx="3727">
                  <c:v>10:41:38</c:v>
                </c:pt>
                <c:pt idx="3728">
                  <c:v>10:41:38</c:v>
                </c:pt>
                <c:pt idx="3729">
                  <c:v>10:41:38</c:v>
                </c:pt>
                <c:pt idx="3730">
                  <c:v>10:41:39</c:v>
                </c:pt>
                <c:pt idx="3731">
                  <c:v>10:41:39</c:v>
                </c:pt>
                <c:pt idx="3732">
                  <c:v>10:41:45</c:v>
                </c:pt>
                <c:pt idx="3733">
                  <c:v>10:41:46</c:v>
                </c:pt>
                <c:pt idx="3734">
                  <c:v>10:41:46</c:v>
                </c:pt>
                <c:pt idx="3735">
                  <c:v>10:41:46</c:v>
                </c:pt>
                <c:pt idx="3736">
                  <c:v>10:41:47</c:v>
                </c:pt>
                <c:pt idx="3737">
                  <c:v>10:41:47</c:v>
                </c:pt>
                <c:pt idx="3738">
                  <c:v>10:41:48</c:v>
                </c:pt>
                <c:pt idx="3739">
                  <c:v>10:41:48</c:v>
                </c:pt>
                <c:pt idx="3740">
                  <c:v>10:41:48</c:v>
                </c:pt>
                <c:pt idx="3741">
                  <c:v>10:41:49</c:v>
                </c:pt>
                <c:pt idx="3742">
                  <c:v>10:41:49</c:v>
                </c:pt>
                <c:pt idx="3743">
                  <c:v>10:41:55</c:v>
                </c:pt>
                <c:pt idx="3744">
                  <c:v>10:41:55</c:v>
                </c:pt>
                <c:pt idx="3745">
                  <c:v>10:41:56</c:v>
                </c:pt>
                <c:pt idx="3746">
                  <c:v>10:41:56</c:v>
                </c:pt>
                <c:pt idx="3747">
                  <c:v>10:41:56</c:v>
                </c:pt>
                <c:pt idx="3748">
                  <c:v>10:41:57</c:v>
                </c:pt>
                <c:pt idx="3749">
                  <c:v>10:41:57</c:v>
                </c:pt>
                <c:pt idx="3750">
                  <c:v>10:41:58</c:v>
                </c:pt>
                <c:pt idx="3751">
                  <c:v>10:41:58</c:v>
                </c:pt>
                <c:pt idx="3752">
                  <c:v>10:41:58</c:v>
                </c:pt>
                <c:pt idx="3753">
                  <c:v>10:41:59</c:v>
                </c:pt>
                <c:pt idx="3754">
                  <c:v>10:42:03</c:v>
                </c:pt>
                <c:pt idx="3755">
                  <c:v>10:42:05</c:v>
                </c:pt>
                <c:pt idx="3756">
                  <c:v>10:42:05</c:v>
                </c:pt>
                <c:pt idx="3757">
                  <c:v>10:42:06</c:v>
                </c:pt>
                <c:pt idx="3758">
                  <c:v>10:42:06</c:v>
                </c:pt>
                <c:pt idx="3759">
                  <c:v>10:42:06</c:v>
                </c:pt>
                <c:pt idx="3760">
                  <c:v>10:42:07</c:v>
                </c:pt>
                <c:pt idx="3761">
                  <c:v>10:42:07</c:v>
                </c:pt>
                <c:pt idx="3762">
                  <c:v>10:42:08</c:v>
                </c:pt>
                <c:pt idx="3763">
                  <c:v>10:42:08</c:v>
                </c:pt>
                <c:pt idx="3764">
                  <c:v>10:42:08</c:v>
                </c:pt>
                <c:pt idx="3765">
                  <c:v>10:42:09</c:v>
                </c:pt>
                <c:pt idx="3766">
                  <c:v>10:42:15</c:v>
                </c:pt>
                <c:pt idx="3767">
                  <c:v>10:42:16</c:v>
                </c:pt>
                <c:pt idx="3768">
                  <c:v>10:42:16</c:v>
                </c:pt>
                <c:pt idx="3769">
                  <c:v>10:42:16</c:v>
                </c:pt>
                <c:pt idx="3770">
                  <c:v>10:42:17</c:v>
                </c:pt>
                <c:pt idx="3771">
                  <c:v>10:42:17</c:v>
                </c:pt>
                <c:pt idx="3772">
                  <c:v>10:42:18</c:v>
                </c:pt>
                <c:pt idx="3773">
                  <c:v>10:42:18</c:v>
                </c:pt>
                <c:pt idx="3774">
                  <c:v>10:42:18</c:v>
                </c:pt>
                <c:pt idx="3775">
                  <c:v>10:42:19</c:v>
                </c:pt>
                <c:pt idx="3776">
                  <c:v>10:42:19</c:v>
                </c:pt>
                <c:pt idx="3777">
                  <c:v>10:42:25</c:v>
                </c:pt>
                <c:pt idx="3778">
                  <c:v>10:42:26</c:v>
                </c:pt>
                <c:pt idx="3779">
                  <c:v>10:42:26</c:v>
                </c:pt>
                <c:pt idx="3780">
                  <c:v>10:42:26</c:v>
                </c:pt>
                <c:pt idx="3781">
                  <c:v>10:42:27</c:v>
                </c:pt>
                <c:pt idx="3782">
                  <c:v>10:42:27</c:v>
                </c:pt>
                <c:pt idx="3783">
                  <c:v>10:42:28</c:v>
                </c:pt>
                <c:pt idx="3784">
                  <c:v>10:42:28</c:v>
                </c:pt>
                <c:pt idx="3785">
                  <c:v>10:42:28</c:v>
                </c:pt>
                <c:pt idx="3786">
                  <c:v>10:42:29</c:v>
                </c:pt>
                <c:pt idx="3787">
                  <c:v>10:42:29</c:v>
                </c:pt>
                <c:pt idx="3788">
                  <c:v>10:42:35</c:v>
                </c:pt>
                <c:pt idx="3789">
                  <c:v>10:42:36</c:v>
                </c:pt>
                <c:pt idx="3790">
                  <c:v>10:42:36</c:v>
                </c:pt>
                <c:pt idx="3791">
                  <c:v>10:42:36</c:v>
                </c:pt>
                <c:pt idx="3792">
                  <c:v>10:42:37</c:v>
                </c:pt>
                <c:pt idx="3793">
                  <c:v>10:42:37</c:v>
                </c:pt>
                <c:pt idx="3794">
                  <c:v>10:42:38</c:v>
                </c:pt>
                <c:pt idx="3795">
                  <c:v>10:42:38</c:v>
                </c:pt>
                <c:pt idx="3796">
                  <c:v>10:42:38</c:v>
                </c:pt>
                <c:pt idx="3797">
                  <c:v>10:42:39</c:v>
                </c:pt>
                <c:pt idx="3798">
                  <c:v>10:42:39</c:v>
                </c:pt>
                <c:pt idx="3799">
                  <c:v>10:42:45</c:v>
                </c:pt>
                <c:pt idx="3800">
                  <c:v>10:42:46</c:v>
                </c:pt>
                <c:pt idx="3801">
                  <c:v>10:42:46</c:v>
                </c:pt>
                <c:pt idx="3802">
                  <c:v>10:42:46</c:v>
                </c:pt>
                <c:pt idx="3803">
                  <c:v>10:42:47</c:v>
                </c:pt>
                <c:pt idx="3804">
                  <c:v>10:42:47</c:v>
                </c:pt>
                <c:pt idx="3805">
                  <c:v>10:42:48</c:v>
                </c:pt>
                <c:pt idx="3806">
                  <c:v>10:42:48</c:v>
                </c:pt>
                <c:pt idx="3807">
                  <c:v>10:42:48</c:v>
                </c:pt>
                <c:pt idx="3808">
                  <c:v>10:42:49</c:v>
                </c:pt>
                <c:pt idx="3809">
                  <c:v>10:42:49</c:v>
                </c:pt>
                <c:pt idx="3810">
                  <c:v>10:42:55</c:v>
                </c:pt>
                <c:pt idx="3811">
                  <c:v>10:42:56</c:v>
                </c:pt>
                <c:pt idx="3812">
                  <c:v>10:42:56</c:v>
                </c:pt>
                <c:pt idx="3813">
                  <c:v>10:42:56</c:v>
                </c:pt>
                <c:pt idx="3814">
                  <c:v>10:42:57</c:v>
                </c:pt>
                <c:pt idx="3815">
                  <c:v>10:42:57</c:v>
                </c:pt>
                <c:pt idx="3816">
                  <c:v>10:42:58</c:v>
                </c:pt>
                <c:pt idx="3817">
                  <c:v>10:42:58</c:v>
                </c:pt>
                <c:pt idx="3818">
                  <c:v>10:42:58</c:v>
                </c:pt>
                <c:pt idx="3819">
                  <c:v>10:42:58</c:v>
                </c:pt>
                <c:pt idx="3820">
                  <c:v>10:42:59</c:v>
                </c:pt>
                <c:pt idx="3821">
                  <c:v>10:42:59</c:v>
                </c:pt>
                <c:pt idx="3822">
                  <c:v>10:42:59</c:v>
                </c:pt>
                <c:pt idx="3823">
                  <c:v>10:43:01</c:v>
                </c:pt>
                <c:pt idx="3824">
                  <c:v>10:43:05</c:v>
                </c:pt>
                <c:pt idx="3825">
                  <c:v>10:43:06</c:v>
                </c:pt>
                <c:pt idx="3826">
                  <c:v>10:43:06</c:v>
                </c:pt>
                <c:pt idx="3827">
                  <c:v>10:43:06</c:v>
                </c:pt>
                <c:pt idx="3828">
                  <c:v>10:43:07</c:v>
                </c:pt>
                <c:pt idx="3829">
                  <c:v>10:43:07</c:v>
                </c:pt>
                <c:pt idx="3830">
                  <c:v>10:43:08</c:v>
                </c:pt>
                <c:pt idx="3831">
                  <c:v>10:43:08</c:v>
                </c:pt>
                <c:pt idx="3832">
                  <c:v>10:43:08</c:v>
                </c:pt>
                <c:pt idx="3833">
                  <c:v>10:43:09</c:v>
                </c:pt>
                <c:pt idx="3834">
                  <c:v>10:43:09</c:v>
                </c:pt>
                <c:pt idx="3835">
                  <c:v>10:43:15</c:v>
                </c:pt>
                <c:pt idx="3836">
                  <c:v>10:43:15</c:v>
                </c:pt>
                <c:pt idx="3837">
                  <c:v>10:43:16</c:v>
                </c:pt>
                <c:pt idx="3838">
                  <c:v>10:43:16</c:v>
                </c:pt>
                <c:pt idx="3839">
                  <c:v>10:43:16</c:v>
                </c:pt>
                <c:pt idx="3840">
                  <c:v>10:43:17</c:v>
                </c:pt>
                <c:pt idx="3841">
                  <c:v>10:43:17</c:v>
                </c:pt>
                <c:pt idx="3842">
                  <c:v>10:43:18</c:v>
                </c:pt>
                <c:pt idx="3843">
                  <c:v>10:43:18</c:v>
                </c:pt>
                <c:pt idx="3844">
                  <c:v>10:43:18</c:v>
                </c:pt>
                <c:pt idx="3845">
                  <c:v>10:43:19</c:v>
                </c:pt>
                <c:pt idx="3846">
                  <c:v>10:43:25</c:v>
                </c:pt>
                <c:pt idx="3847">
                  <c:v>10:43:26</c:v>
                </c:pt>
                <c:pt idx="3848">
                  <c:v>10:43:26</c:v>
                </c:pt>
                <c:pt idx="3849">
                  <c:v>10:43:26</c:v>
                </c:pt>
                <c:pt idx="3850">
                  <c:v>10:43:27</c:v>
                </c:pt>
                <c:pt idx="3851">
                  <c:v>10:43:27</c:v>
                </c:pt>
                <c:pt idx="3852">
                  <c:v>10:43:28</c:v>
                </c:pt>
                <c:pt idx="3853">
                  <c:v>10:43:28</c:v>
                </c:pt>
                <c:pt idx="3854">
                  <c:v>10:43:28</c:v>
                </c:pt>
                <c:pt idx="3855">
                  <c:v>10:43:28</c:v>
                </c:pt>
                <c:pt idx="3856">
                  <c:v>10:43:29</c:v>
                </c:pt>
                <c:pt idx="3857">
                  <c:v>10:43:29</c:v>
                </c:pt>
                <c:pt idx="3858">
                  <c:v>10:43:35</c:v>
                </c:pt>
                <c:pt idx="3859">
                  <c:v>10:43:35</c:v>
                </c:pt>
                <c:pt idx="3860">
                  <c:v>10:43:36</c:v>
                </c:pt>
                <c:pt idx="3861">
                  <c:v>10:43:36</c:v>
                </c:pt>
                <c:pt idx="3862">
                  <c:v>10:43:36</c:v>
                </c:pt>
                <c:pt idx="3863">
                  <c:v>10:43:37</c:v>
                </c:pt>
                <c:pt idx="3864">
                  <c:v>10:43:37</c:v>
                </c:pt>
                <c:pt idx="3865">
                  <c:v>10:43:38</c:v>
                </c:pt>
                <c:pt idx="3866">
                  <c:v>10:43:38</c:v>
                </c:pt>
                <c:pt idx="3867">
                  <c:v>10:43:38</c:v>
                </c:pt>
                <c:pt idx="3868">
                  <c:v>10:43:39</c:v>
                </c:pt>
                <c:pt idx="3869">
                  <c:v>10:43:45</c:v>
                </c:pt>
                <c:pt idx="3870">
                  <c:v>10:43:46</c:v>
                </c:pt>
                <c:pt idx="3871">
                  <c:v>10:43:46</c:v>
                </c:pt>
                <c:pt idx="3872">
                  <c:v>10:43:46</c:v>
                </c:pt>
                <c:pt idx="3873">
                  <c:v>10:43:47</c:v>
                </c:pt>
                <c:pt idx="3874">
                  <c:v>10:43:47</c:v>
                </c:pt>
                <c:pt idx="3875">
                  <c:v>10:43:48</c:v>
                </c:pt>
                <c:pt idx="3876">
                  <c:v>10:43:48</c:v>
                </c:pt>
                <c:pt idx="3877">
                  <c:v>10:43:48</c:v>
                </c:pt>
                <c:pt idx="3878">
                  <c:v>10:43:49</c:v>
                </c:pt>
                <c:pt idx="3879">
                  <c:v>10:43:49</c:v>
                </c:pt>
                <c:pt idx="3880">
                  <c:v>10:43:55</c:v>
                </c:pt>
                <c:pt idx="3881">
                  <c:v>10:43:56</c:v>
                </c:pt>
                <c:pt idx="3882">
                  <c:v>10:43:56</c:v>
                </c:pt>
                <c:pt idx="3883">
                  <c:v>10:43:56</c:v>
                </c:pt>
                <c:pt idx="3884">
                  <c:v>10:43:57</c:v>
                </c:pt>
                <c:pt idx="3885">
                  <c:v>10:43:57</c:v>
                </c:pt>
                <c:pt idx="3886">
                  <c:v>10:43:58</c:v>
                </c:pt>
                <c:pt idx="3887">
                  <c:v>10:43:58</c:v>
                </c:pt>
                <c:pt idx="3888">
                  <c:v>10:43:58</c:v>
                </c:pt>
                <c:pt idx="3889">
                  <c:v>10:43:59</c:v>
                </c:pt>
                <c:pt idx="3890">
                  <c:v>10:43:59</c:v>
                </c:pt>
                <c:pt idx="3891">
                  <c:v>10:44:05</c:v>
                </c:pt>
                <c:pt idx="3892">
                  <c:v>10:44:06</c:v>
                </c:pt>
                <c:pt idx="3893">
                  <c:v>10:44:06</c:v>
                </c:pt>
                <c:pt idx="3894">
                  <c:v>10:44:06</c:v>
                </c:pt>
                <c:pt idx="3895">
                  <c:v>10:44:07</c:v>
                </c:pt>
                <c:pt idx="3896">
                  <c:v>10:44:07</c:v>
                </c:pt>
                <c:pt idx="3897">
                  <c:v>10:44:08</c:v>
                </c:pt>
                <c:pt idx="3898">
                  <c:v>10:44:08</c:v>
                </c:pt>
                <c:pt idx="3899">
                  <c:v>10:44:08</c:v>
                </c:pt>
                <c:pt idx="3900">
                  <c:v>10:44:09</c:v>
                </c:pt>
                <c:pt idx="3901">
                  <c:v>10:44:09</c:v>
                </c:pt>
                <c:pt idx="3902">
                  <c:v>10:44:15</c:v>
                </c:pt>
                <c:pt idx="3903">
                  <c:v>10:44:16</c:v>
                </c:pt>
                <c:pt idx="3904">
                  <c:v>10:44:16</c:v>
                </c:pt>
                <c:pt idx="3905">
                  <c:v>10:44:16</c:v>
                </c:pt>
                <c:pt idx="3906">
                  <c:v>10:44:17</c:v>
                </c:pt>
                <c:pt idx="3907">
                  <c:v>10:44:17</c:v>
                </c:pt>
                <c:pt idx="3908">
                  <c:v>10:44:18</c:v>
                </c:pt>
                <c:pt idx="3909">
                  <c:v>10:44:18</c:v>
                </c:pt>
                <c:pt idx="3910">
                  <c:v>10:44:18</c:v>
                </c:pt>
                <c:pt idx="3911">
                  <c:v>10:44:19</c:v>
                </c:pt>
                <c:pt idx="3912">
                  <c:v>10:44:19</c:v>
                </c:pt>
                <c:pt idx="3913">
                  <c:v>10:44:25</c:v>
                </c:pt>
                <c:pt idx="3914">
                  <c:v>10:44:26</c:v>
                </c:pt>
                <c:pt idx="3915">
                  <c:v>10:44:26</c:v>
                </c:pt>
                <c:pt idx="3916">
                  <c:v>10:44:26</c:v>
                </c:pt>
                <c:pt idx="3917">
                  <c:v>10:44:27</c:v>
                </c:pt>
                <c:pt idx="3918">
                  <c:v>10:44:27</c:v>
                </c:pt>
                <c:pt idx="3919">
                  <c:v>10:44:28</c:v>
                </c:pt>
                <c:pt idx="3920">
                  <c:v>10:44:28</c:v>
                </c:pt>
                <c:pt idx="3921">
                  <c:v>10:44:28</c:v>
                </c:pt>
                <c:pt idx="3922">
                  <c:v>10:44:29</c:v>
                </c:pt>
                <c:pt idx="3923">
                  <c:v>10:44:29</c:v>
                </c:pt>
                <c:pt idx="3924">
                  <c:v>10:44:35</c:v>
                </c:pt>
                <c:pt idx="3925">
                  <c:v>10:44:35</c:v>
                </c:pt>
                <c:pt idx="3926">
                  <c:v>10:44:36</c:v>
                </c:pt>
                <c:pt idx="3927">
                  <c:v>10:44:36</c:v>
                </c:pt>
                <c:pt idx="3928">
                  <c:v>10:44:36</c:v>
                </c:pt>
                <c:pt idx="3929">
                  <c:v>10:44:37</c:v>
                </c:pt>
                <c:pt idx="3930">
                  <c:v>10:44:37</c:v>
                </c:pt>
                <c:pt idx="3931">
                  <c:v>10:44:38</c:v>
                </c:pt>
                <c:pt idx="3932">
                  <c:v>10:44:38</c:v>
                </c:pt>
                <c:pt idx="3933">
                  <c:v>10:44:38</c:v>
                </c:pt>
                <c:pt idx="3934">
                  <c:v>10:44:39</c:v>
                </c:pt>
                <c:pt idx="3935">
                  <c:v>10:44:45</c:v>
                </c:pt>
                <c:pt idx="3936">
                  <c:v>10:44:46</c:v>
                </c:pt>
                <c:pt idx="3937">
                  <c:v>10:44:46</c:v>
                </c:pt>
                <c:pt idx="3938">
                  <c:v>10:44:46</c:v>
                </c:pt>
                <c:pt idx="3939">
                  <c:v>10:44:47</c:v>
                </c:pt>
                <c:pt idx="3940">
                  <c:v>10:44:47</c:v>
                </c:pt>
                <c:pt idx="3941">
                  <c:v>10:44:48</c:v>
                </c:pt>
                <c:pt idx="3942">
                  <c:v>10:44:48</c:v>
                </c:pt>
                <c:pt idx="3943">
                  <c:v>10:44:48</c:v>
                </c:pt>
                <c:pt idx="3944">
                  <c:v>10:44:49</c:v>
                </c:pt>
                <c:pt idx="3945">
                  <c:v>10:44:49</c:v>
                </c:pt>
                <c:pt idx="3946">
                  <c:v>10:44:55</c:v>
                </c:pt>
                <c:pt idx="3947">
                  <c:v>10:44:56</c:v>
                </c:pt>
                <c:pt idx="3948">
                  <c:v>10:44:56</c:v>
                </c:pt>
                <c:pt idx="3949">
                  <c:v>10:44:56</c:v>
                </c:pt>
                <c:pt idx="3950">
                  <c:v>10:44:57</c:v>
                </c:pt>
                <c:pt idx="3951">
                  <c:v>10:44:57</c:v>
                </c:pt>
                <c:pt idx="3952">
                  <c:v>10:44:58</c:v>
                </c:pt>
                <c:pt idx="3953">
                  <c:v>10:44:58</c:v>
                </c:pt>
                <c:pt idx="3954">
                  <c:v>10:44:58</c:v>
                </c:pt>
                <c:pt idx="3955">
                  <c:v>10:44:59</c:v>
                </c:pt>
                <c:pt idx="3956">
                  <c:v>10:44:59</c:v>
                </c:pt>
                <c:pt idx="3957">
                  <c:v>10:45:05</c:v>
                </c:pt>
                <c:pt idx="3958">
                  <c:v>10:45:06</c:v>
                </c:pt>
                <c:pt idx="3959">
                  <c:v>10:45:06</c:v>
                </c:pt>
                <c:pt idx="3960">
                  <c:v>10:45:06</c:v>
                </c:pt>
                <c:pt idx="3961">
                  <c:v>10:45:07</c:v>
                </c:pt>
                <c:pt idx="3962">
                  <c:v>10:45:07</c:v>
                </c:pt>
                <c:pt idx="3963">
                  <c:v>10:45:08</c:v>
                </c:pt>
                <c:pt idx="3964">
                  <c:v>10:45:08</c:v>
                </c:pt>
                <c:pt idx="3965">
                  <c:v>10:45:08</c:v>
                </c:pt>
                <c:pt idx="3966">
                  <c:v>10:45:09</c:v>
                </c:pt>
                <c:pt idx="3967">
                  <c:v>10:45:09</c:v>
                </c:pt>
                <c:pt idx="3968">
                  <c:v>10:45:15</c:v>
                </c:pt>
                <c:pt idx="3969">
                  <c:v>10:45:16</c:v>
                </c:pt>
                <c:pt idx="3970">
                  <c:v>10:45:16</c:v>
                </c:pt>
                <c:pt idx="3971">
                  <c:v>10:45:16</c:v>
                </c:pt>
                <c:pt idx="3972">
                  <c:v>10:45:17</c:v>
                </c:pt>
                <c:pt idx="3973">
                  <c:v>10:45:17</c:v>
                </c:pt>
                <c:pt idx="3974">
                  <c:v>10:45:18</c:v>
                </c:pt>
                <c:pt idx="3975">
                  <c:v>10:45:18</c:v>
                </c:pt>
                <c:pt idx="3976">
                  <c:v>10:45:18</c:v>
                </c:pt>
                <c:pt idx="3977">
                  <c:v>10:45:19</c:v>
                </c:pt>
                <c:pt idx="3978">
                  <c:v>10:45:19</c:v>
                </c:pt>
                <c:pt idx="3979">
                  <c:v>10:45:25</c:v>
                </c:pt>
                <c:pt idx="3980">
                  <c:v>10:45:26</c:v>
                </c:pt>
                <c:pt idx="3981">
                  <c:v>10:45:26</c:v>
                </c:pt>
                <c:pt idx="3982">
                  <c:v>10:45:26</c:v>
                </c:pt>
                <c:pt idx="3983">
                  <c:v>10:45:27</c:v>
                </c:pt>
                <c:pt idx="3984">
                  <c:v>10:45:27</c:v>
                </c:pt>
                <c:pt idx="3985">
                  <c:v>10:45:28</c:v>
                </c:pt>
                <c:pt idx="3986">
                  <c:v>10:45:28</c:v>
                </c:pt>
                <c:pt idx="3987">
                  <c:v>10:45:28</c:v>
                </c:pt>
                <c:pt idx="3988">
                  <c:v>10:45:29</c:v>
                </c:pt>
                <c:pt idx="3989">
                  <c:v>10:45:29</c:v>
                </c:pt>
                <c:pt idx="3990">
                  <c:v>10:45:35</c:v>
                </c:pt>
                <c:pt idx="3991">
                  <c:v>10:45:36</c:v>
                </c:pt>
                <c:pt idx="3992">
                  <c:v>10:45:36</c:v>
                </c:pt>
                <c:pt idx="3993">
                  <c:v>10:45:36</c:v>
                </c:pt>
                <c:pt idx="3994">
                  <c:v>10:45:37</c:v>
                </c:pt>
                <c:pt idx="3995">
                  <c:v>10:45:37</c:v>
                </c:pt>
                <c:pt idx="3996">
                  <c:v>10:45:38</c:v>
                </c:pt>
                <c:pt idx="3997">
                  <c:v>10:45:38</c:v>
                </c:pt>
                <c:pt idx="3998">
                  <c:v>10:45:38</c:v>
                </c:pt>
                <c:pt idx="3999">
                  <c:v>10:45:39</c:v>
                </c:pt>
                <c:pt idx="4000">
                  <c:v>10:45:39</c:v>
                </c:pt>
                <c:pt idx="4001">
                  <c:v>10:45:45</c:v>
                </c:pt>
                <c:pt idx="4002">
                  <c:v>10:45:46</c:v>
                </c:pt>
                <c:pt idx="4003">
                  <c:v>10:45:46</c:v>
                </c:pt>
                <c:pt idx="4004">
                  <c:v>10:45:46</c:v>
                </c:pt>
                <c:pt idx="4005">
                  <c:v>10:45:47</c:v>
                </c:pt>
                <c:pt idx="4006">
                  <c:v>10:45:47</c:v>
                </c:pt>
                <c:pt idx="4007">
                  <c:v>10:45:48</c:v>
                </c:pt>
                <c:pt idx="4008">
                  <c:v>10:45:48</c:v>
                </c:pt>
                <c:pt idx="4009">
                  <c:v>10:45:48</c:v>
                </c:pt>
                <c:pt idx="4010">
                  <c:v>10:45:49</c:v>
                </c:pt>
                <c:pt idx="4011">
                  <c:v>10:45:49</c:v>
                </c:pt>
                <c:pt idx="4012">
                  <c:v>10:45:55</c:v>
                </c:pt>
                <c:pt idx="4013">
                  <c:v>10:45:56</c:v>
                </c:pt>
                <c:pt idx="4014">
                  <c:v>10:45:56</c:v>
                </c:pt>
                <c:pt idx="4015">
                  <c:v>10:45:56</c:v>
                </c:pt>
                <c:pt idx="4016">
                  <c:v>10:45:57</c:v>
                </c:pt>
                <c:pt idx="4017">
                  <c:v>10:45:57</c:v>
                </c:pt>
                <c:pt idx="4018">
                  <c:v>10:45:58</c:v>
                </c:pt>
                <c:pt idx="4019">
                  <c:v>10:45:58</c:v>
                </c:pt>
                <c:pt idx="4020">
                  <c:v>10:45:58</c:v>
                </c:pt>
                <c:pt idx="4021">
                  <c:v>10:45:59</c:v>
                </c:pt>
                <c:pt idx="4022">
                  <c:v>10:45:59</c:v>
                </c:pt>
                <c:pt idx="4023">
                  <c:v>10:46:05</c:v>
                </c:pt>
                <c:pt idx="4024">
                  <c:v>10:46:06</c:v>
                </c:pt>
                <c:pt idx="4025">
                  <c:v>10:46:06</c:v>
                </c:pt>
                <c:pt idx="4026">
                  <c:v>10:46:06</c:v>
                </c:pt>
                <c:pt idx="4027">
                  <c:v>10:46:07</c:v>
                </c:pt>
                <c:pt idx="4028">
                  <c:v>10:46:07</c:v>
                </c:pt>
                <c:pt idx="4029">
                  <c:v>10:46:08</c:v>
                </c:pt>
                <c:pt idx="4030">
                  <c:v>10:46:08</c:v>
                </c:pt>
                <c:pt idx="4031">
                  <c:v>10:46:08</c:v>
                </c:pt>
                <c:pt idx="4032">
                  <c:v>10:46:09</c:v>
                </c:pt>
                <c:pt idx="4033">
                  <c:v>10:46:09</c:v>
                </c:pt>
                <c:pt idx="4034">
                  <c:v>10:46:15</c:v>
                </c:pt>
                <c:pt idx="4035">
                  <c:v>10:46:16</c:v>
                </c:pt>
                <c:pt idx="4036">
                  <c:v>10:46:16</c:v>
                </c:pt>
                <c:pt idx="4037">
                  <c:v>10:46:16</c:v>
                </c:pt>
                <c:pt idx="4038">
                  <c:v>10:46:17</c:v>
                </c:pt>
                <c:pt idx="4039">
                  <c:v>10:46:17</c:v>
                </c:pt>
                <c:pt idx="4040">
                  <c:v>10:46:18</c:v>
                </c:pt>
                <c:pt idx="4041">
                  <c:v>10:46:18</c:v>
                </c:pt>
                <c:pt idx="4042">
                  <c:v>10:46:18</c:v>
                </c:pt>
                <c:pt idx="4043">
                  <c:v>10:46:19</c:v>
                </c:pt>
                <c:pt idx="4044">
                  <c:v>10:46:19</c:v>
                </c:pt>
                <c:pt idx="4045">
                  <c:v>10:46:25</c:v>
                </c:pt>
                <c:pt idx="4046">
                  <c:v>10:46:25</c:v>
                </c:pt>
                <c:pt idx="4047">
                  <c:v>10:46:26</c:v>
                </c:pt>
                <c:pt idx="4048">
                  <c:v>10:46:26</c:v>
                </c:pt>
                <c:pt idx="4049">
                  <c:v>10:46:26</c:v>
                </c:pt>
                <c:pt idx="4050">
                  <c:v>10:46:27</c:v>
                </c:pt>
                <c:pt idx="4051">
                  <c:v>10:46:27</c:v>
                </c:pt>
                <c:pt idx="4052">
                  <c:v>10:46:28</c:v>
                </c:pt>
                <c:pt idx="4053">
                  <c:v>10:46:28</c:v>
                </c:pt>
                <c:pt idx="4054">
                  <c:v>10:46:28</c:v>
                </c:pt>
                <c:pt idx="4055">
                  <c:v>10:46:29</c:v>
                </c:pt>
                <c:pt idx="4056">
                  <c:v>10:46:35</c:v>
                </c:pt>
                <c:pt idx="4057">
                  <c:v>10:46:36</c:v>
                </c:pt>
                <c:pt idx="4058">
                  <c:v>10:46:36</c:v>
                </c:pt>
                <c:pt idx="4059">
                  <c:v>10:46:36</c:v>
                </c:pt>
                <c:pt idx="4060">
                  <c:v>10:46:37</c:v>
                </c:pt>
                <c:pt idx="4061">
                  <c:v>10:46:37</c:v>
                </c:pt>
                <c:pt idx="4062">
                  <c:v>10:46:38</c:v>
                </c:pt>
                <c:pt idx="4063">
                  <c:v>10:46:38</c:v>
                </c:pt>
                <c:pt idx="4064">
                  <c:v>10:46:38</c:v>
                </c:pt>
                <c:pt idx="4065">
                  <c:v>10:46:39</c:v>
                </c:pt>
                <c:pt idx="4066">
                  <c:v>10:46:39</c:v>
                </c:pt>
                <c:pt idx="4067">
                  <c:v>10:46:45</c:v>
                </c:pt>
                <c:pt idx="4068">
                  <c:v>10:46:45</c:v>
                </c:pt>
                <c:pt idx="4069">
                  <c:v>10:46:46</c:v>
                </c:pt>
                <c:pt idx="4070">
                  <c:v>10:46:46</c:v>
                </c:pt>
                <c:pt idx="4071">
                  <c:v>10:46:46</c:v>
                </c:pt>
                <c:pt idx="4072">
                  <c:v>10:46:47</c:v>
                </c:pt>
                <c:pt idx="4073">
                  <c:v>10:46:47</c:v>
                </c:pt>
                <c:pt idx="4074">
                  <c:v>10:46:48</c:v>
                </c:pt>
                <c:pt idx="4075">
                  <c:v>10:46:48</c:v>
                </c:pt>
                <c:pt idx="4076">
                  <c:v>10:46:48</c:v>
                </c:pt>
                <c:pt idx="4077">
                  <c:v>10:46:49</c:v>
                </c:pt>
                <c:pt idx="4078">
                  <c:v>10:46:55</c:v>
                </c:pt>
                <c:pt idx="4079">
                  <c:v>10:46:56</c:v>
                </c:pt>
                <c:pt idx="4080">
                  <c:v>10:46:56</c:v>
                </c:pt>
                <c:pt idx="4081">
                  <c:v>10:46:56</c:v>
                </c:pt>
                <c:pt idx="4082">
                  <c:v>10:46:57</c:v>
                </c:pt>
                <c:pt idx="4083">
                  <c:v>10:46:57</c:v>
                </c:pt>
                <c:pt idx="4084">
                  <c:v>10:46:58</c:v>
                </c:pt>
                <c:pt idx="4085">
                  <c:v>10:46:58</c:v>
                </c:pt>
                <c:pt idx="4086">
                  <c:v>10:46:58</c:v>
                </c:pt>
                <c:pt idx="4087">
                  <c:v>10:46:59</c:v>
                </c:pt>
                <c:pt idx="4088">
                  <c:v>10:46:59</c:v>
                </c:pt>
                <c:pt idx="4089">
                  <c:v>10:47:05</c:v>
                </c:pt>
                <c:pt idx="4090">
                  <c:v>10:47:06</c:v>
                </c:pt>
                <c:pt idx="4091">
                  <c:v>10:47:06</c:v>
                </c:pt>
                <c:pt idx="4092">
                  <c:v>10:47:06</c:v>
                </c:pt>
                <c:pt idx="4093">
                  <c:v>10:47:07</c:v>
                </c:pt>
                <c:pt idx="4094">
                  <c:v>10:47:07</c:v>
                </c:pt>
                <c:pt idx="4095">
                  <c:v>10:47:08</c:v>
                </c:pt>
                <c:pt idx="4096">
                  <c:v>10:47:08</c:v>
                </c:pt>
                <c:pt idx="4097">
                  <c:v>10:47:08</c:v>
                </c:pt>
                <c:pt idx="4098">
                  <c:v>10:47:09</c:v>
                </c:pt>
                <c:pt idx="4099">
                  <c:v>10:47:09</c:v>
                </c:pt>
                <c:pt idx="4100">
                  <c:v>10:47:14</c:v>
                </c:pt>
                <c:pt idx="4101">
                  <c:v>10:47:15</c:v>
                </c:pt>
                <c:pt idx="4102">
                  <c:v>10:47:15</c:v>
                </c:pt>
                <c:pt idx="4103">
                  <c:v>10:47:16</c:v>
                </c:pt>
                <c:pt idx="4104">
                  <c:v>10:47:16</c:v>
                </c:pt>
                <c:pt idx="4105">
                  <c:v>10:47:17</c:v>
                </c:pt>
                <c:pt idx="4106">
                  <c:v>10:47:17</c:v>
                </c:pt>
                <c:pt idx="4107">
                  <c:v>10:47:18</c:v>
                </c:pt>
                <c:pt idx="4108">
                  <c:v>10:47:18</c:v>
                </c:pt>
                <c:pt idx="4109">
                  <c:v>10:47:18</c:v>
                </c:pt>
                <c:pt idx="4110">
                  <c:v>10:47:19</c:v>
                </c:pt>
                <c:pt idx="4111">
                  <c:v>10:47:19</c:v>
                </c:pt>
                <c:pt idx="4112">
                  <c:v>10:47:23</c:v>
                </c:pt>
                <c:pt idx="4113">
                  <c:v>10:47:25</c:v>
                </c:pt>
                <c:pt idx="4114">
                  <c:v>10:47:26</c:v>
                </c:pt>
                <c:pt idx="4115">
                  <c:v>10:47:26</c:v>
                </c:pt>
                <c:pt idx="4116">
                  <c:v>10:47:26</c:v>
                </c:pt>
                <c:pt idx="4117">
                  <c:v>10:47:27</c:v>
                </c:pt>
                <c:pt idx="4118">
                  <c:v>10:47:27</c:v>
                </c:pt>
                <c:pt idx="4119">
                  <c:v>10:47:28</c:v>
                </c:pt>
                <c:pt idx="4120">
                  <c:v>10:47:28</c:v>
                </c:pt>
                <c:pt idx="4121">
                  <c:v>10:47:28</c:v>
                </c:pt>
                <c:pt idx="4122">
                  <c:v>10:47:29</c:v>
                </c:pt>
                <c:pt idx="4123">
                  <c:v>10:47:29</c:v>
                </c:pt>
                <c:pt idx="4124">
                  <c:v>10:47:35</c:v>
                </c:pt>
                <c:pt idx="4125">
                  <c:v>10:47:35</c:v>
                </c:pt>
                <c:pt idx="4126">
                  <c:v>10:47:36</c:v>
                </c:pt>
                <c:pt idx="4127">
                  <c:v>10:47:36</c:v>
                </c:pt>
                <c:pt idx="4128">
                  <c:v>10:47:36</c:v>
                </c:pt>
                <c:pt idx="4129">
                  <c:v>10:47:37</c:v>
                </c:pt>
                <c:pt idx="4130">
                  <c:v>10:47:37</c:v>
                </c:pt>
                <c:pt idx="4131">
                  <c:v>10:47:38</c:v>
                </c:pt>
                <c:pt idx="4132">
                  <c:v>10:47:38</c:v>
                </c:pt>
                <c:pt idx="4133">
                  <c:v>10:47:38</c:v>
                </c:pt>
                <c:pt idx="4134">
                  <c:v>10:47:39</c:v>
                </c:pt>
                <c:pt idx="4135">
                  <c:v>10:47:45</c:v>
                </c:pt>
                <c:pt idx="4136">
                  <c:v>10:47:46</c:v>
                </c:pt>
                <c:pt idx="4137">
                  <c:v>10:47:46</c:v>
                </c:pt>
                <c:pt idx="4138">
                  <c:v>10:47:46</c:v>
                </c:pt>
                <c:pt idx="4139">
                  <c:v>10:47:47</c:v>
                </c:pt>
                <c:pt idx="4140">
                  <c:v>10:47:47</c:v>
                </c:pt>
                <c:pt idx="4141">
                  <c:v>10:47:48</c:v>
                </c:pt>
                <c:pt idx="4142">
                  <c:v>10:47:48</c:v>
                </c:pt>
                <c:pt idx="4143">
                  <c:v>10:47:48</c:v>
                </c:pt>
                <c:pt idx="4144">
                  <c:v>10:47:49</c:v>
                </c:pt>
                <c:pt idx="4145">
                  <c:v>10:47:49</c:v>
                </c:pt>
                <c:pt idx="4146">
                  <c:v>10:47:55</c:v>
                </c:pt>
                <c:pt idx="4147">
                  <c:v>10:47:56</c:v>
                </c:pt>
                <c:pt idx="4148">
                  <c:v>10:47:56</c:v>
                </c:pt>
                <c:pt idx="4149">
                  <c:v>10:47:56</c:v>
                </c:pt>
                <c:pt idx="4150">
                  <c:v>10:47:57</c:v>
                </c:pt>
                <c:pt idx="4151">
                  <c:v>10:47:57</c:v>
                </c:pt>
                <c:pt idx="4152">
                  <c:v>10:47:58</c:v>
                </c:pt>
                <c:pt idx="4153">
                  <c:v>10:47:58</c:v>
                </c:pt>
                <c:pt idx="4154">
                  <c:v>10:47:58</c:v>
                </c:pt>
                <c:pt idx="4155">
                  <c:v>10:47:59</c:v>
                </c:pt>
                <c:pt idx="4156">
                  <c:v>10:47:59</c:v>
                </c:pt>
                <c:pt idx="4157">
                  <c:v>10:48:05</c:v>
                </c:pt>
                <c:pt idx="4158">
                  <c:v>10:48:05</c:v>
                </c:pt>
                <c:pt idx="4159">
                  <c:v>10:48:06</c:v>
                </c:pt>
                <c:pt idx="4160">
                  <c:v>10:48:06</c:v>
                </c:pt>
                <c:pt idx="4161">
                  <c:v>10:48:06</c:v>
                </c:pt>
                <c:pt idx="4162">
                  <c:v>10:48:07</c:v>
                </c:pt>
                <c:pt idx="4163">
                  <c:v>10:48:07</c:v>
                </c:pt>
                <c:pt idx="4164">
                  <c:v>10:48:08</c:v>
                </c:pt>
                <c:pt idx="4165">
                  <c:v>10:48:08</c:v>
                </c:pt>
                <c:pt idx="4166">
                  <c:v>10:48:08</c:v>
                </c:pt>
                <c:pt idx="4167">
                  <c:v>10:48:09</c:v>
                </c:pt>
                <c:pt idx="4168">
                  <c:v>10:48:15</c:v>
                </c:pt>
                <c:pt idx="4169">
                  <c:v>10:48:16</c:v>
                </c:pt>
                <c:pt idx="4170">
                  <c:v>10:48:16</c:v>
                </c:pt>
                <c:pt idx="4171">
                  <c:v>10:48:16</c:v>
                </c:pt>
                <c:pt idx="4172">
                  <c:v>10:48:16</c:v>
                </c:pt>
                <c:pt idx="4173">
                  <c:v>10:48:17</c:v>
                </c:pt>
                <c:pt idx="4174">
                  <c:v>10:48:17</c:v>
                </c:pt>
                <c:pt idx="4175">
                  <c:v>10:48:18</c:v>
                </c:pt>
                <c:pt idx="4176">
                  <c:v>10:48:18</c:v>
                </c:pt>
                <c:pt idx="4177">
                  <c:v>10:48:18</c:v>
                </c:pt>
                <c:pt idx="4178">
                  <c:v>10:48:19</c:v>
                </c:pt>
                <c:pt idx="4179">
                  <c:v>10:48:19</c:v>
                </c:pt>
                <c:pt idx="4180">
                  <c:v>10:48:25</c:v>
                </c:pt>
                <c:pt idx="4181">
                  <c:v>10:48:25</c:v>
                </c:pt>
                <c:pt idx="4182">
                  <c:v>10:48:26</c:v>
                </c:pt>
                <c:pt idx="4183">
                  <c:v>10:48:26</c:v>
                </c:pt>
                <c:pt idx="4184">
                  <c:v>10:48:26</c:v>
                </c:pt>
                <c:pt idx="4185">
                  <c:v>10:48:27</c:v>
                </c:pt>
                <c:pt idx="4186">
                  <c:v>10:48:27</c:v>
                </c:pt>
                <c:pt idx="4187">
                  <c:v>10:48:28</c:v>
                </c:pt>
                <c:pt idx="4188">
                  <c:v>10:48:28</c:v>
                </c:pt>
                <c:pt idx="4189">
                  <c:v>10:48:28</c:v>
                </c:pt>
                <c:pt idx="4190">
                  <c:v>10:48:29</c:v>
                </c:pt>
                <c:pt idx="4191">
                  <c:v>10:48:29</c:v>
                </c:pt>
                <c:pt idx="4192">
                  <c:v>10:48:34</c:v>
                </c:pt>
                <c:pt idx="4193">
                  <c:v>10:48:35</c:v>
                </c:pt>
                <c:pt idx="4194">
                  <c:v>10:48:36</c:v>
                </c:pt>
                <c:pt idx="4195">
                  <c:v>10:48:36</c:v>
                </c:pt>
                <c:pt idx="4196">
                  <c:v>10:48:36</c:v>
                </c:pt>
                <c:pt idx="4197">
                  <c:v>10:48:37</c:v>
                </c:pt>
                <c:pt idx="4198">
                  <c:v>10:48:37</c:v>
                </c:pt>
                <c:pt idx="4199">
                  <c:v>10:48:37</c:v>
                </c:pt>
                <c:pt idx="4200">
                  <c:v>10:48:38</c:v>
                </c:pt>
                <c:pt idx="4201">
                  <c:v>10:48:38</c:v>
                </c:pt>
                <c:pt idx="4202">
                  <c:v>10:48:38</c:v>
                </c:pt>
                <c:pt idx="4203">
                  <c:v>10:48:39</c:v>
                </c:pt>
                <c:pt idx="4204">
                  <c:v>10:48:39</c:v>
                </c:pt>
                <c:pt idx="4205">
                  <c:v>10:48:41</c:v>
                </c:pt>
                <c:pt idx="4206">
                  <c:v>10:48:45</c:v>
                </c:pt>
                <c:pt idx="4207">
                  <c:v>10:48:45</c:v>
                </c:pt>
                <c:pt idx="4208">
                  <c:v>10:48:46</c:v>
                </c:pt>
                <c:pt idx="4209">
                  <c:v>10:48:46</c:v>
                </c:pt>
                <c:pt idx="4210">
                  <c:v>10:48:46</c:v>
                </c:pt>
                <c:pt idx="4211">
                  <c:v>10:48:47</c:v>
                </c:pt>
                <c:pt idx="4212">
                  <c:v>10:48:47</c:v>
                </c:pt>
                <c:pt idx="4213">
                  <c:v>10:48:48</c:v>
                </c:pt>
                <c:pt idx="4214">
                  <c:v>10:48:48</c:v>
                </c:pt>
                <c:pt idx="4215">
                  <c:v>10:48:48</c:v>
                </c:pt>
                <c:pt idx="4216">
                  <c:v>10:48:49</c:v>
                </c:pt>
                <c:pt idx="4217">
                  <c:v>10:48:49</c:v>
                </c:pt>
                <c:pt idx="4218">
                  <c:v>10:48:51</c:v>
                </c:pt>
                <c:pt idx="4219">
                  <c:v>10:48:55</c:v>
                </c:pt>
                <c:pt idx="4220">
                  <c:v>10:48:56</c:v>
                </c:pt>
                <c:pt idx="4221">
                  <c:v>10:48:56</c:v>
                </c:pt>
                <c:pt idx="4222">
                  <c:v>10:48:56</c:v>
                </c:pt>
                <c:pt idx="4223">
                  <c:v>10:48:57</c:v>
                </c:pt>
                <c:pt idx="4224">
                  <c:v>10:48:57</c:v>
                </c:pt>
                <c:pt idx="4225">
                  <c:v>10:48:58</c:v>
                </c:pt>
                <c:pt idx="4226">
                  <c:v>10:48:58</c:v>
                </c:pt>
                <c:pt idx="4227">
                  <c:v>10:48:58</c:v>
                </c:pt>
                <c:pt idx="4228">
                  <c:v>10:48:59</c:v>
                </c:pt>
                <c:pt idx="4229">
                  <c:v>10:48:59</c:v>
                </c:pt>
                <c:pt idx="4230">
                  <c:v>10:49:02</c:v>
                </c:pt>
                <c:pt idx="4231">
                  <c:v>10:49:05</c:v>
                </c:pt>
                <c:pt idx="4232">
                  <c:v>10:49:06</c:v>
                </c:pt>
                <c:pt idx="4233">
                  <c:v>10:49:06</c:v>
                </c:pt>
                <c:pt idx="4234">
                  <c:v>10:49:06</c:v>
                </c:pt>
                <c:pt idx="4235">
                  <c:v>10:49:06</c:v>
                </c:pt>
                <c:pt idx="4236">
                  <c:v>10:49:07</c:v>
                </c:pt>
                <c:pt idx="4237">
                  <c:v>10:49:07</c:v>
                </c:pt>
                <c:pt idx="4238">
                  <c:v>10:49:08</c:v>
                </c:pt>
                <c:pt idx="4239">
                  <c:v>10:49:08</c:v>
                </c:pt>
                <c:pt idx="4240">
                  <c:v>10:49:08</c:v>
                </c:pt>
                <c:pt idx="4241">
                  <c:v>10:49:09</c:v>
                </c:pt>
                <c:pt idx="4242">
                  <c:v>10:49:09</c:v>
                </c:pt>
                <c:pt idx="4243">
                  <c:v>10:49:11</c:v>
                </c:pt>
                <c:pt idx="4244">
                  <c:v>10:49:15</c:v>
                </c:pt>
                <c:pt idx="4245">
                  <c:v>10:49:16</c:v>
                </c:pt>
                <c:pt idx="4246">
                  <c:v>10:49:16</c:v>
                </c:pt>
                <c:pt idx="4247">
                  <c:v>10:49:16</c:v>
                </c:pt>
                <c:pt idx="4248">
                  <c:v>10:49:17</c:v>
                </c:pt>
                <c:pt idx="4249">
                  <c:v>10:49:17</c:v>
                </c:pt>
                <c:pt idx="4250">
                  <c:v>10:49:17</c:v>
                </c:pt>
                <c:pt idx="4251">
                  <c:v>10:49:18</c:v>
                </c:pt>
                <c:pt idx="4252">
                  <c:v>10:49:18</c:v>
                </c:pt>
                <c:pt idx="4253">
                  <c:v>10:49:18</c:v>
                </c:pt>
                <c:pt idx="4254">
                  <c:v>10:49:19</c:v>
                </c:pt>
                <c:pt idx="4255">
                  <c:v>10:49:19</c:v>
                </c:pt>
                <c:pt idx="4256">
                  <c:v>10:49:25</c:v>
                </c:pt>
                <c:pt idx="4257">
                  <c:v>10:49:25</c:v>
                </c:pt>
                <c:pt idx="4258">
                  <c:v>10:49:26</c:v>
                </c:pt>
                <c:pt idx="4259">
                  <c:v>10:49:26</c:v>
                </c:pt>
                <c:pt idx="4260">
                  <c:v>10:49:26</c:v>
                </c:pt>
                <c:pt idx="4261">
                  <c:v>10:49:27</c:v>
                </c:pt>
                <c:pt idx="4262">
                  <c:v>10:49:27</c:v>
                </c:pt>
                <c:pt idx="4263">
                  <c:v>10:49:28</c:v>
                </c:pt>
                <c:pt idx="4264">
                  <c:v>10:49:28</c:v>
                </c:pt>
                <c:pt idx="4265">
                  <c:v>10:49:28</c:v>
                </c:pt>
                <c:pt idx="4266">
                  <c:v>10:49:29</c:v>
                </c:pt>
                <c:pt idx="4267">
                  <c:v>10:49:29</c:v>
                </c:pt>
                <c:pt idx="4268">
                  <c:v>10:49:33</c:v>
                </c:pt>
                <c:pt idx="4269">
                  <c:v>10:49:35</c:v>
                </c:pt>
                <c:pt idx="4270">
                  <c:v>10:49:36</c:v>
                </c:pt>
                <c:pt idx="4271">
                  <c:v>10:49:36</c:v>
                </c:pt>
                <c:pt idx="4272">
                  <c:v>10:49:37</c:v>
                </c:pt>
                <c:pt idx="4273">
                  <c:v>10:49:37</c:v>
                </c:pt>
                <c:pt idx="4274">
                  <c:v>10:49:37</c:v>
                </c:pt>
                <c:pt idx="4275">
                  <c:v>10:49:38</c:v>
                </c:pt>
                <c:pt idx="4276">
                  <c:v>10:49:38</c:v>
                </c:pt>
                <c:pt idx="4277">
                  <c:v>10:49:39</c:v>
                </c:pt>
                <c:pt idx="4278">
                  <c:v>10:49:39</c:v>
                </c:pt>
                <c:pt idx="4279">
                  <c:v>10:49:39</c:v>
                </c:pt>
                <c:pt idx="4280">
                  <c:v>10:49:45</c:v>
                </c:pt>
                <c:pt idx="4281">
                  <c:v>10:49:46</c:v>
                </c:pt>
                <c:pt idx="4282">
                  <c:v>10:49:46</c:v>
                </c:pt>
                <c:pt idx="4283">
                  <c:v>10:49:47</c:v>
                </c:pt>
                <c:pt idx="4284">
                  <c:v>10:49:47</c:v>
                </c:pt>
                <c:pt idx="4285">
                  <c:v>10:49:47</c:v>
                </c:pt>
                <c:pt idx="4286">
                  <c:v>10:49:48</c:v>
                </c:pt>
                <c:pt idx="4287">
                  <c:v>10:49:48</c:v>
                </c:pt>
                <c:pt idx="4288">
                  <c:v>10:49:49</c:v>
                </c:pt>
                <c:pt idx="4289">
                  <c:v>10:49:49</c:v>
                </c:pt>
                <c:pt idx="4290">
                  <c:v>10:49:49</c:v>
                </c:pt>
                <c:pt idx="4291">
                  <c:v>10:49:52</c:v>
                </c:pt>
                <c:pt idx="4292">
                  <c:v>10:49:55</c:v>
                </c:pt>
                <c:pt idx="4293">
                  <c:v>10:49:55</c:v>
                </c:pt>
                <c:pt idx="4294">
                  <c:v>10:49:55</c:v>
                </c:pt>
                <c:pt idx="4295">
                  <c:v>10:49:56</c:v>
                </c:pt>
                <c:pt idx="4296">
                  <c:v>10:49:56</c:v>
                </c:pt>
                <c:pt idx="4297">
                  <c:v>10:49:57</c:v>
                </c:pt>
                <c:pt idx="4298">
                  <c:v>10:49:57</c:v>
                </c:pt>
                <c:pt idx="4299">
                  <c:v>10:49:57</c:v>
                </c:pt>
                <c:pt idx="4300">
                  <c:v>10:49:58</c:v>
                </c:pt>
                <c:pt idx="4301">
                  <c:v>10:49:58</c:v>
                </c:pt>
                <c:pt idx="4302">
                  <c:v>10:49:59</c:v>
                </c:pt>
                <c:pt idx="4303">
                  <c:v>10:49:59</c:v>
                </c:pt>
                <c:pt idx="4304">
                  <c:v>10:50:01</c:v>
                </c:pt>
                <c:pt idx="4305">
                  <c:v>10:50:05</c:v>
                </c:pt>
                <c:pt idx="4306">
                  <c:v>10:50:06</c:v>
                </c:pt>
                <c:pt idx="4307">
                  <c:v>10:50:06</c:v>
                </c:pt>
                <c:pt idx="4308">
                  <c:v>10:50:07</c:v>
                </c:pt>
                <c:pt idx="4309">
                  <c:v>10:50:07</c:v>
                </c:pt>
                <c:pt idx="4310">
                  <c:v>10:50:07</c:v>
                </c:pt>
                <c:pt idx="4311">
                  <c:v>10:50:08</c:v>
                </c:pt>
                <c:pt idx="4312">
                  <c:v>10:50:08</c:v>
                </c:pt>
                <c:pt idx="4313">
                  <c:v>10:50:09</c:v>
                </c:pt>
                <c:pt idx="4314">
                  <c:v>10:50:09</c:v>
                </c:pt>
                <c:pt idx="4315">
                  <c:v>10:50:09</c:v>
                </c:pt>
                <c:pt idx="4316">
                  <c:v>10:50:15</c:v>
                </c:pt>
                <c:pt idx="4317">
                  <c:v>10:50:16</c:v>
                </c:pt>
                <c:pt idx="4318">
                  <c:v>10:50:16</c:v>
                </c:pt>
                <c:pt idx="4319">
                  <c:v>10:50:17</c:v>
                </c:pt>
                <c:pt idx="4320">
                  <c:v>10:50:17</c:v>
                </c:pt>
                <c:pt idx="4321">
                  <c:v>10:50:17</c:v>
                </c:pt>
                <c:pt idx="4322">
                  <c:v>10:50:18</c:v>
                </c:pt>
                <c:pt idx="4323">
                  <c:v>10:50:18</c:v>
                </c:pt>
                <c:pt idx="4324">
                  <c:v>10:50:19</c:v>
                </c:pt>
                <c:pt idx="4325">
                  <c:v>10:50:19</c:v>
                </c:pt>
                <c:pt idx="4326">
                  <c:v>10:50:19</c:v>
                </c:pt>
                <c:pt idx="4327">
                  <c:v>10:50:25</c:v>
                </c:pt>
                <c:pt idx="4328">
                  <c:v>10:50:26</c:v>
                </c:pt>
                <c:pt idx="4329">
                  <c:v>10:50:26</c:v>
                </c:pt>
                <c:pt idx="4330">
                  <c:v>10:50:27</c:v>
                </c:pt>
                <c:pt idx="4331">
                  <c:v>10:50:27</c:v>
                </c:pt>
                <c:pt idx="4332">
                  <c:v>10:50:27</c:v>
                </c:pt>
                <c:pt idx="4333">
                  <c:v>10:50:28</c:v>
                </c:pt>
                <c:pt idx="4334">
                  <c:v>10:50:28</c:v>
                </c:pt>
                <c:pt idx="4335">
                  <c:v>10:50:29</c:v>
                </c:pt>
                <c:pt idx="4336">
                  <c:v>10:50:29</c:v>
                </c:pt>
                <c:pt idx="4337">
                  <c:v>10:50:29</c:v>
                </c:pt>
                <c:pt idx="4338">
                  <c:v>10:50:35</c:v>
                </c:pt>
                <c:pt idx="4339">
                  <c:v>10:50:36</c:v>
                </c:pt>
                <c:pt idx="4340">
                  <c:v>10:50:36</c:v>
                </c:pt>
                <c:pt idx="4341">
                  <c:v>10:50:36</c:v>
                </c:pt>
                <c:pt idx="4342">
                  <c:v>10:50:37</c:v>
                </c:pt>
                <c:pt idx="4343">
                  <c:v>10:50:37</c:v>
                </c:pt>
                <c:pt idx="4344">
                  <c:v>10:50:38</c:v>
                </c:pt>
                <c:pt idx="4345">
                  <c:v>10:50:38</c:v>
                </c:pt>
                <c:pt idx="4346">
                  <c:v>10:50:38</c:v>
                </c:pt>
                <c:pt idx="4347">
                  <c:v>10:50:39</c:v>
                </c:pt>
                <c:pt idx="4348">
                  <c:v>10:50:39</c:v>
                </c:pt>
                <c:pt idx="4349">
                  <c:v>10:50:45</c:v>
                </c:pt>
                <c:pt idx="4350">
                  <c:v>10:50:46</c:v>
                </c:pt>
                <c:pt idx="4351">
                  <c:v>10:50:46</c:v>
                </c:pt>
                <c:pt idx="4352">
                  <c:v>10:50:46</c:v>
                </c:pt>
                <c:pt idx="4353">
                  <c:v>10:50:47</c:v>
                </c:pt>
                <c:pt idx="4354">
                  <c:v>10:50:47</c:v>
                </c:pt>
                <c:pt idx="4355">
                  <c:v>10:50:48</c:v>
                </c:pt>
                <c:pt idx="4356">
                  <c:v>10:50:48</c:v>
                </c:pt>
                <c:pt idx="4357">
                  <c:v>10:50:48</c:v>
                </c:pt>
                <c:pt idx="4358">
                  <c:v>10:50:49</c:v>
                </c:pt>
                <c:pt idx="4359">
                  <c:v>10:50:49</c:v>
                </c:pt>
                <c:pt idx="4360">
                  <c:v>10:50:55</c:v>
                </c:pt>
                <c:pt idx="4361">
                  <c:v>10:50:55</c:v>
                </c:pt>
                <c:pt idx="4362">
                  <c:v>10:50:56</c:v>
                </c:pt>
                <c:pt idx="4363">
                  <c:v>10:50:56</c:v>
                </c:pt>
                <c:pt idx="4364">
                  <c:v>10:50:57</c:v>
                </c:pt>
                <c:pt idx="4365">
                  <c:v>10:50:57</c:v>
                </c:pt>
                <c:pt idx="4366">
                  <c:v>10:50:57</c:v>
                </c:pt>
                <c:pt idx="4367">
                  <c:v>10:50:58</c:v>
                </c:pt>
                <c:pt idx="4368">
                  <c:v>10:50:58</c:v>
                </c:pt>
                <c:pt idx="4369">
                  <c:v>10:50:59</c:v>
                </c:pt>
                <c:pt idx="4370">
                  <c:v>10:50:59</c:v>
                </c:pt>
                <c:pt idx="4371">
                  <c:v>10:51:05</c:v>
                </c:pt>
                <c:pt idx="4372">
                  <c:v>10:51:06</c:v>
                </c:pt>
                <c:pt idx="4373">
                  <c:v>10:51:06</c:v>
                </c:pt>
                <c:pt idx="4374">
                  <c:v>10:51:07</c:v>
                </c:pt>
                <c:pt idx="4375">
                  <c:v>10:51:07</c:v>
                </c:pt>
                <c:pt idx="4376">
                  <c:v>10:51:07</c:v>
                </c:pt>
                <c:pt idx="4377">
                  <c:v>10:51:08</c:v>
                </c:pt>
                <c:pt idx="4378">
                  <c:v>10:51:08</c:v>
                </c:pt>
                <c:pt idx="4379">
                  <c:v>10:51:09</c:v>
                </c:pt>
                <c:pt idx="4380">
                  <c:v>10:51:09</c:v>
                </c:pt>
                <c:pt idx="4381">
                  <c:v>10:51:09</c:v>
                </c:pt>
                <c:pt idx="4382">
                  <c:v>10:51:15</c:v>
                </c:pt>
                <c:pt idx="4383">
                  <c:v>10:51:16</c:v>
                </c:pt>
                <c:pt idx="4384">
                  <c:v>10:51:16</c:v>
                </c:pt>
                <c:pt idx="4385">
                  <c:v>10:51:17</c:v>
                </c:pt>
                <c:pt idx="4386">
                  <c:v>10:51:17</c:v>
                </c:pt>
                <c:pt idx="4387">
                  <c:v>10:51:17</c:v>
                </c:pt>
                <c:pt idx="4388">
                  <c:v>10:51:18</c:v>
                </c:pt>
                <c:pt idx="4389">
                  <c:v>10:51:18</c:v>
                </c:pt>
                <c:pt idx="4390">
                  <c:v>10:51:19</c:v>
                </c:pt>
                <c:pt idx="4391">
                  <c:v>10:51:19</c:v>
                </c:pt>
                <c:pt idx="4392">
                  <c:v>10:51:19</c:v>
                </c:pt>
                <c:pt idx="4393">
                  <c:v>10:51:25</c:v>
                </c:pt>
                <c:pt idx="4394">
                  <c:v>10:51:25</c:v>
                </c:pt>
                <c:pt idx="4395">
                  <c:v>10:51:26</c:v>
                </c:pt>
                <c:pt idx="4396">
                  <c:v>10:51:26</c:v>
                </c:pt>
                <c:pt idx="4397">
                  <c:v>10:51:27</c:v>
                </c:pt>
                <c:pt idx="4398">
                  <c:v>10:51:27</c:v>
                </c:pt>
                <c:pt idx="4399">
                  <c:v>10:51:27</c:v>
                </c:pt>
                <c:pt idx="4400">
                  <c:v>10:51:28</c:v>
                </c:pt>
                <c:pt idx="4401">
                  <c:v>10:51:28</c:v>
                </c:pt>
                <c:pt idx="4402">
                  <c:v>10:51:29</c:v>
                </c:pt>
                <c:pt idx="4403">
                  <c:v>10:51:29</c:v>
                </c:pt>
                <c:pt idx="4404">
                  <c:v>10:51:35</c:v>
                </c:pt>
                <c:pt idx="4405">
                  <c:v>10:51:36</c:v>
                </c:pt>
                <c:pt idx="4406">
                  <c:v>10:51:36</c:v>
                </c:pt>
                <c:pt idx="4407">
                  <c:v>10:51:37</c:v>
                </c:pt>
                <c:pt idx="4408">
                  <c:v>10:51:37</c:v>
                </c:pt>
                <c:pt idx="4409">
                  <c:v>10:51:37</c:v>
                </c:pt>
                <c:pt idx="4410">
                  <c:v>10:51:38</c:v>
                </c:pt>
                <c:pt idx="4411">
                  <c:v>10:51:38</c:v>
                </c:pt>
                <c:pt idx="4412">
                  <c:v>10:51:39</c:v>
                </c:pt>
                <c:pt idx="4413">
                  <c:v>10:51:39</c:v>
                </c:pt>
                <c:pt idx="4414">
                  <c:v>10:51:39</c:v>
                </c:pt>
                <c:pt idx="4415">
                  <c:v>10:51:45</c:v>
                </c:pt>
                <c:pt idx="4416">
                  <c:v>10:51:46</c:v>
                </c:pt>
                <c:pt idx="4417">
                  <c:v>10:51:46</c:v>
                </c:pt>
                <c:pt idx="4418">
                  <c:v>10:51:47</c:v>
                </c:pt>
                <c:pt idx="4419">
                  <c:v>10:51:47</c:v>
                </c:pt>
                <c:pt idx="4420">
                  <c:v>10:51:47</c:v>
                </c:pt>
                <c:pt idx="4421">
                  <c:v>10:51:48</c:v>
                </c:pt>
                <c:pt idx="4422">
                  <c:v>10:51:48</c:v>
                </c:pt>
                <c:pt idx="4423">
                  <c:v>10:51:49</c:v>
                </c:pt>
                <c:pt idx="4424">
                  <c:v>10:51:49</c:v>
                </c:pt>
                <c:pt idx="4425">
                  <c:v>10:51:49</c:v>
                </c:pt>
                <c:pt idx="4426">
                  <c:v>10:51:53</c:v>
                </c:pt>
                <c:pt idx="4427">
                  <c:v>10:51:53</c:v>
                </c:pt>
                <c:pt idx="4428">
                  <c:v>10:51:54</c:v>
                </c:pt>
                <c:pt idx="4429">
                  <c:v>10:51:54</c:v>
                </c:pt>
                <c:pt idx="4430">
                  <c:v>10:51:55</c:v>
                </c:pt>
                <c:pt idx="4431">
                  <c:v>10:51:55</c:v>
                </c:pt>
                <c:pt idx="4432">
                  <c:v>10:51:55</c:v>
                </c:pt>
                <c:pt idx="4433">
                  <c:v>10:51:56</c:v>
                </c:pt>
                <c:pt idx="4434">
                  <c:v>10:51:57</c:v>
                </c:pt>
                <c:pt idx="4435">
                  <c:v>10:51:58</c:v>
                </c:pt>
                <c:pt idx="4436">
                  <c:v>10:51:59</c:v>
                </c:pt>
                <c:pt idx="4437">
                  <c:v>10:52:05</c:v>
                </c:pt>
                <c:pt idx="4438">
                  <c:v>10:52:05</c:v>
                </c:pt>
                <c:pt idx="4439">
                  <c:v>10:52:05</c:v>
                </c:pt>
                <c:pt idx="4440">
                  <c:v>10:52:06</c:v>
                </c:pt>
                <c:pt idx="4441">
                  <c:v>10:52:07</c:v>
                </c:pt>
                <c:pt idx="4442">
                  <c:v>10:52:07</c:v>
                </c:pt>
                <c:pt idx="4443">
                  <c:v>10:52:08</c:v>
                </c:pt>
                <c:pt idx="4444">
                  <c:v>10:52:08</c:v>
                </c:pt>
                <c:pt idx="4445">
                  <c:v>10:52:08</c:v>
                </c:pt>
                <c:pt idx="4446">
                  <c:v>10:52:09</c:v>
                </c:pt>
                <c:pt idx="4447">
                  <c:v>10:52:09</c:v>
                </c:pt>
                <c:pt idx="4448">
                  <c:v>10:52:15</c:v>
                </c:pt>
                <c:pt idx="4449">
                  <c:v>10:52:16</c:v>
                </c:pt>
                <c:pt idx="4450">
                  <c:v>10:52:16</c:v>
                </c:pt>
                <c:pt idx="4451">
                  <c:v>10:52:16</c:v>
                </c:pt>
                <c:pt idx="4452">
                  <c:v>10:52:17</c:v>
                </c:pt>
                <c:pt idx="4453">
                  <c:v>10:52:17</c:v>
                </c:pt>
                <c:pt idx="4454">
                  <c:v>10:52:18</c:v>
                </c:pt>
                <c:pt idx="4455">
                  <c:v>10:52:18</c:v>
                </c:pt>
                <c:pt idx="4456">
                  <c:v>10:52:18</c:v>
                </c:pt>
                <c:pt idx="4457">
                  <c:v>10:52:19</c:v>
                </c:pt>
                <c:pt idx="4458">
                  <c:v>10:52:19</c:v>
                </c:pt>
                <c:pt idx="4459">
                  <c:v>10:52:25</c:v>
                </c:pt>
                <c:pt idx="4460">
                  <c:v>10:52:26</c:v>
                </c:pt>
                <c:pt idx="4461">
                  <c:v>10:52:26</c:v>
                </c:pt>
                <c:pt idx="4462">
                  <c:v>10:52:26</c:v>
                </c:pt>
                <c:pt idx="4463">
                  <c:v>10:52:27</c:v>
                </c:pt>
                <c:pt idx="4464">
                  <c:v>10:52:27</c:v>
                </c:pt>
                <c:pt idx="4465">
                  <c:v>10:52:28</c:v>
                </c:pt>
                <c:pt idx="4466">
                  <c:v>10:52:28</c:v>
                </c:pt>
                <c:pt idx="4467">
                  <c:v>10:52:28</c:v>
                </c:pt>
                <c:pt idx="4468">
                  <c:v>10:52:29</c:v>
                </c:pt>
                <c:pt idx="4469">
                  <c:v>10:52:29</c:v>
                </c:pt>
                <c:pt idx="4470">
                  <c:v>10:52:35</c:v>
                </c:pt>
                <c:pt idx="4471">
                  <c:v>10:52:36</c:v>
                </c:pt>
                <c:pt idx="4472">
                  <c:v>10:52:36</c:v>
                </c:pt>
                <c:pt idx="4473">
                  <c:v>10:52:36</c:v>
                </c:pt>
                <c:pt idx="4474">
                  <c:v>10:52:37</c:v>
                </c:pt>
                <c:pt idx="4475">
                  <c:v>10:52:37</c:v>
                </c:pt>
                <c:pt idx="4476">
                  <c:v>10:52:38</c:v>
                </c:pt>
                <c:pt idx="4477">
                  <c:v>10:52:38</c:v>
                </c:pt>
                <c:pt idx="4478">
                  <c:v>10:52:38</c:v>
                </c:pt>
                <c:pt idx="4479">
                  <c:v>10:52:39</c:v>
                </c:pt>
                <c:pt idx="4480">
                  <c:v>10:52:39</c:v>
                </c:pt>
                <c:pt idx="4481">
                  <c:v>10:52:45</c:v>
                </c:pt>
                <c:pt idx="4482">
                  <c:v>10:52:46</c:v>
                </c:pt>
                <c:pt idx="4483">
                  <c:v>10:52:46</c:v>
                </c:pt>
                <c:pt idx="4484">
                  <c:v>10:52:46</c:v>
                </c:pt>
                <c:pt idx="4485">
                  <c:v>10:52:47</c:v>
                </c:pt>
                <c:pt idx="4486">
                  <c:v>10:52:47</c:v>
                </c:pt>
                <c:pt idx="4487">
                  <c:v>10:52:48</c:v>
                </c:pt>
                <c:pt idx="4488">
                  <c:v>10:52:48</c:v>
                </c:pt>
                <c:pt idx="4489">
                  <c:v>10:52:48</c:v>
                </c:pt>
                <c:pt idx="4490">
                  <c:v>10:52:49</c:v>
                </c:pt>
                <c:pt idx="4491">
                  <c:v>10:52:49</c:v>
                </c:pt>
                <c:pt idx="4492">
                  <c:v>10:52:55</c:v>
                </c:pt>
                <c:pt idx="4493">
                  <c:v>10:52:56</c:v>
                </c:pt>
                <c:pt idx="4494">
                  <c:v>10:52:56</c:v>
                </c:pt>
                <c:pt idx="4495">
                  <c:v>10:52:56</c:v>
                </c:pt>
                <c:pt idx="4496">
                  <c:v>10:52:57</c:v>
                </c:pt>
                <c:pt idx="4497">
                  <c:v>10:52:57</c:v>
                </c:pt>
                <c:pt idx="4498">
                  <c:v>10:52:58</c:v>
                </c:pt>
                <c:pt idx="4499">
                  <c:v>10:52:58</c:v>
                </c:pt>
                <c:pt idx="4500">
                  <c:v>10:52:58</c:v>
                </c:pt>
                <c:pt idx="4501">
                  <c:v>10:52:59</c:v>
                </c:pt>
                <c:pt idx="4502">
                  <c:v>10:52:59</c:v>
                </c:pt>
                <c:pt idx="4503">
                  <c:v>10:53:05</c:v>
                </c:pt>
                <c:pt idx="4504">
                  <c:v>10:53:06</c:v>
                </c:pt>
                <c:pt idx="4505">
                  <c:v>10:53:06</c:v>
                </c:pt>
                <c:pt idx="4506">
                  <c:v>10:53:06</c:v>
                </c:pt>
                <c:pt idx="4507">
                  <c:v>10:53:07</c:v>
                </c:pt>
                <c:pt idx="4508">
                  <c:v>10:53:07</c:v>
                </c:pt>
                <c:pt idx="4509">
                  <c:v>10:53:08</c:v>
                </c:pt>
                <c:pt idx="4510">
                  <c:v>10:53:08</c:v>
                </c:pt>
                <c:pt idx="4511">
                  <c:v>10:53:08</c:v>
                </c:pt>
                <c:pt idx="4512">
                  <c:v>10:53:09</c:v>
                </c:pt>
                <c:pt idx="4513">
                  <c:v>10:53:09</c:v>
                </c:pt>
                <c:pt idx="4514">
                  <c:v>10:53:15</c:v>
                </c:pt>
                <c:pt idx="4515">
                  <c:v>10:53:16</c:v>
                </c:pt>
                <c:pt idx="4516">
                  <c:v>10:53:16</c:v>
                </c:pt>
                <c:pt idx="4517">
                  <c:v>10:53:16</c:v>
                </c:pt>
                <c:pt idx="4518">
                  <c:v>10:53:17</c:v>
                </c:pt>
                <c:pt idx="4519">
                  <c:v>10:53:17</c:v>
                </c:pt>
                <c:pt idx="4520">
                  <c:v>10:53:18</c:v>
                </c:pt>
                <c:pt idx="4521">
                  <c:v>10:53:18</c:v>
                </c:pt>
                <c:pt idx="4522">
                  <c:v>10:53:18</c:v>
                </c:pt>
                <c:pt idx="4523">
                  <c:v>10:53:19</c:v>
                </c:pt>
                <c:pt idx="4524">
                  <c:v>10:53:19</c:v>
                </c:pt>
                <c:pt idx="4525">
                  <c:v>10:53:25</c:v>
                </c:pt>
                <c:pt idx="4526">
                  <c:v>10:53:26</c:v>
                </c:pt>
                <c:pt idx="4527">
                  <c:v>10:53:26</c:v>
                </c:pt>
                <c:pt idx="4528">
                  <c:v>10:53:26</c:v>
                </c:pt>
                <c:pt idx="4529">
                  <c:v>10:53:27</c:v>
                </c:pt>
                <c:pt idx="4530">
                  <c:v>10:53:27</c:v>
                </c:pt>
                <c:pt idx="4531">
                  <c:v>10:53:28</c:v>
                </c:pt>
                <c:pt idx="4532">
                  <c:v>10:53:28</c:v>
                </c:pt>
                <c:pt idx="4533">
                  <c:v>10:53:28</c:v>
                </c:pt>
                <c:pt idx="4534">
                  <c:v>10:53:29</c:v>
                </c:pt>
                <c:pt idx="4535">
                  <c:v>10:53:29</c:v>
                </c:pt>
                <c:pt idx="4536">
                  <c:v>10:53:35</c:v>
                </c:pt>
                <c:pt idx="4537">
                  <c:v>10:53:36</c:v>
                </c:pt>
                <c:pt idx="4538">
                  <c:v>10:53:36</c:v>
                </c:pt>
                <c:pt idx="4539">
                  <c:v>10:53:36</c:v>
                </c:pt>
                <c:pt idx="4540">
                  <c:v>10:53:37</c:v>
                </c:pt>
                <c:pt idx="4541">
                  <c:v>10:53:37</c:v>
                </c:pt>
                <c:pt idx="4542">
                  <c:v>10:53:38</c:v>
                </c:pt>
                <c:pt idx="4543">
                  <c:v>10:53:38</c:v>
                </c:pt>
                <c:pt idx="4544">
                  <c:v>10:53:38</c:v>
                </c:pt>
                <c:pt idx="4545">
                  <c:v>10:53:39</c:v>
                </c:pt>
                <c:pt idx="4546">
                  <c:v>10:53:39</c:v>
                </c:pt>
                <c:pt idx="4547">
                  <c:v>10:53:45</c:v>
                </c:pt>
                <c:pt idx="4548">
                  <c:v>10:53:46</c:v>
                </c:pt>
                <c:pt idx="4549">
                  <c:v>10:53:46</c:v>
                </c:pt>
                <c:pt idx="4550">
                  <c:v>10:53:46</c:v>
                </c:pt>
                <c:pt idx="4551">
                  <c:v>10:53:47</c:v>
                </c:pt>
                <c:pt idx="4552">
                  <c:v>10:53:47</c:v>
                </c:pt>
                <c:pt idx="4553">
                  <c:v>10:53:48</c:v>
                </c:pt>
                <c:pt idx="4554">
                  <c:v>10:53:48</c:v>
                </c:pt>
                <c:pt idx="4555">
                  <c:v>10:53:48</c:v>
                </c:pt>
                <c:pt idx="4556">
                  <c:v>10:53:49</c:v>
                </c:pt>
                <c:pt idx="4557">
                  <c:v>10:53:49</c:v>
                </c:pt>
                <c:pt idx="4558">
                  <c:v>10:53:55</c:v>
                </c:pt>
                <c:pt idx="4559">
                  <c:v>10:53:56</c:v>
                </c:pt>
                <c:pt idx="4560">
                  <c:v>10:53:56</c:v>
                </c:pt>
                <c:pt idx="4561">
                  <c:v>10:53:56</c:v>
                </c:pt>
                <c:pt idx="4562">
                  <c:v>10:53:57</c:v>
                </c:pt>
                <c:pt idx="4563">
                  <c:v>10:53:57</c:v>
                </c:pt>
                <c:pt idx="4564">
                  <c:v>10:53:58</c:v>
                </c:pt>
                <c:pt idx="4565">
                  <c:v>10:53:58</c:v>
                </c:pt>
                <c:pt idx="4566">
                  <c:v>10:53:58</c:v>
                </c:pt>
                <c:pt idx="4567">
                  <c:v>10:53:59</c:v>
                </c:pt>
                <c:pt idx="4568">
                  <c:v>10:53:59</c:v>
                </c:pt>
                <c:pt idx="4569">
                  <c:v>10:54:05</c:v>
                </c:pt>
                <c:pt idx="4570">
                  <c:v>10:54:06</c:v>
                </c:pt>
                <c:pt idx="4571">
                  <c:v>10:54:06</c:v>
                </c:pt>
                <c:pt idx="4572">
                  <c:v>10:54:06</c:v>
                </c:pt>
                <c:pt idx="4573">
                  <c:v>10:54:07</c:v>
                </c:pt>
                <c:pt idx="4574">
                  <c:v>10:54:07</c:v>
                </c:pt>
                <c:pt idx="4575">
                  <c:v>10:54:08</c:v>
                </c:pt>
                <c:pt idx="4576">
                  <c:v>10:54:08</c:v>
                </c:pt>
                <c:pt idx="4577">
                  <c:v>10:54:08</c:v>
                </c:pt>
                <c:pt idx="4578">
                  <c:v>10:54:09</c:v>
                </c:pt>
                <c:pt idx="4579">
                  <c:v>10:54:09</c:v>
                </c:pt>
                <c:pt idx="4580">
                  <c:v>10:54:15</c:v>
                </c:pt>
                <c:pt idx="4581">
                  <c:v>10:54:16</c:v>
                </c:pt>
                <c:pt idx="4582">
                  <c:v>10:54:16</c:v>
                </c:pt>
                <c:pt idx="4583">
                  <c:v>10:54:16</c:v>
                </c:pt>
                <c:pt idx="4584">
                  <c:v>10:54:17</c:v>
                </c:pt>
                <c:pt idx="4585">
                  <c:v>10:54:17</c:v>
                </c:pt>
                <c:pt idx="4586">
                  <c:v>10:54:18</c:v>
                </c:pt>
                <c:pt idx="4587">
                  <c:v>10:54:18</c:v>
                </c:pt>
                <c:pt idx="4588">
                  <c:v>10:54:18</c:v>
                </c:pt>
                <c:pt idx="4589">
                  <c:v>10:54:19</c:v>
                </c:pt>
                <c:pt idx="4590">
                  <c:v>10:54:19</c:v>
                </c:pt>
                <c:pt idx="4591">
                  <c:v>10:54:25</c:v>
                </c:pt>
                <c:pt idx="4592">
                  <c:v>10:54:26</c:v>
                </c:pt>
                <c:pt idx="4593">
                  <c:v>10:54:26</c:v>
                </c:pt>
                <c:pt idx="4594">
                  <c:v>10:54:26</c:v>
                </c:pt>
                <c:pt idx="4595">
                  <c:v>10:54:27</c:v>
                </c:pt>
                <c:pt idx="4596">
                  <c:v>10:54:27</c:v>
                </c:pt>
                <c:pt idx="4597">
                  <c:v>10:54:28</c:v>
                </c:pt>
                <c:pt idx="4598">
                  <c:v>10:54:28</c:v>
                </c:pt>
                <c:pt idx="4599">
                  <c:v>10:54:28</c:v>
                </c:pt>
                <c:pt idx="4600">
                  <c:v>10:54:29</c:v>
                </c:pt>
                <c:pt idx="4601">
                  <c:v>10:54:29</c:v>
                </c:pt>
                <c:pt idx="4602">
                  <c:v>10:54:35</c:v>
                </c:pt>
                <c:pt idx="4603">
                  <c:v>10:54:36</c:v>
                </c:pt>
                <c:pt idx="4604">
                  <c:v>10:54:36</c:v>
                </c:pt>
                <c:pt idx="4605">
                  <c:v>10:54:36</c:v>
                </c:pt>
                <c:pt idx="4606">
                  <c:v>10:54:37</c:v>
                </c:pt>
                <c:pt idx="4607">
                  <c:v>10:54:37</c:v>
                </c:pt>
                <c:pt idx="4608">
                  <c:v>10:54:38</c:v>
                </c:pt>
                <c:pt idx="4609">
                  <c:v>10:54:38</c:v>
                </c:pt>
                <c:pt idx="4610">
                  <c:v>10:54:38</c:v>
                </c:pt>
                <c:pt idx="4611">
                  <c:v>10:54:39</c:v>
                </c:pt>
                <c:pt idx="4612">
                  <c:v>10:54:39</c:v>
                </c:pt>
                <c:pt idx="4613">
                  <c:v>10:54:45</c:v>
                </c:pt>
                <c:pt idx="4614">
                  <c:v>10:54:46</c:v>
                </c:pt>
                <c:pt idx="4615">
                  <c:v>10:54:46</c:v>
                </c:pt>
                <c:pt idx="4616">
                  <c:v>10:54:46</c:v>
                </c:pt>
                <c:pt idx="4617">
                  <c:v>10:54:47</c:v>
                </c:pt>
                <c:pt idx="4618">
                  <c:v>10:54:47</c:v>
                </c:pt>
                <c:pt idx="4619">
                  <c:v>10:54:48</c:v>
                </c:pt>
                <c:pt idx="4620">
                  <c:v>10:54:48</c:v>
                </c:pt>
                <c:pt idx="4621">
                  <c:v>10:54:48</c:v>
                </c:pt>
                <c:pt idx="4622">
                  <c:v>10:54:49</c:v>
                </c:pt>
                <c:pt idx="4623">
                  <c:v>10:54:49</c:v>
                </c:pt>
                <c:pt idx="4624">
                  <c:v>10:54:55</c:v>
                </c:pt>
                <c:pt idx="4625">
                  <c:v>10:54:56</c:v>
                </c:pt>
                <c:pt idx="4626">
                  <c:v>10:54:56</c:v>
                </c:pt>
                <c:pt idx="4627">
                  <c:v>10:54:56</c:v>
                </c:pt>
                <c:pt idx="4628">
                  <c:v>10:54:57</c:v>
                </c:pt>
                <c:pt idx="4629">
                  <c:v>10:54:57</c:v>
                </c:pt>
                <c:pt idx="4630">
                  <c:v>10:54:58</c:v>
                </c:pt>
                <c:pt idx="4631">
                  <c:v>10:54:58</c:v>
                </c:pt>
                <c:pt idx="4632">
                  <c:v>10:54:58</c:v>
                </c:pt>
                <c:pt idx="4633">
                  <c:v>10:54:59</c:v>
                </c:pt>
                <c:pt idx="4634">
                  <c:v>10:54:59</c:v>
                </c:pt>
                <c:pt idx="4635">
                  <c:v>10:55:05</c:v>
                </c:pt>
                <c:pt idx="4636">
                  <c:v>10:55:06</c:v>
                </c:pt>
                <c:pt idx="4637">
                  <c:v>10:55:06</c:v>
                </c:pt>
                <c:pt idx="4638">
                  <c:v>10:55:06</c:v>
                </c:pt>
                <c:pt idx="4639">
                  <c:v>10:55:07</c:v>
                </c:pt>
                <c:pt idx="4640">
                  <c:v>10:55:07</c:v>
                </c:pt>
                <c:pt idx="4641">
                  <c:v>10:55:08</c:v>
                </c:pt>
                <c:pt idx="4642">
                  <c:v>10:55:08</c:v>
                </c:pt>
                <c:pt idx="4643">
                  <c:v>10:55:08</c:v>
                </c:pt>
                <c:pt idx="4644">
                  <c:v>10:55:09</c:v>
                </c:pt>
                <c:pt idx="4645">
                  <c:v>10:55:09</c:v>
                </c:pt>
                <c:pt idx="4646">
                  <c:v>10:55:15</c:v>
                </c:pt>
                <c:pt idx="4647">
                  <c:v>10:55:16</c:v>
                </c:pt>
                <c:pt idx="4648">
                  <c:v>10:55:16</c:v>
                </c:pt>
                <c:pt idx="4649">
                  <c:v>10:55:16</c:v>
                </c:pt>
                <c:pt idx="4650">
                  <c:v>10:55:17</c:v>
                </c:pt>
                <c:pt idx="4651">
                  <c:v>10:55:17</c:v>
                </c:pt>
                <c:pt idx="4652">
                  <c:v>10:55:18</c:v>
                </c:pt>
                <c:pt idx="4653">
                  <c:v>10:55:18</c:v>
                </c:pt>
                <c:pt idx="4654">
                  <c:v>10:55:18</c:v>
                </c:pt>
                <c:pt idx="4655">
                  <c:v>10:55:19</c:v>
                </c:pt>
                <c:pt idx="4656">
                  <c:v>10:55:19</c:v>
                </c:pt>
                <c:pt idx="4657">
                  <c:v>10:55:25</c:v>
                </c:pt>
                <c:pt idx="4658">
                  <c:v>10:55:26</c:v>
                </c:pt>
                <c:pt idx="4659">
                  <c:v>10:55:26</c:v>
                </c:pt>
                <c:pt idx="4660">
                  <c:v>10:55:26</c:v>
                </c:pt>
                <c:pt idx="4661">
                  <c:v>10:55:27</c:v>
                </c:pt>
                <c:pt idx="4662">
                  <c:v>10:55:27</c:v>
                </c:pt>
                <c:pt idx="4663">
                  <c:v>10:55:28</c:v>
                </c:pt>
                <c:pt idx="4664">
                  <c:v>10:55:28</c:v>
                </c:pt>
                <c:pt idx="4665">
                  <c:v>10:55:28</c:v>
                </c:pt>
                <c:pt idx="4666">
                  <c:v>10:55:29</c:v>
                </c:pt>
                <c:pt idx="4667">
                  <c:v>10:55:29</c:v>
                </c:pt>
                <c:pt idx="4668">
                  <c:v>10:55:35</c:v>
                </c:pt>
                <c:pt idx="4669">
                  <c:v>10:55:36</c:v>
                </c:pt>
                <c:pt idx="4670">
                  <c:v>10:55:36</c:v>
                </c:pt>
                <c:pt idx="4671">
                  <c:v>10:55:36</c:v>
                </c:pt>
                <c:pt idx="4672">
                  <c:v>10:55:37</c:v>
                </c:pt>
                <c:pt idx="4673">
                  <c:v>10:55:37</c:v>
                </c:pt>
                <c:pt idx="4674">
                  <c:v>10:55:38</c:v>
                </c:pt>
                <c:pt idx="4675">
                  <c:v>10:55:38</c:v>
                </c:pt>
                <c:pt idx="4676">
                  <c:v>10:55:38</c:v>
                </c:pt>
                <c:pt idx="4677">
                  <c:v>10:55:39</c:v>
                </c:pt>
                <c:pt idx="4678">
                  <c:v>10:55:39</c:v>
                </c:pt>
                <c:pt idx="4679">
                  <c:v>10:55:45</c:v>
                </c:pt>
                <c:pt idx="4680">
                  <c:v>10:55:46</c:v>
                </c:pt>
                <c:pt idx="4681">
                  <c:v>10:55:46</c:v>
                </c:pt>
                <c:pt idx="4682">
                  <c:v>10:55:46</c:v>
                </c:pt>
                <c:pt idx="4683">
                  <c:v>10:55:47</c:v>
                </c:pt>
                <c:pt idx="4684">
                  <c:v>10:55:47</c:v>
                </c:pt>
                <c:pt idx="4685">
                  <c:v>10:55:48</c:v>
                </c:pt>
                <c:pt idx="4686">
                  <c:v>10:55:48</c:v>
                </c:pt>
                <c:pt idx="4687">
                  <c:v>10:55:48</c:v>
                </c:pt>
                <c:pt idx="4688">
                  <c:v>10:55:49</c:v>
                </c:pt>
                <c:pt idx="4689">
                  <c:v>10:55:49</c:v>
                </c:pt>
                <c:pt idx="4690">
                  <c:v>10:55:55</c:v>
                </c:pt>
                <c:pt idx="4691">
                  <c:v>10:55:55</c:v>
                </c:pt>
                <c:pt idx="4692">
                  <c:v>10:55:56</c:v>
                </c:pt>
                <c:pt idx="4693">
                  <c:v>10:55:56</c:v>
                </c:pt>
                <c:pt idx="4694">
                  <c:v>10:55:56</c:v>
                </c:pt>
                <c:pt idx="4695">
                  <c:v>10:55:57</c:v>
                </c:pt>
                <c:pt idx="4696">
                  <c:v>10:55:57</c:v>
                </c:pt>
                <c:pt idx="4697">
                  <c:v>10:55:58</c:v>
                </c:pt>
                <c:pt idx="4698">
                  <c:v>10:55:58</c:v>
                </c:pt>
                <c:pt idx="4699">
                  <c:v>10:55:58</c:v>
                </c:pt>
                <c:pt idx="4700">
                  <c:v>10:55:59</c:v>
                </c:pt>
                <c:pt idx="4701">
                  <c:v>10:56:05</c:v>
                </c:pt>
                <c:pt idx="4702">
                  <c:v>10:56:06</c:v>
                </c:pt>
                <c:pt idx="4703">
                  <c:v>10:56:06</c:v>
                </c:pt>
                <c:pt idx="4704">
                  <c:v>10:56:06</c:v>
                </c:pt>
                <c:pt idx="4705">
                  <c:v>10:56:07</c:v>
                </c:pt>
                <c:pt idx="4706">
                  <c:v>10:56:07</c:v>
                </c:pt>
                <c:pt idx="4707">
                  <c:v>10:56:08</c:v>
                </c:pt>
                <c:pt idx="4708">
                  <c:v>10:56:08</c:v>
                </c:pt>
                <c:pt idx="4709">
                  <c:v>10:56:08</c:v>
                </c:pt>
                <c:pt idx="4710">
                  <c:v>10:56:09</c:v>
                </c:pt>
                <c:pt idx="4711">
                  <c:v>10:56:09</c:v>
                </c:pt>
                <c:pt idx="4712">
                  <c:v>10:56:15</c:v>
                </c:pt>
                <c:pt idx="4713">
                  <c:v>10:56:16</c:v>
                </c:pt>
                <c:pt idx="4714">
                  <c:v>10:56:16</c:v>
                </c:pt>
                <c:pt idx="4715">
                  <c:v>10:56:16</c:v>
                </c:pt>
                <c:pt idx="4716">
                  <c:v>10:56:17</c:v>
                </c:pt>
                <c:pt idx="4717">
                  <c:v>10:56:17</c:v>
                </c:pt>
                <c:pt idx="4718">
                  <c:v>10:56:18</c:v>
                </c:pt>
                <c:pt idx="4719">
                  <c:v>10:56:18</c:v>
                </c:pt>
                <c:pt idx="4720">
                  <c:v>10:56:18</c:v>
                </c:pt>
                <c:pt idx="4721">
                  <c:v>10:56:19</c:v>
                </c:pt>
                <c:pt idx="4722">
                  <c:v>10:56:19</c:v>
                </c:pt>
                <c:pt idx="4723">
                  <c:v>10:56:25</c:v>
                </c:pt>
                <c:pt idx="4724">
                  <c:v>10:56:26</c:v>
                </c:pt>
                <c:pt idx="4725">
                  <c:v>10:56:26</c:v>
                </c:pt>
                <c:pt idx="4726">
                  <c:v>10:56:26</c:v>
                </c:pt>
                <c:pt idx="4727">
                  <c:v>10:56:27</c:v>
                </c:pt>
                <c:pt idx="4728">
                  <c:v>10:56:27</c:v>
                </c:pt>
                <c:pt idx="4729">
                  <c:v>10:56:28</c:v>
                </c:pt>
                <c:pt idx="4730">
                  <c:v>10:56:28</c:v>
                </c:pt>
                <c:pt idx="4731">
                  <c:v>10:56:28</c:v>
                </c:pt>
                <c:pt idx="4732">
                  <c:v>10:56:29</c:v>
                </c:pt>
                <c:pt idx="4733">
                  <c:v>10:56:29</c:v>
                </c:pt>
                <c:pt idx="4734">
                  <c:v>10:56:35</c:v>
                </c:pt>
                <c:pt idx="4735">
                  <c:v>10:56:36</c:v>
                </c:pt>
                <c:pt idx="4736">
                  <c:v>10:56:36</c:v>
                </c:pt>
                <c:pt idx="4737">
                  <c:v>10:56:36</c:v>
                </c:pt>
                <c:pt idx="4738">
                  <c:v>10:56:37</c:v>
                </c:pt>
                <c:pt idx="4739">
                  <c:v>10:56:37</c:v>
                </c:pt>
                <c:pt idx="4740">
                  <c:v>10:56:38</c:v>
                </c:pt>
                <c:pt idx="4741">
                  <c:v>10:56:38</c:v>
                </c:pt>
                <c:pt idx="4742">
                  <c:v>10:56:38</c:v>
                </c:pt>
                <c:pt idx="4743">
                  <c:v>10:56:39</c:v>
                </c:pt>
                <c:pt idx="4744">
                  <c:v>10:56:39</c:v>
                </c:pt>
                <c:pt idx="4745">
                  <c:v>10:56:45</c:v>
                </c:pt>
                <c:pt idx="4746">
                  <c:v>10:56:46</c:v>
                </c:pt>
                <c:pt idx="4747">
                  <c:v>10:56:46</c:v>
                </c:pt>
                <c:pt idx="4748">
                  <c:v>10:56:46</c:v>
                </c:pt>
                <c:pt idx="4749">
                  <c:v>10:56:47</c:v>
                </c:pt>
                <c:pt idx="4750">
                  <c:v>10:56:47</c:v>
                </c:pt>
                <c:pt idx="4751">
                  <c:v>10:56:48</c:v>
                </c:pt>
                <c:pt idx="4752">
                  <c:v>10:56:48</c:v>
                </c:pt>
                <c:pt idx="4753">
                  <c:v>10:56:48</c:v>
                </c:pt>
                <c:pt idx="4754">
                  <c:v>10:56:49</c:v>
                </c:pt>
                <c:pt idx="4755">
                  <c:v>10:56:49</c:v>
                </c:pt>
                <c:pt idx="4756">
                  <c:v>10:56:55</c:v>
                </c:pt>
                <c:pt idx="4757">
                  <c:v>10:56:56</c:v>
                </c:pt>
                <c:pt idx="4758">
                  <c:v>10:56:56</c:v>
                </c:pt>
                <c:pt idx="4759">
                  <c:v>10:56:56</c:v>
                </c:pt>
                <c:pt idx="4760">
                  <c:v>10:56:57</c:v>
                </c:pt>
                <c:pt idx="4761">
                  <c:v>10:56:57</c:v>
                </c:pt>
                <c:pt idx="4762">
                  <c:v>10:56:58</c:v>
                </c:pt>
                <c:pt idx="4763">
                  <c:v>10:56:58</c:v>
                </c:pt>
                <c:pt idx="4764">
                  <c:v>10:56:58</c:v>
                </c:pt>
                <c:pt idx="4765">
                  <c:v>10:56:59</c:v>
                </c:pt>
                <c:pt idx="4766">
                  <c:v>10:56:59</c:v>
                </c:pt>
                <c:pt idx="4767">
                  <c:v>10:57:05</c:v>
                </c:pt>
                <c:pt idx="4768">
                  <c:v>10:57:06</c:v>
                </c:pt>
                <c:pt idx="4769">
                  <c:v>10:57:06</c:v>
                </c:pt>
                <c:pt idx="4770">
                  <c:v>10:57:06</c:v>
                </c:pt>
                <c:pt idx="4771">
                  <c:v>10:57:07</c:v>
                </c:pt>
                <c:pt idx="4772">
                  <c:v>10:57:07</c:v>
                </c:pt>
                <c:pt idx="4773">
                  <c:v>10:57:08</c:v>
                </c:pt>
                <c:pt idx="4774">
                  <c:v>10:57:08</c:v>
                </c:pt>
                <c:pt idx="4775">
                  <c:v>10:57:08</c:v>
                </c:pt>
                <c:pt idx="4776">
                  <c:v>10:57:09</c:v>
                </c:pt>
                <c:pt idx="4777">
                  <c:v>10:57:09</c:v>
                </c:pt>
                <c:pt idx="4778">
                  <c:v>10:57:15</c:v>
                </c:pt>
                <c:pt idx="4779">
                  <c:v>10:57:16</c:v>
                </c:pt>
                <c:pt idx="4780">
                  <c:v>10:57:16</c:v>
                </c:pt>
                <c:pt idx="4781">
                  <c:v>10:57:16</c:v>
                </c:pt>
                <c:pt idx="4782">
                  <c:v>10:57:17</c:v>
                </c:pt>
                <c:pt idx="4783">
                  <c:v>10:57:17</c:v>
                </c:pt>
                <c:pt idx="4784">
                  <c:v>10:57:18</c:v>
                </c:pt>
                <c:pt idx="4785">
                  <c:v>10:57:18</c:v>
                </c:pt>
                <c:pt idx="4786">
                  <c:v>10:57:18</c:v>
                </c:pt>
                <c:pt idx="4787">
                  <c:v>10:57:19</c:v>
                </c:pt>
                <c:pt idx="4788">
                  <c:v>10:57:19</c:v>
                </c:pt>
                <c:pt idx="4789">
                  <c:v>10:57:25</c:v>
                </c:pt>
                <c:pt idx="4790">
                  <c:v>10:57:26</c:v>
                </c:pt>
                <c:pt idx="4791">
                  <c:v>10:57:26</c:v>
                </c:pt>
                <c:pt idx="4792">
                  <c:v>10:57:26</c:v>
                </c:pt>
                <c:pt idx="4793">
                  <c:v>10:57:27</c:v>
                </c:pt>
                <c:pt idx="4794">
                  <c:v>10:57:27</c:v>
                </c:pt>
                <c:pt idx="4795">
                  <c:v>10:57:28</c:v>
                </c:pt>
                <c:pt idx="4796">
                  <c:v>10:57:28</c:v>
                </c:pt>
                <c:pt idx="4797">
                  <c:v>10:57:28</c:v>
                </c:pt>
                <c:pt idx="4798">
                  <c:v>10:57:29</c:v>
                </c:pt>
                <c:pt idx="4799">
                  <c:v>10:57:29</c:v>
                </c:pt>
                <c:pt idx="4800">
                  <c:v>10:57:35</c:v>
                </c:pt>
                <c:pt idx="4801">
                  <c:v>10:57:36</c:v>
                </c:pt>
                <c:pt idx="4802">
                  <c:v>10:57:36</c:v>
                </c:pt>
                <c:pt idx="4803">
                  <c:v>10:57:36</c:v>
                </c:pt>
                <c:pt idx="4804">
                  <c:v>10:57:37</c:v>
                </c:pt>
                <c:pt idx="4805">
                  <c:v>10:57:37</c:v>
                </c:pt>
                <c:pt idx="4806">
                  <c:v>10:57:38</c:v>
                </c:pt>
                <c:pt idx="4807">
                  <c:v>10:57:38</c:v>
                </c:pt>
                <c:pt idx="4808">
                  <c:v>10:57:38</c:v>
                </c:pt>
                <c:pt idx="4809">
                  <c:v>10:57:39</c:v>
                </c:pt>
                <c:pt idx="4810">
                  <c:v>10:57:39</c:v>
                </c:pt>
                <c:pt idx="4811">
                  <c:v>10:57:45</c:v>
                </c:pt>
                <c:pt idx="4812">
                  <c:v>10:57:46</c:v>
                </c:pt>
                <c:pt idx="4813">
                  <c:v>10:57:46</c:v>
                </c:pt>
                <c:pt idx="4814">
                  <c:v>10:57:46</c:v>
                </c:pt>
                <c:pt idx="4815">
                  <c:v>10:57:47</c:v>
                </c:pt>
                <c:pt idx="4816">
                  <c:v>10:57:47</c:v>
                </c:pt>
                <c:pt idx="4817">
                  <c:v>10:57:48</c:v>
                </c:pt>
                <c:pt idx="4818">
                  <c:v>10:57:48</c:v>
                </c:pt>
                <c:pt idx="4819">
                  <c:v>10:57:48</c:v>
                </c:pt>
                <c:pt idx="4820">
                  <c:v>10:57:49</c:v>
                </c:pt>
                <c:pt idx="4821">
                  <c:v>10:57:49</c:v>
                </c:pt>
                <c:pt idx="4822">
                  <c:v>10:57:55</c:v>
                </c:pt>
                <c:pt idx="4823">
                  <c:v>10:57:56</c:v>
                </c:pt>
                <c:pt idx="4824">
                  <c:v>10:57:56</c:v>
                </c:pt>
                <c:pt idx="4825">
                  <c:v>10:57:56</c:v>
                </c:pt>
                <c:pt idx="4826">
                  <c:v>10:57:57</c:v>
                </c:pt>
                <c:pt idx="4827">
                  <c:v>10:57:57</c:v>
                </c:pt>
                <c:pt idx="4828">
                  <c:v>10:57:58</c:v>
                </c:pt>
                <c:pt idx="4829">
                  <c:v>10:57:58</c:v>
                </c:pt>
                <c:pt idx="4830">
                  <c:v>10:57:58</c:v>
                </c:pt>
                <c:pt idx="4831">
                  <c:v>10:57:59</c:v>
                </c:pt>
                <c:pt idx="4832">
                  <c:v>10:57:59</c:v>
                </c:pt>
                <c:pt idx="4833">
                  <c:v>10:58:05</c:v>
                </c:pt>
                <c:pt idx="4834">
                  <c:v>10:58:06</c:v>
                </c:pt>
                <c:pt idx="4835">
                  <c:v>10:58:06</c:v>
                </c:pt>
                <c:pt idx="4836">
                  <c:v>10:58:06</c:v>
                </c:pt>
                <c:pt idx="4837">
                  <c:v>10:58:07</c:v>
                </c:pt>
                <c:pt idx="4838">
                  <c:v>10:58:07</c:v>
                </c:pt>
                <c:pt idx="4839">
                  <c:v>10:58:08</c:v>
                </c:pt>
                <c:pt idx="4840">
                  <c:v>10:58:08</c:v>
                </c:pt>
                <c:pt idx="4841">
                  <c:v>10:58:08</c:v>
                </c:pt>
                <c:pt idx="4842">
                  <c:v>10:58:09</c:v>
                </c:pt>
                <c:pt idx="4843">
                  <c:v>10:58:09</c:v>
                </c:pt>
                <c:pt idx="4844">
                  <c:v>10:58:15</c:v>
                </c:pt>
                <c:pt idx="4845">
                  <c:v>10:58:16</c:v>
                </c:pt>
                <c:pt idx="4846">
                  <c:v>10:58:16</c:v>
                </c:pt>
                <c:pt idx="4847">
                  <c:v>10:58:16</c:v>
                </c:pt>
                <c:pt idx="4848">
                  <c:v>10:58:17</c:v>
                </c:pt>
                <c:pt idx="4849">
                  <c:v>10:58:17</c:v>
                </c:pt>
                <c:pt idx="4850">
                  <c:v>10:58:18</c:v>
                </c:pt>
                <c:pt idx="4851">
                  <c:v>10:58:18</c:v>
                </c:pt>
                <c:pt idx="4852">
                  <c:v>10:58:18</c:v>
                </c:pt>
                <c:pt idx="4853">
                  <c:v>10:58:19</c:v>
                </c:pt>
                <c:pt idx="4854">
                  <c:v>10:58:19</c:v>
                </c:pt>
                <c:pt idx="4855">
                  <c:v>10:58:25</c:v>
                </c:pt>
                <c:pt idx="4856">
                  <c:v>10:58:26</c:v>
                </c:pt>
                <c:pt idx="4857">
                  <c:v>10:58:26</c:v>
                </c:pt>
                <c:pt idx="4858">
                  <c:v>10:58:26</c:v>
                </c:pt>
                <c:pt idx="4859">
                  <c:v>10:58:27</c:v>
                </c:pt>
                <c:pt idx="4860">
                  <c:v>10:58:27</c:v>
                </c:pt>
                <c:pt idx="4861">
                  <c:v>10:58:28</c:v>
                </c:pt>
                <c:pt idx="4862">
                  <c:v>10:58:28</c:v>
                </c:pt>
                <c:pt idx="4863">
                  <c:v>10:58:28</c:v>
                </c:pt>
                <c:pt idx="4864">
                  <c:v>10:58:29</c:v>
                </c:pt>
                <c:pt idx="4865">
                  <c:v>10:58:29</c:v>
                </c:pt>
                <c:pt idx="4866">
                  <c:v>10:58:35</c:v>
                </c:pt>
                <c:pt idx="4867">
                  <c:v>10:58:36</c:v>
                </c:pt>
                <c:pt idx="4868">
                  <c:v>10:58:36</c:v>
                </c:pt>
                <c:pt idx="4869">
                  <c:v>10:58:36</c:v>
                </c:pt>
                <c:pt idx="4870">
                  <c:v>10:58:37</c:v>
                </c:pt>
                <c:pt idx="4871">
                  <c:v>10:58:37</c:v>
                </c:pt>
                <c:pt idx="4872">
                  <c:v>10:58:38</c:v>
                </c:pt>
                <c:pt idx="4873">
                  <c:v>10:58:38</c:v>
                </c:pt>
                <c:pt idx="4874">
                  <c:v>10:58:38</c:v>
                </c:pt>
                <c:pt idx="4875">
                  <c:v>10:58:39</c:v>
                </c:pt>
                <c:pt idx="4876">
                  <c:v>10:58:39</c:v>
                </c:pt>
                <c:pt idx="4877">
                  <c:v>10:58:45</c:v>
                </c:pt>
                <c:pt idx="4878">
                  <c:v>10:58:46</c:v>
                </c:pt>
                <c:pt idx="4879">
                  <c:v>10:58:46</c:v>
                </c:pt>
                <c:pt idx="4880">
                  <c:v>10:58:46</c:v>
                </c:pt>
                <c:pt idx="4881">
                  <c:v>10:58:47</c:v>
                </c:pt>
                <c:pt idx="4882">
                  <c:v>10:58:47</c:v>
                </c:pt>
                <c:pt idx="4883">
                  <c:v>10:58:48</c:v>
                </c:pt>
                <c:pt idx="4884">
                  <c:v>10:58:48</c:v>
                </c:pt>
                <c:pt idx="4885">
                  <c:v>10:58:48</c:v>
                </c:pt>
                <c:pt idx="4886">
                  <c:v>10:58:49</c:v>
                </c:pt>
                <c:pt idx="4887">
                  <c:v>10:58:49</c:v>
                </c:pt>
                <c:pt idx="4888">
                  <c:v>10:58:55</c:v>
                </c:pt>
                <c:pt idx="4889">
                  <c:v>10:58:56</c:v>
                </c:pt>
                <c:pt idx="4890">
                  <c:v>10:58:56</c:v>
                </c:pt>
                <c:pt idx="4891">
                  <c:v>10:58:56</c:v>
                </c:pt>
                <c:pt idx="4892">
                  <c:v>10:58:57</c:v>
                </c:pt>
                <c:pt idx="4893">
                  <c:v>10:58:57</c:v>
                </c:pt>
                <c:pt idx="4894">
                  <c:v>10:58:58</c:v>
                </c:pt>
                <c:pt idx="4895">
                  <c:v>10:58:58</c:v>
                </c:pt>
                <c:pt idx="4896">
                  <c:v>10:58:58</c:v>
                </c:pt>
                <c:pt idx="4897">
                  <c:v>10:58:59</c:v>
                </c:pt>
                <c:pt idx="4898">
                  <c:v>10:58:59</c:v>
                </c:pt>
                <c:pt idx="4899">
                  <c:v>10:59:05</c:v>
                </c:pt>
                <c:pt idx="4900">
                  <c:v>10:59:06</c:v>
                </c:pt>
                <c:pt idx="4901">
                  <c:v>10:59:06</c:v>
                </c:pt>
                <c:pt idx="4902">
                  <c:v>10:59:06</c:v>
                </c:pt>
                <c:pt idx="4903">
                  <c:v>10:59:07</c:v>
                </c:pt>
                <c:pt idx="4904">
                  <c:v>10:59:07</c:v>
                </c:pt>
                <c:pt idx="4905">
                  <c:v>10:59:08</c:v>
                </c:pt>
                <c:pt idx="4906">
                  <c:v>10:59:08</c:v>
                </c:pt>
                <c:pt idx="4907">
                  <c:v>10:59:08</c:v>
                </c:pt>
                <c:pt idx="4908">
                  <c:v>10:59:09</c:v>
                </c:pt>
                <c:pt idx="4909">
                  <c:v>10:59:09</c:v>
                </c:pt>
                <c:pt idx="4910">
                  <c:v>10:59:15</c:v>
                </c:pt>
                <c:pt idx="4911">
                  <c:v>10:59:16</c:v>
                </c:pt>
                <c:pt idx="4912">
                  <c:v>10:59:16</c:v>
                </c:pt>
                <c:pt idx="4913">
                  <c:v>10:59:16</c:v>
                </c:pt>
                <c:pt idx="4914">
                  <c:v>10:59:17</c:v>
                </c:pt>
                <c:pt idx="4915">
                  <c:v>10:59:17</c:v>
                </c:pt>
                <c:pt idx="4916">
                  <c:v>10:59:18</c:v>
                </c:pt>
                <c:pt idx="4917">
                  <c:v>10:59:18</c:v>
                </c:pt>
                <c:pt idx="4918">
                  <c:v>10:59:18</c:v>
                </c:pt>
                <c:pt idx="4919">
                  <c:v>10:59:19</c:v>
                </c:pt>
                <c:pt idx="4920">
                  <c:v>10:59:19</c:v>
                </c:pt>
                <c:pt idx="4921">
                  <c:v>10:59:25</c:v>
                </c:pt>
                <c:pt idx="4922">
                  <c:v>10:59:26</c:v>
                </c:pt>
                <c:pt idx="4923">
                  <c:v>10:59:26</c:v>
                </c:pt>
                <c:pt idx="4924">
                  <c:v>10:59:26</c:v>
                </c:pt>
                <c:pt idx="4925">
                  <c:v>10:59:27</c:v>
                </c:pt>
                <c:pt idx="4926">
                  <c:v>10:59:27</c:v>
                </c:pt>
                <c:pt idx="4927">
                  <c:v>10:59:28</c:v>
                </c:pt>
                <c:pt idx="4928">
                  <c:v>10:59:28</c:v>
                </c:pt>
                <c:pt idx="4929">
                  <c:v>10:59:28</c:v>
                </c:pt>
                <c:pt idx="4930">
                  <c:v>10:59:29</c:v>
                </c:pt>
                <c:pt idx="4931">
                  <c:v>10:59:29</c:v>
                </c:pt>
                <c:pt idx="4932">
                  <c:v>10:59:35</c:v>
                </c:pt>
                <c:pt idx="4933">
                  <c:v>10:59:36</c:v>
                </c:pt>
                <c:pt idx="4934">
                  <c:v>10:59:36</c:v>
                </c:pt>
                <c:pt idx="4935">
                  <c:v>10:59:36</c:v>
                </c:pt>
                <c:pt idx="4936">
                  <c:v>10:59:37</c:v>
                </c:pt>
                <c:pt idx="4937">
                  <c:v>10:59:37</c:v>
                </c:pt>
                <c:pt idx="4938">
                  <c:v>10:59:38</c:v>
                </c:pt>
                <c:pt idx="4939">
                  <c:v>10:59:38</c:v>
                </c:pt>
                <c:pt idx="4940">
                  <c:v>10:59:38</c:v>
                </c:pt>
                <c:pt idx="4941">
                  <c:v>10:59:39</c:v>
                </c:pt>
                <c:pt idx="4942">
                  <c:v>10:59:39</c:v>
                </c:pt>
                <c:pt idx="4943">
                  <c:v>10:59:45</c:v>
                </c:pt>
                <c:pt idx="4944">
                  <c:v>10:59:46</c:v>
                </c:pt>
                <c:pt idx="4945">
                  <c:v>10:59:46</c:v>
                </c:pt>
                <c:pt idx="4946">
                  <c:v>10:59:46</c:v>
                </c:pt>
                <c:pt idx="4947">
                  <c:v>10:59:47</c:v>
                </c:pt>
                <c:pt idx="4948">
                  <c:v>10:59:47</c:v>
                </c:pt>
                <c:pt idx="4949">
                  <c:v>10:59:48</c:v>
                </c:pt>
                <c:pt idx="4950">
                  <c:v>10:59:48</c:v>
                </c:pt>
                <c:pt idx="4951">
                  <c:v>10:59:48</c:v>
                </c:pt>
                <c:pt idx="4952">
                  <c:v>10:59:49</c:v>
                </c:pt>
                <c:pt idx="4953">
                  <c:v>10:59:49</c:v>
                </c:pt>
                <c:pt idx="4954">
                  <c:v>10:59:55</c:v>
                </c:pt>
                <c:pt idx="4955">
                  <c:v>10:59:56</c:v>
                </c:pt>
                <c:pt idx="4956">
                  <c:v>10:59:56</c:v>
                </c:pt>
                <c:pt idx="4957">
                  <c:v>10:59:56</c:v>
                </c:pt>
                <c:pt idx="4958">
                  <c:v>10:59:57</c:v>
                </c:pt>
                <c:pt idx="4959">
                  <c:v>10:59:57</c:v>
                </c:pt>
                <c:pt idx="4960">
                  <c:v>10:59:58</c:v>
                </c:pt>
                <c:pt idx="4961">
                  <c:v>10:59:58</c:v>
                </c:pt>
                <c:pt idx="4962">
                  <c:v>10:59:58</c:v>
                </c:pt>
                <c:pt idx="4963">
                  <c:v>10:59:59</c:v>
                </c:pt>
                <c:pt idx="4964">
                  <c:v>10:59:59</c:v>
                </c:pt>
                <c:pt idx="4965">
                  <c:v>11:00:05</c:v>
                </c:pt>
                <c:pt idx="4966">
                  <c:v>11:00:06</c:v>
                </c:pt>
                <c:pt idx="4967">
                  <c:v>11:00:06</c:v>
                </c:pt>
                <c:pt idx="4968">
                  <c:v>11:00:06</c:v>
                </c:pt>
                <c:pt idx="4969">
                  <c:v>11:00:07</c:v>
                </c:pt>
                <c:pt idx="4970">
                  <c:v>11:00:07</c:v>
                </c:pt>
                <c:pt idx="4971">
                  <c:v>11:00:08</c:v>
                </c:pt>
                <c:pt idx="4972">
                  <c:v>11:00:08</c:v>
                </c:pt>
                <c:pt idx="4973">
                  <c:v>11:00:08</c:v>
                </c:pt>
                <c:pt idx="4974">
                  <c:v>11:00:09</c:v>
                </c:pt>
                <c:pt idx="4975">
                  <c:v>11:00:09</c:v>
                </c:pt>
                <c:pt idx="4976">
                  <c:v>11:00:15</c:v>
                </c:pt>
                <c:pt idx="4977">
                  <c:v>11:00:16</c:v>
                </c:pt>
                <c:pt idx="4978">
                  <c:v>11:00:16</c:v>
                </c:pt>
                <c:pt idx="4979">
                  <c:v>11:00:16</c:v>
                </c:pt>
                <c:pt idx="4980">
                  <c:v>11:00:17</c:v>
                </c:pt>
                <c:pt idx="4981">
                  <c:v>11:00:17</c:v>
                </c:pt>
                <c:pt idx="4982">
                  <c:v>11:00:18</c:v>
                </c:pt>
                <c:pt idx="4983">
                  <c:v>11:00:18</c:v>
                </c:pt>
                <c:pt idx="4984">
                  <c:v>11:00:18</c:v>
                </c:pt>
                <c:pt idx="4985">
                  <c:v>11:00:19</c:v>
                </c:pt>
                <c:pt idx="4986">
                  <c:v>11:00:19</c:v>
                </c:pt>
                <c:pt idx="4987">
                  <c:v>11:00:25</c:v>
                </c:pt>
                <c:pt idx="4988">
                  <c:v>11:00:26</c:v>
                </c:pt>
                <c:pt idx="4989">
                  <c:v>11:00:26</c:v>
                </c:pt>
                <c:pt idx="4990">
                  <c:v>11:00:26</c:v>
                </c:pt>
                <c:pt idx="4991">
                  <c:v>11:00:27</c:v>
                </c:pt>
                <c:pt idx="4992">
                  <c:v>11:00:27</c:v>
                </c:pt>
                <c:pt idx="4993">
                  <c:v>11:00:28</c:v>
                </c:pt>
                <c:pt idx="4994">
                  <c:v>11:00:28</c:v>
                </c:pt>
                <c:pt idx="4995">
                  <c:v>11:00:28</c:v>
                </c:pt>
                <c:pt idx="4996">
                  <c:v>11:00:29</c:v>
                </c:pt>
                <c:pt idx="4997">
                  <c:v>11:00:29</c:v>
                </c:pt>
                <c:pt idx="4998">
                  <c:v>11:00:35</c:v>
                </c:pt>
                <c:pt idx="4999">
                  <c:v>11:00:36</c:v>
                </c:pt>
                <c:pt idx="5000">
                  <c:v>11:00:36</c:v>
                </c:pt>
                <c:pt idx="5001">
                  <c:v>11:00:36</c:v>
                </c:pt>
                <c:pt idx="5002">
                  <c:v>11:00:37</c:v>
                </c:pt>
                <c:pt idx="5003">
                  <c:v>11:00:37</c:v>
                </c:pt>
                <c:pt idx="5004">
                  <c:v>11:00:38</c:v>
                </c:pt>
                <c:pt idx="5005">
                  <c:v>11:00:38</c:v>
                </c:pt>
                <c:pt idx="5006">
                  <c:v>11:00:38</c:v>
                </c:pt>
                <c:pt idx="5007">
                  <c:v>11:00:39</c:v>
                </c:pt>
                <c:pt idx="5008">
                  <c:v>11:00:39</c:v>
                </c:pt>
                <c:pt idx="5009">
                  <c:v>11:00:45</c:v>
                </c:pt>
                <c:pt idx="5010">
                  <c:v>11:00:46</c:v>
                </c:pt>
                <c:pt idx="5011">
                  <c:v>11:00:46</c:v>
                </c:pt>
                <c:pt idx="5012">
                  <c:v>11:00:46</c:v>
                </c:pt>
                <c:pt idx="5013">
                  <c:v>11:00:47</c:v>
                </c:pt>
                <c:pt idx="5014">
                  <c:v>11:00:47</c:v>
                </c:pt>
                <c:pt idx="5015">
                  <c:v>11:00:48</c:v>
                </c:pt>
                <c:pt idx="5016">
                  <c:v>11:00:48</c:v>
                </c:pt>
                <c:pt idx="5017">
                  <c:v>11:00:48</c:v>
                </c:pt>
                <c:pt idx="5018">
                  <c:v>11:00:49</c:v>
                </c:pt>
                <c:pt idx="5019">
                  <c:v>11:00:49</c:v>
                </c:pt>
                <c:pt idx="5020">
                  <c:v>11:00:55</c:v>
                </c:pt>
                <c:pt idx="5021">
                  <c:v>11:00:56</c:v>
                </c:pt>
                <c:pt idx="5022">
                  <c:v>11:00:56</c:v>
                </c:pt>
                <c:pt idx="5023">
                  <c:v>11:00:56</c:v>
                </c:pt>
                <c:pt idx="5024">
                  <c:v>11:00:57</c:v>
                </c:pt>
                <c:pt idx="5025">
                  <c:v>11:00:57</c:v>
                </c:pt>
                <c:pt idx="5026">
                  <c:v>11:00:58</c:v>
                </c:pt>
                <c:pt idx="5027">
                  <c:v>11:00:58</c:v>
                </c:pt>
                <c:pt idx="5028">
                  <c:v>11:00:58</c:v>
                </c:pt>
                <c:pt idx="5029">
                  <c:v>11:00:59</c:v>
                </c:pt>
                <c:pt idx="5030">
                  <c:v>11:00:59</c:v>
                </c:pt>
                <c:pt idx="5031">
                  <c:v>11:01:05</c:v>
                </c:pt>
                <c:pt idx="5032">
                  <c:v>11:01:06</c:v>
                </c:pt>
                <c:pt idx="5033">
                  <c:v>11:01:06</c:v>
                </c:pt>
                <c:pt idx="5034">
                  <c:v>11:01:06</c:v>
                </c:pt>
                <c:pt idx="5035">
                  <c:v>11:01:07</c:v>
                </c:pt>
                <c:pt idx="5036">
                  <c:v>11:01:07</c:v>
                </c:pt>
                <c:pt idx="5037">
                  <c:v>11:01:08</c:v>
                </c:pt>
                <c:pt idx="5038">
                  <c:v>11:01:08</c:v>
                </c:pt>
                <c:pt idx="5039">
                  <c:v>11:01:08</c:v>
                </c:pt>
                <c:pt idx="5040">
                  <c:v>11:01:09</c:v>
                </c:pt>
                <c:pt idx="5041">
                  <c:v>11:01:09</c:v>
                </c:pt>
                <c:pt idx="5042">
                  <c:v>11:01:15</c:v>
                </c:pt>
                <c:pt idx="5043">
                  <c:v>11:01:16</c:v>
                </c:pt>
                <c:pt idx="5044">
                  <c:v>11:01:16</c:v>
                </c:pt>
                <c:pt idx="5045">
                  <c:v>11:01:16</c:v>
                </c:pt>
                <c:pt idx="5046">
                  <c:v>11:01:17</c:v>
                </c:pt>
                <c:pt idx="5047">
                  <c:v>11:01:17</c:v>
                </c:pt>
                <c:pt idx="5048">
                  <c:v>11:01:18</c:v>
                </c:pt>
                <c:pt idx="5049">
                  <c:v>11:01:18</c:v>
                </c:pt>
                <c:pt idx="5050">
                  <c:v>11:01:18</c:v>
                </c:pt>
                <c:pt idx="5051">
                  <c:v>11:01:19</c:v>
                </c:pt>
                <c:pt idx="5052">
                  <c:v>11:01:19</c:v>
                </c:pt>
                <c:pt idx="5053">
                  <c:v>11:01:25</c:v>
                </c:pt>
                <c:pt idx="5054">
                  <c:v>11:01:26</c:v>
                </c:pt>
                <c:pt idx="5055">
                  <c:v>11:01:26</c:v>
                </c:pt>
                <c:pt idx="5056">
                  <c:v>11:01:26</c:v>
                </c:pt>
                <c:pt idx="5057">
                  <c:v>11:01:27</c:v>
                </c:pt>
                <c:pt idx="5058">
                  <c:v>11:01:27</c:v>
                </c:pt>
                <c:pt idx="5059">
                  <c:v>11:01:28</c:v>
                </c:pt>
                <c:pt idx="5060">
                  <c:v>11:01:28</c:v>
                </c:pt>
                <c:pt idx="5061">
                  <c:v>11:01:28</c:v>
                </c:pt>
                <c:pt idx="5062">
                  <c:v>11:01:29</c:v>
                </c:pt>
                <c:pt idx="5063">
                  <c:v>11:01:29</c:v>
                </c:pt>
                <c:pt idx="5064">
                  <c:v>11:01:35</c:v>
                </c:pt>
                <c:pt idx="5065">
                  <c:v>11:01:36</c:v>
                </c:pt>
                <c:pt idx="5066">
                  <c:v>11:01:36</c:v>
                </c:pt>
                <c:pt idx="5067">
                  <c:v>11:01:36</c:v>
                </c:pt>
                <c:pt idx="5068">
                  <c:v>11:01:37</c:v>
                </c:pt>
                <c:pt idx="5069">
                  <c:v>11:01:37</c:v>
                </c:pt>
                <c:pt idx="5070">
                  <c:v>11:01:38</c:v>
                </c:pt>
                <c:pt idx="5071">
                  <c:v>11:01:38</c:v>
                </c:pt>
                <c:pt idx="5072">
                  <c:v>11:01:38</c:v>
                </c:pt>
                <c:pt idx="5073">
                  <c:v>11:01:39</c:v>
                </c:pt>
                <c:pt idx="5074">
                  <c:v>11:01:39</c:v>
                </c:pt>
                <c:pt idx="5075">
                  <c:v>11:01:45</c:v>
                </c:pt>
                <c:pt idx="5076">
                  <c:v>11:01:46</c:v>
                </c:pt>
                <c:pt idx="5077">
                  <c:v>11:01:46</c:v>
                </c:pt>
                <c:pt idx="5078">
                  <c:v>11:01:46</c:v>
                </c:pt>
                <c:pt idx="5079">
                  <c:v>11:01:47</c:v>
                </c:pt>
                <c:pt idx="5080">
                  <c:v>11:01:47</c:v>
                </c:pt>
                <c:pt idx="5081">
                  <c:v>11:01:48</c:v>
                </c:pt>
                <c:pt idx="5082">
                  <c:v>11:01:48</c:v>
                </c:pt>
                <c:pt idx="5083">
                  <c:v>11:01:48</c:v>
                </c:pt>
                <c:pt idx="5084">
                  <c:v>11:01:49</c:v>
                </c:pt>
                <c:pt idx="5085">
                  <c:v>11:01:49</c:v>
                </c:pt>
                <c:pt idx="5086">
                  <c:v>11:01:55</c:v>
                </c:pt>
                <c:pt idx="5087">
                  <c:v>11:01:56</c:v>
                </c:pt>
                <c:pt idx="5088">
                  <c:v>11:01:56</c:v>
                </c:pt>
                <c:pt idx="5089">
                  <c:v>11:01:56</c:v>
                </c:pt>
                <c:pt idx="5090">
                  <c:v>11:01:57</c:v>
                </c:pt>
                <c:pt idx="5091">
                  <c:v>11:01:57</c:v>
                </c:pt>
                <c:pt idx="5092">
                  <c:v>11:01:58</c:v>
                </c:pt>
                <c:pt idx="5093">
                  <c:v>11:01:58</c:v>
                </c:pt>
                <c:pt idx="5094">
                  <c:v>11:01:58</c:v>
                </c:pt>
                <c:pt idx="5095">
                  <c:v>11:01:59</c:v>
                </c:pt>
                <c:pt idx="5096">
                  <c:v>11:01:59</c:v>
                </c:pt>
                <c:pt idx="5097">
                  <c:v>11:02:05</c:v>
                </c:pt>
                <c:pt idx="5098">
                  <c:v>11:02:06</c:v>
                </c:pt>
                <c:pt idx="5099">
                  <c:v>11:02:06</c:v>
                </c:pt>
                <c:pt idx="5100">
                  <c:v>11:02:06</c:v>
                </c:pt>
                <c:pt idx="5101">
                  <c:v>11:02:07</c:v>
                </c:pt>
                <c:pt idx="5102">
                  <c:v>11:02:07</c:v>
                </c:pt>
                <c:pt idx="5103">
                  <c:v>11:02:08</c:v>
                </c:pt>
                <c:pt idx="5104">
                  <c:v>11:02:08</c:v>
                </c:pt>
                <c:pt idx="5105">
                  <c:v>11:02:08</c:v>
                </c:pt>
                <c:pt idx="5106">
                  <c:v>11:02:09</c:v>
                </c:pt>
                <c:pt idx="5107">
                  <c:v>11:02:09</c:v>
                </c:pt>
                <c:pt idx="5108">
                  <c:v>11:02:15</c:v>
                </c:pt>
                <c:pt idx="5109">
                  <c:v>11:02:16</c:v>
                </c:pt>
                <c:pt idx="5110">
                  <c:v>11:02:16</c:v>
                </c:pt>
                <c:pt idx="5111">
                  <c:v>11:02:16</c:v>
                </c:pt>
                <c:pt idx="5112">
                  <c:v>11:02:17</c:v>
                </c:pt>
                <c:pt idx="5113">
                  <c:v>11:02:17</c:v>
                </c:pt>
                <c:pt idx="5114">
                  <c:v>11:02:18</c:v>
                </c:pt>
                <c:pt idx="5115">
                  <c:v>11:02:18</c:v>
                </c:pt>
                <c:pt idx="5116">
                  <c:v>11:02:18</c:v>
                </c:pt>
                <c:pt idx="5117">
                  <c:v>11:02:19</c:v>
                </c:pt>
                <c:pt idx="5118">
                  <c:v>11:02:19</c:v>
                </c:pt>
                <c:pt idx="5119">
                  <c:v>11:02:25</c:v>
                </c:pt>
                <c:pt idx="5120">
                  <c:v>11:02:26</c:v>
                </c:pt>
                <c:pt idx="5121">
                  <c:v>11:02:26</c:v>
                </c:pt>
                <c:pt idx="5122">
                  <c:v>11:02:26</c:v>
                </c:pt>
                <c:pt idx="5123">
                  <c:v>11:02:27</c:v>
                </c:pt>
                <c:pt idx="5124">
                  <c:v>11:02:27</c:v>
                </c:pt>
                <c:pt idx="5125">
                  <c:v>11:02:28</c:v>
                </c:pt>
                <c:pt idx="5126">
                  <c:v>11:02:28</c:v>
                </c:pt>
                <c:pt idx="5127">
                  <c:v>11:02:28</c:v>
                </c:pt>
                <c:pt idx="5128">
                  <c:v>11:02:29</c:v>
                </c:pt>
                <c:pt idx="5129">
                  <c:v>11:02:29</c:v>
                </c:pt>
                <c:pt idx="5130">
                  <c:v>11:02:35</c:v>
                </c:pt>
                <c:pt idx="5131">
                  <c:v>11:02:36</c:v>
                </c:pt>
                <c:pt idx="5132">
                  <c:v>11:02:36</c:v>
                </c:pt>
                <c:pt idx="5133">
                  <c:v>11:02:36</c:v>
                </c:pt>
                <c:pt idx="5134">
                  <c:v>11:02:37</c:v>
                </c:pt>
                <c:pt idx="5135">
                  <c:v>11:02:37</c:v>
                </c:pt>
                <c:pt idx="5136">
                  <c:v>11:02:38</c:v>
                </c:pt>
                <c:pt idx="5137">
                  <c:v>11:02:38</c:v>
                </c:pt>
                <c:pt idx="5138">
                  <c:v>11:02:38</c:v>
                </c:pt>
                <c:pt idx="5139">
                  <c:v>11:02:39</c:v>
                </c:pt>
                <c:pt idx="5140">
                  <c:v>11:02:39</c:v>
                </c:pt>
                <c:pt idx="5141">
                  <c:v>11:02:45</c:v>
                </c:pt>
                <c:pt idx="5142">
                  <c:v>11:02:46</c:v>
                </c:pt>
                <c:pt idx="5143">
                  <c:v>11:02:46</c:v>
                </c:pt>
                <c:pt idx="5144">
                  <c:v>11:02:46</c:v>
                </c:pt>
                <c:pt idx="5145">
                  <c:v>11:02:47</c:v>
                </c:pt>
                <c:pt idx="5146">
                  <c:v>11:02:47</c:v>
                </c:pt>
                <c:pt idx="5147">
                  <c:v>11:02:48</c:v>
                </c:pt>
                <c:pt idx="5148">
                  <c:v>11:02:48</c:v>
                </c:pt>
                <c:pt idx="5149">
                  <c:v>11:02:48</c:v>
                </c:pt>
                <c:pt idx="5150">
                  <c:v>11:02:49</c:v>
                </c:pt>
                <c:pt idx="5151">
                  <c:v>11:02:49</c:v>
                </c:pt>
                <c:pt idx="5152">
                  <c:v>11:02:55</c:v>
                </c:pt>
                <c:pt idx="5153">
                  <c:v>11:02:56</c:v>
                </c:pt>
                <c:pt idx="5154">
                  <c:v>11:02:56</c:v>
                </c:pt>
                <c:pt idx="5155">
                  <c:v>11:02:56</c:v>
                </c:pt>
                <c:pt idx="5156">
                  <c:v>11:02:57</c:v>
                </c:pt>
                <c:pt idx="5157">
                  <c:v>11:02:57</c:v>
                </c:pt>
                <c:pt idx="5158">
                  <c:v>11:02:58</c:v>
                </c:pt>
                <c:pt idx="5159">
                  <c:v>11:02:58</c:v>
                </c:pt>
                <c:pt idx="5160">
                  <c:v>11:02:58</c:v>
                </c:pt>
                <c:pt idx="5161">
                  <c:v>11:02:59</c:v>
                </c:pt>
                <c:pt idx="5162">
                  <c:v>11:02:59</c:v>
                </c:pt>
                <c:pt idx="5163">
                  <c:v>11:03:05</c:v>
                </c:pt>
                <c:pt idx="5164">
                  <c:v>11:03:06</c:v>
                </c:pt>
                <c:pt idx="5165">
                  <c:v>11:03:06</c:v>
                </c:pt>
                <c:pt idx="5166">
                  <c:v>11:03:06</c:v>
                </c:pt>
                <c:pt idx="5167">
                  <c:v>11:03:07</c:v>
                </c:pt>
                <c:pt idx="5168">
                  <c:v>11:03:07</c:v>
                </c:pt>
                <c:pt idx="5169">
                  <c:v>11:03:08</c:v>
                </c:pt>
                <c:pt idx="5170">
                  <c:v>11:03:08</c:v>
                </c:pt>
                <c:pt idx="5171">
                  <c:v>11:03:08</c:v>
                </c:pt>
                <c:pt idx="5172">
                  <c:v>11:03:09</c:v>
                </c:pt>
                <c:pt idx="5173">
                  <c:v>11:03:09</c:v>
                </c:pt>
                <c:pt idx="5174">
                  <c:v>11:03:15</c:v>
                </c:pt>
                <c:pt idx="5175">
                  <c:v>11:03:16</c:v>
                </c:pt>
                <c:pt idx="5176">
                  <c:v>11:03:16</c:v>
                </c:pt>
                <c:pt idx="5177">
                  <c:v>11:03:16</c:v>
                </c:pt>
                <c:pt idx="5178">
                  <c:v>11:03:17</c:v>
                </c:pt>
                <c:pt idx="5179">
                  <c:v>11:03:17</c:v>
                </c:pt>
                <c:pt idx="5180">
                  <c:v>11:03:18</c:v>
                </c:pt>
                <c:pt idx="5181">
                  <c:v>11:03:18</c:v>
                </c:pt>
                <c:pt idx="5182">
                  <c:v>11:03:18</c:v>
                </c:pt>
                <c:pt idx="5183">
                  <c:v>11:03:19</c:v>
                </c:pt>
                <c:pt idx="5184">
                  <c:v>11:03:19</c:v>
                </c:pt>
                <c:pt idx="5185">
                  <c:v>11:03:25</c:v>
                </c:pt>
                <c:pt idx="5186">
                  <c:v>11:03:26</c:v>
                </c:pt>
                <c:pt idx="5187">
                  <c:v>11:03:26</c:v>
                </c:pt>
                <c:pt idx="5188">
                  <c:v>11:03:26</c:v>
                </c:pt>
                <c:pt idx="5189">
                  <c:v>11:03:27</c:v>
                </c:pt>
                <c:pt idx="5190">
                  <c:v>11:03:27</c:v>
                </c:pt>
                <c:pt idx="5191">
                  <c:v>11:03:28</c:v>
                </c:pt>
                <c:pt idx="5192">
                  <c:v>11:03:28</c:v>
                </c:pt>
                <c:pt idx="5193">
                  <c:v>11:03:28</c:v>
                </c:pt>
                <c:pt idx="5194">
                  <c:v>11:03:29</c:v>
                </c:pt>
                <c:pt idx="5195">
                  <c:v>11:03:29</c:v>
                </c:pt>
                <c:pt idx="5196">
                  <c:v>11:03:35</c:v>
                </c:pt>
                <c:pt idx="5197">
                  <c:v>11:03:36</c:v>
                </c:pt>
                <c:pt idx="5198">
                  <c:v>11:03:36</c:v>
                </c:pt>
                <c:pt idx="5199">
                  <c:v>11:03:36</c:v>
                </c:pt>
                <c:pt idx="5200">
                  <c:v>11:03:37</c:v>
                </c:pt>
                <c:pt idx="5201">
                  <c:v>11:03:37</c:v>
                </c:pt>
                <c:pt idx="5202">
                  <c:v>11:03:38</c:v>
                </c:pt>
                <c:pt idx="5203">
                  <c:v>11:03:38</c:v>
                </c:pt>
                <c:pt idx="5204">
                  <c:v>11:03:38</c:v>
                </c:pt>
                <c:pt idx="5205">
                  <c:v>11:03:39</c:v>
                </c:pt>
                <c:pt idx="5206">
                  <c:v>11:03:39</c:v>
                </c:pt>
                <c:pt idx="5207">
                  <c:v>11:03:45</c:v>
                </c:pt>
                <c:pt idx="5208">
                  <c:v>11:03:46</c:v>
                </c:pt>
                <c:pt idx="5209">
                  <c:v>11:03:46</c:v>
                </c:pt>
                <c:pt idx="5210">
                  <c:v>11:03:46</c:v>
                </c:pt>
                <c:pt idx="5211">
                  <c:v>11:03:47</c:v>
                </c:pt>
                <c:pt idx="5212">
                  <c:v>11:03:47</c:v>
                </c:pt>
                <c:pt idx="5213">
                  <c:v>11:03:48</c:v>
                </c:pt>
                <c:pt idx="5214">
                  <c:v>11:03:48</c:v>
                </c:pt>
                <c:pt idx="5215">
                  <c:v>11:03:48</c:v>
                </c:pt>
                <c:pt idx="5216">
                  <c:v>11:03:49</c:v>
                </c:pt>
                <c:pt idx="5217">
                  <c:v>11:03:49</c:v>
                </c:pt>
                <c:pt idx="5218">
                  <c:v>11:03:55</c:v>
                </c:pt>
                <c:pt idx="5219">
                  <c:v>11:03:56</c:v>
                </c:pt>
                <c:pt idx="5220">
                  <c:v>11:03:56</c:v>
                </c:pt>
                <c:pt idx="5221">
                  <c:v>11:03:56</c:v>
                </c:pt>
                <c:pt idx="5222">
                  <c:v>11:03:57</c:v>
                </c:pt>
                <c:pt idx="5223">
                  <c:v>11:03:57</c:v>
                </c:pt>
                <c:pt idx="5224">
                  <c:v>11:03:58</c:v>
                </c:pt>
                <c:pt idx="5225">
                  <c:v>11:03:58</c:v>
                </c:pt>
                <c:pt idx="5226">
                  <c:v>11:03:58</c:v>
                </c:pt>
                <c:pt idx="5227">
                  <c:v>11:03:59</c:v>
                </c:pt>
                <c:pt idx="5228">
                  <c:v>11:03:59</c:v>
                </c:pt>
                <c:pt idx="5229">
                  <c:v>11:04:05</c:v>
                </c:pt>
                <c:pt idx="5230">
                  <c:v>11:04:06</c:v>
                </c:pt>
                <c:pt idx="5231">
                  <c:v>11:04:06</c:v>
                </c:pt>
                <c:pt idx="5232">
                  <c:v>11:04:06</c:v>
                </c:pt>
                <c:pt idx="5233">
                  <c:v>11:04:07</c:v>
                </c:pt>
                <c:pt idx="5234">
                  <c:v>11:04:07</c:v>
                </c:pt>
                <c:pt idx="5235">
                  <c:v>11:04:08</c:v>
                </c:pt>
                <c:pt idx="5236">
                  <c:v>11:04:08</c:v>
                </c:pt>
                <c:pt idx="5237">
                  <c:v>11:04:08</c:v>
                </c:pt>
                <c:pt idx="5238">
                  <c:v>11:04:09</c:v>
                </c:pt>
                <c:pt idx="5239">
                  <c:v>11:04:09</c:v>
                </c:pt>
                <c:pt idx="5240">
                  <c:v>11:04:15</c:v>
                </c:pt>
                <c:pt idx="5241">
                  <c:v>11:04:16</c:v>
                </c:pt>
                <c:pt idx="5242">
                  <c:v>11:04:16</c:v>
                </c:pt>
                <c:pt idx="5243">
                  <c:v>11:04:16</c:v>
                </c:pt>
                <c:pt idx="5244">
                  <c:v>11:04:17</c:v>
                </c:pt>
                <c:pt idx="5245">
                  <c:v>11:04:17</c:v>
                </c:pt>
                <c:pt idx="5246">
                  <c:v>11:04:18</c:v>
                </c:pt>
                <c:pt idx="5247">
                  <c:v>11:04:18</c:v>
                </c:pt>
                <c:pt idx="5248">
                  <c:v>11:04:18</c:v>
                </c:pt>
                <c:pt idx="5249">
                  <c:v>11:04:19</c:v>
                </c:pt>
                <c:pt idx="5250">
                  <c:v>11:04:19</c:v>
                </c:pt>
                <c:pt idx="5251">
                  <c:v>11:04:25</c:v>
                </c:pt>
                <c:pt idx="5252">
                  <c:v>11:04:26</c:v>
                </c:pt>
                <c:pt idx="5253">
                  <c:v>11:04:26</c:v>
                </c:pt>
                <c:pt idx="5254">
                  <c:v>11:04:26</c:v>
                </c:pt>
                <c:pt idx="5255">
                  <c:v>11:04:27</c:v>
                </c:pt>
                <c:pt idx="5256">
                  <c:v>11:04:27</c:v>
                </c:pt>
                <c:pt idx="5257">
                  <c:v>11:04:28</c:v>
                </c:pt>
                <c:pt idx="5258">
                  <c:v>11:04:28</c:v>
                </c:pt>
                <c:pt idx="5259">
                  <c:v>11:04:28</c:v>
                </c:pt>
                <c:pt idx="5260">
                  <c:v>11:04:29</c:v>
                </c:pt>
                <c:pt idx="5261">
                  <c:v>11:04:29</c:v>
                </c:pt>
                <c:pt idx="5262">
                  <c:v>11:04:35</c:v>
                </c:pt>
                <c:pt idx="5263">
                  <c:v>11:04:36</c:v>
                </c:pt>
                <c:pt idx="5264">
                  <c:v>11:04:36</c:v>
                </c:pt>
                <c:pt idx="5265">
                  <c:v>11:04:36</c:v>
                </c:pt>
                <c:pt idx="5266">
                  <c:v>11:04:37</c:v>
                </c:pt>
                <c:pt idx="5267">
                  <c:v>11:04:37</c:v>
                </c:pt>
                <c:pt idx="5268">
                  <c:v>11:04:38</c:v>
                </c:pt>
                <c:pt idx="5269">
                  <c:v>11:04:38</c:v>
                </c:pt>
                <c:pt idx="5270">
                  <c:v>11:04:38</c:v>
                </c:pt>
                <c:pt idx="5271">
                  <c:v>11:04:39</c:v>
                </c:pt>
                <c:pt idx="5272">
                  <c:v>11:04:39</c:v>
                </c:pt>
                <c:pt idx="5273">
                  <c:v>11:04:45</c:v>
                </c:pt>
                <c:pt idx="5274">
                  <c:v>11:04:46</c:v>
                </c:pt>
                <c:pt idx="5275">
                  <c:v>11:04:46</c:v>
                </c:pt>
                <c:pt idx="5276">
                  <c:v>11:04:46</c:v>
                </c:pt>
                <c:pt idx="5277">
                  <c:v>11:04:47</c:v>
                </c:pt>
                <c:pt idx="5278">
                  <c:v>11:04:47</c:v>
                </c:pt>
                <c:pt idx="5279">
                  <c:v>11:04:48</c:v>
                </c:pt>
                <c:pt idx="5280">
                  <c:v>11:04:48</c:v>
                </c:pt>
                <c:pt idx="5281">
                  <c:v>11:04:48</c:v>
                </c:pt>
                <c:pt idx="5282">
                  <c:v>11:04:49</c:v>
                </c:pt>
                <c:pt idx="5283">
                  <c:v>11:04:49</c:v>
                </c:pt>
                <c:pt idx="5284">
                  <c:v>11:04:55</c:v>
                </c:pt>
                <c:pt idx="5285">
                  <c:v>11:04:56</c:v>
                </c:pt>
                <c:pt idx="5286">
                  <c:v>11:04:56</c:v>
                </c:pt>
                <c:pt idx="5287">
                  <c:v>11:04:56</c:v>
                </c:pt>
                <c:pt idx="5288">
                  <c:v>11:04:57</c:v>
                </c:pt>
                <c:pt idx="5289">
                  <c:v>11:04:57</c:v>
                </c:pt>
                <c:pt idx="5290">
                  <c:v>11:04:58</c:v>
                </c:pt>
                <c:pt idx="5291">
                  <c:v>11:04:58</c:v>
                </c:pt>
                <c:pt idx="5292">
                  <c:v>11:04:58</c:v>
                </c:pt>
                <c:pt idx="5293">
                  <c:v>11:04:59</c:v>
                </c:pt>
                <c:pt idx="5294">
                  <c:v>11:04:59</c:v>
                </c:pt>
                <c:pt idx="5295">
                  <c:v>11:05:05</c:v>
                </c:pt>
                <c:pt idx="5296">
                  <c:v>11:05:06</c:v>
                </c:pt>
                <c:pt idx="5297">
                  <c:v>11:05:06</c:v>
                </c:pt>
                <c:pt idx="5298">
                  <c:v>11:05:06</c:v>
                </c:pt>
                <c:pt idx="5299">
                  <c:v>11:05:07</c:v>
                </c:pt>
                <c:pt idx="5300">
                  <c:v>11:05:07</c:v>
                </c:pt>
                <c:pt idx="5301">
                  <c:v>11:05:08</c:v>
                </c:pt>
                <c:pt idx="5302">
                  <c:v>11:05:08</c:v>
                </c:pt>
                <c:pt idx="5303">
                  <c:v>11:05:08</c:v>
                </c:pt>
                <c:pt idx="5304">
                  <c:v>11:05:09</c:v>
                </c:pt>
                <c:pt idx="5305">
                  <c:v>11:05:09</c:v>
                </c:pt>
                <c:pt idx="5306">
                  <c:v>11:05:15</c:v>
                </c:pt>
                <c:pt idx="5307">
                  <c:v>11:05:16</c:v>
                </c:pt>
                <c:pt idx="5308">
                  <c:v>11:05:16</c:v>
                </c:pt>
                <c:pt idx="5309">
                  <c:v>11:05:16</c:v>
                </c:pt>
                <c:pt idx="5310">
                  <c:v>11:05:17</c:v>
                </c:pt>
                <c:pt idx="5311">
                  <c:v>11:05:17</c:v>
                </c:pt>
                <c:pt idx="5312">
                  <c:v>11:05:18</c:v>
                </c:pt>
                <c:pt idx="5313">
                  <c:v>11:05:18</c:v>
                </c:pt>
                <c:pt idx="5314">
                  <c:v>11:05:18</c:v>
                </c:pt>
                <c:pt idx="5315">
                  <c:v>11:05:19</c:v>
                </c:pt>
                <c:pt idx="5316">
                  <c:v>11:05:19</c:v>
                </c:pt>
                <c:pt idx="5317">
                  <c:v>11:05:25</c:v>
                </c:pt>
                <c:pt idx="5318">
                  <c:v>11:05:26</c:v>
                </c:pt>
                <c:pt idx="5319">
                  <c:v>11:05:26</c:v>
                </c:pt>
                <c:pt idx="5320">
                  <c:v>11:05:26</c:v>
                </c:pt>
                <c:pt idx="5321">
                  <c:v>11:05:27</c:v>
                </c:pt>
                <c:pt idx="5322">
                  <c:v>11:05:27</c:v>
                </c:pt>
                <c:pt idx="5323">
                  <c:v>11:05:28</c:v>
                </c:pt>
                <c:pt idx="5324">
                  <c:v>11:05:28</c:v>
                </c:pt>
                <c:pt idx="5325">
                  <c:v>11:05:28</c:v>
                </c:pt>
                <c:pt idx="5326">
                  <c:v>11:05:29</c:v>
                </c:pt>
                <c:pt idx="5327">
                  <c:v>11:05:29</c:v>
                </c:pt>
                <c:pt idx="5328">
                  <c:v>11:05:35</c:v>
                </c:pt>
                <c:pt idx="5329">
                  <c:v>11:05:36</c:v>
                </c:pt>
                <c:pt idx="5330">
                  <c:v>11:05:36</c:v>
                </c:pt>
                <c:pt idx="5331">
                  <c:v>11:05:36</c:v>
                </c:pt>
                <c:pt idx="5332">
                  <c:v>11:05:37</c:v>
                </c:pt>
                <c:pt idx="5333">
                  <c:v>11:05:37</c:v>
                </c:pt>
                <c:pt idx="5334">
                  <c:v>11:05:38</c:v>
                </c:pt>
                <c:pt idx="5335">
                  <c:v>11:05:38</c:v>
                </c:pt>
                <c:pt idx="5336">
                  <c:v>11:05:38</c:v>
                </c:pt>
                <c:pt idx="5337">
                  <c:v>11:05:39</c:v>
                </c:pt>
                <c:pt idx="5338">
                  <c:v>11:05:39</c:v>
                </c:pt>
                <c:pt idx="5339">
                  <c:v>11:05:45</c:v>
                </c:pt>
                <c:pt idx="5340">
                  <c:v>11:05:46</c:v>
                </c:pt>
                <c:pt idx="5341">
                  <c:v>11:05:46</c:v>
                </c:pt>
                <c:pt idx="5342">
                  <c:v>11:05:46</c:v>
                </c:pt>
                <c:pt idx="5343">
                  <c:v>11:05:47</c:v>
                </c:pt>
                <c:pt idx="5344">
                  <c:v>11:05:47</c:v>
                </c:pt>
                <c:pt idx="5345">
                  <c:v>11:05:48</c:v>
                </c:pt>
                <c:pt idx="5346">
                  <c:v>11:05:48</c:v>
                </c:pt>
                <c:pt idx="5347">
                  <c:v>11:05:48</c:v>
                </c:pt>
                <c:pt idx="5348">
                  <c:v>11:05:49</c:v>
                </c:pt>
                <c:pt idx="5349">
                  <c:v>11:05:49</c:v>
                </c:pt>
                <c:pt idx="5350">
                  <c:v>11:05:55</c:v>
                </c:pt>
                <c:pt idx="5351">
                  <c:v>11:05:56</c:v>
                </c:pt>
                <c:pt idx="5352">
                  <c:v>11:05:56</c:v>
                </c:pt>
                <c:pt idx="5353">
                  <c:v>11:05:56</c:v>
                </c:pt>
                <c:pt idx="5354">
                  <c:v>11:05:57</c:v>
                </c:pt>
                <c:pt idx="5355">
                  <c:v>11:05:57</c:v>
                </c:pt>
                <c:pt idx="5356">
                  <c:v>11:05:58</c:v>
                </c:pt>
                <c:pt idx="5357">
                  <c:v>11:05:58</c:v>
                </c:pt>
                <c:pt idx="5358">
                  <c:v>11:05:58</c:v>
                </c:pt>
                <c:pt idx="5359">
                  <c:v>11:05:59</c:v>
                </c:pt>
                <c:pt idx="5360">
                  <c:v>11:05:59</c:v>
                </c:pt>
                <c:pt idx="5361">
                  <c:v>11:06:05</c:v>
                </c:pt>
                <c:pt idx="5362">
                  <c:v>11:06:06</c:v>
                </c:pt>
                <c:pt idx="5363">
                  <c:v>11:06:06</c:v>
                </c:pt>
                <c:pt idx="5364">
                  <c:v>11:06:06</c:v>
                </c:pt>
                <c:pt idx="5365">
                  <c:v>11:06:07</c:v>
                </c:pt>
                <c:pt idx="5366">
                  <c:v>11:06:07</c:v>
                </c:pt>
                <c:pt idx="5367">
                  <c:v>11:06:08</c:v>
                </c:pt>
                <c:pt idx="5368">
                  <c:v>11:06:08</c:v>
                </c:pt>
                <c:pt idx="5369">
                  <c:v>11:06:08</c:v>
                </c:pt>
                <c:pt idx="5370">
                  <c:v>11:06:09</c:v>
                </c:pt>
                <c:pt idx="5371">
                  <c:v>11:06:09</c:v>
                </c:pt>
                <c:pt idx="5372">
                  <c:v>11:06:15</c:v>
                </c:pt>
                <c:pt idx="5373">
                  <c:v>11:06:16</c:v>
                </c:pt>
                <c:pt idx="5374">
                  <c:v>11:06:16</c:v>
                </c:pt>
                <c:pt idx="5375">
                  <c:v>11:06:16</c:v>
                </c:pt>
                <c:pt idx="5376">
                  <c:v>11:06:17</c:v>
                </c:pt>
                <c:pt idx="5377">
                  <c:v>11:06:17</c:v>
                </c:pt>
                <c:pt idx="5378">
                  <c:v>11:06:18</c:v>
                </c:pt>
                <c:pt idx="5379">
                  <c:v>11:06:18</c:v>
                </c:pt>
                <c:pt idx="5380">
                  <c:v>11:06:18</c:v>
                </c:pt>
                <c:pt idx="5381">
                  <c:v>11:06:19</c:v>
                </c:pt>
                <c:pt idx="5382">
                  <c:v>11:06:19</c:v>
                </c:pt>
                <c:pt idx="5383">
                  <c:v>11:06:25</c:v>
                </c:pt>
                <c:pt idx="5384">
                  <c:v>11:06:26</c:v>
                </c:pt>
                <c:pt idx="5385">
                  <c:v>11:06:26</c:v>
                </c:pt>
                <c:pt idx="5386">
                  <c:v>11:06:26</c:v>
                </c:pt>
                <c:pt idx="5387">
                  <c:v>11:06:27</c:v>
                </c:pt>
                <c:pt idx="5388">
                  <c:v>11:06:27</c:v>
                </c:pt>
                <c:pt idx="5389">
                  <c:v>11:06:28</c:v>
                </c:pt>
                <c:pt idx="5390">
                  <c:v>11:06:28</c:v>
                </c:pt>
                <c:pt idx="5391">
                  <c:v>11:06:28</c:v>
                </c:pt>
                <c:pt idx="5392">
                  <c:v>11:06:29</c:v>
                </c:pt>
                <c:pt idx="5393">
                  <c:v>11:06:29</c:v>
                </c:pt>
                <c:pt idx="5394">
                  <c:v>11:06:35</c:v>
                </c:pt>
                <c:pt idx="5395">
                  <c:v>11:06:36</c:v>
                </c:pt>
                <c:pt idx="5396">
                  <c:v>11:06:36</c:v>
                </c:pt>
                <c:pt idx="5397">
                  <c:v>11:06:36</c:v>
                </c:pt>
                <c:pt idx="5398">
                  <c:v>11:06:37</c:v>
                </c:pt>
                <c:pt idx="5399">
                  <c:v>11:06:37</c:v>
                </c:pt>
                <c:pt idx="5400">
                  <c:v>11:06:38</c:v>
                </c:pt>
                <c:pt idx="5401">
                  <c:v>11:06:38</c:v>
                </c:pt>
                <c:pt idx="5402">
                  <c:v>11:06:38</c:v>
                </c:pt>
                <c:pt idx="5403">
                  <c:v>11:06:39</c:v>
                </c:pt>
                <c:pt idx="5404">
                  <c:v>11:06:39</c:v>
                </c:pt>
                <c:pt idx="5405">
                  <c:v>11:06:45</c:v>
                </c:pt>
                <c:pt idx="5406">
                  <c:v>11:06:46</c:v>
                </c:pt>
                <c:pt idx="5407">
                  <c:v>11:06:46</c:v>
                </c:pt>
                <c:pt idx="5408">
                  <c:v>11:06:46</c:v>
                </c:pt>
                <c:pt idx="5409">
                  <c:v>11:06:47</c:v>
                </c:pt>
                <c:pt idx="5410">
                  <c:v>11:06:47</c:v>
                </c:pt>
                <c:pt idx="5411">
                  <c:v>11:06:48</c:v>
                </c:pt>
                <c:pt idx="5412">
                  <c:v>11:06:48</c:v>
                </c:pt>
                <c:pt idx="5413">
                  <c:v>11:06:48</c:v>
                </c:pt>
                <c:pt idx="5414">
                  <c:v>11:06:49</c:v>
                </c:pt>
                <c:pt idx="5415">
                  <c:v>11:06:49</c:v>
                </c:pt>
                <c:pt idx="5416">
                  <c:v>11:06:55</c:v>
                </c:pt>
                <c:pt idx="5417">
                  <c:v>11:06:56</c:v>
                </c:pt>
                <c:pt idx="5418">
                  <c:v>11:06:56</c:v>
                </c:pt>
                <c:pt idx="5419">
                  <c:v>11:06:56</c:v>
                </c:pt>
                <c:pt idx="5420">
                  <c:v>11:06:57</c:v>
                </c:pt>
                <c:pt idx="5421">
                  <c:v>11:06:57</c:v>
                </c:pt>
                <c:pt idx="5422">
                  <c:v>11:06:58</c:v>
                </c:pt>
                <c:pt idx="5423">
                  <c:v>11:06:58</c:v>
                </c:pt>
                <c:pt idx="5424">
                  <c:v>11:06:58</c:v>
                </c:pt>
                <c:pt idx="5425">
                  <c:v>11:06:59</c:v>
                </c:pt>
                <c:pt idx="5426">
                  <c:v>11:06:59</c:v>
                </c:pt>
                <c:pt idx="5427">
                  <c:v>11:07:05</c:v>
                </c:pt>
                <c:pt idx="5428">
                  <c:v>11:07:06</c:v>
                </c:pt>
                <c:pt idx="5429">
                  <c:v>11:07:06</c:v>
                </c:pt>
                <c:pt idx="5430">
                  <c:v>11:07:06</c:v>
                </c:pt>
                <c:pt idx="5431">
                  <c:v>11:07:07</c:v>
                </c:pt>
                <c:pt idx="5432">
                  <c:v>11:07:07</c:v>
                </c:pt>
                <c:pt idx="5433">
                  <c:v>11:07:08</c:v>
                </c:pt>
                <c:pt idx="5434">
                  <c:v>11:07:08</c:v>
                </c:pt>
                <c:pt idx="5435">
                  <c:v>11:07:08</c:v>
                </c:pt>
                <c:pt idx="5436">
                  <c:v>11:07:09</c:v>
                </c:pt>
                <c:pt idx="5437">
                  <c:v>11:07:09</c:v>
                </c:pt>
                <c:pt idx="5438">
                  <c:v>11:07:15</c:v>
                </c:pt>
                <c:pt idx="5439">
                  <c:v>11:07:16</c:v>
                </c:pt>
                <c:pt idx="5440">
                  <c:v>11:07:16</c:v>
                </c:pt>
                <c:pt idx="5441">
                  <c:v>11:07:16</c:v>
                </c:pt>
                <c:pt idx="5442">
                  <c:v>11:07:17</c:v>
                </c:pt>
                <c:pt idx="5443">
                  <c:v>11:07:17</c:v>
                </c:pt>
                <c:pt idx="5444">
                  <c:v>11:07:18</c:v>
                </c:pt>
                <c:pt idx="5445">
                  <c:v>11:07:18</c:v>
                </c:pt>
                <c:pt idx="5446">
                  <c:v>11:07:18</c:v>
                </c:pt>
                <c:pt idx="5447">
                  <c:v>11:07:19</c:v>
                </c:pt>
                <c:pt idx="5448">
                  <c:v>11:07:19</c:v>
                </c:pt>
                <c:pt idx="5449">
                  <c:v>11:07:25</c:v>
                </c:pt>
                <c:pt idx="5450">
                  <c:v>11:07:26</c:v>
                </c:pt>
                <c:pt idx="5451">
                  <c:v>11:07:26</c:v>
                </c:pt>
                <c:pt idx="5452">
                  <c:v>11:07:26</c:v>
                </c:pt>
                <c:pt idx="5453">
                  <c:v>11:07:27</c:v>
                </c:pt>
                <c:pt idx="5454">
                  <c:v>11:07:27</c:v>
                </c:pt>
                <c:pt idx="5455">
                  <c:v>11:07:28</c:v>
                </c:pt>
                <c:pt idx="5456">
                  <c:v>11:07:28</c:v>
                </c:pt>
                <c:pt idx="5457">
                  <c:v>11:07:28</c:v>
                </c:pt>
                <c:pt idx="5458">
                  <c:v>11:07:29</c:v>
                </c:pt>
                <c:pt idx="5459">
                  <c:v>11:07:29</c:v>
                </c:pt>
                <c:pt idx="5460">
                  <c:v>11:07:35</c:v>
                </c:pt>
                <c:pt idx="5461">
                  <c:v>11:07:36</c:v>
                </c:pt>
                <c:pt idx="5462">
                  <c:v>11:07:36</c:v>
                </c:pt>
                <c:pt idx="5463">
                  <c:v>11:07:36</c:v>
                </c:pt>
                <c:pt idx="5464">
                  <c:v>11:07:37</c:v>
                </c:pt>
                <c:pt idx="5465">
                  <c:v>11:07:37</c:v>
                </c:pt>
                <c:pt idx="5466">
                  <c:v>11:07:38</c:v>
                </c:pt>
                <c:pt idx="5467">
                  <c:v>11:07:38</c:v>
                </c:pt>
                <c:pt idx="5468">
                  <c:v>11:07:38</c:v>
                </c:pt>
                <c:pt idx="5469">
                  <c:v>11:07:39</c:v>
                </c:pt>
                <c:pt idx="5470">
                  <c:v>11:07:39</c:v>
                </c:pt>
                <c:pt idx="5471">
                  <c:v>11:07:45</c:v>
                </c:pt>
                <c:pt idx="5472">
                  <c:v>11:07:46</c:v>
                </c:pt>
                <c:pt idx="5473">
                  <c:v>11:07:46</c:v>
                </c:pt>
                <c:pt idx="5474">
                  <c:v>11:07:46</c:v>
                </c:pt>
                <c:pt idx="5475">
                  <c:v>11:07:47</c:v>
                </c:pt>
                <c:pt idx="5476">
                  <c:v>11:07:47</c:v>
                </c:pt>
                <c:pt idx="5477">
                  <c:v>11:07:48</c:v>
                </c:pt>
                <c:pt idx="5478">
                  <c:v>11:07:48</c:v>
                </c:pt>
                <c:pt idx="5479">
                  <c:v>11:07:48</c:v>
                </c:pt>
                <c:pt idx="5480">
                  <c:v>11:07:49</c:v>
                </c:pt>
                <c:pt idx="5481">
                  <c:v>11:07:49</c:v>
                </c:pt>
                <c:pt idx="5482">
                  <c:v>11:07:55</c:v>
                </c:pt>
                <c:pt idx="5483">
                  <c:v>11:07:56</c:v>
                </c:pt>
                <c:pt idx="5484">
                  <c:v>11:07:56</c:v>
                </c:pt>
                <c:pt idx="5485">
                  <c:v>11:07:56</c:v>
                </c:pt>
                <c:pt idx="5486">
                  <c:v>11:07:57</c:v>
                </c:pt>
                <c:pt idx="5487">
                  <c:v>11:07:57</c:v>
                </c:pt>
                <c:pt idx="5488">
                  <c:v>11:07:58</c:v>
                </c:pt>
                <c:pt idx="5489">
                  <c:v>11:07:58</c:v>
                </c:pt>
                <c:pt idx="5490">
                  <c:v>11:07:58</c:v>
                </c:pt>
                <c:pt idx="5491">
                  <c:v>11:07:59</c:v>
                </c:pt>
                <c:pt idx="5492">
                  <c:v>11:07:59</c:v>
                </c:pt>
                <c:pt idx="5493">
                  <c:v>11:08:05</c:v>
                </c:pt>
                <c:pt idx="5494">
                  <c:v>11:08:06</c:v>
                </c:pt>
                <c:pt idx="5495">
                  <c:v>11:08:06</c:v>
                </c:pt>
                <c:pt idx="5496">
                  <c:v>11:08:06</c:v>
                </c:pt>
                <c:pt idx="5497">
                  <c:v>11:08:07</c:v>
                </c:pt>
                <c:pt idx="5498">
                  <c:v>11:08:07</c:v>
                </c:pt>
                <c:pt idx="5499">
                  <c:v>11:08:08</c:v>
                </c:pt>
                <c:pt idx="5500">
                  <c:v>11:08:08</c:v>
                </c:pt>
                <c:pt idx="5501">
                  <c:v>11:08:08</c:v>
                </c:pt>
                <c:pt idx="5502">
                  <c:v>11:08:09</c:v>
                </c:pt>
                <c:pt idx="5503">
                  <c:v>11:08:09</c:v>
                </c:pt>
                <c:pt idx="5504">
                  <c:v>11:08:15</c:v>
                </c:pt>
                <c:pt idx="5505">
                  <c:v>11:08:16</c:v>
                </c:pt>
                <c:pt idx="5506">
                  <c:v>11:08:16</c:v>
                </c:pt>
                <c:pt idx="5507">
                  <c:v>11:08:16</c:v>
                </c:pt>
                <c:pt idx="5508">
                  <c:v>11:08:17</c:v>
                </c:pt>
                <c:pt idx="5509">
                  <c:v>11:08:17</c:v>
                </c:pt>
                <c:pt idx="5510">
                  <c:v>11:08:18</c:v>
                </c:pt>
                <c:pt idx="5511">
                  <c:v>11:08:18</c:v>
                </c:pt>
                <c:pt idx="5512">
                  <c:v>11:08:18</c:v>
                </c:pt>
                <c:pt idx="5513">
                  <c:v>11:08:19</c:v>
                </c:pt>
                <c:pt idx="5514">
                  <c:v>11:08:19</c:v>
                </c:pt>
                <c:pt idx="5515">
                  <c:v>11:08:25</c:v>
                </c:pt>
                <c:pt idx="5516">
                  <c:v>11:08:26</c:v>
                </c:pt>
                <c:pt idx="5517">
                  <c:v>11:08:26</c:v>
                </c:pt>
                <c:pt idx="5518">
                  <c:v>11:08:26</c:v>
                </c:pt>
                <c:pt idx="5519">
                  <c:v>11:08:27</c:v>
                </c:pt>
                <c:pt idx="5520">
                  <c:v>11:08:27</c:v>
                </c:pt>
                <c:pt idx="5521">
                  <c:v>11:08:28</c:v>
                </c:pt>
                <c:pt idx="5522">
                  <c:v>11:08:28</c:v>
                </c:pt>
                <c:pt idx="5523">
                  <c:v>11:08:28</c:v>
                </c:pt>
                <c:pt idx="5524">
                  <c:v>11:08:29</c:v>
                </c:pt>
                <c:pt idx="5525">
                  <c:v>11:08:29</c:v>
                </c:pt>
                <c:pt idx="5526">
                  <c:v>11:08:35</c:v>
                </c:pt>
                <c:pt idx="5527">
                  <c:v>11:08:36</c:v>
                </c:pt>
                <c:pt idx="5528">
                  <c:v>11:08:36</c:v>
                </c:pt>
                <c:pt idx="5529">
                  <c:v>11:08:36</c:v>
                </c:pt>
                <c:pt idx="5530">
                  <c:v>11:08:37</c:v>
                </c:pt>
                <c:pt idx="5531">
                  <c:v>11:08:37</c:v>
                </c:pt>
                <c:pt idx="5532">
                  <c:v>11:08:38</c:v>
                </c:pt>
                <c:pt idx="5533">
                  <c:v>11:08:38</c:v>
                </c:pt>
                <c:pt idx="5534">
                  <c:v>11:08:38</c:v>
                </c:pt>
                <c:pt idx="5535">
                  <c:v>11:08:39</c:v>
                </c:pt>
                <c:pt idx="5536">
                  <c:v>11:08:39</c:v>
                </c:pt>
                <c:pt idx="5537">
                  <c:v>11:08:45</c:v>
                </c:pt>
                <c:pt idx="5538">
                  <c:v>11:08:46</c:v>
                </c:pt>
                <c:pt idx="5539">
                  <c:v>11:08:46</c:v>
                </c:pt>
                <c:pt idx="5540">
                  <c:v>11:08:46</c:v>
                </c:pt>
                <c:pt idx="5541">
                  <c:v>11:08:47</c:v>
                </c:pt>
                <c:pt idx="5542">
                  <c:v>11:08:47</c:v>
                </c:pt>
                <c:pt idx="5543">
                  <c:v>11:08:48</c:v>
                </c:pt>
                <c:pt idx="5544">
                  <c:v>11:08:48</c:v>
                </c:pt>
                <c:pt idx="5545">
                  <c:v>11:08:48</c:v>
                </c:pt>
                <c:pt idx="5546">
                  <c:v>11:08:49</c:v>
                </c:pt>
                <c:pt idx="5547">
                  <c:v>11:08:49</c:v>
                </c:pt>
                <c:pt idx="5548">
                  <c:v>11:08:55</c:v>
                </c:pt>
                <c:pt idx="5549">
                  <c:v>11:08:56</c:v>
                </c:pt>
                <c:pt idx="5550">
                  <c:v>11:08:56</c:v>
                </c:pt>
                <c:pt idx="5551">
                  <c:v>11:08:56</c:v>
                </c:pt>
                <c:pt idx="5552">
                  <c:v>11:08:57</c:v>
                </c:pt>
                <c:pt idx="5553">
                  <c:v>11:08:57</c:v>
                </c:pt>
                <c:pt idx="5554">
                  <c:v>11:08:58</c:v>
                </c:pt>
                <c:pt idx="5555">
                  <c:v>11:08:58</c:v>
                </c:pt>
                <c:pt idx="5556">
                  <c:v>11:08:58</c:v>
                </c:pt>
                <c:pt idx="5557">
                  <c:v>11:08:59</c:v>
                </c:pt>
                <c:pt idx="5558">
                  <c:v>11:08:59</c:v>
                </c:pt>
                <c:pt idx="5559">
                  <c:v>11:09:05</c:v>
                </c:pt>
                <c:pt idx="5560">
                  <c:v>11:09:06</c:v>
                </c:pt>
                <c:pt idx="5561">
                  <c:v>11:09:06</c:v>
                </c:pt>
                <c:pt idx="5562">
                  <c:v>11:09:06</c:v>
                </c:pt>
                <c:pt idx="5563">
                  <c:v>11:09:07</c:v>
                </c:pt>
                <c:pt idx="5564">
                  <c:v>11:09:07</c:v>
                </c:pt>
                <c:pt idx="5565">
                  <c:v>11:09:08</c:v>
                </c:pt>
                <c:pt idx="5566">
                  <c:v>11:09:08</c:v>
                </c:pt>
                <c:pt idx="5567">
                  <c:v>11:09:08</c:v>
                </c:pt>
                <c:pt idx="5568">
                  <c:v>11:09:09</c:v>
                </c:pt>
                <c:pt idx="5569">
                  <c:v>11:09:09</c:v>
                </c:pt>
                <c:pt idx="5570">
                  <c:v>11:09:15</c:v>
                </c:pt>
                <c:pt idx="5571">
                  <c:v>11:09:16</c:v>
                </c:pt>
                <c:pt idx="5572">
                  <c:v>11:09:16</c:v>
                </c:pt>
                <c:pt idx="5573">
                  <c:v>11:09:16</c:v>
                </c:pt>
                <c:pt idx="5574">
                  <c:v>11:09:17</c:v>
                </c:pt>
                <c:pt idx="5575">
                  <c:v>11:09:17</c:v>
                </c:pt>
                <c:pt idx="5576">
                  <c:v>11:09:18</c:v>
                </c:pt>
                <c:pt idx="5577">
                  <c:v>11:09:18</c:v>
                </c:pt>
                <c:pt idx="5578">
                  <c:v>11:09:18</c:v>
                </c:pt>
                <c:pt idx="5579">
                  <c:v>11:09:19</c:v>
                </c:pt>
                <c:pt idx="5580">
                  <c:v>11:09:19</c:v>
                </c:pt>
                <c:pt idx="5581">
                  <c:v>11:09:25</c:v>
                </c:pt>
                <c:pt idx="5582">
                  <c:v>11:09:26</c:v>
                </c:pt>
                <c:pt idx="5583">
                  <c:v>11:09:26</c:v>
                </c:pt>
                <c:pt idx="5584">
                  <c:v>11:09:26</c:v>
                </c:pt>
                <c:pt idx="5585">
                  <c:v>11:09:27</c:v>
                </c:pt>
                <c:pt idx="5586">
                  <c:v>11:09:27</c:v>
                </c:pt>
                <c:pt idx="5587">
                  <c:v>11:09:28</c:v>
                </c:pt>
                <c:pt idx="5588">
                  <c:v>11:09:28</c:v>
                </c:pt>
                <c:pt idx="5589">
                  <c:v>11:09:28</c:v>
                </c:pt>
                <c:pt idx="5590">
                  <c:v>11:09:29</c:v>
                </c:pt>
                <c:pt idx="5591">
                  <c:v>11:09:29</c:v>
                </c:pt>
                <c:pt idx="5592">
                  <c:v>11:09:35</c:v>
                </c:pt>
                <c:pt idx="5593">
                  <c:v>11:09:35</c:v>
                </c:pt>
                <c:pt idx="5594">
                  <c:v>11:09:36</c:v>
                </c:pt>
                <c:pt idx="5595">
                  <c:v>11:09:36</c:v>
                </c:pt>
                <c:pt idx="5596">
                  <c:v>11:09:36</c:v>
                </c:pt>
                <c:pt idx="5597">
                  <c:v>11:09:37</c:v>
                </c:pt>
                <c:pt idx="5598">
                  <c:v>11:09:37</c:v>
                </c:pt>
                <c:pt idx="5599">
                  <c:v>11:09:38</c:v>
                </c:pt>
                <c:pt idx="5600">
                  <c:v>11:09:38</c:v>
                </c:pt>
                <c:pt idx="5601">
                  <c:v>11:09:38</c:v>
                </c:pt>
                <c:pt idx="5602">
                  <c:v>11:09:39</c:v>
                </c:pt>
                <c:pt idx="5603">
                  <c:v>11:09:45</c:v>
                </c:pt>
                <c:pt idx="5604">
                  <c:v>11:09:46</c:v>
                </c:pt>
                <c:pt idx="5605">
                  <c:v>11:09:46</c:v>
                </c:pt>
                <c:pt idx="5606">
                  <c:v>11:09:46</c:v>
                </c:pt>
                <c:pt idx="5607">
                  <c:v>11:09:47</c:v>
                </c:pt>
                <c:pt idx="5608">
                  <c:v>11:09:47</c:v>
                </c:pt>
                <c:pt idx="5609">
                  <c:v>11:09:48</c:v>
                </c:pt>
                <c:pt idx="5610">
                  <c:v>11:09:48</c:v>
                </c:pt>
                <c:pt idx="5611">
                  <c:v>11:09:48</c:v>
                </c:pt>
                <c:pt idx="5612">
                  <c:v>11:09:49</c:v>
                </c:pt>
                <c:pt idx="5613">
                  <c:v>11:09:49</c:v>
                </c:pt>
                <c:pt idx="5614">
                  <c:v>11:09:55</c:v>
                </c:pt>
                <c:pt idx="5615">
                  <c:v>11:09:56</c:v>
                </c:pt>
                <c:pt idx="5616">
                  <c:v>11:09:56</c:v>
                </c:pt>
                <c:pt idx="5617">
                  <c:v>11:09:56</c:v>
                </c:pt>
                <c:pt idx="5618">
                  <c:v>11:09:57</c:v>
                </c:pt>
                <c:pt idx="5619">
                  <c:v>11:09:57</c:v>
                </c:pt>
                <c:pt idx="5620">
                  <c:v>11:09:58</c:v>
                </c:pt>
                <c:pt idx="5621">
                  <c:v>11:09:58</c:v>
                </c:pt>
                <c:pt idx="5622">
                  <c:v>11:09:58</c:v>
                </c:pt>
                <c:pt idx="5623">
                  <c:v>11:09:59</c:v>
                </c:pt>
                <c:pt idx="5624">
                  <c:v>11:09:59</c:v>
                </c:pt>
                <c:pt idx="5625">
                  <c:v>11:10:05</c:v>
                </c:pt>
                <c:pt idx="5626">
                  <c:v>11:10:06</c:v>
                </c:pt>
                <c:pt idx="5627">
                  <c:v>11:10:06</c:v>
                </c:pt>
                <c:pt idx="5628">
                  <c:v>11:10:06</c:v>
                </c:pt>
                <c:pt idx="5629">
                  <c:v>11:10:07</c:v>
                </c:pt>
                <c:pt idx="5630">
                  <c:v>11:10:07</c:v>
                </c:pt>
                <c:pt idx="5631">
                  <c:v>11:10:08</c:v>
                </c:pt>
                <c:pt idx="5632">
                  <c:v>11:10:08</c:v>
                </c:pt>
                <c:pt idx="5633">
                  <c:v>11:10:08</c:v>
                </c:pt>
                <c:pt idx="5634">
                  <c:v>11:10:09</c:v>
                </c:pt>
                <c:pt idx="5635">
                  <c:v>11:10:09</c:v>
                </c:pt>
                <c:pt idx="5636">
                  <c:v>11:10:15</c:v>
                </c:pt>
                <c:pt idx="5637">
                  <c:v>11:10:16</c:v>
                </c:pt>
                <c:pt idx="5638">
                  <c:v>11:10:16</c:v>
                </c:pt>
                <c:pt idx="5639">
                  <c:v>11:10:16</c:v>
                </c:pt>
                <c:pt idx="5640">
                  <c:v>11:10:17</c:v>
                </c:pt>
                <c:pt idx="5641">
                  <c:v>11:10:17</c:v>
                </c:pt>
                <c:pt idx="5642">
                  <c:v>11:10:18</c:v>
                </c:pt>
                <c:pt idx="5643">
                  <c:v>11:10:18</c:v>
                </c:pt>
                <c:pt idx="5644">
                  <c:v>11:10:18</c:v>
                </c:pt>
                <c:pt idx="5645">
                  <c:v>11:10:19</c:v>
                </c:pt>
                <c:pt idx="5646">
                  <c:v>11:10:19</c:v>
                </c:pt>
                <c:pt idx="5647">
                  <c:v>11:10:25</c:v>
                </c:pt>
                <c:pt idx="5648">
                  <c:v>11:10:26</c:v>
                </c:pt>
                <c:pt idx="5649">
                  <c:v>11:10:26</c:v>
                </c:pt>
                <c:pt idx="5650">
                  <c:v>11:10:26</c:v>
                </c:pt>
                <c:pt idx="5651">
                  <c:v>11:10:27</c:v>
                </c:pt>
                <c:pt idx="5652">
                  <c:v>11:10:27</c:v>
                </c:pt>
                <c:pt idx="5653">
                  <c:v>11:10:28</c:v>
                </c:pt>
                <c:pt idx="5654">
                  <c:v>11:10:28</c:v>
                </c:pt>
                <c:pt idx="5655">
                  <c:v>11:10:28</c:v>
                </c:pt>
                <c:pt idx="5656">
                  <c:v>11:10:29</c:v>
                </c:pt>
                <c:pt idx="5657">
                  <c:v>11:10:29</c:v>
                </c:pt>
                <c:pt idx="5658">
                  <c:v>11:10:35</c:v>
                </c:pt>
                <c:pt idx="5659">
                  <c:v>11:10:36</c:v>
                </c:pt>
                <c:pt idx="5660">
                  <c:v>11:10:36</c:v>
                </c:pt>
                <c:pt idx="5661">
                  <c:v>11:10:36</c:v>
                </c:pt>
                <c:pt idx="5662">
                  <c:v>11:10:37</c:v>
                </c:pt>
                <c:pt idx="5663">
                  <c:v>11:10:37</c:v>
                </c:pt>
                <c:pt idx="5664">
                  <c:v>11:10:38</c:v>
                </c:pt>
                <c:pt idx="5665">
                  <c:v>11:10:38</c:v>
                </c:pt>
                <c:pt idx="5666">
                  <c:v>11:10:38</c:v>
                </c:pt>
                <c:pt idx="5667">
                  <c:v>11:10:39</c:v>
                </c:pt>
                <c:pt idx="5668">
                  <c:v>11:10:39</c:v>
                </c:pt>
                <c:pt idx="5669">
                  <c:v>11:10:45</c:v>
                </c:pt>
                <c:pt idx="5670">
                  <c:v>11:10:46</c:v>
                </c:pt>
                <c:pt idx="5671">
                  <c:v>11:10:46</c:v>
                </c:pt>
                <c:pt idx="5672">
                  <c:v>11:10:46</c:v>
                </c:pt>
                <c:pt idx="5673">
                  <c:v>11:10:47</c:v>
                </c:pt>
                <c:pt idx="5674">
                  <c:v>11:10:47</c:v>
                </c:pt>
                <c:pt idx="5675">
                  <c:v>11:10:48</c:v>
                </c:pt>
                <c:pt idx="5676">
                  <c:v>11:10:48</c:v>
                </c:pt>
                <c:pt idx="5677">
                  <c:v>11:10:48</c:v>
                </c:pt>
                <c:pt idx="5678">
                  <c:v>11:10:49</c:v>
                </c:pt>
                <c:pt idx="5679">
                  <c:v>11:10:49</c:v>
                </c:pt>
                <c:pt idx="5680">
                  <c:v>11:10:55</c:v>
                </c:pt>
                <c:pt idx="5681">
                  <c:v>11:10:56</c:v>
                </c:pt>
                <c:pt idx="5682">
                  <c:v>11:10:56</c:v>
                </c:pt>
                <c:pt idx="5683">
                  <c:v>11:10:56</c:v>
                </c:pt>
                <c:pt idx="5684">
                  <c:v>11:10:57</c:v>
                </c:pt>
                <c:pt idx="5685">
                  <c:v>11:10:57</c:v>
                </c:pt>
                <c:pt idx="5686">
                  <c:v>11:10:58</c:v>
                </c:pt>
                <c:pt idx="5687">
                  <c:v>11:10:58</c:v>
                </c:pt>
                <c:pt idx="5688">
                  <c:v>11:10:58</c:v>
                </c:pt>
                <c:pt idx="5689">
                  <c:v>11:10:59</c:v>
                </c:pt>
                <c:pt idx="5690">
                  <c:v>11:10:59</c:v>
                </c:pt>
                <c:pt idx="5691">
                  <c:v>11:11:05</c:v>
                </c:pt>
                <c:pt idx="5692">
                  <c:v>11:11:06</c:v>
                </c:pt>
                <c:pt idx="5693">
                  <c:v>11:11:06</c:v>
                </c:pt>
                <c:pt idx="5694">
                  <c:v>11:11:06</c:v>
                </c:pt>
                <c:pt idx="5695">
                  <c:v>11:11:07</c:v>
                </c:pt>
                <c:pt idx="5696">
                  <c:v>11:11:07</c:v>
                </c:pt>
                <c:pt idx="5697">
                  <c:v>11:11:08</c:v>
                </c:pt>
                <c:pt idx="5698">
                  <c:v>11:11:08</c:v>
                </c:pt>
                <c:pt idx="5699">
                  <c:v>11:11:08</c:v>
                </c:pt>
                <c:pt idx="5700">
                  <c:v>11:11:09</c:v>
                </c:pt>
                <c:pt idx="5701">
                  <c:v>11:11:09</c:v>
                </c:pt>
                <c:pt idx="5702">
                  <c:v>11:11:15</c:v>
                </c:pt>
                <c:pt idx="5703">
                  <c:v>11:11:16</c:v>
                </c:pt>
                <c:pt idx="5704">
                  <c:v>11:11:16</c:v>
                </c:pt>
                <c:pt idx="5705">
                  <c:v>11:11:16</c:v>
                </c:pt>
                <c:pt idx="5706">
                  <c:v>11:11:17</c:v>
                </c:pt>
                <c:pt idx="5707">
                  <c:v>11:11:17</c:v>
                </c:pt>
                <c:pt idx="5708">
                  <c:v>11:11:18</c:v>
                </c:pt>
                <c:pt idx="5709">
                  <c:v>11:11:18</c:v>
                </c:pt>
                <c:pt idx="5710">
                  <c:v>11:11:18</c:v>
                </c:pt>
                <c:pt idx="5711">
                  <c:v>11:11:19</c:v>
                </c:pt>
                <c:pt idx="5712">
                  <c:v>11:11:19</c:v>
                </c:pt>
                <c:pt idx="5713">
                  <c:v>11:11:25</c:v>
                </c:pt>
                <c:pt idx="5714">
                  <c:v>11:11:26</c:v>
                </c:pt>
                <c:pt idx="5715">
                  <c:v>11:11:26</c:v>
                </c:pt>
                <c:pt idx="5716">
                  <c:v>11:11:26</c:v>
                </c:pt>
                <c:pt idx="5717">
                  <c:v>11:11:27</c:v>
                </c:pt>
                <c:pt idx="5718">
                  <c:v>11:11:27</c:v>
                </c:pt>
                <c:pt idx="5719">
                  <c:v>11:11:28</c:v>
                </c:pt>
                <c:pt idx="5720">
                  <c:v>11:11:28</c:v>
                </c:pt>
                <c:pt idx="5721">
                  <c:v>11:11:28</c:v>
                </c:pt>
                <c:pt idx="5722">
                  <c:v>11:11:29</c:v>
                </c:pt>
                <c:pt idx="5723">
                  <c:v>11:11:29</c:v>
                </c:pt>
                <c:pt idx="5724">
                  <c:v>11:11:35</c:v>
                </c:pt>
                <c:pt idx="5725">
                  <c:v>11:11:36</c:v>
                </c:pt>
                <c:pt idx="5726">
                  <c:v>11:11:36</c:v>
                </c:pt>
                <c:pt idx="5727">
                  <c:v>11:11:36</c:v>
                </c:pt>
                <c:pt idx="5728">
                  <c:v>11:11:37</c:v>
                </c:pt>
                <c:pt idx="5729">
                  <c:v>11:11:37</c:v>
                </c:pt>
                <c:pt idx="5730">
                  <c:v>11:11:38</c:v>
                </c:pt>
                <c:pt idx="5731">
                  <c:v>11:11:38</c:v>
                </c:pt>
                <c:pt idx="5732">
                  <c:v>11:11:38</c:v>
                </c:pt>
                <c:pt idx="5733">
                  <c:v>11:11:39</c:v>
                </c:pt>
                <c:pt idx="5734">
                  <c:v>11:11:39</c:v>
                </c:pt>
                <c:pt idx="5735">
                  <c:v>11:11:45</c:v>
                </c:pt>
                <c:pt idx="5736">
                  <c:v>11:11:46</c:v>
                </c:pt>
                <c:pt idx="5737">
                  <c:v>11:11:46</c:v>
                </c:pt>
                <c:pt idx="5738">
                  <c:v>11:11:46</c:v>
                </c:pt>
                <c:pt idx="5739">
                  <c:v>11:11:47</c:v>
                </c:pt>
                <c:pt idx="5740">
                  <c:v>11:11:47</c:v>
                </c:pt>
                <c:pt idx="5741">
                  <c:v>11:11:48</c:v>
                </c:pt>
                <c:pt idx="5742">
                  <c:v>11:11:48</c:v>
                </c:pt>
                <c:pt idx="5743">
                  <c:v>11:11:48</c:v>
                </c:pt>
                <c:pt idx="5744">
                  <c:v>11:11:49</c:v>
                </c:pt>
                <c:pt idx="5745">
                  <c:v>11:11:49</c:v>
                </c:pt>
                <c:pt idx="5746">
                  <c:v>11:11:55</c:v>
                </c:pt>
                <c:pt idx="5747">
                  <c:v>11:11:56</c:v>
                </c:pt>
                <c:pt idx="5748">
                  <c:v>11:11:56</c:v>
                </c:pt>
                <c:pt idx="5749">
                  <c:v>11:11:56</c:v>
                </c:pt>
                <c:pt idx="5750">
                  <c:v>11:11:57</c:v>
                </c:pt>
                <c:pt idx="5751">
                  <c:v>11:11:57</c:v>
                </c:pt>
                <c:pt idx="5752">
                  <c:v>11:11:58</c:v>
                </c:pt>
                <c:pt idx="5753">
                  <c:v>11:11:58</c:v>
                </c:pt>
                <c:pt idx="5754">
                  <c:v>11:11:58</c:v>
                </c:pt>
                <c:pt idx="5755">
                  <c:v>11:11:59</c:v>
                </c:pt>
                <c:pt idx="5756">
                  <c:v>11:11:59</c:v>
                </c:pt>
                <c:pt idx="5757">
                  <c:v>11:12:05</c:v>
                </c:pt>
                <c:pt idx="5758">
                  <c:v>11:12:06</c:v>
                </c:pt>
                <c:pt idx="5759">
                  <c:v>11:12:06</c:v>
                </c:pt>
                <c:pt idx="5760">
                  <c:v>11:12:06</c:v>
                </c:pt>
                <c:pt idx="5761">
                  <c:v>11:12:07</c:v>
                </c:pt>
                <c:pt idx="5762">
                  <c:v>11:12:07</c:v>
                </c:pt>
                <c:pt idx="5763">
                  <c:v>11:12:08</c:v>
                </c:pt>
                <c:pt idx="5764">
                  <c:v>11:12:08</c:v>
                </c:pt>
                <c:pt idx="5765">
                  <c:v>11:12:08</c:v>
                </c:pt>
                <c:pt idx="5766">
                  <c:v>11:12:09</c:v>
                </c:pt>
                <c:pt idx="5767">
                  <c:v>11:12:09</c:v>
                </c:pt>
                <c:pt idx="5768">
                  <c:v>11:12:15</c:v>
                </c:pt>
                <c:pt idx="5769">
                  <c:v>11:12:16</c:v>
                </c:pt>
                <c:pt idx="5770">
                  <c:v>11:12:16</c:v>
                </c:pt>
                <c:pt idx="5771">
                  <c:v>11:12:16</c:v>
                </c:pt>
                <c:pt idx="5772">
                  <c:v>11:12:17</c:v>
                </c:pt>
                <c:pt idx="5773">
                  <c:v>11:12:17</c:v>
                </c:pt>
                <c:pt idx="5774">
                  <c:v>11:12:18</c:v>
                </c:pt>
                <c:pt idx="5775">
                  <c:v>11:12:18</c:v>
                </c:pt>
                <c:pt idx="5776">
                  <c:v>11:12:18</c:v>
                </c:pt>
                <c:pt idx="5777">
                  <c:v>11:12:19</c:v>
                </c:pt>
                <c:pt idx="5778">
                  <c:v>11:12:19</c:v>
                </c:pt>
                <c:pt idx="5779">
                  <c:v>11:12:25</c:v>
                </c:pt>
                <c:pt idx="5780">
                  <c:v>11:12:26</c:v>
                </c:pt>
                <c:pt idx="5781">
                  <c:v>11:12:26</c:v>
                </c:pt>
                <c:pt idx="5782">
                  <c:v>11:12:26</c:v>
                </c:pt>
                <c:pt idx="5783">
                  <c:v>11:12:27</c:v>
                </c:pt>
                <c:pt idx="5784">
                  <c:v>11:12:27</c:v>
                </c:pt>
                <c:pt idx="5785">
                  <c:v>11:12:28</c:v>
                </c:pt>
                <c:pt idx="5786">
                  <c:v>11:12:28</c:v>
                </c:pt>
                <c:pt idx="5787">
                  <c:v>11:12:28</c:v>
                </c:pt>
                <c:pt idx="5788">
                  <c:v>11:12:29</c:v>
                </c:pt>
                <c:pt idx="5789">
                  <c:v>11:12:29</c:v>
                </c:pt>
                <c:pt idx="5790">
                  <c:v>11:12:35</c:v>
                </c:pt>
                <c:pt idx="5791">
                  <c:v>11:12:36</c:v>
                </c:pt>
                <c:pt idx="5792">
                  <c:v>11:12:36</c:v>
                </c:pt>
                <c:pt idx="5793">
                  <c:v>11:12:36</c:v>
                </c:pt>
                <c:pt idx="5794">
                  <c:v>11:12:37</c:v>
                </c:pt>
                <c:pt idx="5795">
                  <c:v>11:12:37</c:v>
                </c:pt>
                <c:pt idx="5796">
                  <c:v>11:12:38</c:v>
                </c:pt>
                <c:pt idx="5797">
                  <c:v>11:12:38</c:v>
                </c:pt>
                <c:pt idx="5798">
                  <c:v>11:12:38</c:v>
                </c:pt>
                <c:pt idx="5799">
                  <c:v>11:12:39</c:v>
                </c:pt>
                <c:pt idx="5800">
                  <c:v>11:12:39</c:v>
                </c:pt>
                <c:pt idx="5801">
                  <c:v>11:12:45</c:v>
                </c:pt>
                <c:pt idx="5802">
                  <c:v>11:12:46</c:v>
                </c:pt>
                <c:pt idx="5803">
                  <c:v>11:12:46</c:v>
                </c:pt>
                <c:pt idx="5804">
                  <c:v>11:12:46</c:v>
                </c:pt>
                <c:pt idx="5805">
                  <c:v>11:12:47</c:v>
                </c:pt>
                <c:pt idx="5806">
                  <c:v>11:12:47</c:v>
                </c:pt>
                <c:pt idx="5807">
                  <c:v>11:12:48</c:v>
                </c:pt>
                <c:pt idx="5808">
                  <c:v>11:12:48</c:v>
                </c:pt>
                <c:pt idx="5809">
                  <c:v>11:12:48</c:v>
                </c:pt>
                <c:pt idx="5810">
                  <c:v>11:12:49</c:v>
                </c:pt>
                <c:pt idx="5811">
                  <c:v>11:12:49</c:v>
                </c:pt>
                <c:pt idx="5812">
                  <c:v>11:12:55</c:v>
                </c:pt>
                <c:pt idx="5813">
                  <c:v>11:12:56</c:v>
                </c:pt>
                <c:pt idx="5814">
                  <c:v>11:12:56</c:v>
                </c:pt>
                <c:pt idx="5815">
                  <c:v>11:12:56</c:v>
                </c:pt>
                <c:pt idx="5816">
                  <c:v>11:12:57</c:v>
                </c:pt>
                <c:pt idx="5817">
                  <c:v>11:12:57</c:v>
                </c:pt>
                <c:pt idx="5818">
                  <c:v>11:12:58</c:v>
                </c:pt>
                <c:pt idx="5819">
                  <c:v>11:12:58</c:v>
                </c:pt>
                <c:pt idx="5820">
                  <c:v>11:12:58</c:v>
                </c:pt>
                <c:pt idx="5821">
                  <c:v>11:12:59</c:v>
                </c:pt>
                <c:pt idx="5822">
                  <c:v>11:12:59</c:v>
                </c:pt>
                <c:pt idx="5823">
                  <c:v>11:13:05</c:v>
                </c:pt>
                <c:pt idx="5824">
                  <c:v>11:13:06</c:v>
                </c:pt>
                <c:pt idx="5825">
                  <c:v>11:13:06</c:v>
                </c:pt>
                <c:pt idx="5826">
                  <c:v>11:13:06</c:v>
                </c:pt>
                <c:pt idx="5827">
                  <c:v>11:13:07</c:v>
                </c:pt>
                <c:pt idx="5828">
                  <c:v>11:13:07</c:v>
                </c:pt>
                <c:pt idx="5829">
                  <c:v>11:13:08</c:v>
                </c:pt>
                <c:pt idx="5830">
                  <c:v>11:13:08</c:v>
                </c:pt>
                <c:pt idx="5831">
                  <c:v>11:13:08</c:v>
                </c:pt>
                <c:pt idx="5832">
                  <c:v>11:13:09</c:v>
                </c:pt>
                <c:pt idx="5833">
                  <c:v>11:13:09</c:v>
                </c:pt>
                <c:pt idx="5834">
                  <c:v>11:13:15</c:v>
                </c:pt>
                <c:pt idx="5835">
                  <c:v>11:13:16</c:v>
                </c:pt>
                <c:pt idx="5836">
                  <c:v>11:13:16</c:v>
                </c:pt>
                <c:pt idx="5837">
                  <c:v>11:13:16</c:v>
                </c:pt>
                <c:pt idx="5838">
                  <c:v>11:13:17</c:v>
                </c:pt>
                <c:pt idx="5839">
                  <c:v>11:13:17</c:v>
                </c:pt>
                <c:pt idx="5840">
                  <c:v>11:13:18</c:v>
                </c:pt>
                <c:pt idx="5841">
                  <c:v>11:13:18</c:v>
                </c:pt>
                <c:pt idx="5842">
                  <c:v>11:13:18</c:v>
                </c:pt>
                <c:pt idx="5843">
                  <c:v>11:13:19</c:v>
                </c:pt>
                <c:pt idx="5844">
                  <c:v>11:13:19</c:v>
                </c:pt>
                <c:pt idx="5845">
                  <c:v>11:13:25</c:v>
                </c:pt>
                <c:pt idx="5846">
                  <c:v>11:13:26</c:v>
                </c:pt>
                <c:pt idx="5847">
                  <c:v>11:13:26</c:v>
                </c:pt>
                <c:pt idx="5848">
                  <c:v>11:13:26</c:v>
                </c:pt>
                <c:pt idx="5849">
                  <c:v>11:13:27</c:v>
                </c:pt>
                <c:pt idx="5850">
                  <c:v>11:13:27</c:v>
                </c:pt>
                <c:pt idx="5851">
                  <c:v>11:13:28</c:v>
                </c:pt>
                <c:pt idx="5852">
                  <c:v>11:13:28</c:v>
                </c:pt>
                <c:pt idx="5853">
                  <c:v>11:13:28</c:v>
                </c:pt>
                <c:pt idx="5854">
                  <c:v>11:13:29</c:v>
                </c:pt>
                <c:pt idx="5855">
                  <c:v>11:13:29</c:v>
                </c:pt>
                <c:pt idx="5856">
                  <c:v>11:13:35</c:v>
                </c:pt>
                <c:pt idx="5857">
                  <c:v>11:13:36</c:v>
                </c:pt>
                <c:pt idx="5858">
                  <c:v>11:13:36</c:v>
                </c:pt>
                <c:pt idx="5859">
                  <c:v>11:13:36</c:v>
                </c:pt>
                <c:pt idx="5860">
                  <c:v>11:13:37</c:v>
                </c:pt>
                <c:pt idx="5861">
                  <c:v>11:13:37</c:v>
                </c:pt>
                <c:pt idx="5862">
                  <c:v>11:13:38</c:v>
                </c:pt>
                <c:pt idx="5863">
                  <c:v>11:13:38</c:v>
                </c:pt>
                <c:pt idx="5864">
                  <c:v>11:13:38</c:v>
                </c:pt>
                <c:pt idx="5865">
                  <c:v>11:13:39</c:v>
                </c:pt>
                <c:pt idx="5866">
                  <c:v>11:13:39</c:v>
                </c:pt>
                <c:pt idx="5867">
                  <c:v>11:13:45</c:v>
                </c:pt>
                <c:pt idx="5868">
                  <c:v>11:13:46</c:v>
                </c:pt>
                <c:pt idx="5869">
                  <c:v>11:13:46</c:v>
                </c:pt>
                <c:pt idx="5870">
                  <c:v>11:13:46</c:v>
                </c:pt>
                <c:pt idx="5871">
                  <c:v>11:13:47</c:v>
                </c:pt>
                <c:pt idx="5872">
                  <c:v>11:13:47</c:v>
                </c:pt>
                <c:pt idx="5873">
                  <c:v>11:13:48</c:v>
                </c:pt>
                <c:pt idx="5874">
                  <c:v>11:13:48</c:v>
                </c:pt>
                <c:pt idx="5875">
                  <c:v>11:13:48</c:v>
                </c:pt>
                <c:pt idx="5876">
                  <c:v>11:13:49</c:v>
                </c:pt>
                <c:pt idx="5877">
                  <c:v>11:13:49</c:v>
                </c:pt>
                <c:pt idx="5878">
                  <c:v>11:13:55</c:v>
                </c:pt>
                <c:pt idx="5879">
                  <c:v>11:13:56</c:v>
                </c:pt>
                <c:pt idx="5880">
                  <c:v>11:13:56</c:v>
                </c:pt>
                <c:pt idx="5881">
                  <c:v>11:13:56</c:v>
                </c:pt>
                <c:pt idx="5882">
                  <c:v>11:13:57</c:v>
                </c:pt>
                <c:pt idx="5883">
                  <c:v>11:13:57</c:v>
                </c:pt>
                <c:pt idx="5884">
                  <c:v>11:13:58</c:v>
                </c:pt>
                <c:pt idx="5885">
                  <c:v>11:13:58</c:v>
                </c:pt>
                <c:pt idx="5886">
                  <c:v>11:13:58</c:v>
                </c:pt>
                <c:pt idx="5887">
                  <c:v>11:13:59</c:v>
                </c:pt>
                <c:pt idx="5888">
                  <c:v>11:13:59</c:v>
                </c:pt>
                <c:pt idx="5889">
                  <c:v>11:14:05</c:v>
                </c:pt>
                <c:pt idx="5890">
                  <c:v>11:14:06</c:v>
                </c:pt>
                <c:pt idx="5891">
                  <c:v>11:14:06</c:v>
                </c:pt>
                <c:pt idx="5892">
                  <c:v>11:14:06</c:v>
                </c:pt>
                <c:pt idx="5893">
                  <c:v>11:14:07</c:v>
                </c:pt>
                <c:pt idx="5894">
                  <c:v>11:14:07</c:v>
                </c:pt>
                <c:pt idx="5895">
                  <c:v>11:14:08</c:v>
                </c:pt>
                <c:pt idx="5896">
                  <c:v>11:14:08</c:v>
                </c:pt>
                <c:pt idx="5897">
                  <c:v>11:14:08</c:v>
                </c:pt>
                <c:pt idx="5898">
                  <c:v>11:14:09</c:v>
                </c:pt>
                <c:pt idx="5899">
                  <c:v>11:14:09</c:v>
                </c:pt>
                <c:pt idx="5900">
                  <c:v>11:14:15</c:v>
                </c:pt>
                <c:pt idx="5901">
                  <c:v>11:14:16</c:v>
                </c:pt>
                <c:pt idx="5902">
                  <c:v>11:14:16</c:v>
                </c:pt>
                <c:pt idx="5903">
                  <c:v>11:14:16</c:v>
                </c:pt>
                <c:pt idx="5904">
                  <c:v>11:14:17</c:v>
                </c:pt>
                <c:pt idx="5905">
                  <c:v>11:14:17</c:v>
                </c:pt>
                <c:pt idx="5906">
                  <c:v>11:14:18</c:v>
                </c:pt>
                <c:pt idx="5907">
                  <c:v>11:14:18</c:v>
                </c:pt>
                <c:pt idx="5908">
                  <c:v>11:14:18</c:v>
                </c:pt>
                <c:pt idx="5909">
                  <c:v>11:14:19</c:v>
                </c:pt>
                <c:pt idx="5910">
                  <c:v>11:14:19</c:v>
                </c:pt>
                <c:pt idx="5911">
                  <c:v>11:14:25</c:v>
                </c:pt>
                <c:pt idx="5912">
                  <c:v>11:14:26</c:v>
                </c:pt>
                <c:pt idx="5913">
                  <c:v>11:14:26</c:v>
                </c:pt>
                <c:pt idx="5914">
                  <c:v>11:14:26</c:v>
                </c:pt>
                <c:pt idx="5915">
                  <c:v>11:14:27</c:v>
                </c:pt>
                <c:pt idx="5916">
                  <c:v>11:14:27</c:v>
                </c:pt>
                <c:pt idx="5917">
                  <c:v>11:14:28</c:v>
                </c:pt>
                <c:pt idx="5918">
                  <c:v>11:14:28</c:v>
                </c:pt>
                <c:pt idx="5919">
                  <c:v>11:14:28</c:v>
                </c:pt>
                <c:pt idx="5920">
                  <c:v>11:14:29</c:v>
                </c:pt>
                <c:pt idx="5921">
                  <c:v>11:14:29</c:v>
                </c:pt>
                <c:pt idx="5922">
                  <c:v>11:14:35</c:v>
                </c:pt>
                <c:pt idx="5923">
                  <c:v>11:14:36</c:v>
                </c:pt>
                <c:pt idx="5924">
                  <c:v>11:14:36</c:v>
                </c:pt>
                <c:pt idx="5925">
                  <c:v>11:14:36</c:v>
                </c:pt>
                <c:pt idx="5926">
                  <c:v>11:14:37</c:v>
                </c:pt>
                <c:pt idx="5927">
                  <c:v>11:14:37</c:v>
                </c:pt>
                <c:pt idx="5928">
                  <c:v>11:14:38</c:v>
                </c:pt>
                <c:pt idx="5929">
                  <c:v>11:14:38</c:v>
                </c:pt>
                <c:pt idx="5930">
                  <c:v>11:14:38</c:v>
                </c:pt>
                <c:pt idx="5931">
                  <c:v>11:14:39</c:v>
                </c:pt>
                <c:pt idx="5932">
                  <c:v>11:14:39</c:v>
                </c:pt>
                <c:pt idx="5933">
                  <c:v>11:14:45</c:v>
                </c:pt>
                <c:pt idx="5934">
                  <c:v>11:14:46</c:v>
                </c:pt>
                <c:pt idx="5935">
                  <c:v>11:14:46</c:v>
                </c:pt>
                <c:pt idx="5936">
                  <c:v>11:14:46</c:v>
                </c:pt>
                <c:pt idx="5937">
                  <c:v>11:14:47</c:v>
                </c:pt>
                <c:pt idx="5938">
                  <c:v>11:14:47</c:v>
                </c:pt>
                <c:pt idx="5939">
                  <c:v>11:14:48</c:v>
                </c:pt>
                <c:pt idx="5940">
                  <c:v>11:14:48</c:v>
                </c:pt>
                <c:pt idx="5941">
                  <c:v>11:14:48</c:v>
                </c:pt>
                <c:pt idx="5942">
                  <c:v>11:14:49</c:v>
                </c:pt>
                <c:pt idx="5943">
                  <c:v>11:14:49</c:v>
                </c:pt>
                <c:pt idx="5944">
                  <c:v>11:14:55</c:v>
                </c:pt>
                <c:pt idx="5945">
                  <c:v>11:14:56</c:v>
                </c:pt>
                <c:pt idx="5946">
                  <c:v>11:14:56</c:v>
                </c:pt>
                <c:pt idx="5947">
                  <c:v>11:14:56</c:v>
                </c:pt>
                <c:pt idx="5948">
                  <c:v>11:14:57</c:v>
                </c:pt>
                <c:pt idx="5949">
                  <c:v>11:14:57</c:v>
                </c:pt>
                <c:pt idx="5950">
                  <c:v>11:14:58</c:v>
                </c:pt>
                <c:pt idx="5951">
                  <c:v>11:14:58</c:v>
                </c:pt>
                <c:pt idx="5952">
                  <c:v>11:14:58</c:v>
                </c:pt>
                <c:pt idx="5953">
                  <c:v>11:14:59</c:v>
                </c:pt>
                <c:pt idx="5954">
                  <c:v>11:14:59</c:v>
                </c:pt>
                <c:pt idx="5955">
                  <c:v>11:15:05</c:v>
                </c:pt>
                <c:pt idx="5956">
                  <c:v>11:15:06</c:v>
                </c:pt>
                <c:pt idx="5957">
                  <c:v>11:15:06</c:v>
                </c:pt>
                <c:pt idx="5958">
                  <c:v>11:15:06</c:v>
                </c:pt>
                <c:pt idx="5959">
                  <c:v>11:15:07</c:v>
                </c:pt>
                <c:pt idx="5960">
                  <c:v>11:15:07</c:v>
                </c:pt>
                <c:pt idx="5961">
                  <c:v>11:15:08</c:v>
                </c:pt>
                <c:pt idx="5962">
                  <c:v>11:15:08</c:v>
                </c:pt>
                <c:pt idx="5963">
                  <c:v>11:15:08</c:v>
                </c:pt>
                <c:pt idx="5964">
                  <c:v>11:15:09</c:v>
                </c:pt>
                <c:pt idx="5965">
                  <c:v>11:15:09</c:v>
                </c:pt>
                <c:pt idx="5966">
                  <c:v>11:15:15</c:v>
                </c:pt>
                <c:pt idx="5967">
                  <c:v>11:15:16</c:v>
                </c:pt>
                <c:pt idx="5968">
                  <c:v>11:15:16</c:v>
                </c:pt>
                <c:pt idx="5969">
                  <c:v>11:15:16</c:v>
                </c:pt>
                <c:pt idx="5970">
                  <c:v>11:15:17</c:v>
                </c:pt>
                <c:pt idx="5971">
                  <c:v>11:15:17</c:v>
                </c:pt>
                <c:pt idx="5972">
                  <c:v>11:15:18</c:v>
                </c:pt>
                <c:pt idx="5973">
                  <c:v>11:15:18</c:v>
                </c:pt>
                <c:pt idx="5974">
                  <c:v>11:15:18</c:v>
                </c:pt>
                <c:pt idx="5975">
                  <c:v>11:15:19</c:v>
                </c:pt>
                <c:pt idx="5976">
                  <c:v>11:15:19</c:v>
                </c:pt>
                <c:pt idx="5977">
                  <c:v>11:15:25</c:v>
                </c:pt>
                <c:pt idx="5978">
                  <c:v>11:15:26</c:v>
                </c:pt>
                <c:pt idx="5979">
                  <c:v>11:15:26</c:v>
                </c:pt>
                <c:pt idx="5980">
                  <c:v>11:15:26</c:v>
                </c:pt>
                <c:pt idx="5981">
                  <c:v>11:15:27</c:v>
                </c:pt>
                <c:pt idx="5982">
                  <c:v>11:15:27</c:v>
                </c:pt>
                <c:pt idx="5983">
                  <c:v>11:15:28</c:v>
                </c:pt>
                <c:pt idx="5984">
                  <c:v>11:15:28</c:v>
                </c:pt>
                <c:pt idx="5985">
                  <c:v>11:15:28</c:v>
                </c:pt>
                <c:pt idx="5986">
                  <c:v>11:15:29</c:v>
                </c:pt>
                <c:pt idx="5987">
                  <c:v>11:15:29</c:v>
                </c:pt>
                <c:pt idx="5988">
                  <c:v>11:15:35</c:v>
                </c:pt>
                <c:pt idx="5989">
                  <c:v>11:15:36</c:v>
                </c:pt>
                <c:pt idx="5990">
                  <c:v>11:15:36</c:v>
                </c:pt>
                <c:pt idx="5991">
                  <c:v>11:15:36</c:v>
                </c:pt>
                <c:pt idx="5992">
                  <c:v>11:15:37</c:v>
                </c:pt>
                <c:pt idx="5993">
                  <c:v>11:15:37</c:v>
                </c:pt>
                <c:pt idx="5994">
                  <c:v>11:15:38</c:v>
                </c:pt>
                <c:pt idx="5995">
                  <c:v>11:15:38</c:v>
                </c:pt>
                <c:pt idx="5996">
                  <c:v>11:15:38</c:v>
                </c:pt>
                <c:pt idx="5997">
                  <c:v>11:15:39</c:v>
                </c:pt>
                <c:pt idx="5998">
                  <c:v>11:15:39</c:v>
                </c:pt>
                <c:pt idx="5999">
                  <c:v>11:15:45</c:v>
                </c:pt>
                <c:pt idx="6000">
                  <c:v>11:15:46</c:v>
                </c:pt>
                <c:pt idx="6001">
                  <c:v>11:15:46</c:v>
                </c:pt>
                <c:pt idx="6002">
                  <c:v>11:15:46</c:v>
                </c:pt>
                <c:pt idx="6003">
                  <c:v>11:15:47</c:v>
                </c:pt>
                <c:pt idx="6004">
                  <c:v>11:15:47</c:v>
                </c:pt>
                <c:pt idx="6005">
                  <c:v>11:15:48</c:v>
                </c:pt>
                <c:pt idx="6006">
                  <c:v>11:15:48</c:v>
                </c:pt>
                <c:pt idx="6007">
                  <c:v>11:15:48</c:v>
                </c:pt>
                <c:pt idx="6008">
                  <c:v>11:15:49</c:v>
                </c:pt>
                <c:pt idx="6009">
                  <c:v>11:15:49</c:v>
                </c:pt>
                <c:pt idx="6010">
                  <c:v>11:15:55</c:v>
                </c:pt>
                <c:pt idx="6011">
                  <c:v>11:15:56</c:v>
                </c:pt>
                <c:pt idx="6012">
                  <c:v>11:15:56</c:v>
                </c:pt>
                <c:pt idx="6013">
                  <c:v>11:15:56</c:v>
                </c:pt>
                <c:pt idx="6014">
                  <c:v>11:15:57</c:v>
                </c:pt>
                <c:pt idx="6015">
                  <c:v>11:15:57</c:v>
                </c:pt>
                <c:pt idx="6016">
                  <c:v>11:15:58</c:v>
                </c:pt>
                <c:pt idx="6017">
                  <c:v>11:15:58</c:v>
                </c:pt>
                <c:pt idx="6018">
                  <c:v>11:15:58</c:v>
                </c:pt>
                <c:pt idx="6019">
                  <c:v>11:15:59</c:v>
                </c:pt>
                <c:pt idx="6020">
                  <c:v>11:15:59</c:v>
                </c:pt>
                <c:pt idx="6021">
                  <c:v>11:16:05</c:v>
                </c:pt>
                <c:pt idx="6022">
                  <c:v>11:16:06</c:v>
                </c:pt>
                <c:pt idx="6023">
                  <c:v>11:16:06</c:v>
                </c:pt>
                <c:pt idx="6024">
                  <c:v>11:16:06</c:v>
                </c:pt>
                <c:pt idx="6025">
                  <c:v>11:16:07</c:v>
                </c:pt>
                <c:pt idx="6026">
                  <c:v>11:16:07</c:v>
                </c:pt>
                <c:pt idx="6027">
                  <c:v>11:16:08</c:v>
                </c:pt>
                <c:pt idx="6028">
                  <c:v>11:16:08</c:v>
                </c:pt>
                <c:pt idx="6029">
                  <c:v>11:16:08</c:v>
                </c:pt>
                <c:pt idx="6030">
                  <c:v>11:16:09</c:v>
                </c:pt>
                <c:pt idx="6031">
                  <c:v>11:16:09</c:v>
                </c:pt>
                <c:pt idx="6032">
                  <c:v>11:16:15</c:v>
                </c:pt>
                <c:pt idx="6033">
                  <c:v>11:16:16</c:v>
                </c:pt>
                <c:pt idx="6034">
                  <c:v>11:16:16</c:v>
                </c:pt>
                <c:pt idx="6035">
                  <c:v>11:16:16</c:v>
                </c:pt>
                <c:pt idx="6036">
                  <c:v>11:16:17</c:v>
                </c:pt>
                <c:pt idx="6037">
                  <c:v>11:16:17</c:v>
                </c:pt>
                <c:pt idx="6038">
                  <c:v>11:16:18</c:v>
                </c:pt>
                <c:pt idx="6039">
                  <c:v>11:16:18</c:v>
                </c:pt>
                <c:pt idx="6040">
                  <c:v>11:16:18</c:v>
                </c:pt>
                <c:pt idx="6041">
                  <c:v>11:16:19</c:v>
                </c:pt>
                <c:pt idx="6042">
                  <c:v>11:16:19</c:v>
                </c:pt>
                <c:pt idx="6043">
                  <c:v>11:16:25</c:v>
                </c:pt>
                <c:pt idx="6044">
                  <c:v>11:16:26</c:v>
                </c:pt>
                <c:pt idx="6045">
                  <c:v>11:16:26</c:v>
                </c:pt>
                <c:pt idx="6046">
                  <c:v>11:16:26</c:v>
                </c:pt>
                <c:pt idx="6047">
                  <c:v>11:16:27</c:v>
                </c:pt>
                <c:pt idx="6048">
                  <c:v>11:16:27</c:v>
                </c:pt>
                <c:pt idx="6049">
                  <c:v>11:16:28</c:v>
                </c:pt>
                <c:pt idx="6050">
                  <c:v>11:16:28</c:v>
                </c:pt>
                <c:pt idx="6051">
                  <c:v>11:16:28</c:v>
                </c:pt>
                <c:pt idx="6052">
                  <c:v>11:16:29</c:v>
                </c:pt>
                <c:pt idx="6053">
                  <c:v>11:16:29</c:v>
                </c:pt>
                <c:pt idx="6054">
                  <c:v>11:16:35</c:v>
                </c:pt>
                <c:pt idx="6055">
                  <c:v>11:16:36</c:v>
                </c:pt>
                <c:pt idx="6056">
                  <c:v>11:16:36</c:v>
                </c:pt>
                <c:pt idx="6057">
                  <c:v>11:16:36</c:v>
                </c:pt>
                <c:pt idx="6058">
                  <c:v>11:16:37</c:v>
                </c:pt>
                <c:pt idx="6059">
                  <c:v>11:16:37</c:v>
                </c:pt>
                <c:pt idx="6060">
                  <c:v>11:16:38</c:v>
                </c:pt>
                <c:pt idx="6061">
                  <c:v>11:16:38</c:v>
                </c:pt>
                <c:pt idx="6062">
                  <c:v>11:16:38</c:v>
                </c:pt>
                <c:pt idx="6063">
                  <c:v>11:16:39</c:v>
                </c:pt>
                <c:pt idx="6064">
                  <c:v>11:16:39</c:v>
                </c:pt>
                <c:pt idx="6065">
                  <c:v>11:16:45</c:v>
                </c:pt>
                <c:pt idx="6066">
                  <c:v>11:16:46</c:v>
                </c:pt>
                <c:pt idx="6067">
                  <c:v>11:16:46</c:v>
                </c:pt>
                <c:pt idx="6068">
                  <c:v>11:16:46</c:v>
                </c:pt>
                <c:pt idx="6069">
                  <c:v>11:16:47</c:v>
                </c:pt>
                <c:pt idx="6070">
                  <c:v>11:16:47</c:v>
                </c:pt>
                <c:pt idx="6071">
                  <c:v>11:16:48</c:v>
                </c:pt>
                <c:pt idx="6072">
                  <c:v>11:16:48</c:v>
                </c:pt>
                <c:pt idx="6073">
                  <c:v>11:16:48</c:v>
                </c:pt>
                <c:pt idx="6074">
                  <c:v>11:16:49</c:v>
                </c:pt>
                <c:pt idx="6075">
                  <c:v>11:16:49</c:v>
                </c:pt>
                <c:pt idx="6076">
                  <c:v>11:16:55</c:v>
                </c:pt>
                <c:pt idx="6077">
                  <c:v>11:16:56</c:v>
                </c:pt>
                <c:pt idx="6078">
                  <c:v>11:16:56</c:v>
                </c:pt>
                <c:pt idx="6079">
                  <c:v>11:16:56</c:v>
                </c:pt>
                <c:pt idx="6080">
                  <c:v>11:16:57</c:v>
                </c:pt>
                <c:pt idx="6081">
                  <c:v>11:16:57</c:v>
                </c:pt>
                <c:pt idx="6082">
                  <c:v>11:16:58</c:v>
                </c:pt>
                <c:pt idx="6083">
                  <c:v>11:16:58</c:v>
                </c:pt>
                <c:pt idx="6084">
                  <c:v>11:16:58</c:v>
                </c:pt>
                <c:pt idx="6085">
                  <c:v>11:16:59</c:v>
                </c:pt>
                <c:pt idx="6086">
                  <c:v>11:16:59</c:v>
                </c:pt>
                <c:pt idx="6087">
                  <c:v>11:17:05</c:v>
                </c:pt>
                <c:pt idx="6088">
                  <c:v>11:17:06</c:v>
                </c:pt>
                <c:pt idx="6089">
                  <c:v>11:17:06</c:v>
                </c:pt>
                <c:pt idx="6090">
                  <c:v>11:17:06</c:v>
                </c:pt>
                <c:pt idx="6091">
                  <c:v>11:17:07</c:v>
                </c:pt>
                <c:pt idx="6092">
                  <c:v>11:17:07</c:v>
                </c:pt>
                <c:pt idx="6093">
                  <c:v>11:17:08</c:v>
                </c:pt>
                <c:pt idx="6094">
                  <c:v>11:17:08</c:v>
                </c:pt>
                <c:pt idx="6095">
                  <c:v>11:17:08</c:v>
                </c:pt>
                <c:pt idx="6096">
                  <c:v>11:17:09</c:v>
                </c:pt>
                <c:pt idx="6097">
                  <c:v>11:17:09</c:v>
                </c:pt>
                <c:pt idx="6098">
                  <c:v>11:17:15</c:v>
                </c:pt>
                <c:pt idx="6099">
                  <c:v>11:17:16</c:v>
                </c:pt>
                <c:pt idx="6100">
                  <c:v>11:17:16</c:v>
                </c:pt>
                <c:pt idx="6101">
                  <c:v>11:17:16</c:v>
                </c:pt>
                <c:pt idx="6102">
                  <c:v>11:17:17</c:v>
                </c:pt>
                <c:pt idx="6103">
                  <c:v>11:17:17</c:v>
                </c:pt>
                <c:pt idx="6104">
                  <c:v>11:17:18</c:v>
                </c:pt>
                <c:pt idx="6105">
                  <c:v>11:17:18</c:v>
                </c:pt>
                <c:pt idx="6106">
                  <c:v>11:17:18</c:v>
                </c:pt>
                <c:pt idx="6107">
                  <c:v>11:17:19</c:v>
                </c:pt>
                <c:pt idx="6108">
                  <c:v>11:17:19</c:v>
                </c:pt>
                <c:pt idx="6109">
                  <c:v>11:17:25</c:v>
                </c:pt>
                <c:pt idx="6110">
                  <c:v>11:17:26</c:v>
                </c:pt>
                <c:pt idx="6111">
                  <c:v>11:17:26</c:v>
                </c:pt>
                <c:pt idx="6112">
                  <c:v>11:17:26</c:v>
                </c:pt>
                <c:pt idx="6113">
                  <c:v>11:17:27</c:v>
                </c:pt>
                <c:pt idx="6114">
                  <c:v>11:17:27</c:v>
                </c:pt>
                <c:pt idx="6115">
                  <c:v>11:17:28</c:v>
                </c:pt>
                <c:pt idx="6116">
                  <c:v>11:17:28</c:v>
                </c:pt>
                <c:pt idx="6117">
                  <c:v>11:17:28</c:v>
                </c:pt>
                <c:pt idx="6118">
                  <c:v>11:17:29</c:v>
                </c:pt>
                <c:pt idx="6119">
                  <c:v>11:17:29</c:v>
                </c:pt>
                <c:pt idx="6120">
                  <c:v>11:17:35</c:v>
                </c:pt>
                <c:pt idx="6121">
                  <c:v>11:17:36</c:v>
                </c:pt>
                <c:pt idx="6122">
                  <c:v>11:17:36</c:v>
                </c:pt>
                <c:pt idx="6123">
                  <c:v>11:17:36</c:v>
                </c:pt>
                <c:pt idx="6124">
                  <c:v>11:17:37</c:v>
                </c:pt>
                <c:pt idx="6125">
                  <c:v>11:17:37</c:v>
                </c:pt>
                <c:pt idx="6126">
                  <c:v>11:17:38</c:v>
                </c:pt>
                <c:pt idx="6127">
                  <c:v>11:17:38</c:v>
                </c:pt>
                <c:pt idx="6128">
                  <c:v>11:17:38</c:v>
                </c:pt>
                <c:pt idx="6129">
                  <c:v>11:17:39</c:v>
                </c:pt>
                <c:pt idx="6130">
                  <c:v>11:17:39</c:v>
                </c:pt>
                <c:pt idx="6131">
                  <c:v>11:17:45</c:v>
                </c:pt>
                <c:pt idx="6132">
                  <c:v>11:17:46</c:v>
                </c:pt>
                <c:pt idx="6133">
                  <c:v>11:17:46</c:v>
                </c:pt>
                <c:pt idx="6134">
                  <c:v>11:17:46</c:v>
                </c:pt>
                <c:pt idx="6135">
                  <c:v>11:17:47</c:v>
                </c:pt>
                <c:pt idx="6136">
                  <c:v>11:17:47</c:v>
                </c:pt>
                <c:pt idx="6137">
                  <c:v>11:17:48</c:v>
                </c:pt>
                <c:pt idx="6138">
                  <c:v>11:17:48</c:v>
                </c:pt>
                <c:pt idx="6139">
                  <c:v>11:17:48</c:v>
                </c:pt>
                <c:pt idx="6140">
                  <c:v>11:17:49</c:v>
                </c:pt>
                <c:pt idx="6141">
                  <c:v>11:17:49</c:v>
                </c:pt>
                <c:pt idx="6142">
                  <c:v>11:17:55</c:v>
                </c:pt>
                <c:pt idx="6143">
                  <c:v>11:17:56</c:v>
                </c:pt>
                <c:pt idx="6144">
                  <c:v>11:17:56</c:v>
                </c:pt>
                <c:pt idx="6145">
                  <c:v>11:17:56</c:v>
                </c:pt>
                <c:pt idx="6146">
                  <c:v>11:17:57</c:v>
                </c:pt>
                <c:pt idx="6147">
                  <c:v>11:17:57</c:v>
                </c:pt>
                <c:pt idx="6148">
                  <c:v>11:17:58</c:v>
                </c:pt>
                <c:pt idx="6149">
                  <c:v>11:17:58</c:v>
                </c:pt>
                <c:pt idx="6150">
                  <c:v>11:17:58</c:v>
                </c:pt>
                <c:pt idx="6151">
                  <c:v>11:17:59</c:v>
                </c:pt>
                <c:pt idx="6152">
                  <c:v>11:17:59</c:v>
                </c:pt>
                <c:pt idx="6153">
                  <c:v>11:18:05</c:v>
                </c:pt>
                <c:pt idx="6154">
                  <c:v>11:18:06</c:v>
                </c:pt>
                <c:pt idx="6155">
                  <c:v>11:18:06</c:v>
                </c:pt>
                <c:pt idx="6156">
                  <c:v>11:18:06</c:v>
                </c:pt>
                <c:pt idx="6157">
                  <c:v>11:18:07</c:v>
                </c:pt>
                <c:pt idx="6158">
                  <c:v>11:18:07</c:v>
                </c:pt>
                <c:pt idx="6159">
                  <c:v>11:18:08</c:v>
                </c:pt>
                <c:pt idx="6160">
                  <c:v>11:18:08</c:v>
                </c:pt>
                <c:pt idx="6161">
                  <c:v>11:18:08</c:v>
                </c:pt>
                <c:pt idx="6162">
                  <c:v>11:18:09</c:v>
                </c:pt>
                <c:pt idx="6163">
                  <c:v>11:18:09</c:v>
                </c:pt>
                <c:pt idx="6164">
                  <c:v>11:18:15</c:v>
                </c:pt>
                <c:pt idx="6165">
                  <c:v>11:18:16</c:v>
                </c:pt>
                <c:pt idx="6166">
                  <c:v>11:18:16</c:v>
                </c:pt>
                <c:pt idx="6167">
                  <c:v>11:18:16</c:v>
                </c:pt>
                <c:pt idx="6168">
                  <c:v>11:18:17</c:v>
                </c:pt>
                <c:pt idx="6169">
                  <c:v>11:18:17</c:v>
                </c:pt>
                <c:pt idx="6170">
                  <c:v>11:18:18</c:v>
                </c:pt>
                <c:pt idx="6171">
                  <c:v>11:18:18</c:v>
                </c:pt>
                <c:pt idx="6172">
                  <c:v>11:18:18</c:v>
                </c:pt>
                <c:pt idx="6173">
                  <c:v>11:18:19</c:v>
                </c:pt>
                <c:pt idx="6174">
                  <c:v>11:18:19</c:v>
                </c:pt>
                <c:pt idx="6175">
                  <c:v>11:18:25</c:v>
                </c:pt>
                <c:pt idx="6176">
                  <c:v>11:18:26</c:v>
                </c:pt>
                <c:pt idx="6177">
                  <c:v>11:18:26</c:v>
                </c:pt>
                <c:pt idx="6178">
                  <c:v>11:18:26</c:v>
                </c:pt>
                <c:pt idx="6179">
                  <c:v>11:18:27</c:v>
                </c:pt>
                <c:pt idx="6180">
                  <c:v>11:18:27</c:v>
                </c:pt>
                <c:pt idx="6181">
                  <c:v>11:18:28</c:v>
                </c:pt>
                <c:pt idx="6182">
                  <c:v>11:18:28</c:v>
                </c:pt>
                <c:pt idx="6183">
                  <c:v>11:18:28</c:v>
                </c:pt>
                <c:pt idx="6184">
                  <c:v>11:18:29</c:v>
                </c:pt>
                <c:pt idx="6185">
                  <c:v>11:18:29</c:v>
                </c:pt>
                <c:pt idx="6186">
                  <c:v>11:18:35</c:v>
                </c:pt>
                <c:pt idx="6187">
                  <c:v>11:18:36</c:v>
                </c:pt>
                <c:pt idx="6188">
                  <c:v>11:18:36</c:v>
                </c:pt>
                <c:pt idx="6189">
                  <c:v>11:18:36</c:v>
                </c:pt>
                <c:pt idx="6190">
                  <c:v>11:18:37</c:v>
                </c:pt>
                <c:pt idx="6191">
                  <c:v>11:18:37</c:v>
                </c:pt>
                <c:pt idx="6192">
                  <c:v>11:18:38</c:v>
                </c:pt>
                <c:pt idx="6193">
                  <c:v>11:18:38</c:v>
                </c:pt>
                <c:pt idx="6194">
                  <c:v>11:18:38</c:v>
                </c:pt>
                <c:pt idx="6195">
                  <c:v>11:18:39</c:v>
                </c:pt>
                <c:pt idx="6196">
                  <c:v>11:18:39</c:v>
                </c:pt>
                <c:pt idx="6197">
                  <c:v>11:18:45</c:v>
                </c:pt>
                <c:pt idx="6198">
                  <c:v>11:18:46</c:v>
                </c:pt>
                <c:pt idx="6199">
                  <c:v>11:18:46</c:v>
                </c:pt>
                <c:pt idx="6200">
                  <c:v>11:18:46</c:v>
                </c:pt>
                <c:pt idx="6201">
                  <c:v>11:18:47</c:v>
                </c:pt>
                <c:pt idx="6202">
                  <c:v>11:18:47</c:v>
                </c:pt>
                <c:pt idx="6203">
                  <c:v>11:18:48</c:v>
                </c:pt>
                <c:pt idx="6204">
                  <c:v>11:18:48</c:v>
                </c:pt>
                <c:pt idx="6205">
                  <c:v>11:18:48</c:v>
                </c:pt>
                <c:pt idx="6206">
                  <c:v>11:18:49</c:v>
                </c:pt>
                <c:pt idx="6207">
                  <c:v>11:18:49</c:v>
                </c:pt>
                <c:pt idx="6208">
                  <c:v>11:18:55</c:v>
                </c:pt>
                <c:pt idx="6209">
                  <c:v>11:18:56</c:v>
                </c:pt>
                <c:pt idx="6210">
                  <c:v>11:18:56</c:v>
                </c:pt>
                <c:pt idx="6211">
                  <c:v>11:18:56</c:v>
                </c:pt>
                <c:pt idx="6212">
                  <c:v>11:18:57</c:v>
                </c:pt>
                <c:pt idx="6213">
                  <c:v>11:18:57</c:v>
                </c:pt>
                <c:pt idx="6214">
                  <c:v>11:18:58</c:v>
                </c:pt>
                <c:pt idx="6215">
                  <c:v>11:18:58</c:v>
                </c:pt>
                <c:pt idx="6216">
                  <c:v>11:18:58</c:v>
                </c:pt>
                <c:pt idx="6217">
                  <c:v>11:18:59</c:v>
                </c:pt>
                <c:pt idx="6218">
                  <c:v>11:18:59</c:v>
                </c:pt>
                <c:pt idx="6219">
                  <c:v>11:19:05</c:v>
                </c:pt>
                <c:pt idx="6220">
                  <c:v>11:19:06</c:v>
                </c:pt>
                <c:pt idx="6221">
                  <c:v>11:19:06</c:v>
                </c:pt>
                <c:pt idx="6222">
                  <c:v>11:19:06</c:v>
                </c:pt>
                <c:pt idx="6223">
                  <c:v>11:19:07</c:v>
                </c:pt>
                <c:pt idx="6224">
                  <c:v>11:19:07</c:v>
                </c:pt>
                <c:pt idx="6225">
                  <c:v>11:19:08</c:v>
                </c:pt>
                <c:pt idx="6226">
                  <c:v>11:19:08</c:v>
                </c:pt>
                <c:pt idx="6227">
                  <c:v>11:19:08</c:v>
                </c:pt>
                <c:pt idx="6228">
                  <c:v>11:19:09</c:v>
                </c:pt>
                <c:pt idx="6229">
                  <c:v>11:19:09</c:v>
                </c:pt>
                <c:pt idx="6230">
                  <c:v>11:19:15</c:v>
                </c:pt>
                <c:pt idx="6231">
                  <c:v>11:19:16</c:v>
                </c:pt>
                <c:pt idx="6232">
                  <c:v>11:19:16</c:v>
                </c:pt>
                <c:pt idx="6233">
                  <c:v>11:19:16</c:v>
                </c:pt>
                <c:pt idx="6234">
                  <c:v>11:19:17</c:v>
                </c:pt>
                <c:pt idx="6235">
                  <c:v>11:19:17</c:v>
                </c:pt>
                <c:pt idx="6236">
                  <c:v>11:19:18</c:v>
                </c:pt>
                <c:pt idx="6237">
                  <c:v>11:19:18</c:v>
                </c:pt>
                <c:pt idx="6238">
                  <c:v>11:19:18</c:v>
                </c:pt>
                <c:pt idx="6239">
                  <c:v>11:19:19</c:v>
                </c:pt>
                <c:pt idx="6240">
                  <c:v>11:19:19</c:v>
                </c:pt>
                <c:pt idx="6241">
                  <c:v>11:19:25</c:v>
                </c:pt>
                <c:pt idx="6242">
                  <c:v>11:19:26</c:v>
                </c:pt>
                <c:pt idx="6243">
                  <c:v>11:19:26</c:v>
                </c:pt>
                <c:pt idx="6244">
                  <c:v>11:19:26</c:v>
                </c:pt>
                <c:pt idx="6245">
                  <c:v>11:19:27</c:v>
                </c:pt>
                <c:pt idx="6246">
                  <c:v>11:19:27</c:v>
                </c:pt>
                <c:pt idx="6247">
                  <c:v>11:19:28</c:v>
                </c:pt>
                <c:pt idx="6248">
                  <c:v>11:19:28</c:v>
                </c:pt>
                <c:pt idx="6249">
                  <c:v>11:19:28</c:v>
                </c:pt>
                <c:pt idx="6250">
                  <c:v>11:19:29</c:v>
                </c:pt>
                <c:pt idx="6251">
                  <c:v>11:19:29</c:v>
                </c:pt>
                <c:pt idx="6252">
                  <c:v>11:19:35</c:v>
                </c:pt>
                <c:pt idx="6253">
                  <c:v>11:19:36</c:v>
                </c:pt>
                <c:pt idx="6254">
                  <c:v>11:19:36</c:v>
                </c:pt>
                <c:pt idx="6255">
                  <c:v>11:19:36</c:v>
                </c:pt>
                <c:pt idx="6256">
                  <c:v>11:19:37</c:v>
                </c:pt>
                <c:pt idx="6257">
                  <c:v>11:19:37</c:v>
                </c:pt>
                <c:pt idx="6258">
                  <c:v>11:19:38</c:v>
                </c:pt>
                <c:pt idx="6259">
                  <c:v>11:19:38</c:v>
                </c:pt>
                <c:pt idx="6260">
                  <c:v>11:19:38</c:v>
                </c:pt>
                <c:pt idx="6261">
                  <c:v>11:19:39</c:v>
                </c:pt>
                <c:pt idx="6262">
                  <c:v>11:19:39</c:v>
                </c:pt>
                <c:pt idx="6263">
                  <c:v>11:19:45</c:v>
                </c:pt>
                <c:pt idx="6264">
                  <c:v>11:19:46</c:v>
                </c:pt>
                <c:pt idx="6265">
                  <c:v>11:19:46</c:v>
                </c:pt>
                <c:pt idx="6266">
                  <c:v>11:19:46</c:v>
                </c:pt>
                <c:pt idx="6267">
                  <c:v>11:19:47</c:v>
                </c:pt>
                <c:pt idx="6268">
                  <c:v>11:19:47</c:v>
                </c:pt>
                <c:pt idx="6269">
                  <c:v>11:19:48</c:v>
                </c:pt>
                <c:pt idx="6270">
                  <c:v>11:19:48</c:v>
                </c:pt>
                <c:pt idx="6271">
                  <c:v>11:19:48</c:v>
                </c:pt>
                <c:pt idx="6272">
                  <c:v>11:19:49</c:v>
                </c:pt>
                <c:pt idx="6273">
                  <c:v>11:19:49</c:v>
                </c:pt>
                <c:pt idx="6274">
                  <c:v>11:19:55</c:v>
                </c:pt>
                <c:pt idx="6275">
                  <c:v>11:19:56</c:v>
                </c:pt>
                <c:pt idx="6276">
                  <c:v>11:19:56</c:v>
                </c:pt>
                <c:pt idx="6277">
                  <c:v>11:19:56</c:v>
                </c:pt>
                <c:pt idx="6278">
                  <c:v>11:19:57</c:v>
                </c:pt>
                <c:pt idx="6279">
                  <c:v>11:19:57</c:v>
                </c:pt>
                <c:pt idx="6280">
                  <c:v>11:19:58</c:v>
                </c:pt>
                <c:pt idx="6281">
                  <c:v>11:19:58</c:v>
                </c:pt>
                <c:pt idx="6282">
                  <c:v>11:19:58</c:v>
                </c:pt>
                <c:pt idx="6283">
                  <c:v>11:19:59</c:v>
                </c:pt>
                <c:pt idx="6284">
                  <c:v>11:19:59</c:v>
                </c:pt>
                <c:pt idx="6285">
                  <c:v>11:20:05</c:v>
                </c:pt>
                <c:pt idx="6286">
                  <c:v>11:20:06</c:v>
                </c:pt>
                <c:pt idx="6287">
                  <c:v>11:20:06</c:v>
                </c:pt>
                <c:pt idx="6288">
                  <c:v>11:20:06</c:v>
                </c:pt>
                <c:pt idx="6289">
                  <c:v>11:20:07</c:v>
                </c:pt>
                <c:pt idx="6290">
                  <c:v>11:20:07</c:v>
                </c:pt>
                <c:pt idx="6291">
                  <c:v>11:20:08</c:v>
                </c:pt>
                <c:pt idx="6292">
                  <c:v>11:20:08</c:v>
                </c:pt>
                <c:pt idx="6293">
                  <c:v>11:20:08</c:v>
                </c:pt>
                <c:pt idx="6294">
                  <c:v>11:20:09</c:v>
                </c:pt>
                <c:pt idx="6295">
                  <c:v>11:20:09</c:v>
                </c:pt>
                <c:pt idx="6296">
                  <c:v>11:20:15</c:v>
                </c:pt>
                <c:pt idx="6297">
                  <c:v>11:20:16</c:v>
                </c:pt>
                <c:pt idx="6298">
                  <c:v>11:20:16</c:v>
                </c:pt>
                <c:pt idx="6299">
                  <c:v>11:20:16</c:v>
                </c:pt>
                <c:pt idx="6300">
                  <c:v>11:20:17</c:v>
                </c:pt>
                <c:pt idx="6301">
                  <c:v>11:20:17</c:v>
                </c:pt>
                <c:pt idx="6302">
                  <c:v>11:20:18</c:v>
                </c:pt>
                <c:pt idx="6303">
                  <c:v>11:20:18</c:v>
                </c:pt>
                <c:pt idx="6304">
                  <c:v>11:20:18</c:v>
                </c:pt>
                <c:pt idx="6305">
                  <c:v>11:20:19</c:v>
                </c:pt>
                <c:pt idx="6306">
                  <c:v>11:20:19</c:v>
                </c:pt>
                <c:pt idx="6307">
                  <c:v>11:20:25</c:v>
                </c:pt>
                <c:pt idx="6308">
                  <c:v>11:20:25</c:v>
                </c:pt>
                <c:pt idx="6309">
                  <c:v>11:20:26</c:v>
                </c:pt>
                <c:pt idx="6310">
                  <c:v>11:20:26</c:v>
                </c:pt>
                <c:pt idx="6311">
                  <c:v>11:20:26</c:v>
                </c:pt>
                <c:pt idx="6312">
                  <c:v>11:20:27</c:v>
                </c:pt>
                <c:pt idx="6313">
                  <c:v>11:20:27</c:v>
                </c:pt>
                <c:pt idx="6314">
                  <c:v>11:20:28</c:v>
                </c:pt>
                <c:pt idx="6315">
                  <c:v>11:20:28</c:v>
                </c:pt>
                <c:pt idx="6316">
                  <c:v>11:20:28</c:v>
                </c:pt>
                <c:pt idx="6317">
                  <c:v>11:20:29</c:v>
                </c:pt>
                <c:pt idx="6318">
                  <c:v>11:20:35</c:v>
                </c:pt>
                <c:pt idx="6319">
                  <c:v>11:20:36</c:v>
                </c:pt>
                <c:pt idx="6320">
                  <c:v>11:20:36</c:v>
                </c:pt>
                <c:pt idx="6321">
                  <c:v>11:20:36</c:v>
                </c:pt>
                <c:pt idx="6322">
                  <c:v>11:20:37</c:v>
                </c:pt>
                <c:pt idx="6323">
                  <c:v>11:20:37</c:v>
                </c:pt>
                <c:pt idx="6324">
                  <c:v>11:20:38</c:v>
                </c:pt>
                <c:pt idx="6325">
                  <c:v>11:20:38</c:v>
                </c:pt>
                <c:pt idx="6326">
                  <c:v>11:20:38</c:v>
                </c:pt>
                <c:pt idx="6327">
                  <c:v>11:20:39</c:v>
                </c:pt>
                <c:pt idx="6328">
                  <c:v>11:20:39</c:v>
                </c:pt>
                <c:pt idx="6329">
                  <c:v>11:20:45</c:v>
                </c:pt>
                <c:pt idx="6330">
                  <c:v>11:20:46</c:v>
                </c:pt>
                <c:pt idx="6331">
                  <c:v>11:20:46</c:v>
                </c:pt>
                <c:pt idx="6332">
                  <c:v>11:20:46</c:v>
                </c:pt>
                <c:pt idx="6333">
                  <c:v>11:20:47</c:v>
                </c:pt>
                <c:pt idx="6334">
                  <c:v>11:20:47</c:v>
                </c:pt>
                <c:pt idx="6335">
                  <c:v>11:20:48</c:v>
                </c:pt>
                <c:pt idx="6336">
                  <c:v>11:20:48</c:v>
                </c:pt>
                <c:pt idx="6337">
                  <c:v>11:20:48</c:v>
                </c:pt>
                <c:pt idx="6338">
                  <c:v>11:20:49</c:v>
                </c:pt>
                <c:pt idx="6339">
                  <c:v>11:20:49</c:v>
                </c:pt>
                <c:pt idx="6340">
                  <c:v>11:20:55</c:v>
                </c:pt>
                <c:pt idx="6341">
                  <c:v>11:20:56</c:v>
                </c:pt>
                <c:pt idx="6342">
                  <c:v>11:20:56</c:v>
                </c:pt>
                <c:pt idx="6343">
                  <c:v>11:20:56</c:v>
                </c:pt>
                <c:pt idx="6344">
                  <c:v>11:20:57</c:v>
                </c:pt>
                <c:pt idx="6345">
                  <c:v>11:20:57</c:v>
                </c:pt>
                <c:pt idx="6346">
                  <c:v>11:20:58</c:v>
                </c:pt>
                <c:pt idx="6347">
                  <c:v>11:20:58</c:v>
                </c:pt>
                <c:pt idx="6348">
                  <c:v>11:20:58</c:v>
                </c:pt>
                <c:pt idx="6349">
                  <c:v>11:20:59</c:v>
                </c:pt>
                <c:pt idx="6350">
                  <c:v>11:20:59</c:v>
                </c:pt>
                <c:pt idx="6351">
                  <c:v>11:21:05</c:v>
                </c:pt>
                <c:pt idx="6352">
                  <c:v>11:21:06</c:v>
                </c:pt>
                <c:pt idx="6353">
                  <c:v>11:21:06</c:v>
                </c:pt>
                <c:pt idx="6354">
                  <c:v>11:21:06</c:v>
                </c:pt>
                <c:pt idx="6355">
                  <c:v>11:21:07</c:v>
                </c:pt>
                <c:pt idx="6356">
                  <c:v>11:21:07</c:v>
                </c:pt>
                <c:pt idx="6357">
                  <c:v>11:21:08</c:v>
                </c:pt>
                <c:pt idx="6358">
                  <c:v>11:21:08</c:v>
                </c:pt>
                <c:pt idx="6359">
                  <c:v>11:21:08</c:v>
                </c:pt>
                <c:pt idx="6360">
                  <c:v>11:21:09</c:v>
                </c:pt>
                <c:pt idx="6361">
                  <c:v>11:21:09</c:v>
                </c:pt>
                <c:pt idx="6362">
                  <c:v>11:21:15</c:v>
                </c:pt>
                <c:pt idx="6363">
                  <c:v>11:21:16</c:v>
                </c:pt>
                <c:pt idx="6364">
                  <c:v>11:21:16</c:v>
                </c:pt>
                <c:pt idx="6365">
                  <c:v>11:21:16</c:v>
                </c:pt>
                <c:pt idx="6366">
                  <c:v>11:21:17</c:v>
                </c:pt>
                <c:pt idx="6367">
                  <c:v>11:21:17</c:v>
                </c:pt>
                <c:pt idx="6368">
                  <c:v>11:21:18</c:v>
                </c:pt>
                <c:pt idx="6369">
                  <c:v>11:21:18</c:v>
                </c:pt>
                <c:pt idx="6370">
                  <c:v>11:21:18</c:v>
                </c:pt>
                <c:pt idx="6371">
                  <c:v>11:21:19</c:v>
                </c:pt>
                <c:pt idx="6372">
                  <c:v>11:21:19</c:v>
                </c:pt>
                <c:pt idx="6373">
                  <c:v>11:21:25</c:v>
                </c:pt>
                <c:pt idx="6374">
                  <c:v>11:21:26</c:v>
                </c:pt>
                <c:pt idx="6375">
                  <c:v>11:21:26</c:v>
                </c:pt>
                <c:pt idx="6376">
                  <c:v>11:21:26</c:v>
                </c:pt>
                <c:pt idx="6377">
                  <c:v>11:21:27</c:v>
                </c:pt>
                <c:pt idx="6378">
                  <c:v>11:21:27</c:v>
                </c:pt>
                <c:pt idx="6379">
                  <c:v>11:21:28</c:v>
                </c:pt>
                <c:pt idx="6380">
                  <c:v>11:21:28</c:v>
                </c:pt>
                <c:pt idx="6381">
                  <c:v>11:21:28</c:v>
                </c:pt>
                <c:pt idx="6382">
                  <c:v>11:21:29</c:v>
                </c:pt>
                <c:pt idx="6383">
                  <c:v>11:21:29</c:v>
                </c:pt>
                <c:pt idx="6384">
                  <c:v>11:21:35</c:v>
                </c:pt>
                <c:pt idx="6385">
                  <c:v>11:21:36</c:v>
                </c:pt>
                <c:pt idx="6386">
                  <c:v>11:21:36</c:v>
                </c:pt>
                <c:pt idx="6387">
                  <c:v>11:21:36</c:v>
                </c:pt>
                <c:pt idx="6388">
                  <c:v>11:21:37</c:v>
                </c:pt>
                <c:pt idx="6389">
                  <c:v>11:21:37</c:v>
                </c:pt>
                <c:pt idx="6390">
                  <c:v>11:21:38</c:v>
                </c:pt>
                <c:pt idx="6391">
                  <c:v>11:21:38</c:v>
                </c:pt>
                <c:pt idx="6392">
                  <c:v>11:21:38</c:v>
                </c:pt>
                <c:pt idx="6393">
                  <c:v>11:21:39</c:v>
                </c:pt>
                <c:pt idx="6394">
                  <c:v>11:21:39</c:v>
                </c:pt>
                <c:pt idx="6395">
                  <c:v>11:21:45</c:v>
                </c:pt>
                <c:pt idx="6396">
                  <c:v>11:21:46</c:v>
                </c:pt>
                <c:pt idx="6397">
                  <c:v>11:21:46</c:v>
                </c:pt>
                <c:pt idx="6398">
                  <c:v>11:21:46</c:v>
                </c:pt>
                <c:pt idx="6399">
                  <c:v>11:21:47</c:v>
                </c:pt>
                <c:pt idx="6400">
                  <c:v>11:21:47</c:v>
                </c:pt>
                <c:pt idx="6401">
                  <c:v>11:21:48</c:v>
                </c:pt>
                <c:pt idx="6402">
                  <c:v>11:21:48</c:v>
                </c:pt>
                <c:pt idx="6403">
                  <c:v>11:21:48</c:v>
                </c:pt>
                <c:pt idx="6404">
                  <c:v>11:21:49</c:v>
                </c:pt>
                <c:pt idx="6405">
                  <c:v>11:21:49</c:v>
                </c:pt>
                <c:pt idx="6406">
                  <c:v>11:21:55</c:v>
                </c:pt>
                <c:pt idx="6407">
                  <c:v>11:21:56</c:v>
                </c:pt>
                <c:pt idx="6408">
                  <c:v>11:21:56</c:v>
                </c:pt>
                <c:pt idx="6409">
                  <c:v>11:21:56</c:v>
                </c:pt>
                <c:pt idx="6410">
                  <c:v>11:21:57</c:v>
                </c:pt>
                <c:pt idx="6411">
                  <c:v>11:21:57</c:v>
                </c:pt>
                <c:pt idx="6412">
                  <c:v>11:21:58</c:v>
                </c:pt>
                <c:pt idx="6413">
                  <c:v>11:21:58</c:v>
                </c:pt>
                <c:pt idx="6414">
                  <c:v>11:21:58</c:v>
                </c:pt>
                <c:pt idx="6415">
                  <c:v>11:21:59</c:v>
                </c:pt>
                <c:pt idx="6416">
                  <c:v>11:21:59</c:v>
                </c:pt>
                <c:pt idx="6417">
                  <c:v>11:22:05</c:v>
                </c:pt>
                <c:pt idx="6418">
                  <c:v>11:22:06</c:v>
                </c:pt>
                <c:pt idx="6419">
                  <c:v>11:22:06</c:v>
                </c:pt>
                <c:pt idx="6420">
                  <c:v>11:22:06</c:v>
                </c:pt>
                <c:pt idx="6421">
                  <c:v>11:22:07</c:v>
                </c:pt>
                <c:pt idx="6422">
                  <c:v>11:22:07</c:v>
                </c:pt>
                <c:pt idx="6423">
                  <c:v>11:22:08</c:v>
                </c:pt>
                <c:pt idx="6424">
                  <c:v>11:22:08</c:v>
                </c:pt>
                <c:pt idx="6425">
                  <c:v>11:22:08</c:v>
                </c:pt>
                <c:pt idx="6426">
                  <c:v>11:22:09</c:v>
                </c:pt>
                <c:pt idx="6427">
                  <c:v>11:22:09</c:v>
                </c:pt>
                <c:pt idx="6428">
                  <c:v>11:22:15</c:v>
                </c:pt>
                <c:pt idx="6429">
                  <c:v>11:22:16</c:v>
                </c:pt>
                <c:pt idx="6430">
                  <c:v>11:22:16</c:v>
                </c:pt>
                <c:pt idx="6431">
                  <c:v>11:22:16</c:v>
                </c:pt>
                <c:pt idx="6432">
                  <c:v>11:22:17</c:v>
                </c:pt>
                <c:pt idx="6433">
                  <c:v>11:22:17</c:v>
                </c:pt>
                <c:pt idx="6434">
                  <c:v>11:22:18</c:v>
                </c:pt>
                <c:pt idx="6435">
                  <c:v>11:22:18</c:v>
                </c:pt>
                <c:pt idx="6436">
                  <c:v>11:22:18</c:v>
                </c:pt>
                <c:pt idx="6437">
                  <c:v>11:22:19</c:v>
                </c:pt>
                <c:pt idx="6438">
                  <c:v>11:22:19</c:v>
                </c:pt>
                <c:pt idx="6439">
                  <c:v>11:22:25</c:v>
                </c:pt>
                <c:pt idx="6440">
                  <c:v>11:22:26</c:v>
                </c:pt>
                <c:pt idx="6441">
                  <c:v>11:22:26</c:v>
                </c:pt>
                <c:pt idx="6442">
                  <c:v>11:22:26</c:v>
                </c:pt>
                <c:pt idx="6443">
                  <c:v>11:22:27</c:v>
                </c:pt>
                <c:pt idx="6444">
                  <c:v>11:22:27</c:v>
                </c:pt>
                <c:pt idx="6445">
                  <c:v>11:22:28</c:v>
                </c:pt>
                <c:pt idx="6446">
                  <c:v>11:22:28</c:v>
                </c:pt>
                <c:pt idx="6447">
                  <c:v>11:22:28</c:v>
                </c:pt>
                <c:pt idx="6448">
                  <c:v>11:22:29</c:v>
                </c:pt>
                <c:pt idx="6449">
                  <c:v>11:22:29</c:v>
                </c:pt>
                <c:pt idx="6450">
                  <c:v>11:22:35</c:v>
                </c:pt>
                <c:pt idx="6451">
                  <c:v>11:22:36</c:v>
                </c:pt>
                <c:pt idx="6452">
                  <c:v>11:22:36</c:v>
                </c:pt>
                <c:pt idx="6453">
                  <c:v>11:22:36</c:v>
                </c:pt>
                <c:pt idx="6454">
                  <c:v>11:22:37</c:v>
                </c:pt>
                <c:pt idx="6455">
                  <c:v>11:22:37</c:v>
                </c:pt>
                <c:pt idx="6456">
                  <c:v>11:22:38</c:v>
                </c:pt>
                <c:pt idx="6457">
                  <c:v>11:22:38</c:v>
                </c:pt>
                <c:pt idx="6458">
                  <c:v>11:22:38</c:v>
                </c:pt>
                <c:pt idx="6459">
                  <c:v>11:22:39</c:v>
                </c:pt>
                <c:pt idx="6460">
                  <c:v>11:22:39</c:v>
                </c:pt>
                <c:pt idx="6461">
                  <c:v>11:22:45</c:v>
                </c:pt>
                <c:pt idx="6462">
                  <c:v>11:22:46</c:v>
                </c:pt>
                <c:pt idx="6463">
                  <c:v>11:22:46</c:v>
                </c:pt>
                <c:pt idx="6464">
                  <c:v>11:22:46</c:v>
                </c:pt>
                <c:pt idx="6465">
                  <c:v>11:22:47</c:v>
                </c:pt>
                <c:pt idx="6466">
                  <c:v>11:22:47</c:v>
                </c:pt>
                <c:pt idx="6467">
                  <c:v>11:22:48</c:v>
                </c:pt>
                <c:pt idx="6468">
                  <c:v>11:22:48</c:v>
                </c:pt>
                <c:pt idx="6469">
                  <c:v>11:22:48</c:v>
                </c:pt>
                <c:pt idx="6470">
                  <c:v>11:22:49</c:v>
                </c:pt>
                <c:pt idx="6471">
                  <c:v>11:22:49</c:v>
                </c:pt>
                <c:pt idx="6472">
                  <c:v>11:22:55</c:v>
                </c:pt>
                <c:pt idx="6473">
                  <c:v>11:22:56</c:v>
                </c:pt>
                <c:pt idx="6474">
                  <c:v>11:22:56</c:v>
                </c:pt>
                <c:pt idx="6475">
                  <c:v>11:22:56</c:v>
                </c:pt>
                <c:pt idx="6476">
                  <c:v>11:22:57</c:v>
                </c:pt>
                <c:pt idx="6477">
                  <c:v>11:22:57</c:v>
                </c:pt>
                <c:pt idx="6478">
                  <c:v>11:22:58</c:v>
                </c:pt>
                <c:pt idx="6479">
                  <c:v>11:22:58</c:v>
                </c:pt>
                <c:pt idx="6480">
                  <c:v>11:22:58</c:v>
                </c:pt>
                <c:pt idx="6481">
                  <c:v>11:22:59</c:v>
                </c:pt>
                <c:pt idx="6482">
                  <c:v>11:22:59</c:v>
                </c:pt>
                <c:pt idx="6483">
                  <c:v>11:23:05</c:v>
                </c:pt>
                <c:pt idx="6484">
                  <c:v>11:23:06</c:v>
                </c:pt>
                <c:pt idx="6485">
                  <c:v>11:23:06</c:v>
                </c:pt>
                <c:pt idx="6486">
                  <c:v>11:23:06</c:v>
                </c:pt>
                <c:pt idx="6487">
                  <c:v>11:23:07</c:v>
                </c:pt>
                <c:pt idx="6488">
                  <c:v>11:23:07</c:v>
                </c:pt>
                <c:pt idx="6489">
                  <c:v>11:23:08</c:v>
                </c:pt>
                <c:pt idx="6490">
                  <c:v>11:23:08</c:v>
                </c:pt>
                <c:pt idx="6491">
                  <c:v>11:23:08</c:v>
                </c:pt>
                <c:pt idx="6492">
                  <c:v>11:23:09</c:v>
                </c:pt>
                <c:pt idx="6493">
                  <c:v>11:23:09</c:v>
                </c:pt>
                <c:pt idx="6494">
                  <c:v>11:23:15</c:v>
                </c:pt>
                <c:pt idx="6495">
                  <c:v>11:23:16</c:v>
                </c:pt>
                <c:pt idx="6496">
                  <c:v>11:23:16</c:v>
                </c:pt>
                <c:pt idx="6497">
                  <c:v>11:23:16</c:v>
                </c:pt>
                <c:pt idx="6498">
                  <c:v>11:23:17</c:v>
                </c:pt>
                <c:pt idx="6499">
                  <c:v>11:23:17</c:v>
                </c:pt>
                <c:pt idx="6500">
                  <c:v>11:23:18</c:v>
                </c:pt>
                <c:pt idx="6501">
                  <c:v>11:23:18</c:v>
                </c:pt>
                <c:pt idx="6502">
                  <c:v>11:23:18</c:v>
                </c:pt>
                <c:pt idx="6503">
                  <c:v>11:23:19</c:v>
                </c:pt>
                <c:pt idx="6504">
                  <c:v>11:23:19</c:v>
                </c:pt>
                <c:pt idx="6505">
                  <c:v>11:23:25</c:v>
                </c:pt>
                <c:pt idx="6506">
                  <c:v>11:23:26</c:v>
                </c:pt>
                <c:pt idx="6507">
                  <c:v>11:23:26</c:v>
                </c:pt>
                <c:pt idx="6508">
                  <c:v>11:23:26</c:v>
                </c:pt>
                <c:pt idx="6509">
                  <c:v>11:23:27</c:v>
                </c:pt>
                <c:pt idx="6510">
                  <c:v>11:23:27</c:v>
                </c:pt>
                <c:pt idx="6511">
                  <c:v>11:23:28</c:v>
                </c:pt>
                <c:pt idx="6512">
                  <c:v>11:23:28</c:v>
                </c:pt>
                <c:pt idx="6513">
                  <c:v>11:23:28</c:v>
                </c:pt>
                <c:pt idx="6514">
                  <c:v>11:23:29</c:v>
                </c:pt>
                <c:pt idx="6515">
                  <c:v>11:23:29</c:v>
                </c:pt>
                <c:pt idx="6516">
                  <c:v>11:23:35</c:v>
                </c:pt>
                <c:pt idx="6517">
                  <c:v>11:23:36</c:v>
                </c:pt>
                <c:pt idx="6518">
                  <c:v>11:23:36</c:v>
                </c:pt>
                <c:pt idx="6519">
                  <c:v>11:23:36</c:v>
                </c:pt>
                <c:pt idx="6520">
                  <c:v>11:23:37</c:v>
                </c:pt>
                <c:pt idx="6521">
                  <c:v>11:23:37</c:v>
                </c:pt>
                <c:pt idx="6522">
                  <c:v>11:23:38</c:v>
                </c:pt>
                <c:pt idx="6523">
                  <c:v>11:23:38</c:v>
                </c:pt>
                <c:pt idx="6524">
                  <c:v>11:23:38</c:v>
                </c:pt>
                <c:pt idx="6525">
                  <c:v>11:23:39</c:v>
                </c:pt>
                <c:pt idx="6526">
                  <c:v>11:23:39</c:v>
                </c:pt>
                <c:pt idx="6527">
                  <c:v>11:23:45</c:v>
                </c:pt>
                <c:pt idx="6528">
                  <c:v>11:23:46</c:v>
                </c:pt>
                <c:pt idx="6529">
                  <c:v>11:23:46</c:v>
                </c:pt>
                <c:pt idx="6530">
                  <c:v>11:23:46</c:v>
                </c:pt>
                <c:pt idx="6531">
                  <c:v>11:23:47</c:v>
                </c:pt>
                <c:pt idx="6532">
                  <c:v>11:23:47</c:v>
                </c:pt>
                <c:pt idx="6533">
                  <c:v>11:23:48</c:v>
                </c:pt>
                <c:pt idx="6534">
                  <c:v>11:23:48</c:v>
                </c:pt>
                <c:pt idx="6535">
                  <c:v>11:23:48</c:v>
                </c:pt>
                <c:pt idx="6536">
                  <c:v>11:23:49</c:v>
                </c:pt>
                <c:pt idx="6537">
                  <c:v>11:23:49</c:v>
                </c:pt>
                <c:pt idx="6538">
                  <c:v>11:23:55</c:v>
                </c:pt>
                <c:pt idx="6539">
                  <c:v>11:23:56</c:v>
                </c:pt>
                <c:pt idx="6540">
                  <c:v>11:23:56</c:v>
                </c:pt>
                <c:pt idx="6541">
                  <c:v>11:23:56</c:v>
                </c:pt>
                <c:pt idx="6542">
                  <c:v>11:23:57</c:v>
                </c:pt>
                <c:pt idx="6543">
                  <c:v>11:23:57</c:v>
                </c:pt>
                <c:pt idx="6544">
                  <c:v>11:23:58</c:v>
                </c:pt>
                <c:pt idx="6545">
                  <c:v>11:23:58</c:v>
                </c:pt>
                <c:pt idx="6546">
                  <c:v>11:23:58</c:v>
                </c:pt>
                <c:pt idx="6547">
                  <c:v>11:23:59</c:v>
                </c:pt>
                <c:pt idx="6548">
                  <c:v>11:23:59</c:v>
                </c:pt>
                <c:pt idx="6549">
                  <c:v>11:24:05</c:v>
                </c:pt>
                <c:pt idx="6550">
                  <c:v>11:24:06</c:v>
                </c:pt>
                <c:pt idx="6551">
                  <c:v>11:24:06</c:v>
                </c:pt>
                <c:pt idx="6552">
                  <c:v>11:24:06</c:v>
                </c:pt>
                <c:pt idx="6553">
                  <c:v>11:24:07</c:v>
                </c:pt>
                <c:pt idx="6554">
                  <c:v>11:24:07</c:v>
                </c:pt>
                <c:pt idx="6555">
                  <c:v>11:24:08</c:v>
                </c:pt>
                <c:pt idx="6556">
                  <c:v>11:24:08</c:v>
                </c:pt>
                <c:pt idx="6557">
                  <c:v>11:24:08</c:v>
                </c:pt>
                <c:pt idx="6558">
                  <c:v>11:24:09</c:v>
                </c:pt>
                <c:pt idx="6559">
                  <c:v>11:24:09</c:v>
                </c:pt>
                <c:pt idx="6560">
                  <c:v>11:24:15</c:v>
                </c:pt>
                <c:pt idx="6561">
                  <c:v>11:24:16</c:v>
                </c:pt>
                <c:pt idx="6562">
                  <c:v>11:24:16</c:v>
                </c:pt>
                <c:pt idx="6563">
                  <c:v>11:24:16</c:v>
                </c:pt>
                <c:pt idx="6564">
                  <c:v>11:24:17</c:v>
                </c:pt>
                <c:pt idx="6565">
                  <c:v>11:24:17</c:v>
                </c:pt>
                <c:pt idx="6566">
                  <c:v>11:24:18</c:v>
                </c:pt>
                <c:pt idx="6567">
                  <c:v>11:24:18</c:v>
                </c:pt>
                <c:pt idx="6568">
                  <c:v>11:24:18</c:v>
                </c:pt>
                <c:pt idx="6569">
                  <c:v>11:24:19</c:v>
                </c:pt>
                <c:pt idx="6570">
                  <c:v>11:24:19</c:v>
                </c:pt>
                <c:pt idx="6571">
                  <c:v>11:24:25</c:v>
                </c:pt>
                <c:pt idx="6572">
                  <c:v>11:24:25</c:v>
                </c:pt>
                <c:pt idx="6573">
                  <c:v>11:24:26</c:v>
                </c:pt>
                <c:pt idx="6574">
                  <c:v>11:24:26</c:v>
                </c:pt>
                <c:pt idx="6575">
                  <c:v>11:24:26</c:v>
                </c:pt>
                <c:pt idx="6576">
                  <c:v>11:24:27</c:v>
                </c:pt>
                <c:pt idx="6577">
                  <c:v>11:24:27</c:v>
                </c:pt>
                <c:pt idx="6578">
                  <c:v>11:24:28</c:v>
                </c:pt>
                <c:pt idx="6579">
                  <c:v>11:24:28</c:v>
                </c:pt>
                <c:pt idx="6580">
                  <c:v>11:24:28</c:v>
                </c:pt>
                <c:pt idx="6581">
                  <c:v>11:24:29</c:v>
                </c:pt>
                <c:pt idx="6582">
                  <c:v>11:24:35</c:v>
                </c:pt>
                <c:pt idx="6583">
                  <c:v>11:24:36</c:v>
                </c:pt>
                <c:pt idx="6584">
                  <c:v>11:24:36</c:v>
                </c:pt>
                <c:pt idx="6585">
                  <c:v>11:24:36</c:v>
                </c:pt>
                <c:pt idx="6586">
                  <c:v>11:24:37</c:v>
                </c:pt>
                <c:pt idx="6587">
                  <c:v>11:24:37</c:v>
                </c:pt>
                <c:pt idx="6588">
                  <c:v>11:24:38</c:v>
                </c:pt>
                <c:pt idx="6589">
                  <c:v>11:24:38</c:v>
                </c:pt>
                <c:pt idx="6590">
                  <c:v>11:24:38</c:v>
                </c:pt>
                <c:pt idx="6591">
                  <c:v>11:24:39</c:v>
                </c:pt>
                <c:pt idx="6592">
                  <c:v>11:24:39</c:v>
                </c:pt>
                <c:pt idx="6593">
                  <c:v>11:24:45</c:v>
                </c:pt>
                <c:pt idx="6594">
                  <c:v>11:24:46</c:v>
                </c:pt>
                <c:pt idx="6595">
                  <c:v>11:24:46</c:v>
                </c:pt>
                <c:pt idx="6596">
                  <c:v>11:24:46</c:v>
                </c:pt>
                <c:pt idx="6597">
                  <c:v>11:24:47</c:v>
                </c:pt>
                <c:pt idx="6598">
                  <c:v>11:24:47</c:v>
                </c:pt>
                <c:pt idx="6599">
                  <c:v>11:24:48</c:v>
                </c:pt>
                <c:pt idx="6600">
                  <c:v>11:24:48</c:v>
                </c:pt>
                <c:pt idx="6601">
                  <c:v>11:24:48</c:v>
                </c:pt>
                <c:pt idx="6602">
                  <c:v>11:24:49</c:v>
                </c:pt>
                <c:pt idx="6603">
                  <c:v>11:24:49</c:v>
                </c:pt>
                <c:pt idx="6604">
                  <c:v>11:24:55</c:v>
                </c:pt>
                <c:pt idx="6605">
                  <c:v>11:24:56</c:v>
                </c:pt>
                <c:pt idx="6606">
                  <c:v>11:24:56</c:v>
                </c:pt>
                <c:pt idx="6607">
                  <c:v>11:24:56</c:v>
                </c:pt>
                <c:pt idx="6608">
                  <c:v>11:24:57</c:v>
                </c:pt>
                <c:pt idx="6609">
                  <c:v>11:24:57</c:v>
                </c:pt>
                <c:pt idx="6610">
                  <c:v>11:24:58</c:v>
                </c:pt>
                <c:pt idx="6611">
                  <c:v>11:24:58</c:v>
                </c:pt>
                <c:pt idx="6612">
                  <c:v>11:24:58</c:v>
                </c:pt>
                <c:pt idx="6613">
                  <c:v>11:24:59</c:v>
                </c:pt>
                <c:pt idx="6614">
                  <c:v>11:24:59</c:v>
                </c:pt>
                <c:pt idx="6615">
                  <c:v>11:25:05</c:v>
                </c:pt>
                <c:pt idx="6616">
                  <c:v>11:25:06</c:v>
                </c:pt>
                <c:pt idx="6617">
                  <c:v>11:25:06</c:v>
                </c:pt>
                <c:pt idx="6618">
                  <c:v>11:25:06</c:v>
                </c:pt>
                <c:pt idx="6619">
                  <c:v>11:25:07</c:v>
                </c:pt>
                <c:pt idx="6620">
                  <c:v>11:25:07</c:v>
                </c:pt>
                <c:pt idx="6621">
                  <c:v>11:25:08</c:v>
                </c:pt>
                <c:pt idx="6622">
                  <c:v>11:25:08</c:v>
                </c:pt>
                <c:pt idx="6623">
                  <c:v>11:25:08</c:v>
                </c:pt>
                <c:pt idx="6624">
                  <c:v>11:25:09</c:v>
                </c:pt>
                <c:pt idx="6625">
                  <c:v>11:25:09</c:v>
                </c:pt>
                <c:pt idx="6626">
                  <c:v>11:25:15</c:v>
                </c:pt>
                <c:pt idx="6627">
                  <c:v>11:25:16</c:v>
                </c:pt>
                <c:pt idx="6628">
                  <c:v>11:25:16</c:v>
                </c:pt>
                <c:pt idx="6629">
                  <c:v>11:25:16</c:v>
                </c:pt>
                <c:pt idx="6630">
                  <c:v>11:25:17</c:v>
                </c:pt>
                <c:pt idx="6631">
                  <c:v>11:25:17</c:v>
                </c:pt>
                <c:pt idx="6632">
                  <c:v>11:25:18</c:v>
                </c:pt>
                <c:pt idx="6633">
                  <c:v>11:25:18</c:v>
                </c:pt>
                <c:pt idx="6634">
                  <c:v>11:25:18</c:v>
                </c:pt>
                <c:pt idx="6635">
                  <c:v>11:25:19</c:v>
                </c:pt>
                <c:pt idx="6636">
                  <c:v>11:25:19</c:v>
                </c:pt>
                <c:pt idx="6637">
                  <c:v>11:25:25</c:v>
                </c:pt>
                <c:pt idx="6638">
                  <c:v>11:25:26</c:v>
                </c:pt>
                <c:pt idx="6639">
                  <c:v>11:25:26</c:v>
                </c:pt>
                <c:pt idx="6640">
                  <c:v>11:25:26</c:v>
                </c:pt>
                <c:pt idx="6641">
                  <c:v>11:25:27</c:v>
                </c:pt>
                <c:pt idx="6642">
                  <c:v>11:25:27</c:v>
                </c:pt>
                <c:pt idx="6643">
                  <c:v>11:25:28</c:v>
                </c:pt>
                <c:pt idx="6644">
                  <c:v>11:25:28</c:v>
                </c:pt>
                <c:pt idx="6645">
                  <c:v>11:25:28</c:v>
                </c:pt>
                <c:pt idx="6646">
                  <c:v>11:25:29</c:v>
                </c:pt>
                <c:pt idx="6647">
                  <c:v>11:25:29</c:v>
                </c:pt>
                <c:pt idx="6648">
                  <c:v>11:25:35</c:v>
                </c:pt>
                <c:pt idx="6649">
                  <c:v>11:25:36</c:v>
                </c:pt>
                <c:pt idx="6650">
                  <c:v>11:25:36</c:v>
                </c:pt>
                <c:pt idx="6651">
                  <c:v>11:25:36</c:v>
                </c:pt>
                <c:pt idx="6652">
                  <c:v>11:25:37</c:v>
                </c:pt>
                <c:pt idx="6653">
                  <c:v>11:25:37</c:v>
                </c:pt>
                <c:pt idx="6654">
                  <c:v>11:25:38</c:v>
                </c:pt>
                <c:pt idx="6655">
                  <c:v>11:25:38</c:v>
                </c:pt>
                <c:pt idx="6656">
                  <c:v>11:25:38</c:v>
                </c:pt>
                <c:pt idx="6657">
                  <c:v>11:25:39</c:v>
                </c:pt>
                <c:pt idx="6658">
                  <c:v>11:25:39</c:v>
                </c:pt>
                <c:pt idx="6659">
                  <c:v>11:25:45</c:v>
                </c:pt>
                <c:pt idx="6660">
                  <c:v>11:25:46</c:v>
                </c:pt>
                <c:pt idx="6661">
                  <c:v>11:25:46</c:v>
                </c:pt>
                <c:pt idx="6662">
                  <c:v>11:25:46</c:v>
                </c:pt>
                <c:pt idx="6663">
                  <c:v>11:25:47</c:v>
                </c:pt>
                <c:pt idx="6664">
                  <c:v>11:25:47</c:v>
                </c:pt>
                <c:pt idx="6665">
                  <c:v>11:25:48</c:v>
                </c:pt>
                <c:pt idx="6666">
                  <c:v>11:25:48</c:v>
                </c:pt>
                <c:pt idx="6667">
                  <c:v>11:25:48</c:v>
                </c:pt>
                <c:pt idx="6668">
                  <c:v>11:25:49</c:v>
                </c:pt>
                <c:pt idx="6669">
                  <c:v>11:25:49</c:v>
                </c:pt>
                <c:pt idx="6670">
                  <c:v>11:25:55</c:v>
                </c:pt>
                <c:pt idx="6671">
                  <c:v>11:25:56</c:v>
                </c:pt>
                <c:pt idx="6672">
                  <c:v>11:25:56</c:v>
                </c:pt>
                <c:pt idx="6673">
                  <c:v>11:25:56</c:v>
                </c:pt>
                <c:pt idx="6674">
                  <c:v>11:25:57</c:v>
                </c:pt>
                <c:pt idx="6675">
                  <c:v>11:25:57</c:v>
                </c:pt>
                <c:pt idx="6676">
                  <c:v>11:25:58</c:v>
                </c:pt>
                <c:pt idx="6677">
                  <c:v>11:25:58</c:v>
                </c:pt>
                <c:pt idx="6678">
                  <c:v>11:25:58</c:v>
                </c:pt>
                <c:pt idx="6679">
                  <c:v>11:25:59</c:v>
                </c:pt>
                <c:pt idx="6680">
                  <c:v>11:25:59</c:v>
                </c:pt>
                <c:pt idx="6681">
                  <c:v>11:26:05</c:v>
                </c:pt>
                <c:pt idx="6682">
                  <c:v>11:26:06</c:v>
                </c:pt>
                <c:pt idx="6683">
                  <c:v>11:26:06</c:v>
                </c:pt>
                <c:pt idx="6684">
                  <c:v>11:26:06</c:v>
                </c:pt>
                <c:pt idx="6685">
                  <c:v>11:26:07</c:v>
                </c:pt>
                <c:pt idx="6686">
                  <c:v>11:26:07</c:v>
                </c:pt>
                <c:pt idx="6687">
                  <c:v>11:26:08</c:v>
                </c:pt>
                <c:pt idx="6688">
                  <c:v>11:26:08</c:v>
                </c:pt>
                <c:pt idx="6689">
                  <c:v>11:26:08</c:v>
                </c:pt>
                <c:pt idx="6690">
                  <c:v>11:26:09</c:v>
                </c:pt>
                <c:pt idx="6691">
                  <c:v>11:26:09</c:v>
                </c:pt>
                <c:pt idx="6692">
                  <c:v>11:26:15</c:v>
                </c:pt>
                <c:pt idx="6693">
                  <c:v>11:26:16</c:v>
                </c:pt>
                <c:pt idx="6694">
                  <c:v>11:26:16</c:v>
                </c:pt>
                <c:pt idx="6695">
                  <c:v>11:26:16</c:v>
                </c:pt>
                <c:pt idx="6696">
                  <c:v>11:26:17</c:v>
                </c:pt>
                <c:pt idx="6697">
                  <c:v>11:26:17</c:v>
                </c:pt>
                <c:pt idx="6698">
                  <c:v>11:26:18</c:v>
                </c:pt>
                <c:pt idx="6699">
                  <c:v>11:26:18</c:v>
                </c:pt>
                <c:pt idx="6700">
                  <c:v>11:26:18</c:v>
                </c:pt>
                <c:pt idx="6701">
                  <c:v>11:26:19</c:v>
                </c:pt>
                <c:pt idx="6702">
                  <c:v>11:26:19</c:v>
                </c:pt>
                <c:pt idx="6703">
                  <c:v>11:26:25</c:v>
                </c:pt>
                <c:pt idx="6704">
                  <c:v>11:26:26</c:v>
                </c:pt>
                <c:pt idx="6705">
                  <c:v>11:26:26</c:v>
                </c:pt>
                <c:pt idx="6706">
                  <c:v>11:26:26</c:v>
                </c:pt>
                <c:pt idx="6707">
                  <c:v>11:26:27</c:v>
                </c:pt>
                <c:pt idx="6708">
                  <c:v>11:26:27</c:v>
                </c:pt>
                <c:pt idx="6709">
                  <c:v>11:26:28</c:v>
                </c:pt>
                <c:pt idx="6710">
                  <c:v>11:26:28</c:v>
                </c:pt>
                <c:pt idx="6711">
                  <c:v>11:26:28</c:v>
                </c:pt>
                <c:pt idx="6712">
                  <c:v>11:26:29</c:v>
                </c:pt>
                <c:pt idx="6713">
                  <c:v>11:26:29</c:v>
                </c:pt>
                <c:pt idx="6714">
                  <c:v>11:26:35</c:v>
                </c:pt>
                <c:pt idx="6715">
                  <c:v>11:26:36</c:v>
                </c:pt>
                <c:pt idx="6716">
                  <c:v>11:26:36</c:v>
                </c:pt>
                <c:pt idx="6717">
                  <c:v>11:26:36</c:v>
                </c:pt>
                <c:pt idx="6718">
                  <c:v>11:26:37</c:v>
                </c:pt>
                <c:pt idx="6719">
                  <c:v>11:26:37</c:v>
                </c:pt>
                <c:pt idx="6720">
                  <c:v>11:26:38</c:v>
                </c:pt>
                <c:pt idx="6721">
                  <c:v>11:26:38</c:v>
                </c:pt>
                <c:pt idx="6722">
                  <c:v>11:26:38</c:v>
                </c:pt>
                <c:pt idx="6723">
                  <c:v>11:26:39</c:v>
                </c:pt>
                <c:pt idx="6724">
                  <c:v>11:26:39</c:v>
                </c:pt>
                <c:pt idx="6725">
                  <c:v>11:26:45</c:v>
                </c:pt>
                <c:pt idx="6726">
                  <c:v>11:26:46</c:v>
                </c:pt>
                <c:pt idx="6727">
                  <c:v>11:26:46</c:v>
                </c:pt>
                <c:pt idx="6728">
                  <c:v>11:26:46</c:v>
                </c:pt>
                <c:pt idx="6729">
                  <c:v>11:26:47</c:v>
                </c:pt>
                <c:pt idx="6730">
                  <c:v>11:26:47</c:v>
                </c:pt>
                <c:pt idx="6731">
                  <c:v>11:26:48</c:v>
                </c:pt>
                <c:pt idx="6732">
                  <c:v>11:26:48</c:v>
                </c:pt>
                <c:pt idx="6733">
                  <c:v>11:26:48</c:v>
                </c:pt>
                <c:pt idx="6734">
                  <c:v>11:26:49</c:v>
                </c:pt>
                <c:pt idx="6735">
                  <c:v>11:26:49</c:v>
                </c:pt>
                <c:pt idx="6736">
                  <c:v>11:26:55</c:v>
                </c:pt>
                <c:pt idx="6737">
                  <c:v>11:26:56</c:v>
                </c:pt>
                <c:pt idx="6738">
                  <c:v>11:26:56</c:v>
                </c:pt>
                <c:pt idx="6739">
                  <c:v>11:26:56</c:v>
                </c:pt>
                <c:pt idx="6740">
                  <c:v>11:26:57</c:v>
                </c:pt>
                <c:pt idx="6741">
                  <c:v>11:26:57</c:v>
                </c:pt>
                <c:pt idx="6742">
                  <c:v>11:26:58</c:v>
                </c:pt>
                <c:pt idx="6743">
                  <c:v>11:26:58</c:v>
                </c:pt>
                <c:pt idx="6744">
                  <c:v>11:26:58</c:v>
                </c:pt>
                <c:pt idx="6745">
                  <c:v>11:26:59</c:v>
                </c:pt>
                <c:pt idx="6746">
                  <c:v>11:26:59</c:v>
                </c:pt>
                <c:pt idx="6747">
                  <c:v>11:27:05</c:v>
                </c:pt>
                <c:pt idx="6748">
                  <c:v>11:27:06</c:v>
                </c:pt>
                <c:pt idx="6749">
                  <c:v>11:27:06</c:v>
                </c:pt>
                <c:pt idx="6750">
                  <c:v>11:27:06</c:v>
                </c:pt>
                <c:pt idx="6751">
                  <c:v>11:27:07</c:v>
                </c:pt>
                <c:pt idx="6752">
                  <c:v>11:27:07</c:v>
                </c:pt>
                <c:pt idx="6753">
                  <c:v>11:27:08</c:v>
                </c:pt>
                <c:pt idx="6754">
                  <c:v>11:27:08</c:v>
                </c:pt>
                <c:pt idx="6755">
                  <c:v>11:27:08</c:v>
                </c:pt>
                <c:pt idx="6756">
                  <c:v>11:27:09</c:v>
                </c:pt>
                <c:pt idx="6757">
                  <c:v>11:27:09</c:v>
                </c:pt>
                <c:pt idx="6758">
                  <c:v>11:27:15</c:v>
                </c:pt>
                <c:pt idx="6759">
                  <c:v>11:27:16</c:v>
                </c:pt>
                <c:pt idx="6760">
                  <c:v>11:27:16</c:v>
                </c:pt>
                <c:pt idx="6761">
                  <c:v>11:27:16</c:v>
                </c:pt>
                <c:pt idx="6762">
                  <c:v>11:27:17</c:v>
                </c:pt>
                <c:pt idx="6763">
                  <c:v>11:27:17</c:v>
                </c:pt>
                <c:pt idx="6764">
                  <c:v>11:27:18</c:v>
                </c:pt>
                <c:pt idx="6765">
                  <c:v>11:27:18</c:v>
                </c:pt>
                <c:pt idx="6766">
                  <c:v>11:27:18</c:v>
                </c:pt>
                <c:pt idx="6767">
                  <c:v>11:27:19</c:v>
                </c:pt>
                <c:pt idx="6768">
                  <c:v>11:27:19</c:v>
                </c:pt>
                <c:pt idx="6769">
                  <c:v>11:27:25</c:v>
                </c:pt>
                <c:pt idx="6770">
                  <c:v>11:27:26</c:v>
                </c:pt>
                <c:pt idx="6771">
                  <c:v>11:27:26</c:v>
                </c:pt>
                <c:pt idx="6772">
                  <c:v>11:27:26</c:v>
                </c:pt>
                <c:pt idx="6773">
                  <c:v>11:27:27</c:v>
                </c:pt>
                <c:pt idx="6774">
                  <c:v>11:27:27</c:v>
                </c:pt>
                <c:pt idx="6775">
                  <c:v>11:27:28</c:v>
                </c:pt>
                <c:pt idx="6776">
                  <c:v>11:27:28</c:v>
                </c:pt>
                <c:pt idx="6777">
                  <c:v>11:27:28</c:v>
                </c:pt>
                <c:pt idx="6778">
                  <c:v>11:27:29</c:v>
                </c:pt>
                <c:pt idx="6779">
                  <c:v>11:27:29</c:v>
                </c:pt>
                <c:pt idx="6780">
                  <c:v>11:27:35</c:v>
                </c:pt>
                <c:pt idx="6781">
                  <c:v>11:27:36</c:v>
                </c:pt>
                <c:pt idx="6782">
                  <c:v>11:27:36</c:v>
                </c:pt>
                <c:pt idx="6783">
                  <c:v>11:27:36</c:v>
                </c:pt>
                <c:pt idx="6784">
                  <c:v>11:27:37</c:v>
                </c:pt>
                <c:pt idx="6785">
                  <c:v>11:27:37</c:v>
                </c:pt>
                <c:pt idx="6786">
                  <c:v>11:27:38</c:v>
                </c:pt>
                <c:pt idx="6787">
                  <c:v>11:27:38</c:v>
                </c:pt>
                <c:pt idx="6788">
                  <c:v>11:27:38</c:v>
                </c:pt>
                <c:pt idx="6789">
                  <c:v>11:27:39</c:v>
                </c:pt>
                <c:pt idx="6790">
                  <c:v>11:27:39</c:v>
                </c:pt>
                <c:pt idx="6791">
                  <c:v>11:27:45</c:v>
                </c:pt>
                <c:pt idx="6792">
                  <c:v>11:27:46</c:v>
                </c:pt>
                <c:pt idx="6793">
                  <c:v>11:27:46</c:v>
                </c:pt>
                <c:pt idx="6794">
                  <c:v>11:27:46</c:v>
                </c:pt>
                <c:pt idx="6795">
                  <c:v>11:27:47</c:v>
                </c:pt>
                <c:pt idx="6796">
                  <c:v>11:27:47</c:v>
                </c:pt>
                <c:pt idx="6797">
                  <c:v>11:27:48</c:v>
                </c:pt>
                <c:pt idx="6798">
                  <c:v>11:27:48</c:v>
                </c:pt>
                <c:pt idx="6799">
                  <c:v>11:27:48</c:v>
                </c:pt>
                <c:pt idx="6800">
                  <c:v>11:27:49</c:v>
                </c:pt>
                <c:pt idx="6801">
                  <c:v>11:27:49</c:v>
                </c:pt>
                <c:pt idx="6802">
                  <c:v>11:27:55</c:v>
                </c:pt>
                <c:pt idx="6803">
                  <c:v>11:27:56</c:v>
                </c:pt>
                <c:pt idx="6804">
                  <c:v>11:27:56</c:v>
                </c:pt>
                <c:pt idx="6805">
                  <c:v>11:27:56</c:v>
                </c:pt>
                <c:pt idx="6806">
                  <c:v>11:27:57</c:v>
                </c:pt>
                <c:pt idx="6807">
                  <c:v>11:27:57</c:v>
                </c:pt>
                <c:pt idx="6808">
                  <c:v>11:27:58</c:v>
                </c:pt>
                <c:pt idx="6809">
                  <c:v>11:27:58</c:v>
                </c:pt>
                <c:pt idx="6810">
                  <c:v>11:27:58</c:v>
                </c:pt>
                <c:pt idx="6811">
                  <c:v>11:27:59</c:v>
                </c:pt>
                <c:pt idx="6812">
                  <c:v>11:27:59</c:v>
                </c:pt>
                <c:pt idx="6813">
                  <c:v>11:28:05</c:v>
                </c:pt>
                <c:pt idx="6814">
                  <c:v>11:28:06</c:v>
                </c:pt>
                <c:pt idx="6815">
                  <c:v>11:28:06</c:v>
                </c:pt>
                <c:pt idx="6816">
                  <c:v>11:28:06</c:v>
                </c:pt>
                <c:pt idx="6817">
                  <c:v>11:28:07</c:v>
                </c:pt>
                <c:pt idx="6818">
                  <c:v>11:28:07</c:v>
                </c:pt>
                <c:pt idx="6819">
                  <c:v>11:28:08</c:v>
                </c:pt>
                <c:pt idx="6820">
                  <c:v>11:28:08</c:v>
                </c:pt>
                <c:pt idx="6821">
                  <c:v>11:28:08</c:v>
                </c:pt>
                <c:pt idx="6822">
                  <c:v>11:28:09</c:v>
                </c:pt>
                <c:pt idx="6823">
                  <c:v>11:28:09</c:v>
                </c:pt>
                <c:pt idx="6824">
                  <c:v>11:28:15</c:v>
                </c:pt>
                <c:pt idx="6825">
                  <c:v>11:28:16</c:v>
                </c:pt>
                <c:pt idx="6826">
                  <c:v>11:28:16</c:v>
                </c:pt>
                <c:pt idx="6827">
                  <c:v>11:28:16</c:v>
                </c:pt>
                <c:pt idx="6828">
                  <c:v>11:28:17</c:v>
                </c:pt>
                <c:pt idx="6829">
                  <c:v>11:28:17</c:v>
                </c:pt>
                <c:pt idx="6830">
                  <c:v>11:28:18</c:v>
                </c:pt>
                <c:pt idx="6831">
                  <c:v>11:28:18</c:v>
                </c:pt>
                <c:pt idx="6832">
                  <c:v>11:28:18</c:v>
                </c:pt>
                <c:pt idx="6833">
                  <c:v>11:28:19</c:v>
                </c:pt>
                <c:pt idx="6834">
                  <c:v>11:28:19</c:v>
                </c:pt>
                <c:pt idx="6835">
                  <c:v>11:28:25</c:v>
                </c:pt>
                <c:pt idx="6836">
                  <c:v>11:28:26</c:v>
                </c:pt>
                <c:pt idx="6837">
                  <c:v>11:28:26</c:v>
                </c:pt>
                <c:pt idx="6838">
                  <c:v>11:28:26</c:v>
                </c:pt>
                <c:pt idx="6839">
                  <c:v>11:28:27</c:v>
                </c:pt>
                <c:pt idx="6840">
                  <c:v>11:28:27</c:v>
                </c:pt>
                <c:pt idx="6841">
                  <c:v>11:28:28</c:v>
                </c:pt>
                <c:pt idx="6842">
                  <c:v>11:28:28</c:v>
                </c:pt>
                <c:pt idx="6843">
                  <c:v>11:28:28</c:v>
                </c:pt>
                <c:pt idx="6844">
                  <c:v>11:28:29</c:v>
                </c:pt>
                <c:pt idx="6845">
                  <c:v>11:28:29</c:v>
                </c:pt>
                <c:pt idx="6846">
                  <c:v>11:28:35</c:v>
                </c:pt>
                <c:pt idx="6847">
                  <c:v>11:28:36</c:v>
                </c:pt>
                <c:pt idx="6848">
                  <c:v>11:28:36</c:v>
                </c:pt>
                <c:pt idx="6849">
                  <c:v>11:28:36</c:v>
                </c:pt>
                <c:pt idx="6850">
                  <c:v>11:28:37</c:v>
                </c:pt>
                <c:pt idx="6851">
                  <c:v>11:28:37</c:v>
                </c:pt>
                <c:pt idx="6852">
                  <c:v>11:28:38</c:v>
                </c:pt>
                <c:pt idx="6853">
                  <c:v>11:28:38</c:v>
                </c:pt>
                <c:pt idx="6854">
                  <c:v>11:28:38</c:v>
                </c:pt>
                <c:pt idx="6855">
                  <c:v>11:28:39</c:v>
                </c:pt>
                <c:pt idx="6856">
                  <c:v>11:28:39</c:v>
                </c:pt>
                <c:pt idx="6857">
                  <c:v>11:28:45</c:v>
                </c:pt>
                <c:pt idx="6858">
                  <c:v>11:28:46</c:v>
                </c:pt>
                <c:pt idx="6859">
                  <c:v>11:28:46</c:v>
                </c:pt>
                <c:pt idx="6860">
                  <c:v>11:28:46</c:v>
                </c:pt>
                <c:pt idx="6861">
                  <c:v>11:28:47</c:v>
                </c:pt>
                <c:pt idx="6862">
                  <c:v>11:28:47</c:v>
                </c:pt>
                <c:pt idx="6863">
                  <c:v>11:28:48</c:v>
                </c:pt>
                <c:pt idx="6864">
                  <c:v>11:28:48</c:v>
                </c:pt>
                <c:pt idx="6865">
                  <c:v>11:28:48</c:v>
                </c:pt>
                <c:pt idx="6866">
                  <c:v>11:28:49</c:v>
                </c:pt>
                <c:pt idx="6867">
                  <c:v>11:28:49</c:v>
                </c:pt>
                <c:pt idx="6868">
                  <c:v>11:28:55</c:v>
                </c:pt>
                <c:pt idx="6869">
                  <c:v>11:28:56</c:v>
                </c:pt>
                <c:pt idx="6870">
                  <c:v>11:28:56</c:v>
                </c:pt>
                <c:pt idx="6871">
                  <c:v>11:28:56</c:v>
                </c:pt>
                <c:pt idx="6872">
                  <c:v>11:28:57</c:v>
                </c:pt>
                <c:pt idx="6873">
                  <c:v>11:28:57</c:v>
                </c:pt>
                <c:pt idx="6874">
                  <c:v>11:28:58</c:v>
                </c:pt>
                <c:pt idx="6875">
                  <c:v>11:28:58</c:v>
                </c:pt>
                <c:pt idx="6876">
                  <c:v>11:28:58</c:v>
                </c:pt>
                <c:pt idx="6877">
                  <c:v>11:28:59</c:v>
                </c:pt>
                <c:pt idx="6878">
                  <c:v>11:28:59</c:v>
                </c:pt>
                <c:pt idx="6879">
                  <c:v>11:29:05</c:v>
                </c:pt>
                <c:pt idx="6880">
                  <c:v>11:29:06</c:v>
                </c:pt>
                <c:pt idx="6881">
                  <c:v>11:29:06</c:v>
                </c:pt>
                <c:pt idx="6882">
                  <c:v>11:29:06</c:v>
                </c:pt>
                <c:pt idx="6883">
                  <c:v>11:29:07</c:v>
                </c:pt>
                <c:pt idx="6884">
                  <c:v>11:29:07</c:v>
                </c:pt>
                <c:pt idx="6885">
                  <c:v>11:29:08</c:v>
                </c:pt>
                <c:pt idx="6886">
                  <c:v>11:29:08</c:v>
                </c:pt>
                <c:pt idx="6887">
                  <c:v>11:29:08</c:v>
                </c:pt>
                <c:pt idx="6888">
                  <c:v>11:29:09</c:v>
                </c:pt>
                <c:pt idx="6889">
                  <c:v>11:29:09</c:v>
                </c:pt>
                <c:pt idx="6890">
                  <c:v>11:29:15</c:v>
                </c:pt>
                <c:pt idx="6891">
                  <c:v>11:29:16</c:v>
                </c:pt>
                <c:pt idx="6892">
                  <c:v>11:29:16</c:v>
                </c:pt>
                <c:pt idx="6893">
                  <c:v>11:29:16</c:v>
                </c:pt>
                <c:pt idx="6894">
                  <c:v>11:29:17</c:v>
                </c:pt>
                <c:pt idx="6895">
                  <c:v>11:29:17</c:v>
                </c:pt>
                <c:pt idx="6896">
                  <c:v>11:29:18</c:v>
                </c:pt>
                <c:pt idx="6897">
                  <c:v>11:29:18</c:v>
                </c:pt>
                <c:pt idx="6898">
                  <c:v>11:29:18</c:v>
                </c:pt>
                <c:pt idx="6899">
                  <c:v>11:29:19</c:v>
                </c:pt>
                <c:pt idx="6900">
                  <c:v>11:29:19</c:v>
                </c:pt>
                <c:pt idx="6901">
                  <c:v>11:29:25</c:v>
                </c:pt>
                <c:pt idx="6902">
                  <c:v>11:29:26</c:v>
                </c:pt>
                <c:pt idx="6903">
                  <c:v>11:29:26</c:v>
                </c:pt>
                <c:pt idx="6904">
                  <c:v>11:29:26</c:v>
                </c:pt>
                <c:pt idx="6905">
                  <c:v>11:29:27</c:v>
                </c:pt>
                <c:pt idx="6906">
                  <c:v>11:29:27</c:v>
                </c:pt>
                <c:pt idx="6907">
                  <c:v>11:29:28</c:v>
                </c:pt>
                <c:pt idx="6908">
                  <c:v>11:29:28</c:v>
                </c:pt>
                <c:pt idx="6909">
                  <c:v>11:29:28</c:v>
                </c:pt>
                <c:pt idx="6910">
                  <c:v>11:29:29</c:v>
                </c:pt>
                <c:pt idx="6911">
                  <c:v>11:29:29</c:v>
                </c:pt>
                <c:pt idx="6912">
                  <c:v>11:29:35</c:v>
                </c:pt>
                <c:pt idx="6913">
                  <c:v>11:29:36</c:v>
                </c:pt>
                <c:pt idx="6914">
                  <c:v>11:29:36</c:v>
                </c:pt>
                <c:pt idx="6915">
                  <c:v>11:29:36</c:v>
                </c:pt>
                <c:pt idx="6916">
                  <c:v>11:29:37</c:v>
                </c:pt>
                <c:pt idx="6917">
                  <c:v>11:29:37</c:v>
                </c:pt>
                <c:pt idx="6918">
                  <c:v>11:29:38</c:v>
                </c:pt>
                <c:pt idx="6919">
                  <c:v>11:29:38</c:v>
                </c:pt>
                <c:pt idx="6920">
                  <c:v>11:29:38</c:v>
                </c:pt>
                <c:pt idx="6921">
                  <c:v>11:29:39</c:v>
                </c:pt>
                <c:pt idx="6922">
                  <c:v>11:29:39</c:v>
                </c:pt>
                <c:pt idx="6923">
                  <c:v>11:29:45</c:v>
                </c:pt>
                <c:pt idx="6924">
                  <c:v>11:29:46</c:v>
                </c:pt>
                <c:pt idx="6925">
                  <c:v>11:29:46</c:v>
                </c:pt>
                <c:pt idx="6926">
                  <c:v>11:29:46</c:v>
                </c:pt>
                <c:pt idx="6927">
                  <c:v>11:29:47</c:v>
                </c:pt>
                <c:pt idx="6928">
                  <c:v>11:29:47</c:v>
                </c:pt>
                <c:pt idx="6929">
                  <c:v>11:29:48</c:v>
                </c:pt>
                <c:pt idx="6930">
                  <c:v>11:29:48</c:v>
                </c:pt>
                <c:pt idx="6931">
                  <c:v>11:29:48</c:v>
                </c:pt>
                <c:pt idx="6932">
                  <c:v>11:29:49</c:v>
                </c:pt>
                <c:pt idx="6933">
                  <c:v>11:29:49</c:v>
                </c:pt>
                <c:pt idx="6934">
                  <c:v>11:29:55</c:v>
                </c:pt>
                <c:pt idx="6935">
                  <c:v>11:29:56</c:v>
                </c:pt>
                <c:pt idx="6936">
                  <c:v>11:29:56</c:v>
                </c:pt>
                <c:pt idx="6937">
                  <c:v>11:29:56</c:v>
                </c:pt>
                <c:pt idx="6938">
                  <c:v>11:29:57</c:v>
                </c:pt>
                <c:pt idx="6939">
                  <c:v>11:29:57</c:v>
                </c:pt>
                <c:pt idx="6940">
                  <c:v>11:29:58</c:v>
                </c:pt>
                <c:pt idx="6941">
                  <c:v>11:29:58</c:v>
                </c:pt>
                <c:pt idx="6942">
                  <c:v>11:29:58</c:v>
                </c:pt>
                <c:pt idx="6943">
                  <c:v>11:29:59</c:v>
                </c:pt>
                <c:pt idx="6944">
                  <c:v>11:29:59</c:v>
                </c:pt>
                <c:pt idx="6945">
                  <c:v>11:30:05</c:v>
                </c:pt>
                <c:pt idx="6946">
                  <c:v>11:30:06</c:v>
                </c:pt>
                <c:pt idx="6947">
                  <c:v>11:30:06</c:v>
                </c:pt>
                <c:pt idx="6948">
                  <c:v>11:30:06</c:v>
                </c:pt>
                <c:pt idx="6949">
                  <c:v>11:30:07</c:v>
                </c:pt>
                <c:pt idx="6950">
                  <c:v>11:30:07</c:v>
                </c:pt>
                <c:pt idx="6951">
                  <c:v>11:30:08</c:v>
                </c:pt>
                <c:pt idx="6952">
                  <c:v>11:30:08</c:v>
                </c:pt>
                <c:pt idx="6953">
                  <c:v>11:30:08</c:v>
                </c:pt>
                <c:pt idx="6954">
                  <c:v>11:30:09</c:v>
                </c:pt>
                <c:pt idx="6955">
                  <c:v>11:30:09</c:v>
                </c:pt>
                <c:pt idx="6956">
                  <c:v>11:30:15</c:v>
                </c:pt>
                <c:pt idx="6957">
                  <c:v>11:30:16</c:v>
                </c:pt>
                <c:pt idx="6958">
                  <c:v>11:30:16</c:v>
                </c:pt>
                <c:pt idx="6959">
                  <c:v>11:30:16</c:v>
                </c:pt>
                <c:pt idx="6960">
                  <c:v>11:30:17</c:v>
                </c:pt>
                <c:pt idx="6961">
                  <c:v>11:30:17</c:v>
                </c:pt>
                <c:pt idx="6962">
                  <c:v>11:30:18</c:v>
                </c:pt>
                <c:pt idx="6963">
                  <c:v>11:30:18</c:v>
                </c:pt>
                <c:pt idx="6964">
                  <c:v>11:30:18</c:v>
                </c:pt>
                <c:pt idx="6965">
                  <c:v>11:30:19</c:v>
                </c:pt>
                <c:pt idx="6966">
                  <c:v>11:30:19</c:v>
                </c:pt>
                <c:pt idx="6967">
                  <c:v>11:30:25</c:v>
                </c:pt>
                <c:pt idx="6968">
                  <c:v>11:30:26</c:v>
                </c:pt>
                <c:pt idx="6969">
                  <c:v>11:30:26</c:v>
                </c:pt>
                <c:pt idx="6970">
                  <c:v>11:30:26</c:v>
                </c:pt>
                <c:pt idx="6971">
                  <c:v>11:30:27</c:v>
                </c:pt>
                <c:pt idx="6972">
                  <c:v>11:30:27</c:v>
                </c:pt>
                <c:pt idx="6973">
                  <c:v>11:30:28</c:v>
                </c:pt>
                <c:pt idx="6974">
                  <c:v>11:30:28</c:v>
                </c:pt>
                <c:pt idx="6975">
                  <c:v>11:30:28</c:v>
                </c:pt>
                <c:pt idx="6976">
                  <c:v>11:30:29</c:v>
                </c:pt>
                <c:pt idx="6977">
                  <c:v>11:30:29</c:v>
                </c:pt>
                <c:pt idx="6978">
                  <c:v>11:30:35</c:v>
                </c:pt>
                <c:pt idx="6979">
                  <c:v>11:30:36</c:v>
                </c:pt>
                <c:pt idx="6980">
                  <c:v>11:30:36</c:v>
                </c:pt>
                <c:pt idx="6981">
                  <c:v>11:30:36</c:v>
                </c:pt>
                <c:pt idx="6982">
                  <c:v>11:30:37</c:v>
                </c:pt>
                <c:pt idx="6983">
                  <c:v>11:30:37</c:v>
                </c:pt>
                <c:pt idx="6984">
                  <c:v>11:30:38</c:v>
                </c:pt>
                <c:pt idx="6985">
                  <c:v>11:30:38</c:v>
                </c:pt>
                <c:pt idx="6986">
                  <c:v>11:30:38</c:v>
                </c:pt>
                <c:pt idx="6987">
                  <c:v>11:30:39</c:v>
                </c:pt>
                <c:pt idx="6988">
                  <c:v>11:30:39</c:v>
                </c:pt>
                <c:pt idx="6989">
                  <c:v>11:30:45</c:v>
                </c:pt>
                <c:pt idx="6990">
                  <c:v>11:30:46</c:v>
                </c:pt>
                <c:pt idx="6991">
                  <c:v>11:30:46</c:v>
                </c:pt>
                <c:pt idx="6992">
                  <c:v>11:30:46</c:v>
                </c:pt>
                <c:pt idx="6993">
                  <c:v>11:30:47</c:v>
                </c:pt>
                <c:pt idx="6994">
                  <c:v>11:30:47</c:v>
                </c:pt>
                <c:pt idx="6995">
                  <c:v>11:30:48</c:v>
                </c:pt>
                <c:pt idx="6996">
                  <c:v>11:30:48</c:v>
                </c:pt>
                <c:pt idx="6997">
                  <c:v>11:30:48</c:v>
                </c:pt>
                <c:pt idx="6998">
                  <c:v>11:30:49</c:v>
                </c:pt>
                <c:pt idx="6999">
                  <c:v>11:30:49</c:v>
                </c:pt>
                <c:pt idx="7000">
                  <c:v>11:30:55</c:v>
                </c:pt>
                <c:pt idx="7001">
                  <c:v>11:30:55</c:v>
                </c:pt>
                <c:pt idx="7002">
                  <c:v>11:30:56</c:v>
                </c:pt>
                <c:pt idx="7003">
                  <c:v>11:30:56</c:v>
                </c:pt>
                <c:pt idx="7004">
                  <c:v>11:30:56</c:v>
                </c:pt>
                <c:pt idx="7005">
                  <c:v>11:30:57</c:v>
                </c:pt>
                <c:pt idx="7006">
                  <c:v>11:30:57</c:v>
                </c:pt>
                <c:pt idx="7007">
                  <c:v>11:30:58</c:v>
                </c:pt>
                <c:pt idx="7008">
                  <c:v>11:30:58</c:v>
                </c:pt>
                <c:pt idx="7009">
                  <c:v>11:30:58</c:v>
                </c:pt>
                <c:pt idx="7010">
                  <c:v>11:30:59</c:v>
                </c:pt>
                <c:pt idx="7011">
                  <c:v>11:31:05</c:v>
                </c:pt>
                <c:pt idx="7012">
                  <c:v>11:31:06</c:v>
                </c:pt>
                <c:pt idx="7013">
                  <c:v>11:31:06</c:v>
                </c:pt>
                <c:pt idx="7014">
                  <c:v>11:31:06</c:v>
                </c:pt>
                <c:pt idx="7015">
                  <c:v>11:31:07</c:v>
                </c:pt>
                <c:pt idx="7016">
                  <c:v>11:31:07</c:v>
                </c:pt>
                <c:pt idx="7017">
                  <c:v>11:31:08</c:v>
                </c:pt>
                <c:pt idx="7018">
                  <c:v>11:31:08</c:v>
                </c:pt>
                <c:pt idx="7019">
                  <c:v>11:31:08</c:v>
                </c:pt>
                <c:pt idx="7020">
                  <c:v>11:31:09</c:v>
                </c:pt>
                <c:pt idx="7021">
                  <c:v>11:31:09</c:v>
                </c:pt>
                <c:pt idx="7022">
                  <c:v>11:31:15</c:v>
                </c:pt>
                <c:pt idx="7023">
                  <c:v>11:31:16</c:v>
                </c:pt>
                <c:pt idx="7024">
                  <c:v>11:31:16</c:v>
                </c:pt>
                <c:pt idx="7025">
                  <c:v>11:31:16</c:v>
                </c:pt>
                <c:pt idx="7026">
                  <c:v>11:31:17</c:v>
                </c:pt>
                <c:pt idx="7027">
                  <c:v>11:31:17</c:v>
                </c:pt>
                <c:pt idx="7028">
                  <c:v>11:31:18</c:v>
                </c:pt>
                <c:pt idx="7029">
                  <c:v>11:31:18</c:v>
                </c:pt>
                <c:pt idx="7030">
                  <c:v>11:31:18</c:v>
                </c:pt>
                <c:pt idx="7031">
                  <c:v>11:31:19</c:v>
                </c:pt>
                <c:pt idx="7032">
                  <c:v>11:31:19</c:v>
                </c:pt>
                <c:pt idx="7033">
                  <c:v>11:31:25</c:v>
                </c:pt>
                <c:pt idx="7034">
                  <c:v>11:31:26</c:v>
                </c:pt>
                <c:pt idx="7035">
                  <c:v>11:31:26</c:v>
                </c:pt>
                <c:pt idx="7036">
                  <c:v>11:31:26</c:v>
                </c:pt>
                <c:pt idx="7037">
                  <c:v>11:31:27</c:v>
                </c:pt>
                <c:pt idx="7038">
                  <c:v>11:31:27</c:v>
                </c:pt>
                <c:pt idx="7039">
                  <c:v>11:31:28</c:v>
                </c:pt>
                <c:pt idx="7040">
                  <c:v>11:31:28</c:v>
                </c:pt>
                <c:pt idx="7041">
                  <c:v>11:31:28</c:v>
                </c:pt>
                <c:pt idx="7042">
                  <c:v>11:31:29</c:v>
                </c:pt>
                <c:pt idx="7043">
                  <c:v>11:31:29</c:v>
                </c:pt>
                <c:pt idx="7044">
                  <c:v>11:31:35</c:v>
                </c:pt>
                <c:pt idx="7045">
                  <c:v>11:31:36</c:v>
                </c:pt>
                <c:pt idx="7046">
                  <c:v>11:31:36</c:v>
                </c:pt>
                <c:pt idx="7047">
                  <c:v>11:31:36</c:v>
                </c:pt>
                <c:pt idx="7048">
                  <c:v>11:31:37</c:v>
                </c:pt>
                <c:pt idx="7049">
                  <c:v>11:31:37</c:v>
                </c:pt>
                <c:pt idx="7050">
                  <c:v>11:31:38</c:v>
                </c:pt>
                <c:pt idx="7051">
                  <c:v>11:31:38</c:v>
                </c:pt>
                <c:pt idx="7052">
                  <c:v>11:31:38</c:v>
                </c:pt>
                <c:pt idx="7053">
                  <c:v>11:31:39</c:v>
                </c:pt>
                <c:pt idx="7054">
                  <c:v>11:31:39</c:v>
                </c:pt>
                <c:pt idx="7055">
                  <c:v>11:31:45</c:v>
                </c:pt>
                <c:pt idx="7056">
                  <c:v>11:31:46</c:v>
                </c:pt>
                <c:pt idx="7057">
                  <c:v>11:31:46</c:v>
                </c:pt>
                <c:pt idx="7058">
                  <c:v>11:31:46</c:v>
                </c:pt>
                <c:pt idx="7059">
                  <c:v>11:31:47</c:v>
                </c:pt>
                <c:pt idx="7060">
                  <c:v>11:31:47</c:v>
                </c:pt>
                <c:pt idx="7061">
                  <c:v>11:31:48</c:v>
                </c:pt>
                <c:pt idx="7062">
                  <c:v>11:31:48</c:v>
                </c:pt>
                <c:pt idx="7063">
                  <c:v>11:31:48</c:v>
                </c:pt>
                <c:pt idx="7064">
                  <c:v>11:31:49</c:v>
                </c:pt>
                <c:pt idx="7065">
                  <c:v>11:31:49</c:v>
                </c:pt>
                <c:pt idx="7066">
                  <c:v>11:31:55</c:v>
                </c:pt>
                <c:pt idx="7067">
                  <c:v>11:31:56</c:v>
                </c:pt>
                <c:pt idx="7068">
                  <c:v>11:31:56</c:v>
                </c:pt>
                <c:pt idx="7069">
                  <c:v>11:31:56</c:v>
                </c:pt>
                <c:pt idx="7070">
                  <c:v>11:31:57</c:v>
                </c:pt>
                <c:pt idx="7071">
                  <c:v>11:31:57</c:v>
                </c:pt>
                <c:pt idx="7072">
                  <c:v>11:31:58</c:v>
                </c:pt>
                <c:pt idx="7073">
                  <c:v>11:31:58</c:v>
                </c:pt>
                <c:pt idx="7074">
                  <c:v>11:31:58</c:v>
                </c:pt>
                <c:pt idx="7075">
                  <c:v>11:31:59</c:v>
                </c:pt>
                <c:pt idx="7076">
                  <c:v>11:31:59</c:v>
                </c:pt>
                <c:pt idx="7077">
                  <c:v>11:32:05</c:v>
                </c:pt>
                <c:pt idx="7078">
                  <c:v>11:32:06</c:v>
                </c:pt>
                <c:pt idx="7079">
                  <c:v>11:32:06</c:v>
                </c:pt>
                <c:pt idx="7080">
                  <c:v>11:32:06</c:v>
                </c:pt>
                <c:pt idx="7081">
                  <c:v>11:32:07</c:v>
                </c:pt>
                <c:pt idx="7082">
                  <c:v>11:32:07</c:v>
                </c:pt>
                <c:pt idx="7083">
                  <c:v>11:32:08</c:v>
                </c:pt>
                <c:pt idx="7084">
                  <c:v>11:32:08</c:v>
                </c:pt>
                <c:pt idx="7085">
                  <c:v>11:32:08</c:v>
                </c:pt>
                <c:pt idx="7086">
                  <c:v>11:32:09</c:v>
                </c:pt>
                <c:pt idx="7087">
                  <c:v>11:32:09</c:v>
                </c:pt>
                <c:pt idx="7088">
                  <c:v>11:32:15</c:v>
                </c:pt>
                <c:pt idx="7089">
                  <c:v>11:32:16</c:v>
                </c:pt>
                <c:pt idx="7090">
                  <c:v>11:32:16</c:v>
                </c:pt>
                <c:pt idx="7091">
                  <c:v>11:32:16</c:v>
                </c:pt>
                <c:pt idx="7092">
                  <c:v>11:32:17</c:v>
                </c:pt>
                <c:pt idx="7093">
                  <c:v>11:32:17</c:v>
                </c:pt>
                <c:pt idx="7094">
                  <c:v>11:32:18</c:v>
                </c:pt>
                <c:pt idx="7095">
                  <c:v>11:32:18</c:v>
                </c:pt>
                <c:pt idx="7096">
                  <c:v>11:32:18</c:v>
                </c:pt>
                <c:pt idx="7097">
                  <c:v>11:32:19</c:v>
                </c:pt>
                <c:pt idx="7098">
                  <c:v>11:32:19</c:v>
                </c:pt>
                <c:pt idx="7099">
                  <c:v>11:32:25</c:v>
                </c:pt>
                <c:pt idx="7100">
                  <c:v>11:32:25</c:v>
                </c:pt>
                <c:pt idx="7101">
                  <c:v>11:32:26</c:v>
                </c:pt>
                <c:pt idx="7102">
                  <c:v>11:32:26</c:v>
                </c:pt>
                <c:pt idx="7103">
                  <c:v>11:32:26</c:v>
                </c:pt>
                <c:pt idx="7104">
                  <c:v>11:32:27</c:v>
                </c:pt>
                <c:pt idx="7105">
                  <c:v>11:32:27</c:v>
                </c:pt>
                <c:pt idx="7106">
                  <c:v>11:32:28</c:v>
                </c:pt>
                <c:pt idx="7107">
                  <c:v>11:32:28</c:v>
                </c:pt>
                <c:pt idx="7108">
                  <c:v>11:32:29</c:v>
                </c:pt>
                <c:pt idx="7109">
                  <c:v>11:32:29</c:v>
                </c:pt>
                <c:pt idx="7110">
                  <c:v>11:32:35</c:v>
                </c:pt>
                <c:pt idx="7111">
                  <c:v>11:32:36</c:v>
                </c:pt>
                <c:pt idx="7112">
                  <c:v>11:32:36</c:v>
                </c:pt>
                <c:pt idx="7113">
                  <c:v>11:32:36</c:v>
                </c:pt>
                <c:pt idx="7114">
                  <c:v>11:32:37</c:v>
                </c:pt>
                <c:pt idx="7115">
                  <c:v>11:32:37</c:v>
                </c:pt>
                <c:pt idx="7116">
                  <c:v>11:32:38</c:v>
                </c:pt>
                <c:pt idx="7117">
                  <c:v>11:32:38</c:v>
                </c:pt>
                <c:pt idx="7118">
                  <c:v>11:32:38</c:v>
                </c:pt>
                <c:pt idx="7119">
                  <c:v>11:32:39</c:v>
                </c:pt>
                <c:pt idx="7120">
                  <c:v>11:32:39</c:v>
                </c:pt>
                <c:pt idx="7121">
                  <c:v>11:32:45</c:v>
                </c:pt>
                <c:pt idx="7122">
                  <c:v>11:32:46</c:v>
                </c:pt>
                <c:pt idx="7123">
                  <c:v>11:32:46</c:v>
                </c:pt>
                <c:pt idx="7124">
                  <c:v>11:32:46</c:v>
                </c:pt>
                <c:pt idx="7125">
                  <c:v>11:32:47</c:v>
                </c:pt>
                <c:pt idx="7126">
                  <c:v>11:32:47</c:v>
                </c:pt>
                <c:pt idx="7127">
                  <c:v>11:32:48</c:v>
                </c:pt>
                <c:pt idx="7128">
                  <c:v>11:32:48</c:v>
                </c:pt>
                <c:pt idx="7129">
                  <c:v>11:32:48</c:v>
                </c:pt>
                <c:pt idx="7130">
                  <c:v>11:32:49</c:v>
                </c:pt>
                <c:pt idx="7131">
                  <c:v>11:32:49</c:v>
                </c:pt>
                <c:pt idx="7132">
                  <c:v>11:32:55</c:v>
                </c:pt>
                <c:pt idx="7133">
                  <c:v>11:32:56</c:v>
                </c:pt>
                <c:pt idx="7134">
                  <c:v>11:32:56</c:v>
                </c:pt>
                <c:pt idx="7135">
                  <c:v>11:32:56</c:v>
                </c:pt>
                <c:pt idx="7136">
                  <c:v>11:32:57</c:v>
                </c:pt>
                <c:pt idx="7137">
                  <c:v>11:32:57</c:v>
                </c:pt>
                <c:pt idx="7138">
                  <c:v>11:32:58</c:v>
                </c:pt>
                <c:pt idx="7139">
                  <c:v>11:32:58</c:v>
                </c:pt>
                <c:pt idx="7140">
                  <c:v>11:32:58</c:v>
                </c:pt>
                <c:pt idx="7141">
                  <c:v>11:32:59</c:v>
                </c:pt>
                <c:pt idx="7142">
                  <c:v>11:32:59</c:v>
                </c:pt>
                <c:pt idx="7143">
                  <c:v>11:33:05</c:v>
                </c:pt>
                <c:pt idx="7144">
                  <c:v>11:33:06</c:v>
                </c:pt>
                <c:pt idx="7145">
                  <c:v>11:33:06</c:v>
                </c:pt>
                <c:pt idx="7146">
                  <c:v>11:33:06</c:v>
                </c:pt>
                <c:pt idx="7147">
                  <c:v>11:33:07</c:v>
                </c:pt>
                <c:pt idx="7148">
                  <c:v>11:33:07</c:v>
                </c:pt>
                <c:pt idx="7149">
                  <c:v>11:33:08</c:v>
                </c:pt>
                <c:pt idx="7150">
                  <c:v>11:33:08</c:v>
                </c:pt>
                <c:pt idx="7151">
                  <c:v>11:33:08</c:v>
                </c:pt>
                <c:pt idx="7152">
                  <c:v>11:33:09</c:v>
                </c:pt>
                <c:pt idx="7153">
                  <c:v>11:33:09</c:v>
                </c:pt>
                <c:pt idx="7154">
                  <c:v>11:33:15</c:v>
                </c:pt>
                <c:pt idx="7155">
                  <c:v>11:33:16</c:v>
                </c:pt>
                <c:pt idx="7156">
                  <c:v>11:33:16</c:v>
                </c:pt>
                <c:pt idx="7157">
                  <c:v>11:33:16</c:v>
                </c:pt>
                <c:pt idx="7158">
                  <c:v>11:33:17</c:v>
                </c:pt>
                <c:pt idx="7159">
                  <c:v>11:33:17</c:v>
                </c:pt>
                <c:pt idx="7160">
                  <c:v>11:33:18</c:v>
                </c:pt>
                <c:pt idx="7161">
                  <c:v>11:33:18</c:v>
                </c:pt>
                <c:pt idx="7162">
                  <c:v>11:33:18</c:v>
                </c:pt>
                <c:pt idx="7163">
                  <c:v>11:33:19</c:v>
                </c:pt>
                <c:pt idx="7164">
                  <c:v>11:33:19</c:v>
                </c:pt>
                <c:pt idx="7165">
                  <c:v>11:33:25</c:v>
                </c:pt>
                <c:pt idx="7166">
                  <c:v>11:33:26</c:v>
                </c:pt>
                <c:pt idx="7167">
                  <c:v>11:33:26</c:v>
                </c:pt>
                <c:pt idx="7168">
                  <c:v>11:33:26</c:v>
                </c:pt>
                <c:pt idx="7169">
                  <c:v>11:33:27</c:v>
                </c:pt>
                <c:pt idx="7170">
                  <c:v>11:33:27</c:v>
                </c:pt>
                <c:pt idx="7171">
                  <c:v>11:33:28</c:v>
                </c:pt>
                <c:pt idx="7172">
                  <c:v>11:33:28</c:v>
                </c:pt>
                <c:pt idx="7173">
                  <c:v>11:33:28</c:v>
                </c:pt>
                <c:pt idx="7174">
                  <c:v>11:33:29</c:v>
                </c:pt>
                <c:pt idx="7175">
                  <c:v>11:33:29</c:v>
                </c:pt>
                <c:pt idx="7176">
                  <c:v>11:33:35</c:v>
                </c:pt>
                <c:pt idx="7177">
                  <c:v>11:33:36</c:v>
                </c:pt>
                <c:pt idx="7178">
                  <c:v>11:33:36</c:v>
                </c:pt>
                <c:pt idx="7179">
                  <c:v>11:33:36</c:v>
                </c:pt>
                <c:pt idx="7180">
                  <c:v>11:33:37</c:v>
                </c:pt>
                <c:pt idx="7181">
                  <c:v>11:33:37</c:v>
                </c:pt>
                <c:pt idx="7182">
                  <c:v>11:33:38</c:v>
                </c:pt>
                <c:pt idx="7183">
                  <c:v>11:33:38</c:v>
                </c:pt>
                <c:pt idx="7184">
                  <c:v>11:33:38</c:v>
                </c:pt>
                <c:pt idx="7185">
                  <c:v>11:33:39</c:v>
                </c:pt>
                <c:pt idx="7186">
                  <c:v>11:33:39</c:v>
                </c:pt>
                <c:pt idx="7187">
                  <c:v>11:33:45</c:v>
                </c:pt>
                <c:pt idx="7188">
                  <c:v>11:33:46</c:v>
                </c:pt>
                <c:pt idx="7189">
                  <c:v>11:33:46</c:v>
                </c:pt>
                <c:pt idx="7190">
                  <c:v>11:33:46</c:v>
                </c:pt>
                <c:pt idx="7191">
                  <c:v>11:33:47</c:v>
                </c:pt>
                <c:pt idx="7192">
                  <c:v>11:33:47</c:v>
                </c:pt>
                <c:pt idx="7193">
                  <c:v>11:33:48</c:v>
                </c:pt>
                <c:pt idx="7194">
                  <c:v>11:33:48</c:v>
                </c:pt>
                <c:pt idx="7195">
                  <c:v>11:33:48</c:v>
                </c:pt>
                <c:pt idx="7196">
                  <c:v>11:33:49</c:v>
                </c:pt>
                <c:pt idx="7197">
                  <c:v>11:33:49</c:v>
                </c:pt>
                <c:pt idx="7198">
                  <c:v>11:33:55</c:v>
                </c:pt>
                <c:pt idx="7199">
                  <c:v>11:33:56</c:v>
                </c:pt>
                <c:pt idx="7200">
                  <c:v>11:33:56</c:v>
                </c:pt>
                <c:pt idx="7201">
                  <c:v>11:33:56</c:v>
                </c:pt>
                <c:pt idx="7202">
                  <c:v>11:33:57</c:v>
                </c:pt>
                <c:pt idx="7203">
                  <c:v>11:33:57</c:v>
                </c:pt>
                <c:pt idx="7204">
                  <c:v>11:33:58</c:v>
                </c:pt>
                <c:pt idx="7205">
                  <c:v>11:33:58</c:v>
                </c:pt>
                <c:pt idx="7206">
                  <c:v>11:33:58</c:v>
                </c:pt>
                <c:pt idx="7207">
                  <c:v>11:33:59</c:v>
                </c:pt>
                <c:pt idx="7208">
                  <c:v>11:33:59</c:v>
                </c:pt>
                <c:pt idx="7209">
                  <c:v>11:34:05</c:v>
                </c:pt>
                <c:pt idx="7210">
                  <c:v>11:34:06</c:v>
                </c:pt>
                <c:pt idx="7211">
                  <c:v>11:34:06</c:v>
                </c:pt>
                <c:pt idx="7212">
                  <c:v>11:34:06</c:v>
                </c:pt>
                <c:pt idx="7213">
                  <c:v>11:34:07</c:v>
                </c:pt>
                <c:pt idx="7214">
                  <c:v>11:34:07</c:v>
                </c:pt>
                <c:pt idx="7215">
                  <c:v>11:34:08</c:v>
                </c:pt>
                <c:pt idx="7216">
                  <c:v>11:34:08</c:v>
                </c:pt>
                <c:pt idx="7217">
                  <c:v>11:34:08</c:v>
                </c:pt>
                <c:pt idx="7218">
                  <c:v>11:34:09</c:v>
                </c:pt>
                <c:pt idx="7219">
                  <c:v>11:34:09</c:v>
                </c:pt>
                <c:pt idx="7220">
                  <c:v>11:34:15</c:v>
                </c:pt>
                <c:pt idx="7221">
                  <c:v>11:34:16</c:v>
                </c:pt>
                <c:pt idx="7222">
                  <c:v>11:34:16</c:v>
                </c:pt>
                <c:pt idx="7223">
                  <c:v>11:34:16</c:v>
                </c:pt>
                <c:pt idx="7224">
                  <c:v>11:34:17</c:v>
                </c:pt>
                <c:pt idx="7225">
                  <c:v>11:34:17</c:v>
                </c:pt>
                <c:pt idx="7226">
                  <c:v>11:34:18</c:v>
                </c:pt>
                <c:pt idx="7227">
                  <c:v>11:34:18</c:v>
                </c:pt>
                <c:pt idx="7228">
                  <c:v>11:34:18</c:v>
                </c:pt>
                <c:pt idx="7229">
                  <c:v>11:34:19</c:v>
                </c:pt>
                <c:pt idx="7230">
                  <c:v>11:34:19</c:v>
                </c:pt>
                <c:pt idx="7231">
                  <c:v>11:34:25</c:v>
                </c:pt>
                <c:pt idx="7232">
                  <c:v>11:34:26</c:v>
                </c:pt>
                <c:pt idx="7233">
                  <c:v>11:34:26</c:v>
                </c:pt>
                <c:pt idx="7234">
                  <c:v>11:34:26</c:v>
                </c:pt>
                <c:pt idx="7235">
                  <c:v>11:34:27</c:v>
                </c:pt>
                <c:pt idx="7236">
                  <c:v>11:34:27</c:v>
                </c:pt>
                <c:pt idx="7237">
                  <c:v>11:34:28</c:v>
                </c:pt>
                <c:pt idx="7238">
                  <c:v>11:34:28</c:v>
                </c:pt>
                <c:pt idx="7239">
                  <c:v>11:34:28</c:v>
                </c:pt>
                <c:pt idx="7240">
                  <c:v>11:34:29</c:v>
                </c:pt>
                <c:pt idx="7241">
                  <c:v>11:34:29</c:v>
                </c:pt>
                <c:pt idx="7242">
                  <c:v>11:34:35</c:v>
                </c:pt>
                <c:pt idx="7243">
                  <c:v>11:34:36</c:v>
                </c:pt>
                <c:pt idx="7244">
                  <c:v>11:34:36</c:v>
                </c:pt>
                <c:pt idx="7245">
                  <c:v>11:34:36</c:v>
                </c:pt>
                <c:pt idx="7246">
                  <c:v>11:34:37</c:v>
                </c:pt>
                <c:pt idx="7247">
                  <c:v>11:34:37</c:v>
                </c:pt>
                <c:pt idx="7248">
                  <c:v>11:34:38</c:v>
                </c:pt>
                <c:pt idx="7249">
                  <c:v>11:34:38</c:v>
                </c:pt>
                <c:pt idx="7250">
                  <c:v>11:34:38</c:v>
                </c:pt>
                <c:pt idx="7251">
                  <c:v>11:34:39</c:v>
                </c:pt>
                <c:pt idx="7252">
                  <c:v>11:34:39</c:v>
                </c:pt>
                <c:pt idx="7253">
                  <c:v>11:34:45</c:v>
                </c:pt>
                <c:pt idx="7254">
                  <c:v>11:34:46</c:v>
                </c:pt>
                <c:pt idx="7255">
                  <c:v>11:34:46</c:v>
                </c:pt>
                <c:pt idx="7256">
                  <c:v>11:34:46</c:v>
                </c:pt>
                <c:pt idx="7257">
                  <c:v>11:34:47</c:v>
                </c:pt>
                <c:pt idx="7258">
                  <c:v>11:34:47</c:v>
                </c:pt>
                <c:pt idx="7259">
                  <c:v>11:34:48</c:v>
                </c:pt>
                <c:pt idx="7260">
                  <c:v>11:34:48</c:v>
                </c:pt>
                <c:pt idx="7261">
                  <c:v>11:34:48</c:v>
                </c:pt>
                <c:pt idx="7262">
                  <c:v>11:34:49</c:v>
                </c:pt>
                <c:pt idx="7263">
                  <c:v>11:34:49</c:v>
                </c:pt>
                <c:pt idx="7264">
                  <c:v>11:34:55</c:v>
                </c:pt>
                <c:pt idx="7265">
                  <c:v>11:34:56</c:v>
                </c:pt>
                <c:pt idx="7266">
                  <c:v>11:34:56</c:v>
                </c:pt>
                <c:pt idx="7267">
                  <c:v>11:34:56</c:v>
                </c:pt>
                <c:pt idx="7268">
                  <c:v>11:34:57</c:v>
                </c:pt>
                <c:pt idx="7269">
                  <c:v>11:34:57</c:v>
                </c:pt>
                <c:pt idx="7270">
                  <c:v>11:34:58</c:v>
                </c:pt>
                <c:pt idx="7271">
                  <c:v>11:34:58</c:v>
                </c:pt>
                <c:pt idx="7272">
                  <c:v>11:34:58</c:v>
                </c:pt>
                <c:pt idx="7273">
                  <c:v>11:34:59</c:v>
                </c:pt>
                <c:pt idx="7274">
                  <c:v>11:34:59</c:v>
                </c:pt>
                <c:pt idx="7275">
                  <c:v>11:35:04</c:v>
                </c:pt>
                <c:pt idx="7276">
                  <c:v>11:35:05</c:v>
                </c:pt>
                <c:pt idx="7277">
                  <c:v>11:35:05</c:v>
                </c:pt>
                <c:pt idx="7278">
                  <c:v>11:35:06</c:v>
                </c:pt>
                <c:pt idx="7279">
                  <c:v>11:35:07</c:v>
                </c:pt>
                <c:pt idx="7280">
                  <c:v>11:35:07</c:v>
                </c:pt>
                <c:pt idx="7281">
                  <c:v>11:35:07</c:v>
                </c:pt>
                <c:pt idx="7282">
                  <c:v>11:35:08</c:v>
                </c:pt>
                <c:pt idx="7283">
                  <c:v>11:35:08</c:v>
                </c:pt>
                <c:pt idx="7284">
                  <c:v>11:35:09</c:v>
                </c:pt>
                <c:pt idx="7285">
                  <c:v>11:35:09</c:v>
                </c:pt>
                <c:pt idx="7286">
                  <c:v>11:35:15</c:v>
                </c:pt>
                <c:pt idx="7287">
                  <c:v>11:35:15</c:v>
                </c:pt>
                <c:pt idx="7288">
                  <c:v>11:35:16</c:v>
                </c:pt>
                <c:pt idx="7289">
                  <c:v>11:35:16</c:v>
                </c:pt>
                <c:pt idx="7290">
                  <c:v>11:35:17</c:v>
                </c:pt>
                <c:pt idx="7291">
                  <c:v>11:35:17</c:v>
                </c:pt>
                <c:pt idx="7292">
                  <c:v>11:35:17</c:v>
                </c:pt>
                <c:pt idx="7293">
                  <c:v>11:35:18</c:v>
                </c:pt>
                <c:pt idx="7294">
                  <c:v>11:35:18</c:v>
                </c:pt>
                <c:pt idx="7295">
                  <c:v>11:35:19</c:v>
                </c:pt>
                <c:pt idx="7296">
                  <c:v>11:35:19</c:v>
                </c:pt>
                <c:pt idx="7297">
                  <c:v>11:35:25</c:v>
                </c:pt>
                <c:pt idx="7298">
                  <c:v>11:35:25</c:v>
                </c:pt>
                <c:pt idx="7299">
                  <c:v>11:35:26</c:v>
                </c:pt>
                <c:pt idx="7300">
                  <c:v>11:35:26</c:v>
                </c:pt>
                <c:pt idx="7301">
                  <c:v>11:35:27</c:v>
                </c:pt>
                <c:pt idx="7302">
                  <c:v>11:35:27</c:v>
                </c:pt>
                <c:pt idx="7303">
                  <c:v>11:35:27</c:v>
                </c:pt>
                <c:pt idx="7304">
                  <c:v>11:35:28</c:v>
                </c:pt>
                <c:pt idx="7305">
                  <c:v>11:35:28</c:v>
                </c:pt>
                <c:pt idx="7306">
                  <c:v>11:35:29</c:v>
                </c:pt>
                <c:pt idx="7307">
                  <c:v>11:35:29</c:v>
                </c:pt>
                <c:pt idx="7308">
                  <c:v>11:35:35</c:v>
                </c:pt>
                <c:pt idx="7309">
                  <c:v>11:35:35</c:v>
                </c:pt>
                <c:pt idx="7310">
                  <c:v>11:35:36</c:v>
                </c:pt>
                <c:pt idx="7311">
                  <c:v>11:35:36</c:v>
                </c:pt>
                <c:pt idx="7312">
                  <c:v>11:35:37</c:v>
                </c:pt>
                <c:pt idx="7313">
                  <c:v>11:35:37</c:v>
                </c:pt>
                <c:pt idx="7314">
                  <c:v>11:35:37</c:v>
                </c:pt>
                <c:pt idx="7315">
                  <c:v>11:35:38</c:v>
                </c:pt>
                <c:pt idx="7316">
                  <c:v>11:35:38</c:v>
                </c:pt>
                <c:pt idx="7317">
                  <c:v>11:35:39</c:v>
                </c:pt>
                <c:pt idx="7318">
                  <c:v>11:35:39</c:v>
                </c:pt>
                <c:pt idx="7319">
                  <c:v>11:35:45</c:v>
                </c:pt>
                <c:pt idx="7320">
                  <c:v>11:35:46</c:v>
                </c:pt>
                <c:pt idx="7321">
                  <c:v>11:35:46</c:v>
                </c:pt>
                <c:pt idx="7322">
                  <c:v>11:35:47</c:v>
                </c:pt>
                <c:pt idx="7323">
                  <c:v>11:35:47</c:v>
                </c:pt>
                <c:pt idx="7324">
                  <c:v>11:35:47</c:v>
                </c:pt>
                <c:pt idx="7325">
                  <c:v>11:35:48</c:v>
                </c:pt>
                <c:pt idx="7326">
                  <c:v>11:35:48</c:v>
                </c:pt>
                <c:pt idx="7327">
                  <c:v>11:35:49</c:v>
                </c:pt>
                <c:pt idx="7328">
                  <c:v>11:35:49</c:v>
                </c:pt>
                <c:pt idx="7329">
                  <c:v>11:35:49</c:v>
                </c:pt>
                <c:pt idx="7330">
                  <c:v>11:35:55</c:v>
                </c:pt>
                <c:pt idx="7331">
                  <c:v>11:35:56</c:v>
                </c:pt>
                <c:pt idx="7332">
                  <c:v>11:35:56</c:v>
                </c:pt>
                <c:pt idx="7333">
                  <c:v>11:35:57</c:v>
                </c:pt>
                <c:pt idx="7334">
                  <c:v>11:35:57</c:v>
                </c:pt>
                <c:pt idx="7335">
                  <c:v>11:35:57</c:v>
                </c:pt>
                <c:pt idx="7336">
                  <c:v>11:35:58</c:v>
                </c:pt>
                <c:pt idx="7337">
                  <c:v>11:35:58</c:v>
                </c:pt>
                <c:pt idx="7338">
                  <c:v>11:35:59</c:v>
                </c:pt>
                <c:pt idx="7339">
                  <c:v>11:35:59</c:v>
                </c:pt>
                <c:pt idx="7340">
                  <c:v>11:35:59</c:v>
                </c:pt>
                <c:pt idx="7341">
                  <c:v>11:36:05</c:v>
                </c:pt>
                <c:pt idx="7342">
                  <c:v>11:36:06</c:v>
                </c:pt>
                <c:pt idx="7343">
                  <c:v>11:36:06</c:v>
                </c:pt>
                <c:pt idx="7344">
                  <c:v>11:36:06</c:v>
                </c:pt>
                <c:pt idx="7345">
                  <c:v>11:36:07</c:v>
                </c:pt>
                <c:pt idx="7346">
                  <c:v>11:36:07</c:v>
                </c:pt>
                <c:pt idx="7347">
                  <c:v>11:36:08</c:v>
                </c:pt>
                <c:pt idx="7348">
                  <c:v>11:36:08</c:v>
                </c:pt>
                <c:pt idx="7349">
                  <c:v>11:36:08</c:v>
                </c:pt>
                <c:pt idx="7350">
                  <c:v>11:36:09</c:v>
                </c:pt>
                <c:pt idx="7351">
                  <c:v>11:36:09</c:v>
                </c:pt>
                <c:pt idx="7352">
                  <c:v>11:36:15</c:v>
                </c:pt>
                <c:pt idx="7353">
                  <c:v>11:36:16</c:v>
                </c:pt>
                <c:pt idx="7354">
                  <c:v>11:36:16</c:v>
                </c:pt>
                <c:pt idx="7355">
                  <c:v>11:36:16</c:v>
                </c:pt>
                <c:pt idx="7356">
                  <c:v>11:36:17</c:v>
                </c:pt>
                <c:pt idx="7357">
                  <c:v>11:36:17</c:v>
                </c:pt>
                <c:pt idx="7358">
                  <c:v>11:36:18</c:v>
                </c:pt>
                <c:pt idx="7359">
                  <c:v>11:36:18</c:v>
                </c:pt>
                <c:pt idx="7360">
                  <c:v>11:36:18</c:v>
                </c:pt>
                <c:pt idx="7361">
                  <c:v>11:36:19</c:v>
                </c:pt>
                <c:pt idx="7362">
                  <c:v>11:36:19</c:v>
                </c:pt>
                <c:pt idx="7363">
                  <c:v>11:36:25</c:v>
                </c:pt>
                <c:pt idx="7364">
                  <c:v>11:36:26</c:v>
                </c:pt>
                <c:pt idx="7365">
                  <c:v>11:36:26</c:v>
                </c:pt>
                <c:pt idx="7366">
                  <c:v>11:36:26</c:v>
                </c:pt>
                <c:pt idx="7367">
                  <c:v>11:36:27</c:v>
                </c:pt>
                <c:pt idx="7368">
                  <c:v>11:36:27</c:v>
                </c:pt>
                <c:pt idx="7369">
                  <c:v>11:36:28</c:v>
                </c:pt>
                <c:pt idx="7370">
                  <c:v>11:36:28</c:v>
                </c:pt>
                <c:pt idx="7371">
                  <c:v>11:36:28</c:v>
                </c:pt>
                <c:pt idx="7372">
                  <c:v>11:36:29</c:v>
                </c:pt>
                <c:pt idx="7373">
                  <c:v>11:36:29</c:v>
                </c:pt>
                <c:pt idx="7374">
                  <c:v>11:36:35</c:v>
                </c:pt>
                <c:pt idx="7375">
                  <c:v>11:36:36</c:v>
                </c:pt>
                <c:pt idx="7376">
                  <c:v>11:36:36</c:v>
                </c:pt>
                <c:pt idx="7377">
                  <c:v>11:36:36</c:v>
                </c:pt>
                <c:pt idx="7378">
                  <c:v>11:36:37</c:v>
                </c:pt>
                <c:pt idx="7379">
                  <c:v>11:36:37</c:v>
                </c:pt>
                <c:pt idx="7380">
                  <c:v>11:36:38</c:v>
                </c:pt>
                <c:pt idx="7381">
                  <c:v>11:36:38</c:v>
                </c:pt>
                <c:pt idx="7382">
                  <c:v>11:36:38</c:v>
                </c:pt>
                <c:pt idx="7383">
                  <c:v>11:36:39</c:v>
                </c:pt>
                <c:pt idx="7384">
                  <c:v>11:36:39</c:v>
                </c:pt>
                <c:pt idx="7385">
                  <c:v>11:36:45</c:v>
                </c:pt>
                <c:pt idx="7386">
                  <c:v>11:36:46</c:v>
                </c:pt>
                <c:pt idx="7387">
                  <c:v>11:36:46</c:v>
                </c:pt>
                <c:pt idx="7388">
                  <c:v>11:36:46</c:v>
                </c:pt>
                <c:pt idx="7389">
                  <c:v>11:36:47</c:v>
                </c:pt>
                <c:pt idx="7390">
                  <c:v>11:36:47</c:v>
                </c:pt>
                <c:pt idx="7391">
                  <c:v>11:36:48</c:v>
                </c:pt>
                <c:pt idx="7392">
                  <c:v>11:36:48</c:v>
                </c:pt>
                <c:pt idx="7393">
                  <c:v>11:36:48</c:v>
                </c:pt>
                <c:pt idx="7394">
                  <c:v>11:36:49</c:v>
                </c:pt>
                <c:pt idx="7395">
                  <c:v>11:36:49</c:v>
                </c:pt>
                <c:pt idx="7396">
                  <c:v>11:36:54</c:v>
                </c:pt>
                <c:pt idx="7397">
                  <c:v>11:36:55</c:v>
                </c:pt>
                <c:pt idx="7398">
                  <c:v>11:36:55</c:v>
                </c:pt>
                <c:pt idx="7399">
                  <c:v>11:36:56</c:v>
                </c:pt>
                <c:pt idx="7400">
                  <c:v>11:36:56</c:v>
                </c:pt>
                <c:pt idx="7401">
                  <c:v>11:36:56</c:v>
                </c:pt>
                <c:pt idx="7402">
                  <c:v>11:36:57</c:v>
                </c:pt>
                <c:pt idx="7403">
                  <c:v>11:36:57</c:v>
                </c:pt>
                <c:pt idx="7404">
                  <c:v>11:36:58</c:v>
                </c:pt>
                <c:pt idx="7405">
                  <c:v>11:36:59</c:v>
                </c:pt>
                <c:pt idx="7406">
                  <c:v>11:36:59</c:v>
                </c:pt>
                <c:pt idx="7407">
                  <c:v>11:37:05</c:v>
                </c:pt>
                <c:pt idx="7408">
                  <c:v>11:37:06</c:v>
                </c:pt>
                <c:pt idx="7409">
                  <c:v>11:37:06</c:v>
                </c:pt>
                <c:pt idx="7410">
                  <c:v>11:37:07</c:v>
                </c:pt>
                <c:pt idx="7411">
                  <c:v>11:37:07</c:v>
                </c:pt>
                <c:pt idx="7412">
                  <c:v>11:37:07</c:v>
                </c:pt>
                <c:pt idx="7413">
                  <c:v>11:37:08</c:v>
                </c:pt>
                <c:pt idx="7414">
                  <c:v>11:37:08</c:v>
                </c:pt>
                <c:pt idx="7415">
                  <c:v>11:37:09</c:v>
                </c:pt>
                <c:pt idx="7416">
                  <c:v>11:37:09</c:v>
                </c:pt>
                <c:pt idx="7417">
                  <c:v>11:37:09</c:v>
                </c:pt>
                <c:pt idx="7418">
                  <c:v>11:37:15</c:v>
                </c:pt>
                <c:pt idx="7419">
                  <c:v>11:37:16</c:v>
                </c:pt>
                <c:pt idx="7420">
                  <c:v>11:37:16</c:v>
                </c:pt>
                <c:pt idx="7421">
                  <c:v>11:37:17</c:v>
                </c:pt>
                <c:pt idx="7422">
                  <c:v>11:37:17</c:v>
                </c:pt>
                <c:pt idx="7423">
                  <c:v>11:37:17</c:v>
                </c:pt>
                <c:pt idx="7424">
                  <c:v>11:37:18</c:v>
                </c:pt>
                <c:pt idx="7425">
                  <c:v>11:37:18</c:v>
                </c:pt>
                <c:pt idx="7426">
                  <c:v>11:37:19</c:v>
                </c:pt>
                <c:pt idx="7427">
                  <c:v>11:37:19</c:v>
                </c:pt>
                <c:pt idx="7428">
                  <c:v>11:37:19</c:v>
                </c:pt>
                <c:pt idx="7429">
                  <c:v>11:37:25</c:v>
                </c:pt>
                <c:pt idx="7430">
                  <c:v>11:37:26</c:v>
                </c:pt>
                <c:pt idx="7431">
                  <c:v>11:37:26</c:v>
                </c:pt>
                <c:pt idx="7432">
                  <c:v>11:37:27</c:v>
                </c:pt>
                <c:pt idx="7433">
                  <c:v>11:37:27</c:v>
                </c:pt>
                <c:pt idx="7434">
                  <c:v>11:37:27</c:v>
                </c:pt>
                <c:pt idx="7435">
                  <c:v>11:37:28</c:v>
                </c:pt>
                <c:pt idx="7436">
                  <c:v>11:37:28</c:v>
                </c:pt>
                <c:pt idx="7437">
                  <c:v>11:37:29</c:v>
                </c:pt>
                <c:pt idx="7438">
                  <c:v>11:37:29</c:v>
                </c:pt>
                <c:pt idx="7439">
                  <c:v>11:37:29</c:v>
                </c:pt>
                <c:pt idx="7440">
                  <c:v>11:37:35</c:v>
                </c:pt>
                <c:pt idx="7441">
                  <c:v>11:37:36</c:v>
                </c:pt>
                <c:pt idx="7442">
                  <c:v>11:37:36</c:v>
                </c:pt>
                <c:pt idx="7443">
                  <c:v>11:37:37</c:v>
                </c:pt>
                <c:pt idx="7444">
                  <c:v>11:37:37</c:v>
                </c:pt>
                <c:pt idx="7445">
                  <c:v>11:37:37</c:v>
                </c:pt>
                <c:pt idx="7446">
                  <c:v>11:37:38</c:v>
                </c:pt>
                <c:pt idx="7447">
                  <c:v>11:37:38</c:v>
                </c:pt>
                <c:pt idx="7448">
                  <c:v>11:37:39</c:v>
                </c:pt>
                <c:pt idx="7449">
                  <c:v>11:37:39</c:v>
                </c:pt>
                <c:pt idx="7450">
                  <c:v>11:37:39</c:v>
                </c:pt>
                <c:pt idx="7451">
                  <c:v>11:37:45</c:v>
                </c:pt>
                <c:pt idx="7452">
                  <c:v>11:37:46</c:v>
                </c:pt>
                <c:pt idx="7453">
                  <c:v>11:37:46</c:v>
                </c:pt>
                <c:pt idx="7454">
                  <c:v>11:37:47</c:v>
                </c:pt>
                <c:pt idx="7455">
                  <c:v>11:37:47</c:v>
                </c:pt>
                <c:pt idx="7456">
                  <c:v>11:37:47</c:v>
                </c:pt>
                <c:pt idx="7457">
                  <c:v>11:37:48</c:v>
                </c:pt>
                <c:pt idx="7458">
                  <c:v>11:37:48</c:v>
                </c:pt>
                <c:pt idx="7459">
                  <c:v>11:37:49</c:v>
                </c:pt>
                <c:pt idx="7460">
                  <c:v>11:37:49</c:v>
                </c:pt>
                <c:pt idx="7461">
                  <c:v>11:37:49</c:v>
                </c:pt>
                <c:pt idx="7462">
                  <c:v>11:37:55</c:v>
                </c:pt>
                <c:pt idx="7463">
                  <c:v>11:37:56</c:v>
                </c:pt>
                <c:pt idx="7464">
                  <c:v>11:37:56</c:v>
                </c:pt>
                <c:pt idx="7465">
                  <c:v>11:37:57</c:v>
                </c:pt>
                <c:pt idx="7466">
                  <c:v>11:37:57</c:v>
                </c:pt>
                <c:pt idx="7467">
                  <c:v>11:37:57</c:v>
                </c:pt>
                <c:pt idx="7468">
                  <c:v>11:37:58</c:v>
                </c:pt>
                <c:pt idx="7469">
                  <c:v>11:37:58</c:v>
                </c:pt>
                <c:pt idx="7470">
                  <c:v>11:37:59</c:v>
                </c:pt>
                <c:pt idx="7471">
                  <c:v>11:37:59</c:v>
                </c:pt>
                <c:pt idx="7472">
                  <c:v>11:37:59</c:v>
                </c:pt>
                <c:pt idx="7473">
                  <c:v>11:38:05</c:v>
                </c:pt>
                <c:pt idx="7474">
                  <c:v>11:38:06</c:v>
                </c:pt>
                <c:pt idx="7475">
                  <c:v>11:38:06</c:v>
                </c:pt>
                <c:pt idx="7476">
                  <c:v>11:38:07</c:v>
                </c:pt>
                <c:pt idx="7477">
                  <c:v>11:38:07</c:v>
                </c:pt>
                <c:pt idx="7478">
                  <c:v>11:38:07</c:v>
                </c:pt>
                <c:pt idx="7479">
                  <c:v>11:38:08</c:v>
                </c:pt>
                <c:pt idx="7480">
                  <c:v>11:38:08</c:v>
                </c:pt>
                <c:pt idx="7481">
                  <c:v>11:38:09</c:v>
                </c:pt>
                <c:pt idx="7482">
                  <c:v>11:38:09</c:v>
                </c:pt>
                <c:pt idx="7483">
                  <c:v>11:38:09</c:v>
                </c:pt>
                <c:pt idx="7484">
                  <c:v>11:38:15</c:v>
                </c:pt>
                <c:pt idx="7485">
                  <c:v>11:38:16</c:v>
                </c:pt>
                <c:pt idx="7486">
                  <c:v>11:38:16</c:v>
                </c:pt>
                <c:pt idx="7487">
                  <c:v>11:38:17</c:v>
                </c:pt>
                <c:pt idx="7488">
                  <c:v>11:38:17</c:v>
                </c:pt>
                <c:pt idx="7489">
                  <c:v>11:38:17</c:v>
                </c:pt>
                <c:pt idx="7490">
                  <c:v>11:38:18</c:v>
                </c:pt>
                <c:pt idx="7491">
                  <c:v>11:38:18</c:v>
                </c:pt>
                <c:pt idx="7492">
                  <c:v>11:38:19</c:v>
                </c:pt>
                <c:pt idx="7493">
                  <c:v>11:38:19</c:v>
                </c:pt>
                <c:pt idx="7494">
                  <c:v>11:38:19</c:v>
                </c:pt>
                <c:pt idx="7495">
                  <c:v>11:38:25</c:v>
                </c:pt>
                <c:pt idx="7496">
                  <c:v>11:38:26</c:v>
                </c:pt>
                <c:pt idx="7497">
                  <c:v>11:38:26</c:v>
                </c:pt>
                <c:pt idx="7498">
                  <c:v>11:38:27</c:v>
                </c:pt>
                <c:pt idx="7499">
                  <c:v>11:38:27</c:v>
                </c:pt>
                <c:pt idx="7500">
                  <c:v>11:38:27</c:v>
                </c:pt>
                <c:pt idx="7501">
                  <c:v>11:38:28</c:v>
                </c:pt>
                <c:pt idx="7502">
                  <c:v>11:38:28</c:v>
                </c:pt>
                <c:pt idx="7503">
                  <c:v>11:38:28</c:v>
                </c:pt>
                <c:pt idx="7504">
                  <c:v>11:38:29</c:v>
                </c:pt>
                <c:pt idx="7505">
                  <c:v>11:38:29</c:v>
                </c:pt>
                <c:pt idx="7506">
                  <c:v>11:38:29</c:v>
                </c:pt>
                <c:pt idx="7507">
                  <c:v>11:38:29</c:v>
                </c:pt>
                <c:pt idx="7508">
                  <c:v>11:38:30</c:v>
                </c:pt>
                <c:pt idx="7509">
                  <c:v>11:38:31</c:v>
                </c:pt>
                <c:pt idx="7510">
                  <c:v>11:38:32</c:v>
                </c:pt>
                <c:pt idx="7511">
                  <c:v>11:38:33</c:v>
                </c:pt>
                <c:pt idx="7512">
                  <c:v>11:38:34</c:v>
                </c:pt>
                <c:pt idx="7513">
                  <c:v>11:38:35</c:v>
                </c:pt>
                <c:pt idx="7514">
                  <c:v>11:38:35</c:v>
                </c:pt>
                <c:pt idx="7515">
                  <c:v>11:38:36</c:v>
                </c:pt>
                <c:pt idx="7516">
                  <c:v>11:38:36</c:v>
                </c:pt>
                <c:pt idx="7517">
                  <c:v>11:38:36</c:v>
                </c:pt>
                <c:pt idx="7518">
                  <c:v>11:38:37</c:v>
                </c:pt>
                <c:pt idx="7519">
                  <c:v>11:38:37</c:v>
                </c:pt>
                <c:pt idx="7520">
                  <c:v>11:38:37</c:v>
                </c:pt>
                <c:pt idx="7521">
                  <c:v>11:38:37</c:v>
                </c:pt>
                <c:pt idx="7522">
                  <c:v>11:38:38</c:v>
                </c:pt>
                <c:pt idx="7523">
                  <c:v>11:38:38</c:v>
                </c:pt>
                <c:pt idx="7524">
                  <c:v>11:38:38</c:v>
                </c:pt>
                <c:pt idx="7525">
                  <c:v>11:38:39</c:v>
                </c:pt>
                <c:pt idx="7526">
                  <c:v>11:38:39</c:v>
                </c:pt>
                <c:pt idx="7527">
                  <c:v>11:38:39</c:v>
                </c:pt>
                <c:pt idx="7528">
                  <c:v>11:38:39</c:v>
                </c:pt>
                <c:pt idx="7529">
                  <c:v>11:38:40</c:v>
                </c:pt>
                <c:pt idx="7530">
                  <c:v>11:38:41</c:v>
                </c:pt>
                <c:pt idx="7531">
                  <c:v>11:38:42</c:v>
                </c:pt>
                <c:pt idx="7532">
                  <c:v>11:38:43</c:v>
                </c:pt>
                <c:pt idx="7533">
                  <c:v>11:38:44</c:v>
                </c:pt>
                <c:pt idx="7534">
                  <c:v>11:38:45</c:v>
                </c:pt>
                <c:pt idx="7535">
                  <c:v>11:38:45</c:v>
                </c:pt>
                <c:pt idx="7536">
                  <c:v>11:38:46</c:v>
                </c:pt>
                <c:pt idx="7537">
                  <c:v>11:38:46</c:v>
                </c:pt>
                <c:pt idx="7538">
                  <c:v>11:38:46</c:v>
                </c:pt>
                <c:pt idx="7539">
                  <c:v>11:38:47</c:v>
                </c:pt>
                <c:pt idx="7540">
                  <c:v>11:38:47</c:v>
                </c:pt>
                <c:pt idx="7541">
                  <c:v>11:38:47</c:v>
                </c:pt>
                <c:pt idx="7542">
                  <c:v>11:38:47</c:v>
                </c:pt>
                <c:pt idx="7543">
                  <c:v>11:38:48</c:v>
                </c:pt>
                <c:pt idx="7544">
                  <c:v>11:38:48</c:v>
                </c:pt>
                <c:pt idx="7545">
                  <c:v>11:38:48</c:v>
                </c:pt>
                <c:pt idx="7546">
                  <c:v>11:38:49</c:v>
                </c:pt>
                <c:pt idx="7547">
                  <c:v>11:38:49</c:v>
                </c:pt>
                <c:pt idx="7548">
                  <c:v>11:38:49</c:v>
                </c:pt>
                <c:pt idx="7549">
                  <c:v>11:38:50</c:v>
                </c:pt>
                <c:pt idx="7550">
                  <c:v>11:38:51</c:v>
                </c:pt>
                <c:pt idx="7551">
                  <c:v>11:38:52</c:v>
                </c:pt>
                <c:pt idx="7552">
                  <c:v>11:38:54</c:v>
                </c:pt>
                <c:pt idx="7553">
                  <c:v>11:38:55</c:v>
                </c:pt>
                <c:pt idx="7554">
                  <c:v>11:38:56</c:v>
                </c:pt>
                <c:pt idx="7555">
                  <c:v>11:38:56</c:v>
                </c:pt>
                <c:pt idx="7556">
                  <c:v>11:38:57</c:v>
                </c:pt>
                <c:pt idx="7557">
                  <c:v>11:38:57</c:v>
                </c:pt>
                <c:pt idx="7558">
                  <c:v>11:38:57</c:v>
                </c:pt>
                <c:pt idx="7559">
                  <c:v>11:38:58</c:v>
                </c:pt>
                <c:pt idx="7560">
                  <c:v>11:38:58</c:v>
                </c:pt>
                <c:pt idx="7561">
                  <c:v>11:38:59</c:v>
                </c:pt>
                <c:pt idx="7562">
                  <c:v>11:38:59</c:v>
                </c:pt>
                <c:pt idx="7563">
                  <c:v>11:38:59</c:v>
                </c:pt>
                <c:pt idx="7564">
                  <c:v>11:38:59</c:v>
                </c:pt>
                <c:pt idx="7565">
                  <c:v>11:39:04</c:v>
                </c:pt>
                <c:pt idx="7566">
                  <c:v>11:39:05</c:v>
                </c:pt>
                <c:pt idx="7567">
                  <c:v>11:39:06</c:v>
                </c:pt>
                <c:pt idx="7568">
                  <c:v>11:39:06</c:v>
                </c:pt>
                <c:pt idx="7569">
                  <c:v>11:39:07</c:v>
                </c:pt>
                <c:pt idx="7570">
                  <c:v>11:39:07</c:v>
                </c:pt>
                <c:pt idx="7571">
                  <c:v>11:39:07</c:v>
                </c:pt>
                <c:pt idx="7572">
                  <c:v>11:39:08</c:v>
                </c:pt>
                <c:pt idx="7573">
                  <c:v>11:39:08</c:v>
                </c:pt>
                <c:pt idx="7574">
                  <c:v>11:39:09</c:v>
                </c:pt>
                <c:pt idx="7575">
                  <c:v>11:39:09</c:v>
                </c:pt>
                <c:pt idx="7576">
                  <c:v>11:39:09</c:v>
                </c:pt>
                <c:pt idx="7577">
                  <c:v>11:39:15</c:v>
                </c:pt>
                <c:pt idx="7578">
                  <c:v>11:39:16</c:v>
                </c:pt>
                <c:pt idx="7579">
                  <c:v>11:39:16</c:v>
                </c:pt>
                <c:pt idx="7580">
                  <c:v>11:39:17</c:v>
                </c:pt>
                <c:pt idx="7581">
                  <c:v>11:39:17</c:v>
                </c:pt>
                <c:pt idx="7582">
                  <c:v>11:39:17</c:v>
                </c:pt>
                <c:pt idx="7583">
                  <c:v>11:39:18</c:v>
                </c:pt>
                <c:pt idx="7584">
                  <c:v>11:39:18</c:v>
                </c:pt>
                <c:pt idx="7585">
                  <c:v>11:39:19</c:v>
                </c:pt>
                <c:pt idx="7586">
                  <c:v>11:39:19</c:v>
                </c:pt>
                <c:pt idx="7587">
                  <c:v>11:39:19</c:v>
                </c:pt>
                <c:pt idx="7588">
                  <c:v>11:39:25</c:v>
                </c:pt>
                <c:pt idx="7589">
                  <c:v>11:39:26</c:v>
                </c:pt>
                <c:pt idx="7590">
                  <c:v>11:39:26</c:v>
                </c:pt>
                <c:pt idx="7591">
                  <c:v>11:39:27</c:v>
                </c:pt>
                <c:pt idx="7592">
                  <c:v>11:39:27</c:v>
                </c:pt>
                <c:pt idx="7593">
                  <c:v>11:39:27</c:v>
                </c:pt>
                <c:pt idx="7594">
                  <c:v>11:39:28</c:v>
                </c:pt>
                <c:pt idx="7595">
                  <c:v>11:39:28</c:v>
                </c:pt>
                <c:pt idx="7596">
                  <c:v>11:39:29</c:v>
                </c:pt>
                <c:pt idx="7597">
                  <c:v>11:39:29</c:v>
                </c:pt>
                <c:pt idx="7598">
                  <c:v>11:39:29</c:v>
                </c:pt>
                <c:pt idx="7599">
                  <c:v>11:39:35</c:v>
                </c:pt>
                <c:pt idx="7600">
                  <c:v>11:39:36</c:v>
                </c:pt>
                <c:pt idx="7601">
                  <c:v>11:39:36</c:v>
                </c:pt>
                <c:pt idx="7602">
                  <c:v>11:39:37</c:v>
                </c:pt>
                <c:pt idx="7603">
                  <c:v>11:39:37</c:v>
                </c:pt>
                <c:pt idx="7604">
                  <c:v>11:39:37</c:v>
                </c:pt>
                <c:pt idx="7605">
                  <c:v>11:39:38</c:v>
                </c:pt>
                <c:pt idx="7606">
                  <c:v>11:39:38</c:v>
                </c:pt>
                <c:pt idx="7607">
                  <c:v>11:39:39</c:v>
                </c:pt>
                <c:pt idx="7608">
                  <c:v>11:39:39</c:v>
                </c:pt>
                <c:pt idx="7609">
                  <c:v>11:39:39</c:v>
                </c:pt>
                <c:pt idx="7610">
                  <c:v>11:39:45</c:v>
                </c:pt>
                <c:pt idx="7611">
                  <c:v>11:39:46</c:v>
                </c:pt>
                <c:pt idx="7612">
                  <c:v>11:39:46</c:v>
                </c:pt>
                <c:pt idx="7613">
                  <c:v>11:39:47</c:v>
                </c:pt>
                <c:pt idx="7614">
                  <c:v>11:39:47</c:v>
                </c:pt>
                <c:pt idx="7615">
                  <c:v>11:39:47</c:v>
                </c:pt>
                <c:pt idx="7616">
                  <c:v>11:39:48</c:v>
                </c:pt>
                <c:pt idx="7617">
                  <c:v>11:39:48</c:v>
                </c:pt>
                <c:pt idx="7618">
                  <c:v>11:39:49</c:v>
                </c:pt>
                <c:pt idx="7619">
                  <c:v>11:39:49</c:v>
                </c:pt>
                <c:pt idx="7620">
                  <c:v>11:39:49</c:v>
                </c:pt>
                <c:pt idx="7621">
                  <c:v>11:39:55</c:v>
                </c:pt>
                <c:pt idx="7622">
                  <c:v>11:39:56</c:v>
                </c:pt>
                <c:pt idx="7623">
                  <c:v>11:39:56</c:v>
                </c:pt>
                <c:pt idx="7624">
                  <c:v>11:39:57</c:v>
                </c:pt>
                <c:pt idx="7625">
                  <c:v>11:39:57</c:v>
                </c:pt>
                <c:pt idx="7626">
                  <c:v>11:39:57</c:v>
                </c:pt>
                <c:pt idx="7627">
                  <c:v>11:39:58</c:v>
                </c:pt>
                <c:pt idx="7628">
                  <c:v>11:39:58</c:v>
                </c:pt>
                <c:pt idx="7629">
                  <c:v>11:39:59</c:v>
                </c:pt>
                <c:pt idx="7630">
                  <c:v>11:39:59</c:v>
                </c:pt>
                <c:pt idx="7631">
                  <c:v>11:39:59</c:v>
                </c:pt>
                <c:pt idx="7632">
                  <c:v>11:40:05</c:v>
                </c:pt>
                <c:pt idx="7633">
                  <c:v>11:40:06</c:v>
                </c:pt>
                <c:pt idx="7634">
                  <c:v>11:40:06</c:v>
                </c:pt>
                <c:pt idx="7635">
                  <c:v>11:40:07</c:v>
                </c:pt>
                <c:pt idx="7636">
                  <c:v>11:40:07</c:v>
                </c:pt>
                <c:pt idx="7637">
                  <c:v>11:40:07</c:v>
                </c:pt>
                <c:pt idx="7638">
                  <c:v>11:40:08</c:v>
                </c:pt>
                <c:pt idx="7639">
                  <c:v>11:40:08</c:v>
                </c:pt>
                <c:pt idx="7640">
                  <c:v>11:40:09</c:v>
                </c:pt>
                <c:pt idx="7641">
                  <c:v>11:40:09</c:v>
                </c:pt>
                <c:pt idx="7642">
                  <c:v>11:40:09</c:v>
                </c:pt>
                <c:pt idx="7643">
                  <c:v>11:40:15</c:v>
                </c:pt>
                <c:pt idx="7644">
                  <c:v>11:40:16</c:v>
                </c:pt>
                <c:pt idx="7645">
                  <c:v>11:40:16</c:v>
                </c:pt>
                <c:pt idx="7646">
                  <c:v>11:40:17</c:v>
                </c:pt>
                <c:pt idx="7647">
                  <c:v>11:40:17</c:v>
                </c:pt>
                <c:pt idx="7648">
                  <c:v>11:40:17</c:v>
                </c:pt>
                <c:pt idx="7649">
                  <c:v>11:40:18</c:v>
                </c:pt>
                <c:pt idx="7650">
                  <c:v>11:40:18</c:v>
                </c:pt>
                <c:pt idx="7651">
                  <c:v>11:40:19</c:v>
                </c:pt>
                <c:pt idx="7652">
                  <c:v>11:40:19</c:v>
                </c:pt>
                <c:pt idx="7653">
                  <c:v>11:40:19</c:v>
                </c:pt>
                <c:pt idx="7654">
                  <c:v>11:40:25</c:v>
                </c:pt>
                <c:pt idx="7655">
                  <c:v>11:40:26</c:v>
                </c:pt>
                <c:pt idx="7656">
                  <c:v>11:40:26</c:v>
                </c:pt>
                <c:pt idx="7657">
                  <c:v>11:40:27</c:v>
                </c:pt>
                <c:pt idx="7658">
                  <c:v>11:40:27</c:v>
                </c:pt>
                <c:pt idx="7659">
                  <c:v>11:40:27</c:v>
                </c:pt>
                <c:pt idx="7660">
                  <c:v>11:40:28</c:v>
                </c:pt>
                <c:pt idx="7661">
                  <c:v>11:40:28</c:v>
                </c:pt>
                <c:pt idx="7662">
                  <c:v>11:40:29</c:v>
                </c:pt>
                <c:pt idx="7663">
                  <c:v>11:40:29</c:v>
                </c:pt>
                <c:pt idx="7664">
                  <c:v>11:40:29</c:v>
                </c:pt>
                <c:pt idx="7665">
                  <c:v>11:40:35</c:v>
                </c:pt>
                <c:pt idx="7666">
                  <c:v>11:40:36</c:v>
                </c:pt>
                <c:pt idx="7667">
                  <c:v>11:40:36</c:v>
                </c:pt>
                <c:pt idx="7668">
                  <c:v>11:40:37</c:v>
                </c:pt>
                <c:pt idx="7669">
                  <c:v>11:40:37</c:v>
                </c:pt>
                <c:pt idx="7670">
                  <c:v>11:40:37</c:v>
                </c:pt>
                <c:pt idx="7671">
                  <c:v>11:40:38</c:v>
                </c:pt>
                <c:pt idx="7672">
                  <c:v>11:40:38</c:v>
                </c:pt>
                <c:pt idx="7673">
                  <c:v>11:40:39</c:v>
                </c:pt>
                <c:pt idx="7674">
                  <c:v>11:40:39</c:v>
                </c:pt>
                <c:pt idx="7675">
                  <c:v>11:40:39</c:v>
                </c:pt>
                <c:pt idx="7676">
                  <c:v>11:40:42</c:v>
                </c:pt>
                <c:pt idx="7677">
                  <c:v>11:40:45</c:v>
                </c:pt>
                <c:pt idx="7678">
                  <c:v>11:40:46</c:v>
                </c:pt>
                <c:pt idx="7679">
                  <c:v>11:40:46</c:v>
                </c:pt>
                <c:pt idx="7680">
                  <c:v>11:40:47</c:v>
                </c:pt>
                <c:pt idx="7681">
                  <c:v>11:40:47</c:v>
                </c:pt>
                <c:pt idx="7682">
                  <c:v>11:40:47</c:v>
                </c:pt>
                <c:pt idx="7683">
                  <c:v>11:40:48</c:v>
                </c:pt>
                <c:pt idx="7684">
                  <c:v>11:40:48</c:v>
                </c:pt>
                <c:pt idx="7685">
                  <c:v>11:40:49</c:v>
                </c:pt>
                <c:pt idx="7686">
                  <c:v>11:40:49</c:v>
                </c:pt>
                <c:pt idx="7687">
                  <c:v>11:40:49</c:v>
                </c:pt>
                <c:pt idx="7688">
                  <c:v>11:40:55</c:v>
                </c:pt>
                <c:pt idx="7689">
                  <c:v>11:40:56</c:v>
                </c:pt>
                <c:pt idx="7690">
                  <c:v>11:40:56</c:v>
                </c:pt>
                <c:pt idx="7691">
                  <c:v>11:40:57</c:v>
                </c:pt>
                <c:pt idx="7692">
                  <c:v>11:40:57</c:v>
                </c:pt>
                <c:pt idx="7693">
                  <c:v>11:40:57</c:v>
                </c:pt>
                <c:pt idx="7694">
                  <c:v>11:40:58</c:v>
                </c:pt>
                <c:pt idx="7695">
                  <c:v>11:40:58</c:v>
                </c:pt>
                <c:pt idx="7696">
                  <c:v>11:40:59</c:v>
                </c:pt>
                <c:pt idx="7697">
                  <c:v>11:40:59</c:v>
                </c:pt>
                <c:pt idx="7698">
                  <c:v>11:40:59</c:v>
                </c:pt>
                <c:pt idx="7699">
                  <c:v>11:41:05</c:v>
                </c:pt>
                <c:pt idx="7700">
                  <c:v>11:41:06</c:v>
                </c:pt>
                <c:pt idx="7701">
                  <c:v>11:41:06</c:v>
                </c:pt>
                <c:pt idx="7702">
                  <c:v>11:41:07</c:v>
                </c:pt>
                <c:pt idx="7703">
                  <c:v>11:41:07</c:v>
                </c:pt>
                <c:pt idx="7704">
                  <c:v>11:41:07</c:v>
                </c:pt>
                <c:pt idx="7705">
                  <c:v>11:41:08</c:v>
                </c:pt>
                <c:pt idx="7706">
                  <c:v>11:41:08</c:v>
                </c:pt>
                <c:pt idx="7707">
                  <c:v>11:41:09</c:v>
                </c:pt>
                <c:pt idx="7708">
                  <c:v>11:41:09</c:v>
                </c:pt>
                <c:pt idx="7709">
                  <c:v>11:41:09</c:v>
                </c:pt>
                <c:pt idx="7710">
                  <c:v>11:41:15</c:v>
                </c:pt>
                <c:pt idx="7711">
                  <c:v>11:41:16</c:v>
                </c:pt>
                <c:pt idx="7712">
                  <c:v>11:41:16</c:v>
                </c:pt>
                <c:pt idx="7713">
                  <c:v>11:41:17</c:v>
                </c:pt>
                <c:pt idx="7714">
                  <c:v>11:41:17</c:v>
                </c:pt>
                <c:pt idx="7715">
                  <c:v>11:41:17</c:v>
                </c:pt>
                <c:pt idx="7716">
                  <c:v>11:41:18</c:v>
                </c:pt>
                <c:pt idx="7717">
                  <c:v>11:41:18</c:v>
                </c:pt>
                <c:pt idx="7718">
                  <c:v>11:41:19</c:v>
                </c:pt>
                <c:pt idx="7719">
                  <c:v>11:41:19</c:v>
                </c:pt>
                <c:pt idx="7720">
                  <c:v>11:41:19</c:v>
                </c:pt>
                <c:pt idx="7721">
                  <c:v>11:41:25</c:v>
                </c:pt>
                <c:pt idx="7722">
                  <c:v>11:41:26</c:v>
                </c:pt>
                <c:pt idx="7723">
                  <c:v>11:41:26</c:v>
                </c:pt>
                <c:pt idx="7724">
                  <c:v>11:41:27</c:v>
                </c:pt>
                <c:pt idx="7725">
                  <c:v>11:41:27</c:v>
                </c:pt>
                <c:pt idx="7726">
                  <c:v>11:41:27</c:v>
                </c:pt>
                <c:pt idx="7727">
                  <c:v>11:41:28</c:v>
                </c:pt>
                <c:pt idx="7728">
                  <c:v>11:41:28</c:v>
                </c:pt>
                <c:pt idx="7729">
                  <c:v>11:41:29</c:v>
                </c:pt>
                <c:pt idx="7730">
                  <c:v>11:41:29</c:v>
                </c:pt>
                <c:pt idx="7731">
                  <c:v>11:41:29</c:v>
                </c:pt>
                <c:pt idx="7732">
                  <c:v>11:41:35</c:v>
                </c:pt>
                <c:pt idx="7733">
                  <c:v>11:41:36</c:v>
                </c:pt>
                <c:pt idx="7734">
                  <c:v>11:41:36</c:v>
                </c:pt>
                <c:pt idx="7735">
                  <c:v>11:41:37</c:v>
                </c:pt>
                <c:pt idx="7736">
                  <c:v>11:41:37</c:v>
                </c:pt>
                <c:pt idx="7737">
                  <c:v>11:41:37</c:v>
                </c:pt>
                <c:pt idx="7738">
                  <c:v>11:41:38</c:v>
                </c:pt>
                <c:pt idx="7739">
                  <c:v>11:41:38</c:v>
                </c:pt>
                <c:pt idx="7740">
                  <c:v>11:41:39</c:v>
                </c:pt>
                <c:pt idx="7741">
                  <c:v>11:41:39</c:v>
                </c:pt>
                <c:pt idx="7742">
                  <c:v>11:41:39</c:v>
                </c:pt>
                <c:pt idx="7743">
                  <c:v>11:41:45</c:v>
                </c:pt>
                <c:pt idx="7744">
                  <c:v>11:41:46</c:v>
                </c:pt>
                <c:pt idx="7745">
                  <c:v>11:41:46</c:v>
                </c:pt>
                <c:pt idx="7746">
                  <c:v>11:41:47</c:v>
                </c:pt>
                <c:pt idx="7747">
                  <c:v>11:41:47</c:v>
                </c:pt>
                <c:pt idx="7748">
                  <c:v>11:41:47</c:v>
                </c:pt>
                <c:pt idx="7749">
                  <c:v>11:41:48</c:v>
                </c:pt>
                <c:pt idx="7750">
                  <c:v>11:41:48</c:v>
                </c:pt>
                <c:pt idx="7751">
                  <c:v>11:41:49</c:v>
                </c:pt>
                <c:pt idx="7752">
                  <c:v>11:41:49</c:v>
                </c:pt>
                <c:pt idx="7753">
                  <c:v>11:41:49</c:v>
                </c:pt>
                <c:pt idx="7754">
                  <c:v>11:41:55</c:v>
                </c:pt>
                <c:pt idx="7755">
                  <c:v>11:41:56</c:v>
                </c:pt>
                <c:pt idx="7756">
                  <c:v>11:41:56</c:v>
                </c:pt>
                <c:pt idx="7757">
                  <c:v>11:41:57</c:v>
                </c:pt>
                <c:pt idx="7758">
                  <c:v>11:41:57</c:v>
                </c:pt>
                <c:pt idx="7759">
                  <c:v>11:41:57</c:v>
                </c:pt>
                <c:pt idx="7760">
                  <c:v>11:41:58</c:v>
                </c:pt>
                <c:pt idx="7761">
                  <c:v>11:41:58</c:v>
                </c:pt>
                <c:pt idx="7762">
                  <c:v>11:41:59</c:v>
                </c:pt>
                <c:pt idx="7763">
                  <c:v>11:41:59</c:v>
                </c:pt>
                <c:pt idx="7764">
                  <c:v>11:41:59</c:v>
                </c:pt>
                <c:pt idx="7765">
                  <c:v>11:42:05</c:v>
                </c:pt>
                <c:pt idx="7766">
                  <c:v>11:42:06</c:v>
                </c:pt>
                <c:pt idx="7767">
                  <c:v>11:42:06</c:v>
                </c:pt>
                <c:pt idx="7768">
                  <c:v>11:42:07</c:v>
                </c:pt>
                <c:pt idx="7769">
                  <c:v>11:42:07</c:v>
                </c:pt>
                <c:pt idx="7770">
                  <c:v>11:42:07</c:v>
                </c:pt>
                <c:pt idx="7771">
                  <c:v>11:42:08</c:v>
                </c:pt>
                <c:pt idx="7772">
                  <c:v>11:42:08</c:v>
                </c:pt>
                <c:pt idx="7773">
                  <c:v>11:42:09</c:v>
                </c:pt>
                <c:pt idx="7774">
                  <c:v>11:42:09</c:v>
                </c:pt>
                <c:pt idx="7775">
                  <c:v>11:42:09</c:v>
                </c:pt>
                <c:pt idx="7776">
                  <c:v>11:42:15</c:v>
                </c:pt>
                <c:pt idx="7777">
                  <c:v>11:42:16</c:v>
                </c:pt>
                <c:pt idx="7778">
                  <c:v>11:42:16</c:v>
                </c:pt>
                <c:pt idx="7779">
                  <c:v>11:42:17</c:v>
                </c:pt>
                <c:pt idx="7780">
                  <c:v>11:42:17</c:v>
                </c:pt>
                <c:pt idx="7781">
                  <c:v>11:42:17</c:v>
                </c:pt>
                <c:pt idx="7782">
                  <c:v>11:42:18</c:v>
                </c:pt>
                <c:pt idx="7783">
                  <c:v>11:42:18</c:v>
                </c:pt>
                <c:pt idx="7784">
                  <c:v>11:42:19</c:v>
                </c:pt>
                <c:pt idx="7785">
                  <c:v>11:42:19</c:v>
                </c:pt>
                <c:pt idx="7786">
                  <c:v>11:42:19</c:v>
                </c:pt>
                <c:pt idx="7787">
                  <c:v>11:42:25</c:v>
                </c:pt>
                <c:pt idx="7788">
                  <c:v>11:42:26</c:v>
                </c:pt>
                <c:pt idx="7789">
                  <c:v>11:42:26</c:v>
                </c:pt>
                <c:pt idx="7790">
                  <c:v>11:42:27</c:v>
                </c:pt>
                <c:pt idx="7791">
                  <c:v>11:42:27</c:v>
                </c:pt>
                <c:pt idx="7792">
                  <c:v>11:42:27</c:v>
                </c:pt>
                <c:pt idx="7793">
                  <c:v>11:42:28</c:v>
                </c:pt>
                <c:pt idx="7794">
                  <c:v>11:42:28</c:v>
                </c:pt>
                <c:pt idx="7795">
                  <c:v>11:42:29</c:v>
                </c:pt>
                <c:pt idx="7796">
                  <c:v>11:42:29</c:v>
                </c:pt>
                <c:pt idx="7797">
                  <c:v>11:42:29</c:v>
                </c:pt>
                <c:pt idx="7798">
                  <c:v>11:42:35</c:v>
                </c:pt>
                <c:pt idx="7799">
                  <c:v>11:42:36</c:v>
                </c:pt>
                <c:pt idx="7800">
                  <c:v>11:42:36</c:v>
                </c:pt>
                <c:pt idx="7801">
                  <c:v>11:42:37</c:v>
                </c:pt>
                <c:pt idx="7802">
                  <c:v>11:42:37</c:v>
                </c:pt>
                <c:pt idx="7803">
                  <c:v>11:42:37</c:v>
                </c:pt>
                <c:pt idx="7804">
                  <c:v>11:42:38</c:v>
                </c:pt>
                <c:pt idx="7805">
                  <c:v>11:42:38</c:v>
                </c:pt>
                <c:pt idx="7806">
                  <c:v>11:42:39</c:v>
                </c:pt>
                <c:pt idx="7807">
                  <c:v>11:42:39</c:v>
                </c:pt>
                <c:pt idx="7808">
                  <c:v>11:42:39</c:v>
                </c:pt>
                <c:pt idx="7809">
                  <c:v>11:42:45</c:v>
                </c:pt>
                <c:pt idx="7810">
                  <c:v>11:42:46</c:v>
                </c:pt>
                <c:pt idx="7811">
                  <c:v>11:42:46</c:v>
                </c:pt>
                <c:pt idx="7812">
                  <c:v>11:42:47</c:v>
                </c:pt>
                <c:pt idx="7813">
                  <c:v>11:42:47</c:v>
                </c:pt>
                <c:pt idx="7814">
                  <c:v>11:42:47</c:v>
                </c:pt>
                <c:pt idx="7815">
                  <c:v>11:42:48</c:v>
                </c:pt>
                <c:pt idx="7816">
                  <c:v>11:42:48</c:v>
                </c:pt>
                <c:pt idx="7817">
                  <c:v>11:42:49</c:v>
                </c:pt>
                <c:pt idx="7818">
                  <c:v>11:42:49</c:v>
                </c:pt>
                <c:pt idx="7819">
                  <c:v>11:42:49</c:v>
                </c:pt>
                <c:pt idx="7820">
                  <c:v>11:42:55</c:v>
                </c:pt>
                <c:pt idx="7821">
                  <c:v>11:42:56</c:v>
                </c:pt>
                <c:pt idx="7822">
                  <c:v>11:42:56</c:v>
                </c:pt>
                <c:pt idx="7823">
                  <c:v>11:42:57</c:v>
                </c:pt>
                <c:pt idx="7824">
                  <c:v>11:42:57</c:v>
                </c:pt>
                <c:pt idx="7825">
                  <c:v>11:42:57</c:v>
                </c:pt>
                <c:pt idx="7826">
                  <c:v>11:42:58</c:v>
                </c:pt>
                <c:pt idx="7827">
                  <c:v>11:42:58</c:v>
                </c:pt>
                <c:pt idx="7828">
                  <c:v>11:42:59</c:v>
                </c:pt>
                <c:pt idx="7829">
                  <c:v>11:42:59</c:v>
                </c:pt>
                <c:pt idx="7830">
                  <c:v>11:42:59</c:v>
                </c:pt>
                <c:pt idx="7831">
                  <c:v>11:43:00</c:v>
                </c:pt>
                <c:pt idx="7832">
                  <c:v>11:43:05</c:v>
                </c:pt>
                <c:pt idx="7833">
                  <c:v>11:43:06</c:v>
                </c:pt>
                <c:pt idx="7834">
                  <c:v>11:43:06</c:v>
                </c:pt>
                <c:pt idx="7835">
                  <c:v>11:43:07</c:v>
                </c:pt>
                <c:pt idx="7836">
                  <c:v>11:43:07</c:v>
                </c:pt>
                <c:pt idx="7837">
                  <c:v>11:43:07</c:v>
                </c:pt>
                <c:pt idx="7838">
                  <c:v>11:43:08</c:v>
                </c:pt>
                <c:pt idx="7839">
                  <c:v>11:43:08</c:v>
                </c:pt>
                <c:pt idx="7840">
                  <c:v>11:43:09</c:v>
                </c:pt>
                <c:pt idx="7841">
                  <c:v>11:43:09</c:v>
                </c:pt>
                <c:pt idx="7842">
                  <c:v>11:43:09</c:v>
                </c:pt>
                <c:pt idx="7843">
                  <c:v>11:43:15</c:v>
                </c:pt>
                <c:pt idx="7844">
                  <c:v>11:43:16</c:v>
                </c:pt>
                <c:pt idx="7845">
                  <c:v>11:43:16</c:v>
                </c:pt>
                <c:pt idx="7846">
                  <c:v>11:43:17</c:v>
                </c:pt>
                <c:pt idx="7847">
                  <c:v>11:43:17</c:v>
                </c:pt>
                <c:pt idx="7848">
                  <c:v>11:43:17</c:v>
                </c:pt>
                <c:pt idx="7849">
                  <c:v>11:43:18</c:v>
                </c:pt>
                <c:pt idx="7850">
                  <c:v>11:43:18</c:v>
                </c:pt>
                <c:pt idx="7851">
                  <c:v>11:43:19</c:v>
                </c:pt>
                <c:pt idx="7852">
                  <c:v>11:43:19</c:v>
                </c:pt>
                <c:pt idx="7853">
                  <c:v>11:43:19</c:v>
                </c:pt>
                <c:pt idx="7854">
                  <c:v>11:43:25</c:v>
                </c:pt>
                <c:pt idx="7855">
                  <c:v>11:43:26</c:v>
                </c:pt>
                <c:pt idx="7856">
                  <c:v>11:43:26</c:v>
                </c:pt>
                <c:pt idx="7857">
                  <c:v>11:43:27</c:v>
                </c:pt>
                <c:pt idx="7858">
                  <c:v>11:43:27</c:v>
                </c:pt>
                <c:pt idx="7859">
                  <c:v>11:43:27</c:v>
                </c:pt>
                <c:pt idx="7860">
                  <c:v>11:43:28</c:v>
                </c:pt>
                <c:pt idx="7861">
                  <c:v>11:43:28</c:v>
                </c:pt>
                <c:pt idx="7862">
                  <c:v>11:43:29</c:v>
                </c:pt>
                <c:pt idx="7863">
                  <c:v>11:43:29</c:v>
                </c:pt>
                <c:pt idx="7864">
                  <c:v>11:43:29</c:v>
                </c:pt>
                <c:pt idx="7865">
                  <c:v>11:43:35</c:v>
                </c:pt>
                <c:pt idx="7866">
                  <c:v>11:43:36</c:v>
                </c:pt>
                <c:pt idx="7867">
                  <c:v>11:43:36</c:v>
                </c:pt>
                <c:pt idx="7868">
                  <c:v>11:43:37</c:v>
                </c:pt>
                <c:pt idx="7869">
                  <c:v>11:43:37</c:v>
                </c:pt>
                <c:pt idx="7870">
                  <c:v>11:43:37</c:v>
                </c:pt>
                <c:pt idx="7871">
                  <c:v>11:43:38</c:v>
                </c:pt>
                <c:pt idx="7872">
                  <c:v>11:43:38</c:v>
                </c:pt>
                <c:pt idx="7873">
                  <c:v>11:43:39</c:v>
                </c:pt>
                <c:pt idx="7874">
                  <c:v>11:43:39</c:v>
                </c:pt>
                <c:pt idx="7875">
                  <c:v>11:43:39</c:v>
                </c:pt>
                <c:pt idx="7876">
                  <c:v>11:43:45</c:v>
                </c:pt>
                <c:pt idx="7877">
                  <c:v>11:43:46</c:v>
                </c:pt>
                <c:pt idx="7878">
                  <c:v>11:43:46</c:v>
                </c:pt>
                <c:pt idx="7879">
                  <c:v>11:43:47</c:v>
                </c:pt>
                <c:pt idx="7880">
                  <c:v>11:43:47</c:v>
                </c:pt>
                <c:pt idx="7881">
                  <c:v>11:43:47</c:v>
                </c:pt>
                <c:pt idx="7882">
                  <c:v>11:43:48</c:v>
                </c:pt>
                <c:pt idx="7883">
                  <c:v>11:43:48</c:v>
                </c:pt>
                <c:pt idx="7884">
                  <c:v>11:43:49</c:v>
                </c:pt>
                <c:pt idx="7885">
                  <c:v>11:43:49</c:v>
                </c:pt>
                <c:pt idx="7886">
                  <c:v>11:43:49</c:v>
                </c:pt>
                <c:pt idx="7887">
                  <c:v>11:43:55</c:v>
                </c:pt>
                <c:pt idx="7888">
                  <c:v>11:43:56</c:v>
                </c:pt>
                <c:pt idx="7889">
                  <c:v>11:43:56</c:v>
                </c:pt>
                <c:pt idx="7890">
                  <c:v>11:43:57</c:v>
                </c:pt>
                <c:pt idx="7891">
                  <c:v>11:43:57</c:v>
                </c:pt>
                <c:pt idx="7892">
                  <c:v>11:43:57</c:v>
                </c:pt>
                <c:pt idx="7893">
                  <c:v>11:43:58</c:v>
                </c:pt>
                <c:pt idx="7894">
                  <c:v>11:43:58</c:v>
                </c:pt>
                <c:pt idx="7895">
                  <c:v>11:43:59</c:v>
                </c:pt>
                <c:pt idx="7896">
                  <c:v>11:43:59</c:v>
                </c:pt>
                <c:pt idx="7897">
                  <c:v>11:43:59</c:v>
                </c:pt>
                <c:pt idx="7898">
                  <c:v>11:44:05</c:v>
                </c:pt>
                <c:pt idx="7899">
                  <c:v>11:44:06</c:v>
                </c:pt>
                <c:pt idx="7900">
                  <c:v>11:44:06</c:v>
                </c:pt>
                <c:pt idx="7901">
                  <c:v>11:44:07</c:v>
                </c:pt>
                <c:pt idx="7902">
                  <c:v>11:44:07</c:v>
                </c:pt>
                <c:pt idx="7903">
                  <c:v>11:44:07</c:v>
                </c:pt>
                <c:pt idx="7904">
                  <c:v>11:44:08</c:v>
                </c:pt>
                <c:pt idx="7905">
                  <c:v>11:44:08</c:v>
                </c:pt>
                <c:pt idx="7906">
                  <c:v>11:44:09</c:v>
                </c:pt>
                <c:pt idx="7907">
                  <c:v>11:44:09</c:v>
                </c:pt>
                <c:pt idx="7908">
                  <c:v>11:44:09</c:v>
                </c:pt>
                <c:pt idx="7909">
                  <c:v>11:44:15</c:v>
                </c:pt>
                <c:pt idx="7910">
                  <c:v>11:44:16</c:v>
                </c:pt>
                <c:pt idx="7911">
                  <c:v>11:44:16</c:v>
                </c:pt>
                <c:pt idx="7912">
                  <c:v>11:44:17</c:v>
                </c:pt>
                <c:pt idx="7913">
                  <c:v>11:44:17</c:v>
                </c:pt>
                <c:pt idx="7914">
                  <c:v>11:44:17</c:v>
                </c:pt>
                <c:pt idx="7915">
                  <c:v>11:44:18</c:v>
                </c:pt>
                <c:pt idx="7916">
                  <c:v>11:44:18</c:v>
                </c:pt>
                <c:pt idx="7917">
                  <c:v>11:44:19</c:v>
                </c:pt>
                <c:pt idx="7918">
                  <c:v>11:44:19</c:v>
                </c:pt>
                <c:pt idx="7919">
                  <c:v>11:44:19</c:v>
                </c:pt>
                <c:pt idx="7920">
                  <c:v>11:44:25</c:v>
                </c:pt>
                <c:pt idx="7921">
                  <c:v>11:44:26</c:v>
                </c:pt>
                <c:pt idx="7922">
                  <c:v>11:44:26</c:v>
                </c:pt>
                <c:pt idx="7923">
                  <c:v>11:44:27</c:v>
                </c:pt>
                <c:pt idx="7924">
                  <c:v>11:44:27</c:v>
                </c:pt>
                <c:pt idx="7925">
                  <c:v>11:44:27</c:v>
                </c:pt>
                <c:pt idx="7926">
                  <c:v>11:44:28</c:v>
                </c:pt>
                <c:pt idx="7927">
                  <c:v>11:44:28</c:v>
                </c:pt>
                <c:pt idx="7928">
                  <c:v>11:44:29</c:v>
                </c:pt>
                <c:pt idx="7929">
                  <c:v>11:44:29</c:v>
                </c:pt>
                <c:pt idx="7930">
                  <c:v>11:44:29</c:v>
                </c:pt>
                <c:pt idx="7931">
                  <c:v>11:44:35</c:v>
                </c:pt>
                <c:pt idx="7932">
                  <c:v>11:44:36</c:v>
                </c:pt>
                <c:pt idx="7933">
                  <c:v>11:44:36</c:v>
                </c:pt>
                <c:pt idx="7934">
                  <c:v>11:44:37</c:v>
                </c:pt>
                <c:pt idx="7935">
                  <c:v>11:44:37</c:v>
                </c:pt>
                <c:pt idx="7936">
                  <c:v>11:44:37</c:v>
                </c:pt>
                <c:pt idx="7937">
                  <c:v>11:44:38</c:v>
                </c:pt>
                <c:pt idx="7938">
                  <c:v>11:44:38</c:v>
                </c:pt>
                <c:pt idx="7939">
                  <c:v>11:44:39</c:v>
                </c:pt>
                <c:pt idx="7940">
                  <c:v>11:44:39</c:v>
                </c:pt>
                <c:pt idx="7941">
                  <c:v>11:44:39</c:v>
                </c:pt>
                <c:pt idx="7942">
                  <c:v>11:44:45</c:v>
                </c:pt>
                <c:pt idx="7943">
                  <c:v>11:44:45</c:v>
                </c:pt>
                <c:pt idx="7944">
                  <c:v>11:44:46</c:v>
                </c:pt>
                <c:pt idx="7945">
                  <c:v>11:44:46</c:v>
                </c:pt>
                <c:pt idx="7946">
                  <c:v>11:44:47</c:v>
                </c:pt>
                <c:pt idx="7947">
                  <c:v>11:44:47</c:v>
                </c:pt>
                <c:pt idx="7948">
                  <c:v>11:44:47</c:v>
                </c:pt>
                <c:pt idx="7949">
                  <c:v>11:44:48</c:v>
                </c:pt>
                <c:pt idx="7950">
                  <c:v>11:44:48</c:v>
                </c:pt>
                <c:pt idx="7951">
                  <c:v>11:44:49</c:v>
                </c:pt>
                <c:pt idx="7952">
                  <c:v>11:44:49</c:v>
                </c:pt>
                <c:pt idx="7953">
                  <c:v>11:44:55</c:v>
                </c:pt>
                <c:pt idx="7954">
                  <c:v>11:44:56</c:v>
                </c:pt>
                <c:pt idx="7955">
                  <c:v>11:44:56</c:v>
                </c:pt>
                <c:pt idx="7956">
                  <c:v>11:44:57</c:v>
                </c:pt>
                <c:pt idx="7957">
                  <c:v>11:44:57</c:v>
                </c:pt>
                <c:pt idx="7958">
                  <c:v>11:44:57</c:v>
                </c:pt>
                <c:pt idx="7959">
                  <c:v>11:44:58</c:v>
                </c:pt>
                <c:pt idx="7960">
                  <c:v>11:44:58</c:v>
                </c:pt>
                <c:pt idx="7961">
                  <c:v>11:44:59</c:v>
                </c:pt>
                <c:pt idx="7962">
                  <c:v>11:44:59</c:v>
                </c:pt>
                <c:pt idx="7963">
                  <c:v>11:44:59</c:v>
                </c:pt>
                <c:pt idx="7964">
                  <c:v>11:45:05</c:v>
                </c:pt>
                <c:pt idx="7965">
                  <c:v>11:45:06</c:v>
                </c:pt>
                <c:pt idx="7966">
                  <c:v>11:45:06</c:v>
                </c:pt>
                <c:pt idx="7967">
                  <c:v>11:45:07</c:v>
                </c:pt>
                <c:pt idx="7968">
                  <c:v>11:45:07</c:v>
                </c:pt>
                <c:pt idx="7969">
                  <c:v>11:45:07</c:v>
                </c:pt>
                <c:pt idx="7970">
                  <c:v>11:45:08</c:v>
                </c:pt>
                <c:pt idx="7971">
                  <c:v>11:45:08</c:v>
                </c:pt>
                <c:pt idx="7972">
                  <c:v>11:45:09</c:v>
                </c:pt>
                <c:pt idx="7973">
                  <c:v>11:45:09</c:v>
                </c:pt>
                <c:pt idx="7974">
                  <c:v>11:45:09</c:v>
                </c:pt>
                <c:pt idx="7975">
                  <c:v>11:45:15</c:v>
                </c:pt>
                <c:pt idx="7976">
                  <c:v>11:45:16</c:v>
                </c:pt>
                <c:pt idx="7977">
                  <c:v>11:45:16</c:v>
                </c:pt>
                <c:pt idx="7978">
                  <c:v>11:45:17</c:v>
                </c:pt>
                <c:pt idx="7979">
                  <c:v>11:45:17</c:v>
                </c:pt>
                <c:pt idx="7980">
                  <c:v>11:45:17</c:v>
                </c:pt>
                <c:pt idx="7981">
                  <c:v>11:45:18</c:v>
                </c:pt>
                <c:pt idx="7982">
                  <c:v>11:45:18</c:v>
                </c:pt>
                <c:pt idx="7983">
                  <c:v>11:45:19</c:v>
                </c:pt>
                <c:pt idx="7984">
                  <c:v>11:45:19</c:v>
                </c:pt>
                <c:pt idx="7985">
                  <c:v>11:45:19</c:v>
                </c:pt>
                <c:pt idx="7986">
                  <c:v>11:45:25</c:v>
                </c:pt>
                <c:pt idx="7987">
                  <c:v>11:45:26</c:v>
                </c:pt>
                <c:pt idx="7988">
                  <c:v>11:45:26</c:v>
                </c:pt>
                <c:pt idx="7989">
                  <c:v>11:45:27</c:v>
                </c:pt>
                <c:pt idx="7990">
                  <c:v>11:45:27</c:v>
                </c:pt>
                <c:pt idx="7991">
                  <c:v>11:45:27</c:v>
                </c:pt>
                <c:pt idx="7992">
                  <c:v>11:45:28</c:v>
                </c:pt>
                <c:pt idx="7993">
                  <c:v>11:45:28</c:v>
                </c:pt>
                <c:pt idx="7994">
                  <c:v>11:45:29</c:v>
                </c:pt>
                <c:pt idx="7995">
                  <c:v>11:45:29</c:v>
                </c:pt>
                <c:pt idx="7996">
                  <c:v>11:45:29</c:v>
                </c:pt>
                <c:pt idx="7997">
                  <c:v>11:45:35</c:v>
                </c:pt>
                <c:pt idx="7998">
                  <c:v>11:45:36</c:v>
                </c:pt>
                <c:pt idx="7999">
                  <c:v>11:45:36</c:v>
                </c:pt>
                <c:pt idx="8000">
                  <c:v>11:45:37</c:v>
                </c:pt>
                <c:pt idx="8001">
                  <c:v>11:45:37</c:v>
                </c:pt>
                <c:pt idx="8002">
                  <c:v>11:45:37</c:v>
                </c:pt>
                <c:pt idx="8003">
                  <c:v>11:45:38</c:v>
                </c:pt>
                <c:pt idx="8004">
                  <c:v>11:45:38</c:v>
                </c:pt>
                <c:pt idx="8005">
                  <c:v>11:45:39</c:v>
                </c:pt>
                <c:pt idx="8006">
                  <c:v>11:45:39</c:v>
                </c:pt>
                <c:pt idx="8007">
                  <c:v>11:45:39</c:v>
                </c:pt>
                <c:pt idx="8008">
                  <c:v>11:45:45</c:v>
                </c:pt>
                <c:pt idx="8009">
                  <c:v>11:45:46</c:v>
                </c:pt>
                <c:pt idx="8010">
                  <c:v>11:45:46</c:v>
                </c:pt>
                <c:pt idx="8011">
                  <c:v>11:45:47</c:v>
                </c:pt>
                <c:pt idx="8012">
                  <c:v>11:45:47</c:v>
                </c:pt>
                <c:pt idx="8013">
                  <c:v>11:45:47</c:v>
                </c:pt>
                <c:pt idx="8014">
                  <c:v>11:45:48</c:v>
                </c:pt>
                <c:pt idx="8015">
                  <c:v>11:45:48</c:v>
                </c:pt>
                <c:pt idx="8016">
                  <c:v>11:45:49</c:v>
                </c:pt>
                <c:pt idx="8017">
                  <c:v>11:45:49</c:v>
                </c:pt>
                <c:pt idx="8018">
                  <c:v>11:45:49</c:v>
                </c:pt>
                <c:pt idx="8019">
                  <c:v>11:45:55</c:v>
                </c:pt>
                <c:pt idx="8020">
                  <c:v>11:45:56</c:v>
                </c:pt>
                <c:pt idx="8021">
                  <c:v>11:45:56</c:v>
                </c:pt>
                <c:pt idx="8022">
                  <c:v>11:45:57</c:v>
                </c:pt>
                <c:pt idx="8023">
                  <c:v>11:45:57</c:v>
                </c:pt>
                <c:pt idx="8024">
                  <c:v>11:45:57</c:v>
                </c:pt>
                <c:pt idx="8025">
                  <c:v>11:45:58</c:v>
                </c:pt>
                <c:pt idx="8026">
                  <c:v>11:45:58</c:v>
                </c:pt>
                <c:pt idx="8027">
                  <c:v>11:45:59</c:v>
                </c:pt>
                <c:pt idx="8028">
                  <c:v>11:45:59</c:v>
                </c:pt>
                <c:pt idx="8029">
                  <c:v>11:45:59</c:v>
                </c:pt>
                <c:pt idx="8030">
                  <c:v>11:46:05</c:v>
                </c:pt>
                <c:pt idx="8031">
                  <c:v>11:46:06</c:v>
                </c:pt>
                <c:pt idx="8032">
                  <c:v>11:46:06</c:v>
                </c:pt>
                <c:pt idx="8033">
                  <c:v>11:46:07</c:v>
                </c:pt>
                <c:pt idx="8034">
                  <c:v>11:46:07</c:v>
                </c:pt>
                <c:pt idx="8035">
                  <c:v>11:46:07</c:v>
                </c:pt>
                <c:pt idx="8036">
                  <c:v>11:46:08</c:v>
                </c:pt>
                <c:pt idx="8037">
                  <c:v>11:46:08</c:v>
                </c:pt>
                <c:pt idx="8038">
                  <c:v>11:46:09</c:v>
                </c:pt>
                <c:pt idx="8039">
                  <c:v>11:46:09</c:v>
                </c:pt>
                <c:pt idx="8040">
                  <c:v>11:46:09</c:v>
                </c:pt>
                <c:pt idx="8041">
                  <c:v>11:46:15</c:v>
                </c:pt>
                <c:pt idx="8042">
                  <c:v>11:46:16</c:v>
                </c:pt>
                <c:pt idx="8043">
                  <c:v>11:46:16</c:v>
                </c:pt>
                <c:pt idx="8044">
                  <c:v>11:46:17</c:v>
                </c:pt>
                <c:pt idx="8045">
                  <c:v>11:46:17</c:v>
                </c:pt>
                <c:pt idx="8046">
                  <c:v>11:46:17</c:v>
                </c:pt>
                <c:pt idx="8047">
                  <c:v>11:46:18</c:v>
                </c:pt>
                <c:pt idx="8048">
                  <c:v>11:46:18</c:v>
                </c:pt>
                <c:pt idx="8049">
                  <c:v>11:46:19</c:v>
                </c:pt>
                <c:pt idx="8050">
                  <c:v>11:46:19</c:v>
                </c:pt>
                <c:pt idx="8051">
                  <c:v>11:46:19</c:v>
                </c:pt>
                <c:pt idx="8052">
                  <c:v>11:46:25</c:v>
                </c:pt>
                <c:pt idx="8053">
                  <c:v>11:46:25</c:v>
                </c:pt>
                <c:pt idx="8054">
                  <c:v>11:46:26</c:v>
                </c:pt>
                <c:pt idx="8055">
                  <c:v>11:46:26</c:v>
                </c:pt>
                <c:pt idx="8056">
                  <c:v>11:46:27</c:v>
                </c:pt>
                <c:pt idx="8057">
                  <c:v>11:46:27</c:v>
                </c:pt>
                <c:pt idx="8058">
                  <c:v>11:46:27</c:v>
                </c:pt>
                <c:pt idx="8059">
                  <c:v>11:46:28</c:v>
                </c:pt>
                <c:pt idx="8060">
                  <c:v>11:46:28</c:v>
                </c:pt>
                <c:pt idx="8061">
                  <c:v>11:46:29</c:v>
                </c:pt>
                <c:pt idx="8062">
                  <c:v>11:46:29</c:v>
                </c:pt>
                <c:pt idx="8063">
                  <c:v>11:46:35</c:v>
                </c:pt>
                <c:pt idx="8064">
                  <c:v>11:46:36</c:v>
                </c:pt>
                <c:pt idx="8065">
                  <c:v>11:46:36</c:v>
                </c:pt>
                <c:pt idx="8066">
                  <c:v>11:46:37</c:v>
                </c:pt>
                <c:pt idx="8067">
                  <c:v>11:46:37</c:v>
                </c:pt>
                <c:pt idx="8068">
                  <c:v>11:46:37</c:v>
                </c:pt>
                <c:pt idx="8069">
                  <c:v>11:46:38</c:v>
                </c:pt>
                <c:pt idx="8070">
                  <c:v>11:46:38</c:v>
                </c:pt>
                <c:pt idx="8071">
                  <c:v>11:46:39</c:v>
                </c:pt>
                <c:pt idx="8072">
                  <c:v>11:46:39</c:v>
                </c:pt>
                <c:pt idx="8073">
                  <c:v>11:46:39</c:v>
                </c:pt>
                <c:pt idx="8074">
                  <c:v>11:46:45</c:v>
                </c:pt>
                <c:pt idx="8075">
                  <c:v>11:46:46</c:v>
                </c:pt>
                <c:pt idx="8076">
                  <c:v>11:46:46</c:v>
                </c:pt>
                <c:pt idx="8077">
                  <c:v>11:46:47</c:v>
                </c:pt>
                <c:pt idx="8078">
                  <c:v>11:46:47</c:v>
                </c:pt>
                <c:pt idx="8079">
                  <c:v>11:46:47</c:v>
                </c:pt>
                <c:pt idx="8080">
                  <c:v>11:46:48</c:v>
                </c:pt>
                <c:pt idx="8081">
                  <c:v>11:46:48</c:v>
                </c:pt>
                <c:pt idx="8082">
                  <c:v>11:46:49</c:v>
                </c:pt>
                <c:pt idx="8083">
                  <c:v>11:46:49</c:v>
                </c:pt>
                <c:pt idx="8084">
                  <c:v>11:46:49</c:v>
                </c:pt>
                <c:pt idx="8085">
                  <c:v>11:46:55</c:v>
                </c:pt>
                <c:pt idx="8086">
                  <c:v>11:46:55</c:v>
                </c:pt>
                <c:pt idx="8087">
                  <c:v>11:46:56</c:v>
                </c:pt>
                <c:pt idx="8088">
                  <c:v>11:46:56</c:v>
                </c:pt>
                <c:pt idx="8089">
                  <c:v>11:46:57</c:v>
                </c:pt>
                <c:pt idx="8090">
                  <c:v>11:46:57</c:v>
                </c:pt>
                <c:pt idx="8091">
                  <c:v>11:46:57</c:v>
                </c:pt>
                <c:pt idx="8092">
                  <c:v>11:46:58</c:v>
                </c:pt>
                <c:pt idx="8093">
                  <c:v>11:46:58</c:v>
                </c:pt>
                <c:pt idx="8094">
                  <c:v>11:46:59</c:v>
                </c:pt>
                <c:pt idx="8095">
                  <c:v>11:46:59</c:v>
                </c:pt>
                <c:pt idx="8096">
                  <c:v>11:47:05</c:v>
                </c:pt>
                <c:pt idx="8097">
                  <c:v>11:47:06</c:v>
                </c:pt>
                <c:pt idx="8098">
                  <c:v>11:47:06</c:v>
                </c:pt>
                <c:pt idx="8099">
                  <c:v>11:47:07</c:v>
                </c:pt>
                <c:pt idx="8100">
                  <c:v>11:47:07</c:v>
                </c:pt>
                <c:pt idx="8101">
                  <c:v>11:47:07</c:v>
                </c:pt>
                <c:pt idx="8102">
                  <c:v>11:47:08</c:v>
                </c:pt>
                <c:pt idx="8103">
                  <c:v>11:47:08</c:v>
                </c:pt>
                <c:pt idx="8104">
                  <c:v>11:47:09</c:v>
                </c:pt>
                <c:pt idx="8105">
                  <c:v>11:47:09</c:v>
                </c:pt>
                <c:pt idx="8106">
                  <c:v>11:47:09</c:v>
                </c:pt>
                <c:pt idx="8107">
                  <c:v>11:47:15</c:v>
                </c:pt>
                <c:pt idx="8108">
                  <c:v>11:47:16</c:v>
                </c:pt>
                <c:pt idx="8109">
                  <c:v>11:47:16</c:v>
                </c:pt>
                <c:pt idx="8110">
                  <c:v>11:47:17</c:v>
                </c:pt>
                <c:pt idx="8111">
                  <c:v>11:47:17</c:v>
                </c:pt>
                <c:pt idx="8112">
                  <c:v>11:47:17</c:v>
                </c:pt>
                <c:pt idx="8113">
                  <c:v>11:47:18</c:v>
                </c:pt>
                <c:pt idx="8114">
                  <c:v>11:47:18</c:v>
                </c:pt>
                <c:pt idx="8115">
                  <c:v>11:47:19</c:v>
                </c:pt>
                <c:pt idx="8116">
                  <c:v>11:47:19</c:v>
                </c:pt>
                <c:pt idx="8117">
                  <c:v>11:47:19</c:v>
                </c:pt>
                <c:pt idx="8118">
                  <c:v>11:47:25</c:v>
                </c:pt>
                <c:pt idx="8119">
                  <c:v>11:47:26</c:v>
                </c:pt>
                <c:pt idx="8120">
                  <c:v>11:47:26</c:v>
                </c:pt>
                <c:pt idx="8121">
                  <c:v>11:47:27</c:v>
                </c:pt>
                <c:pt idx="8122">
                  <c:v>11:47:27</c:v>
                </c:pt>
                <c:pt idx="8123">
                  <c:v>11:47:27</c:v>
                </c:pt>
                <c:pt idx="8124">
                  <c:v>11:47:28</c:v>
                </c:pt>
                <c:pt idx="8125">
                  <c:v>11:47:28</c:v>
                </c:pt>
                <c:pt idx="8126">
                  <c:v>11:47:29</c:v>
                </c:pt>
                <c:pt idx="8127">
                  <c:v>11:47:29</c:v>
                </c:pt>
                <c:pt idx="8128">
                  <c:v>11:47:29</c:v>
                </c:pt>
                <c:pt idx="8129">
                  <c:v>11:47:35</c:v>
                </c:pt>
                <c:pt idx="8130">
                  <c:v>11:47:36</c:v>
                </c:pt>
                <c:pt idx="8131">
                  <c:v>11:47:36</c:v>
                </c:pt>
                <c:pt idx="8132">
                  <c:v>11:47:37</c:v>
                </c:pt>
                <c:pt idx="8133">
                  <c:v>11:47:37</c:v>
                </c:pt>
                <c:pt idx="8134">
                  <c:v>11:47:37</c:v>
                </c:pt>
                <c:pt idx="8135">
                  <c:v>11:47:38</c:v>
                </c:pt>
                <c:pt idx="8136">
                  <c:v>11:47:38</c:v>
                </c:pt>
                <c:pt idx="8137">
                  <c:v>11:47:39</c:v>
                </c:pt>
                <c:pt idx="8138">
                  <c:v>11:47:39</c:v>
                </c:pt>
                <c:pt idx="8139">
                  <c:v>11:47:39</c:v>
                </c:pt>
                <c:pt idx="8140">
                  <c:v>11:47:45</c:v>
                </c:pt>
                <c:pt idx="8141">
                  <c:v>11:47:46</c:v>
                </c:pt>
                <c:pt idx="8142">
                  <c:v>11:47:46</c:v>
                </c:pt>
                <c:pt idx="8143">
                  <c:v>11:47:47</c:v>
                </c:pt>
                <c:pt idx="8144">
                  <c:v>11:47:47</c:v>
                </c:pt>
                <c:pt idx="8145">
                  <c:v>11:47:47</c:v>
                </c:pt>
                <c:pt idx="8146">
                  <c:v>11:47:48</c:v>
                </c:pt>
                <c:pt idx="8147">
                  <c:v>11:47:48</c:v>
                </c:pt>
                <c:pt idx="8148">
                  <c:v>11:47:49</c:v>
                </c:pt>
                <c:pt idx="8149">
                  <c:v>11:47:49</c:v>
                </c:pt>
                <c:pt idx="8150">
                  <c:v>11:47:49</c:v>
                </c:pt>
                <c:pt idx="8151">
                  <c:v>11:47:55</c:v>
                </c:pt>
                <c:pt idx="8152">
                  <c:v>11:47:56</c:v>
                </c:pt>
                <c:pt idx="8153">
                  <c:v>11:47:56</c:v>
                </c:pt>
                <c:pt idx="8154">
                  <c:v>11:47:57</c:v>
                </c:pt>
                <c:pt idx="8155">
                  <c:v>11:47:57</c:v>
                </c:pt>
                <c:pt idx="8156">
                  <c:v>11:47:57</c:v>
                </c:pt>
                <c:pt idx="8157">
                  <c:v>11:47:58</c:v>
                </c:pt>
                <c:pt idx="8158">
                  <c:v>11:47:58</c:v>
                </c:pt>
                <c:pt idx="8159">
                  <c:v>11:47:59</c:v>
                </c:pt>
                <c:pt idx="8160">
                  <c:v>11:47:59</c:v>
                </c:pt>
                <c:pt idx="8161">
                  <c:v>11:47:59</c:v>
                </c:pt>
                <c:pt idx="8162">
                  <c:v>11:48:05</c:v>
                </c:pt>
                <c:pt idx="8163">
                  <c:v>11:48:06</c:v>
                </c:pt>
                <c:pt idx="8164">
                  <c:v>11:48:06</c:v>
                </c:pt>
                <c:pt idx="8165">
                  <c:v>11:48:07</c:v>
                </c:pt>
                <c:pt idx="8166">
                  <c:v>11:48:07</c:v>
                </c:pt>
                <c:pt idx="8167">
                  <c:v>11:48:07</c:v>
                </c:pt>
                <c:pt idx="8168">
                  <c:v>11:48:08</c:v>
                </c:pt>
                <c:pt idx="8169">
                  <c:v>11:48:08</c:v>
                </c:pt>
                <c:pt idx="8170">
                  <c:v>11:48:09</c:v>
                </c:pt>
                <c:pt idx="8171">
                  <c:v>11:48:09</c:v>
                </c:pt>
                <c:pt idx="8172">
                  <c:v>11:48:09</c:v>
                </c:pt>
                <c:pt idx="8173">
                  <c:v>11:48:15</c:v>
                </c:pt>
                <c:pt idx="8174">
                  <c:v>11:48:16</c:v>
                </c:pt>
                <c:pt idx="8175">
                  <c:v>11:48:16</c:v>
                </c:pt>
                <c:pt idx="8176">
                  <c:v>11:48:17</c:v>
                </c:pt>
                <c:pt idx="8177">
                  <c:v>11:48:17</c:v>
                </c:pt>
                <c:pt idx="8178">
                  <c:v>11:48:17</c:v>
                </c:pt>
                <c:pt idx="8179">
                  <c:v>11:48:18</c:v>
                </c:pt>
                <c:pt idx="8180">
                  <c:v>11:48:18</c:v>
                </c:pt>
                <c:pt idx="8181">
                  <c:v>11:48:18</c:v>
                </c:pt>
                <c:pt idx="8182">
                  <c:v>11:48:19</c:v>
                </c:pt>
                <c:pt idx="8183">
                  <c:v>11:48:19</c:v>
                </c:pt>
                <c:pt idx="8184">
                  <c:v>11:48:19</c:v>
                </c:pt>
                <c:pt idx="8185">
                  <c:v>11:48:25</c:v>
                </c:pt>
                <c:pt idx="8186">
                  <c:v>11:48:25</c:v>
                </c:pt>
                <c:pt idx="8187">
                  <c:v>11:48:26</c:v>
                </c:pt>
                <c:pt idx="8188">
                  <c:v>11:48:26</c:v>
                </c:pt>
                <c:pt idx="8189">
                  <c:v>11:48:27</c:v>
                </c:pt>
                <c:pt idx="8190">
                  <c:v>11:48:27</c:v>
                </c:pt>
                <c:pt idx="8191">
                  <c:v>11:48:27</c:v>
                </c:pt>
                <c:pt idx="8192">
                  <c:v>11:48:28</c:v>
                </c:pt>
                <c:pt idx="8193">
                  <c:v>11:48:28</c:v>
                </c:pt>
                <c:pt idx="8194">
                  <c:v>11:48:29</c:v>
                </c:pt>
                <c:pt idx="8195">
                  <c:v>11:48:29</c:v>
                </c:pt>
                <c:pt idx="8196">
                  <c:v>11:48:35</c:v>
                </c:pt>
                <c:pt idx="8197">
                  <c:v>11:48:36</c:v>
                </c:pt>
                <c:pt idx="8198">
                  <c:v>11:48:36</c:v>
                </c:pt>
                <c:pt idx="8199">
                  <c:v>11:48:37</c:v>
                </c:pt>
                <c:pt idx="8200">
                  <c:v>11:48:37</c:v>
                </c:pt>
                <c:pt idx="8201">
                  <c:v>11:48:37</c:v>
                </c:pt>
                <c:pt idx="8202">
                  <c:v>11:48:38</c:v>
                </c:pt>
                <c:pt idx="8203">
                  <c:v>11:48:38</c:v>
                </c:pt>
                <c:pt idx="8204">
                  <c:v>11:48:39</c:v>
                </c:pt>
                <c:pt idx="8205">
                  <c:v>11:48:39</c:v>
                </c:pt>
                <c:pt idx="8206">
                  <c:v>11:48:39</c:v>
                </c:pt>
                <c:pt idx="8207">
                  <c:v>11:48:45</c:v>
                </c:pt>
                <c:pt idx="8208">
                  <c:v>11:48:46</c:v>
                </c:pt>
                <c:pt idx="8209">
                  <c:v>11:48:46</c:v>
                </c:pt>
                <c:pt idx="8210">
                  <c:v>11:48:47</c:v>
                </c:pt>
                <c:pt idx="8211">
                  <c:v>11:48:47</c:v>
                </c:pt>
                <c:pt idx="8212">
                  <c:v>11:48:47</c:v>
                </c:pt>
                <c:pt idx="8213">
                  <c:v>11:48:48</c:v>
                </c:pt>
                <c:pt idx="8214">
                  <c:v>11:48:48</c:v>
                </c:pt>
                <c:pt idx="8215">
                  <c:v>11:48:49</c:v>
                </c:pt>
                <c:pt idx="8216">
                  <c:v>11:48:49</c:v>
                </c:pt>
                <c:pt idx="8217">
                  <c:v>11:48:49</c:v>
                </c:pt>
                <c:pt idx="8218">
                  <c:v>11:48:55</c:v>
                </c:pt>
                <c:pt idx="8219">
                  <c:v>11:48:56</c:v>
                </c:pt>
                <c:pt idx="8220">
                  <c:v>11:48:56</c:v>
                </c:pt>
                <c:pt idx="8221">
                  <c:v>11:48:57</c:v>
                </c:pt>
                <c:pt idx="8222">
                  <c:v>11:48:57</c:v>
                </c:pt>
                <c:pt idx="8223">
                  <c:v>11:48:57</c:v>
                </c:pt>
                <c:pt idx="8224">
                  <c:v>11:48:58</c:v>
                </c:pt>
                <c:pt idx="8225">
                  <c:v>11:48:58</c:v>
                </c:pt>
                <c:pt idx="8226">
                  <c:v>11:48:59</c:v>
                </c:pt>
                <c:pt idx="8227">
                  <c:v>11:48:59</c:v>
                </c:pt>
                <c:pt idx="8228">
                  <c:v>11:48:59</c:v>
                </c:pt>
                <c:pt idx="8229">
                  <c:v>11:49:05</c:v>
                </c:pt>
                <c:pt idx="8230">
                  <c:v>11:49:06</c:v>
                </c:pt>
                <c:pt idx="8231">
                  <c:v>11:49:06</c:v>
                </c:pt>
                <c:pt idx="8232">
                  <c:v>11:49:07</c:v>
                </c:pt>
                <c:pt idx="8233">
                  <c:v>11:49:07</c:v>
                </c:pt>
                <c:pt idx="8234">
                  <c:v>11:49:07</c:v>
                </c:pt>
                <c:pt idx="8235">
                  <c:v>11:49:08</c:v>
                </c:pt>
                <c:pt idx="8236">
                  <c:v>11:49:08</c:v>
                </c:pt>
                <c:pt idx="8237">
                  <c:v>11:49:09</c:v>
                </c:pt>
                <c:pt idx="8238">
                  <c:v>11:49:09</c:v>
                </c:pt>
                <c:pt idx="8239">
                  <c:v>11:49:09</c:v>
                </c:pt>
                <c:pt idx="8240">
                  <c:v>11:49:15</c:v>
                </c:pt>
                <c:pt idx="8241">
                  <c:v>11:49:16</c:v>
                </c:pt>
                <c:pt idx="8242">
                  <c:v>11:49:16</c:v>
                </c:pt>
                <c:pt idx="8243">
                  <c:v>11:49:17</c:v>
                </c:pt>
                <c:pt idx="8244">
                  <c:v>11:49:17</c:v>
                </c:pt>
                <c:pt idx="8245">
                  <c:v>11:49:17</c:v>
                </c:pt>
                <c:pt idx="8246">
                  <c:v>11:49:18</c:v>
                </c:pt>
                <c:pt idx="8247">
                  <c:v>11:49:18</c:v>
                </c:pt>
                <c:pt idx="8248">
                  <c:v>11:49:19</c:v>
                </c:pt>
                <c:pt idx="8249">
                  <c:v>11:49:19</c:v>
                </c:pt>
                <c:pt idx="8250">
                  <c:v>11:49:19</c:v>
                </c:pt>
                <c:pt idx="8251">
                  <c:v>11:49:25</c:v>
                </c:pt>
                <c:pt idx="8252">
                  <c:v>11:49:26</c:v>
                </c:pt>
                <c:pt idx="8253">
                  <c:v>11:49:26</c:v>
                </c:pt>
                <c:pt idx="8254">
                  <c:v>11:49:27</c:v>
                </c:pt>
                <c:pt idx="8255">
                  <c:v>11:49:27</c:v>
                </c:pt>
                <c:pt idx="8256">
                  <c:v>11:49:27</c:v>
                </c:pt>
                <c:pt idx="8257">
                  <c:v>11:49:28</c:v>
                </c:pt>
                <c:pt idx="8258">
                  <c:v>11:49:28</c:v>
                </c:pt>
                <c:pt idx="8259">
                  <c:v>11:49:29</c:v>
                </c:pt>
                <c:pt idx="8260">
                  <c:v>11:49:29</c:v>
                </c:pt>
                <c:pt idx="8261">
                  <c:v>11:49:29</c:v>
                </c:pt>
                <c:pt idx="8262">
                  <c:v>11:49:35</c:v>
                </c:pt>
                <c:pt idx="8263">
                  <c:v>11:49:36</c:v>
                </c:pt>
                <c:pt idx="8264">
                  <c:v>11:49:36</c:v>
                </c:pt>
                <c:pt idx="8265">
                  <c:v>11:49:37</c:v>
                </c:pt>
                <c:pt idx="8266">
                  <c:v>11:49:37</c:v>
                </c:pt>
                <c:pt idx="8267">
                  <c:v>11:49:37</c:v>
                </c:pt>
                <c:pt idx="8268">
                  <c:v>11:49:38</c:v>
                </c:pt>
                <c:pt idx="8269">
                  <c:v>11:49:38</c:v>
                </c:pt>
                <c:pt idx="8270">
                  <c:v>11:49:39</c:v>
                </c:pt>
                <c:pt idx="8271">
                  <c:v>11:49:39</c:v>
                </c:pt>
                <c:pt idx="8272">
                  <c:v>11:49:39</c:v>
                </c:pt>
                <c:pt idx="8273">
                  <c:v>11:49:45</c:v>
                </c:pt>
                <c:pt idx="8274">
                  <c:v>11:49:46</c:v>
                </c:pt>
                <c:pt idx="8275">
                  <c:v>11:49:46</c:v>
                </c:pt>
                <c:pt idx="8276">
                  <c:v>11:49:47</c:v>
                </c:pt>
                <c:pt idx="8277">
                  <c:v>11:49:47</c:v>
                </c:pt>
                <c:pt idx="8278">
                  <c:v>11:49:47</c:v>
                </c:pt>
                <c:pt idx="8279">
                  <c:v>11:49:48</c:v>
                </c:pt>
                <c:pt idx="8280">
                  <c:v>11:49:48</c:v>
                </c:pt>
                <c:pt idx="8281">
                  <c:v>11:49:49</c:v>
                </c:pt>
                <c:pt idx="8282">
                  <c:v>11:49:49</c:v>
                </c:pt>
                <c:pt idx="8283">
                  <c:v>11:49:49</c:v>
                </c:pt>
                <c:pt idx="8284">
                  <c:v>11:49:55</c:v>
                </c:pt>
                <c:pt idx="8285">
                  <c:v>11:49:56</c:v>
                </c:pt>
                <c:pt idx="8286">
                  <c:v>11:49:56</c:v>
                </c:pt>
                <c:pt idx="8287">
                  <c:v>11:49:57</c:v>
                </c:pt>
                <c:pt idx="8288">
                  <c:v>11:49:57</c:v>
                </c:pt>
                <c:pt idx="8289">
                  <c:v>11:49:57</c:v>
                </c:pt>
                <c:pt idx="8290">
                  <c:v>11:49:58</c:v>
                </c:pt>
                <c:pt idx="8291">
                  <c:v>11:49:58</c:v>
                </c:pt>
                <c:pt idx="8292">
                  <c:v>11:49:59</c:v>
                </c:pt>
                <c:pt idx="8293">
                  <c:v>11:49:59</c:v>
                </c:pt>
                <c:pt idx="8294">
                  <c:v>11:49:59</c:v>
                </c:pt>
                <c:pt idx="8295">
                  <c:v>11:50:05</c:v>
                </c:pt>
                <c:pt idx="8296">
                  <c:v>11:50:06</c:v>
                </c:pt>
                <c:pt idx="8297">
                  <c:v>11:50:06</c:v>
                </c:pt>
                <c:pt idx="8298">
                  <c:v>11:50:07</c:v>
                </c:pt>
                <c:pt idx="8299">
                  <c:v>11:50:07</c:v>
                </c:pt>
                <c:pt idx="8300">
                  <c:v>11:50:07</c:v>
                </c:pt>
                <c:pt idx="8301">
                  <c:v>11:50:08</c:v>
                </c:pt>
                <c:pt idx="8302">
                  <c:v>11:50:08</c:v>
                </c:pt>
                <c:pt idx="8303">
                  <c:v>11:50:09</c:v>
                </c:pt>
                <c:pt idx="8304">
                  <c:v>11:50:09</c:v>
                </c:pt>
                <c:pt idx="8305">
                  <c:v>11:50:09</c:v>
                </c:pt>
                <c:pt idx="8306">
                  <c:v>11:50:15</c:v>
                </c:pt>
                <c:pt idx="8307">
                  <c:v>11:50:16</c:v>
                </c:pt>
                <c:pt idx="8308">
                  <c:v>11:50:16</c:v>
                </c:pt>
                <c:pt idx="8309">
                  <c:v>11:50:17</c:v>
                </c:pt>
                <c:pt idx="8310">
                  <c:v>11:50:17</c:v>
                </c:pt>
                <c:pt idx="8311">
                  <c:v>11:50:17</c:v>
                </c:pt>
                <c:pt idx="8312">
                  <c:v>11:50:18</c:v>
                </c:pt>
                <c:pt idx="8313">
                  <c:v>11:50:18</c:v>
                </c:pt>
                <c:pt idx="8314">
                  <c:v>11:50:19</c:v>
                </c:pt>
                <c:pt idx="8315">
                  <c:v>11:50:19</c:v>
                </c:pt>
                <c:pt idx="8316">
                  <c:v>11:50:19</c:v>
                </c:pt>
                <c:pt idx="8317">
                  <c:v>11:50:25</c:v>
                </c:pt>
                <c:pt idx="8318">
                  <c:v>11:50:26</c:v>
                </c:pt>
                <c:pt idx="8319">
                  <c:v>11:50:26</c:v>
                </c:pt>
                <c:pt idx="8320">
                  <c:v>11:50:27</c:v>
                </c:pt>
                <c:pt idx="8321">
                  <c:v>11:50:27</c:v>
                </c:pt>
                <c:pt idx="8322">
                  <c:v>11:50:27</c:v>
                </c:pt>
                <c:pt idx="8323">
                  <c:v>11:50:28</c:v>
                </c:pt>
                <c:pt idx="8324">
                  <c:v>11:50:28</c:v>
                </c:pt>
                <c:pt idx="8325">
                  <c:v>11:50:29</c:v>
                </c:pt>
                <c:pt idx="8326">
                  <c:v>11:50:29</c:v>
                </c:pt>
                <c:pt idx="8327">
                  <c:v>11:50:29</c:v>
                </c:pt>
                <c:pt idx="8328">
                  <c:v>11:50:35</c:v>
                </c:pt>
                <c:pt idx="8329">
                  <c:v>11:50:36</c:v>
                </c:pt>
                <c:pt idx="8330">
                  <c:v>11:50:36</c:v>
                </c:pt>
                <c:pt idx="8331">
                  <c:v>11:50:37</c:v>
                </c:pt>
                <c:pt idx="8332">
                  <c:v>11:50:37</c:v>
                </c:pt>
                <c:pt idx="8333">
                  <c:v>11:50:37</c:v>
                </c:pt>
                <c:pt idx="8334">
                  <c:v>11:50:38</c:v>
                </c:pt>
                <c:pt idx="8335">
                  <c:v>11:50:38</c:v>
                </c:pt>
                <c:pt idx="8336">
                  <c:v>11:50:39</c:v>
                </c:pt>
                <c:pt idx="8337">
                  <c:v>11:50:39</c:v>
                </c:pt>
                <c:pt idx="8338">
                  <c:v>11:50:39</c:v>
                </c:pt>
                <c:pt idx="8339">
                  <c:v>11:50:45</c:v>
                </c:pt>
                <c:pt idx="8340">
                  <c:v>11:50:46</c:v>
                </c:pt>
                <c:pt idx="8341">
                  <c:v>11:50:46</c:v>
                </c:pt>
                <c:pt idx="8342">
                  <c:v>11:50:47</c:v>
                </c:pt>
                <c:pt idx="8343">
                  <c:v>11:50:47</c:v>
                </c:pt>
                <c:pt idx="8344">
                  <c:v>11:50:47</c:v>
                </c:pt>
                <c:pt idx="8345">
                  <c:v>11:50:48</c:v>
                </c:pt>
                <c:pt idx="8346">
                  <c:v>11:50:48</c:v>
                </c:pt>
                <c:pt idx="8347">
                  <c:v>11:50:49</c:v>
                </c:pt>
                <c:pt idx="8348">
                  <c:v>11:50:49</c:v>
                </c:pt>
                <c:pt idx="8349">
                  <c:v>11:50:49</c:v>
                </c:pt>
                <c:pt idx="8350">
                  <c:v>11:50:55</c:v>
                </c:pt>
                <c:pt idx="8351">
                  <c:v>11:50:56</c:v>
                </c:pt>
                <c:pt idx="8352">
                  <c:v>11:50:56</c:v>
                </c:pt>
                <c:pt idx="8353">
                  <c:v>11:50:57</c:v>
                </c:pt>
                <c:pt idx="8354">
                  <c:v>11:50:57</c:v>
                </c:pt>
                <c:pt idx="8355">
                  <c:v>11:50:57</c:v>
                </c:pt>
                <c:pt idx="8356">
                  <c:v>11:50:58</c:v>
                </c:pt>
                <c:pt idx="8357">
                  <c:v>11:50:58</c:v>
                </c:pt>
                <c:pt idx="8358">
                  <c:v>11:50:59</c:v>
                </c:pt>
                <c:pt idx="8359">
                  <c:v>11:50:59</c:v>
                </c:pt>
                <c:pt idx="8360">
                  <c:v>11:50:59</c:v>
                </c:pt>
                <c:pt idx="8361">
                  <c:v>11:51:05</c:v>
                </c:pt>
                <c:pt idx="8362">
                  <c:v>11:51:06</c:v>
                </c:pt>
                <c:pt idx="8363">
                  <c:v>11:51:06</c:v>
                </c:pt>
                <c:pt idx="8364">
                  <c:v>11:51:07</c:v>
                </c:pt>
                <c:pt idx="8365">
                  <c:v>11:51:07</c:v>
                </c:pt>
                <c:pt idx="8366">
                  <c:v>11:51:07</c:v>
                </c:pt>
                <c:pt idx="8367">
                  <c:v>11:51:08</c:v>
                </c:pt>
                <c:pt idx="8368">
                  <c:v>11:51:08</c:v>
                </c:pt>
                <c:pt idx="8369">
                  <c:v>11:51:09</c:v>
                </c:pt>
                <c:pt idx="8370">
                  <c:v>11:51:09</c:v>
                </c:pt>
                <c:pt idx="8371">
                  <c:v>11:51:09</c:v>
                </c:pt>
                <c:pt idx="8372">
                  <c:v>11:51:15</c:v>
                </c:pt>
                <c:pt idx="8373">
                  <c:v>11:51:16</c:v>
                </c:pt>
                <c:pt idx="8374">
                  <c:v>11:51:16</c:v>
                </c:pt>
                <c:pt idx="8375">
                  <c:v>11:51:17</c:v>
                </c:pt>
                <c:pt idx="8376">
                  <c:v>11:51:17</c:v>
                </c:pt>
                <c:pt idx="8377">
                  <c:v>11:51:17</c:v>
                </c:pt>
                <c:pt idx="8378">
                  <c:v>11:51:18</c:v>
                </c:pt>
                <c:pt idx="8379">
                  <c:v>11:51:18</c:v>
                </c:pt>
                <c:pt idx="8380">
                  <c:v>11:51:19</c:v>
                </c:pt>
                <c:pt idx="8381">
                  <c:v>11:51:19</c:v>
                </c:pt>
                <c:pt idx="8382">
                  <c:v>11:51:19</c:v>
                </c:pt>
                <c:pt idx="8383">
                  <c:v>11:51:25</c:v>
                </c:pt>
                <c:pt idx="8384">
                  <c:v>11:51:26</c:v>
                </c:pt>
                <c:pt idx="8385">
                  <c:v>11:51:26</c:v>
                </c:pt>
                <c:pt idx="8386">
                  <c:v>11:51:27</c:v>
                </c:pt>
                <c:pt idx="8387">
                  <c:v>11:51:27</c:v>
                </c:pt>
                <c:pt idx="8388">
                  <c:v>11:51:27</c:v>
                </c:pt>
                <c:pt idx="8389">
                  <c:v>11:51:28</c:v>
                </c:pt>
                <c:pt idx="8390">
                  <c:v>11:51:28</c:v>
                </c:pt>
                <c:pt idx="8391">
                  <c:v>11:51:29</c:v>
                </c:pt>
                <c:pt idx="8392">
                  <c:v>11:51:29</c:v>
                </c:pt>
                <c:pt idx="8393">
                  <c:v>11:51:29</c:v>
                </c:pt>
                <c:pt idx="8394">
                  <c:v>11:51:35</c:v>
                </c:pt>
                <c:pt idx="8395">
                  <c:v>11:51:36</c:v>
                </c:pt>
                <c:pt idx="8396">
                  <c:v>11:51:36</c:v>
                </c:pt>
                <c:pt idx="8397">
                  <c:v>11:51:37</c:v>
                </c:pt>
                <c:pt idx="8398">
                  <c:v>11:51:37</c:v>
                </c:pt>
                <c:pt idx="8399">
                  <c:v>11:51:37</c:v>
                </c:pt>
                <c:pt idx="8400">
                  <c:v>11:51:38</c:v>
                </c:pt>
                <c:pt idx="8401">
                  <c:v>11:51:38</c:v>
                </c:pt>
                <c:pt idx="8402">
                  <c:v>11:51:39</c:v>
                </c:pt>
                <c:pt idx="8403">
                  <c:v>11:51:39</c:v>
                </c:pt>
                <c:pt idx="8404">
                  <c:v>11:51:39</c:v>
                </c:pt>
                <c:pt idx="8405">
                  <c:v>11:51:45</c:v>
                </c:pt>
                <c:pt idx="8406">
                  <c:v>11:51:46</c:v>
                </c:pt>
                <c:pt idx="8407">
                  <c:v>11:51:46</c:v>
                </c:pt>
                <c:pt idx="8408">
                  <c:v>11:51:47</c:v>
                </c:pt>
                <c:pt idx="8409">
                  <c:v>11:51:47</c:v>
                </c:pt>
                <c:pt idx="8410">
                  <c:v>11:51:47</c:v>
                </c:pt>
                <c:pt idx="8411">
                  <c:v>11:51:48</c:v>
                </c:pt>
                <c:pt idx="8412">
                  <c:v>11:51:48</c:v>
                </c:pt>
                <c:pt idx="8413">
                  <c:v>11:51:49</c:v>
                </c:pt>
                <c:pt idx="8414">
                  <c:v>11:51:49</c:v>
                </c:pt>
                <c:pt idx="8415">
                  <c:v>11:51:49</c:v>
                </c:pt>
                <c:pt idx="8416">
                  <c:v>11:51:55</c:v>
                </c:pt>
                <c:pt idx="8417">
                  <c:v>11:51:56</c:v>
                </c:pt>
                <c:pt idx="8418">
                  <c:v>11:51:56</c:v>
                </c:pt>
                <c:pt idx="8419">
                  <c:v>11:51:57</c:v>
                </c:pt>
                <c:pt idx="8420">
                  <c:v>11:51:57</c:v>
                </c:pt>
                <c:pt idx="8421">
                  <c:v>11:51:57</c:v>
                </c:pt>
                <c:pt idx="8422">
                  <c:v>11:51:58</c:v>
                </c:pt>
                <c:pt idx="8423">
                  <c:v>11:51:58</c:v>
                </c:pt>
                <c:pt idx="8424">
                  <c:v>11:51:59</c:v>
                </c:pt>
                <c:pt idx="8425">
                  <c:v>11:51:59</c:v>
                </c:pt>
                <c:pt idx="8426">
                  <c:v>11:51:59</c:v>
                </c:pt>
                <c:pt idx="8427">
                  <c:v>11:52:05</c:v>
                </c:pt>
                <c:pt idx="8428">
                  <c:v>11:52:06</c:v>
                </c:pt>
                <c:pt idx="8429">
                  <c:v>11:52:06</c:v>
                </c:pt>
                <c:pt idx="8430">
                  <c:v>11:52:07</c:v>
                </c:pt>
                <c:pt idx="8431">
                  <c:v>11:52:07</c:v>
                </c:pt>
                <c:pt idx="8432">
                  <c:v>11:52:07</c:v>
                </c:pt>
                <c:pt idx="8433">
                  <c:v>11:52:08</c:v>
                </c:pt>
                <c:pt idx="8434">
                  <c:v>11:52:08</c:v>
                </c:pt>
                <c:pt idx="8435">
                  <c:v>11:52:09</c:v>
                </c:pt>
                <c:pt idx="8436">
                  <c:v>11:52:09</c:v>
                </c:pt>
                <c:pt idx="8437">
                  <c:v>11:52:09</c:v>
                </c:pt>
                <c:pt idx="8438">
                  <c:v>11:52:15</c:v>
                </c:pt>
                <c:pt idx="8439">
                  <c:v>11:52:16</c:v>
                </c:pt>
                <c:pt idx="8440">
                  <c:v>11:52:16</c:v>
                </c:pt>
                <c:pt idx="8441">
                  <c:v>11:52:17</c:v>
                </c:pt>
                <c:pt idx="8442">
                  <c:v>11:52:17</c:v>
                </c:pt>
                <c:pt idx="8443">
                  <c:v>11:52:17</c:v>
                </c:pt>
                <c:pt idx="8444">
                  <c:v>11:52:18</c:v>
                </c:pt>
                <c:pt idx="8445">
                  <c:v>11:52:18</c:v>
                </c:pt>
                <c:pt idx="8446">
                  <c:v>11:52:19</c:v>
                </c:pt>
                <c:pt idx="8447">
                  <c:v>11:52:19</c:v>
                </c:pt>
                <c:pt idx="8448">
                  <c:v>11:52:19</c:v>
                </c:pt>
                <c:pt idx="8449">
                  <c:v>11:52:25</c:v>
                </c:pt>
                <c:pt idx="8450">
                  <c:v>11:52:25</c:v>
                </c:pt>
                <c:pt idx="8451">
                  <c:v>11:52:26</c:v>
                </c:pt>
                <c:pt idx="8452">
                  <c:v>11:52:27</c:v>
                </c:pt>
                <c:pt idx="8453">
                  <c:v>11:52:27</c:v>
                </c:pt>
                <c:pt idx="8454">
                  <c:v>11:52:27</c:v>
                </c:pt>
                <c:pt idx="8455">
                  <c:v>11:52:28</c:v>
                </c:pt>
                <c:pt idx="8456">
                  <c:v>11:52:28</c:v>
                </c:pt>
                <c:pt idx="8457">
                  <c:v>11:52:29</c:v>
                </c:pt>
                <c:pt idx="8458">
                  <c:v>11:52:29</c:v>
                </c:pt>
                <c:pt idx="8459">
                  <c:v>11:52:29</c:v>
                </c:pt>
                <c:pt idx="8460">
                  <c:v>11:52:35</c:v>
                </c:pt>
                <c:pt idx="8461">
                  <c:v>11:52:36</c:v>
                </c:pt>
                <c:pt idx="8462">
                  <c:v>11:52:36</c:v>
                </c:pt>
                <c:pt idx="8463">
                  <c:v>11:52:37</c:v>
                </c:pt>
                <c:pt idx="8464">
                  <c:v>11:52:37</c:v>
                </c:pt>
                <c:pt idx="8465">
                  <c:v>11:52:37</c:v>
                </c:pt>
                <c:pt idx="8466">
                  <c:v>11:52:38</c:v>
                </c:pt>
                <c:pt idx="8467">
                  <c:v>11:52:38</c:v>
                </c:pt>
                <c:pt idx="8468">
                  <c:v>11:52:39</c:v>
                </c:pt>
                <c:pt idx="8469">
                  <c:v>11:52:39</c:v>
                </c:pt>
                <c:pt idx="8470">
                  <c:v>11:52:39</c:v>
                </c:pt>
                <c:pt idx="8471">
                  <c:v>11:52:45</c:v>
                </c:pt>
                <c:pt idx="8472">
                  <c:v>11:52:46</c:v>
                </c:pt>
                <c:pt idx="8473">
                  <c:v>11:52:46</c:v>
                </c:pt>
                <c:pt idx="8474">
                  <c:v>11:52:47</c:v>
                </c:pt>
                <c:pt idx="8475">
                  <c:v>11:52:47</c:v>
                </c:pt>
                <c:pt idx="8476">
                  <c:v>11:52:47</c:v>
                </c:pt>
                <c:pt idx="8477">
                  <c:v>11:52:48</c:v>
                </c:pt>
                <c:pt idx="8478">
                  <c:v>11:52:48</c:v>
                </c:pt>
                <c:pt idx="8479">
                  <c:v>11:52:49</c:v>
                </c:pt>
                <c:pt idx="8480">
                  <c:v>11:52:49</c:v>
                </c:pt>
                <c:pt idx="8481">
                  <c:v>11:52:49</c:v>
                </c:pt>
                <c:pt idx="8482">
                  <c:v>11:52:55</c:v>
                </c:pt>
                <c:pt idx="8483">
                  <c:v>11:52:56</c:v>
                </c:pt>
                <c:pt idx="8484">
                  <c:v>11:52:56</c:v>
                </c:pt>
                <c:pt idx="8485">
                  <c:v>11:52:57</c:v>
                </c:pt>
                <c:pt idx="8486">
                  <c:v>11:52:57</c:v>
                </c:pt>
                <c:pt idx="8487">
                  <c:v>11:52:57</c:v>
                </c:pt>
                <c:pt idx="8488">
                  <c:v>11:52:58</c:v>
                </c:pt>
                <c:pt idx="8489">
                  <c:v>11:52:58</c:v>
                </c:pt>
                <c:pt idx="8490">
                  <c:v>11:52:59</c:v>
                </c:pt>
                <c:pt idx="8491">
                  <c:v>11:52:59</c:v>
                </c:pt>
                <c:pt idx="8492">
                  <c:v>11:52:59</c:v>
                </c:pt>
                <c:pt idx="8493">
                  <c:v>11:53:05</c:v>
                </c:pt>
                <c:pt idx="8494">
                  <c:v>11:53:05</c:v>
                </c:pt>
                <c:pt idx="8495">
                  <c:v>11:53:06</c:v>
                </c:pt>
                <c:pt idx="8496">
                  <c:v>11:53:06</c:v>
                </c:pt>
                <c:pt idx="8497">
                  <c:v>11:53:07</c:v>
                </c:pt>
                <c:pt idx="8498">
                  <c:v>11:53:07</c:v>
                </c:pt>
                <c:pt idx="8499">
                  <c:v>11:53:07</c:v>
                </c:pt>
                <c:pt idx="8500">
                  <c:v>11:53:08</c:v>
                </c:pt>
                <c:pt idx="8501">
                  <c:v>11:53:08</c:v>
                </c:pt>
                <c:pt idx="8502">
                  <c:v>11:53:09</c:v>
                </c:pt>
                <c:pt idx="8503">
                  <c:v>11:53:09</c:v>
                </c:pt>
                <c:pt idx="8504">
                  <c:v>11:53:15</c:v>
                </c:pt>
                <c:pt idx="8505">
                  <c:v>11:53:16</c:v>
                </c:pt>
                <c:pt idx="8506">
                  <c:v>11:53:16</c:v>
                </c:pt>
                <c:pt idx="8507">
                  <c:v>11:53:17</c:v>
                </c:pt>
                <c:pt idx="8508">
                  <c:v>11:53:17</c:v>
                </c:pt>
                <c:pt idx="8509">
                  <c:v>11:53:17</c:v>
                </c:pt>
                <c:pt idx="8510">
                  <c:v>11:53:18</c:v>
                </c:pt>
                <c:pt idx="8511">
                  <c:v>11:53:18</c:v>
                </c:pt>
                <c:pt idx="8512">
                  <c:v>11:53:19</c:v>
                </c:pt>
                <c:pt idx="8513">
                  <c:v>11:53:19</c:v>
                </c:pt>
                <c:pt idx="8514">
                  <c:v>11:53:19</c:v>
                </c:pt>
                <c:pt idx="8515">
                  <c:v>11:53:25</c:v>
                </c:pt>
                <c:pt idx="8516">
                  <c:v>11:53:26</c:v>
                </c:pt>
                <c:pt idx="8517">
                  <c:v>11:53:26</c:v>
                </c:pt>
                <c:pt idx="8518">
                  <c:v>11:53:27</c:v>
                </c:pt>
                <c:pt idx="8519">
                  <c:v>11:53:27</c:v>
                </c:pt>
                <c:pt idx="8520">
                  <c:v>11:53:27</c:v>
                </c:pt>
                <c:pt idx="8521">
                  <c:v>11:53:28</c:v>
                </c:pt>
                <c:pt idx="8522">
                  <c:v>11:53:28</c:v>
                </c:pt>
                <c:pt idx="8523">
                  <c:v>11:53:29</c:v>
                </c:pt>
                <c:pt idx="8524">
                  <c:v>11:53:29</c:v>
                </c:pt>
                <c:pt idx="8525">
                  <c:v>11:53:29</c:v>
                </c:pt>
                <c:pt idx="8526">
                  <c:v>11:53:35</c:v>
                </c:pt>
                <c:pt idx="8527">
                  <c:v>11:53:36</c:v>
                </c:pt>
                <c:pt idx="8528">
                  <c:v>11:53:36</c:v>
                </c:pt>
                <c:pt idx="8529">
                  <c:v>11:53:37</c:v>
                </c:pt>
                <c:pt idx="8530">
                  <c:v>11:53:37</c:v>
                </c:pt>
                <c:pt idx="8531">
                  <c:v>11:53:37</c:v>
                </c:pt>
                <c:pt idx="8532">
                  <c:v>11:53:38</c:v>
                </c:pt>
                <c:pt idx="8533">
                  <c:v>11:53:38</c:v>
                </c:pt>
                <c:pt idx="8534">
                  <c:v>11:53:39</c:v>
                </c:pt>
                <c:pt idx="8535">
                  <c:v>11:53:39</c:v>
                </c:pt>
                <c:pt idx="8536">
                  <c:v>11:53:39</c:v>
                </c:pt>
                <c:pt idx="8537">
                  <c:v>11:53:45</c:v>
                </c:pt>
                <c:pt idx="8538">
                  <c:v>11:53:46</c:v>
                </c:pt>
                <c:pt idx="8539">
                  <c:v>11:53:46</c:v>
                </c:pt>
                <c:pt idx="8540">
                  <c:v>11:53:47</c:v>
                </c:pt>
                <c:pt idx="8541">
                  <c:v>11:53:47</c:v>
                </c:pt>
                <c:pt idx="8542">
                  <c:v>11:53:47</c:v>
                </c:pt>
                <c:pt idx="8543">
                  <c:v>11:53:48</c:v>
                </c:pt>
                <c:pt idx="8544">
                  <c:v>11:53:48</c:v>
                </c:pt>
                <c:pt idx="8545">
                  <c:v>11:53:49</c:v>
                </c:pt>
                <c:pt idx="8546">
                  <c:v>11:53:49</c:v>
                </c:pt>
                <c:pt idx="8547">
                  <c:v>11:53:49</c:v>
                </c:pt>
                <c:pt idx="8548">
                  <c:v>11:53:55</c:v>
                </c:pt>
                <c:pt idx="8549">
                  <c:v>11:53:56</c:v>
                </c:pt>
                <c:pt idx="8550">
                  <c:v>11:53:56</c:v>
                </c:pt>
                <c:pt idx="8551">
                  <c:v>11:53:57</c:v>
                </c:pt>
                <c:pt idx="8552">
                  <c:v>11:53:57</c:v>
                </c:pt>
                <c:pt idx="8553">
                  <c:v>11:53:57</c:v>
                </c:pt>
                <c:pt idx="8554">
                  <c:v>11:53:58</c:v>
                </c:pt>
                <c:pt idx="8555">
                  <c:v>11:53:58</c:v>
                </c:pt>
                <c:pt idx="8556">
                  <c:v>11:53:59</c:v>
                </c:pt>
                <c:pt idx="8557">
                  <c:v>11:53:59</c:v>
                </c:pt>
                <c:pt idx="8558">
                  <c:v>11:53:59</c:v>
                </c:pt>
                <c:pt idx="8559">
                  <c:v>11:54:05</c:v>
                </c:pt>
                <c:pt idx="8560">
                  <c:v>11:54:06</c:v>
                </c:pt>
                <c:pt idx="8561">
                  <c:v>11:54:06</c:v>
                </c:pt>
                <c:pt idx="8562">
                  <c:v>11:54:07</c:v>
                </c:pt>
                <c:pt idx="8563">
                  <c:v>11:54:07</c:v>
                </c:pt>
                <c:pt idx="8564">
                  <c:v>11:54:07</c:v>
                </c:pt>
                <c:pt idx="8565">
                  <c:v>11:54:08</c:v>
                </c:pt>
                <c:pt idx="8566">
                  <c:v>11:54:08</c:v>
                </c:pt>
                <c:pt idx="8567">
                  <c:v>11:54:09</c:v>
                </c:pt>
                <c:pt idx="8568">
                  <c:v>11:54:09</c:v>
                </c:pt>
                <c:pt idx="8569">
                  <c:v>11:54:09</c:v>
                </c:pt>
                <c:pt idx="8570">
                  <c:v>11:54:15</c:v>
                </c:pt>
                <c:pt idx="8571">
                  <c:v>11:54:16</c:v>
                </c:pt>
                <c:pt idx="8572">
                  <c:v>11:54:16</c:v>
                </c:pt>
                <c:pt idx="8573">
                  <c:v>11:54:17</c:v>
                </c:pt>
                <c:pt idx="8574">
                  <c:v>11:54:17</c:v>
                </c:pt>
                <c:pt idx="8575">
                  <c:v>11:54:17</c:v>
                </c:pt>
                <c:pt idx="8576">
                  <c:v>11:54:18</c:v>
                </c:pt>
                <c:pt idx="8577">
                  <c:v>11:54:18</c:v>
                </c:pt>
                <c:pt idx="8578">
                  <c:v>11:54:19</c:v>
                </c:pt>
                <c:pt idx="8579">
                  <c:v>11:54:19</c:v>
                </c:pt>
                <c:pt idx="8580">
                  <c:v>11:54:19</c:v>
                </c:pt>
                <c:pt idx="8581">
                  <c:v>11:54:25</c:v>
                </c:pt>
                <c:pt idx="8582">
                  <c:v>11:54:26</c:v>
                </c:pt>
                <c:pt idx="8583">
                  <c:v>11:54:26</c:v>
                </c:pt>
                <c:pt idx="8584">
                  <c:v>11:54:27</c:v>
                </c:pt>
                <c:pt idx="8585">
                  <c:v>11:54:27</c:v>
                </c:pt>
                <c:pt idx="8586">
                  <c:v>11:54:27</c:v>
                </c:pt>
                <c:pt idx="8587">
                  <c:v>11:54:28</c:v>
                </c:pt>
                <c:pt idx="8588">
                  <c:v>11:54:28</c:v>
                </c:pt>
                <c:pt idx="8589">
                  <c:v>11:54:29</c:v>
                </c:pt>
                <c:pt idx="8590">
                  <c:v>11:54:29</c:v>
                </c:pt>
                <c:pt idx="8591">
                  <c:v>11:54:29</c:v>
                </c:pt>
                <c:pt idx="8592">
                  <c:v>11:54:35</c:v>
                </c:pt>
                <c:pt idx="8593">
                  <c:v>11:54:36</c:v>
                </c:pt>
                <c:pt idx="8594">
                  <c:v>11:54:36</c:v>
                </c:pt>
                <c:pt idx="8595">
                  <c:v>11:54:37</c:v>
                </c:pt>
                <c:pt idx="8596">
                  <c:v>11:54:37</c:v>
                </c:pt>
                <c:pt idx="8597">
                  <c:v>11:54:37</c:v>
                </c:pt>
                <c:pt idx="8598">
                  <c:v>11:54:38</c:v>
                </c:pt>
                <c:pt idx="8599">
                  <c:v>11:54:38</c:v>
                </c:pt>
                <c:pt idx="8600">
                  <c:v>11:54:39</c:v>
                </c:pt>
                <c:pt idx="8601">
                  <c:v>11:54:39</c:v>
                </c:pt>
                <c:pt idx="8602">
                  <c:v>11:54:39</c:v>
                </c:pt>
                <c:pt idx="8603">
                  <c:v>11:54:45</c:v>
                </c:pt>
                <c:pt idx="8604">
                  <c:v>11:54:46</c:v>
                </c:pt>
                <c:pt idx="8605">
                  <c:v>11:54:46</c:v>
                </c:pt>
                <c:pt idx="8606">
                  <c:v>11:54:47</c:v>
                </c:pt>
                <c:pt idx="8607">
                  <c:v>11:54:47</c:v>
                </c:pt>
                <c:pt idx="8608">
                  <c:v>11:54:47</c:v>
                </c:pt>
                <c:pt idx="8609">
                  <c:v>11:54:48</c:v>
                </c:pt>
                <c:pt idx="8610">
                  <c:v>11:54:48</c:v>
                </c:pt>
                <c:pt idx="8611">
                  <c:v>11:54:49</c:v>
                </c:pt>
                <c:pt idx="8612">
                  <c:v>11:54:49</c:v>
                </c:pt>
                <c:pt idx="8613">
                  <c:v>11:54:49</c:v>
                </c:pt>
                <c:pt idx="8614">
                  <c:v>11:54:55</c:v>
                </c:pt>
                <c:pt idx="8615">
                  <c:v>11:54:56</c:v>
                </c:pt>
                <c:pt idx="8616">
                  <c:v>11:54:56</c:v>
                </c:pt>
                <c:pt idx="8617">
                  <c:v>11:54:57</c:v>
                </c:pt>
                <c:pt idx="8618">
                  <c:v>11:54:57</c:v>
                </c:pt>
                <c:pt idx="8619">
                  <c:v>11:54:57</c:v>
                </c:pt>
                <c:pt idx="8620">
                  <c:v>11:54:58</c:v>
                </c:pt>
                <c:pt idx="8621">
                  <c:v>11:54:58</c:v>
                </c:pt>
                <c:pt idx="8622">
                  <c:v>11:54:59</c:v>
                </c:pt>
                <c:pt idx="8623">
                  <c:v>11:54:59</c:v>
                </c:pt>
                <c:pt idx="8624">
                  <c:v>11:54:59</c:v>
                </c:pt>
                <c:pt idx="8625">
                  <c:v>11:55:05</c:v>
                </c:pt>
                <c:pt idx="8626">
                  <c:v>11:55:06</c:v>
                </c:pt>
                <c:pt idx="8627">
                  <c:v>11:55:06</c:v>
                </c:pt>
                <c:pt idx="8628">
                  <c:v>11:55:07</c:v>
                </c:pt>
                <c:pt idx="8629">
                  <c:v>11:55:07</c:v>
                </c:pt>
                <c:pt idx="8630">
                  <c:v>11:55:07</c:v>
                </c:pt>
                <c:pt idx="8631">
                  <c:v>11:55:08</c:v>
                </c:pt>
                <c:pt idx="8632">
                  <c:v>11:55:08</c:v>
                </c:pt>
                <c:pt idx="8633">
                  <c:v>11:55:09</c:v>
                </c:pt>
                <c:pt idx="8634">
                  <c:v>11:55:09</c:v>
                </c:pt>
                <c:pt idx="8635">
                  <c:v>11:55:09</c:v>
                </c:pt>
                <c:pt idx="8636">
                  <c:v>11:55:15</c:v>
                </c:pt>
                <c:pt idx="8637">
                  <c:v>11:55:16</c:v>
                </c:pt>
                <c:pt idx="8638">
                  <c:v>11:55:16</c:v>
                </c:pt>
                <c:pt idx="8639">
                  <c:v>11:55:17</c:v>
                </c:pt>
                <c:pt idx="8640">
                  <c:v>11:55:17</c:v>
                </c:pt>
                <c:pt idx="8641">
                  <c:v>11:55:17</c:v>
                </c:pt>
                <c:pt idx="8642">
                  <c:v>11:55:18</c:v>
                </c:pt>
                <c:pt idx="8643">
                  <c:v>11:55:18</c:v>
                </c:pt>
                <c:pt idx="8644">
                  <c:v>11:55:19</c:v>
                </c:pt>
                <c:pt idx="8645">
                  <c:v>11:55:19</c:v>
                </c:pt>
                <c:pt idx="8646">
                  <c:v>11:55:19</c:v>
                </c:pt>
                <c:pt idx="8647">
                  <c:v>11:55:25</c:v>
                </c:pt>
                <c:pt idx="8648">
                  <c:v>11:55:26</c:v>
                </c:pt>
                <c:pt idx="8649">
                  <c:v>11:55:26</c:v>
                </c:pt>
                <c:pt idx="8650">
                  <c:v>11:55:27</c:v>
                </c:pt>
                <c:pt idx="8651">
                  <c:v>11:55:27</c:v>
                </c:pt>
                <c:pt idx="8652">
                  <c:v>11:55:27</c:v>
                </c:pt>
                <c:pt idx="8653">
                  <c:v>11:55:28</c:v>
                </c:pt>
                <c:pt idx="8654">
                  <c:v>11:55:28</c:v>
                </c:pt>
                <c:pt idx="8655">
                  <c:v>11:55:29</c:v>
                </c:pt>
                <c:pt idx="8656">
                  <c:v>11:55:29</c:v>
                </c:pt>
                <c:pt idx="8657">
                  <c:v>11:55:29</c:v>
                </c:pt>
                <c:pt idx="8658">
                  <c:v>11:55:35</c:v>
                </c:pt>
                <c:pt idx="8659">
                  <c:v>11:55:36</c:v>
                </c:pt>
                <c:pt idx="8660">
                  <c:v>11:55:36</c:v>
                </c:pt>
                <c:pt idx="8661">
                  <c:v>11:55:37</c:v>
                </c:pt>
                <c:pt idx="8662">
                  <c:v>11:55:37</c:v>
                </c:pt>
                <c:pt idx="8663">
                  <c:v>11:55:37</c:v>
                </c:pt>
                <c:pt idx="8664">
                  <c:v>11:55:38</c:v>
                </c:pt>
                <c:pt idx="8665">
                  <c:v>11:55:38</c:v>
                </c:pt>
                <c:pt idx="8666">
                  <c:v>11:55:39</c:v>
                </c:pt>
                <c:pt idx="8667">
                  <c:v>11:55:39</c:v>
                </c:pt>
                <c:pt idx="8668">
                  <c:v>11:55:39</c:v>
                </c:pt>
                <c:pt idx="8669">
                  <c:v>11:55:45</c:v>
                </c:pt>
                <c:pt idx="8670">
                  <c:v>11:55:46</c:v>
                </c:pt>
                <c:pt idx="8671">
                  <c:v>11:55:46</c:v>
                </c:pt>
                <c:pt idx="8672">
                  <c:v>11:55:47</c:v>
                </c:pt>
                <c:pt idx="8673">
                  <c:v>11:55:47</c:v>
                </c:pt>
                <c:pt idx="8674">
                  <c:v>11:55:47</c:v>
                </c:pt>
                <c:pt idx="8675">
                  <c:v>11:55:48</c:v>
                </c:pt>
                <c:pt idx="8676">
                  <c:v>11:55:48</c:v>
                </c:pt>
                <c:pt idx="8677">
                  <c:v>11:55:49</c:v>
                </c:pt>
                <c:pt idx="8678">
                  <c:v>11:55:49</c:v>
                </c:pt>
                <c:pt idx="8679">
                  <c:v>11:55:49</c:v>
                </c:pt>
                <c:pt idx="8680">
                  <c:v>11:55:55</c:v>
                </c:pt>
                <c:pt idx="8681">
                  <c:v>11:55:56</c:v>
                </c:pt>
                <c:pt idx="8682">
                  <c:v>11:55:56</c:v>
                </c:pt>
                <c:pt idx="8683">
                  <c:v>11:55:57</c:v>
                </c:pt>
                <c:pt idx="8684">
                  <c:v>11:55:57</c:v>
                </c:pt>
                <c:pt idx="8685">
                  <c:v>11:55:57</c:v>
                </c:pt>
                <c:pt idx="8686">
                  <c:v>11:55:58</c:v>
                </c:pt>
                <c:pt idx="8687">
                  <c:v>11:55:58</c:v>
                </c:pt>
                <c:pt idx="8688">
                  <c:v>11:55:59</c:v>
                </c:pt>
                <c:pt idx="8689">
                  <c:v>11:55:59</c:v>
                </c:pt>
                <c:pt idx="8690">
                  <c:v>11:55:59</c:v>
                </c:pt>
                <c:pt idx="8691">
                  <c:v>11:56:05</c:v>
                </c:pt>
                <c:pt idx="8692">
                  <c:v>11:56:06</c:v>
                </c:pt>
                <c:pt idx="8693">
                  <c:v>11:56:06</c:v>
                </c:pt>
                <c:pt idx="8694">
                  <c:v>11:56:07</c:v>
                </c:pt>
                <c:pt idx="8695">
                  <c:v>11:56:07</c:v>
                </c:pt>
                <c:pt idx="8696">
                  <c:v>11:56:07</c:v>
                </c:pt>
                <c:pt idx="8697">
                  <c:v>11:56:08</c:v>
                </c:pt>
                <c:pt idx="8698">
                  <c:v>11:56:08</c:v>
                </c:pt>
                <c:pt idx="8699">
                  <c:v>11:56:09</c:v>
                </c:pt>
                <c:pt idx="8700">
                  <c:v>11:56:09</c:v>
                </c:pt>
                <c:pt idx="8701">
                  <c:v>11:56:09</c:v>
                </c:pt>
                <c:pt idx="8702">
                  <c:v>11:56:15</c:v>
                </c:pt>
                <c:pt idx="8703">
                  <c:v>11:56:15</c:v>
                </c:pt>
                <c:pt idx="8704">
                  <c:v>11:56:16</c:v>
                </c:pt>
                <c:pt idx="8705">
                  <c:v>11:56:16</c:v>
                </c:pt>
                <c:pt idx="8706">
                  <c:v>11:56:17</c:v>
                </c:pt>
                <c:pt idx="8707">
                  <c:v>11:56:17</c:v>
                </c:pt>
                <c:pt idx="8708">
                  <c:v>11:56:17</c:v>
                </c:pt>
                <c:pt idx="8709">
                  <c:v>11:56:18</c:v>
                </c:pt>
                <c:pt idx="8710">
                  <c:v>11:56:18</c:v>
                </c:pt>
                <c:pt idx="8711">
                  <c:v>11:56:19</c:v>
                </c:pt>
                <c:pt idx="8712">
                  <c:v>11:56:19</c:v>
                </c:pt>
                <c:pt idx="8713">
                  <c:v>11:56:25</c:v>
                </c:pt>
                <c:pt idx="8714">
                  <c:v>11:56:26</c:v>
                </c:pt>
                <c:pt idx="8715">
                  <c:v>11:56:26</c:v>
                </c:pt>
                <c:pt idx="8716">
                  <c:v>11:56:27</c:v>
                </c:pt>
                <c:pt idx="8717">
                  <c:v>11:56:27</c:v>
                </c:pt>
                <c:pt idx="8718">
                  <c:v>11:56:27</c:v>
                </c:pt>
                <c:pt idx="8719">
                  <c:v>11:56:28</c:v>
                </c:pt>
                <c:pt idx="8720">
                  <c:v>11:56:28</c:v>
                </c:pt>
                <c:pt idx="8721">
                  <c:v>11:56:29</c:v>
                </c:pt>
                <c:pt idx="8722">
                  <c:v>11:56:29</c:v>
                </c:pt>
                <c:pt idx="8723">
                  <c:v>11:56:29</c:v>
                </c:pt>
                <c:pt idx="8724">
                  <c:v>11:56:35</c:v>
                </c:pt>
                <c:pt idx="8725">
                  <c:v>11:56:36</c:v>
                </c:pt>
                <c:pt idx="8726">
                  <c:v>11:56:36</c:v>
                </c:pt>
                <c:pt idx="8727">
                  <c:v>11:56:37</c:v>
                </c:pt>
                <c:pt idx="8728">
                  <c:v>11:56:37</c:v>
                </c:pt>
                <c:pt idx="8729">
                  <c:v>11:56:37</c:v>
                </c:pt>
                <c:pt idx="8730">
                  <c:v>11:56:38</c:v>
                </c:pt>
                <c:pt idx="8731">
                  <c:v>11:56:38</c:v>
                </c:pt>
                <c:pt idx="8732">
                  <c:v>11:56:39</c:v>
                </c:pt>
                <c:pt idx="8733">
                  <c:v>11:56:39</c:v>
                </c:pt>
                <c:pt idx="8734">
                  <c:v>11:56:39</c:v>
                </c:pt>
                <c:pt idx="8735">
                  <c:v>11:56:45</c:v>
                </c:pt>
                <c:pt idx="8736">
                  <c:v>11:56:46</c:v>
                </c:pt>
                <c:pt idx="8737">
                  <c:v>11:56:46</c:v>
                </c:pt>
                <c:pt idx="8738">
                  <c:v>11:56:47</c:v>
                </c:pt>
                <c:pt idx="8739">
                  <c:v>11:56:47</c:v>
                </c:pt>
                <c:pt idx="8740">
                  <c:v>11:56:47</c:v>
                </c:pt>
                <c:pt idx="8741">
                  <c:v>11:56:48</c:v>
                </c:pt>
                <c:pt idx="8742">
                  <c:v>11:56:48</c:v>
                </c:pt>
                <c:pt idx="8743">
                  <c:v>11:56:49</c:v>
                </c:pt>
                <c:pt idx="8744">
                  <c:v>11:56:49</c:v>
                </c:pt>
                <c:pt idx="8745">
                  <c:v>11:56:49</c:v>
                </c:pt>
                <c:pt idx="8746">
                  <c:v>11:56:55</c:v>
                </c:pt>
                <c:pt idx="8747">
                  <c:v>11:56:56</c:v>
                </c:pt>
                <c:pt idx="8748">
                  <c:v>11:56:56</c:v>
                </c:pt>
                <c:pt idx="8749">
                  <c:v>11:56:57</c:v>
                </c:pt>
                <c:pt idx="8750">
                  <c:v>11:56:57</c:v>
                </c:pt>
                <c:pt idx="8751">
                  <c:v>11:56:57</c:v>
                </c:pt>
                <c:pt idx="8752">
                  <c:v>11:56:58</c:v>
                </c:pt>
                <c:pt idx="8753">
                  <c:v>11:56:58</c:v>
                </c:pt>
                <c:pt idx="8754">
                  <c:v>11:56:59</c:v>
                </c:pt>
                <c:pt idx="8755">
                  <c:v>11:56:59</c:v>
                </c:pt>
                <c:pt idx="8756">
                  <c:v>11:56:59</c:v>
                </c:pt>
                <c:pt idx="8757">
                  <c:v>11:57:05</c:v>
                </c:pt>
                <c:pt idx="8758">
                  <c:v>11:57:06</c:v>
                </c:pt>
                <c:pt idx="8759">
                  <c:v>11:57:06</c:v>
                </c:pt>
                <c:pt idx="8760">
                  <c:v>11:57:07</c:v>
                </c:pt>
                <c:pt idx="8761">
                  <c:v>11:57:07</c:v>
                </c:pt>
                <c:pt idx="8762">
                  <c:v>11:57:07</c:v>
                </c:pt>
                <c:pt idx="8763">
                  <c:v>11:57:08</c:v>
                </c:pt>
                <c:pt idx="8764">
                  <c:v>11:57:08</c:v>
                </c:pt>
                <c:pt idx="8765">
                  <c:v>11:57:09</c:v>
                </c:pt>
                <c:pt idx="8766">
                  <c:v>11:57:09</c:v>
                </c:pt>
                <c:pt idx="8767">
                  <c:v>11:57:09</c:v>
                </c:pt>
                <c:pt idx="8768">
                  <c:v>11:57:15</c:v>
                </c:pt>
                <c:pt idx="8769">
                  <c:v>11:57:16</c:v>
                </c:pt>
                <c:pt idx="8770">
                  <c:v>11:57:16</c:v>
                </c:pt>
                <c:pt idx="8771">
                  <c:v>11:57:17</c:v>
                </c:pt>
                <c:pt idx="8772">
                  <c:v>11:57:17</c:v>
                </c:pt>
                <c:pt idx="8773">
                  <c:v>11:57:17</c:v>
                </c:pt>
                <c:pt idx="8774">
                  <c:v>11:57:18</c:v>
                </c:pt>
                <c:pt idx="8775">
                  <c:v>11:57:18</c:v>
                </c:pt>
                <c:pt idx="8776">
                  <c:v>11:57:19</c:v>
                </c:pt>
                <c:pt idx="8777">
                  <c:v>11:57:19</c:v>
                </c:pt>
                <c:pt idx="8778">
                  <c:v>11:57:19</c:v>
                </c:pt>
                <c:pt idx="8779">
                  <c:v>11:57:25</c:v>
                </c:pt>
                <c:pt idx="8780">
                  <c:v>11:57:26</c:v>
                </c:pt>
                <c:pt idx="8781">
                  <c:v>11:57:26</c:v>
                </c:pt>
                <c:pt idx="8782">
                  <c:v>11:57:27</c:v>
                </c:pt>
                <c:pt idx="8783">
                  <c:v>11:57:27</c:v>
                </c:pt>
                <c:pt idx="8784">
                  <c:v>11:57:27</c:v>
                </c:pt>
                <c:pt idx="8785">
                  <c:v>11:57:28</c:v>
                </c:pt>
                <c:pt idx="8786">
                  <c:v>11:57:28</c:v>
                </c:pt>
                <c:pt idx="8787">
                  <c:v>11:57:29</c:v>
                </c:pt>
                <c:pt idx="8788">
                  <c:v>11:57:29</c:v>
                </c:pt>
                <c:pt idx="8789">
                  <c:v>11:57:29</c:v>
                </c:pt>
                <c:pt idx="8790">
                  <c:v>11:57:35</c:v>
                </c:pt>
                <c:pt idx="8791">
                  <c:v>11:57:36</c:v>
                </c:pt>
                <c:pt idx="8792">
                  <c:v>11:57:36</c:v>
                </c:pt>
                <c:pt idx="8793">
                  <c:v>11:57:37</c:v>
                </c:pt>
                <c:pt idx="8794">
                  <c:v>11:57:37</c:v>
                </c:pt>
                <c:pt idx="8795">
                  <c:v>11:57:37</c:v>
                </c:pt>
                <c:pt idx="8796">
                  <c:v>11:57:38</c:v>
                </c:pt>
                <c:pt idx="8797">
                  <c:v>11:57:38</c:v>
                </c:pt>
                <c:pt idx="8798">
                  <c:v>11:57:39</c:v>
                </c:pt>
                <c:pt idx="8799">
                  <c:v>11:57:39</c:v>
                </c:pt>
                <c:pt idx="8800">
                  <c:v>11:57:39</c:v>
                </c:pt>
                <c:pt idx="8801">
                  <c:v>11:57:45</c:v>
                </c:pt>
                <c:pt idx="8802">
                  <c:v>11:57:45</c:v>
                </c:pt>
                <c:pt idx="8803">
                  <c:v>11:57:46</c:v>
                </c:pt>
                <c:pt idx="8804">
                  <c:v>11:57:46</c:v>
                </c:pt>
                <c:pt idx="8805">
                  <c:v>11:57:47</c:v>
                </c:pt>
                <c:pt idx="8806">
                  <c:v>11:57:47</c:v>
                </c:pt>
                <c:pt idx="8807">
                  <c:v>11:57:47</c:v>
                </c:pt>
                <c:pt idx="8808">
                  <c:v>11:57:48</c:v>
                </c:pt>
                <c:pt idx="8809">
                  <c:v>11:57:48</c:v>
                </c:pt>
                <c:pt idx="8810">
                  <c:v>11:57:49</c:v>
                </c:pt>
                <c:pt idx="8811">
                  <c:v>11:57:49</c:v>
                </c:pt>
                <c:pt idx="8812">
                  <c:v>11:57:55</c:v>
                </c:pt>
                <c:pt idx="8813">
                  <c:v>11:57:56</c:v>
                </c:pt>
                <c:pt idx="8814">
                  <c:v>11:57:56</c:v>
                </c:pt>
                <c:pt idx="8815">
                  <c:v>11:57:57</c:v>
                </c:pt>
                <c:pt idx="8816">
                  <c:v>11:57:57</c:v>
                </c:pt>
                <c:pt idx="8817">
                  <c:v>11:57:57</c:v>
                </c:pt>
                <c:pt idx="8818">
                  <c:v>11:57:58</c:v>
                </c:pt>
                <c:pt idx="8819">
                  <c:v>11:57:58</c:v>
                </c:pt>
                <c:pt idx="8820">
                  <c:v>11:57:59</c:v>
                </c:pt>
                <c:pt idx="8821">
                  <c:v>11:57:59</c:v>
                </c:pt>
                <c:pt idx="8822">
                  <c:v>11:57:59</c:v>
                </c:pt>
                <c:pt idx="8823">
                  <c:v>11:58:05</c:v>
                </c:pt>
                <c:pt idx="8824">
                  <c:v>11:58:06</c:v>
                </c:pt>
                <c:pt idx="8825">
                  <c:v>11:58:06</c:v>
                </c:pt>
                <c:pt idx="8826">
                  <c:v>11:58:07</c:v>
                </c:pt>
                <c:pt idx="8827">
                  <c:v>11:58:07</c:v>
                </c:pt>
                <c:pt idx="8828">
                  <c:v>11:58:07</c:v>
                </c:pt>
                <c:pt idx="8829">
                  <c:v>11:58:08</c:v>
                </c:pt>
                <c:pt idx="8830">
                  <c:v>11:58:08</c:v>
                </c:pt>
                <c:pt idx="8831">
                  <c:v>11:58:09</c:v>
                </c:pt>
                <c:pt idx="8832">
                  <c:v>11:58:09</c:v>
                </c:pt>
                <c:pt idx="8833">
                  <c:v>11:58:09</c:v>
                </c:pt>
                <c:pt idx="8834">
                  <c:v>11:58:15</c:v>
                </c:pt>
                <c:pt idx="8835">
                  <c:v>11:58:16</c:v>
                </c:pt>
                <c:pt idx="8836">
                  <c:v>11:58:16</c:v>
                </c:pt>
                <c:pt idx="8837">
                  <c:v>11:58:17</c:v>
                </c:pt>
                <c:pt idx="8838">
                  <c:v>11:58:17</c:v>
                </c:pt>
                <c:pt idx="8839">
                  <c:v>11:58:17</c:v>
                </c:pt>
                <c:pt idx="8840">
                  <c:v>11:58:18</c:v>
                </c:pt>
                <c:pt idx="8841">
                  <c:v>11:58:18</c:v>
                </c:pt>
                <c:pt idx="8842">
                  <c:v>11:58:19</c:v>
                </c:pt>
                <c:pt idx="8843">
                  <c:v>11:58:19</c:v>
                </c:pt>
                <c:pt idx="8844">
                  <c:v>11:58:19</c:v>
                </c:pt>
                <c:pt idx="8845">
                  <c:v>11:58:25</c:v>
                </c:pt>
                <c:pt idx="8846">
                  <c:v>11:58:25</c:v>
                </c:pt>
                <c:pt idx="8847">
                  <c:v>11:58:26</c:v>
                </c:pt>
                <c:pt idx="8848">
                  <c:v>11:58:26</c:v>
                </c:pt>
                <c:pt idx="8849">
                  <c:v>11:58:27</c:v>
                </c:pt>
                <c:pt idx="8850">
                  <c:v>11:58:27</c:v>
                </c:pt>
                <c:pt idx="8851">
                  <c:v>11:58:27</c:v>
                </c:pt>
                <c:pt idx="8852">
                  <c:v>11:58:28</c:v>
                </c:pt>
                <c:pt idx="8853">
                  <c:v>11:58:28</c:v>
                </c:pt>
                <c:pt idx="8854">
                  <c:v>11:58:29</c:v>
                </c:pt>
                <c:pt idx="8855">
                  <c:v>11:58:29</c:v>
                </c:pt>
                <c:pt idx="8856">
                  <c:v>11:58:35</c:v>
                </c:pt>
                <c:pt idx="8857">
                  <c:v>11:58:35</c:v>
                </c:pt>
                <c:pt idx="8858">
                  <c:v>11:58:36</c:v>
                </c:pt>
                <c:pt idx="8859">
                  <c:v>11:58:36</c:v>
                </c:pt>
                <c:pt idx="8860">
                  <c:v>11:58:37</c:v>
                </c:pt>
                <c:pt idx="8861">
                  <c:v>11:58:37</c:v>
                </c:pt>
                <c:pt idx="8862">
                  <c:v>11:58:37</c:v>
                </c:pt>
                <c:pt idx="8863">
                  <c:v>11:58:38</c:v>
                </c:pt>
                <c:pt idx="8864">
                  <c:v>11:58:38</c:v>
                </c:pt>
                <c:pt idx="8865">
                  <c:v>11:58:39</c:v>
                </c:pt>
                <c:pt idx="8866">
                  <c:v>11:58:39</c:v>
                </c:pt>
                <c:pt idx="8867">
                  <c:v>11:58:45</c:v>
                </c:pt>
                <c:pt idx="8868">
                  <c:v>11:58:46</c:v>
                </c:pt>
                <c:pt idx="8869">
                  <c:v>11:58:46</c:v>
                </c:pt>
                <c:pt idx="8870">
                  <c:v>11:58:47</c:v>
                </c:pt>
                <c:pt idx="8871">
                  <c:v>11:58:47</c:v>
                </c:pt>
                <c:pt idx="8872">
                  <c:v>11:58:47</c:v>
                </c:pt>
                <c:pt idx="8873">
                  <c:v>11:58:48</c:v>
                </c:pt>
                <c:pt idx="8874">
                  <c:v>11:58:48</c:v>
                </c:pt>
                <c:pt idx="8875">
                  <c:v>11:58:49</c:v>
                </c:pt>
                <c:pt idx="8876">
                  <c:v>11:58:49</c:v>
                </c:pt>
                <c:pt idx="8877">
                  <c:v>11:58:49</c:v>
                </c:pt>
                <c:pt idx="8878">
                  <c:v>11:58:55</c:v>
                </c:pt>
                <c:pt idx="8879">
                  <c:v>11:58:56</c:v>
                </c:pt>
                <c:pt idx="8880">
                  <c:v>11:58:56</c:v>
                </c:pt>
                <c:pt idx="8881">
                  <c:v>11:58:57</c:v>
                </c:pt>
                <c:pt idx="8882">
                  <c:v>11:58:57</c:v>
                </c:pt>
                <c:pt idx="8883">
                  <c:v>11:58:57</c:v>
                </c:pt>
                <c:pt idx="8884">
                  <c:v>11:58:58</c:v>
                </c:pt>
                <c:pt idx="8885">
                  <c:v>11:58:58</c:v>
                </c:pt>
                <c:pt idx="8886">
                  <c:v>11:58:59</c:v>
                </c:pt>
                <c:pt idx="8887">
                  <c:v>11:58:59</c:v>
                </c:pt>
                <c:pt idx="8888">
                  <c:v>11:58:59</c:v>
                </c:pt>
                <c:pt idx="8889">
                  <c:v>11:59:05</c:v>
                </c:pt>
                <c:pt idx="8890">
                  <c:v>11:59:06</c:v>
                </c:pt>
                <c:pt idx="8891">
                  <c:v>11:59:06</c:v>
                </c:pt>
                <c:pt idx="8892">
                  <c:v>11:59:07</c:v>
                </c:pt>
                <c:pt idx="8893">
                  <c:v>11:59:07</c:v>
                </c:pt>
                <c:pt idx="8894">
                  <c:v>11:59:07</c:v>
                </c:pt>
                <c:pt idx="8895">
                  <c:v>11:59:08</c:v>
                </c:pt>
                <c:pt idx="8896">
                  <c:v>11:59:08</c:v>
                </c:pt>
                <c:pt idx="8897">
                  <c:v>11:59:09</c:v>
                </c:pt>
                <c:pt idx="8898">
                  <c:v>11:59:09</c:v>
                </c:pt>
                <c:pt idx="8899">
                  <c:v>11:59:09</c:v>
                </c:pt>
                <c:pt idx="8900">
                  <c:v>11:59:15</c:v>
                </c:pt>
                <c:pt idx="8901">
                  <c:v>11:59:15</c:v>
                </c:pt>
                <c:pt idx="8902">
                  <c:v>11:59:16</c:v>
                </c:pt>
                <c:pt idx="8903">
                  <c:v>11:59:16</c:v>
                </c:pt>
                <c:pt idx="8904">
                  <c:v>11:59:17</c:v>
                </c:pt>
                <c:pt idx="8905">
                  <c:v>11:59:17</c:v>
                </c:pt>
                <c:pt idx="8906">
                  <c:v>11:59:17</c:v>
                </c:pt>
                <c:pt idx="8907">
                  <c:v>11:59:18</c:v>
                </c:pt>
                <c:pt idx="8908">
                  <c:v>11:59:18</c:v>
                </c:pt>
                <c:pt idx="8909">
                  <c:v>11:59:19</c:v>
                </c:pt>
                <c:pt idx="8910">
                  <c:v>11:59:19</c:v>
                </c:pt>
                <c:pt idx="8911">
                  <c:v>11:59:25</c:v>
                </c:pt>
                <c:pt idx="8912">
                  <c:v>11:59:26</c:v>
                </c:pt>
                <c:pt idx="8913">
                  <c:v>11:59:26</c:v>
                </c:pt>
                <c:pt idx="8914">
                  <c:v>11:59:27</c:v>
                </c:pt>
                <c:pt idx="8915">
                  <c:v>11:59:27</c:v>
                </c:pt>
                <c:pt idx="8916">
                  <c:v>11:59:27</c:v>
                </c:pt>
                <c:pt idx="8917">
                  <c:v>11:59:28</c:v>
                </c:pt>
                <c:pt idx="8918">
                  <c:v>11:59:28</c:v>
                </c:pt>
                <c:pt idx="8919">
                  <c:v>11:59:29</c:v>
                </c:pt>
                <c:pt idx="8920">
                  <c:v>11:59:29</c:v>
                </c:pt>
                <c:pt idx="8921">
                  <c:v>11:59:29</c:v>
                </c:pt>
                <c:pt idx="8922">
                  <c:v>11:59:35</c:v>
                </c:pt>
                <c:pt idx="8923">
                  <c:v>11:59:36</c:v>
                </c:pt>
                <c:pt idx="8924">
                  <c:v>11:59:36</c:v>
                </c:pt>
                <c:pt idx="8925">
                  <c:v>11:59:37</c:v>
                </c:pt>
                <c:pt idx="8926">
                  <c:v>11:59:37</c:v>
                </c:pt>
                <c:pt idx="8927">
                  <c:v>11:59:37</c:v>
                </c:pt>
                <c:pt idx="8928">
                  <c:v>11:59:38</c:v>
                </c:pt>
                <c:pt idx="8929">
                  <c:v>11:59:38</c:v>
                </c:pt>
                <c:pt idx="8930">
                  <c:v>11:59:39</c:v>
                </c:pt>
                <c:pt idx="8931">
                  <c:v>11:59:39</c:v>
                </c:pt>
                <c:pt idx="8932">
                  <c:v>11:59:39</c:v>
                </c:pt>
                <c:pt idx="8933">
                  <c:v>11:59:45</c:v>
                </c:pt>
                <c:pt idx="8934">
                  <c:v>11:59:46</c:v>
                </c:pt>
                <c:pt idx="8935">
                  <c:v>11:59:46</c:v>
                </c:pt>
                <c:pt idx="8936">
                  <c:v>11:59:47</c:v>
                </c:pt>
                <c:pt idx="8937">
                  <c:v>11:59:47</c:v>
                </c:pt>
                <c:pt idx="8938">
                  <c:v>11:59:47</c:v>
                </c:pt>
                <c:pt idx="8939">
                  <c:v>11:59:48</c:v>
                </c:pt>
                <c:pt idx="8940">
                  <c:v>11:59:48</c:v>
                </c:pt>
                <c:pt idx="8941">
                  <c:v>11:59:49</c:v>
                </c:pt>
                <c:pt idx="8942">
                  <c:v>11:59:49</c:v>
                </c:pt>
                <c:pt idx="8943">
                  <c:v>11:59:49</c:v>
                </c:pt>
                <c:pt idx="8944">
                  <c:v>11:59:55</c:v>
                </c:pt>
                <c:pt idx="8945">
                  <c:v>11:59:56</c:v>
                </c:pt>
                <c:pt idx="8946">
                  <c:v>11:59:56</c:v>
                </c:pt>
                <c:pt idx="8947">
                  <c:v>11:59:57</c:v>
                </c:pt>
                <c:pt idx="8948">
                  <c:v>11:59:57</c:v>
                </c:pt>
                <c:pt idx="8949">
                  <c:v>11:59:57</c:v>
                </c:pt>
                <c:pt idx="8950">
                  <c:v>11:59:58</c:v>
                </c:pt>
                <c:pt idx="8951">
                  <c:v>11:59:58</c:v>
                </c:pt>
                <c:pt idx="8952">
                  <c:v>11:59:59</c:v>
                </c:pt>
                <c:pt idx="8953">
                  <c:v>11:59:59</c:v>
                </c:pt>
                <c:pt idx="8954">
                  <c:v>11:59:59</c:v>
                </c:pt>
                <c:pt idx="8955">
                  <c:v>12:00:05</c:v>
                </c:pt>
                <c:pt idx="8956">
                  <c:v>12:00:06</c:v>
                </c:pt>
                <c:pt idx="8957">
                  <c:v>12:00:06</c:v>
                </c:pt>
                <c:pt idx="8958">
                  <c:v>12:00:07</c:v>
                </c:pt>
                <c:pt idx="8959">
                  <c:v>12:00:07</c:v>
                </c:pt>
                <c:pt idx="8960">
                  <c:v>12:00:07</c:v>
                </c:pt>
                <c:pt idx="8961">
                  <c:v>12:00:08</c:v>
                </c:pt>
                <c:pt idx="8962">
                  <c:v>12:00:08</c:v>
                </c:pt>
                <c:pt idx="8963">
                  <c:v>12:00:09</c:v>
                </c:pt>
                <c:pt idx="8964">
                  <c:v>12:00:09</c:v>
                </c:pt>
                <c:pt idx="8965">
                  <c:v>12:00:09</c:v>
                </c:pt>
                <c:pt idx="8966">
                  <c:v>12:00:15</c:v>
                </c:pt>
                <c:pt idx="8967">
                  <c:v>12:00:16</c:v>
                </c:pt>
                <c:pt idx="8968">
                  <c:v>12:00:16</c:v>
                </c:pt>
                <c:pt idx="8969">
                  <c:v>12:00:17</c:v>
                </c:pt>
                <c:pt idx="8970">
                  <c:v>12:00:17</c:v>
                </c:pt>
                <c:pt idx="8971">
                  <c:v>12:00:17</c:v>
                </c:pt>
                <c:pt idx="8972">
                  <c:v>12:00:18</c:v>
                </c:pt>
                <c:pt idx="8973">
                  <c:v>12:00:18</c:v>
                </c:pt>
                <c:pt idx="8974">
                  <c:v>12:00:19</c:v>
                </c:pt>
                <c:pt idx="8975">
                  <c:v>12:00:19</c:v>
                </c:pt>
                <c:pt idx="8976">
                  <c:v>12:00:19</c:v>
                </c:pt>
                <c:pt idx="8977">
                  <c:v>12:00:25</c:v>
                </c:pt>
                <c:pt idx="8978">
                  <c:v>12:00:26</c:v>
                </c:pt>
                <c:pt idx="8979">
                  <c:v>12:00:26</c:v>
                </c:pt>
                <c:pt idx="8980">
                  <c:v>12:00:27</c:v>
                </c:pt>
                <c:pt idx="8981">
                  <c:v>12:00:27</c:v>
                </c:pt>
                <c:pt idx="8982">
                  <c:v>12:00:27</c:v>
                </c:pt>
                <c:pt idx="8983">
                  <c:v>12:00:28</c:v>
                </c:pt>
                <c:pt idx="8984">
                  <c:v>12:00:28</c:v>
                </c:pt>
                <c:pt idx="8985">
                  <c:v>12:00:29</c:v>
                </c:pt>
                <c:pt idx="8986">
                  <c:v>12:00:29</c:v>
                </c:pt>
                <c:pt idx="8987">
                  <c:v>12:00:29</c:v>
                </c:pt>
                <c:pt idx="8988">
                  <c:v>12:00:35</c:v>
                </c:pt>
                <c:pt idx="8989">
                  <c:v>12:00:36</c:v>
                </c:pt>
                <c:pt idx="8990">
                  <c:v>12:00:36</c:v>
                </c:pt>
                <c:pt idx="8991">
                  <c:v>12:00:37</c:v>
                </c:pt>
                <c:pt idx="8992">
                  <c:v>12:00:37</c:v>
                </c:pt>
                <c:pt idx="8993">
                  <c:v>12:00:37</c:v>
                </c:pt>
                <c:pt idx="8994">
                  <c:v>12:00:38</c:v>
                </c:pt>
                <c:pt idx="8995">
                  <c:v>12:00:38</c:v>
                </c:pt>
                <c:pt idx="8996">
                  <c:v>12:00:39</c:v>
                </c:pt>
                <c:pt idx="8997">
                  <c:v>12:00:39</c:v>
                </c:pt>
                <c:pt idx="8998">
                  <c:v>12:00:39</c:v>
                </c:pt>
                <c:pt idx="8999">
                  <c:v>12:00:45</c:v>
                </c:pt>
                <c:pt idx="9000">
                  <c:v>12:00:46</c:v>
                </c:pt>
                <c:pt idx="9001">
                  <c:v>12:00:46</c:v>
                </c:pt>
                <c:pt idx="9002">
                  <c:v>12:00:47</c:v>
                </c:pt>
                <c:pt idx="9003">
                  <c:v>12:00:47</c:v>
                </c:pt>
                <c:pt idx="9004">
                  <c:v>12:00:47</c:v>
                </c:pt>
                <c:pt idx="9005">
                  <c:v>12:00:48</c:v>
                </c:pt>
                <c:pt idx="9006">
                  <c:v>12:00:48</c:v>
                </c:pt>
                <c:pt idx="9007">
                  <c:v>12:00:49</c:v>
                </c:pt>
                <c:pt idx="9008">
                  <c:v>12:00:49</c:v>
                </c:pt>
                <c:pt idx="9009">
                  <c:v>12:00:49</c:v>
                </c:pt>
                <c:pt idx="9010">
                  <c:v>12:00:55</c:v>
                </c:pt>
                <c:pt idx="9011">
                  <c:v>12:00:56</c:v>
                </c:pt>
                <c:pt idx="9012">
                  <c:v>12:00:56</c:v>
                </c:pt>
                <c:pt idx="9013">
                  <c:v>12:00:57</c:v>
                </c:pt>
                <c:pt idx="9014">
                  <c:v>12:00:57</c:v>
                </c:pt>
                <c:pt idx="9015">
                  <c:v>12:00:57</c:v>
                </c:pt>
                <c:pt idx="9016">
                  <c:v>12:00:58</c:v>
                </c:pt>
                <c:pt idx="9017">
                  <c:v>12:00:58</c:v>
                </c:pt>
                <c:pt idx="9018">
                  <c:v>12:00:59</c:v>
                </c:pt>
                <c:pt idx="9019">
                  <c:v>12:00:59</c:v>
                </c:pt>
                <c:pt idx="9020">
                  <c:v>12:00:59</c:v>
                </c:pt>
                <c:pt idx="9021">
                  <c:v>12:01:05</c:v>
                </c:pt>
                <c:pt idx="9022">
                  <c:v>12:01:06</c:v>
                </c:pt>
                <c:pt idx="9023">
                  <c:v>12:01:06</c:v>
                </c:pt>
                <c:pt idx="9024">
                  <c:v>12:01:07</c:v>
                </c:pt>
                <c:pt idx="9025">
                  <c:v>12:01:07</c:v>
                </c:pt>
                <c:pt idx="9026">
                  <c:v>12:01:07</c:v>
                </c:pt>
                <c:pt idx="9027">
                  <c:v>12:01:08</c:v>
                </c:pt>
                <c:pt idx="9028">
                  <c:v>12:01:08</c:v>
                </c:pt>
                <c:pt idx="9029">
                  <c:v>12:01:09</c:v>
                </c:pt>
                <c:pt idx="9030">
                  <c:v>12:01:09</c:v>
                </c:pt>
                <c:pt idx="9031">
                  <c:v>12:01:09</c:v>
                </c:pt>
                <c:pt idx="9032">
                  <c:v>12:01:15</c:v>
                </c:pt>
                <c:pt idx="9033">
                  <c:v>12:01:16</c:v>
                </c:pt>
                <c:pt idx="9034">
                  <c:v>12:01:16</c:v>
                </c:pt>
                <c:pt idx="9035">
                  <c:v>12:01:17</c:v>
                </c:pt>
                <c:pt idx="9036">
                  <c:v>12:01:17</c:v>
                </c:pt>
                <c:pt idx="9037">
                  <c:v>12:01:17</c:v>
                </c:pt>
                <c:pt idx="9038">
                  <c:v>12:01:18</c:v>
                </c:pt>
                <c:pt idx="9039">
                  <c:v>12:01:18</c:v>
                </c:pt>
                <c:pt idx="9040">
                  <c:v>12:01:19</c:v>
                </c:pt>
                <c:pt idx="9041">
                  <c:v>12:01:19</c:v>
                </c:pt>
                <c:pt idx="9042">
                  <c:v>12:01:19</c:v>
                </c:pt>
                <c:pt idx="9043">
                  <c:v>12:01:25</c:v>
                </c:pt>
                <c:pt idx="9044">
                  <c:v>12:01:26</c:v>
                </c:pt>
                <c:pt idx="9045">
                  <c:v>12:01:26</c:v>
                </c:pt>
                <c:pt idx="9046">
                  <c:v>12:01:27</c:v>
                </c:pt>
                <c:pt idx="9047">
                  <c:v>12:01:27</c:v>
                </c:pt>
                <c:pt idx="9048">
                  <c:v>12:01:27</c:v>
                </c:pt>
                <c:pt idx="9049">
                  <c:v>12:01:28</c:v>
                </c:pt>
                <c:pt idx="9050">
                  <c:v>12:01:28</c:v>
                </c:pt>
                <c:pt idx="9051">
                  <c:v>12:01:29</c:v>
                </c:pt>
                <c:pt idx="9052">
                  <c:v>12:01:29</c:v>
                </c:pt>
                <c:pt idx="9053">
                  <c:v>12:01:29</c:v>
                </c:pt>
                <c:pt idx="9054">
                  <c:v>12:01:35</c:v>
                </c:pt>
                <c:pt idx="9055">
                  <c:v>12:01:36</c:v>
                </c:pt>
                <c:pt idx="9056">
                  <c:v>12:01:36</c:v>
                </c:pt>
                <c:pt idx="9057">
                  <c:v>12:01:37</c:v>
                </c:pt>
                <c:pt idx="9058">
                  <c:v>12:01:37</c:v>
                </c:pt>
                <c:pt idx="9059">
                  <c:v>12:01:37</c:v>
                </c:pt>
                <c:pt idx="9060">
                  <c:v>12:01:38</c:v>
                </c:pt>
                <c:pt idx="9061">
                  <c:v>12:01:38</c:v>
                </c:pt>
                <c:pt idx="9062">
                  <c:v>12:01:39</c:v>
                </c:pt>
                <c:pt idx="9063">
                  <c:v>12:01:39</c:v>
                </c:pt>
                <c:pt idx="9064">
                  <c:v>12:01:39</c:v>
                </c:pt>
                <c:pt idx="9065">
                  <c:v>12:01:45</c:v>
                </c:pt>
                <c:pt idx="9066">
                  <c:v>12:01:46</c:v>
                </c:pt>
                <c:pt idx="9067">
                  <c:v>12:01:46</c:v>
                </c:pt>
                <c:pt idx="9068">
                  <c:v>12:01:47</c:v>
                </c:pt>
                <c:pt idx="9069">
                  <c:v>12:01:47</c:v>
                </c:pt>
                <c:pt idx="9070">
                  <c:v>12:01:47</c:v>
                </c:pt>
                <c:pt idx="9071">
                  <c:v>12:01:48</c:v>
                </c:pt>
                <c:pt idx="9072">
                  <c:v>12:01:48</c:v>
                </c:pt>
                <c:pt idx="9073">
                  <c:v>12:01:49</c:v>
                </c:pt>
                <c:pt idx="9074">
                  <c:v>12:01:49</c:v>
                </c:pt>
                <c:pt idx="9075">
                  <c:v>12:01:49</c:v>
                </c:pt>
                <c:pt idx="9076">
                  <c:v>12:01:55</c:v>
                </c:pt>
                <c:pt idx="9077">
                  <c:v>12:01:56</c:v>
                </c:pt>
                <c:pt idx="9078">
                  <c:v>12:01:56</c:v>
                </c:pt>
                <c:pt idx="9079">
                  <c:v>12:01:57</c:v>
                </c:pt>
                <c:pt idx="9080">
                  <c:v>12:01:57</c:v>
                </c:pt>
                <c:pt idx="9081">
                  <c:v>12:01:57</c:v>
                </c:pt>
                <c:pt idx="9082">
                  <c:v>12:01:58</c:v>
                </c:pt>
                <c:pt idx="9083">
                  <c:v>12:01:58</c:v>
                </c:pt>
                <c:pt idx="9084">
                  <c:v>12:01:59</c:v>
                </c:pt>
                <c:pt idx="9085">
                  <c:v>12:01:59</c:v>
                </c:pt>
                <c:pt idx="9086">
                  <c:v>12:01:59</c:v>
                </c:pt>
                <c:pt idx="9087">
                  <c:v>12:02:05</c:v>
                </c:pt>
                <c:pt idx="9088">
                  <c:v>12:02:06</c:v>
                </c:pt>
                <c:pt idx="9089">
                  <c:v>12:02:06</c:v>
                </c:pt>
                <c:pt idx="9090">
                  <c:v>12:02:07</c:v>
                </c:pt>
                <c:pt idx="9091">
                  <c:v>12:02:07</c:v>
                </c:pt>
                <c:pt idx="9092">
                  <c:v>12:02:07</c:v>
                </c:pt>
                <c:pt idx="9093">
                  <c:v>12:02:08</c:v>
                </c:pt>
                <c:pt idx="9094">
                  <c:v>12:02:08</c:v>
                </c:pt>
                <c:pt idx="9095">
                  <c:v>12:02:09</c:v>
                </c:pt>
                <c:pt idx="9096">
                  <c:v>12:02:09</c:v>
                </c:pt>
                <c:pt idx="9097">
                  <c:v>12:02:09</c:v>
                </c:pt>
                <c:pt idx="9098">
                  <c:v>12:02:15</c:v>
                </c:pt>
                <c:pt idx="9099">
                  <c:v>12:02:16</c:v>
                </c:pt>
                <c:pt idx="9100">
                  <c:v>12:02:16</c:v>
                </c:pt>
                <c:pt idx="9101">
                  <c:v>12:02:17</c:v>
                </c:pt>
                <c:pt idx="9102">
                  <c:v>12:02:17</c:v>
                </c:pt>
                <c:pt idx="9103">
                  <c:v>12:02:17</c:v>
                </c:pt>
                <c:pt idx="9104">
                  <c:v>12:02:18</c:v>
                </c:pt>
                <c:pt idx="9105">
                  <c:v>12:02:18</c:v>
                </c:pt>
                <c:pt idx="9106">
                  <c:v>12:02:19</c:v>
                </c:pt>
                <c:pt idx="9107">
                  <c:v>12:02:19</c:v>
                </c:pt>
                <c:pt idx="9108">
                  <c:v>12:02:19</c:v>
                </c:pt>
                <c:pt idx="9109">
                  <c:v>12:02:25</c:v>
                </c:pt>
                <c:pt idx="9110">
                  <c:v>12:02:26</c:v>
                </c:pt>
                <c:pt idx="9111">
                  <c:v>12:02:26</c:v>
                </c:pt>
                <c:pt idx="9112">
                  <c:v>12:02:27</c:v>
                </c:pt>
                <c:pt idx="9113">
                  <c:v>12:02:27</c:v>
                </c:pt>
                <c:pt idx="9114">
                  <c:v>12:02:27</c:v>
                </c:pt>
                <c:pt idx="9115">
                  <c:v>12:02:28</c:v>
                </c:pt>
                <c:pt idx="9116">
                  <c:v>12:02:28</c:v>
                </c:pt>
                <c:pt idx="9117">
                  <c:v>12:02:29</c:v>
                </c:pt>
                <c:pt idx="9118">
                  <c:v>12:02:29</c:v>
                </c:pt>
                <c:pt idx="9119">
                  <c:v>12:02:29</c:v>
                </c:pt>
                <c:pt idx="9120">
                  <c:v>12:02:35</c:v>
                </c:pt>
                <c:pt idx="9121">
                  <c:v>12:02:36</c:v>
                </c:pt>
                <c:pt idx="9122">
                  <c:v>12:02:36</c:v>
                </c:pt>
                <c:pt idx="9123">
                  <c:v>12:02:37</c:v>
                </c:pt>
                <c:pt idx="9124">
                  <c:v>12:02:37</c:v>
                </c:pt>
                <c:pt idx="9125">
                  <c:v>12:02:37</c:v>
                </c:pt>
                <c:pt idx="9126">
                  <c:v>12:02:38</c:v>
                </c:pt>
                <c:pt idx="9127">
                  <c:v>12:02:38</c:v>
                </c:pt>
                <c:pt idx="9128">
                  <c:v>12:02:39</c:v>
                </c:pt>
                <c:pt idx="9129">
                  <c:v>12:02:39</c:v>
                </c:pt>
                <c:pt idx="9130">
                  <c:v>12:02:39</c:v>
                </c:pt>
                <c:pt idx="9131">
                  <c:v>12:02:45</c:v>
                </c:pt>
                <c:pt idx="9132">
                  <c:v>12:02:46</c:v>
                </c:pt>
                <c:pt idx="9133">
                  <c:v>12:02:46</c:v>
                </c:pt>
                <c:pt idx="9134">
                  <c:v>12:02:47</c:v>
                </c:pt>
                <c:pt idx="9135">
                  <c:v>12:02:47</c:v>
                </c:pt>
                <c:pt idx="9136">
                  <c:v>12:02:47</c:v>
                </c:pt>
                <c:pt idx="9137">
                  <c:v>12:02:48</c:v>
                </c:pt>
                <c:pt idx="9138">
                  <c:v>12:02:48</c:v>
                </c:pt>
                <c:pt idx="9139">
                  <c:v>12:02:49</c:v>
                </c:pt>
                <c:pt idx="9140">
                  <c:v>12:02:49</c:v>
                </c:pt>
                <c:pt idx="9141">
                  <c:v>12:02:49</c:v>
                </c:pt>
                <c:pt idx="9142">
                  <c:v>12:02:55</c:v>
                </c:pt>
                <c:pt idx="9143">
                  <c:v>12:02:56</c:v>
                </c:pt>
                <c:pt idx="9144">
                  <c:v>12:02:56</c:v>
                </c:pt>
                <c:pt idx="9145">
                  <c:v>12:02:57</c:v>
                </c:pt>
                <c:pt idx="9146">
                  <c:v>12:02:57</c:v>
                </c:pt>
                <c:pt idx="9147">
                  <c:v>12:02:57</c:v>
                </c:pt>
                <c:pt idx="9148">
                  <c:v>12:02:58</c:v>
                </c:pt>
                <c:pt idx="9149">
                  <c:v>12:02:58</c:v>
                </c:pt>
                <c:pt idx="9150">
                  <c:v>12:02:59</c:v>
                </c:pt>
                <c:pt idx="9151">
                  <c:v>12:02:59</c:v>
                </c:pt>
                <c:pt idx="9152">
                  <c:v>12:02:59</c:v>
                </c:pt>
                <c:pt idx="9153">
                  <c:v>12:03:05</c:v>
                </c:pt>
                <c:pt idx="9154">
                  <c:v>12:03:06</c:v>
                </c:pt>
                <c:pt idx="9155">
                  <c:v>12:03:06</c:v>
                </c:pt>
                <c:pt idx="9156">
                  <c:v>12:03:07</c:v>
                </c:pt>
                <c:pt idx="9157">
                  <c:v>12:03:07</c:v>
                </c:pt>
                <c:pt idx="9158">
                  <c:v>12:03:07</c:v>
                </c:pt>
                <c:pt idx="9159">
                  <c:v>12:03:08</c:v>
                </c:pt>
                <c:pt idx="9160">
                  <c:v>12:03:08</c:v>
                </c:pt>
                <c:pt idx="9161">
                  <c:v>12:03:09</c:v>
                </c:pt>
                <c:pt idx="9162">
                  <c:v>12:03:09</c:v>
                </c:pt>
                <c:pt idx="9163">
                  <c:v>12:03:09</c:v>
                </c:pt>
                <c:pt idx="9164">
                  <c:v>12:03:15</c:v>
                </c:pt>
                <c:pt idx="9165">
                  <c:v>12:03:16</c:v>
                </c:pt>
                <c:pt idx="9166">
                  <c:v>12:03:16</c:v>
                </c:pt>
                <c:pt idx="9167">
                  <c:v>12:03:17</c:v>
                </c:pt>
                <c:pt idx="9168">
                  <c:v>12:03:17</c:v>
                </c:pt>
                <c:pt idx="9169">
                  <c:v>12:03:17</c:v>
                </c:pt>
                <c:pt idx="9170">
                  <c:v>12:03:18</c:v>
                </c:pt>
                <c:pt idx="9171">
                  <c:v>12:03:18</c:v>
                </c:pt>
                <c:pt idx="9172">
                  <c:v>12:03:19</c:v>
                </c:pt>
                <c:pt idx="9173">
                  <c:v>12:03:19</c:v>
                </c:pt>
                <c:pt idx="9174">
                  <c:v>12:03:19</c:v>
                </c:pt>
                <c:pt idx="9175">
                  <c:v>12:03:25</c:v>
                </c:pt>
                <c:pt idx="9176">
                  <c:v>12:03:26</c:v>
                </c:pt>
                <c:pt idx="9177">
                  <c:v>12:03:26</c:v>
                </c:pt>
                <c:pt idx="9178">
                  <c:v>12:03:27</c:v>
                </c:pt>
                <c:pt idx="9179">
                  <c:v>12:03:27</c:v>
                </c:pt>
                <c:pt idx="9180">
                  <c:v>12:03:27</c:v>
                </c:pt>
                <c:pt idx="9181">
                  <c:v>12:03:28</c:v>
                </c:pt>
                <c:pt idx="9182">
                  <c:v>12:03:28</c:v>
                </c:pt>
                <c:pt idx="9183">
                  <c:v>12:03:29</c:v>
                </c:pt>
                <c:pt idx="9184">
                  <c:v>12:03:29</c:v>
                </c:pt>
                <c:pt idx="9185">
                  <c:v>12:03:29</c:v>
                </c:pt>
                <c:pt idx="9186">
                  <c:v>12:03:35</c:v>
                </c:pt>
                <c:pt idx="9187">
                  <c:v>12:03:36</c:v>
                </c:pt>
                <c:pt idx="9188">
                  <c:v>12:03:36</c:v>
                </c:pt>
                <c:pt idx="9189">
                  <c:v>12:03:37</c:v>
                </c:pt>
                <c:pt idx="9190">
                  <c:v>12:03:37</c:v>
                </c:pt>
                <c:pt idx="9191">
                  <c:v>12:03:37</c:v>
                </c:pt>
                <c:pt idx="9192">
                  <c:v>12:03:38</c:v>
                </c:pt>
                <c:pt idx="9193">
                  <c:v>12:03:38</c:v>
                </c:pt>
                <c:pt idx="9194">
                  <c:v>12:03:39</c:v>
                </c:pt>
                <c:pt idx="9195">
                  <c:v>12:03:39</c:v>
                </c:pt>
                <c:pt idx="9196">
                  <c:v>12:03:39</c:v>
                </c:pt>
                <c:pt idx="9197">
                  <c:v>12:03:45</c:v>
                </c:pt>
                <c:pt idx="9198">
                  <c:v>12:03:46</c:v>
                </c:pt>
                <c:pt idx="9199">
                  <c:v>12:03:46</c:v>
                </c:pt>
                <c:pt idx="9200">
                  <c:v>12:03:47</c:v>
                </c:pt>
                <c:pt idx="9201">
                  <c:v>12:03:47</c:v>
                </c:pt>
                <c:pt idx="9202">
                  <c:v>12:03:47</c:v>
                </c:pt>
                <c:pt idx="9203">
                  <c:v>12:03:48</c:v>
                </c:pt>
                <c:pt idx="9204">
                  <c:v>12:03:48</c:v>
                </c:pt>
                <c:pt idx="9205">
                  <c:v>12:03:49</c:v>
                </c:pt>
                <c:pt idx="9206">
                  <c:v>12:03:49</c:v>
                </c:pt>
                <c:pt idx="9207">
                  <c:v>12:03:49</c:v>
                </c:pt>
                <c:pt idx="9208">
                  <c:v>12:03:55</c:v>
                </c:pt>
                <c:pt idx="9209">
                  <c:v>12:03:55</c:v>
                </c:pt>
                <c:pt idx="9210">
                  <c:v>12:03:56</c:v>
                </c:pt>
                <c:pt idx="9211">
                  <c:v>12:03:56</c:v>
                </c:pt>
                <c:pt idx="9212">
                  <c:v>12:03:57</c:v>
                </c:pt>
                <c:pt idx="9213">
                  <c:v>12:03:57</c:v>
                </c:pt>
                <c:pt idx="9214">
                  <c:v>12:03:57</c:v>
                </c:pt>
                <c:pt idx="9215">
                  <c:v>12:03:58</c:v>
                </c:pt>
                <c:pt idx="9216">
                  <c:v>12:03:58</c:v>
                </c:pt>
                <c:pt idx="9217">
                  <c:v>12:03:59</c:v>
                </c:pt>
                <c:pt idx="9218">
                  <c:v>12:03:59</c:v>
                </c:pt>
                <c:pt idx="9219">
                  <c:v>12:04:05</c:v>
                </c:pt>
                <c:pt idx="9220">
                  <c:v>12:04:06</c:v>
                </c:pt>
                <c:pt idx="9221">
                  <c:v>12:04:06</c:v>
                </c:pt>
                <c:pt idx="9222">
                  <c:v>12:04:07</c:v>
                </c:pt>
                <c:pt idx="9223">
                  <c:v>12:04:07</c:v>
                </c:pt>
                <c:pt idx="9224">
                  <c:v>12:04:07</c:v>
                </c:pt>
                <c:pt idx="9225">
                  <c:v>12:04:08</c:v>
                </c:pt>
                <c:pt idx="9226">
                  <c:v>12:04:08</c:v>
                </c:pt>
                <c:pt idx="9227">
                  <c:v>12:04:09</c:v>
                </c:pt>
                <c:pt idx="9228">
                  <c:v>12:04:09</c:v>
                </c:pt>
                <c:pt idx="9229">
                  <c:v>12:04:09</c:v>
                </c:pt>
                <c:pt idx="9230">
                  <c:v>12:04:15</c:v>
                </c:pt>
                <c:pt idx="9231">
                  <c:v>12:04:16</c:v>
                </c:pt>
                <c:pt idx="9232">
                  <c:v>12:04:16</c:v>
                </c:pt>
                <c:pt idx="9233">
                  <c:v>12:04:17</c:v>
                </c:pt>
                <c:pt idx="9234">
                  <c:v>12:04:17</c:v>
                </c:pt>
                <c:pt idx="9235">
                  <c:v>12:04:17</c:v>
                </c:pt>
                <c:pt idx="9236">
                  <c:v>12:04:18</c:v>
                </c:pt>
                <c:pt idx="9237">
                  <c:v>12:04:18</c:v>
                </c:pt>
                <c:pt idx="9238">
                  <c:v>12:04:19</c:v>
                </c:pt>
                <c:pt idx="9239">
                  <c:v>12:04:19</c:v>
                </c:pt>
                <c:pt idx="9240">
                  <c:v>12:04:19</c:v>
                </c:pt>
                <c:pt idx="9241">
                  <c:v>12:04:25</c:v>
                </c:pt>
                <c:pt idx="9242">
                  <c:v>12:04:26</c:v>
                </c:pt>
                <c:pt idx="9243">
                  <c:v>12:04:26</c:v>
                </c:pt>
                <c:pt idx="9244">
                  <c:v>12:04:27</c:v>
                </c:pt>
                <c:pt idx="9245">
                  <c:v>12:04:27</c:v>
                </c:pt>
                <c:pt idx="9246">
                  <c:v>12:04:27</c:v>
                </c:pt>
                <c:pt idx="9247">
                  <c:v>12:04:28</c:v>
                </c:pt>
                <c:pt idx="9248">
                  <c:v>12:04:28</c:v>
                </c:pt>
                <c:pt idx="9249">
                  <c:v>12:04:29</c:v>
                </c:pt>
                <c:pt idx="9250">
                  <c:v>12:04:29</c:v>
                </c:pt>
                <c:pt idx="9251">
                  <c:v>12:04:29</c:v>
                </c:pt>
                <c:pt idx="9252">
                  <c:v>12:04:35</c:v>
                </c:pt>
                <c:pt idx="9253">
                  <c:v>12:04:36</c:v>
                </c:pt>
                <c:pt idx="9254">
                  <c:v>12:04:36</c:v>
                </c:pt>
                <c:pt idx="9255">
                  <c:v>12:04:37</c:v>
                </c:pt>
                <c:pt idx="9256">
                  <c:v>12:04:37</c:v>
                </c:pt>
                <c:pt idx="9257">
                  <c:v>12:04:37</c:v>
                </c:pt>
                <c:pt idx="9258">
                  <c:v>12:04:38</c:v>
                </c:pt>
                <c:pt idx="9259">
                  <c:v>12:04:38</c:v>
                </c:pt>
                <c:pt idx="9260">
                  <c:v>12:04:39</c:v>
                </c:pt>
                <c:pt idx="9261">
                  <c:v>12:04:39</c:v>
                </c:pt>
                <c:pt idx="9262">
                  <c:v>12:04:39</c:v>
                </c:pt>
                <c:pt idx="9263">
                  <c:v>12:04:45</c:v>
                </c:pt>
                <c:pt idx="9264">
                  <c:v>12:04:46</c:v>
                </c:pt>
                <c:pt idx="9265">
                  <c:v>12:04:46</c:v>
                </c:pt>
                <c:pt idx="9266">
                  <c:v>12:04:47</c:v>
                </c:pt>
                <c:pt idx="9267">
                  <c:v>12:04:47</c:v>
                </c:pt>
                <c:pt idx="9268">
                  <c:v>12:04:47</c:v>
                </c:pt>
                <c:pt idx="9269">
                  <c:v>12:04:48</c:v>
                </c:pt>
                <c:pt idx="9270">
                  <c:v>12:04:48</c:v>
                </c:pt>
                <c:pt idx="9271">
                  <c:v>12:04:49</c:v>
                </c:pt>
                <c:pt idx="9272">
                  <c:v>12:04:49</c:v>
                </c:pt>
                <c:pt idx="9273">
                  <c:v>12:04:49</c:v>
                </c:pt>
                <c:pt idx="9274">
                  <c:v>12:04:55</c:v>
                </c:pt>
                <c:pt idx="9275">
                  <c:v>12:04:56</c:v>
                </c:pt>
                <c:pt idx="9276">
                  <c:v>12:04:56</c:v>
                </c:pt>
                <c:pt idx="9277">
                  <c:v>12:04:57</c:v>
                </c:pt>
                <c:pt idx="9278">
                  <c:v>12:04:57</c:v>
                </c:pt>
                <c:pt idx="9279">
                  <c:v>12:04:57</c:v>
                </c:pt>
                <c:pt idx="9280">
                  <c:v>12:04:58</c:v>
                </c:pt>
                <c:pt idx="9281">
                  <c:v>12:04:58</c:v>
                </c:pt>
                <c:pt idx="9282">
                  <c:v>12:04:59</c:v>
                </c:pt>
                <c:pt idx="9283">
                  <c:v>12:04:59</c:v>
                </c:pt>
                <c:pt idx="9284">
                  <c:v>12:04:59</c:v>
                </c:pt>
                <c:pt idx="9285">
                  <c:v>12:05:05</c:v>
                </c:pt>
                <c:pt idx="9286">
                  <c:v>12:05:06</c:v>
                </c:pt>
                <c:pt idx="9287">
                  <c:v>12:05:06</c:v>
                </c:pt>
                <c:pt idx="9288">
                  <c:v>12:05:07</c:v>
                </c:pt>
                <c:pt idx="9289">
                  <c:v>12:05:07</c:v>
                </c:pt>
                <c:pt idx="9290">
                  <c:v>12:05:07</c:v>
                </c:pt>
                <c:pt idx="9291">
                  <c:v>12:05:08</c:v>
                </c:pt>
                <c:pt idx="9292">
                  <c:v>12:05:08</c:v>
                </c:pt>
                <c:pt idx="9293">
                  <c:v>12:05:09</c:v>
                </c:pt>
                <c:pt idx="9294">
                  <c:v>12:05:09</c:v>
                </c:pt>
                <c:pt idx="9295">
                  <c:v>12:05:09</c:v>
                </c:pt>
                <c:pt idx="9296">
                  <c:v>12:05:15</c:v>
                </c:pt>
                <c:pt idx="9297">
                  <c:v>12:05:16</c:v>
                </c:pt>
                <c:pt idx="9298">
                  <c:v>12:05:16</c:v>
                </c:pt>
                <c:pt idx="9299">
                  <c:v>12:05:17</c:v>
                </c:pt>
                <c:pt idx="9300">
                  <c:v>12:05:17</c:v>
                </c:pt>
                <c:pt idx="9301">
                  <c:v>12:05:17</c:v>
                </c:pt>
                <c:pt idx="9302">
                  <c:v>12:05:18</c:v>
                </c:pt>
                <c:pt idx="9303">
                  <c:v>12:05:18</c:v>
                </c:pt>
                <c:pt idx="9304">
                  <c:v>12:05:19</c:v>
                </c:pt>
                <c:pt idx="9305">
                  <c:v>12:05:19</c:v>
                </c:pt>
                <c:pt idx="9306">
                  <c:v>12:05:19</c:v>
                </c:pt>
                <c:pt idx="9307">
                  <c:v>12:05:25</c:v>
                </c:pt>
                <c:pt idx="9308">
                  <c:v>12:05:25</c:v>
                </c:pt>
                <c:pt idx="9309">
                  <c:v>12:05:26</c:v>
                </c:pt>
                <c:pt idx="9310">
                  <c:v>12:05:26</c:v>
                </c:pt>
                <c:pt idx="9311">
                  <c:v>12:05:27</c:v>
                </c:pt>
                <c:pt idx="9312">
                  <c:v>12:05:27</c:v>
                </c:pt>
                <c:pt idx="9313">
                  <c:v>12:05:27</c:v>
                </c:pt>
                <c:pt idx="9314">
                  <c:v>12:05:28</c:v>
                </c:pt>
                <c:pt idx="9315">
                  <c:v>12:05:28</c:v>
                </c:pt>
                <c:pt idx="9316">
                  <c:v>12:05:29</c:v>
                </c:pt>
                <c:pt idx="9317">
                  <c:v>12:05:29</c:v>
                </c:pt>
                <c:pt idx="9318">
                  <c:v>12:05:35</c:v>
                </c:pt>
                <c:pt idx="9319">
                  <c:v>12:05:36</c:v>
                </c:pt>
                <c:pt idx="9320">
                  <c:v>12:05:36</c:v>
                </c:pt>
                <c:pt idx="9321">
                  <c:v>12:05:37</c:v>
                </c:pt>
                <c:pt idx="9322">
                  <c:v>12:05:37</c:v>
                </c:pt>
                <c:pt idx="9323">
                  <c:v>12:05:37</c:v>
                </c:pt>
                <c:pt idx="9324">
                  <c:v>12:05:38</c:v>
                </c:pt>
                <c:pt idx="9325">
                  <c:v>12:05:38</c:v>
                </c:pt>
                <c:pt idx="9326">
                  <c:v>12:05:39</c:v>
                </c:pt>
                <c:pt idx="9327">
                  <c:v>12:05:39</c:v>
                </c:pt>
                <c:pt idx="9328">
                  <c:v>12:05:39</c:v>
                </c:pt>
                <c:pt idx="9329">
                  <c:v>12:05:45</c:v>
                </c:pt>
                <c:pt idx="9330">
                  <c:v>12:05:46</c:v>
                </c:pt>
                <c:pt idx="9331">
                  <c:v>12:05:46</c:v>
                </c:pt>
                <c:pt idx="9332">
                  <c:v>12:05:47</c:v>
                </c:pt>
                <c:pt idx="9333">
                  <c:v>12:05:47</c:v>
                </c:pt>
                <c:pt idx="9334">
                  <c:v>12:05:47</c:v>
                </c:pt>
                <c:pt idx="9335">
                  <c:v>12:05:48</c:v>
                </c:pt>
                <c:pt idx="9336">
                  <c:v>12:05:48</c:v>
                </c:pt>
                <c:pt idx="9337">
                  <c:v>12:05:49</c:v>
                </c:pt>
                <c:pt idx="9338">
                  <c:v>12:05:49</c:v>
                </c:pt>
                <c:pt idx="9339">
                  <c:v>12:05:49</c:v>
                </c:pt>
                <c:pt idx="9340">
                  <c:v>12:05:55</c:v>
                </c:pt>
                <c:pt idx="9341">
                  <c:v>12:05:56</c:v>
                </c:pt>
                <c:pt idx="9342">
                  <c:v>12:05:56</c:v>
                </c:pt>
                <c:pt idx="9343">
                  <c:v>12:05:57</c:v>
                </c:pt>
                <c:pt idx="9344">
                  <c:v>12:05:57</c:v>
                </c:pt>
                <c:pt idx="9345">
                  <c:v>12:05:57</c:v>
                </c:pt>
                <c:pt idx="9346">
                  <c:v>12:05:58</c:v>
                </c:pt>
                <c:pt idx="9347">
                  <c:v>12:05:58</c:v>
                </c:pt>
                <c:pt idx="9348">
                  <c:v>12:05:59</c:v>
                </c:pt>
                <c:pt idx="9349">
                  <c:v>12:05:59</c:v>
                </c:pt>
                <c:pt idx="9350">
                  <c:v>12:05:59</c:v>
                </c:pt>
                <c:pt idx="9351">
                  <c:v>12:06:05</c:v>
                </c:pt>
                <c:pt idx="9352">
                  <c:v>12:06:06</c:v>
                </c:pt>
                <c:pt idx="9353">
                  <c:v>12:06:06</c:v>
                </c:pt>
                <c:pt idx="9354">
                  <c:v>12:06:07</c:v>
                </c:pt>
                <c:pt idx="9355">
                  <c:v>12:06:07</c:v>
                </c:pt>
                <c:pt idx="9356">
                  <c:v>12:06:07</c:v>
                </c:pt>
                <c:pt idx="9357">
                  <c:v>12:06:08</c:v>
                </c:pt>
                <c:pt idx="9358">
                  <c:v>12:06:08</c:v>
                </c:pt>
                <c:pt idx="9359">
                  <c:v>12:06:09</c:v>
                </c:pt>
                <c:pt idx="9360">
                  <c:v>12:06:09</c:v>
                </c:pt>
                <c:pt idx="9361">
                  <c:v>12:06:09</c:v>
                </c:pt>
                <c:pt idx="9362">
                  <c:v>12:06:15</c:v>
                </c:pt>
                <c:pt idx="9363">
                  <c:v>12:06:16</c:v>
                </c:pt>
                <c:pt idx="9364">
                  <c:v>12:06:16</c:v>
                </c:pt>
                <c:pt idx="9365">
                  <c:v>12:06:17</c:v>
                </c:pt>
                <c:pt idx="9366">
                  <c:v>12:06:17</c:v>
                </c:pt>
                <c:pt idx="9367">
                  <c:v>12:06:17</c:v>
                </c:pt>
                <c:pt idx="9368">
                  <c:v>12:06:18</c:v>
                </c:pt>
                <c:pt idx="9369">
                  <c:v>12:06:18</c:v>
                </c:pt>
                <c:pt idx="9370">
                  <c:v>12:06:19</c:v>
                </c:pt>
                <c:pt idx="9371">
                  <c:v>12:06:19</c:v>
                </c:pt>
                <c:pt idx="9372">
                  <c:v>12:06:19</c:v>
                </c:pt>
                <c:pt idx="9373">
                  <c:v>12:06:25</c:v>
                </c:pt>
                <c:pt idx="9374">
                  <c:v>12:06:25</c:v>
                </c:pt>
                <c:pt idx="9375">
                  <c:v>12:06:26</c:v>
                </c:pt>
                <c:pt idx="9376">
                  <c:v>12:06:26</c:v>
                </c:pt>
                <c:pt idx="9377">
                  <c:v>12:06:27</c:v>
                </c:pt>
                <c:pt idx="9378">
                  <c:v>12:06:27</c:v>
                </c:pt>
                <c:pt idx="9379">
                  <c:v>12:06:27</c:v>
                </c:pt>
                <c:pt idx="9380">
                  <c:v>12:06:28</c:v>
                </c:pt>
                <c:pt idx="9381">
                  <c:v>12:06:28</c:v>
                </c:pt>
                <c:pt idx="9382">
                  <c:v>12:06:29</c:v>
                </c:pt>
                <c:pt idx="9383">
                  <c:v>12:06:29</c:v>
                </c:pt>
                <c:pt idx="9384">
                  <c:v>12:06:35</c:v>
                </c:pt>
                <c:pt idx="9385">
                  <c:v>12:06:35</c:v>
                </c:pt>
                <c:pt idx="9386">
                  <c:v>12:06:36</c:v>
                </c:pt>
                <c:pt idx="9387">
                  <c:v>12:06:36</c:v>
                </c:pt>
                <c:pt idx="9388">
                  <c:v>12:06:37</c:v>
                </c:pt>
                <c:pt idx="9389">
                  <c:v>12:06:37</c:v>
                </c:pt>
                <c:pt idx="9390">
                  <c:v>12:06:37</c:v>
                </c:pt>
                <c:pt idx="9391">
                  <c:v>12:06:38</c:v>
                </c:pt>
                <c:pt idx="9392">
                  <c:v>12:06:38</c:v>
                </c:pt>
                <c:pt idx="9393">
                  <c:v>12:06:39</c:v>
                </c:pt>
                <c:pt idx="9394">
                  <c:v>12:06:39</c:v>
                </c:pt>
                <c:pt idx="9395">
                  <c:v>12:06:45</c:v>
                </c:pt>
                <c:pt idx="9396">
                  <c:v>12:06:46</c:v>
                </c:pt>
                <c:pt idx="9397">
                  <c:v>12:06:46</c:v>
                </c:pt>
                <c:pt idx="9398">
                  <c:v>12:06:47</c:v>
                </c:pt>
                <c:pt idx="9399">
                  <c:v>12:06:47</c:v>
                </c:pt>
                <c:pt idx="9400">
                  <c:v>12:06:47</c:v>
                </c:pt>
                <c:pt idx="9401">
                  <c:v>12:06:48</c:v>
                </c:pt>
                <c:pt idx="9402">
                  <c:v>12:06:48</c:v>
                </c:pt>
                <c:pt idx="9403">
                  <c:v>12:06:49</c:v>
                </c:pt>
                <c:pt idx="9404">
                  <c:v>12:06:49</c:v>
                </c:pt>
                <c:pt idx="9405">
                  <c:v>12:06:49</c:v>
                </c:pt>
                <c:pt idx="9406">
                  <c:v>12:06:55</c:v>
                </c:pt>
                <c:pt idx="9407">
                  <c:v>12:06:56</c:v>
                </c:pt>
                <c:pt idx="9408">
                  <c:v>12:06:56</c:v>
                </c:pt>
                <c:pt idx="9409">
                  <c:v>12:06:57</c:v>
                </c:pt>
                <c:pt idx="9410">
                  <c:v>12:06:57</c:v>
                </c:pt>
                <c:pt idx="9411">
                  <c:v>12:06:57</c:v>
                </c:pt>
                <c:pt idx="9412">
                  <c:v>12:06:58</c:v>
                </c:pt>
                <c:pt idx="9413">
                  <c:v>12:06:58</c:v>
                </c:pt>
                <c:pt idx="9414">
                  <c:v>12:06:59</c:v>
                </c:pt>
                <c:pt idx="9415">
                  <c:v>12:06:59</c:v>
                </c:pt>
                <c:pt idx="9416">
                  <c:v>12:06:59</c:v>
                </c:pt>
                <c:pt idx="9417">
                  <c:v>12:07:05</c:v>
                </c:pt>
                <c:pt idx="9418">
                  <c:v>12:07:06</c:v>
                </c:pt>
                <c:pt idx="9419">
                  <c:v>12:07:06</c:v>
                </c:pt>
                <c:pt idx="9420">
                  <c:v>12:07:07</c:v>
                </c:pt>
                <c:pt idx="9421">
                  <c:v>12:07:07</c:v>
                </c:pt>
                <c:pt idx="9422">
                  <c:v>12:07:07</c:v>
                </c:pt>
                <c:pt idx="9423">
                  <c:v>12:07:08</c:v>
                </c:pt>
                <c:pt idx="9424">
                  <c:v>12:07:08</c:v>
                </c:pt>
                <c:pt idx="9425">
                  <c:v>12:07:09</c:v>
                </c:pt>
                <c:pt idx="9426">
                  <c:v>12:07:09</c:v>
                </c:pt>
                <c:pt idx="9427">
                  <c:v>12:07:09</c:v>
                </c:pt>
                <c:pt idx="9428">
                  <c:v>12:07:15</c:v>
                </c:pt>
                <c:pt idx="9429">
                  <c:v>12:07:16</c:v>
                </c:pt>
                <c:pt idx="9430">
                  <c:v>12:07:16</c:v>
                </c:pt>
                <c:pt idx="9431">
                  <c:v>12:07:17</c:v>
                </c:pt>
                <c:pt idx="9432">
                  <c:v>12:07:17</c:v>
                </c:pt>
                <c:pt idx="9433">
                  <c:v>12:07:17</c:v>
                </c:pt>
                <c:pt idx="9434">
                  <c:v>12:07:18</c:v>
                </c:pt>
                <c:pt idx="9435">
                  <c:v>12:07:18</c:v>
                </c:pt>
                <c:pt idx="9436">
                  <c:v>12:07:19</c:v>
                </c:pt>
                <c:pt idx="9437">
                  <c:v>12:07:19</c:v>
                </c:pt>
                <c:pt idx="9438">
                  <c:v>12:07:19</c:v>
                </c:pt>
                <c:pt idx="9439">
                  <c:v>12:07:25</c:v>
                </c:pt>
                <c:pt idx="9440">
                  <c:v>12:07:26</c:v>
                </c:pt>
                <c:pt idx="9441">
                  <c:v>12:07:26</c:v>
                </c:pt>
                <c:pt idx="9442">
                  <c:v>12:07:27</c:v>
                </c:pt>
                <c:pt idx="9443">
                  <c:v>12:07:27</c:v>
                </c:pt>
                <c:pt idx="9444">
                  <c:v>12:07:27</c:v>
                </c:pt>
                <c:pt idx="9445">
                  <c:v>12:07:28</c:v>
                </c:pt>
                <c:pt idx="9446">
                  <c:v>12:07:28</c:v>
                </c:pt>
                <c:pt idx="9447">
                  <c:v>12:07:29</c:v>
                </c:pt>
                <c:pt idx="9448">
                  <c:v>12:07:29</c:v>
                </c:pt>
                <c:pt idx="9449">
                  <c:v>12:07:29</c:v>
                </c:pt>
                <c:pt idx="9450">
                  <c:v>12:07:35</c:v>
                </c:pt>
                <c:pt idx="9451">
                  <c:v>12:07:36</c:v>
                </c:pt>
                <c:pt idx="9452">
                  <c:v>12:07:36</c:v>
                </c:pt>
                <c:pt idx="9453">
                  <c:v>12:07:37</c:v>
                </c:pt>
                <c:pt idx="9454">
                  <c:v>12:07:37</c:v>
                </c:pt>
                <c:pt idx="9455">
                  <c:v>12:07:37</c:v>
                </c:pt>
                <c:pt idx="9456">
                  <c:v>12:07:38</c:v>
                </c:pt>
                <c:pt idx="9457">
                  <c:v>12:07:38</c:v>
                </c:pt>
                <c:pt idx="9458">
                  <c:v>12:07:39</c:v>
                </c:pt>
                <c:pt idx="9459">
                  <c:v>12:07:39</c:v>
                </c:pt>
                <c:pt idx="9460">
                  <c:v>12:07:39</c:v>
                </c:pt>
                <c:pt idx="9461">
                  <c:v>12:07:45</c:v>
                </c:pt>
                <c:pt idx="9462">
                  <c:v>12:07:46</c:v>
                </c:pt>
                <c:pt idx="9463">
                  <c:v>12:07:46</c:v>
                </c:pt>
                <c:pt idx="9464">
                  <c:v>12:07:47</c:v>
                </c:pt>
                <c:pt idx="9465">
                  <c:v>12:07:47</c:v>
                </c:pt>
                <c:pt idx="9466">
                  <c:v>12:07:47</c:v>
                </c:pt>
                <c:pt idx="9467">
                  <c:v>12:07:48</c:v>
                </c:pt>
                <c:pt idx="9468">
                  <c:v>12:07:48</c:v>
                </c:pt>
                <c:pt idx="9469">
                  <c:v>12:07:49</c:v>
                </c:pt>
                <c:pt idx="9470">
                  <c:v>12:07:49</c:v>
                </c:pt>
                <c:pt idx="9471">
                  <c:v>12:07:49</c:v>
                </c:pt>
                <c:pt idx="9472">
                  <c:v>12:07:55</c:v>
                </c:pt>
                <c:pt idx="9473">
                  <c:v>12:07:56</c:v>
                </c:pt>
                <c:pt idx="9474">
                  <c:v>12:07:56</c:v>
                </c:pt>
                <c:pt idx="9475">
                  <c:v>12:07:57</c:v>
                </c:pt>
                <c:pt idx="9476">
                  <c:v>12:07:57</c:v>
                </c:pt>
                <c:pt idx="9477">
                  <c:v>12:07:57</c:v>
                </c:pt>
                <c:pt idx="9478">
                  <c:v>12:07:58</c:v>
                </c:pt>
                <c:pt idx="9479">
                  <c:v>12:07:58</c:v>
                </c:pt>
                <c:pt idx="9480">
                  <c:v>12:07:59</c:v>
                </c:pt>
                <c:pt idx="9481">
                  <c:v>12:07:59</c:v>
                </c:pt>
                <c:pt idx="9482">
                  <c:v>12:07:59</c:v>
                </c:pt>
                <c:pt idx="9483">
                  <c:v>12:08:05</c:v>
                </c:pt>
                <c:pt idx="9484">
                  <c:v>12:08:06</c:v>
                </c:pt>
                <c:pt idx="9485">
                  <c:v>12:08:06</c:v>
                </c:pt>
                <c:pt idx="9486">
                  <c:v>12:08:07</c:v>
                </c:pt>
                <c:pt idx="9487">
                  <c:v>12:08:07</c:v>
                </c:pt>
                <c:pt idx="9488">
                  <c:v>12:08:07</c:v>
                </c:pt>
                <c:pt idx="9489">
                  <c:v>12:08:08</c:v>
                </c:pt>
                <c:pt idx="9490">
                  <c:v>12:08:08</c:v>
                </c:pt>
                <c:pt idx="9491">
                  <c:v>12:08:09</c:v>
                </c:pt>
                <c:pt idx="9492">
                  <c:v>12:08:09</c:v>
                </c:pt>
                <c:pt idx="9493">
                  <c:v>12:08:09</c:v>
                </c:pt>
                <c:pt idx="9494">
                  <c:v>12:08:15</c:v>
                </c:pt>
                <c:pt idx="9495">
                  <c:v>12:08:16</c:v>
                </c:pt>
                <c:pt idx="9496">
                  <c:v>12:08:16</c:v>
                </c:pt>
                <c:pt idx="9497">
                  <c:v>12:08:17</c:v>
                </c:pt>
                <c:pt idx="9498">
                  <c:v>12:08:17</c:v>
                </c:pt>
                <c:pt idx="9499">
                  <c:v>12:08:17</c:v>
                </c:pt>
                <c:pt idx="9500">
                  <c:v>12:08:18</c:v>
                </c:pt>
                <c:pt idx="9501">
                  <c:v>12:08:18</c:v>
                </c:pt>
                <c:pt idx="9502">
                  <c:v>12:08:19</c:v>
                </c:pt>
                <c:pt idx="9503">
                  <c:v>12:08:19</c:v>
                </c:pt>
                <c:pt idx="9504">
                  <c:v>12:08:19</c:v>
                </c:pt>
                <c:pt idx="9505">
                  <c:v>12:08:25</c:v>
                </c:pt>
                <c:pt idx="9506">
                  <c:v>12:08:26</c:v>
                </c:pt>
                <c:pt idx="9507">
                  <c:v>12:08:26</c:v>
                </c:pt>
                <c:pt idx="9508">
                  <c:v>12:08:27</c:v>
                </c:pt>
                <c:pt idx="9509">
                  <c:v>12:08:27</c:v>
                </c:pt>
                <c:pt idx="9510">
                  <c:v>12:08:27</c:v>
                </c:pt>
                <c:pt idx="9511">
                  <c:v>12:08:28</c:v>
                </c:pt>
                <c:pt idx="9512">
                  <c:v>12:08:28</c:v>
                </c:pt>
                <c:pt idx="9513">
                  <c:v>12:08:29</c:v>
                </c:pt>
                <c:pt idx="9514">
                  <c:v>12:08:29</c:v>
                </c:pt>
                <c:pt idx="9515">
                  <c:v>12:08:29</c:v>
                </c:pt>
                <c:pt idx="9516">
                  <c:v>12:08:35</c:v>
                </c:pt>
                <c:pt idx="9517">
                  <c:v>12:08:36</c:v>
                </c:pt>
                <c:pt idx="9518">
                  <c:v>12:08:36</c:v>
                </c:pt>
                <c:pt idx="9519">
                  <c:v>12:08:37</c:v>
                </c:pt>
                <c:pt idx="9520">
                  <c:v>12:08:37</c:v>
                </c:pt>
                <c:pt idx="9521">
                  <c:v>12:08:37</c:v>
                </c:pt>
                <c:pt idx="9522">
                  <c:v>12:08:38</c:v>
                </c:pt>
                <c:pt idx="9523">
                  <c:v>12:08:38</c:v>
                </c:pt>
                <c:pt idx="9524">
                  <c:v>12:08:39</c:v>
                </c:pt>
                <c:pt idx="9525">
                  <c:v>12:08:39</c:v>
                </c:pt>
                <c:pt idx="9526">
                  <c:v>12:08:39</c:v>
                </c:pt>
                <c:pt idx="9527">
                  <c:v>12:08:45</c:v>
                </c:pt>
                <c:pt idx="9528">
                  <c:v>12:08:46</c:v>
                </c:pt>
                <c:pt idx="9529">
                  <c:v>12:08:46</c:v>
                </c:pt>
                <c:pt idx="9530">
                  <c:v>12:08:47</c:v>
                </c:pt>
                <c:pt idx="9531">
                  <c:v>12:08:47</c:v>
                </c:pt>
                <c:pt idx="9532">
                  <c:v>12:08:47</c:v>
                </c:pt>
                <c:pt idx="9533">
                  <c:v>12:08:48</c:v>
                </c:pt>
                <c:pt idx="9534">
                  <c:v>12:08:48</c:v>
                </c:pt>
                <c:pt idx="9535">
                  <c:v>12:08:49</c:v>
                </c:pt>
                <c:pt idx="9536">
                  <c:v>12:08:49</c:v>
                </c:pt>
                <c:pt idx="9537">
                  <c:v>12:08:49</c:v>
                </c:pt>
                <c:pt idx="9538">
                  <c:v>12:08:55</c:v>
                </c:pt>
                <c:pt idx="9539">
                  <c:v>12:08:56</c:v>
                </c:pt>
                <c:pt idx="9540">
                  <c:v>12:08:56</c:v>
                </c:pt>
                <c:pt idx="9541">
                  <c:v>12:08:57</c:v>
                </c:pt>
                <c:pt idx="9542">
                  <c:v>12:08:57</c:v>
                </c:pt>
                <c:pt idx="9543">
                  <c:v>12:08:57</c:v>
                </c:pt>
                <c:pt idx="9544">
                  <c:v>12:08:58</c:v>
                </c:pt>
                <c:pt idx="9545">
                  <c:v>12:08:58</c:v>
                </c:pt>
                <c:pt idx="9546">
                  <c:v>12:08:59</c:v>
                </c:pt>
                <c:pt idx="9547">
                  <c:v>12:08:59</c:v>
                </c:pt>
                <c:pt idx="9548">
                  <c:v>12:08:59</c:v>
                </c:pt>
                <c:pt idx="9549">
                  <c:v>12:09:05</c:v>
                </c:pt>
                <c:pt idx="9550">
                  <c:v>12:09:05</c:v>
                </c:pt>
                <c:pt idx="9551">
                  <c:v>12:09:06</c:v>
                </c:pt>
                <c:pt idx="9552">
                  <c:v>12:09:06</c:v>
                </c:pt>
                <c:pt idx="9553">
                  <c:v>12:09:07</c:v>
                </c:pt>
                <c:pt idx="9554">
                  <c:v>12:09:07</c:v>
                </c:pt>
                <c:pt idx="9555">
                  <c:v>12:09:07</c:v>
                </c:pt>
                <c:pt idx="9556">
                  <c:v>12:09:08</c:v>
                </c:pt>
                <c:pt idx="9557">
                  <c:v>12:09:08</c:v>
                </c:pt>
                <c:pt idx="9558">
                  <c:v>12:09:09</c:v>
                </c:pt>
                <c:pt idx="9559">
                  <c:v>12:09:09</c:v>
                </c:pt>
                <c:pt idx="9560">
                  <c:v>12:09:15</c:v>
                </c:pt>
                <c:pt idx="9561">
                  <c:v>12:09:16</c:v>
                </c:pt>
                <c:pt idx="9562">
                  <c:v>12:09:16</c:v>
                </c:pt>
                <c:pt idx="9563">
                  <c:v>12:09:17</c:v>
                </c:pt>
                <c:pt idx="9564">
                  <c:v>12:09:17</c:v>
                </c:pt>
                <c:pt idx="9565">
                  <c:v>12:09:17</c:v>
                </c:pt>
                <c:pt idx="9566">
                  <c:v>12:09:18</c:v>
                </c:pt>
                <c:pt idx="9567">
                  <c:v>12:09:18</c:v>
                </c:pt>
                <c:pt idx="9568">
                  <c:v>12:09:19</c:v>
                </c:pt>
                <c:pt idx="9569">
                  <c:v>12:09:19</c:v>
                </c:pt>
                <c:pt idx="9570">
                  <c:v>12:09:19</c:v>
                </c:pt>
                <c:pt idx="9571">
                  <c:v>12:09:25</c:v>
                </c:pt>
                <c:pt idx="9572">
                  <c:v>12:09:26</c:v>
                </c:pt>
                <c:pt idx="9573">
                  <c:v>12:09:26</c:v>
                </c:pt>
                <c:pt idx="9574">
                  <c:v>12:09:27</c:v>
                </c:pt>
                <c:pt idx="9575">
                  <c:v>12:09:27</c:v>
                </c:pt>
                <c:pt idx="9576">
                  <c:v>12:09:27</c:v>
                </c:pt>
                <c:pt idx="9577">
                  <c:v>12:09:28</c:v>
                </c:pt>
                <c:pt idx="9578">
                  <c:v>12:09:28</c:v>
                </c:pt>
                <c:pt idx="9579">
                  <c:v>12:09:29</c:v>
                </c:pt>
                <c:pt idx="9580">
                  <c:v>12:09:29</c:v>
                </c:pt>
                <c:pt idx="9581">
                  <c:v>12:09:29</c:v>
                </c:pt>
                <c:pt idx="9582">
                  <c:v>12:09:35</c:v>
                </c:pt>
                <c:pt idx="9583">
                  <c:v>12:09:36</c:v>
                </c:pt>
                <c:pt idx="9584">
                  <c:v>12:09:36</c:v>
                </c:pt>
                <c:pt idx="9585">
                  <c:v>12:09:37</c:v>
                </c:pt>
                <c:pt idx="9586">
                  <c:v>12:09:37</c:v>
                </c:pt>
                <c:pt idx="9587">
                  <c:v>12:09:37</c:v>
                </c:pt>
                <c:pt idx="9588">
                  <c:v>12:09:38</c:v>
                </c:pt>
                <c:pt idx="9589">
                  <c:v>12:09:38</c:v>
                </c:pt>
                <c:pt idx="9590">
                  <c:v>12:09:39</c:v>
                </c:pt>
                <c:pt idx="9591">
                  <c:v>12:09:39</c:v>
                </c:pt>
                <c:pt idx="9592">
                  <c:v>12:09:39</c:v>
                </c:pt>
                <c:pt idx="9593">
                  <c:v>12:09:45</c:v>
                </c:pt>
                <c:pt idx="9594">
                  <c:v>12:09:46</c:v>
                </c:pt>
                <c:pt idx="9595">
                  <c:v>12:09:46</c:v>
                </c:pt>
                <c:pt idx="9596">
                  <c:v>12:09:47</c:v>
                </c:pt>
                <c:pt idx="9597">
                  <c:v>12:09:47</c:v>
                </c:pt>
                <c:pt idx="9598">
                  <c:v>12:09:47</c:v>
                </c:pt>
                <c:pt idx="9599">
                  <c:v>12:09:48</c:v>
                </c:pt>
                <c:pt idx="9600">
                  <c:v>12:09:48</c:v>
                </c:pt>
                <c:pt idx="9601">
                  <c:v>12:09:49</c:v>
                </c:pt>
                <c:pt idx="9602">
                  <c:v>12:09:49</c:v>
                </c:pt>
                <c:pt idx="9603">
                  <c:v>12:09:49</c:v>
                </c:pt>
                <c:pt idx="9604">
                  <c:v>12:09:55</c:v>
                </c:pt>
                <c:pt idx="9605">
                  <c:v>12:09:56</c:v>
                </c:pt>
                <c:pt idx="9606">
                  <c:v>12:09:56</c:v>
                </c:pt>
                <c:pt idx="9607">
                  <c:v>12:09:57</c:v>
                </c:pt>
                <c:pt idx="9608">
                  <c:v>12:09:57</c:v>
                </c:pt>
                <c:pt idx="9609">
                  <c:v>12:09:57</c:v>
                </c:pt>
                <c:pt idx="9610">
                  <c:v>12:09:58</c:v>
                </c:pt>
                <c:pt idx="9611">
                  <c:v>12:09:58</c:v>
                </c:pt>
                <c:pt idx="9612">
                  <c:v>12:09:59</c:v>
                </c:pt>
                <c:pt idx="9613">
                  <c:v>12:09:59</c:v>
                </c:pt>
                <c:pt idx="9614">
                  <c:v>12:09:59</c:v>
                </c:pt>
                <c:pt idx="9615">
                  <c:v>12:10:05</c:v>
                </c:pt>
                <c:pt idx="9616">
                  <c:v>12:10:06</c:v>
                </c:pt>
                <c:pt idx="9617">
                  <c:v>12:10:06</c:v>
                </c:pt>
                <c:pt idx="9618">
                  <c:v>12:10:07</c:v>
                </c:pt>
                <c:pt idx="9619">
                  <c:v>12:10:07</c:v>
                </c:pt>
                <c:pt idx="9620">
                  <c:v>12:10:07</c:v>
                </c:pt>
                <c:pt idx="9621">
                  <c:v>12:10:08</c:v>
                </c:pt>
                <c:pt idx="9622">
                  <c:v>12:10:08</c:v>
                </c:pt>
                <c:pt idx="9623">
                  <c:v>12:10:09</c:v>
                </c:pt>
                <c:pt idx="9624">
                  <c:v>12:10:09</c:v>
                </c:pt>
                <c:pt idx="9625">
                  <c:v>12:10:09</c:v>
                </c:pt>
                <c:pt idx="9626">
                  <c:v>12:10:15</c:v>
                </c:pt>
                <c:pt idx="9627">
                  <c:v>12:10:16</c:v>
                </c:pt>
                <c:pt idx="9628">
                  <c:v>12:10:16</c:v>
                </c:pt>
                <c:pt idx="9629">
                  <c:v>12:10:17</c:v>
                </c:pt>
                <c:pt idx="9630">
                  <c:v>12:10:17</c:v>
                </c:pt>
                <c:pt idx="9631">
                  <c:v>12:10:17</c:v>
                </c:pt>
                <c:pt idx="9632">
                  <c:v>12:10:18</c:v>
                </c:pt>
                <c:pt idx="9633">
                  <c:v>12:10:18</c:v>
                </c:pt>
                <c:pt idx="9634">
                  <c:v>12:10:19</c:v>
                </c:pt>
                <c:pt idx="9635">
                  <c:v>12:10:19</c:v>
                </c:pt>
                <c:pt idx="9636">
                  <c:v>12:10:19</c:v>
                </c:pt>
                <c:pt idx="9637">
                  <c:v>12:10:25</c:v>
                </c:pt>
                <c:pt idx="9638">
                  <c:v>12:10:26</c:v>
                </c:pt>
                <c:pt idx="9639">
                  <c:v>12:10:26</c:v>
                </c:pt>
                <c:pt idx="9640">
                  <c:v>12:10:27</c:v>
                </c:pt>
                <c:pt idx="9641">
                  <c:v>12:10:27</c:v>
                </c:pt>
                <c:pt idx="9642">
                  <c:v>12:10:27</c:v>
                </c:pt>
                <c:pt idx="9643">
                  <c:v>12:10:28</c:v>
                </c:pt>
                <c:pt idx="9644">
                  <c:v>12:10:28</c:v>
                </c:pt>
                <c:pt idx="9645">
                  <c:v>12:10:29</c:v>
                </c:pt>
                <c:pt idx="9646">
                  <c:v>12:10:29</c:v>
                </c:pt>
                <c:pt idx="9647">
                  <c:v>12:10:29</c:v>
                </c:pt>
                <c:pt idx="9648">
                  <c:v>12:10:35</c:v>
                </c:pt>
                <c:pt idx="9649">
                  <c:v>12:10:35</c:v>
                </c:pt>
                <c:pt idx="9650">
                  <c:v>12:10:36</c:v>
                </c:pt>
                <c:pt idx="9651">
                  <c:v>12:10:36</c:v>
                </c:pt>
                <c:pt idx="9652">
                  <c:v>12:10:37</c:v>
                </c:pt>
                <c:pt idx="9653">
                  <c:v>12:10:37</c:v>
                </c:pt>
                <c:pt idx="9654">
                  <c:v>12:10:37</c:v>
                </c:pt>
                <c:pt idx="9655">
                  <c:v>12:10:38</c:v>
                </c:pt>
                <c:pt idx="9656">
                  <c:v>12:10:38</c:v>
                </c:pt>
                <c:pt idx="9657">
                  <c:v>12:10:39</c:v>
                </c:pt>
                <c:pt idx="9658">
                  <c:v>12:10:39</c:v>
                </c:pt>
                <c:pt idx="9659">
                  <c:v>12:10:45</c:v>
                </c:pt>
                <c:pt idx="9660">
                  <c:v>12:10:46</c:v>
                </c:pt>
                <c:pt idx="9661">
                  <c:v>12:10:46</c:v>
                </c:pt>
                <c:pt idx="9662">
                  <c:v>12:10:47</c:v>
                </c:pt>
                <c:pt idx="9663">
                  <c:v>12:10:47</c:v>
                </c:pt>
                <c:pt idx="9664">
                  <c:v>12:10:47</c:v>
                </c:pt>
                <c:pt idx="9665">
                  <c:v>12:10:48</c:v>
                </c:pt>
                <c:pt idx="9666">
                  <c:v>12:10:48</c:v>
                </c:pt>
                <c:pt idx="9667">
                  <c:v>12:10:49</c:v>
                </c:pt>
                <c:pt idx="9668">
                  <c:v>12:10:49</c:v>
                </c:pt>
                <c:pt idx="9669">
                  <c:v>12:10:49</c:v>
                </c:pt>
                <c:pt idx="9670">
                  <c:v>12:10:55</c:v>
                </c:pt>
                <c:pt idx="9671">
                  <c:v>12:10:56</c:v>
                </c:pt>
                <c:pt idx="9672">
                  <c:v>12:10:56</c:v>
                </c:pt>
                <c:pt idx="9673">
                  <c:v>12:10:57</c:v>
                </c:pt>
                <c:pt idx="9674">
                  <c:v>12:10:57</c:v>
                </c:pt>
                <c:pt idx="9675">
                  <c:v>12:10:57</c:v>
                </c:pt>
                <c:pt idx="9676">
                  <c:v>12:10:58</c:v>
                </c:pt>
                <c:pt idx="9677">
                  <c:v>12:10:58</c:v>
                </c:pt>
                <c:pt idx="9678">
                  <c:v>12:10:59</c:v>
                </c:pt>
                <c:pt idx="9679">
                  <c:v>12:10:59</c:v>
                </c:pt>
                <c:pt idx="9680">
                  <c:v>12:10:59</c:v>
                </c:pt>
                <c:pt idx="9681">
                  <c:v>12:11:05</c:v>
                </c:pt>
                <c:pt idx="9682">
                  <c:v>12:11:06</c:v>
                </c:pt>
                <c:pt idx="9683">
                  <c:v>12:11:06</c:v>
                </c:pt>
                <c:pt idx="9684">
                  <c:v>12:11:07</c:v>
                </c:pt>
                <c:pt idx="9685">
                  <c:v>12:11:07</c:v>
                </c:pt>
                <c:pt idx="9686">
                  <c:v>12:11:07</c:v>
                </c:pt>
                <c:pt idx="9687">
                  <c:v>12:11:08</c:v>
                </c:pt>
                <c:pt idx="9688">
                  <c:v>12:11:08</c:v>
                </c:pt>
                <c:pt idx="9689">
                  <c:v>12:11:09</c:v>
                </c:pt>
                <c:pt idx="9690">
                  <c:v>12:11:09</c:v>
                </c:pt>
                <c:pt idx="9691">
                  <c:v>12:11:09</c:v>
                </c:pt>
                <c:pt idx="9692">
                  <c:v>12:11:15</c:v>
                </c:pt>
                <c:pt idx="9693">
                  <c:v>12:11:16</c:v>
                </c:pt>
                <c:pt idx="9694">
                  <c:v>12:11:16</c:v>
                </c:pt>
                <c:pt idx="9695">
                  <c:v>12:11:17</c:v>
                </c:pt>
                <c:pt idx="9696">
                  <c:v>12:11:17</c:v>
                </c:pt>
                <c:pt idx="9697">
                  <c:v>12:11:17</c:v>
                </c:pt>
                <c:pt idx="9698">
                  <c:v>12:11:18</c:v>
                </c:pt>
                <c:pt idx="9699">
                  <c:v>12:11:18</c:v>
                </c:pt>
                <c:pt idx="9700">
                  <c:v>12:11:19</c:v>
                </c:pt>
                <c:pt idx="9701">
                  <c:v>12:11:19</c:v>
                </c:pt>
                <c:pt idx="9702">
                  <c:v>12:11:19</c:v>
                </c:pt>
                <c:pt idx="9703">
                  <c:v>12:11:25</c:v>
                </c:pt>
                <c:pt idx="9704">
                  <c:v>12:11:26</c:v>
                </c:pt>
                <c:pt idx="9705">
                  <c:v>12:11:26</c:v>
                </c:pt>
                <c:pt idx="9706">
                  <c:v>12:11:27</c:v>
                </c:pt>
                <c:pt idx="9707">
                  <c:v>12:11:27</c:v>
                </c:pt>
                <c:pt idx="9708">
                  <c:v>12:11:27</c:v>
                </c:pt>
                <c:pt idx="9709">
                  <c:v>12:11:28</c:v>
                </c:pt>
                <c:pt idx="9710">
                  <c:v>12:11:28</c:v>
                </c:pt>
                <c:pt idx="9711">
                  <c:v>12:11:29</c:v>
                </c:pt>
                <c:pt idx="9712">
                  <c:v>12:11:29</c:v>
                </c:pt>
                <c:pt idx="9713">
                  <c:v>12:11:29</c:v>
                </c:pt>
                <c:pt idx="9714">
                  <c:v>12:11:35</c:v>
                </c:pt>
                <c:pt idx="9715">
                  <c:v>12:11:36</c:v>
                </c:pt>
                <c:pt idx="9716">
                  <c:v>12:11:36</c:v>
                </c:pt>
                <c:pt idx="9717">
                  <c:v>12:11:37</c:v>
                </c:pt>
                <c:pt idx="9718">
                  <c:v>12:11:37</c:v>
                </c:pt>
                <c:pt idx="9719">
                  <c:v>12:11:37</c:v>
                </c:pt>
                <c:pt idx="9720">
                  <c:v>12:11:38</c:v>
                </c:pt>
                <c:pt idx="9721">
                  <c:v>12:11:38</c:v>
                </c:pt>
                <c:pt idx="9722">
                  <c:v>12:11:39</c:v>
                </c:pt>
                <c:pt idx="9723">
                  <c:v>12:11:39</c:v>
                </c:pt>
                <c:pt idx="9724">
                  <c:v>12:11:39</c:v>
                </c:pt>
                <c:pt idx="9725">
                  <c:v>12:11:45</c:v>
                </c:pt>
                <c:pt idx="9726">
                  <c:v>12:11:46</c:v>
                </c:pt>
                <c:pt idx="9727">
                  <c:v>12:11:46</c:v>
                </c:pt>
                <c:pt idx="9728">
                  <c:v>12:11:47</c:v>
                </c:pt>
                <c:pt idx="9729">
                  <c:v>12:11:47</c:v>
                </c:pt>
                <c:pt idx="9730">
                  <c:v>12:11:47</c:v>
                </c:pt>
                <c:pt idx="9731">
                  <c:v>12:11:48</c:v>
                </c:pt>
                <c:pt idx="9732">
                  <c:v>12:11:48</c:v>
                </c:pt>
                <c:pt idx="9733">
                  <c:v>12:11:49</c:v>
                </c:pt>
                <c:pt idx="9734">
                  <c:v>12:11:49</c:v>
                </c:pt>
                <c:pt idx="9735">
                  <c:v>12:11:49</c:v>
                </c:pt>
                <c:pt idx="9736">
                  <c:v>12:11:55</c:v>
                </c:pt>
                <c:pt idx="9737">
                  <c:v>12:11:56</c:v>
                </c:pt>
                <c:pt idx="9738">
                  <c:v>12:11:56</c:v>
                </c:pt>
                <c:pt idx="9739">
                  <c:v>12:11:57</c:v>
                </c:pt>
                <c:pt idx="9740">
                  <c:v>12:11:57</c:v>
                </c:pt>
                <c:pt idx="9741">
                  <c:v>12:11:57</c:v>
                </c:pt>
                <c:pt idx="9742">
                  <c:v>12:11:58</c:v>
                </c:pt>
                <c:pt idx="9743">
                  <c:v>12:11:58</c:v>
                </c:pt>
                <c:pt idx="9744">
                  <c:v>12:11:59</c:v>
                </c:pt>
                <c:pt idx="9745">
                  <c:v>12:11:59</c:v>
                </c:pt>
                <c:pt idx="9746">
                  <c:v>12:11:59</c:v>
                </c:pt>
                <c:pt idx="9747">
                  <c:v>12:12:05</c:v>
                </c:pt>
                <c:pt idx="9748">
                  <c:v>12:12:06</c:v>
                </c:pt>
                <c:pt idx="9749">
                  <c:v>12:12:06</c:v>
                </c:pt>
                <c:pt idx="9750">
                  <c:v>12:12:07</c:v>
                </c:pt>
                <c:pt idx="9751">
                  <c:v>12:12:07</c:v>
                </c:pt>
                <c:pt idx="9752">
                  <c:v>12:12:07</c:v>
                </c:pt>
                <c:pt idx="9753">
                  <c:v>12:12:08</c:v>
                </c:pt>
                <c:pt idx="9754">
                  <c:v>12:12:08</c:v>
                </c:pt>
                <c:pt idx="9755">
                  <c:v>12:12:09</c:v>
                </c:pt>
                <c:pt idx="9756">
                  <c:v>12:12:09</c:v>
                </c:pt>
                <c:pt idx="9757">
                  <c:v>12:12:09</c:v>
                </c:pt>
                <c:pt idx="9758">
                  <c:v>12:12:15</c:v>
                </c:pt>
                <c:pt idx="9759">
                  <c:v>12:12:16</c:v>
                </c:pt>
                <c:pt idx="9760">
                  <c:v>12:12:16</c:v>
                </c:pt>
                <c:pt idx="9761">
                  <c:v>12:12:17</c:v>
                </c:pt>
                <c:pt idx="9762">
                  <c:v>12:12:17</c:v>
                </c:pt>
                <c:pt idx="9763">
                  <c:v>12:12:17</c:v>
                </c:pt>
                <c:pt idx="9764">
                  <c:v>12:12:18</c:v>
                </c:pt>
                <c:pt idx="9765">
                  <c:v>12:12:18</c:v>
                </c:pt>
                <c:pt idx="9766">
                  <c:v>12:12:19</c:v>
                </c:pt>
                <c:pt idx="9767">
                  <c:v>12:12:19</c:v>
                </c:pt>
                <c:pt idx="9768">
                  <c:v>12:12:19</c:v>
                </c:pt>
                <c:pt idx="9769">
                  <c:v>12:12:25</c:v>
                </c:pt>
                <c:pt idx="9770">
                  <c:v>12:12:25</c:v>
                </c:pt>
                <c:pt idx="9771">
                  <c:v>12:12:26</c:v>
                </c:pt>
                <c:pt idx="9772">
                  <c:v>12:12:26</c:v>
                </c:pt>
                <c:pt idx="9773">
                  <c:v>12:12:27</c:v>
                </c:pt>
                <c:pt idx="9774">
                  <c:v>12:12:27</c:v>
                </c:pt>
                <c:pt idx="9775">
                  <c:v>12:12:27</c:v>
                </c:pt>
                <c:pt idx="9776">
                  <c:v>12:12:28</c:v>
                </c:pt>
                <c:pt idx="9777">
                  <c:v>12:12:28</c:v>
                </c:pt>
                <c:pt idx="9778">
                  <c:v>12:12:29</c:v>
                </c:pt>
                <c:pt idx="9779">
                  <c:v>12:12:29</c:v>
                </c:pt>
                <c:pt idx="9780">
                  <c:v>12:12:35</c:v>
                </c:pt>
                <c:pt idx="9781">
                  <c:v>12:12:36</c:v>
                </c:pt>
                <c:pt idx="9782">
                  <c:v>12:12:36</c:v>
                </c:pt>
                <c:pt idx="9783">
                  <c:v>12:12:37</c:v>
                </c:pt>
                <c:pt idx="9784">
                  <c:v>12:12:37</c:v>
                </c:pt>
                <c:pt idx="9785">
                  <c:v>12:12:37</c:v>
                </c:pt>
                <c:pt idx="9786">
                  <c:v>12:12:38</c:v>
                </c:pt>
                <c:pt idx="9787">
                  <c:v>12:12:38</c:v>
                </c:pt>
                <c:pt idx="9788">
                  <c:v>12:12:39</c:v>
                </c:pt>
                <c:pt idx="9789">
                  <c:v>12:12:39</c:v>
                </c:pt>
                <c:pt idx="9790">
                  <c:v>12:12:39</c:v>
                </c:pt>
                <c:pt idx="9791">
                  <c:v>12:12:45</c:v>
                </c:pt>
                <c:pt idx="9792">
                  <c:v>12:12:46</c:v>
                </c:pt>
                <c:pt idx="9793">
                  <c:v>12:12:46</c:v>
                </c:pt>
                <c:pt idx="9794">
                  <c:v>12:12:47</c:v>
                </c:pt>
                <c:pt idx="9795">
                  <c:v>12:12:47</c:v>
                </c:pt>
                <c:pt idx="9796">
                  <c:v>12:12:47</c:v>
                </c:pt>
                <c:pt idx="9797">
                  <c:v>12:12:48</c:v>
                </c:pt>
                <c:pt idx="9798">
                  <c:v>12:12:48</c:v>
                </c:pt>
                <c:pt idx="9799">
                  <c:v>12:12:49</c:v>
                </c:pt>
                <c:pt idx="9800">
                  <c:v>12:12:49</c:v>
                </c:pt>
                <c:pt idx="9801">
                  <c:v>12:12:49</c:v>
                </c:pt>
                <c:pt idx="9802">
                  <c:v>12:12:55</c:v>
                </c:pt>
                <c:pt idx="9803">
                  <c:v>12:12:56</c:v>
                </c:pt>
                <c:pt idx="9804">
                  <c:v>12:12:56</c:v>
                </c:pt>
                <c:pt idx="9805">
                  <c:v>12:12:57</c:v>
                </c:pt>
                <c:pt idx="9806">
                  <c:v>12:12:57</c:v>
                </c:pt>
                <c:pt idx="9807">
                  <c:v>12:12:57</c:v>
                </c:pt>
                <c:pt idx="9808">
                  <c:v>12:12:58</c:v>
                </c:pt>
                <c:pt idx="9809">
                  <c:v>12:12:58</c:v>
                </c:pt>
                <c:pt idx="9810">
                  <c:v>12:12:59</c:v>
                </c:pt>
                <c:pt idx="9811">
                  <c:v>12:12:59</c:v>
                </c:pt>
                <c:pt idx="9812">
                  <c:v>12:12:59</c:v>
                </c:pt>
                <c:pt idx="9813">
                  <c:v>12:13:05</c:v>
                </c:pt>
                <c:pt idx="9814">
                  <c:v>12:13:06</c:v>
                </c:pt>
                <c:pt idx="9815">
                  <c:v>12:13:06</c:v>
                </c:pt>
                <c:pt idx="9816">
                  <c:v>12:13:07</c:v>
                </c:pt>
                <c:pt idx="9817">
                  <c:v>12:13:07</c:v>
                </c:pt>
                <c:pt idx="9818">
                  <c:v>12:13:07</c:v>
                </c:pt>
                <c:pt idx="9819">
                  <c:v>12:13:08</c:v>
                </c:pt>
                <c:pt idx="9820">
                  <c:v>12:13:08</c:v>
                </c:pt>
                <c:pt idx="9821">
                  <c:v>12:13:09</c:v>
                </c:pt>
                <c:pt idx="9822">
                  <c:v>12:13:09</c:v>
                </c:pt>
                <c:pt idx="9823">
                  <c:v>12:13:09</c:v>
                </c:pt>
                <c:pt idx="9824">
                  <c:v>12:13:15</c:v>
                </c:pt>
                <c:pt idx="9825">
                  <c:v>12:13:16</c:v>
                </c:pt>
                <c:pt idx="9826">
                  <c:v>12:13:16</c:v>
                </c:pt>
                <c:pt idx="9827">
                  <c:v>12:13:17</c:v>
                </c:pt>
                <c:pt idx="9828">
                  <c:v>12:13:17</c:v>
                </c:pt>
                <c:pt idx="9829">
                  <c:v>12:13:17</c:v>
                </c:pt>
                <c:pt idx="9830">
                  <c:v>12:13:18</c:v>
                </c:pt>
                <c:pt idx="9831">
                  <c:v>12:13:18</c:v>
                </c:pt>
                <c:pt idx="9832">
                  <c:v>12:13:19</c:v>
                </c:pt>
                <c:pt idx="9833">
                  <c:v>12:13:19</c:v>
                </c:pt>
                <c:pt idx="9834">
                  <c:v>12:13:19</c:v>
                </c:pt>
                <c:pt idx="9835">
                  <c:v>12:13:25</c:v>
                </c:pt>
                <c:pt idx="9836">
                  <c:v>12:13:26</c:v>
                </c:pt>
                <c:pt idx="9837">
                  <c:v>12:13:26</c:v>
                </c:pt>
                <c:pt idx="9838">
                  <c:v>12:13:27</c:v>
                </c:pt>
                <c:pt idx="9839">
                  <c:v>12:13:27</c:v>
                </c:pt>
                <c:pt idx="9840">
                  <c:v>12:13:27</c:v>
                </c:pt>
                <c:pt idx="9841">
                  <c:v>12:13:28</c:v>
                </c:pt>
                <c:pt idx="9842">
                  <c:v>12:13:28</c:v>
                </c:pt>
                <c:pt idx="9843">
                  <c:v>12:13:29</c:v>
                </c:pt>
                <c:pt idx="9844">
                  <c:v>12:13:29</c:v>
                </c:pt>
                <c:pt idx="9845">
                  <c:v>12:13:29</c:v>
                </c:pt>
                <c:pt idx="9846">
                  <c:v>12:13:35</c:v>
                </c:pt>
                <c:pt idx="9847">
                  <c:v>12:13:36</c:v>
                </c:pt>
                <c:pt idx="9848">
                  <c:v>12:13:36</c:v>
                </c:pt>
                <c:pt idx="9849">
                  <c:v>12:13:37</c:v>
                </c:pt>
                <c:pt idx="9850">
                  <c:v>12:13:37</c:v>
                </c:pt>
                <c:pt idx="9851">
                  <c:v>12:13:37</c:v>
                </c:pt>
                <c:pt idx="9852">
                  <c:v>12:13:38</c:v>
                </c:pt>
                <c:pt idx="9853">
                  <c:v>12:13:38</c:v>
                </c:pt>
                <c:pt idx="9854">
                  <c:v>12:13:39</c:v>
                </c:pt>
                <c:pt idx="9855">
                  <c:v>12:13:39</c:v>
                </c:pt>
                <c:pt idx="9856">
                  <c:v>12:13:39</c:v>
                </c:pt>
                <c:pt idx="9857">
                  <c:v>12:13:45</c:v>
                </c:pt>
                <c:pt idx="9858">
                  <c:v>12:13:46</c:v>
                </c:pt>
                <c:pt idx="9859">
                  <c:v>12:13:46</c:v>
                </c:pt>
                <c:pt idx="9860">
                  <c:v>12:13:47</c:v>
                </c:pt>
                <c:pt idx="9861">
                  <c:v>12:13:47</c:v>
                </c:pt>
                <c:pt idx="9862">
                  <c:v>12:13:47</c:v>
                </c:pt>
                <c:pt idx="9863">
                  <c:v>12:13:48</c:v>
                </c:pt>
                <c:pt idx="9864">
                  <c:v>12:13:48</c:v>
                </c:pt>
                <c:pt idx="9865">
                  <c:v>12:13:49</c:v>
                </c:pt>
                <c:pt idx="9866">
                  <c:v>12:13:49</c:v>
                </c:pt>
                <c:pt idx="9867">
                  <c:v>12:13:49</c:v>
                </c:pt>
                <c:pt idx="9868">
                  <c:v>12:13:55</c:v>
                </c:pt>
                <c:pt idx="9869">
                  <c:v>12:13:55</c:v>
                </c:pt>
                <c:pt idx="9870">
                  <c:v>12:13:56</c:v>
                </c:pt>
                <c:pt idx="9871">
                  <c:v>12:13:56</c:v>
                </c:pt>
                <c:pt idx="9872">
                  <c:v>12:13:57</c:v>
                </c:pt>
                <c:pt idx="9873">
                  <c:v>12:13:57</c:v>
                </c:pt>
                <c:pt idx="9874">
                  <c:v>12:13:57</c:v>
                </c:pt>
                <c:pt idx="9875">
                  <c:v>12:13:58</c:v>
                </c:pt>
                <c:pt idx="9876">
                  <c:v>12:13:58</c:v>
                </c:pt>
                <c:pt idx="9877">
                  <c:v>12:13:59</c:v>
                </c:pt>
                <c:pt idx="9878">
                  <c:v>12:13:59</c:v>
                </c:pt>
                <c:pt idx="9879">
                  <c:v>12:14:05</c:v>
                </c:pt>
                <c:pt idx="9880">
                  <c:v>12:14:06</c:v>
                </c:pt>
                <c:pt idx="9881">
                  <c:v>12:14:06</c:v>
                </c:pt>
                <c:pt idx="9882">
                  <c:v>12:14:07</c:v>
                </c:pt>
                <c:pt idx="9883">
                  <c:v>12:14:07</c:v>
                </c:pt>
                <c:pt idx="9884">
                  <c:v>12:14:07</c:v>
                </c:pt>
                <c:pt idx="9885">
                  <c:v>12:14:08</c:v>
                </c:pt>
                <c:pt idx="9886">
                  <c:v>12:14:08</c:v>
                </c:pt>
                <c:pt idx="9887">
                  <c:v>12:14:09</c:v>
                </c:pt>
                <c:pt idx="9888">
                  <c:v>12:14:09</c:v>
                </c:pt>
                <c:pt idx="9889">
                  <c:v>12:14:09</c:v>
                </c:pt>
                <c:pt idx="9890">
                  <c:v>12:14:15</c:v>
                </c:pt>
                <c:pt idx="9891">
                  <c:v>12:14:16</c:v>
                </c:pt>
                <c:pt idx="9892">
                  <c:v>12:14:16</c:v>
                </c:pt>
                <c:pt idx="9893">
                  <c:v>12:14:17</c:v>
                </c:pt>
                <c:pt idx="9894">
                  <c:v>12:14:17</c:v>
                </c:pt>
                <c:pt idx="9895">
                  <c:v>12:14:17</c:v>
                </c:pt>
                <c:pt idx="9896">
                  <c:v>12:14:18</c:v>
                </c:pt>
                <c:pt idx="9897">
                  <c:v>12:14:18</c:v>
                </c:pt>
                <c:pt idx="9898">
                  <c:v>12:14:19</c:v>
                </c:pt>
                <c:pt idx="9899">
                  <c:v>12:14:19</c:v>
                </c:pt>
                <c:pt idx="9900">
                  <c:v>12:14:19</c:v>
                </c:pt>
                <c:pt idx="9901">
                  <c:v>12:14:25</c:v>
                </c:pt>
                <c:pt idx="9902">
                  <c:v>12:14:25</c:v>
                </c:pt>
                <c:pt idx="9903">
                  <c:v>12:14:26</c:v>
                </c:pt>
                <c:pt idx="9904">
                  <c:v>12:14:26</c:v>
                </c:pt>
                <c:pt idx="9905">
                  <c:v>12:14:27</c:v>
                </c:pt>
                <c:pt idx="9906">
                  <c:v>12:14:27</c:v>
                </c:pt>
                <c:pt idx="9907">
                  <c:v>12:14:27</c:v>
                </c:pt>
                <c:pt idx="9908">
                  <c:v>12:14:28</c:v>
                </c:pt>
                <c:pt idx="9909">
                  <c:v>12:14:28</c:v>
                </c:pt>
                <c:pt idx="9910">
                  <c:v>12:14:29</c:v>
                </c:pt>
                <c:pt idx="9911">
                  <c:v>12:14:29</c:v>
                </c:pt>
                <c:pt idx="9912">
                  <c:v>12:14:35</c:v>
                </c:pt>
                <c:pt idx="9913">
                  <c:v>12:14:36</c:v>
                </c:pt>
                <c:pt idx="9914">
                  <c:v>12:14:36</c:v>
                </c:pt>
                <c:pt idx="9915">
                  <c:v>12:14:37</c:v>
                </c:pt>
                <c:pt idx="9916">
                  <c:v>12:14:37</c:v>
                </c:pt>
                <c:pt idx="9917">
                  <c:v>12:14:37</c:v>
                </c:pt>
                <c:pt idx="9918">
                  <c:v>12:14:38</c:v>
                </c:pt>
                <c:pt idx="9919">
                  <c:v>12:14:38</c:v>
                </c:pt>
                <c:pt idx="9920">
                  <c:v>12:14:39</c:v>
                </c:pt>
                <c:pt idx="9921">
                  <c:v>12:14:39</c:v>
                </c:pt>
                <c:pt idx="9922">
                  <c:v>12:14:39</c:v>
                </c:pt>
                <c:pt idx="9923">
                  <c:v>12:14:45</c:v>
                </c:pt>
                <c:pt idx="9924">
                  <c:v>12:14:46</c:v>
                </c:pt>
                <c:pt idx="9925">
                  <c:v>12:14:46</c:v>
                </c:pt>
                <c:pt idx="9926">
                  <c:v>12:14:47</c:v>
                </c:pt>
                <c:pt idx="9927">
                  <c:v>12:14:47</c:v>
                </c:pt>
                <c:pt idx="9928">
                  <c:v>12:14:47</c:v>
                </c:pt>
                <c:pt idx="9929">
                  <c:v>12:14:48</c:v>
                </c:pt>
                <c:pt idx="9930">
                  <c:v>12:14:48</c:v>
                </c:pt>
                <c:pt idx="9931">
                  <c:v>12:14:49</c:v>
                </c:pt>
                <c:pt idx="9932">
                  <c:v>12:14:49</c:v>
                </c:pt>
                <c:pt idx="9933">
                  <c:v>12:14:49</c:v>
                </c:pt>
                <c:pt idx="9934">
                  <c:v>12:14:55</c:v>
                </c:pt>
                <c:pt idx="9935">
                  <c:v>12:14:56</c:v>
                </c:pt>
                <c:pt idx="9936">
                  <c:v>12:14:56</c:v>
                </c:pt>
                <c:pt idx="9937">
                  <c:v>12:14:57</c:v>
                </c:pt>
                <c:pt idx="9938">
                  <c:v>12:14:57</c:v>
                </c:pt>
                <c:pt idx="9939">
                  <c:v>12:14:57</c:v>
                </c:pt>
                <c:pt idx="9940">
                  <c:v>12:14:58</c:v>
                </c:pt>
                <c:pt idx="9941">
                  <c:v>12:14:58</c:v>
                </c:pt>
                <c:pt idx="9942">
                  <c:v>12:14:59</c:v>
                </c:pt>
                <c:pt idx="9943">
                  <c:v>12:14:59</c:v>
                </c:pt>
                <c:pt idx="9944">
                  <c:v>12:14:59</c:v>
                </c:pt>
                <c:pt idx="9945">
                  <c:v>12:15:05</c:v>
                </c:pt>
                <c:pt idx="9946">
                  <c:v>12:15:06</c:v>
                </c:pt>
                <c:pt idx="9947">
                  <c:v>12:15:06</c:v>
                </c:pt>
                <c:pt idx="9948">
                  <c:v>12:15:07</c:v>
                </c:pt>
                <c:pt idx="9949">
                  <c:v>12:15:07</c:v>
                </c:pt>
                <c:pt idx="9950">
                  <c:v>12:15:07</c:v>
                </c:pt>
                <c:pt idx="9951">
                  <c:v>12:15:08</c:v>
                </c:pt>
                <c:pt idx="9952">
                  <c:v>12:15:08</c:v>
                </c:pt>
                <c:pt idx="9953">
                  <c:v>12:15:09</c:v>
                </c:pt>
                <c:pt idx="9954">
                  <c:v>12:15:09</c:v>
                </c:pt>
                <c:pt idx="9955">
                  <c:v>12:15:09</c:v>
                </c:pt>
                <c:pt idx="9956">
                  <c:v>12:15:15</c:v>
                </c:pt>
                <c:pt idx="9957">
                  <c:v>12:15:16</c:v>
                </c:pt>
                <c:pt idx="9958">
                  <c:v>12:15:16</c:v>
                </c:pt>
                <c:pt idx="9959">
                  <c:v>12:15:17</c:v>
                </c:pt>
                <c:pt idx="9960">
                  <c:v>12:15:17</c:v>
                </c:pt>
                <c:pt idx="9961">
                  <c:v>12:15:17</c:v>
                </c:pt>
                <c:pt idx="9962">
                  <c:v>12:15:18</c:v>
                </c:pt>
                <c:pt idx="9963">
                  <c:v>12:15:18</c:v>
                </c:pt>
                <c:pt idx="9964">
                  <c:v>12:15:19</c:v>
                </c:pt>
                <c:pt idx="9965">
                  <c:v>12:15:19</c:v>
                </c:pt>
                <c:pt idx="9966">
                  <c:v>12:15:19</c:v>
                </c:pt>
                <c:pt idx="9967">
                  <c:v>12:15:25</c:v>
                </c:pt>
                <c:pt idx="9968">
                  <c:v>12:15:25</c:v>
                </c:pt>
                <c:pt idx="9969">
                  <c:v>12:15:26</c:v>
                </c:pt>
                <c:pt idx="9970">
                  <c:v>12:15:26</c:v>
                </c:pt>
                <c:pt idx="9971">
                  <c:v>12:15:27</c:v>
                </c:pt>
                <c:pt idx="9972">
                  <c:v>12:15:27</c:v>
                </c:pt>
                <c:pt idx="9973">
                  <c:v>12:15:27</c:v>
                </c:pt>
                <c:pt idx="9974">
                  <c:v>12:15:28</c:v>
                </c:pt>
                <c:pt idx="9975">
                  <c:v>12:15:28</c:v>
                </c:pt>
                <c:pt idx="9976">
                  <c:v>12:15:29</c:v>
                </c:pt>
                <c:pt idx="9977">
                  <c:v>12:15:29</c:v>
                </c:pt>
                <c:pt idx="9978">
                  <c:v>12:15:35</c:v>
                </c:pt>
                <c:pt idx="9979">
                  <c:v>12:15:36</c:v>
                </c:pt>
                <c:pt idx="9980">
                  <c:v>12:15:36</c:v>
                </c:pt>
                <c:pt idx="9981">
                  <c:v>12:15:37</c:v>
                </c:pt>
                <c:pt idx="9982">
                  <c:v>12:15:37</c:v>
                </c:pt>
                <c:pt idx="9983">
                  <c:v>12:15:37</c:v>
                </c:pt>
                <c:pt idx="9984">
                  <c:v>12:15:38</c:v>
                </c:pt>
                <c:pt idx="9985">
                  <c:v>12:15:38</c:v>
                </c:pt>
                <c:pt idx="9986">
                  <c:v>12:15:39</c:v>
                </c:pt>
                <c:pt idx="9987">
                  <c:v>12:15:39</c:v>
                </c:pt>
                <c:pt idx="9988">
                  <c:v>12:15:39</c:v>
                </c:pt>
                <c:pt idx="9989">
                  <c:v>12:15:45</c:v>
                </c:pt>
                <c:pt idx="9990">
                  <c:v>12:15:46</c:v>
                </c:pt>
                <c:pt idx="9991">
                  <c:v>12:15:46</c:v>
                </c:pt>
                <c:pt idx="9992">
                  <c:v>12:15:47</c:v>
                </c:pt>
                <c:pt idx="9993">
                  <c:v>12:15:47</c:v>
                </c:pt>
                <c:pt idx="9994">
                  <c:v>12:15:47</c:v>
                </c:pt>
                <c:pt idx="9995">
                  <c:v>12:15:48</c:v>
                </c:pt>
                <c:pt idx="9996">
                  <c:v>12:15:48</c:v>
                </c:pt>
                <c:pt idx="9997">
                  <c:v>12:15:49</c:v>
                </c:pt>
                <c:pt idx="9998">
                  <c:v>12:15:49</c:v>
                </c:pt>
                <c:pt idx="9999">
                  <c:v>12:15:49</c:v>
                </c:pt>
                <c:pt idx="10000">
                  <c:v>12:15:55</c:v>
                </c:pt>
                <c:pt idx="10001">
                  <c:v>12:15:56</c:v>
                </c:pt>
                <c:pt idx="10002">
                  <c:v>12:15:56</c:v>
                </c:pt>
                <c:pt idx="10003">
                  <c:v>12:15:57</c:v>
                </c:pt>
                <c:pt idx="10004">
                  <c:v>12:15:57</c:v>
                </c:pt>
                <c:pt idx="10005">
                  <c:v>12:15:57</c:v>
                </c:pt>
                <c:pt idx="10006">
                  <c:v>12:15:58</c:v>
                </c:pt>
                <c:pt idx="10007">
                  <c:v>12:15:58</c:v>
                </c:pt>
                <c:pt idx="10008">
                  <c:v>12:15:59</c:v>
                </c:pt>
                <c:pt idx="10009">
                  <c:v>12:15:59</c:v>
                </c:pt>
                <c:pt idx="10010">
                  <c:v>12:15:59</c:v>
                </c:pt>
                <c:pt idx="10011">
                  <c:v>12:16:05</c:v>
                </c:pt>
                <c:pt idx="10012">
                  <c:v>12:16:06</c:v>
                </c:pt>
                <c:pt idx="10013">
                  <c:v>12:16:06</c:v>
                </c:pt>
                <c:pt idx="10014">
                  <c:v>12:16:07</c:v>
                </c:pt>
                <c:pt idx="10015">
                  <c:v>12:16:07</c:v>
                </c:pt>
                <c:pt idx="10016">
                  <c:v>12:16:07</c:v>
                </c:pt>
                <c:pt idx="10017">
                  <c:v>12:16:08</c:v>
                </c:pt>
                <c:pt idx="10018">
                  <c:v>12:16:08</c:v>
                </c:pt>
                <c:pt idx="10019">
                  <c:v>12:16:09</c:v>
                </c:pt>
                <c:pt idx="10020">
                  <c:v>12:16:09</c:v>
                </c:pt>
                <c:pt idx="10021">
                  <c:v>12:16:09</c:v>
                </c:pt>
                <c:pt idx="10022">
                  <c:v>12:16:15</c:v>
                </c:pt>
                <c:pt idx="10023">
                  <c:v>12:16:16</c:v>
                </c:pt>
                <c:pt idx="10024">
                  <c:v>12:16:16</c:v>
                </c:pt>
                <c:pt idx="10025">
                  <c:v>12:16:17</c:v>
                </c:pt>
                <c:pt idx="10026">
                  <c:v>12:16:17</c:v>
                </c:pt>
                <c:pt idx="10027">
                  <c:v>12:16:17</c:v>
                </c:pt>
                <c:pt idx="10028">
                  <c:v>12:16:18</c:v>
                </c:pt>
                <c:pt idx="10029">
                  <c:v>12:16:18</c:v>
                </c:pt>
                <c:pt idx="10030">
                  <c:v>12:16:19</c:v>
                </c:pt>
                <c:pt idx="10031">
                  <c:v>12:16:19</c:v>
                </c:pt>
                <c:pt idx="10032">
                  <c:v>12:16:19</c:v>
                </c:pt>
                <c:pt idx="10033">
                  <c:v>12:16:25</c:v>
                </c:pt>
                <c:pt idx="10034">
                  <c:v>12:16:26</c:v>
                </c:pt>
                <c:pt idx="10035">
                  <c:v>12:16:26</c:v>
                </c:pt>
                <c:pt idx="10036">
                  <c:v>12:16:27</c:v>
                </c:pt>
                <c:pt idx="10037">
                  <c:v>12:16:27</c:v>
                </c:pt>
                <c:pt idx="10038">
                  <c:v>12:16:27</c:v>
                </c:pt>
                <c:pt idx="10039">
                  <c:v>12:16:28</c:v>
                </c:pt>
                <c:pt idx="10040">
                  <c:v>12:16:28</c:v>
                </c:pt>
                <c:pt idx="10041">
                  <c:v>12:16:29</c:v>
                </c:pt>
                <c:pt idx="10042">
                  <c:v>12:16:29</c:v>
                </c:pt>
                <c:pt idx="10043">
                  <c:v>12:16:29</c:v>
                </c:pt>
                <c:pt idx="10044">
                  <c:v>12:16:35</c:v>
                </c:pt>
                <c:pt idx="10045">
                  <c:v>12:16:36</c:v>
                </c:pt>
                <c:pt idx="10046">
                  <c:v>12:16:36</c:v>
                </c:pt>
                <c:pt idx="10047">
                  <c:v>12:16:37</c:v>
                </c:pt>
                <c:pt idx="10048">
                  <c:v>12:16:37</c:v>
                </c:pt>
                <c:pt idx="10049">
                  <c:v>12:16:37</c:v>
                </c:pt>
                <c:pt idx="10050">
                  <c:v>12:16:38</c:v>
                </c:pt>
                <c:pt idx="10051">
                  <c:v>12:16:38</c:v>
                </c:pt>
                <c:pt idx="10052">
                  <c:v>12:16:39</c:v>
                </c:pt>
                <c:pt idx="10053">
                  <c:v>12:16:39</c:v>
                </c:pt>
                <c:pt idx="10054">
                  <c:v>12:16:39</c:v>
                </c:pt>
                <c:pt idx="10055">
                  <c:v>12:16:45</c:v>
                </c:pt>
                <c:pt idx="10056">
                  <c:v>12:16:46</c:v>
                </c:pt>
                <c:pt idx="10057">
                  <c:v>12:16:46</c:v>
                </c:pt>
                <c:pt idx="10058">
                  <c:v>12:16:47</c:v>
                </c:pt>
                <c:pt idx="10059">
                  <c:v>12:16:47</c:v>
                </c:pt>
                <c:pt idx="10060">
                  <c:v>12:16:47</c:v>
                </c:pt>
                <c:pt idx="10061">
                  <c:v>12:16:48</c:v>
                </c:pt>
                <c:pt idx="10062">
                  <c:v>12:16:48</c:v>
                </c:pt>
                <c:pt idx="10063">
                  <c:v>12:16:49</c:v>
                </c:pt>
                <c:pt idx="10064">
                  <c:v>12:16:49</c:v>
                </c:pt>
                <c:pt idx="10065">
                  <c:v>12:16:49</c:v>
                </c:pt>
                <c:pt idx="10066">
                  <c:v>12:16:55</c:v>
                </c:pt>
                <c:pt idx="10067">
                  <c:v>12:16:56</c:v>
                </c:pt>
                <c:pt idx="10068">
                  <c:v>12:16:56</c:v>
                </c:pt>
                <c:pt idx="10069">
                  <c:v>12:16:57</c:v>
                </c:pt>
                <c:pt idx="10070">
                  <c:v>12:16:57</c:v>
                </c:pt>
                <c:pt idx="10071">
                  <c:v>12:16:57</c:v>
                </c:pt>
                <c:pt idx="10072">
                  <c:v>12:16:58</c:v>
                </c:pt>
                <c:pt idx="10073">
                  <c:v>12:16:58</c:v>
                </c:pt>
                <c:pt idx="10074">
                  <c:v>12:16:59</c:v>
                </c:pt>
                <c:pt idx="10075">
                  <c:v>12:16:59</c:v>
                </c:pt>
                <c:pt idx="10076">
                  <c:v>12:16:59</c:v>
                </c:pt>
                <c:pt idx="10077">
                  <c:v>12:17:05</c:v>
                </c:pt>
                <c:pt idx="10078">
                  <c:v>12:17:05</c:v>
                </c:pt>
                <c:pt idx="10079">
                  <c:v>12:17:06</c:v>
                </c:pt>
                <c:pt idx="10080">
                  <c:v>12:17:06</c:v>
                </c:pt>
                <c:pt idx="10081">
                  <c:v>12:17:07</c:v>
                </c:pt>
                <c:pt idx="10082">
                  <c:v>12:17:07</c:v>
                </c:pt>
                <c:pt idx="10083">
                  <c:v>12:17:07</c:v>
                </c:pt>
                <c:pt idx="10084">
                  <c:v>12:17:08</c:v>
                </c:pt>
                <c:pt idx="10085">
                  <c:v>12:17:08</c:v>
                </c:pt>
                <c:pt idx="10086">
                  <c:v>12:17:09</c:v>
                </c:pt>
                <c:pt idx="10087">
                  <c:v>12:17:09</c:v>
                </c:pt>
                <c:pt idx="10088">
                  <c:v>12:17:15</c:v>
                </c:pt>
                <c:pt idx="10089">
                  <c:v>12:17:16</c:v>
                </c:pt>
                <c:pt idx="10090">
                  <c:v>12:17:16</c:v>
                </c:pt>
                <c:pt idx="10091">
                  <c:v>12:17:17</c:v>
                </c:pt>
                <c:pt idx="10092">
                  <c:v>12:17:17</c:v>
                </c:pt>
                <c:pt idx="10093">
                  <c:v>12:17:17</c:v>
                </c:pt>
                <c:pt idx="10094">
                  <c:v>12:17:18</c:v>
                </c:pt>
                <c:pt idx="10095">
                  <c:v>12:17:18</c:v>
                </c:pt>
                <c:pt idx="10096">
                  <c:v>12:17:19</c:v>
                </c:pt>
                <c:pt idx="10097">
                  <c:v>12:17:19</c:v>
                </c:pt>
                <c:pt idx="10098">
                  <c:v>12:17:19</c:v>
                </c:pt>
                <c:pt idx="10099">
                  <c:v>12:17:25</c:v>
                </c:pt>
                <c:pt idx="10100">
                  <c:v>12:17:26</c:v>
                </c:pt>
                <c:pt idx="10101">
                  <c:v>12:17:26</c:v>
                </c:pt>
                <c:pt idx="10102">
                  <c:v>12:17:27</c:v>
                </c:pt>
                <c:pt idx="10103">
                  <c:v>12:17:27</c:v>
                </c:pt>
                <c:pt idx="10104">
                  <c:v>12:17:27</c:v>
                </c:pt>
                <c:pt idx="10105">
                  <c:v>12:17:28</c:v>
                </c:pt>
                <c:pt idx="10106">
                  <c:v>12:17:28</c:v>
                </c:pt>
                <c:pt idx="10107">
                  <c:v>12:17:29</c:v>
                </c:pt>
                <c:pt idx="10108">
                  <c:v>12:17:29</c:v>
                </c:pt>
                <c:pt idx="10109">
                  <c:v>12:17:29</c:v>
                </c:pt>
                <c:pt idx="10110">
                  <c:v>12:17:35</c:v>
                </c:pt>
                <c:pt idx="10111">
                  <c:v>12:17:36</c:v>
                </c:pt>
                <c:pt idx="10112">
                  <c:v>12:17:36</c:v>
                </c:pt>
                <c:pt idx="10113">
                  <c:v>12:17:37</c:v>
                </c:pt>
                <c:pt idx="10114">
                  <c:v>12:17:37</c:v>
                </c:pt>
                <c:pt idx="10115">
                  <c:v>12:17:37</c:v>
                </c:pt>
                <c:pt idx="10116">
                  <c:v>12:17:38</c:v>
                </c:pt>
                <c:pt idx="10117">
                  <c:v>12:17:38</c:v>
                </c:pt>
                <c:pt idx="10118">
                  <c:v>12:17:39</c:v>
                </c:pt>
                <c:pt idx="10119">
                  <c:v>12:17:39</c:v>
                </c:pt>
                <c:pt idx="10120">
                  <c:v>12:17:39</c:v>
                </c:pt>
                <c:pt idx="10121">
                  <c:v>12:17:45</c:v>
                </c:pt>
                <c:pt idx="10122">
                  <c:v>12:17:46</c:v>
                </c:pt>
                <c:pt idx="10123">
                  <c:v>12:17:46</c:v>
                </c:pt>
                <c:pt idx="10124">
                  <c:v>12:17:47</c:v>
                </c:pt>
                <c:pt idx="10125">
                  <c:v>12:17:47</c:v>
                </c:pt>
                <c:pt idx="10126">
                  <c:v>12:17:47</c:v>
                </c:pt>
                <c:pt idx="10127">
                  <c:v>12:17:48</c:v>
                </c:pt>
                <c:pt idx="10128">
                  <c:v>12:17:48</c:v>
                </c:pt>
                <c:pt idx="10129">
                  <c:v>12:17:49</c:v>
                </c:pt>
                <c:pt idx="10130">
                  <c:v>12:17:49</c:v>
                </c:pt>
                <c:pt idx="10131">
                  <c:v>12:17:49</c:v>
                </c:pt>
                <c:pt idx="10132">
                  <c:v>12:17:55</c:v>
                </c:pt>
                <c:pt idx="10133">
                  <c:v>12:17:56</c:v>
                </c:pt>
                <c:pt idx="10134">
                  <c:v>12:17:56</c:v>
                </c:pt>
                <c:pt idx="10135">
                  <c:v>12:17:57</c:v>
                </c:pt>
                <c:pt idx="10136">
                  <c:v>12:17:57</c:v>
                </c:pt>
                <c:pt idx="10137">
                  <c:v>12:17:57</c:v>
                </c:pt>
                <c:pt idx="10138">
                  <c:v>12:17:58</c:v>
                </c:pt>
                <c:pt idx="10139">
                  <c:v>12:17:58</c:v>
                </c:pt>
                <c:pt idx="10140">
                  <c:v>12:17:59</c:v>
                </c:pt>
                <c:pt idx="10141">
                  <c:v>12:17:59</c:v>
                </c:pt>
                <c:pt idx="10142">
                  <c:v>12:17:59</c:v>
                </c:pt>
                <c:pt idx="10143">
                  <c:v>12:18:05</c:v>
                </c:pt>
                <c:pt idx="10144">
                  <c:v>12:18:06</c:v>
                </c:pt>
                <c:pt idx="10145">
                  <c:v>12:18:06</c:v>
                </c:pt>
                <c:pt idx="10146">
                  <c:v>12:18:07</c:v>
                </c:pt>
                <c:pt idx="10147">
                  <c:v>12:18:07</c:v>
                </c:pt>
                <c:pt idx="10148">
                  <c:v>12:18:07</c:v>
                </c:pt>
                <c:pt idx="10149">
                  <c:v>12:18:08</c:v>
                </c:pt>
                <c:pt idx="10150">
                  <c:v>12:18:08</c:v>
                </c:pt>
                <c:pt idx="10151">
                  <c:v>12:18:09</c:v>
                </c:pt>
                <c:pt idx="10152">
                  <c:v>12:18:09</c:v>
                </c:pt>
                <c:pt idx="10153">
                  <c:v>12:18:09</c:v>
                </c:pt>
                <c:pt idx="10154">
                  <c:v>12:18:15</c:v>
                </c:pt>
                <c:pt idx="10155">
                  <c:v>12:18:16</c:v>
                </c:pt>
                <c:pt idx="10156">
                  <c:v>12:18:16</c:v>
                </c:pt>
                <c:pt idx="10157">
                  <c:v>12:18:17</c:v>
                </c:pt>
                <c:pt idx="10158">
                  <c:v>12:18:17</c:v>
                </c:pt>
                <c:pt idx="10159">
                  <c:v>12:18:17</c:v>
                </c:pt>
                <c:pt idx="10160">
                  <c:v>12:18:18</c:v>
                </c:pt>
                <c:pt idx="10161">
                  <c:v>12:18:18</c:v>
                </c:pt>
                <c:pt idx="10162">
                  <c:v>12:18:19</c:v>
                </c:pt>
                <c:pt idx="10163">
                  <c:v>12:18:19</c:v>
                </c:pt>
                <c:pt idx="10164">
                  <c:v>12:18:19</c:v>
                </c:pt>
                <c:pt idx="10165">
                  <c:v>12:18:25</c:v>
                </c:pt>
                <c:pt idx="10166">
                  <c:v>12:18:26</c:v>
                </c:pt>
                <c:pt idx="10167">
                  <c:v>12:18:26</c:v>
                </c:pt>
                <c:pt idx="10168">
                  <c:v>12:18:27</c:v>
                </c:pt>
                <c:pt idx="10169">
                  <c:v>12:18:27</c:v>
                </c:pt>
                <c:pt idx="10170">
                  <c:v>12:18:27</c:v>
                </c:pt>
                <c:pt idx="10171">
                  <c:v>12:18:28</c:v>
                </c:pt>
                <c:pt idx="10172">
                  <c:v>12:18:28</c:v>
                </c:pt>
                <c:pt idx="10173">
                  <c:v>12:18:29</c:v>
                </c:pt>
                <c:pt idx="10174">
                  <c:v>12:18:29</c:v>
                </c:pt>
                <c:pt idx="10175">
                  <c:v>12:18:29</c:v>
                </c:pt>
                <c:pt idx="10176">
                  <c:v>12:18:35</c:v>
                </c:pt>
                <c:pt idx="10177">
                  <c:v>12:18:36</c:v>
                </c:pt>
                <c:pt idx="10178">
                  <c:v>12:18:36</c:v>
                </c:pt>
                <c:pt idx="10179">
                  <c:v>12:18:37</c:v>
                </c:pt>
                <c:pt idx="10180">
                  <c:v>12:18:37</c:v>
                </c:pt>
                <c:pt idx="10181">
                  <c:v>12:18:37</c:v>
                </c:pt>
                <c:pt idx="10182">
                  <c:v>12:18:38</c:v>
                </c:pt>
                <c:pt idx="10183">
                  <c:v>12:18:38</c:v>
                </c:pt>
                <c:pt idx="10184">
                  <c:v>12:18:39</c:v>
                </c:pt>
                <c:pt idx="10185">
                  <c:v>12:18:39</c:v>
                </c:pt>
                <c:pt idx="10186">
                  <c:v>12:18:39</c:v>
                </c:pt>
                <c:pt idx="10187">
                  <c:v>12:18:45</c:v>
                </c:pt>
                <c:pt idx="10188">
                  <c:v>12:18:46</c:v>
                </c:pt>
                <c:pt idx="10189">
                  <c:v>12:18:46</c:v>
                </c:pt>
                <c:pt idx="10190">
                  <c:v>12:18:47</c:v>
                </c:pt>
                <c:pt idx="10191">
                  <c:v>12:18:47</c:v>
                </c:pt>
                <c:pt idx="10192">
                  <c:v>12:18:47</c:v>
                </c:pt>
                <c:pt idx="10193">
                  <c:v>12:18:48</c:v>
                </c:pt>
                <c:pt idx="10194">
                  <c:v>12:18:48</c:v>
                </c:pt>
                <c:pt idx="10195">
                  <c:v>12:18:49</c:v>
                </c:pt>
                <c:pt idx="10196">
                  <c:v>12:18:49</c:v>
                </c:pt>
                <c:pt idx="10197">
                  <c:v>12:18:49</c:v>
                </c:pt>
                <c:pt idx="10198">
                  <c:v>12:18:55</c:v>
                </c:pt>
                <c:pt idx="10199">
                  <c:v>12:18:56</c:v>
                </c:pt>
                <c:pt idx="10200">
                  <c:v>12:18:56</c:v>
                </c:pt>
                <c:pt idx="10201">
                  <c:v>12:18:57</c:v>
                </c:pt>
                <c:pt idx="10202">
                  <c:v>12:18:57</c:v>
                </c:pt>
                <c:pt idx="10203">
                  <c:v>12:18:57</c:v>
                </c:pt>
                <c:pt idx="10204">
                  <c:v>12:18:58</c:v>
                </c:pt>
                <c:pt idx="10205">
                  <c:v>12:18:58</c:v>
                </c:pt>
                <c:pt idx="10206">
                  <c:v>12:18:59</c:v>
                </c:pt>
                <c:pt idx="10207">
                  <c:v>12:18:59</c:v>
                </c:pt>
                <c:pt idx="10208">
                  <c:v>12:18:59</c:v>
                </c:pt>
                <c:pt idx="10209">
                  <c:v>12:19:05</c:v>
                </c:pt>
                <c:pt idx="10210">
                  <c:v>12:19:06</c:v>
                </c:pt>
                <c:pt idx="10211">
                  <c:v>12:19:06</c:v>
                </c:pt>
                <c:pt idx="10212">
                  <c:v>12:19:07</c:v>
                </c:pt>
                <c:pt idx="10213">
                  <c:v>12:19:07</c:v>
                </c:pt>
                <c:pt idx="10214">
                  <c:v>12:19:07</c:v>
                </c:pt>
                <c:pt idx="10215">
                  <c:v>12:19:08</c:v>
                </c:pt>
                <c:pt idx="10216">
                  <c:v>12:19:08</c:v>
                </c:pt>
                <c:pt idx="10217">
                  <c:v>12:19:09</c:v>
                </c:pt>
                <c:pt idx="10218">
                  <c:v>12:19:09</c:v>
                </c:pt>
                <c:pt idx="10219">
                  <c:v>12:19:09</c:v>
                </c:pt>
                <c:pt idx="10220">
                  <c:v>12:19:15</c:v>
                </c:pt>
                <c:pt idx="10221">
                  <c:v>12:19:16</c:v>
                </c:pt>
                <c:pt idx="10222">
                  <c:v>12:19:16</c:v>
                </c:pt>
                <c:pt idx="10223">
                  <c:v>12:19:17</c:v>
                </c:pt>
                <c:pt idx="10224">
                  <c:v>12:19:17</c:v>
                </c:pt>
                <c:pt idx="10225">
                  <c:v>12:19:17</c:v>
                </c:pt>
                <c:pt idx="10226">
                  <c:v>12:19:18</c:v>
                </c:pt>
                <c:pt idx="10227">
                  <c:v>12:19:18</c:v>
                </c:pt>
                <c:pt idx="10228">
                  <c:v>12:19:19</c:v>
                </c:pt>
                <c:pt idx="10229">
                  <c:v>12:19:19</c:v>
                </c:pt>
                <c:pt idx="10230">
                  <c:v>12:19:19</c:v>
                </c:pt>
                <c:pt idx="10231">
                  <c:v>12:19:25</c:v>
                </c:pt>
                <c:pt idx="10232">
                  <c:v>12:19:26</c:v>
                </c:pt>
                <c:pt idx="10233">
                  <c:v>12:19:26</c:v>
                </c:pt>
                <c:pt idx="10234">
                  <c:v>12:19:27</c:v>
                </c:pt>
                <c:pt idx="10235">
                  <c:v>12:19:27</c:v>
                </c:pt>
                <c:pt idx="10236">
                  <c:v>12:19:27</c:v>
                </c:pt>
                <c:pt idx="10237">
                  <c:v>12:19:28</c:v>
                </c:pt>
                <c:pt idx="10238">
                  <c:v>12:19:28</c:v>
                </c:pt>
                <c:pt idx="10239">
                  <c:v>12:19:29</c:v>
                </c:pt>
                <c:pt idx="10240">
                  <c:v>12:19:29</c:v>
                </c:pt>
                <c:pt idx="10241">
                  <c:v>12:19:29</c:v>
                </c:pt>
                <c:pt idx="10242">
                  <c:v>12:19:35</c:v>
                </c:pt>
                <c:pt idx="10243">
                  <c:v>12:19:36</c:v>
                </c:pt>
                <c:pt idx="10244">
                  <c:v>12:19:36</c:v>
                </c:pt>
                <c:pt idx="10245">
                  <c:v>12:19:37</c:v>
                </c:pt>
                <c:pt idx="10246">
                  <c:v>12:19:37</c:v>
                </c:pt>
                <c:pt idx="10247">
                  <c:v>12:19:37</c:v>
                </c:pt>
                <c:pt idx="10248">
                  <c:v>12:19:38</c:v>
                </c:pt>
                <c:pt idx="10249">
                  <c:v>12:19:38</c:v>
                </c:pt>
                <c:pt idx="10250">
                  <c:v>12:19:39</c:v>
                </c:pt>
                <c:pt idx="10251">
                  <c:v>12:19:39</c:v>
                </c:pt>
                <c:pt idx="10252">
                  <c:v>12:19:39</c:v>
                </c:pt>
                <c:pt idx="10253">
                  <c:v>12:19:45</c:v>
                </c:pt>
                <c:pt idx="10254">
                  <c:v>12:19:46</c:v>
                </c:pt>
                <c:pt idx="10255">
                  <c:v>12:19:46</c:v>
                </c:pt>
                <c:pt idx="10256">
                  <c:v>12:19:47</c:v>
                </c:pt>
                <c:pt idx="10257">
                  <c:v>12:19:47</c:v>
                </c:pt>
                <c:pt idx="10258">
                  <c:v>12:19:47</c:v>
                </c:pt>
                <c:pt idx="10259">
                  <c:v>12:19:48</c:v>
                </c:pt>
                <c:pt idx="10260">
                  <c:v>12:19:48</c:v>
                </c:pt>
                <c:pt idx="10261">
                  <c:v>12:19:49</c:v>
                </c:pt>
                <c:pt idx="10262">
                  <c:v>12:19:49</c:v>
                </c:pt>
                <c:pt idx="10263">
                  <c:v>12:19:49</c:v>
                </c:pt>
                <c:pt idx="10264">
                  <c:v>12:19:55</c:v>
                </c:pt>
                <c:pt idx="10265">
                  <c:v>12:19:56</c:v>
                </c:pt>
                <c:pt idx="10266">
                  <c:v>12:19:56</c:v>
                </c:pt>
                <c:pt idx="10267">
                  <c:v>12:19:57</c:v>
                </c:pt>
                <c:pt idx="10268">
                  <c:v>12:19:57</c:v>
                </c:pt>
                <c:pt idx="10269">
                  <c:v>12:19:57</c:v>
                </c:pt>
                <c:pt idx="10270">
                  <c:v>12:19:58</c:v>
                </c:pt>
                <c:pt idx="10271">
                  <c:v>12:19:58</c:v>
                </c:pt>
                <c:pt idx="10272">
                  <c:v>12:19:59</c:v>
                </c:pt>
                <c:pt idx="10273">
                  <c:v>12:19:59</c:v>
                </c:pt>
                <c:pt idx="10274">
                  <c:v>12:19:59</c:v>
                </c:pt>
                <c:pt idx="10275">
                  <c:v>12:20:05</c:v>
                </c:pt>
                <c:pt idx="10276">
                  <c:v>12:20:06</c:v>
                </c:pt>
                <c:pt idx="10277">
                  <c:v>12:20:06</c:v>
                </c:pt>
                <c:pt idx="10278">
                  <c:v>12:20:07</c:v>
                </c:pt>
                <c:pt idx="10279">
                  <c:v>12:20:07</c:v>
                </c:pt>
                <c:pt idx="10280">
                  <c:v>12:20:07</c:v>
                </c:pt>
                <c:pt idx="10281">
                  <c:v>12:20:08</c:v>
                </c:pt>
                <c:pt idx="10282">
                  <c:v>12:20:08</c:v>
                </c:pt>
                <c:pt idx="10283">
                  <c:v>12:20:09</c:v>
                </c:pt>
                <c:pt idx="10284">
                  <c:v>12:20:09</c:v>
                </c:pt>
                <c:pt idx="10285">
                  <c:v>12:20:09</c:v>
                </c:pt>
                <c:pt idx="10286">
                  <c:v>12:20:15</c:v>
                </c:pt>
                <c:pt idx="10287">
                  <c:v>12:20:16</c:v>
                </c:pt>
                <c:pt idx="10288">
                  <c:v>12:20:16</c:v>
                </c:pt>
                <c:pt idx="10289">
                  <c:v>12:20:17</c:v>
                </c:pt>
                <c:pt idx="10290">
                  <c:v>12:20:17</c:v>
                </c:pt>
                <c:pt idx="10291">
                  <c:v>12:20:17</c:v>
                </c:pt>
                <c:pt idx="10292">
                  <c:v>12:20:18</c:v>
                </c:pt>
                <c:pt idx="10293">
                  <c:v>12:20:18</c:v>
                </c:pt>
                <c:pt idx="10294">
                  <c:v>12:20:19</c:v>
                </c:pt>
                <c:pt idx="10295">
                  <c:v>12:20:19</c:v>
                </c:pt>
                <c:pt idx="10296">
                  <c:v>12:20:19</c:v>
                </c:pt>
                <c:pt idx="10297">
                  <c:v>12:20:25</c:v>
                </c:pt>
                <c:pt idx="10298">
                  <c:v>12:20:26</c:v>
                </c:pt>
                <c:pt idx="10299">
                  <c:v>12:20:26</c:v>
                </c:pt>
                <c:pt idx="10300">
                  <c:v>12:20:27</c:v>
                </c:pt>
                <c:pt idx="10301">
                  <c:v>12:20:27</c:v>
                </c:pt>
                <c:pt idx="10302">
                  <c:v>12:20:27</c:v>
                </c:pt>
                <c:pt idx="10303">
                  <c:v>12:20:28</c:v>
                </c:pt>
                <c:pt idx="10304">
                  <c:v>12:20:28</c:v>
                </c:pt>
                <c:pt idx="10305">
                  <c:v>12:20:29</c:v>
                </c:pt>
                <c:pt idx="10306">
                  <c:v>12:20:29</c:v>
                </c:pt>
                <c:pt idx="10307">
                  <c:v>12:20:29</c:v>
                </c:pt>
                <c:pt idx="10308">
                  <c:v>12:20:35</c:v>
                </c:pt>
                <c:pt idx="10309">
                  <c:v>12:20:36</c:v>
                </c:pt>
                <c:pt idx="10310">
                  <c:v>12:20:36</c:v>
                </c:pt>
                <c:pt idx="10311">
                  <c:v>12:20:37</c:v>
                </c:pt>
                <c:pt idx="10312">
                  <c:v>12:20:37</c:v>
                </c:pt>
                <c:pt idx="10313">
                  <c:v>12:20:37</c:v>
                </c:pt>
                <c:pt idx="10314">
                  <c:v>12:20:38</c:v>
                </c:pt>
                <c:pt idx="10315">
                  <c:v>12:20:38</c:v>
                </c:pt>
                <c:pt idx="10316">
                  <c:v>12:20:39</c:v>
                </c:pt>
                <c:pt idx="10317">
                  <c:v>12:20:39</c:v>
                </c:pt>
                <c:pt idx="10318">
                  <c:v>12:20:39</c:v>
                </c:pt>
                <c:pt idx="10319">
                  <c:v>12:20:45</c:v>
                </c:pt>
                <c:pt idx="10320">
                  <c:v>12:20:46</c:v>
                </c:pt>
                <c:pt idx="10321">
                  <c:v>12:20:46</c:v>
                </c:pt>
                <c:pt idx="10322">
                  <c:v>12:20:47</c:v>
                </c:pt>
                <c:pt idx="10323">
                  <c:v>12:20:47</c:v>
                </c:pt>
                <c:pt idx="10324">
                  <c:v>12:20:47</c:v>
                </c:pt>
                <c:pt idx="10325">
                  <c:v>12:20:48</c:v>
                </c:pt>
                <c:pt idx="10326">
                  <c:v>12:20:48</c:v>
                </c:pt>
                <c:pt idx="10327">
                  <c:v>12:20:49</c:v>
                </c:pt>
                <c:pt idx="10328">
                  <c:v>12:20:49</c:v>
                </c:pt>
                <c:pt idx="10329">
                  <c:v>12:20:49</c:v>
                </c:pt>
                <c:pt idx="10330">
                  <c:v>12:20:55</c:v>
                </c:pt>
                <c:pt idx="10331">
                  <c:v>12:20:56</c:v>
                </c:pt>
                <c:pt idx="10332">
                  <c:v>12:20:56</c:v>
                </c:pt>
                <c:pt idx="10333">
                  <c:v>12:20:57</c:v>
                </c:pt>
                <c:pt idx="10334">
                  <c:v>12:20:57</c:v>
                </c:pt>
                <c:pt idx="10335">
                  <c:v>12:20:57</c:v>
                </c:pt>
                <c:pt idx="10336">
                  <c:v>12:20:58</c:v>
                </c:pt>
                <c:pt idx="10337">
                  <c:v>12:20:58</c:v>
                </c:pt>
                <c:pt idx="10338">
                  <c:v>12:20:59</c:v>
                </c:pt>
                <c:pt idx="10339">
                  <c:v>12:20:59</c:v>
                </c:pt>
                <c:pt idx="10340">
                  <c:v>12:20:59</c:v>
                </c:pt>
                <c:pt idx="10341">
                  <c:v>12:21:05</c:v>
                </c:pt>
                <c:pt idx="10342">
                  <c:v>12:21:05</c:v>
                </c:pt>
                <c:pt idx="10343">
                  <c:v>12:21:06</c:v>
                </c:pt>
                <c:pt idx="10344">
                  <c:v>12:21:06</c:v>
                </c:pt>
                <c:pt idx="10345">
                  <c:v>12:21:07</c:v>
                </c:pt>
                <c:pt idx="10346">
                  <c:v>12:21:07</c:v>
                </c:pt>
                <c:pt idx="10347">
                  <c:v>12:21:07</c:v>
                </c:pt>
                <c:pt idx="10348">
                  <c:v>12:21:08</c:v>
                </c:pt>
                <c:pt idx="10349">
                  <c:v>12:21:08</c:v>
                </c:pt>
                <c:pt idx="10350">
                  <c:v>12:21:09</c:v>
                </c:pt>
                <c:pt idx="10351">
                  <c:v>12:21:09</c:v>
                </c:pt>
                <c:pt idx="10352">
                  <c:v>12:21:15</c:v>
                </c:pt>
                <c:pt idx="10353">
                  <c:v>12:21:15</c:v>
                </c:pt>
                <c:pt idx="10354">
                  <c:v>12:21:16</c:v>
                </c:pt>
                <c:pt idx="10355">
                  <c:v>12:21:16</c:v>
                </c:pt>
                <c:pt idx="10356">
                  <c:v>12:21:17</c:v>
                </c:pt>
                <c:pt idx="10357">
                  <c:v>12:21:17</c:v>
                </c:pt>
                <c:pt idx="10358">
                  <c:v>12:21:17</c:v>
                </c:pt>
                <c:pt idx="10359">
                  <c:v>12:21:18</c:v>
                </c:pt>
                <c:pt idx="10360">
                  <c:v>12:21:18</c:v>
                </c:pt>
                <c:pt idx="10361">
                  <c:v>12:21:19</c:v>
                </c:pt>
                <c:pt idx="10362">
                  <c:v>12:21:19</c:v>
                </c:pt>
                <c:pt idx="10363">
                  <c:v>12:21:25</c:v>
                </c:pt>
                <c:pt idx="10364">
                  <c:v>12:21:26</c:v>
                </c:pt>
                <c:pt idx="10365">
                  <c:v>12:21:26</c:v>
                </c:pt>
                <c:pt idx="10366">
                  <c:v>12:21:27</c:v>
                </c:pt>
                <c:pt idx="10367">
                  <c:v>12:21:27</c:v>
                </c:pt>
                <c:pt idx="10368">
                  <c:v>12:21:27</c:v>
                </c:pt>
                <c:pt idx="10369">
                  <c:v>12:21:28</c:v>
                </c:pt>
                <c:pt idx="10370">
                  <c:v>12:21:28</c:v>
                </c:pt>
                <c:pt idx="10371">
                  <c:v>12:21:29</c:v>
                </c:pt>
                <c:pt idx="10372">
                  <c:v>12:21:29</c:v>
                </c:pt>
                <c:pt idx="10373">
                  <c:v>12:21:29</c:v>
                </c:pt>
                <c:pt idx="10374">
                  <c:v>12:21:35</c:v>
                </c:pt>
                <c:pt idx="10375">
                  <c:v>12:21:36</c:v>
                </c:pt>
                <c:pt idx="10376">
                  <c:v>12:21:36</c:v>
                </c:pt>
                <c:pt idx="10377">
                  <c:v>12:21:37</c:v>
                </c:pt>
                <c:pt idx="10378">
                  <c:v>12:21:37</c:v>
                </c:pt>
                <c:pt idx="10379">
                  <c:v>12:21:37</c:v>
                </c:pt>
                <c:pt idx="10380">
                  <c:v>12:21:38</c:v>
                </c:pt>
                <c:pt idx="10381">
                  <c:v>12:21:38</c:v>
                </c:pt>
                <c:pt idx="10382">
                  <c:v>12:21:39</c:v>
                </c:pt>
                <c:pt idx="10383">
                  <c:v>12:21:39</c:v>
                </c:pt>
                <c:pt idx="10384">
                  <c:v>12:21:39</c:v>
                </c:pt>
                <c:pt idx="10385">
                  <c:v>12:21:45</c:v>
                </c:pt>
                <c:pt idx="10386">
                  <c:v>12:21:46</c:v>
                </c:pt>
                <c:pt idx="10387">
                  <c:v>12:21:46</c:v>
                </c:pt>
                <c:pt idx="10388">
                  <c:v>12:21:47</c:v>
                </c:pt>
                <c:pt idx="10389">
                  <c:v>12:21:47</c:v>
                </c:pt>
                <c:pt idx="10390">
                  <c:v>12:21:47</c:v>
                </c:pt>
                <c:pt idx="10391">
                  <c:v>12:21:48</c:v>
                </c:pt>
                <c:pt idx="10392">
                  <c:v>12:21:48</c:v>
                </c:pt>
                <c:pt idx="10393">
                  <c:v>12:21:49</c:v>
                </c:pt>
                <c:pt idx="10394">
                  <c:v>12:21:49</c:v>
                </c:pt>
                <c:pt idx="10395">
                  <c:v>12:21:49</c:v>
                </c:pt>
                <c:pt idx="10396">
                  <c:v>12:21:55</c:v>
                </c:pt>
                <c:pt idx="10397">
                  <c:v>12:21:56</c:v>
                </c:pt>
                <c:pt idx="10398">
                  <c:v>12:21:56</c:v>
                </c:pt>
                <c:pt idx="10399">
                  <c:v>12:21:57</c:v>
                </c:pt>
                <c:pt idx="10400">
                  <c:v>12:21:57</c:v>
                </c:pt>
                <c:pt idx="10401">
                  <c:v>12:21:57</c:v>
                </c:pt>
                <c:pt idx="10402">
                  <c:v>12:21:58</c:v>
                </c:pt>
                <c:pt idx="10403">
                  <c:v>12:21:58</c:v>
                </c:pt>
                <c:pt idx="10404">
                  <c:v>12:21:59</c:v>
                </c:pt>
                <c:pt idx="10405">
                  <c:v>12:21:59</c:v>
                </c:pt>
                <c:pt idx="10406">
                  <c:v>12:21:59</c:v>
                </c:pt>
                <c:pt idx="10407">
                  <c:v>12:22:05</c:v>
                </c:pt>
                <c:pt idx="10408">
                  <c:v>12:22:06</c:v>
                </c:pt>
                <c:pt idx="10409">
                  <c:v>12:22:06</c:v>
                </c:pt>
                <c:pt idx="10410">
                  <c:v>12:22:07</c:v>
                </c:pt>
                <c:pt idx="10411">
                  <c:v>12:22:07</c:v>
                </c:pt>
                <c:pt idx="10412">
                  <c:v>12:22:07</c:v>
                </c:pt>
                <c:pt idx="10413">
                  <c:v>12:22:08</c:v>
                </c:pt>
                <c:pt idx="10414">
                  <c:v>12:22:08</c:v>
                </c:pt>
                <c:pt idx="10415">
                  <c:v>12:22:09</c:v>
                </c:pt>
                <c:pt idx="10416">
                  <c:v>12:22:09</c:v>
                </c:pt>
                <c:pt idx="10417">
                  <c:v>12:22:09</c:v>
                </c:pt>
                <c:pt idx="10418">
                  <c:v>12:22:15</c:v>
                </c:pt>
                <c:pt idx="10419">
                  <c:v>12:22:16</c:v>
                </c:pt>
                <c:pt idx="10420">
                  <c:v>12:22:16</c:v>
                </c:pt>
                <c:pt idx="10421">
                  <c:v>12:22:17</c:v>
                </c:pt>
                <c:pt idx="10422">
                  <c:v>12:22:17</c:v>
                </c:pt>
                <c:pt idx="10423">
                  <c:v>12:22:17</c:v>
                </c:pt>
                <c:pt idx="10424">
                  <c:v>12:22:18</c:v>
                </c:pt>
                <c:pt idx="10425">
                  <c:v>12:22:18</c:v>
                </c:pt>
                <c:pt idx="10426">
                  <c:v>12:22:19</c:v>
                </c:pt>
                <c:pt idx="10427">
                  <c:v>12:22:19</c:v>
                </c:pt>
                <c:pt idx="10428">
                  <c:v>12:22:19</c:v>
                </c:pt>
                <c:pt idx="10429">
                  <c:v>12:22:25</c:v>
                </c:pt>
                <c:pt idx="10430">
                  <c:v>12:22:26</c:v>
                </c:pt>
                <c:pt idx="10431">
                  <c:v>12:22:26</c:v>
                </c:pt>
                <c:pt idx="10432">
                  <c:v>12:22:27</c:v>
                </c:pt>
                <c:pt idx="10433">
                  <c:v>12:22:27</c:v>
                </c:pt>
                <c:pt idx="10434">
                  <c:v>12:22:27</c:v>
                </c:pt>
                <c:pt idx="10435">
                  <c:v>12:22:28</c:v>
                </c:pt>
                <c:pt idx="10436">
                  <c:v>12:22:28</c:v>
                </c:pt>
                <c:pt idx="10437">
                  <c:v>12:22:29</c:v>
                </c:pt>
                <c:pt idx="10438">
                  <c:v>12:22:29</c:v>
                </c:pt>
                <c:pt idx="10439">
                  <c:v>12:22:29</c:v>
                </c:pt>
                <c:pt idx="10440">
                  <c:v>12:22:35</c:v>
                </c:pt>
                <c:pt idx="10441">
                  <c:v>12:22:36</c:v>
                </c:pt>
                <c:pt idx="10442">
                  <c:v>12:22:36</c:v>
                </c:pt>
                <c:pt idx="10443">
                  <c:v>12:22:37</c:v>
                </c:pt>
                <c:pt idx="10444">
                  <c:v>12:22:37</c:v>
                </c:pt>
                <c:pt idx="10445">
                  <c:v>12:22:37</c:v>
                </c:pt>
                <c:pt idx="10446">
                  <c:v>12:22:38</c:v>
                </c:pt>
                <c:pt idx="10447">
                  <c:v>12:22:38</c:v>
                </c:pt>
                <c:pt idx="10448">
                  <c:v>12:22:39</c:v>
                </c:pt>
                <c:pt idx="10449">
                  <c:v>12:22:39</c:v>
                </c:pt>
                <c:pt idx="10450">
                  <c:v>12:22:39</c:v>
                </c:pt>
                <c:pt idx="10451">
                  <c:v>12:22:45</c:v>
                </c:pt>
                <c:pt idx="10452">
                  <c:v>12:22:46</c:v>
                </c:pt>
                <c:pt idx="10453">
                  <c:v>12:22:46</c:v>
                </c:pt>
                <c:pt idx="10454">
                  <c:v>12:22:47</c:v>
                </c:pt>
                <c:pt idx="10455">
                  <c:v>12:22:47</c:v>
                </c:pt>
                <c:pt idx="10456">
                  <c:v>12:22:47</c:v>
                </c:pt>
                <c:pt idx="10457">
                  <c:v>12:22:48</c:v>
                </c:pt>
                <c:pt idx="10458">
                  <c:v>12:22:48</c:v>
                </c:pt>
                <c:pt idx="10459">
                  <c:v>12:22:49</c:v>
                </c:pt>
                <c:pt idx="10460">
                  <c:v>12:22:49</c:v>
                </c:pt>
                <c:pt idx="10461">
                  <c:v>12:22:49</c:v>
                </c:pt>
                <c:pt idx="10462">
                  <c:v>12:22:55</c:v>
                </c:pt>
                <c:pt idx="10463">
                  <c:v>12:22:56</c:v>
                </c:pt>
                <c:pt idx="10464">
                  <c:v>12:22:56</c:v>
                </c:pt>
                <c:pt idx="10465">
                  <c:v>12:22:57</c:v>
                </c:pt>
                <c:pt idx="10466">
                  <c:v>12:22:57</c:v>
                </c:pt>
                <c:pt idx="10467">
                  <c:v>12:22:57</c:v>
                </c:pt>
                <c:pt idx="10468">
                  <c:v>12:22:58</c:v>
                </c:pt>
                <c:pt idx="10469">
                  <c:v>12:22:58</c:v>
                </c:pt>
                <c:pt idx="10470">
                  <c:v>12:22:59</c:v>
                </c:pt>
                <c:pt idx="10471">
                  <c:v>12:22:59</c:v>
                </c:pt>
                <c:pt idx="10472">
                  <c:v>12:22:59</c:v>
                </c:pt>
                <c:pt idx="10473">
                  <c:v>12:23:05</c:v>
                </c:pt>
                <c:pt idx="10474">
                  <c:v>12:23:06</c:v>
                </c:pt>
                <c:pt idx="10475">
                  <c:v>12:23:06</c:v>
                </c:pt>
                <c:pt idx="10476">
                  <c:v>12:23:07</c:v>
                </c:pt>
                <c:pt idx="10477">
                  <c:v>12:23:07</c:v>
                </c:pt>
                <c:pt idx="10478">
                  <c:v>12:23:07</c:v>
                </c:pt>
                <c:pt idx="10479">
                  <c:v>12:23:08</c:v>
                </c:pt>
                <c:pt idx="10480">
                  <c:v>12:23:08</c:v>
                </c:pt>
                <c:pt idx="10481">
                  <c:v>12:23:09</c:v>
                </c:pt>
                <c:pt idx="10482">
                  <c:v>12:23:09</c:v>
                </c:pt>
                <c:pt idx="10483">
                  <c:v>12:23:09</c:v>
                </c:pt>
                <c:pt idx="10484">
                  <c:v>12:23:15</c:v>
                </c:pt>
                <c:pt idx="10485">
                  <c:v>12:23:16</c:v>
                </c:pt>
                <c:pt idx="10486">
                  <c:v>12:23:16</c:v>
                </c:pt>
                <c:pt idx="10487">
                  <c:v>12:23:17</c:v>
                </c:pt>
                <c:pt idx="10488">
                  <c:v>12:23:17</c:v>
                </c:pt>
                <c:pt idx="10489">
                  <c:v>12:23:17</c:v>
                </c:pt>
                <c:pt idx="10490">
                  <c:v>12:23:18</c:v>
                </c:pt>
                <c:pt idx="10491">
                  <c:v>12:23:18</c:v>
                </c:pt>
                <c:pt idx="10492">
                  <c:v>12:23:19</c:v>
                </c:pt>
                <c:pt idx="10493">
                  <c:v>12:23:19</c:v>
                </c:pt>
                <c:pt idx="10494">
                  <c:v>12:23:19</c:v>
                </c:pt>
                <c:pt idx="10495">
                  <c:v>12:23:25</c:v>
                </c:pt>
                <c:pt idx="10496">
                  <c:v>12:23:26</c:v>
                </c:pt>
                <c:pt idx="10497">
                  <c:v>12:23:26</c:v>
                </c:pt>
                <c:pt idx="10498">
                  <c:v>12:23:27</c:v>
                </c:pt>
                <c:pt idx="10499">
                  <c:v>12:23:27</c:v>
                </c:pt>
                <c:pt idx="10500">
                  <c:v>12:23:27</c:v>
                </c:pt>
                <c:pt idx="10501">
                  <c:v>12:23:28</c:v>
                </c:pt>
                <c:pt idx="10502">
                  <c:v>12:23:28</c:v>
                </c:pt>
                <c:pt idx="10503">
                  <c:v>12:23:29</c:v>
                </c:pt>
                <c:pt idx="10504">
                  <c:v>12:23:29</c:v>
                </c:pt>
                <c:pt idx="10505">
                  <c:v>12:23:29</c:v>
                </c:pt>
                <c:pt idx="10506">
                  <c:v>12:23:35</c:v>
                </c:pt>
                <c:pt idx="10507">
                  <c:v>12:23:36</c:v>
                </c:pt>
                <c:pt idx="10508">
                  <c:v>12:23:36</c:v>
                </c:pt>
                <c:pt idx="10509">
                  <c:v>12:23:37</c:v>
                </c:pt>
                <c:pt idx="10510">
                  <c:v>12:23:37</c:v>
                </c:pt>
                <c:pt idx="10511">
                  <c:v>12:23:37</c:v>
                </c:pt>
                <c:pt idx="10512">
                  <c:v>12:23:38</c:v>
                </c:pt>
                <c:pt idx="10513">
                  <c:v>12:23:38</c:v>
                </c:pt>
                <c:pt idx="10514">
                  <c:v>12:23:39</c:v>
                </c:pt>
                <c:pt idx="10515">
                  <c:v>12:23:39</c:v>
                </c:pt>
                <c:pt idx="10516">
                  <c:v>12:23:39</c:v>
                </c:pt>
                <c:pt idx="10517">
                  <c:v>12:23:45</c:v>
                </c:pt>
                <c:pt idx="10518">
                  <c:v>12:23:46</c:v>
                </c:pt>
                <c:pt idx="10519">
                  <c:v>12:23:46</c:v>
                </c:pt>
                <c:pt idx="10520">
                  <c:v>12:23:47</c:v>
                </c:pt>
                <c:pt idx="10521">
                  <c:v>12:23:47</c:v>
                </c:pt>
                <c:pt idx="10522">
                  <c:v>12:23:47</c:v>
                </c:pt>
                <c:pt idx="10523">
                  <c:v>12:23:48</c:v>
                </c:pt>
                <c:pt idx="10524">
                  <c:v>12:23:48</c:v>
                </c:pt>
                <c:pt idx="10525">
                  <c:v>12:23:49</c:v>
                </c:pt>
                <c:pt idx="10526">
                  <c:v>12:23:49</c:v>
                </c:pt>
                <c:pt idx="10527">
                  <c:v>12:23:49</c:v>
                </c:pt>
                <c:pt idx="10528">
                  <c:v>12:23:55</c:v>
                </c:pt>
                <c:pt idx="10529">
                  <c:v>12:23:56</c:v>
                </c:pt>
                <c:pt idx="10530">
                  <c:v>12:23:56</c:v>
                </c:pt>
                <c:pt idx="10531">
                  <c:v>12:23:57</c:v>
                </c:pt>
                <c:pt idx="10532">
                  <c:v>12:23:57</c:v>
                </c:pt>
                <c:pt idx="10533">
                  <c:v>12:23:57</c:v>
                </c:pt>
                <c:pt idx="10534">
                  <c:v>12:23:58</c:v>
                </c:pt>
                <c:pt idx="10535">
                  <c:v>12:23:58</c:v>
                </c:pt>
                <c:pt idx="10536">
                  <c:v>12:23:59</c:v>
                </c:pt>
                <c:pt idx="10537">
                  <c:v>12:23:59</c:v>
                </c:pt>
                <c:pt idx="10538">
                  <c:v>12:23:59</c:v>
                </c:pt>
                <c:pt idx="10539">
                  <c:v>12:24:05</c:v>
                </c:pt>
                <c:pt idx="10540">
                  <c:v>12:24:06</c:v>
                </c:pt>
                <c:pt idx="10541">
                  <c:v>12:24:06</c:v>
                </c:pt>
                <c:pt idx="10542">
                  <c:v>12:24:07</c:v>
                </c:pt>
                <c:pt idx="10543">
                  <c:v>12:24:07</c:v>
                </c:pt>
                <c:pt idx="10544">
                  <c:v>12:24:07</c:v>
                </c:pt>
                <c:pt idx="10545">
                  <c:v>12:24:08</c:v>
                </c:pt>
                <c:pt idx="10546">
                  <c:v>12:24:08</c:v>
                </c:pt>
                <c:pt idx="10547">
                  <c:v>12:24:09</c:v>
                </c:pt>
                <c:pt idx="10548">
                  <c:v>12:24:09</c:v>
                </c:pt>
                <c:pt idx="10549">
                  <c:v>12:24:09</c:v>
                </c:pt>
                <c:pt idx="10550">
                  <c:v>12:24:15</c:v>
                </c:pt>
                <c:pt idx="10551">
                  <c:v>12:24:15</c:v>
                </c:pt>
                <c:pt idx="10552">
                  <c:v>12:24:16</c:v>
                </c:pt>
                <c:pt idx="10553">
                  <c:v>12:24:16</c:v>
                </c:pt>
                <c:pt idx="10554">
                  <c:v>12:24:17</c:v>
                </c:pt>
                <c:pt idx="10555">
                  <c:v>12:24:17</c:v>
                </c:pt>
                <c:pt idx="10556">
                  <c:v>12:24:17</c:v>
                </c:pt>
                <c:pt idx="10557">
                  <c:v>12:24:18</c:v>
                </c:pt>
                <c:pt idx="10558">
                  <c:v>12:24:18</c:v>
                </c:pt>
                <c:pt idx="10559">
                  <c:v>12:24:19</c:v>
                </c:pt>
                <c:pt idx="10560">
                  <c:v>12:24:19</c:v>
                </c:pt>
                <c:pt idx="10561">
                  <c:v>12:24:25</c:v>
                </c:pt>
                <c:pt idx="10562">
                  <c:v>12:24:26</c:v>
                </c:pt>
                <c:pt idx="10563">
                  <c:v>12:24:26</c:v>
                </c:pt>
                <c:pt idx="10564">
                  <c:v>12:24:27</c:v>
                </c:pt>
                <c:pt idx="10565">
                  <c:v>12:24:27</c:v>
                </c:pt>
                <c:pt idx="10566">
                  <c:v>12:24:27</c:v>
                </c:pt>
                <c:pt idx="10567">
                  <c:v>12:24:28</c:v>
                </c:pt>
                <c:pt idx="10568">
                  <c:v>12:24:28</c:v>
                </c:pt>
                <c:pt idx="10569">
                  <c:v>12:24:29</c:v>
                </c:pt>
                <c:pt idx="10570">
                  <c:v>12:24:29</c:v>
                </c:pt>
                <c:pt idx="10571">
                  <c:v>12:24:29</c:v>
                </c:pt>
                <c:pt idx="10572">
                  <c:v>12:24:35</c:v>
                </c:pt>
                <c:pt idx="10573">
                  <c:v>12:24:36</c:v>
                </c:pt>
                <c:pt idx="10574">
                  <c:v>12:24:36</c:v>
                </c:pt>
                <c:pt idx="10575">
                  <c:v>12:24:37</c:v>
                </c:pt>
                <c:pt idx="10576">
                  <c:v>12:24:37</c:v>
                </c:pt>
                <c:pt idx="10577">
                  <c:v>12:24:37</c:v>
                </c:pt>
                <c:pt idx="10578">
                  <c:v>12:24:38</c:v>
                </c:pt>
                <c:pt idx="10579">
                  <c:v>12:24:38</c:v>
                </c:pt>
                <c:pt idx="10580">
                  <c:v>12:24:39</c:v>
                </c:pt>
                <c:pt idx="10581">
                  <c:v>12:24:39</c:v>
                </c:pt>
                <c:pt idx="10582">
                  <c:v>12:24:39</c:v>
                </c:pt>
                <c:pt idx="10583">
                  <c:v>12:24:45</c:v>
                </c:pt>
                <c:pt idx="10584">
                  <c:v>12:24:46</c:v>
                </c:pt>
                <c:pt idx="10585">
                  <c:v>12:24:46</c:v>
                </c:pt>
                <c:pt idx="10586">
                  <c:v>12:24:47</c:v>
                </c:pt>
                <c:pt idx="10587">
                  <c:v>12:24:47</c:v>
                </c:pt>
                <c:pt idx="10588">
                  <c:v>12:24:47</c:v>
                </c:pt>
                <c:pt idx="10589">
                  <c:v>12:24:48</c:v>
                </c:pt>
                <c:pt idx="10590">
                  <c:v>12:24:48</c:v>
                </c:pt>
                <c:pt idx="10591">
                  <c:v>12:24:49</c:v>
                </c:pt>
                <c:pt idx="10592">
                  <c:v>12:24:49</c:v>
                </c:pt>
                <c:pt idx="10593">
                  <c:v>12:24:49</c:v>
                </c:pt>
                <c:pt idx="10594">
                  <c:v>12:24:55</c:v>
                </c:pt>
                <c:pt idx="10595">
                  <c:v>12:24:56</c:v>
                </c:pt>
                <c:pt idx="10596">
                  <c:v>12:24:56</c:v>
                </c:pt>
                <c:pt idx="10597">
                  <c:v>12:24:57</c:v>
                </c:pt>
                <c:pt idx="10598">
                  <c:v>12:24:57</c:v>
                </c:pt>
                <c:pt idx="10599">
                  <c:v>12:24:57</c:v>
                </c:pt>
                <c:pt idx="10600">
                  <c:v>12:24:58</c:v>
                </c:pt>
                <c:pt idx="10601">
                  <c:v>12:24:58</c:v>
                </c:pt>
                <c:pt idx="10602">
                  <c:v>12:24:59</c:v>
                </c:pt>
                <c:pt idx="10603">
                  <c:v>12:24:59</c:v>
                </c:pt>
                <c:pt idx="10604">
                  <c:v>12:24:59</c:v>
                </c:pt>
                <c:pt idx="10605">
                  <c:v>12:25:05</c:v>
                </c:pt>
                <c:pt idx="10606">
                  <c:v>12:25:06</c:v>
                </c:pt>
                <c:pt idx="10607">
                  <c:v>12:25:06</c:v>
                </c:pt>
                <c:pt idx="10608">
                  <c:v>12:25:07</c:v>
                </c:pt>
                <c:pt idx="10609">
                  <c:v>12:25:07</c:v>
                </c:pt>
                <c:pt idx="10610">
                  <c:v>12:25:07</c:v>
                </c:pt>
                <c:pt idx="10611">
                  <c:v>12:25:08</c:v>
                </c:pt>
                <c:pt idx="10612">
                  <c:v>12:25:08</c:v>
                </c:pt>
                <c:pt idx="10613">
                  <c:v>12:25:09</c:v>
                </c:pt>
                <c:pt idx="10614">
                  <c:v>12:25:09</c:v>
                </c:pt>
                <c:pt idx="10615">
                  <c:v>12:25:09</c:v>
                </c:pt>
                <c:pt idx="10616">
                  <c:v>12:25:15</c:v>
                </c:pt>
                <c:pt idx="10617">
                  <c:v>12:25:16</c:v>
                </c:pt>
                <c:pt idx="10618">
                  <c:v>12:25:16</c:v>
                </c:pt>
                <c:pt idx="10619">
                  <c:v>12:25:17</c:v>
                </c:pt>
                <c:pt idx="10620">
                  <c:v>12:25:17</c:v>
                </c:pt>
                <c:pt idx="10621">
                  <c:v>12:25:17</c:v>
                </c:pt>
                <c:pt idx="10622">
                  <c:v>12:25:18</c:v>
                </c:pt>
                <c:pt idx="10623">
                  <c:v>12:25:18</c:v>
                </c:pt>
                <c:pt idx="10624">
                  <c:v>12:25:19</c:v>
                </c:pt>
                <c:pt idx="10625">
                  <c:v>12:25:19</c:v>
                </c:pt>
                <c:pt idx="10626">
                  <c:v>12:25:19</c:v>
                </c:pt>
                <c:pt idx="10627">
                  <c:v>12:25:25</c:v>
                </c:pt>
                <c:pt idx="10628">
                  <c:v>12:25:26</c:v>
                </c:pt>
                <c:pt idx="10629">
                  <c:v>12:25:26</c:v>
                </c:pt>
                <c:pt idx="10630">
                  <c:v>12:25:27</c:v>
                </c:pt>
                <c:pt idx="10631">
                  <c:v>12:25:27</c:v>
                </c:pt>
                <c:pt idx="10632">
                  <c:v>12:25:27</c:v>
                </c:pt>
                <c:pt idx="10633">
                  <c:v>12:25:28</c:v>
                </c:pt>
                <c:pt idx="10634">
                  <c:v>12:25:28</c:v>
                </c:pt>
                <c:pt idx="10635">
                  <c:v>12:25:29</c:v>
                </c:pt>
                <c:pt idx="10636">
                  <c:v>12:25:29</c:v>
                </c:pt>
                <c:pt idx="10637">
                  <c:v>12:25:29</c:v>
                </c:pt>
                <c:pt idx="10638">
                  <c:v>12:25:35</c:v>
                </c:pt>
                <c:pt idx="10639">
                  <c:v>12:25:36</c:v>
                </c:pt>
                <c:pt idx="10640">
                  <c:v>12:25:36</c:v>
                </c:pt>
                <c:pt idx="10641">
                  <c:v>12:25:37</c:v>
                </c:pt>
                <c:pt idx="10642">
                  <c:v>12:25:37</c:v>
                </c:pt>
                <c:pt idx="10643">
                  <c:v>12:25:37</c:v>
                </c:pt>
                <c:pt idx="10644">
                  <c:v>12:25:38</c:v>
                </c:pt>
                <c:pt idx="10645">
                  <c:v>12:25:38</c:v>
                </c:pt>
                <c:pt idx="10646">
                  <c:v>12:25:39</c:v>
                </c:pt>
                <c:pt idx="10647">
                  <c:v>12:25:39</c:v>
                </c:pt>
                <c:pt idx="10648">
                  <c:v>12:25:39</c:v>
                </c:pt>
                <c:pt idx="10649">
                  <c:v>12:25:45</c:v>
                </c:pt>
                <c:pt idx="10650">
                  <c:v>12:25:46</c:v>
                </c:pt>
                <c:pt idx="10651">
                  <c:v>12:25:46</c:v>
                </c:pt>
                <c:pt idx="10652">
                  <c:v>12:25:47</c:v>
                </c:pt>
                <c:pt idx="10653">
                  <c:v>12:25:47</c:v>
                </c:pt>
                <c:pt idx="10654">
                  <c:v>12:25:47</c:v>
                </c:pt>
                <c:pt idx="10655">
                  <c:v>12:25:48</c:v>
                </c:pt>
                <c:pt idx="10656">
                  <c:v>12:25:48</c:v>
                </c:pt>
                <c:pt idx="10657">
                  <c:v>12:25:49</c:v>
                </c:pt>
                <c:pt idx="10658">
                  <c:v>12:25:49</c:v>
                </c:pt>
                <c:pt idx="10659">
                  <c:v>12:25:49</c:v>
                </c:pt>
                <c:pt idx="10660">
                  <c:v>12:25:55</c:v>
                </c:pt>
                <c:pt idx="10661">
                  <c:v>12:25:56</c:v>
                </c:pt>
                <c:pt idx="10662">
                  <c:v>12:25:56</c:v>
                </c:pt>
                <c:pt idx="10663">
                  <c:v>12:25:57</c:v>
                </c:pt>
                <c:pt idx="10664">
                  <c:v>12:25:57</c:v>
                </c:pt>
                <c:pt idx="10665">
                  <c:v>12:25:57</c:v>
                </c:pt>
                <c:pt idx="10666">
                  <c:v>12:25:58</c:v>
                </c:pt>
                <c:pt idx="10667">
                  <c:v>12:25:58</c:v>
                </c:pt>
                <c:pt idx="10668">
                  <c:v>12:25:59</c:v>
                </c:pt>
                <c:pt idx="10669">
                  <c:v>12:25:59</c:v>
                </c:pt>
                <c:pt idx="10670">
                  <c:v>12:25:59</c:v>
                </c:pt>
                <c:pt idx="10671">
                  <c:v>12:26:05</c:v>
                </c:pt>
                <c:pt idx="10672">
                  <c:v>12:26:06</c:v>
                </c:pt>
                <c:pt idx="10673">
                  <c:v>12:26:06</c:v>
                </c:pt>
                <c:pt idx="10674">
                  <c:v>12:26:07</c:v>
                </c:pt>
                <c:pt idx="10675">
                  <c:v>12:26:07</c:v>
                </c:pt>
                <c:pt idx="10676">
                  <c:v>12:26:07</c:v>
                </c:pt>
                <c:pt idx="10677">
                  <c:v>12:26:08</c:v>
                </c:pt>
                <c:pt idx="10678">
                  <c:v>12:26:08</c:v>
                </c:pt>
                <c:pt idx="10679">
                  <c:v>12:26:09</c:v>
                </c:pt>
                <c:pt idx="10680">
                  <c:v>12:26:09</c:v>
                </c:pt>
                <c:pt idx="10681">
                  <c:v>12:26:09</c:v>
                </c:pt>
                <c:pt idx="10682">
                  <c:v>12:26:15</c:v>
                </c:pt>
                <c:pt idx="10683">
                  <c:v>12:26:16</c:v>
                </c:pt>
                <c:pt idx="10684">
                  <c:v>12:26:16</c:v>
                </c:pt>
                <c:pt idx="10685">
                  <c:v>12:26:17</c:v>
                </c:pt>
                <c:pt idx="10686">
                  <c:v>12:26:17</c:v>
                </c:pt>
                <c:pt idx="10687">
                  <c:v>12:26:17</c:v>
                </c:pt>
                <c:pt idx="10688">
                  <c:v>12:26:18</c:v>
                </c:pt>
                <c:pt idx="10689">
                  <c:v>12:26:18</c:v>
                </c:pt>
                <c:pt idx="10690">
                  <c:v>12:26:19</c:v>
                </c:pt>
                <c:pt idx="10691">
                  <c:v>12:26:19</c:v>
                </c:pt>
                <c:pt idx="10692">
                  <c:v>12:26:19</c:v>
                </c:pt>
                <c:pt idx="10693">
                  <c:v>12:26:25</c:v>
                </c:pt>
                <c:pt idx="10694">
                  <c:v>12:26:26</c:v>
                </c:pt>
                <c:pt idx="10695">
                  <c:v>12:26:26</c:v>
                </c:pt>
                <c:pt idx="10696">
                  <c:v>12:26:27</c:v>
                </c:pt>
                <c:pt idx="10697">
                  <c:v>12:26:27</c:v>
                </c:pt>
                <c:pt idx="10698">
                  <c:v>12:26:27</c:v>
                </c:pt>
                <c:pt idx="10699">
                  <c:v>12:26:28</c:v>
                </c:pt>
                <c:pt idx="10700">
                  <c:v>12:26:28</c:v>
                </c:pt>
                <c:pt idx="10701">
                  <c:v>12:26:29</c:v>
                </c:pt>
                <c:pt idx="10702">
                  <c:v>12:26:29</c:v>
                </c:pt>
                <c:pt idx="10703">
                  <c:v>12:26:29</c:v>
                </c:pt>
                <c:pt idx="10704">
                  <c:v>12:26:35</c:v>
                </c:pt>
                <c:pt idx="10705">
                  <c:v>12:26:36</c:v>
                </c:pt>
                <c:pt idx="10706">
                  <c:v>12:26:36</c:v>
                </c:pt>
                <c:pt idx="10707">
                  <c:v>12:26:37</c:v>
                </c:pt>
                <c:pt idx="10708">
                  <c:v>12:26:37</c:v>
                </c:pt>
                <c:pt idx="10709">
                  <c:v>12:26:37</c:v>
                </c:pt>
                <c:pt idx="10710">
                  <c:v>12:26:38</c:v>
                </c:pt>
                <c:pt idx="10711">
                  <c:v>12:26:38</c:v>
                </c:pt>
                <c:pt idx="10712">
                  <c:v>12:26:39</c:v>
                </c:pt>
                <c:pt idx="10713">
                  <c:v>12:26:39</c:v>
                </c:pt>
                <c:pt idx="10714">
                  <c:v>12:26:39</c:v>
                </c:pt>
                <c:pt idx="10715">
                  <c:v>12:26:45</c:v>
                </c:pt>
                <c:pt idx="10716">
                  <c:v>12:26:46</c:v>
                </c:pt>
                <c:pt idx="10717">
                  <c:v>12:26:46</c:v>
                </c:pt>
                <c:pt idx="10718">
                  <c:v>12:26:47</c:v>
                </c:pt>
                <c:pt idx="10719">
                  <c:v>12:26:47</c:v>
                </c:pt>
                <c:pt idx="10720">
                  <c:v>12:26:47</c:v>
                </c:pt>
                <c:pt idx="10721">
                  <c:v>12:26:48</c:v>
                </c:pt>
                <c:pt idx="10722">
                  <c:v>12:26:48</c:v>
                </c:pt>
                <c:pt idx="10723">
                  <c:v>12:26:49</c:v>
                </c:pt>
                <c:pt idx="10724">
                  <c:v>12:26:49</c:v>
                </c:pt>
                <c:pt idx="10725">
                  <c:v>12:26:49</c:v>
                </c:pt>
                <c:pt idx="10726">
                  <c:v>12:26:55</c:v>
                </c:pt>
                <c:pt idx="10727">
                  <c:v>12:26:56</c:v>
                </c:pt>
                <c:pt idx="10728">
                  <c:v>12:26:56</c:v>
                </c:pt>
                <c:pt idx="10729">
                  <c:v>12:26:57</c:v>
                </c:pt>
                <c:pt idx="10730">
                  <c:v>12:26:57</c:v>
                </c:pt>
                <c:pt idx="10731">
                  <c:v>12:26:57</c:v>
                </c:pt>
                <c:pt idx="10732">
                  <c:v>12:26:58</c:v>
                </c:pt>
                <c:pt idx="10733">
                  <c:v>12:26:58</c:v>
                </c:pt>
                <c:pt idx="10734">
                  <c:v>12:26:59</c:v>
                </c:pt>
                <c:pt idx="10735">
                  <c:v>12:26:59</c:v>
                </c:pt>
                <c:pt idx="10736">
                  <c:v>12:26:59</c:v>
                </c:pt>
                <c:pt idx="10737">
                  <c:v>12:27:05</c:v>
                </c:pt>
                <c:pt idx="10738">
                  <c:v>12:27:06</c:v>
                </c:pt>
                <c:pt idx="10739">
                  <c:v>12:27:06</c:v>
                </c:pt>
                <c:pt idx="10740">
                  <c:v>12:27:07</c:v>
                </c:pt>
                <c:pt idx="10741">
                  <c:v>12:27:07</c:v>
                </c:pt>
                <c:pt idx="10742">
                  <c:v>12:27:07</c:v>
                </c:pt>
                <c:pt idx="10743">
                  <c:v>12:27:08</c:v>
                </c:pt>
                <c:pt idx="10744">
                  <c:v>12:27:08</c:v>
                </c:pt>
                <c:pt idx="10745">
                  <c:v>12:27:09</c:v>
                </c:pt>
                <c:pt idx="10746">
                  <c:v>12:27:09</c:v>
                </c:pt>
                <c:pt idx="10747">
                  <c:v>12:27:09</c:v>
                </c:pt>
                <c:pt idx="10748">
                  <c:v>12:27:15</c:v>
                </c:pt>
                <c:pt idx="10749">
                  <c:v>12:27:16</c:v>
                </c:pt>
                <c:pt idx="10750">
                  <c:v>12:27:16</c:v>
                </c:pt>
                <c:pt idx="10751">
                  <c:v>12:27:17</c:v>
                </c:pt>
                <c:pt idx="10752">
                  <c:v>12:27:17</c:v>
                </c:pt>
                <c:pt idx="10753">
                  <c:v>12:27:17</c:v>
                </c:pt>
                <c:pt idx="10754">
                  <c:v>12:27:18</c:v>
                </c:pt>
                <c:pt idx="10755">
                  <c:v>12:27:18</c:v>
                </c:pt>
                <c:pt idx="10756">
                  <c:v>12:27:19</c:v>
                </c:pt>
                <c:pt idx="10757">
                  <c:v>12:27:19</c:v>
                </c:pt>
                <c:pt idx="10758">
                  <c:v>12:27:19</c:v>
                </c:pt>
                <c:pt idx="10759">
                  <c:v>12:27:25</c:v>
                </c:pt>
                <c:pt idx="10760">
                  <c:v>12:27:26</c:v>
                </c:pt>
                <c:pt idx="10761">
                  <c:v>12:27:26</c:v>
                </c:pt>
                <c:pt idx="10762">
                  <c:v>12:27:27</c:v>
                </c:pt>
                <c:pt idx="10763">
                  <c:v>12:27:27</c:v>
                </c:pt>
                <c:pt idx="10764">
                  <c:v>12:27:27</c:v>
                </c:pt>
                <c:pt idx="10765">
                  <c:v>12:27:28</c:v>
                </c:pt>
                <c:pt idx="10766">
                  <c:v>12:27:28</c:v>
                </c:pt>
                <c:pt idx="10767">
                  <c:v>12:27:29</c:v>
                </c:pt>
                <c:pt idx="10768">
                  <c:v>12:27:29</c:v>
                </c:pt>
                <c:pt idx="10769">
                  <c:v>12:27:29</c:v>
                </c:pt>
                <c:pt idx="10770">
                  <c:v>12:27:35</c:v>
                </c:pt>
                <c:pt idx="10771">
                  <c:v>12:27:36</c:v>
                </c:pt>
                <c:pt idx="10772">
                  <c:v>12:27:36</c:v>
                </c:pt>
                <c:pt idx="10773">
                  <c:v>12:27:37</c:v>
                </c:pt>
                <c:pt idx="10774">
                  <c:v>12:27:37</c:v>
                </c:pt>
                <c:pt idx="10775">
                  <c:v>12:27:37</c:v>
                </c:pt>
                <c:pt idx="10776">
                  <c:v>12:27:38</c:v>
                </c:pt>
                <c:pt idx="10777">
                  <c:v>12:27:38</c:v>
                </c:pt>
                <c:pt idx="10778">
                  <c:v>12:27:39</c:v>
                </c:pt>
                <c:pt idx="10779">
                  <c:v>12:27:39</c:v>
                </c:pt>
                <c:pt idx="10780">
                  <c:v>12:27:39</c:v>
                </c:pt>
                <c:pt idx="10781">
                  <c:v>12:27:45</c:v>
                </c:pt>
                <c:pt idx="10782">
                  <c:v>12:27:46</c:v>
                </c:pt>
                <c:pt idx="10783">
                  <c:v>12:27:46</c:v>
                </c:pt>
                <c:pt idx="10784">
                  <c:v>12:27:47</c:v>
                </c:pt>
                <c:pt idx="10785">
                  <c:v>12:27:47</c:v>
                </c:pt>
                <c:pt idx="10786">
                  <c:v>12:27:47</c:v>
                </c:pt>
                <c:pt idx="10787">
                  <c:v>12:27:48</c:v>
                </c:pt>
                <c:pt idx="10788">
                  <c:v>12:27:48</c:v>
                </c:pt>
                <c:pt idx="10789">
                  <c:v>12:27:49</c:v>
                </c:pt>
                <c:pt idx="10790">
                  <c:v>12:27:49</c:v>
                </c:pt>
                <c:pt idx="10791">
                  <c:v>12:27:49</c:v>
                </c:pt>
                <c:pt idx="10792">
                  <c:v>12:27:55</c:v>
                </c:pt>
                <c:pt idx="10793">
                  <c:v>12:27:55</c:v>
                </c:pt>
                <c:pt idx="10794">
                  <c:v>12:27:56</c:v>
                </c:pt>
                <c:pt idx="10795">
                  <c:v>12:27:56</c:v>
                </c:pt>
                <c:pt idx="10796">
                  <c:v>12:27:57</c:v>
                </c:pt>
                <c:pt idx="10797">
                  <c:v>12:27:57</c:v>
                </c:pt>
                <c:pt idx="10798">
                  <c:v>12:27:57</c:v>
                </c:pt>
                <c:pt idx="10799">
                  <c:v>12:27:58</c:v>
                </c:pt>
                <c:pt idx="10800">
                  <c:v>12:27:58</c:v>
                </c:pt>
                <c:pt idx="10801">
                  <c:v>12:27:59</c:v>
                </c:pt>
                <c:pt idx="10802">
                  <c:v>12:27:59</c:v>
                </c:pt>
                <c:pt idx="10803">
                  <c:v>12:28:05</c:v>
                </c:pt>
                <c:pt idx="10804">
                  <c:v>12:28:06</c:v>
                </c:pt>
                <c:pt idx="10805">
                  <c:v>12:28:06</c:v>
                </c:pt>
                <c:pt idx="10806">
                  <c:v>12:28:07</c:v>
                </c:pt>
                <c:pt idx="10807">
                  <c:v>12:28:07</c:v>
                </c:pt>
                <c:pt idx="10808">
                  <c:v>12:28:07</c:v>
                </c:pt>
                <c:pt idx="10809">
                  <c:v>12:28:08</c:v>
                </c:pt>
                <c:pt idx="10810">
                  <c:v>12:28:08</c:v>
                </c:pt>
                <c:pt idx="10811">
                  <c:v>12:28:09</c:v>
                </c:pt>
                <c:pt idx="10812">
                  <c:v>12:28:09</c:v>
                </c:pt>
                <c:pt idx="10813">
                  <c:v>12:28:09</c:v>
                </c:pt>
                <c:pt idx="10814">
                  <c:v>12:28:15</c:v>
                </c:pt>
                <c:pt idx="10815">
                  <c:v>12:28:16</c:v>
                </c:pt>
                <c:pt idx="10816">
                  <c:v>12:28:16</c:v>
                </c:pt>
                <c:pt idx="10817">
                  <c:v>12:28:17</c:v>
                </c:pt>
                <c:pt idx="10818">
                  <c:v>12:28:17</c:v>
                </c:pt>
                <c:pt idx="10819">
                  <c:v>12:28:17</c:v>
                </c:pt>
                <c:pt idx="10820">
                  <c:v>12:28:18</c:v>
                </c:pt>
                <c:pt idx="10821">
                  <c:v>12:28:18</c:v>
                </c:pt>
                <c:pt idx="10822">
                  <c:v>12:28:19</c:v>
                </c:pt>
                <c:pt idx="10823">
                  <c:v>12:28:19</c:v>
                </c:pt>
                <c:pt idx="10824">
                  <c:v>12:28:19</c:v>
                </c:pt>
                <c:pt idx="10825">
                  <c:v>12:28:25</c:v>
                </c:pt>
                <c:pt idx="10826">
                  <c:v>12:28:26</c:v>
                </c:pt>
                <c:pt idx="10827">
                  <c:v>12:28:26</c:v>
                </c:pt>
                <c:pt idx="10828">
                  <c:v>12:28:27</c:v>
                </c:pt>
                <c:pt idx="10829">
                  <c:v>12:28:27</c:v>
                </c:pt>
                <c:pt idx="10830">
                  <c:v>12:28:27</c:v>
                </c:pt>
                <c:pt idx="10831">
                  <c:v>12:28:28</c:v>
                </c:pt>
                <c:pt idx="10832">
                  <c:v>12:28:28</c:v>
                </c:pt>
                <c:pt idx="10833">
                  <c:v>12:28:29</c:v>
                </c:pt>
                <c:pt idx="10834">
                  <c:v>12:28:29</c:v>
                </c:pt>
                <c:pt idx="10835">
                  <c:v>12:28:29</c:v>
                </c:pt>
                <c:pt idx="10836">
                  <c:v>12:28:35</c:v>
                </c:pt>
                <c:pt idx="10837">
                  <c:v>12:28:36</c:v>
                </c:pt>
                <c:pt idx="10838">
                  <c:v>12:28:36</c:v>
                </c:pt>
                <c:pt idx="10839">
                  <c:v>12:28:37</c:v>
                </c:pt>
                <c:pt idx="10840">
                  <c:v>12:28:37</c:v>
                </c:pt>
                <c:pt idx="10841">
                  <c:v>12:28:37</c:v>
                </c:pt>
                <c:pt idx="10842">
                  <c:v>12:28:38</c:v>
                </c:pt>
                <c:pt idx="10843">
                  <c:v>12:28:38</c:v>
                </c:pt>
                <c:pt idx="10844">
                  <c:v>12:28:39</c:v>
                </c:pt>
                <c:pt idx="10845">
                  <c:v>12:28:39</c:v>
                </c:pt>
                <c:pt idx="10846">
                  <c:v>12:28:39</c:v>
                </c:pt>
                <c:pt idx="10847">
                  <c:v>12:28:45</c:v>
                </c:pt>
                <c:pt idx="10848">
                  <c:v>12:28:46</c:v>
                </c:pt>
                <c:pt idx="10849">
                  <c:v>12:28:46</c:v>
                </c:pt>
                <c:pt idx="10850">
                  <c:v>12:28:47</c:v>
                </c:pt>
                <c:pt idx="10851">
                  <c:v>12:28:47</c:v>
                </c:pt>
                <c:pt idx="10852">
                  <c:v>12:28:47</c:v>
                </c:pt>
                <c:pt idx="10853">
                  <c:v>12:28:48</c:v>
                </c:pt>
                <c:pt idx="10854">
                  <c:v>12:28:48</c:v>
                </c:pt>
                <c:pt idx="10855">
                  <c:v>12:28:49</c:v>
                </c:pt>
                <c:pt idx="10856">
                  <c:v>12:28:49</c:v>
                </c:pt>
                <c:pt idx="10857">
                  <c:v>12:28:49</c:v>
                </c:pt>
                <c:pt idx="10858">
                  <c:v>12:28:55</c:v>
                </c:pt>
                <c:pt idx="10859">
                  <c:v>12:28:56</c:v>
                </c:pt>
                <c:pt idx="10860">
                  <c:v>12:28:56</c:v>
                </c:pt>
                <c:pt idx="10861">
                  <c:v>12:28:57</c:v>
                </c:pt>
                <c:pt idx="10862">
                  <c:v>12:28:57</c:v>
                </c:pt>
                <c:pt idx="10863">
                  <c:v>12:28:57</c:v>
                </c:pt>
                <c:pt idx="10864">
                  <c:v>12:28:58</c:v>
                </c:pt>
                <c:pt idx="10865">
                  <c:v>12:28:58</c:v>
                </c:pt>
                <c:pt idx="10866">
                  <c:v>12:28:59</c:v>
                </c:pt>
                <c:pt idx="10867">
                  <c:v>12:28:59</c:v>
                </c:pt>
                <c:pt idx="10868">
                  <c:v>12:28:59</c:v>
                </c:pt>
                <c:pt idx="10869">
                  <c:v>12:29:05</c:v>
                </c:pt>
                <c:pt idx="10870">
                  <c:v>12:29:06</c:v>
                </c:pt>
                <c:pt idx="10871">
                  <c:v>12:29:06</c:v>
                </c:pt>
                <c:pt idx="10872">
                  <c:v>12:29:07</c:v>
                </c:pt>
                <c:pt idx="10873">
                  <c:v>12:29:07</c:v>
                </c:pt>
                <c:pt idx="10874">
                  <c:v>12:29:07</c:v>
                </c:pt>
                <c:pt idx="10875">
                  <c:v>12:29:08</c:v>
                </c:pt>
                <c:pt idx="10876">
                  <c:v>12:29:08</c:v>
                </c:pt>
                <c:pt idx="10877">
                  <c:v>12:29:09</c:v>
                </c:pt>
                <c:pt idx="10878">
                  <c:v>12:29:09</c:v>
                </c:pt>
                <c:pt idx="10879">
                  <c:v>12:29:09</c:v>
                </c:pt>
                <c:pt idx="10880">
                  <c:v>12:29:15</c:v>
                </c:pt>
                <c:pt idx="10881">
                  <c:v>12:29:16</c:v>
                </c:pt>
                <c:pt idx="10882">
                  <c:v>12:29:16</c:v>
                </c:pt>
                <c:pt idx="10883">
                  <c:v>12:29:17</c:v>
                </c:pt>
                <c:pt idx="10884">
                  <c:v>12:29:17</c:v>
                </c:pt>
                <c:pt idx="10885">
                  <c:v>12:29:17</c:v>
                </c:pt>
                <c:pt idx="10886">
                  <c:v>12:29:18</c:v>
                </c:pt>
                <c:pt idx="10887">
                  <c:v>12:29:18</c:v>
                </c:pt>
                <c:pt idx="10888">
                  <c:v>12:29:19</c:v>
                </c:pt>
                <c:pt idx="10889">
                  <c:v>12:29:19</c:v>
                </c:pt>
                <c:pt idx="10890">
                  <c:v>12:29:19</c:v>
                </c:pt>
                <c:pt idx="10891">
                  <c:v>12:29:25</c:v>
                </c:pt>
                <c:pt idx="10892">
                  <c:v>12:29:26</c:v>
                </c:pt>
                <c:pt idx="10893">
                  <c:v>12:29:26</c:v>
                </c:pt>
                <c:pt idx="10894">
                  <c:v>12:29:27</c:v>
                </c:pt>
                <c:pt idx="10895">
                  <c:v>12:29:27</c:v>
                </c:pt>
                <c:pt idx="10896">
                  <c:v>12:29:27</c:v>
                </c:pt>
                <c:pt idx="10897">
                  <c:v>12:29:28</c:v>
                </c:pt>
                <c:pt idx="10898">
                  <c:v>12:29:28</c:v>
                </c:pt>
                <c:pt idx="10899">
                  <c:v>12:29:29</c:v>
                </c:pt>
                <c:pt idx="10900">
                  <c:v>12:29:29</c:v>
                </c:pt>
                <c:pt idx="10901">
                  <c:v>12:29:29</c:v>
                </c:pt>
                <c:pt idx="10902">
                  <c:v>12:29:35</c:v>
                </c:pt>
                <c:pt idx="10903">
                  <c:v>12:29:36</c:v>
                </c:pt>
                <c:pt idx="10904">
                  <c:v>12:29:36</c:v>
                </c:pt>
                <c:pt idx="10905">
                  <c:v>12:29:37</c:v>
                </c:pt>
                <c:pt idx="10906">
                  <c:v>12:29:37</c:v>
                </c:pt>
                <c:pt idx="10907">
                  <c:v>12:29:37</c:v>
                </c:pt>
                <c:pt idx="10908">
                  <c:v>12:29:38</c:v>
                </c:pt>
                <c:pt idx="10909">
                  <c:v>12:29:38</c:v>
                </c:pt>
                <c:pt idx="10910">
                  <c:v>12:29:39</c:v>
                </c:pt>
                <c:pt idx="10911">
                  <c:v>12:29:39</c:v>
                </c:pt>
                <c:pt idx="10912">
                  <c:v>12:29:39</c:v>
                </c:pt>
                <c:pt idx="10913">
                  <c:v>12:29:45</c:v>
                </c:pt>
                <c:pt idx="10914">
                  <c:v>12:29:46</c:v>
                </c:pt>
                <c:pt idx="10915">
                  <c:v>12:29:46</c:v>
                </c:pt>
                <c:pt idx="10916">
                  <c:v>12:29:47</c:v>
                </c:pt>
                <c:pt idx="10917">
                  <c:v>12:29:47</c:v>
                </c:pt>
                <c:pt idx="10918">
                  <c:v>12:29:47</c:v>
                </c:pt>
                <c:pt idx="10919">
                  <c:v>12:29:48</c:v>
                </c:pt>
                <c:pt idx="10920">
                  <c:v>12:29:48</c:v>
                </c:pt>
                <c:pt idx="10921">
                  <c:v>12:29:49</c:v>
                </c:pt>
                <c:pt idx="10922">
                  <c:v>12:29:49</c:v>
                </c:pt>
                <c:pt idx="10923">
                  <c:v>12:29:49</c:v>
                </c:pt>
                <c:pt idx="10924">
                  <c:v>12:29:55</c:v>
                </c:pt>
                <c:pt idx="10925">
                  <c:v>12:29:55</c:v>
                </c:pt>
                <c:pt idx="10926">
                  <c:v>12:29:56</c:v>
                </c:pt>
                <c:pt idx="10927">
                  <c:v>12:29:56</c:v>
                </c:pt>
                <c:pt idx="10928">
                  <c:v>12:29:57</c:v>
                </c:pt>
                <c:pt idx="10929">
                  <c:v>12:29:57</c:v>
                </c:pt>
                <c:pt idx="10930">
                  <c:v>12:29:57</c:v>
                </c:pt>
                <c:pt idx="10931">
                  <c:v>12:29:58</c:v>
                </c:pt>
                <c:pt idx="10932">
                  <c:v>12:29:58</c:v>
                </c:pt>
                <c:pt idx="10933">
                  <c:v>12:29:59</c:v>
                </c:pt>
                <c:pt idx="10934">
                  <c:v>12:29:59</c:v>
                </c:pt>
                <c:pt idx="10935">
                  <c:v>12:30:05</c:v>
                </c:pt>
                <c:pt idx="10936">
                  <c:v>12:30:05</c:v>
                </c:pt>
                <c:pt idx="10937">
                  <c:v>12:30:06</c:v>
                </c:pt>
                <c:pt idx="10938">
                  <c:v>12:30:06</c:v>
                </c:pt>
                <c:pt idx="10939">
                  <c:v>12:30:07</c:v>
                </c:pt>
                <c:pt idx="10940">
                  <c:v>12:30:07</c:v>
                </c:pt>
                <c:pt idx="10941">
                  <c:v>12:30:07</c:v>
                </c:pt>
                <c:pt idx="10942">
                  <c:v>12:30:08</c:v>
                </c:pt>
                <c:pt idx="10943">
                  <c:v>12:30:08</c:v>
                </c:pt>
                <c:pt idx="10944">
                  <c:v>12:30:09</c:v>
                </c:pt>
                <c:pt idx="10945">
                  <c:v>12:30:09</c:v>
                </c:pt>
                <c:pt idx="10946">
                  <c:v>12:30:15</c:v>
                </c:pt>
                <c:pt idx="10947">
                  <c:v>12:30:16</c:v>
                </c:pt>
                <c:pt idx="10948">
                  <c:v>12:30:16</c:v>
                </c:pt>
                <c:pt idx="10949">
                  <c:v>12:30:17</c:v>
                </c:pt>
                <c:pt idx="10950">
                  <c:v>12:30:17</c:v>
                </c:pt>
                <c:pt idx="10951">
                  <c:v>12:30:17</c:v>
                </c:pt>
                <c:pt idx="10952">
                  <c:v>12:30:18</c:v>
                </c:pt>
                <c:pt idx="10953">
                  <c:v>12:30:18</c:v>
                </c:pt>
                <c:pt idx="10954">
                  <c:v>12:30:19</c:v>
                </c:pt>
                <c:pt idx="10955">
                  <c:v>12:30:19</c:v>
                </c:pt>
                <c:pt idx="10956">
                  <c:v>12:30:19</c:v>
                </c:pt>
                <c:pt idx="10957">
                  <c:v>12:30:25</c:v>
                </c:pt>
                <c:pt idx="10958">
                  <c:v>12:30:26</c:v>
                </c:pt>
                <c:pt idx="10959">
                  <c:v>12:30:26</c:v>
                </c:pt>
                <c:pt idx="10960">
                  <c:v>12:30:27</c:v>
                </c:pt>
                <c:pt idx="10961">
                  <c:v>12:30:27</c:v>
                </c:pt>
                <c:pt idx="10962">
                  <c:v>12:30:27</c:v>
                </c:pt>
                <c:pt idx="10963">
                  <c:v>12:30:28</c:v>
                </c:pt>
                <c:pt idx="10964">
                  <c:v>12:30:28</c:v>
                </c:pt>
                <c:pt idx="10965">
                  <c:v>12:30:29</c:v>
                </c:pt>
                <c:pt idx="10966">
                  <c:v>12:30:29</c:v>
                </c:pt>
                <c:pt idx="10967">
                  <c:v>12:30:29</c:v>
                </c:pt>
                <c:pt idx="10968">
                  <c:v>12:30:35</c:v>
                </c:pt>
                <c:pt idx="10969">
                  <c:v>12:30:35</c:v>
                </c:pt>
                <c:pt idx="10970">
                  <c:v>12:30:36</c:v>
                </c:pt>
                <c:pt idx="10971">
                  <c:v>12:30:36</c:v>
                </c:pt>
                <c:pt idx="10972">
                  <c:v>12:30:37</c:v>
                </c:pt>
                <c:pt idx="10973">
                  <c:v>12:30:37</c:v>
                </c:pt>
                <c:pt idx="10974">
                  <c:v>12:30:37</c:v>
                </c:pt>
                <c:pt idx="10975">
                  <c:v>12:30:38</c:v>
                </c:pt>
                <c:pt idx="10976">
                  <c:v>12:30:38</c:v>
                </c:pt>
                <c:pt idx="10977">
                  <c:v>12:30:39</c:v>
                </c:pt>
                <c:pt idx="10978">
                  <c:v>12:30:39</c:v>
                </c:pt>
                <c:pt idx="10979">
                  <c:v>12:30:45</c:v>
                </c:pt>
                <c:pt idx="10980">
                  <c:v>12:30:46</c:v>
                </c:pt>
                <c:pt idx="10981">
                  <c:v>12:30:46</c:v>
                </c:pt>
                <c:pt idx="10982">
                  <c:v>12:30:47</c:v>
                </c:pt>
                <c:pt idx="10983">
                  <c:v>12:30:47</c:v>
                </c:pt>
                <c:pt idx="10984">
                  <c:v>12:30:47</c:v>
                </c:pt>
                <c:pt idx="10985">
                  <c:v>12:30:48</c:v>
                </c:pt>
                <c:pt idx="10986">
                  <c:v>12:30:48</c:v>
                </c:pt>
                <c:pt idx="10987">
                  <c:v>12:30:49</c:v>
                </c:pt>
                <c:pt idx="10988">
                  <c:v>12:30:49</c:v>
                </c:pt>
                <c:pt idx="10989">
                  <c:v>12:30:49</c:v>
                </c:pt>
                <c:pt idx="10990">
                  <c:v>12:30:55</c:v>
                </c:pt>
                <c:pt idx="10991">
                  <c:v>12:30:56</c:v>
                </c:pt>
                <c:pt idx="10992">
                  <c:v>12:30:56</c:v>
                </c:pt>
                <c:pt idx="10993">
                  <c:v>12:30:57</c:v>
                </c:pt>
                <c:pt idx="10994">
                  <c:v>12:30:57</c:v>
                </c:pt>
                <c:pt idx="10995">
                  <c:v>12:30:57</c:v>
                </c:pt>
                <c:pt idx="10996">
                  <c:v>12:30:58</c:v>
                </c:pt>
                <c:pt idx="10997">
                  <c:v>12:30:58</c:v>
                </c:pt>
                <c:pt idx="10998">
                  <c:v>12:30:59</c:v>
                </c:pt>
                <c:pt idx="10999">
                  <c:v>12:30:59</c:v>
                </c:pt>
                <c:pt idx="11000">
                  <c:v>12:30:59</c:v>
                </c:pt>
                <c:pt idx="11001">
                  <c:v>12:31:05</c:v>
                </c:pt>
                <c:pt idx="11002">
                  <c:v>12:31:06</c:v>
                </c:pt>
                <c:pt idx="11003">
                  <c:v>12:31:06</c:v>
                </c:pt>
                <c:pt idx="11004">
                  <c:v>12:31:07</c:v>
                </c:pt>
                <c:pt idx="11005">
                  <c:v>12:31:07</c:v>
                </c:pt>
                <c:pt idx="11006">
                  <c:v>12:31:07</c:v>
                </c:pt>
                <c:pt idx="11007">
                  <c:v>12:31:08</c:v>
                </c:pt>
                <c:pt idx="11008">
                  <c:v>12:31:08</c:v>
                </c:pt>
                <c:pt idx="11009">
                  <c:v>12:31:09</c:v>
                </c:pt>
                <c:pt idx="11010">
                  <c:v>12:31:09</c:v>
                </c:pt>
                <c:pt idx="11011">
                  <c:v>12:31:09</c:v>
                </c:pt>
                <c:pt idx="11012">
                  <c:v>12:31:15</c:v>
                </c:pt>
                <c:pt idx="11013">
                  <c:v>12:31:16</c:v>
                </c:pt>
                <c:pt idx="11014">
                  <c:v>12:31:16</c:v>
                </c:pt>
                <c:pt idx="11015">
                  <c:v>12:31:17</c:v>
                </c:pt>
                <c:pt idx="11016">
                  <c:v>12:31:17</c:v>
                </c:pt>
                <c:pt idx="11017">
                  <c:v>12:31:17</c:v>
                </c:pt>
                <c:pt idx="11018">
                  <c:v>12:31:18</c:v>
                </c:pt>
                <c:pt idx="11019">
                  <c:v>12:31:18</c:v>
                </c:pt>
                <c:pt idx="11020">
                  <c:v>12:31:19</c:v>
                </c:pt>
                <c:pt idx="11021">
                  <c:v>12:31:19</c:v>
                </c:pt>
                <c:pt idx="11022">
                  <c:v>12:31:19</c:v>
                </c:pt>
                <c:pt idx="11023">
                  <c:v>12:31:25</c:v>
                </c:pt>
                <c:pt idx="11024">
                  <c:v>12:31:26</c:v>
                </c:pt>
                <c:pt idx="11025">
                  <c:v>12:31:26</c:v>
                </c:pt>
                <c:pt idx="11026">
                  <c:v>12:31:27</c:v>
                </c:pt>
                <c:pt idx="11027">
                  <c:v>12:31:27</c:v>
                </c:pt>
                <c:pt idx="11028">
                  <c:v>12:31:27</c:v>
                </c:pt>
                <c:pt idx="11029">
                  <c:v>12:31:28</c:v>
                </c:pt>
                <c:pt idx="11030">
                  <c:v>12:31:28</c:v>
                </c:pt>
                <c:pt idx="11031">
                  <c:v>12:31:29</c:v>
                </c:pt>
                <c:pt idx="11032">
                  <c:v>12:31:29</c:v>
                </c:pt>
                <c:pt idx="11033">
                  <c:v>12:31:29</c:v>
                </c:pt>
                <c:pt idx="11034">
                  <c:v>12:31:35</c:v>
                </c:pt>
                <c:pt idx="11035">
                  <c:v>12:31:36</c:v>
                </c:pt>
                <c:pt idx="11036">
                  <c:v>12:31:36</c:v>
                </c:pt>
                <c:pt idx="11037">
                  <c:v>12:31:37</c:v>
                </c:pt>
                <c:pt idx="11038">
                  <c:v>12:31:37</c:v>
                </c:pt>
                <c:pt idx="11039">
                  <c:v>12:31:37</c:v>
                </c:pt>
                <c:pt idx="11040">
                  <c:v>12:31:38</c:v>
                </c:pt>
                <c:pt idx="11041">
                  <c:v>12:31:38</c:v>
                </c:pt>
                <c:pt idx="11042">
                  <c:v>12:31:39</c:v>
                </c:pt>
                <c:pt idx="11043">
                  <c:v>12:31:39</c:v>
                </c:pt>
                <c:pt idx="11044">
                  <c:v>12:31:39</c:v>
                </c:pt>
                <c:pt idx="11045">
                  <c:v>12:31:45</c:v>
                </c:pt>
                <c:pt idx="11046">
                  <c:v>12:31:46</c:v>
                </c:pt>
                <c:pt idx="11047">
                  <c:v>12:31:46</c:v>
                </c:pt>
                <c:pt idx="11048">
                  <c:v>12:31:47</c:v>
                </c:pt>
                <c:pt idx="11049">
                  <c:v>12:31:47</c:v>
                </c:pt>
                <c:pt idx="11050">
                  <c:v>12:31:47</c:v>
                </c:pt>
                <c:pt idx="11051">
                  <c:v>12:31:48</c:v>
                </c:pt>
                <c:pt idx="11052">
                  <c:v>12:31:48</c:v>
                </c:pt>
                <c:pt idx="11053">
                  <c:v>12:31:49</c:v>
                </c:pt>
                <c:pt idx="11054">
                  <c:v>12:31:49</c:v>
                </c:pt>
                <c:pt idx="11055">
                  <c:v>12:31:49</c:v>
                </c:pt>
                <c:pt idx="11056">
                  <c:v>12:31:55</c:v>
                </c:pt>
                <c:pt idx="11057">
                  <c:v>12:31:56</c:v>
                </c:pt>
                <c:pt idx="11058">
                  <c:v>12:31:56</c:v>
                </c:pt>
                <c:pt idx="11059">
                  <c:v>12:31:57</c:v>
                </c:pt>
                <c:pt idx="11060">
                  <c:v>12:31:57</c:v>
                </c:pt>
                <c:pt idx="11061">
                  <c:v>12:31:57</c:v>
                </c:pt>
                <c:pt idx="11062">
                  <c:v>12:31:58</c:v>
                </c:pt>
                <c:pt idx="11063">
                  <c:v>12:31:58</c:v>
                </c:pt>
                <c:pt idx="11064">
                  <c:v>12:31:59</c:v>
                </c:pt>
                <c:pt idx="11065">
                  <c:v>12:31:59</c:v>
                </c:pt>
                <c:pt idx="11066">
                  <c:v>12:31:59</c:v>
                </c:pt>
                <c:pt idx="11067">
                  <c:v>12:32:05</c:v>
                </c:pt>
                <c:pt idx="11068">
                  <c:v>12:32:06</c:v>
                </c:pt>
                <c:pt idx="11069">
                  <c:v>12:32:06</c:v>
                </c:pt>
                <c:pt idx="11070">
                  <c:v>12:32:07</c:v>
                </c:pt>
                <c:pt idx="11071">
                  <c:v>12:32:07</c:v>
                </c:pt>
                <c:pt idx="11072">
                  <c:v>12:32:07</c:v>
                </c:pt>
                <c:pt idx="11073">
                  <c:v>12:32:08</c:v>
                </c:pt>
                <c:pt idx="11074">
                  <c:v>12:32:08</c:v>
                </c:pt>
                <c:pt idx="11075">
                  <c:v>12:32:09</c:v>
                </c:pt>
                <c:pt idx="11076">
                  <c:v>12:32:09</c:v>
                </c:pt>
                <c:pt idx="11077">
                  <c:v>12:32:09</c:v>
                </c:pt>
                <c:pt idx="11078">
                  <c:v>12:32:15</c:v>
                </c:pt>
                <c:pt idx="11079">
                  <c:v>12:32:16</c:v>
                </c:pt>
                <c:pt idx="11080">
                  <c:v>12:32:16</c:v>
                </c:pt>
                <c:pt idx="11081">
                  <c:v>12:32:17</c:v>
                </c:pt>
                <c:pt idx="11082">
                  <c:v>12:32:17</c:v>
                </c:pt>
                <c:pt idx="11083">
                  <c:v>12:32:17</c:v>
                </c:pt>
                <c:pt idx="11084">
                  <c:v>12:32:18</c:v>
                </c:pt>
                <c:pt idx="11085">
                  <c:v>12:32:18</c:v>
                </c:pt>
                <c:pt idx="11086">
                  <c:v>12:32:19</c:v>
                </c:pt>
                <c:pt idx="11087">
                  <c:v>12:32:19</c:v>
                </c:pt>
                <c:pt idx="11088">
                  <c:v>12:32:19</c:v>
                </c:pt>
                <c:pt idx="11089">
                  <c:v>12:32:25</c:v>
                </c:pt>
                <c:pt idx="11090">
                  <c:v>12:32:26</c:v>
                </c:pt>
                <c:pt idx="11091">
                  <c:v>12:32:26</c:v>
                </c:pt>
                <c:pt idx="11092">
                  <c:v>12:32:27</c:v>
                </c:pt>
                <c:pt idx="11093">
                  <c:v>12:32:27</c:v>
                </c:pt>
                <c:pt idx="11094">
                  <c:v>12:32:27</c:v>
                </c:pt>
                <c:pt idx="11095">
                  <c:v>12:32:28</c:v>
                </c:pt>
                <c:pt idx="11096">
                  <c:v>12:32:28</c:v>
                </c:pt>
                <c:pt idx="11097">
                  <c:v>12:32:29</c:v>
                </c:pt>
                <c:pt idx="11098">
                  <c:v>12:32:29</c:v>
                </c:pt>
                <c:pt idx="11099">
                  <c:v>12:32:29</c:v>
                </c:pt>
                <c:pt idx="11100">
                  <c:v>12:32:35</c:v>
                </c:pt>
                <c:pt idx="11101">
                  <c:v>12:32:36</c:v>
                </c:pt>
                <c:pt idx="11102">
                  <c:v>12:32:36</c:v>
                </c:pt>
                <c:pt idx="11103">
                  <c:v>12:32:37</c:v>
                </c:pt>
                <c:pt idx="11104">
                  <c:v>12:32:37</c:v>
                </c:pt>
                <c:pt idx="11105">
                  <c:v>12:32:37</c:v>
                </c:pt>
                <c:pt idx="11106">
                  <c:v>12:32:38</c:v>
                </c:pt>
                <c:pt idx="11107">
                  <c:v>12:32:38</c:v>
                </c:pt>
                <c:pt idx="11108">
                  <c:v>12:32:39</c:v>
                </c:pt>
                <c:pt idx="11109">
                  <c:v>12:32:39</c:v>
                </c:pt>
                <c:pt idx="11110">
                  <c:v>12:32:39</c:v>
                </c:pt>
                <c:pt idx="11111">
                  <c:v>12:32:45</c:v>
                </c:pt>
                <c:pt idx="11112">
                  <c:v>12:32:46</c:v>
                </c:pt>
                <c:pt idx="11113">
                  <c:v>12:32:46</c:v>
                </c:pt>
                <c:pt idx="11114">
                  <c:v>12:32:47</c:v>
                </c:pt>
                <c:pt idx="11115">
                  <c:v>12:32:47</c:v>
                </c:pt>
                <c:pt idx="11116">
                  <c:v>12:32:47</c:v>
                </c:pt>
                <c:pt idx="11117">
                  <c:v>12:32:48</c:v>
                </c:pt>
                <c:pt idx="11118">
                  <c:v>12:32:48</c:v>
                </c:pt>
                <c:pt idx="11119">
                  <c:v>12:32:49</c:v>
                </c:pt>
                <c:pt idx="11120">
                  <c:v>12:32:49</c:v>
                </c:pt>
                <c:pt idx="11121">
                  <c:v>12:32:49</c:v>
                </c:pt>
                <c:pt idx="11122">
                  <c:v>12:32:55</c:v>
                </c:pt>
                <c:pt idx="11123">
                  <c:v>12:32:56</c:v>
                </c:pt>
                <c:pt idx="11124">
                  <c:v>12:32:56</c:v>
                </c:pt>
                <c:pt idx="11125">
                  <c:v>12:32:57</c:v>
                </c:pt>
                <c:pt idx="11126">
                  <c:v>12:32:57</c:v>
                </c:pt>
                <c:pt idx="11127">
                  <c:v>12:32:57</c:v>
                </c:pt>
                <c:pt idx="11128">
                  <c:v>12:32:58</c:v>
                </c:pt>
                <c:pt idx="11129">
                  <c:v>12:32:58</c:v>
                </c:pt>
                <c:pt idx="11130">
                  <c:v>12:32:59</c:v>
                </c:pt>
                <c:pt idx="11131">
                  <c:v>12:32:59</c:v>
                </c:pt>
                <c:pt idx="11132">
                  <c:v>12:32:59</c:v>
                </c:pt>
                <c:pt idx="11133">
                  <c:v>12:33:05</c:v>
                </c:pt>
                <c:pt idx="11134">
                  <c:v>12:33:06</c:v>
                </c:pt>
                <c:pt idx="11135">
                  <c:v>12:33:06</c:v>
                </c:pt>
                <c:pt idx="11136">
                  <c:v>12:33:07</c:v>
                </c:pt>
                <c:pt idx="11137">
                  <c:v>12:33:07</c:v>
                </c:pt>
                <c:pt idx="11138">
                  <c:v>12:33:07</c:v>
                </c:pt>
                <c:pt idx="11139">
                  <c:v>12:33:08</c:v>
                </c:pt>
                <c:pt idx="11140">
                  <c:v>12:33:08</c:v>
                </c:pt>
                <c:pt idx="11141">
                  <c:v>12:33:09</c:v>
                </c:pt>
                <c:pt idx="11142">
                  <c:v>12:33:09</c:v>
                </c:pt>
                <c:pt idx="11143">
                  <c:v>12:33:09</c:v>
                </c:pt>
                <c:pt idx="11144">
                  <c:v>12:33:15</c:v>
                </c:pt>
                <c:pt idx="11145">
                  <c:v>12:33:16</c:v>
                </c:pt>
                <c:pt idx="11146">
                  <c:v>12:33:16</c:v>
                </c:pt>
                <c:pt idx="11147">
                  <c:v>12:33:17</c:v>
                </c:pt>
                <c:pt idx="11148">
                  <c:v>12:33:17</c:v>
                </c:pt>
                <c:pt idx="11149">
                  <c:v>12:33:17</c:v>
                </c:pt>
                <c:pt idx="11150">
                  <c:v>12:33:18</c:v>
                </c:pt>
                <c:pt idx="11151">
                  <c:v>12:33:18</c:v>
                </c:pt>
                <c:pt idx="11152">
                  <c:v>12:33:19</c:v>
                </c:pt>
                <c:pt idx="11153">
                  <c:v>12:33:19</c:v>
                </c:pt>
                <c:pt idx="11154">
                  <c:v>12:33:19</c:v>
                </c:pt>
                <c:pt idx="11155">
                  <c:v>12:33:25</c:v>
                </c:pt>
                <c:pt idx="11156">
                  <c:v>12:33:26</c:v>
                </c:pt>
                <c:pt idx="11157">
                  <c:v>12:33:26</c:v>
                </c:pt>
                <c:pt idx="11158">
                  <c:v>12:33:27</c:v>
                </c:pt>
                <c:pt idx="11159">
                  <c:v>12:33:27</c:v>
                </c:pt>
                <c:pt idx="11160">
                  <c:v>12:33:27</c:v>
                </c:pt>
                <c:pt idx="11161">
                  <c:v>12:33:28</c:v>
                </c:pt>
                <c:pt idx="11162">
                  <c:v>12:33:28</c:v>
                </c:pt>
                <c:pt idx="11163">
                  <c:v>12:33:29</c:v>
                </c:pt>
                <c:pt idx="11164">
                  <c:v>12:33:29</c:v>
                </c:pt>
                <c:pt idx="11165">
                  <c:v>12:33:29</c:v>
                </c:pt>
                <c:pt idx="11166">
                  <c:v>12:33:35</c:v>
                </c:pt>
                <c:pt idx="11167">
                  <c:v>12:33:36</c:v>
                </c:pt>
                <c:pt idx="11168">
                  <c:v>12:33:36</c:v>
                </c:pt>
                <c:pt idx="11169">
                  <c:v>12:33:37</c:v>
                </c:pt>
                <c:pt idx="11170">
                  <c:v>12:33:37</c:v>
                </c:pt>
                <c:pt idx="11171">
                  <c:v>12:33:37</c:v>
                </c:pt>
                <c:pt idx="11172">
                  <c:v>12:33:38</c:v>
                </c:pt>
                <c:pt idx="11173">
                  <c:v>12:33:38</c:v>
                </c:pt>
                <c:pt idx="11174">
                  <c:v>12:33:39</c:v>
                </c:pt>
                <c:pt idx="11175">
                  <c:v>12:33:39</c:v>
                </c:pt>
                <c:pt idx="11176">
                  <c:v>12:33:39</c:v>
                </c:pt>
                <c:pt idx="11177">
                  <c:v>12:33:45</c:v>
                </c:pt>
                <c:pt idx="11178">
                  <c:v>12:33:46</c:v>
                </c:pt>
                <c:pt idx="11179">
                  <c:v>12:33:46</c:v>
                </c:pt>
                <c:pt idx="11180">
                  <c:v>12:33:47</c:v>
                </c:pt>
                <c:pt idx="11181">
                  <c:v>12:33:47</c:v>
                </c:pt>
                <c:pt idx="11182">
                  <c:v>12:33:47</c:v>
                </c:pt>
                <c:pt idx="11183">
                  <c:v>12:33:48</c:v>
                </c:pt>
                <c:pt idx="11184">
                  <c:v>12:33:48</c:v>
                </c:pt>
                <c:pt idx="11185">
                  <c:v>12:33:49</c:v>
                </c:pt>
                <c:pt idx="11186">
                  <c:v>12:33:49</c:v>
                </c:pt>
                <c:pt idx="11187">
                  <c:v>12:33:49</c:v>
                </c:pt>
                <c:pt idx="11188">
                  <c:v>12:33:55</c:v>
                </c:pt>
                <c:pt idx="11189">
                  <c:v>12:33:56</c:v>
                </c:pt>
                <c:pt idx="11190">
                  <c:v>12:33:56</c:v>
                </c:pt>
                <c:pt idx="11191">
                  <c:v>12:33:57</c:v>
                </c:pt>
                <c:pt idx="11192">
                  <c:v>12:33:57</c:v>
                </c:pt>
                <c:pt idx="11193">
                  <c:v>12:33:57</c:v>
                </c:pt>
                <c:pt idx="11194">
                  <c:v>12:33:58</c:v>
                </c:pt>
                <c:pt idx="11195">
                  <c:v>12:33:58</c:v>
                </c:pt>
                <c:pt idx="11196">
                  <c:v>12:33:59</c:v>
                </c:pt>
                <c:pt idx="11197">
                  <c:v>12:33:59</c:v>
                </c:pt>
                <c:pt idx="11198">
                  <c:v>12:33:59</c:v>
                </c:pt>
                <c:pt idx="11199">
                  <c:v>12:34:05</c:v>
                </c:pt>
                <c:pt idx="11200">
                  <c:v>12:34:06</c:v>
                </c:pt>
                <c:pt idx="11201">
                  <c:v>12:34:06</c:v>
                </c:pt>
                <c:pt idx="11202">
                  <c:v>12:34:07</c:v>
                </c:pt>
                <c:pt idx="11203">
                  <c:v>12:34:07</c:v>
                </c:pt>
                <c:pt idx="11204">
                  <c:v>12:34:07</c:v>
                </c:pt>
                <c:pt idx="11205">
                  <c:v>12:34:08</c:v>
                </c:pt>
                <c:pt idx="11206">
                  <c:v>12:34:08</c:v>
                </c:pt>
                <c:pt idx="11207">
                  <c:v>12:34:09</c:v>
                </c:pt>
                <c:pt idx="11208">
                  <c:v>12:34:09</c:v>
                </c:pt>
                <c:pt idx="11209">
                  <c:v>12:34:09</c:v>
                </c:pt>
                <c:pt idx="11210">
                  <c:v>12:34:15</c:v>
                </c:pt>
                <c:pt idx="11211">
                  <c:v>12:34:16</c:v>
                </c:pt>
                <c:pt idx="11212">
                  <c:v>12:34:16</c:v>
                </c:pt>
                <c:pt idx="11213">
                  <c:v>12:34:17</c:v>
                </c:pt>
                <c:pt idx="11214">
                  <c:v>12:34:17</c:v>
                </c:pt>
                <c:pt idx="11215">
                  <c:v>12:34:17</c:v>
                </c:pt>
                <c:pt idx="11216">
                  <c:v>12:34:18</c:v>
                </c:pt>
                <c:pt idx="11217">
                  <c:v>12:34:18</c:v>
                </c:pt>
                <c:pt idx="11218">
                  <c:v>12:34:19</c:v>
                </c:pt>
                <c:pt idx="11219">
                  <c:v>12:34:19</c:v>
                </c:pt>
                <c:pt idx="11220">
                  <c:v>12:34:19</c:v>
                </c:pt>
                <c:pt idx="11221">
                  <c:v>12:34:25</c:v>
                </c:pt>
                <c:pt idx="11222">
                  <c:v>12:34:26</c:v>
                </c:pt>
                <c:pt idx="11223">
                  <c:v>12:34:26</c:v>
                </c:pt>
                <c:pt idx="11224">
                  <c:v>12:34:27</c:v>
                </c:pt>
                <c:pt idx="11225">
                  <c:v>12:34:27</c:v>
                </c:pt>
                <c:pt idx="11226">
                  <c:v>12:34:27</c:v>
                </c:pt>
                <c:pt idx="11227">
                  <c:v>12:34:28</c:v>
                </c:pt>
                <c:pt idx="11228">
                  <c:v>12:34:28</c:v>
                </c:pt>
                <c:pt idx="11229">
                  <c:v>12:34:29</c:v>
                </c:pt>
                <c:pt idx="11230">
                  <c:v>12:34:29</c:v>
                </c:pt>
                <c:pt idx="11231">
                  <c:v>12:34:29</c:v>
                </c:pt>
                <c:pt idx="11232">
                  <c:v>12:34:35</c:v>
                </c:pt>
                <c:pt idx="11233">
                  <c:v>12:34:36</c:v>
                </c:pt>
                <c:pt idx="11234">
                  <c:v>12:34:36</c:v>
                </c:pt>
                <c:pt idx="11235">
                  <c:v>12:34:37</c:v>
                </c:pt>
                <c:pt idx="11236">
                  <c:v>12:34:37</c:v>
                </c:pt>
                <c:pt idx="11237">
                  <c:v>12:34:37</c:v>
                </c:pt>
                <c:pt idx="11238">
                  <c:v>12:34:38</c:v>
                </c:pt>
                <c:pt idx="11239">
                  <c:v>12:34:38</c:v>
                </c:pt>
                <c:pt idx="11240">
                  <c:v>12:34:39</c:v>
                </c:pt>
                <c:pt idx="11241">
                  <c:v>12:34:39</c:v>
                </c:pt>
                <c:pt idx="11242">
                  <c:v>12:34:39</c:v>
                </c:pt>
                <c:pt idx="11243">
                  <c:v>12:34:45</c:v>
                </c:pt>
                <c:pt idx="11244">
                  <c:v>12:34:46</c:v>
                </c:pt>
                <c:pt idx="11245">
                  <c:v>12:34:46</c:v>
                </c:pt>
                <c:pt idx="11246">
                  <c:v>12:34:47</c:v>
                </c:pt>
                <c:pt idx="11247">
                  <c:v>12:34:47</c:v>
                </c:pt>
                <c:pt idx="11248">
                  <c:v>12:34:47</c:v>
                </c:pt>
                <c:pt idx="11249">
                  <c:v>12:34:48</c:v>
                </c:pt>
                <c:pt idx="11250">
                  <c:v>12:34:48</c:v>
                </c:pt>
                <c:pt idx="11251">
                  <c:v>12:34:49</c:v>
                </c:pt>
                <c:pt idx="11252">
                  <c:v>12:34:49</c:v>
                </c:pt>
                <c:pt idx="11253">
                  <c:v>12:34:49</c:v>
                </c:pt>
                <c:pt idx="11254">
                  <c:v>12:34:55</c:v>
                </c:pt>
                <c:pt idx="11255">
                  <c:v>12:34:56</c:v>
                </c:pt>
                <c:pt idx="11256">
                  <c:v>12:34:56</c:v>
                </c:pt>
                <c:pt idx="11257">
                  <c:v>12:34:57</c:v>
                </c:pt>
                <c:pt idx="11258">
                  <c:v>12:34:57</c:v>
                </c:pt>
                <c:pt idx="11259">
                  <c:v>12:34:57</c:v>
                </c:pt>
                <c:pt idx="11260">
                  <c:v>12:34:58</c:v>
                </c:pt>
                <c:pt idx="11261">
                  <c:v>12:34:58</c:v>
                </c:pt>
                <c:pt idx="11262">
                  <c:v>12:34:59</c:v>
                </c:pt>
                <c:pt idx="11263">
                  <c:v>12:34:59</c:v>
                </c:pt>
                <c:pt idx="11264">
                  <c:v>12:34:59</c:v>
                </c:pt>
                <c:pt idx="11265">
                  <c:v>12:35:05</c:v>
                </c:pt>
                <c:pt idx="11266">
                  <c:v>12:35:06</c:v>
                </c:pt>
                <c:pt idx="11267">
                  <c:v>12:35:06</c:v>
                </c:pt>
                <c:pt idx="11268">
                  <c:v>12:35:07</c:v>
                </c:pt>
                <c:pt idx="11269">
                  <c:v>12:35:07</c:v>
                </c:pt>
                <c:pt idx="11270">
                  <c:v>12:35:07</c:v>
                </c:pt>
                <c:pt idx="11271">
                  <c:v>12:35:08</c:v>
                </c:pt>
                <c:pt idx="11272">
                  <c:v>12:35:08</c:v>
                </c:pt>
                <c:pt idx="11273">
                  <c:v>12:35:09</c:v>
                </c:pt>
                <c:pt idx="11274">
                  <c:v>12:35:09</c:v>
                </c:pt>
                <c:pt idx="11275">
                  <c:v>12:35:09</c:v>
                </c:pt>
                <c:pt idx="11276">
                  <c:v>12:35:15</c:v>
                </c:pt>
                <c:pt idx="11277">
                  <c:v>12:35:16</c:v>
                </c:pt>
                <c:pt idx="11278">
                  <c:v>12:35:16</c:v>
                </c:pt>
                <c:pt idx="11279">
                  <c:v>12:35:17</c:v>
                </c:pt>
                <c:pt idx="11280">
                  <c:v>12:35:17</c:v>
                </c:pt>
                <c:pt idx="11281">
                  <c:v>12:35:17</c:v>
                </c:pt>
                <c:pt idx="11282">
                  <c:v>12:35:18</c:v>
                </c:pt>
                <c:pt idx="11283">
                  <c:v>12:35:18</c:v>
                </c:pt>
                <c:pt idx="11284">
                  <c:v>12:35:19</c:v>
                </c:pt>
                <c:pt idx="11285">
                  <c:v>12:35:19</c:v>
                </c:pt>
                <c:pt idx="11286">
                  <c:v>12:35:19</c:v>
                </c:pt>
                <c:pt idx="11287">
                  <c:v>12:35:25</c:v>
                </c:pt>
                <c:pt idx="11288">
                  <c:v>12:35:26</c:v>
                </c:pt>
                <c:pt idx="11289">
                  <c:v>12:35:26</c:v>
                </c:pt>
                <c:pt idx="11290">
                  <c:v>12:35:27</c:v>
                </c:pt>
                <c:pt idx="11291">
                  <c:v>12:35:27</c:v>
                </c:pt>
                <c:pt idx="11292">
                  <c:v>12:35:27</c:v>
                </c:pt>
                <c:pt idx="11293">
                  <c:v>12:35:28</c:v>
                </c:pt>
                <c:pt idx="11294">
                  <c:v>12:35:28</c:v>
                </c:pt>
                <c:pt idx="11295">
                  <c:v>12:35:29</c:v>
                </c:pt>
                <c:pt idx="11296">
                  <c:v>12:35:29</c:v>
                </c:pt>
                <c:pt idx="11297">
                  <c:v>12:35:29</c:v>
                </c:pt>
                <c:pt idx="11298">
                  <c:v>12:35:35</c:v>
                </c:pt>
                <c:pt idx="11299">
                  <c:v>12:35:36</c:v>
                </c:pt>
                <c:pt idx="11300">
                  <c:v>12:35:36</c:v>
                </c:pt>
                <c:pt idx="11301">
                  <c:v>12:35:37</c:v>
                </c:pt>
                <c:pt idx="11302">
                  <c:v>12:35:37</c:v>
                </c:pt>
                <c:pt idx="11303">
                  <c:v>12:35:37</c:v>
                </c:pt>
                <c:pt idx="11304">
                  <c:v>12:35:38</c:v>
                </c:pt>
                <c:pt idx="11305">
                  <c:v>12:35:38</c:v>
                </c:pt>
                <c:pt idx="11306">
                  <c:v>12:35:39</c:v>
                </c:pt>
                <c:pt idx="11307">
                  <c:v>12:35:39</c:v>
                </c:pt>
                <c:pt idx="11308">
                  <c:v>12:35:39</c:v>
                </c:pt>
                <c:pt idx="11309">
                  <c:v>12:35:45</c:v>
                </c:pt>
                <c:pt idx="11310">
                  <c:v>12:35:46</c:v>
                </c:pt>
                <c:pt idx="11311">
                  <c:v>12:35:46</c:v>
                </c:pt>
                <c:pt idx="11312">
                  <c:v>12:35:47</c:v>
                </c:pt>
                <c:pt idx="11313">
                  <c:v>12:35:47</c:v>
                </c:pt>
                <c:pt idx="11314">
                  <c:v>12:35:47</c:v>
                </c:pt>
                <c:pt idx="11315">
                  <c:v>12:35:48</c:v>
                </c:pt>
                <c:pt idx="11316">
                  <c:v>12:35:48</c:v>
                </c:pt>
                <c:pt idx="11317">
                  <c:v>12:35:49</c:v>
                </c:pt>
                <c:pt idx="11318">
                  <c:v>12:35:49</c:v>
                </c:pt>
                <c:pt idx="11319">
                  <c:v>12:35:49</c:v>
                </c:pt>
                <c:pt idx="11320">
                  <c:v>12:35:55</c:v>
                </c:pt>
                <c:pt idx="11321">
                  <c:v>12:35:56</c:v>
                </c:pt>
                <c:pt idx="11322">
                  <c:v>12:35:56</c:v>
                </c:pt>
                <c:pt idx="11323">
                  <c:v>12:35:57</c:v>
                </c:pt>
                <c:pt idx="11324">
                  <c:v>12:35:57</c:v>
                </c:pt>
                <c:pt idx="11325">
                  <c:v>12:35:57</c:v>
                </c:pt>
                <c:pt idx="11326">
                  <c:v>12:35:58</c:v>
                </c:pt>
                <c:pt idx="11327">
                  <c:v>12:35:58</c:v>
                </c:pt>
                <c:pt idx="11328">
                  <c:v>12:35:59</c:v>
                </c:pt>
                <c:pt idx="11329">
                  <c:v>12:35:59</c:v>
                </c:pt>
                <c:pt idx="11330">
                  <c:v>12:35:59</c:v>
                </c:pt>
                <c:pt idx="11331">
                  <c:v>12:36:05</c:v>
                </c:pt>
                <c:pt idx="11332">
                  <c:v>12:36:06</c:v>
                </c:pt>
                <c:pt idx="11333">
                  <c:v>12:36:06</c:v>
                </c:pt>
                <c:pt idx="11334">
                  <c:v>12:36:07</c:v>
                </c:pt>
                <c:pt idx="11335">
                  <c:v>12:36:07</c:v>
                </c:pt>
                <c:pt idx="11336">
                  <c:v>12:36:07</c:v>
                </c:pt>
                <c:pt idx="11337">
                  <c:v>12:36:08</c:v>
                </c:pt>
                <c:pt idx="11338">
                  <c:v>12:36:08</c:v>
                </c:pt>
                <c:pt idx="11339">
                  <c:v>12:36:09</c:v>
                </c:pt>
                <c:pt idx="11340">
                  <c:v>12:36:09</c:v>
                </c:pt>
                <c:pt idx="11341">
                  <c:v>12:36:09</c:v>
                </c:pt>
                <c:pt idx="11342">
                  <c:v>12:36:14</c:v>
                </c:pt>
                <c:pt idx="11343">
                  <c:v>12:36:15</c:v>
                </c:pt>
                <c:pt idx="11344">
                  <c:v>12:36:16</c:v>
                </c:pt>
                <c:pt idx="11345">
                  <c:v>12:36:16</c:v>
                </c:pt>
                <c:pt idx="11346">
                  <c:v>12:36:17</c:v>
                </c:pt>
                <c:pt idx="11347">
                  <c:v>12:36:17</c:v>
                </c:pt>
                <c:pt idx="11348">
                  <c:v>12:36:17</c:v>
                </c:pt>
                <c:pt idx="11349">
                  <c:v>12:36:18</c:v>
                </c:pt>
                <c:pt idx="11350">
                  <c:v>12:36:18</c:v>
                </c:pt>
                <c:pt idx="11351">
                  <c:v>12:36:19</c:v>
                </c:pt>
                <c:pt idx="11352">
                  <c:v>12:36:19</c:v>
                </c:pt>
                <c:pt idx="11353">
                  <c:v>12:36:19</c:v>
                </c:pt>
                <c:pt idx="11354">
                  <c:v>12:36:25</c:v>
                </c:pt>
                <c:pt idx="11355">
                  <c:v>12:36:26</c:v>
                </c:pt>
                <c:pt idx="11356">
                  <c:v>12:36:26</c:v>
                </c:pt>
                <c:pt idx="11357">
                  <c:v>12:36:27</c:v>
                </c:pt>
                <c:pt idx="11358">
                  <c:v>12:36:27</c:v>
                </c:pt>
                <c:pt idx="11359">
                  <c:v>12:36:27</c:v>
                </c:pt>
                <c:pt idx="11360">
                  <c:v>12:36:28</c:v>
                </c:pt>
                <c:pt idx="11361">
                  <c:v>12:36:28</c:v>
                </c:pt>
                <c:pt idx="11362">
                  <c:v>12:36:29</c:v>
                </c:pt>
                <c:pt idx="11363">
                  <c:v>12:36:29</c:v>
                </c:pt>
                <c:pt idx="11364">
                  <c:v>12:36:29</c:v>
                </c:pt>
                <c:pt idx="11365">
                  <c:v>12:36:35</c:v>
                </c:pt>
                <c:pt idx="11366">
                  <c:v>12:36:36</c:v>
                </c:pt>
                <c:pt idx="11367">
                  <c:v>12:36:36</c:v>
                </c:pt>
                <c:pt idx="11368">
                  <c:v>12:36:37</c:v>
                </c:pt>
                <c:pt idx="11369">
                  <c:v>12:36:37</c:v>
                </c:pt>
                <c:pt idx="11370">
                  <c:v>12:36:37</c:v>
                </c:pt>
                <c:pt idx="11371">
                  <c:v>12:36:38</c:v>
                </c:pt>
                <c:pt idx="11372">
                  <c:v>12:36:38</c:v>
                </c:pt>
                <c:pt idx="11373">
                  <c:v>12:36:39</c:v>
                </c:pt>
                <c:pt idx="11374">
                  <c:v>12:36:39</c:v>
                </c:pt>
                <c:pt idx="11375">
                  <c:v>12:36:39</c:v>
                </c:pt>
                <c:pt idx="11376">
                  <c:v>12:36:45</c:v>
                </c:pt>
                <c:pt idx="11377">
                  <c:v>12:36:46</c:v>
                </c:pt>
                <c:pt idx="11378">
                  <c:v>12:36:46</c:v>
                </c:pt>
                <c:pt idx="11379">
                  <c:v>12:36:47</c:v>
                </c:pt>
                <c:pt idx="11380">
                  <c:v>12:36:47</c:v>
                </c:pt>
                <c:pt idx="11381">
                  <c:v>12:36:47</c:v>
                </c:pt>
                <c:pt idx="11382">
                  <c:v>12:36:48</c:v>
                </c:pt>
                <c:pt idx="11383">
                  <c:v>12:36:48</c:v>
                </c:pt>
                <c:pt idx="11384">
                  <c:v>12:36:49</c:v>
                </c:pt>
                <c:pt idx="11385">
                  <c:v>12:36:49</c:v>
                </c:pt>
                <c:pt idx="11386">
                  <c:v>12:36:49</c:v>
                </c:pt>
                <c:pt idx="11387">
                  <c:v>12:36:55</c:v>
                </c:pt>
                <c:pt idx="11388">
                  <c:v>12:36:56</c:v>
                </c:pt>
                <c:pt idx="11389">
                  <c:v>12:36:56</c:v>
                </c:pt>
                <c:pt idx="11390">
                  <c:v>12:36:57</c:v>
                </c:pt>
                <c:pt idx="11391">
                  <c:v>12:36:57</c:v>
                </c:pt>
                <c:pt idx="11392">
                  <c:v>12:36:57</c:v>
                </c:pt>
                <c:pt idx="11393">
                  <c:v>12:36:58</c:v>
                </c:pt>
                <c:pt idx="11394">
                  <c:v>12:36:58</c:v>
                </c:pt>
                <c:pt idx="11395">
                  <c:v>12:36:59</c:v>
                </c:pt>
                <c:pt idx="11396">
                  <c:v>12:36:59</c:v>
                </c:pt>
                <c:pt idx="11397">
                  <c:v>12:36:59</c:v>
                </c:pt>
                <c:pt idx="11398">
                  <c:v>12:37:05</c:v>
                </c:pt>
                <c:pt idx="11399">
                  <c:v>12:37:06</c:v>
                </c:pt>
                <c:pt idx="11400">
                  <c:v>12:37:06</c:v>
                </c:pt>
                <c:pt idx="11401">
                  <c:v>12:37:07</c:v>
                </c:pt>
                <c:pt idx="11402">
                  <c:v>12:37:07</c:v>
                </c:pt>
                <c:pt idx="11403">
                  <c:v>12:37:07</c:v>
                </c:pt>
                <c:pt idx="11404">
                  <c:v>12:37:08</c:v>
                </c:pt>
                <c:pt idx="11405">
                  <c:v>12:37:08</c:v>
                </c:pt>
                <c:pt idx="11406">
                  <c:v>12:37:09</c:v>
                </c:pt>
                <c:pt idx="11407">
                  <c:v>12:37:09</c:v>
                </c:pt>
                <c:pt idx="11408">
                  <c:v>12:37:09</c:v>
                </c:pt>
                <c:pt idx="11409">
                  <c:v>12:37:15</c:v>
                </c:pt>
                <c:pt idx="11410">
                  <c:v>12:37:16</c:v>
                </c:pt>
                <c:pt idx="11411">
                  <c:v>12:37:16</c:v>
                </c:pt>
                <c:pt idx="11412">
                  <c:v>12:37:17</c:v>
                </c:pt>
                <c:pt idx="11413">
                  <c:v>12:37:17</c:v>
                </c:pt>
                <c:pt idx="11414">
                  <c:v>12:37:17</c:v>
                </c:pt>
                <c:pt idx="11415">
                  <c:v>12:37:18</c:v>
                </c:pt>
                <c:pt idx="11416">
                  <c:v>12:37:18</c:v>
                </c:pt>
                <c:pt idx="11417">
                  <c:v>12:37:19</c:v>
                </c:pt>
                <c:pt idx="11418">
                  <c:v>12:37:19</c:v>
                </c:pt>
                <c:pt idx="11419">
                  <c:v>12:37:19</c:v>
                </c:pt>
                <c:pt idx="11420">
                  <c:v>12:37:25</c:v>
                </c:pt>
                <c:pt idx="11421">
                  <c:v>12:37:26</c:v>
                </c:pt>
                <c:pt idx="11422">
                  <c:v>12:37:26</c:v>
                </c:pt>
                <c:pt idx="11423">
                  <c:v>12:37:27</c:v>
                </c:pt>
                <c:pt idx="11424">
                  <c:v>12:37:27</c:v>
                </c:pt>
                <c:pt idx="11425">
                  <c:v>12:37:27</c:v>
                </c:pt>
                <c:pt idx="11426">
                  <c:v>12:37:28</c:v>
                </c:pt>
                <c:pt idx="11427">
                  <c:v>12:37:28</c:v>
                </c:pt>
                <c:pt idx="11428">
                  <c:v>12:37:29</c:v>
                </c:pt>
                <c:pt idx="11429">
                  <c:v>12:37:29</c:v>
                </c:pt>
                <c:pt idx="11430">
                  <c:v>12:37:29</c:v>
                </c:pt>
                <c:pt idx="11431">
                  <c:v>12:37:35</c:v>
                </c:pt>
                <c:pt idx="11432">
                  <c:v>12:37:36</c:v>
                </c:pt>
                <c:pt idx="11433">
                  <c:v>12:37:36</c:v>
                </c:pt>
                <c:pt idx="11434">
                  <c:v>12:37:37</c:v>
                </c:pt>
                <c:pt idx="11435">
                  <c:v>12:37:37</c:v>
                </c:pt>
                <c:pt idx="11436">
                  <c:v>12:37:37</c:v>
                </c:pt>
                <c:pt idx="11437">
                  <c:v>12:37:38</c:v>
                </c:pt>
                <c:pt idx="11438">
                  <c:v>12:37:38</c:v>
                </c:pt>
                <c:pt idx="11439">
                  <c:v>12:37:39</c:v>
                </c:pt>
                <c:pt idx="11440">
                  <c:v>12:37:39</c:v>
                </c:pt>
                <c:pt idx="11441">
                  <c:v>12:37:39</c:v>
                </c:pt>
                <c:pt idx="11442">
                  <c:v>12:37:45</c:v>
                </c:pt>
                <c:pt idx="11443">
                  <c:v>12:37:46</c:v>
                </c:pt>
                <c:pt idx="11444">
                  <c:v>12:37:46</c:v>
                </c:pt>
                <c:pt idx="11445">
                  <c:v>12:37:47</c:v>
                </c:pt>
                <c:pt idx="11446">
                  <c:v>12:37:47</c:v>
                </c:pt>
                <c:pt idx="11447">
                  <c:v>12:37:47</c:v>
                </c:pt>
                <c:pt idx="11448">
                  <c:v>12:37:48</c:v>
                </c:pt>
                <c:pt idx="11449">
                  <c:v>12:37:48</c:v>
                </c:pt>
                <c:pt idx="11450">
                  <c:v>12:37:49</c:v>
                </c:pt>
                <c:pt idx="11451">
                  <c:v>12:37:49</c:v>
                </c:pt>
                <c:pt idx="11452">
                  <c:v>12:37:49</c:v>
                </c:pt>
                <c:pt idx="11453">
                  <c:v>12:37:55</c:v>
                </c:pt>
                <c:pt idx="11454">
                  <c:v>12:37:56</c:v>
                </c:pt>
                <c:pt idx="11455">
                  <c:v>12:37:56</c:v>
                </c:pt>
                <c:pt idx="11456">
                  <c:v>12:37:57</c:v>
                </c:pt>
                <c:pt idx="11457">
                  <c:v>12:37:57</c:v>
                </c:pt>
                <c:pt idx="11458">
                  <c:v>12:37:57</c:v>
                </c:pt>
                <c:pt idx="11459">
                  <c:v>12:37:58</c:v>
                </c:pt>
                <c:pt idx="11460">
                  <c:v>12:37:58</c:v>
                </c:pt>
                <c:pt idx="11461">
                  <c:v>12:37:59</c:v>
                </c:pt>
                <c:pt idx="11462">
                  <c:v>12:37:59</c:v>
                </c:pt>
                <c:pt idx="11463">
                  <c:v>12:37:59</c:v>
                </c:pt>
                <c:pt idx="11464">
                  <c:v>12:38:05</c:v>
                </c:pt>
                <c:pt idx="11465">
                  <c:v>12:38:06</c:v>
                </c:pt>
                <c:pt idx="11466">
                  <c:v>12:38:06</c:v>
                </c:pt>
                <c:pt idx="11467">
                  <c:v>12:38:07</c:v>
                </c:pt>
                <c:pt idx="11468">
                  <c:v>12:38:07</c:v>
                </c:pt>
                <c:pt idx="11469">
                  <c:v>12:38:07</c:v>
                </c:pt>
                <c:pt idx="11470">
                  <c:v>12:38:08</c:v>
                </c:pt>
                <c:pt idx="11471">
                  <c:v>12:38:08</c:v>
                </c:pt>
                <c:pt idx="11472">
                  <c:v>12:38:09</c:v>
                </c:pt>
                <c:pt idx="11473">
                  <c:v>12:38:09</c:v>
                </c:pt>
                <c:pt idx="11474">
                  <c:v>12:38:09</c:v>
                </c:pt>
                <c:pt idx="11475">
                  <c:v>12:38:15</c:v>
                </c:pt>
                <c:pt idx="11476">
                  <c:v>12:38:16</c:v>
                </c:pt>
                <c:pt idx="11477">
                  <c:v>12:38:16</c:v>
                </c:pt>
                <c:pt idx="11478">
                  <c:v>12:38:17</c:v>
                </c:pt>
                <c:pt idx="11479">
                  <c:v>12:38:17</c:v>
                </c:pt>
                <c:pt idx="11480">
                  <c:v>12:38:17</c:v>
                </c:pt>
                <c:pt idx="11481">
                  <c:v>12:38:18</c:v>
                </c:pt>
                <c:pt idx="11482">
                  <c:v>12:38:18</c:v>
                </c:pt>
                <c:pt idx="11483">
                  <c:v>12:38:19</c:v>
                </c:pt>
                <c:pt idx="11484">
                  <c:v>12:38:19</c:v>
                </c:pt>
                <c:pt idx="11485">
                  <c:v>12:38:19</c:v>
                </c:pt>
                <c:pt idx="11486">
                  <c:v>12:38:25</c:v>
                </c:pt>
                <c:pt idx="11487">
                  <c:v>12:38:26</c:v>
                </c:pt>
                <c:pt idx="11488">
                  <c:v>12:38:26</c:v>
                </c:pt>
                <c:pt idx="11489">
                  <c:v>12:38:27</c:v>
                </c:pt>
                <c:pt idx="11490">
                  <c:v>12:38:27</c:v>
                </c:pt>
                <c:pt idx="11491">
                  <c:v>12:38:27</c:v>
                </c:pt>
                <c:pt idx="11492">
                  <c:v>12:38:28</c:v>
                </c:pt>
                <c:pt idx="11493">
                  <c:v>12:38:28</c:v>
                </c:pt>
                <c:pt idx="11494">
                  <c:v>12:38:29</c:v>
                </c:pt>
                <c:pt idx="11495">
                  <c:v>12:38:29</c:v>
                </c:pt>
                <c:pt idx="11496">
                  <c:v>12:38:29</c:v>
                </c:pt>
                <c:pt idx="11497">
                  <c:v>12:38:35</c:v>
                </c:pt>
                <c:pt idx="11498">
                  <c:v>12:38:36</c:v>
                </c:pt>
                <c:pt idx="11499">
                  <c:v>12:38:36</c:v>
                </c:pt>
                <c:pt idx="11500">
                  <c:v>12:38:37</c:v>
                </c:pt>
                <c:pt idx="11501">
                  <c:v>12:38:37</c:v>
                </c:pt>
                <c:pt idx="11502">
                  <c:v>12:38:37</c:v>
                </c:pt>
                <c:pt idx="11503">
                  <c:v>12:38:38</c:v>
                </c:pt>
                <c:pt idx="11504">
                  <c:v>12:38:38</c:v>
                </c:pt>
                <c:pt idx="11505">
                  <c:v>12:38:39</c:v>
                </c:pt>
                <c:pt idx="11506">
                  <c:v>12:38:39</c:v>
                </c:pt>
                <c:pt idx="11507">
                  <c:v>12:38:39</c:v>
                </c:pt>
                <c:pt idx="11508">
                  <c:v>12:38:45</c:v>
                </c:pt>
                <c:pt idx="11509">
                  <c:v>12:38:46</c:v>
                </c:pt>
                <c:pt idx="11510">
                  <c:v>12:38:46</c:v>
                </c:pt>
                <c:pt idx="11511">
                  <c:v>12:38:47</c:v>
                </c:pt>
                <c:pt idx="11512">
                  <c:v>12:38:47</c:v>
                </c:pt>
                <c:pt idx="11513">
                  <c:v>12:38:47</c:v>
                </c:pt>
                <c:pt idx="11514">
                  <c:v>12:38:48</c:v>
                </c:pt>
                <c:pt idx="11515">
                  <c:v>12:38:48</c:v>
                </c:pt>
                <c:pt idx="11516">
                  <c:v>12:38:49</c:v>
                </c:pt>
                <c:pt idx="11517">
                  <c:v>12:38:49</c:v>
                </c:pt>
                <c:pt idx="11518">
                  <c:v>12:38:49</c:v>
                </c:pt>
                <c:pt idx="11519">
                  <c:v>12:38:55</c:v>
                </c:pt>
                <c:pt idx="11520">
                  <c:v>12:38:56</c:v>
                </c:pt>
                <c:pt idx="11521">
                  <c:v>12:38:56</c:v>
                </c:pt>
                <c:pt idx="11522">
                  <c:v>12:38:57</c:v>
                </c:pt>
                <c:pt idx="11523">
                  <c:v>12:38:57</c:v>
                </c:pt>
                <c:pt idx="11524">
                  <c:v>12:38:57</c:v>
                </c:pt>
                <c:pt idx="11525">
                  <c:v>12:38:58</c:v>
                </c:pt>
                <c:pt idx="11526">
                  <c:v>12:38:58</c:v>
                </c:pt>
                <c:pt idx="11527">
                  <c:v>12:38:59</c:v>
                </c:pt>
                <c:pt idx="11528">
                  <c:v>12:38:59</c:v>
                </c:pt>
                <c:pt idx="11529">
                  <c:v>12:38:59</c:v>
                </c:pt>
                <c:pt idx="11530">
                  <c:v>12:39:05</c:v>
                </c:pt>
                <c:pt idx="11531">
                  <c:v>12:39:06</c:v>
                </c:pt>
                <c:pt idx="11532">
                  <c:v>12:39:06</c:v>
                </c:pt>
                <c:pt idx="11533">
                  <c:v>12:39:07</c:v>
                </c:pt>
                <c:pt idx="11534">
                  <c:v>12:39:07</c:v>
                </c:pt>
                <c:pt idx="11535">
                  <c:v>12:39:07</c:v>
                </c:pt>
                <c:pt idx="11536">
                  <c:v>12:39:08</c:v>
                </c:pt>
                <c:pt idx="11537">
                  <c:v>12:39:08</c:v>
                </c:pt>
                <c:pt idx="11538">
                  <c:v>12:39:09</c:v>
                </c:pt>
                <c:pt idx="11539">
                  <c:v>12:39:09</c:v>
                </c:pt>
                <c:pt idx="11540">
                  <c:v>12:39:09</c:v>
                </c:pt>
                <c:pt idx="11541">
                  <c:v>12:39:15</c:v>
                </c:pt>
                <c:pt idx="11542">
                  <c:v>12:39:15</c:v>
                </c:pt>
                <c:pt idx="11543">
                  <c:v>12:39:16</c:v>
                </c:pt>
                <c:pt idx="11544">
                  <c:v>12:39:16</c:v>
                </c:pt>
                <c:pt idx="11545">
                  <c:v>12:39:17</c:v>
                </c:pt>
                <c:pt idx="11546">
                  <c:v>12:39:17</c:v>
                </c:pt>
                <c:pt idx="11547">
                  <c:v>12:39:17</c:v>
                </c:pt>
                <c:pt idx="11548">
                  <c:v>12:39:18</c:v>
                </c:pt>
                <c:pt idx="11549">
                  <c:v>12:39:18</c:v>
                </c:pt>
                <c:pt idx="11550">
                  <c:v>12:39:19</c:v>
                </c:pt>
                <c:pt idx="11551">
                  <c:v>12:39:19</c:v>
                </c:pt>
                <c:pt idx="11552">
                  <c:v>12:39:25</c:v>
                </c:pt>
                <c:pt idx="11553">
                  <c:v>12:39:26</c:v>
                </c:pt>
                <c:pt idx="11554">
                  <c:v>12:39:26</c:v>
                </c:pt>
                <c:pt idx="11555">
                  <c:v>12:39:27</c:v>
                </c:pt>
                <c:pt idx="11556">
                  <c:v>12:39:27</c:v>
                </c:pt>
                <c:pt idx="11557">
                  <c:v>12:39:27</c:v>
                </c:pt>
                <c:pt idx="11558">
                  <c:v>12:39:28</c:v>
                </c:pt>
                <c:pt idx="11559">
                  <c:v>12:39:28</c:v>
                </c:pt>
                <c:pt idx="11560">
                  <c:v>12:39:29</c:v>
                </c:pt>
                <c:pt idx="11561">
                  <c:v>12:39:29</c:v>
                </c:pt>
                <c:pt idx="11562">
                  <c:v>12:39:29</c:v>
                </c:pt>
                <c:pt idx="11563">
                  <c:v>12:39:35</c:v>
                </c:pt>
                <c:pt idx="11564">
                  <c:v>12:39:36</c:v>
                </c:pt>
                <c:pt idx="11565">
                  <c:v>12:39:36</c:v>
                </c:pt>
                <c:pt idx="11566">
                  <c:v>12:39:37</c:v>
                </c:pt>
                <c:pt idx="11567">
                  <c:v>12:39:37</c:v>
                </c:pt>
                <c:pt idx="11568">
                  <c:v>12:39:37</c:v>
                </c:pt>
                <c:pt idx="11569">
                  <c:v>12:39:38</c:v>
                </c:pt>
                <c:pt idx="11570">
                  <c:v>12:39:38</c:v>
                </c:pt>
                <c:pt idx="11571">
                  <c:v>12:39:39</c:v>
                </c:pt>
                <c:pt idx="11572">
                  <c:v>12:39:39</c:v>
                </c:pt>
                <c:pt idx="11573">
                  <c:v>12:39:39</c:v>
                </c:pt>
                <c:pt idx="11574">
                  <c:v>12:39:45</c:v>
                </c:pt>
                <c:pt idx="11575">
                  <c:v>12:39:46</c:v>
                </c:pt>
                <c:pt idx="11576">
                  <c:v>12:39:46</c:v>
                </c:pt>
                <c:pt idx="11577">
                  <c:v>12:39:47</c:v>
                </c:pt>
                <c:pt idx="11578">
                  <c:v>12:39:47</c:v>
                </c:pt>
                <c:pt idx="11579">
                  <c:v>12:39:47</c:v>
                </c:pt>
                <c:pt idx="11580">
                  <c:v>12:39:48</c:v>
                </c:pt>
                <c:pt idx="11581">
                  <c:v>12:39:48</c:v>
                </c:pt>
                <c:pt idx="11582">
                  <c:v>12:39:49</c:v>
                </c:pt>
                <c:pt idx="11583">
                  <c:v>12:39:49</c:v>
                </c:pt>
                <c:pt idx="11584">
                  <c:v>12:39:49</c:v>
                </c:pt>
                <c:pt idx="11585">
                  <c:v>12:39:55</c:v>
                </c:pt>
                <c:pt idx="11586">
                  <c:v>12:39:56</c:v>
                </c:pt>
                <c:pt idx="11587">
                  <c:v>12:39:56</c:v>
                </c:pt>
                <c:pt idx="11588">
                  <c:v>12:39:57</c:v>
                </c:pt>
                <c:pt idx="11589">
                  <c:v>12:39:57</c:v>
                </c:pt>
                <c:pt idx="11590">
                  <c:v>12:39:57</c:v>
                </c:pt>
                <c:pt idx="11591">
                  <c:v>12:39:58</c:v>
                </c:pt>
                <c:pt idx="11592">
                  <c:v>12:39:58</c:v>
                </c:pt>
                <c:pt idx="11593">
                  <c:v>12:39:59</c:v>
                </c:pt>
                <c:pt idx="11594">
                  <c:v>12:39:59</c:v>
                </c:pt>
                <c:pt idx="11595">
                  <c:v>12:39:59</c:v>
                </c:pt>
                <c:pt idx="11596">
                  <c:v>12:40:05</c:v>
                </c:pt>
                <c:pt idx="11597">
                  <c:v>12:40:06</c:v>
                </c:pt>
                <c:pt idx="11598">
                  <c:v>12:40:06</c:v>
                </c:pt>
                <c:pt idx="11599">
                  <c:v>12:40:07</c:v>
                </c:pt>
                <c:pt idx="11600">
                  <c:v>12:40:07</c:v>
                </c:pt>
                <c:pt idx="11601">
                  <c:v>12:40:07</c:v>
                </c:pt>
                <c:pt idx="11602">
                  <c:v>12:40:08</c:v>
                </c:pt>
                <c:pt idx="11603">
                  <c:v>12:40:08</c:v>
                </c:pt>
                <c:pt idx="11604">
                  <c:v>12:40:09</c:v>
                </c:pt>
                <c:pt idx="11605">
                  <c:v>12:40:09</c:v>
                </c:pt>
                <c:pt idx="11606">
                  <c:v>12:40:09</c:v>
                </c:pt>
                <c:pt idx="11607">
                  <c:v>12:40:15</c:v>
                </c:pt>
                <c:pt idx="11608">
                  <c:v>12:40:16</c:v>
                </c:pt>
                <c:pt idx="11609">
                  <c:v>12:40:16</c:v>
                </c:pt>
                <c:pt idx="11610">
                  <c:v>12:40:17</c:v>
                </c:pt>
                <c:pt idx="11611">
                  <c:v>12:40:17</c:v>
                </c:pt>
                <c:pt idx="11612">
                  <c:v>12:40:17</c:v>
                </c:pt>
                <c:pt idx="11613">
                  <c:v>12:40:18</c:v>
                </c:pt>
                <c:pt idx="11614">
                  <c:v>12:40:18</c:v>
                </c:pt>
                <c:pt idx="11615">
                  <c:v>12:40:19</c:v>
                </c:pt>
                <c:pt idx="11616">
                  <c:v>12:40:19</c:v>
                </c:pt>
                <c:pt idx="11617">
                  <c:v>12:40:19</c:v>
                </c:pt>
                <c:pt idx="11618">
                  <c:v>12:40:25</c:v>
                </c:pt>
                <c:pt idx="11619">
                  <c:v>12:40:26</c:v>
                </c:pt>
                <c:pt idx="11620">
                  <c:v>12:40:26</c:v>
                </c:pt>
                <c:pt idx="11621">
                  <c:v>12:40:27</c:v>
                </c:pt>
                <c:pt idx="11622">
                  <c:v>12:40:27</c:v>
                </c:pt>
                <c:pt idx="11623">
                  <c:v>12:40:27</c:v>
                </c:pt>
                <c:pt idx="11624">
                  <c:v>12:40:28</c:v>
                </c:pt>
                <c:pt idx="11625">
                  <c:v>12:40:28</c:v>
                </c:pt>
                <c:pt idx="11626">
                  <c:v>12:40:29</c:v>
                </c:pt>
                <c:pt idx="11627">
                  <c:v>12:40:29</c:v>
                </c:pt>
                <c:pt idx="11628">
                  <c:v>12:40:29</c:v>
                </c:pt>
                <c:pt idx="11629">
                  <c:v>12:40:35</c:v>
                </c:pt>
                <c:pt idx="11630">
                  <c:v>12:40:36</c:v>
                </c:pt>
                <c:pt idx="11631">
                  <c:v>12:40:36</c:v>
                </c:pt>
                <c:pt idx="11632">
                  <c:v>12:40:37</c:v>
                </c:pt>
                <c:pt idx="11633">
                  <c:v>12:40:37</c:v>
                </c:pt>
                <c:pt idx="11634">
                  <c:v>12:40:37</c:v>
                </c:pt>
                <c:pt idx="11635">
                  <c:v>12:40:38</c:v>
                </c:pt>
                <c:pt idx="11636">
                  <c:v>12:40:38</c:v>
                </c:pt>
                <c:pt idx="11637">
                  <c:v>12:40:39</c:v>
                </c:pt>
                <c:pt idx="11638">
                  <c:v>12:40:39</c:v>
                </c:pt>
                <c:pt idx="11639">
                  <c:v>12:40:39</c:v>
                </c:pt>
                <c:pt idx="11640">
                  <c:v>12:40:45</c:v>
                </c:pt>
                <c:pt idx="11641">
                  <c:v>12:40:46</c:v>
                </c:pt>
                <c:pt idx="11642">
                  <c:v>12:40:46</c:v>
                </c:pt>
                <c:pt idx="11643">
                  <c:v>12:40:47</c:v>
                </c:pt>
                <c:pt idx="11644">
                  <c:v>12:40:47</c:v>
                </c:pt>
                <c:pt idx="11645">
                  <c:v>12:40:47</c:v>
                </c:pt>
                <c:pt idx="11646">
                  <c:v>12:40:48</c:v>
                </c:pt>
                <c:pt idx="11647">
                  <c:v>12:40:48</c:v>
                </c:pt>
                <c:pt idx="11648">
                  <c:v>12:40:49</c:v>
                </c:pt>
                <c:pt idx="11649">
                  <c:v>12:40:49</c:v>
                </c:pt>
                <c:pt idx="11650">
                  <c:v>12:40:49</c:v>
                </c:pt>
                <c:pt idx="11651">
                  <c:v>12:40:55</c:v>
                </c:pt>
                <c:pt idx="11652">
                  <c:v>12:40:56</c:v>
                </c:pt>
                <c:pt idx="11653">
                  <c:v>12:40:56</c:v>
                </c:pt>
                <c:pt idx="11654">
                  <c:v>12:40:57</c:v>
                </c:pt>
                <c:pt idx="11655">
                  <c:v>12:40:57</c:v>
                </c:pt>
                <c:pt idx="11656">
                  <c:v>12:40:57</c:v>
                </c:pt>
                <c:pt idx="11657">
                  <c:v>12:40:58</c:v>
                </c:pt>
                <c:pt idx="11658">
                  <c:v>12:40:58</c:v>
                </c:pt>
                <c:pt idx="11659">
                  <c:v>12:40:59</c:v>
                </c:pt>
                <c:pt idx="11660">
                  <c:v>12:40:59</c:v>
                </c:pt>
                <c:pt idx="11661">
                  <c:v>12:40:59</c:v>
                </c:pt>
                <c:pt idx="11662">
                  <c:v>12:41:05</c:v>
                </c:pt>
                <c:pt idx="11663">
                  <c:v>12:41:06</c:v>
                </c:pt>
                <c:pt idx="11664">
                  <c:v>12:41:06</c:v>
                </c:pt>
                <c:pt idx="11665">
                  <c:v>12:41:07</c:v>
                </c:pt>
                <c:pt idx="11666">
                  <c:v>12:41:07</c:v>
                </c:pt>
                <c:pt idx="11667">
                  <c:v>12:41:07</c:v>
                </c:pt>
                <c:pt idx="11668">
                  <c:v>12:41:08</c:v>
                </c:pt>
                <c:pt idx="11669">
                  <c:v>12:41:08</c:v>
                </c:pt>
                <c:pt idx="11670">
                  <c:v>12:41:09</c:v>
                </c:pt>
                <c:pt idx="11671">
                  <c:v>12:41:09</c:v>
                </c:pt>
                <c:pt idx="11672">
                  <c:v>12:41:09</c:v>
                </c:pt>
                <c:pt idx="11673">
                  <c:v>12:41:15</c:v>
                </c:pt>
                <c:pt idx="11674">
                  <c:v>12:41:16</c:v>
                </c:pt>
                <c:pt idx="11675">
                  <c:v>12:41:16</c:v>
                </c:pt>
                <c:pt idx="11676">
                  <c:v>12:41:17</c:v>
                </c:pt>
                <c:pt idx="11677">
                  <c:v>12:41:17</c:v>
                </c:pt>
                <c:pt idx="11678">
                  <c:v>12:41:17</c:v>
                </c:pt>
                <c:pt idx="11679">
                  <c:v>12:41:18</c:v>
                </c:pt>
                <c:pt idx="11680">
                  <c:v>12:41:18</c:v>
                </c:pt>
                <c:pt idx="11681">
                  <c:v>12:41:19</c:v>
                </c:pt>
                <c:pt idx="11682">
                  <c:v>12:41:19</c:v>
                </c:pt>
                <c:pt idx="11683">
                  <c:v>12:41:19</c:v>
                </c:pt>
                <c:pt idx="11684">
                  <c:v>12:41:25</c:v>
                </c:pt>
                <c:pt idx="11685">
                  <c:v>12:41:26</c:v>
                </c:pt>
                <c:pt idx="11686">
                  <c:v>12:41:26</c:v>
                </c:pt>
                <c:pt idx="11687">
                  <c:v>12:41:27</c:v>
                </c:pt>
                <c:pt idx="11688">
                  <c:v>12:41:27</c:v>
                </c:pt>
                <c:pt idx="11689">
                  <c:v>12:41:27</c:v>
                </c:pt>
                <c:pt idx="11690">
                  <c:v>12:41:28</c:v>
                </c:pt>
                <c:pt idx="11691">
                  <c:v>12:41:28</c:v>
                </c:pt>
                <c:pt idx="11692">
                  <c:v>12:41:29</c:v>
                </c:pt>
                <c:pt idx="11693">
                  <c:v>12:41:29</c:v>
                </c:pt>
                <c:pt idx="11694">
                  <c:v>12:41:29</c:v>
                </c:pt>
                <c:pt idx="11695">
                  <c:v>12:41:35</c:v>
                </c:pt>
                <c:pt idx="11696">
                  <c:v>12:41:36</c:v>
                </c:pt>
                <c:pt idx="11697">
                  <c:v>12:41:36</c:v>
                </c:pt>
                <c:pt idx="11698">
                  <c:v>12:41:37</c:v>
                </c:pt>
                <c:pt idx="11699">
                  <c:v>12:41:37</c:v>
                </c:pt>
                <c:pt idx="11700">
                  <c:v>12:41:37</c:v>
                </c:pt>
                <c:pt idx="11701">
                  <c:v>12:41:38</c:v>
                </c:pt>
                <c:pt idx="11702">
                  <c:v>12:41:38</c:v>
                </c:pt>
                <c:pt idx="11703">
                  <c:v>12:41:39</c:v>
                </c:pt>
                <c:pt idx="11704">
                  <c:v>12:41:39</c:v>
                </c:pt>
                <c:pt idx="11705">
                  <c:v>12:41:39</c:v>
                </c:pt>
                <c:pt idx="11706">
                  <c:v>12:41:45</c:v>
                </c:pt>
                <c:pt idx="11707">
                  <c:v>12:41:46</c:v>
                </c:pt>
                <c:pt idx="11708">
                  <c:v>12:41:46</c:v>
                </c:pt>
                <c:pt idx="11709">
                  <c:v>12:41:47</c:v>
                </c:pt>
                <c:pt idx="11710">
                  <c:v>12:41:47</c:v>
                </c:pt>
                <c:pt idx="11711">
                  <c:v>12:41:47</c:v>
                </c:pt>
                <c:pt idx="11712">
                  <c:v>12:41:48</c:v>
                </c:pt>
                <c:pt idx="11713">
                  <c:v>12:41:48</c:v>
                </c:pt>
                <c:pt idx="11714">
                  <c:v>12:41:49</c:v>
                </c:pt>
                <c:pt idx="11715">
                  <c:v>12:41:49</c:v>
                </c:pt>
                <c:pt idx="11716">
                  <c:v>12:41:49</c:v>
                </c:pt>
                <c:pt idx="11717">
                  <c:v>12:41:55</c:v>
                </c:pt>
                <c:pt idx="11718">
                  <c:v>12:41:56</c:v>
                </c:pt>
                <c:pt idx="11719">
                  <c:v>12:41:56</c:v>
                </c:pt>
                <c:pt idx="11720">
                  <c:v>12:41:57</c:v>
                </c:pt>
                <c:pt idx="11721">
                  <c:v>12:41:57</c:v>
                </c:pt>
                <c:pt idx="11722">
                  <c:v>12:41:57</c:v>
                </c:pt>
                <c:pt idx="11723">
                  <c:v>12:41:58</c:v>
                </c:pt>
                <c:pt idx="11724">
                  <c:v>12:41:58</c:v>
                </c:pt>
                <c:pt idx="11725">
                  <c:v>12:41:59</c:v>
                </c:pt>
                <c:pt idx="11726">
                  <c:v>12:41:59</c:v>
                </c:pt>
                <c:pt idx="11727">
                  <c:v>12:41:59</c:v>
                </c:pt>
                <c:pt idx="11728">
                  <c:v>12:42:05</c:v>
                </c:pt>
                <c:pt idx="11729">
                  <c:v>12:42:06</c:v>
                </c:pt>
                <c:pt idx="11730">
                  <c:v>12:42:06</c:v>
                </c:pt>
                <c:pt idx="11731">
                  <c:v>12:42:07</c:v>
                </c:pt>
                <c:pt idx="11732">
                  <c:v>12:42:07</c:v>
                </c:pt>
                <c:pt idx="11733">
                  <c:v>12:42:07</c:v>
                </c:pt>
                <c:pt idx="11734">
                  <c:v>12:42:08</c:v>
                </c:pt>
                <c:pt idx="11735">
                  <c:v>12:42:08</c:v>
                </c:pt>
                <c:pt idx="11736">
                  <c:v>12:42:09</c:v>
                </c:pt>
                <c:pt idx="11737">
                  <c:v>12:42:09</c:v>
                </c:pt>
                <c:pt idx="11738">
                  <c:v>12:42:09</c:v>
                </c:pt>
                <c:pt idx="11739">
                  <c:v>12:42:15</c:v>
                </c:pt>
                <c:pt idx="11740">
                  <c:v>12:42:16</c:v>
                </c:pt>
                <c:pt idx="11741">
                  <c:v>12:42:16</c:v>
                </c:pt>
                <c:pt idx="11742">
                  <c:v>12:42:17</c:v>
                </c:pt>
                <c:pt idx="11743">
                  <c:v>12:42:17</c:v>
                </c:pt>
                <c:pt idx="11744">
                  <c:v>12:42:17</c:v>
                </c:pt>
                <c:pt idx="11745">
                  <c:v>12:42:18</c:v>
                </c:pt>
                <c:pt idx="11746">
                  <c:v>12:42:18</c:v>
                </c:pt>
                <c:pt idx="11747">
                  <c:v>12:42:19</c:v>
                </c:pt>
                <c:pt idx="11748">
                  <c:v>12:42:19</c:v>
                </c:pt>
                <c:pt idx="11749">
                  <c:v>12:42:19</c:v>
                </c:pt>
                <c:pt idx="11750">
                  <c:v>12:42:25</c:v>
                </c:pt>
                <c:pt idx="11751">
                  <c:v>12:42:26</c:v>
                </c:pt>
                <c:pt idx="11752">
                  <c:v>12:42:26</c:v>
                </c:pt>
                <c:pt idx="11753">
                  <c:v>12:42:27</c:v>
                </c:pt>
                <c:pt idx="11754">
                  <c:v>12:42:27</c:v>
                </c:pt>
                <c:pt idx="11755">
                  <c:v>12:42:27</c:v>
                </c:pt>
                <c:pt idx="11756">
                  <c:v>12:42:28</c:v>
                </c:pt>
                <c:pt idx="11757">
                  <c:v>12:42:28</c:v>
                </c:pt>
                <c:pt idx="11758">
                  <c:v>12:42:29</c:v>
                </c:pt>
                <c:pt idx="11759">
                  <c:v>12:42:29</c:v>
                </c:pt>
                <c:pt idx="11760">
                  <c:v>12:42:29</c:v>
                </c:pt>
                <c:pt idx="11761">
                  <c:v>12:42:35</c:v>
                </c:pt>
                <c:pt idx="11762">
                  <c:v>12:42:36</c:v>
                </c:pt>
                <c:pt idx="11763">
                  <c:v>12:42:36</c:v>
                </c:pt>
                <c:pt idx="11764">
                  <c:v>12:42:37</c:v>
                </c:pt>
                <c:pt idx="11765">
                  <c:v>12:42:37</c:v>
                </c:pt>
                <c:pt idx="11766">
                  <c:v>12:42:37</c:v>
                </c:pt>
                <c:pt idx="11767">
                  <c:v>12:42:38</c:v>
                </c:pt>
                <c:pt idx="11768">
                  <c:v>12:42:38</c:v>
                </c:pt>
                <c:pt idx="11769">
                  <c:v>12:42:39</c:v>
                </c:pt>
                <c:pt idx="11770">
                  <c:v>12:42:39</c:v>
                </c:pt>
                <c:pt idx="11771">
                  <c:v>12:42:39</c:v>
                </c:pt>
                <c:pt idx="11772">
                  <c:v>12:42:45</c:v>
                </c:pt>
                <c:pt idx="11773">
                  <c:v>12:42:46</c:v>
                </c:pt>
                <c:pt idx="11774">
                  <c:v>12:42:46</c:v>
                </c:pt>
                <c:pt idx="11775">
                  <c:v>12:42:47</c:v>
                </c:pt>
                <c:pt idx="11776">
                  <c:v>12:42:47</c:v>
                </c:pt>
                <c:pt idx="11777">
                  <c:v>12:42:47</c:v>
                </c:pt>
                <c:pt idx="11778">
                  <c:v>12:42:48</c:v>
                </c:pt>
                <c:pt idx="11779">
                  <c:v>12:42:48</c:v>
                </c:pt>
                <c:pt idx="11780">
                  <c:v>12:42:49</c:v>
                </c:pt>
                <c:pt idx="11781">
                  <c:v>12:42:49</c:v>
                </c:pt>
                <c:pt idx="11782">
                  <c:v>12:42:49</c:v>
                </c:pt>
                <c:pt idx="11783">
                  <c:v>12:42:55</c:v>
                </c:pt>
                <c:pt idx="11784">
                  <c:v>12:42:56</c:v>
                </c:pt>
                <c:pt idx="11785">
                  <c:v>12:42:56</c:v>
                </c:pt>
                <c:pt idx="11786">
                  <c:v>12:42:57</c:v>
                </c:pt>
                <c:pt idx="11787">
                  <c:v>12:42:57</c:v>
                </c:pt>
                <c:pt idx="11788">
                  <c:v>12:42:57</c:v>
                </c:pt>
                <c:pt idx="11789">
                  <c:v>12:42:58</c:v>
                </c:pt>
                <c:pt idx="11790">
                  <c:v>12:42:58</c:v>
                </c:pt>
                <c:pt idx="11791">
                  <c:v>12:42:59</c:v>
                </c:pt>
                <c:pt idx="11792">
                  <c:v>12:42:59</c:v>
                </c:pt>
                <c:pt idx="11793">
                  <c:v>12:42:59</c:v>
                </c:pt>
                <c:pt idx="11794">
                  <c:v>12:43:05</c:v>
                </c:pt>
                <c:pt idx="11795">
                  <c:v>12:43:06</c:v>
                </c:pt>
                <c:pt idx="11796">
                  <c:v>12:43:06</c:v>
                </c:pt>
                <c:pt idx="11797">
                  <c:v>12:43:07</c:v>
                </c:pt>
                <c:pt idx="11798">
                  <c:v>12:43:07</c:v>
                </c:pt>
                <c:pt idx="11799">
                  <c:v>12:43:07</c:v>
                </c:pt>
                <c:pt idx="11800">
                  <c:v>12:43:08</c:v>
                </c:pt>
                <c:pt idx="11801">
                  <c:v>12:43:08</c:v>
                </c:pt>
                <c:pt idx="11802">
                  <c:v>12:43:09</c:v>
                </c:pt>
                <c:pt idx="11803">
                  <c:v>12:43:09</c:v>
                </c:pt>
                <c:pt idx="11804">
                  <c:v>12:43:09</c:v>
                </c:pt>
                <c:pt idx="11805">
                  <c:v>12:43:15</c:v>
                </c:pt>
                <c:pt idx="11806">
                  <c:v>12:43:16</c:v>
                </c:pt>
                <c:pt idx="11807">
                  <c:v>12:43:16</c:v>
                </c:pt>
                <c:pt idx="11808">
                  <c:v>12:43:17</c:v>
                </c:pt>
                <c:pt idx="11809">
                  <c:v>12:43:17</c:v>
                </c:pt>
                <c:pt idx="11810">
                  <c:v>12:43:17</c:v>
                </c:pt>
                <c:pt idx="11811">
                  <c:v>12:43:18</c:v>
                </c:pt>
                <c:pt idx="11812">
                  <c:v>12:43:18</c:v>
                </c:pt>
                <c:pt idx="11813">
                  <c:v>12:43:19</c:v>
                </c:pt>
                <c:pt idx="11814">
                  <c:v>12:43:19</c:v>
                </c:pt>
                <c:pt idx="11815">
                  <c:v>12:43:19</c:v>
                </c:pt>
                <c:pt idx="11816">
                  <c:v>12:43:25</c:v>
                </c:pt>
                <c:pt idx="11817">
                  <c:v>12:43:26</c:v>
                </c:pt>
                <c:pt idx="11818">
                  <c:v>12:43:26</c:v>
                </c:pt>
                <c:pt idx="11819">
                  <c:v>12:43:27</c:v>
                </c:pt>
                <c:pt idx="11820">
                  <c:v>12:43:27</c:v>
                </c:pt>
                <c:pt idx="11821">
                  <c:v>12:43:27</c:v>
                </c:pt>
                <c:pt idx="11822">
                  <c:v>12:43:28</c:v>
                </c:pt>
                <c:pt idx="11823">
                  <c:v>12:43:28</c:v>
                </c:pt>
                <c:pt idx="11824">
                  <c:v>12:43:29</c:v>
                </c:pt>
                <c:pt idx="11825">
                  <c:v>12:43:29</c:v>
                </c:pt>
                <c:pt idx="11826">
                  <c:v>12:43:29</c:v>
                </c:pt>
                <c:pt idx="11827">
                  <c:v>12:43:35</c:v>
                </c:pt>
                <c:pt idx="11828">
                  <c:v>12:43:36</c:v>
                </c:pt>
                <c:pt idx="11829">
                  <c:v>12:43:36</c:v>
                </c:pt>
                <c:pt idx="11830">
                  <c:v>12:43:37</c:v>
                </c:pt>
                <c:pt idx="11831">
                  <c:v>12:43:37</c:v>
                </c:pt>
                <c:pt idx="11832">
                  <c:v>12:43:37</c:v>
                </c:pt>
                <c:pt idx="11833">
                  <c:v>12:43:38</c:v>
                </c:pt>
                <c:pt idx="11834">
                  <c:v>12:43:38</c:v>
                </c:pt>
                <c:pt idx="11835">
                  <c:v>12:43:39</c:v>
                </c:pt>
                <c:pt idx="11836">
                  <c:v>12:43:39</c:v>
                </c:pt>
                <c:pt idx="11837">
                  <c:v>12:43:39</c:v>
                </c:pt>
                <c:pt idx="11838">
                  <c:v>12:43:45</c:v>
                </c:pt>
                <c:pt idx="11839">
                  <c:v>12:43:46</c:v>
                </c:pt>
                <c:pt idx="11840">
                  <c:v>12:43:46</c:v>
                </c:pt>
                <c:pt idx="11841">
                  <c:v>12:43:47</c:v>
                </c:pt>
                <c:pt idx="11842">
                  <c:v>12:43:47</c:v>
                </c:pt>
                <c:pt idx="11843">
                  <c:v>12:43:47</c:v>
                </c:pt>
                <c:pt idx="11844">
                  <c:v>12:43:48</c:v>
                </c:pt>
                <c:pt idx="11845">
                  <c:v>12:43:48</c:v>
                </c:pt>
                <c:pt idx="11846">
                  <c:v>12:43:49</c:v>
                </c:pt>
                <c:pt idx="11847">
                  <c:v>12:43:49</c:v>
                </c:pt>
                <c:pt idx="11848">
                  <c:v>12:43:49</c:v>
                </c:pt>
                <c:pt idx="11849">
                  <c:v>12:43:55</c:v>
                </c:pt>
                <c:pt idx="11850">
                  <c:v>12:43:56</c:v>
                </c:pt>
                <c:pt idx="11851">
                  <c:v>12:43:56</c:v>
                </c:pt>
                <c:pt idx="11852">
                  <c:v>12:43:57</c:v>
                </c:pt>
                <c:pt idx="11853">
                  <c:v>12:43:57</c:v>
                </c:pt>
                <c:pt idx="11854">
                  <c:v>12:43:57</c:v>
                </c:pt>
                <c:pt idx="11855">
                  <c:v>12:43:58</c:v>
                </c:pt>
                <c:pt idx="11856">
                  <c:v>12:43:58</c:v>
                </c:pt>
                <c:pt idx="11857">
                  <c:v>12:43:59</c:v>
                </c:pt>
                <c:pt idx="11858">
                  <c:v>12:43:59</c:v>
                </c:pt>
                <c:pt idx="11859">
                  <c:v>12:43:59</c:v>
                </c:pt>
                <c:pt idx="11860">
                  <c:v>12:44:05</c:v>
                </c:pt>
                <c:pt idx="11861">
                  <c:v>12:44:05</c:v>
                </c:pt>
                <c:pt idx="11862">
                  <c:v>12:44:06</c:v>
                </c:pt>
                <c:pt idx="11863">
                  <c:v>12:44:06</c:v>
                </c:pt>
                <c:pt idx="11864">
                  <c:v>12:44:07</c:v>
                </c:pt>
                <c:pt idx="11865">
                  <c:v>12:44:07</c:v>
                </c:pt>
                <c:pt idx="11866">
                  <c:v>12:44:07</c:v>
                </c:pt>
                <c:pt idx="11867">
                  <c:v>12:44:08</c:v>
                </c:pt>
                <c:pt idx="11868">
                  <c:v>12:44:08</c:v>
                </c:pt>
                <c:pt idx="11869">
                  <c:v>12:44:09</c:v>
                </c:pt>
                <c:pt idx="11870">
                  <c:v>12:44:09</c:v>
                </c:pt>
                <c:pt idx="11871">
                  <c:v>12:44:15</c:v>
                </c:pt>
                <c:pt idx="11872">
                  <c:v>12:44:16</c:v>
                </c:pt>
                <c:pt idx="11873">
                  <c:v>12:44:16</c:v>
                </c:pt>
                <c:pt idx="11874">
                  <c:v>12:44:17</c:v>
                </c:pt>
                <c:pt idx="11875">
                  <c:v>12:44:17</c:v>
                </c:pt>
                <c:pt idx="11876">
                  <c:v>12:44:17</c:v>
                </c:pt>
                <c:pt idx="11877">
                  <c:v>12:44:18</c:v>
                </c:pt>
                <c:pt idx="11878">
                  <c:v>12:44:18</c:v>
                </c:pt>
                <c:pt idx="11879">
                  <c:v>12:44:19</c:v>
                </c:pt>
                <c:pt idx="11880">
                  <c:v>12:44:19</c:v>
                </c:pt>
                <c:pt idx="11881">
                  <c:v>12:44:19</c:v>
                </c:pt>
                <c:pt idx="11882">
                  <c:v>12:44:25</c:v>
                </c:pt>
                <c:pt idx="11883">
                  <c:v>12:44:26</c:v>
                </c:pt>
                <c:pt idx="11884">
                  <c:v>12:44:26</c:v>
                </c:pt>
                <c:pt idx="11885">
                  <c:v>12:44:27</c:v>
                </c:pt>
                <c:pt idx="11886">
                  <c:v>12:44:27</c:v>
                </c:pt>
                <c:pt idx="11887">
                  <c:v>12:44:27</c:v>
                </c:pt>
                <c:pt idx="11888">
                  <c:v>12:44:28</c:v>
                </c:pt>
                <c:pt idx="11889">
                  <c:v>12:44:28</c:v>
                </c:pt>
                <c:pt idx="11890">
                  <c:v>12:44:29</c:v>
                </c:pt>
                <c:pt idx="11891">
                  <c:v>12:44:29</c:v>
                </c:pt>
                <c:pt idx="11892">
                  <c:v>12:44:29</c:v>
                </c:pt>
                <c:pt idx="11893">
                  <c:v>12:44:35</c:v>
                </c:pt>
                <c:pt idx="11894">
                  <c:v>12:44:36</c:v>
                </c:pt>
                <c:pt idx="11895">
                  <c:v>12:44:36</c:v>
                </c:pt>
                <c:pt idx="11896">
                  <c:v>12:44:37</c:v>
                </c:pt>
                <c:pt idx="11897">
                  <c:v>12:44:37</c:v>
                </c:pt>
                <c:pt idx="11898">
                  <c:v>12:44:37</c:v>
                </c:pt>
                <c:pt idx="11899">
                  <c:v>12:44:38</c:v>
                </c:pt>
                <c:pt idx="11900">
                  <c:v>12:44:38</c:v>
                </c:pt>
                <c:pt idx="11901">
                  <c:v>12:44:39</c:v>
                </c:pt>
                <c:pt idx="11902">
                  <c:v>12:44:39</c:v>
                </c:pt>
                <c:pt idx="11903">
                  <c:v>12:44:39</c:v>
                </c:pt>
                <c:pt idx="11904">
                  <c:v>12:44:45</c:v>
                </c:pt>
                <c:pt idx="11905">
                  <c:v>12:44:45</c:v>
                </c:pt>
                <c:pt idx="11906">
                  <c:v>12:44:46</c:v>
                </c:pt>
                <c:pt idx="11907">
                  <c:v>12:44:46</c:v>
                </c:pt>
                <c:pt idx="11908">
                  <c:v>12:44:47</c:v>
                </c:pt>
                <c:pt idx="11909">
                  <c:v>12:44:47</c:v>
                </c:pt>
                <c:pt idx="11910">
                  <c:v>12:44:47</c:v>
                </c:pt>
                <c:pt idx="11911">
                  <c:v>12:44:48</c:v>
                </c:pt>
                <c:pt idx="11912">
                  <c:v>12:44:48</c:v>
                </c:pt>
                <c:pt idx="11913">
                  <c:v>12:44:49</c:v>
                </c:pt>
                <c:pt idx="11914">
                  <c:v>12:44:49</c:v>
                </c:pt>
                <c:pt idx="11915">
                  <c:v>12:44:55</c:v>
                </c:pt>
                <c:pt idx="11916">
                  <c:v>12:44:56</c:v>
                </c:pt>
                <c:pt idx="11917">
                  <c:v>12:44:56</c:v>
                </c:pt>
                <c:pt idx="11918">
                  <c:v>12:44:57</c:v>
                </c:pt>
                <c:pt idx="11919">
                  <c:v>12:44:57</c:v>
                </c:pt>
                <c:pt idx="11920">
                  <c:v>12:44:57</c:v>
                </c:pt>
                <c:pt idx="11921">
                  <c:v>12:44:58</c:v>
                </c:pt>
                <c:pt idx="11922">
                  <c:v>12:44:58</c:v>
                </c:pt>
                <c:pt idx="11923">
                  <c:v>12:44:59</c:v>
                </c:pt>
                <c:pt idx="11924">
                  <c:v>12:44:59</c:v>
                </c:pt>
                <c:pt idx="11925">
                  <c:v>12:44:59</c:v>
                </c:pt>
                <c:pt idx="11926">
                  <c:v>12:45:05</c:v>
                </c:pt>
                <c:pt idx="11927">
                  <c:v>12:45:06</c:v>
                </c:pt>
                <c:pt idx="11928">
                  <c:v>12:45:06</c:v>
                </c:pt>
                <c:pt idx="11929">
                  <c:v>12:45:07</c:v>
                </c:pt>
                <c:pt idx="11930">
                  <c:v>12:45:07</c:v>
                </c:pt>
                <c:pt idx="11931">
                  <c:v>12:45:07</c:v>
                </c:pt>
                <c:pt idx="11932">
                  <c:v>12:45:08</c:v>
                </c:pt>
                <c:pt idx="11933">
                  <c:v>12:45:08</c:v>
                </c:pt>
                <c:pt idx="11934">
                  <c:v>12:45:09</c:v>
                </c:pt>
                <c:pt idx="11935">
                  <c:v>12:45:09</c:v>
                </c:pt>
                <c:pt idx="11936">
                  <c:v>12:45:09</c:v>
                </c:pt>
                <c:pt idx="11937">
                  <c:v>12:45:15</c:v>
                </c:pt>
                <c:pt idx="11938">
                  <c:v>12:45:16</c:v>
                </c:pt>
                <c:pt idx="11939">
                  <c:v>12:45:16</c:v>
                </c:pt>
                <c:pt idx="11940">
                  <c:v>12:45:17</c:v>
                </c:pt>
                <c:pt idx="11941">
                  <c:v>12:45:17</c:v>
                </c:pt>
                <c:pt idx="11942">
                  <c:v>12:45:17</c:v>
                </c:pt>
                <c:pt idx="11943">
                  <c:v>12:45:18</c:v>
                </c:pt>
                <c:pt idx="11944">
                  <c:v>12:45:18</c:v>
                </c:pt>
                <c:pt idx="11945">
                  <c:v>12:45:19</c:v>
                </c:pt>
                <c:pt idx="11946">
                  <c:v>12:45:19</c:v>
                </c:pt>
                <c:pt idx="11947">
                  <c:v>12:45:19</c:v>
                </c:pt>
                <c:pt idx="11948">
                  <c:v>12:45:25</c:v>
                </c:pt>
                <c:pt idx="11949">
                  <c:v>12:45:26</c:v>
                </c:pt>
                <c:pt idx="11950">
                  <c:v>12:45:26</c:v>
                </c:pt>
                <c:pt idx="11951">
                  <c:v>12:45:27</c:v>
                </c:pt>
                <c:pt idx="11952">
                  <c:v>12:45:27</c:v>
                </c:pt>
                <c:pt idx="11953">
                  <c:v>12:45:27</c:v>
                </c:pt>
                <c:pt idx="11954">
                  <c:v>12:45:28</c:v>
                </c:pt>
                <c:pt idx="11955">
                  <c:v>12:45:28</c:v>
                </c:pt>
                <c:pt idx="11956">
                  <c:v>12:45:29</c:v>
                </c:pt>
                <c:pt idx="11957">
                  <c:v>12:45:29</c:v>
                </c:pt>
                <c:pt idx="11958">
                  <c:v>12:45:29</c:v>
                </c:pt>
                <c:pt idx="11959">
                  <c:v>12:45:35</c:v>
                </c:pt>
                <c:pt idx="11960">
                  <c:v>12:45:36</c:v>
                </c:pt>
                <c:pt idx="11961">
                  <c:v>12:45:36</c:v>
                </c:pt>
                <c:pt idx="11962">
                  <c:v>12:45:37</c:v>
                </c:pt>
                <c:pt idx="11963">
                  <c:v>12:45:37</c:v>
                </c:pt>
                <c:pt idx="11964">
                  <c:v>12:45:37</c:v>
                </c:pt>
                <c:pt idx="11965">
                  <c:v>12:45:38</c:v>
                </c:pt>
                <c:pt idx="11966">
                  <c:v>12:45:38</c:v>
                </c:pt>
                <c:pt idx="11967">
                  <c:v>12:45:39</c:v>
                </c:pt>
                <c:pt idx="11968">
                  <c:v>12:45:39</c:v>
                </c:pt>
                <c:pt idx="11969">
                  <c:v>12:45:39</c:v>
                </c:pt>
                <c:pt idx="11970">
                  <c:v>12:45:45</c:v>
                </c:pt>
                <c:pt idx="11971">
                  <c:v>12:45:46</c:v>
                </c:pt>
                <c:pt idx="11972">
                  <c:v>12:45:46</c:v>
                </c:pt>
                <c:pt idx="11973">
                  <c:v>12:45:47</c:v>
                </c:pt>
                <c:pt idx="11974">
                  <c:v>12:45:47</c:v>
                </c:pt>
                <c:pt idx="11975">
                  <c:v>12:45:47</c:v>
                </c:pt>
                <c:pt idx="11976">
                  <c:v>12:45:48</c:v>
                </c:pt>
                <c:pt idx="11977">
                  <c:v>12:45:48</c:v>
                </c:pt>
                <c:pt idx="11978">
                  <c:v>12:45:49</c:v>
                </c:pt>
                <c:pt idx="11979">
                  <c:v>12:45:49</c:v>
                </c:pt>
                <c:pt idx="11980">
                  <c:v>12:45:49</c:v>
                </c:pt>
                <c:pt idx="11981">
                  <c:v>12:45:55</c:v>
                </c:pt>
                <c:pt idx="11982">
                  <c:v>12:45:56</c:v>
                </c:pt>
                <c:pt idx="11983">
                  <c:v>12:45:56</c:v>
                </c:pt>
                <c:pt idx="11984">
                  <c:v>12:45:57</c:v>
                </c:pt>
                <c:pt idx="11985">
                  <c:v>12:45:57</c:v>
                </c:pt>
                <c:pt idx="11986">
                  <c:v>12:45:57</c:v>
                </c:pt>
                <c:pt idx="11987">
                  <c:v>12:45:58</c:v>
                </c:pt>
                <c:pt idx="11988">
                  <c:v>12:45:58</c:v>
                </c:pt>
                <c:pt idx="11989">
                  <c:v>12:45:59</c:v>
                </c:pt>
                <c:pt idx="11990">
                  <c:v>12:45:59</c:v>
                </c:pt>
                <c:pt idx="11991">
                  <c:v>12:45:59</c:v>
                </c:pt>
                <c:pt idx="11992">
                  <c:v>12:46:05</c:v>
                </c:pt>
                <c:pt idx="11993">
                  <c:v>12:46:06</c:v>
                </c:pt>
                <c:pt idx="11994">
                  <c:v>12:46:06</c:v>
                </c:pt>
                <c:pt idx="11995">
                  <c:v>12:46:07</c:v>
                </c:pt>
                <c:pt idx="11996">
                  <c:v>12:46:07</c:v>
                </c:pt>
                <c:pt idx="11997">
                  <c:v>12:46:07</c:v>
                </c:pt>
                <c:pt idx="11998">
                  <c:v>12:46:08</c:v>
                </c:pt>
                <c:pt idx="11999">
                  <c:v>12:46:08</c:v>
                </c:pt>
                <c:pt idx="12000">
                  <c:v>12:46:09</c:v>
                </c:pt>
                <c:pt idx="12001">
                  <c:v>12:46:09</c:v>
                </c:pt>
                <c:pt idx="12002">
                  <c:v>12:46:09</c:v>
                </c:pt>
                <c:pt idx="12003">
                  <c:v>12:46:15</c:v>
                </c:pt>
                <c:pt idx="12004">
                  <c:v>12:46:16</c:v>
                </c:pt>
                <c:pt idx="12005">
                  <c:v>12:46:16</c:v>
                </c:pt>
                <c:pt idx="12006">
                  <c:v>12:46:17</c:v>
                </c:pt>
                <c:pt idx="12007">
                  <c:v>12:46:17</c:v>
                </c:pt>
                <c:pt idx="12008">
                  <c:v>12:46:17</c:v>
                </c:pt>
                <c:pt idx="12009">
                  <c:v>12:46:18</c:v>
                </c:pt>
                <c:pt idx="12010">
                  <c:v>12:46:18</c:v>
                </c:pt>
                <c:pt idx="12011">
                  <c:v>12:46:19</c:v>
                </c:pt>
                <c:pt idx="12012">
                  <c:v>12:46:19</c:v>
                </c:pt>
                <c:pt idx="12013">
                  <c:v>12:46:19</c:v>
                </c:pt>
                <c:pt idx="12014">
                  <c:v>12:46:25</c:v>
                </c:pt>
                <c:pt idx="12015">
                  <c:v>12:46:26</c:v>
                </c:pt>
                <c:pt idx="12016">
                  <c:v>12:46:26</c:v>
                </c:pt>
                <c:pt idx="12017">
                  <c:v>12:46:27</c:v>
                </c:pt>
                <c:pt idx="12018">
                  <c:v>12:46:27</c:v>
                </c:pt>
                <c:pt idx="12019">
                  <c:v>12:46:27</c:v>
                </c:pt>
                <c:pt idx="12020">
                  <c:v>12:46:28</c:v>
                </c:pt>
                <c:pt idx="12021">
                  <c:v>12:46:28</c:v>
                </c:pt>
                <c:pt idx="12022">
                  <c:v>12:46:29</c:v>
                </c:pt>
                <c:pt idx="12023">
                  <c:v>12:46:29</c:v>
                </c:pt>
                <c:pt idx="12024">
                  <c:v>12:46:29</c:v>
                </c:pt>
                <c:pt idx="12025">
                  <c:v>12:46:35</c:v>
                </c:pt>
                <c:pt idx="12026">
                  <c:v>12:46:36</c:v>
                </c:pt>
                <c:pt idx="12027">
                  <c:v>12:46:36</c:v>
                </c:pt>
                <c:pt idx="12028">
                  <c:v>12:46:37</c:v>
                </c:pt>
                <c:pt idx="12029">
                  <c:v>12:46:37</c:v>
                </c:pt>
                <c:pt idx="12030">
                  <c:v>12:46:37</c:v>
                </c:pt>
                <c:pt idx="12031">
                  <c:v>12:46:38</c:v>
                </c:pt>
                <c:pt idx="12032">
                  <c:v>12:46:38</c:v>
                </c:pt>
                <c:pt idx="12033">
                  <c:v>12:46:39</c:v>
                </c:pt>
                <c:pt idx="12034">
                  <c:v>12:46:39</c:v>
                </c:pt>
                <c:pt idx="12035">
                  <c:v>12:46:39</c:v>
                </c:pt>
                <c:pt idx="12036">
                  <c:v>12:46:45</c:v>
                </c:pt>
                <c:pt idx="12037">
                  <c:v>12:46:46</c:v>
                </c:pt>
                <c:pt idx="12038">
                  <c:v>12:46:46</c:v>
                </c:pt>
                <c:pt idx="12039">
                  <c:v>12:46:47</c:v>
                </c:pt>
                <c:pt idx="12040">
                  <c:v>12:46:47</c:v>
                </c:pt>
                <c:pt idx="12041">
                  <c:v>12:46:47</c:v>
                </c:pt>
                <c:pt idx="12042">
                  <c:v>12:46:48</c:v>
                </c:pt>
                <c:pt idx="12043">
                  <c:v>12:46:48</c:v>
                </c:pt>
                <c:pt idx="12044">
                  <c:v>12:46:49</c:v>
                </c:pt>
                <c:pt idx="12045">
                  <c:v>12:46:49</c:v>
                </c:pt>
                <c:pt idx="12046">
                  <c:v>12:46:49</c:v>
                </c:pt>
                <c:pt idx="12047">
                  <c:v>12:46:55</c:v>
                </c:pt>
                <c:pt idx="12048">
                  <c:v>12:46:56</c:v>
                </c:pt>
                <c:pt idx="12049">
                  <c:v>12:46:56</c:v>
                </c:pt>
                <c:pt idx="12050">
                  <c:v>12:46:57</c:v>
                </c:pt>
                <c:pt idx="12051">
                  <c:v>12:46:57</c:v>
                </c:pt>
                <c:pt idx="12052">
                  <c:v>12:46:57</c:v>
                </c:pt>
                <c:pt idx="12053">
                  <c:v>12:46:58</c:v>
                </c:pt>
                <c:pt idx="12054">
                  <c:v>12:46:58</c:v>
                </c:pt>
                <c:pt idx="12055">
                  <c:v>12:46:59</c:v>
                </c:pt>
                <c:pt idx="12056">
                  <c:v>12:46:59</c:v>
                </c:pt>
                <c:pt idx="12057">
                  <c:v>12:46:59</c:v>
                </c:pt>
                <c:pt idx="12058">
                  <c:v>12:47:05</c:v>
                </c:pt>
                <c:pt idx="12059">
                  <c:v>12:47:06</c:v>
                </c:pt>
                <c:pt idx="12060">
                  <c:v>12:47:06</c:v>
                </c:pt>
                <c:pt idx="12061">
                  <c:v>12:47:07</c:v>
                </c:pt>
                <c:pt idx="12062">
                  <c:v>12:47:07</c:v>
                </c:pt>
                <c:pt idx="12063">
                  <c:v>12:47:07</c:v>
                </c:pt>
                <c:pt idx="12064">
                  <c:v>12:47:08</c:v>
                </c:pt>
                <c:pt idx="12065">
                  <c:v>12:47:08</c:v>
                </c:pt>
                <c:pt idx="12066">
                  <c:v>12:47:09</c:v>
                </c:pt>
                <c:pt idx="12067">
                  <c:v>12:47:09</c:v>
                </c:pt>
                <c:pt idx="12068">
                  <c:v>12:47:09</c:v>
                </c:pt>
                <c:pt idx="12069">
                  <c:v>12:47:15</c:v>
                </c:pt>
                <c:pt idx="12070">
                  <c:v>12:47:16</c:v>
                </c:pt>
                <c:pt idx="12071">
                  <c:v>12:47:16</c:v>
                </c:pt>
                <c:pt idx="12072">
                  <c:v>12:47:17</c:v>
                </c:pt>
                <c:pt idx="12073">
                  <c:v>12:47:17</c:v>
                </c:pt>
                <c:pt idx="12074">
                  <c:v>12:47:17</c:v>
                </c:pt>
                <c:pt idx="12075">
                  <c:v>12:47:18</c:v>
                </c:pt>
                <c:pt idx="12076">
                  <c:v>12:47:18</c:v>
                </c:pt>
                <c:pt idx="12077">
                  <c:v>12:47:19</c:v>
                </c:pt>
                <c:pt idx="12078">
                  <c:v>12:47:19</c:v>
                </c:pt>
                <c:pt idx="12079">
                  <c:v>12:47:19</c:v>
                </c:pt>
                <c:pt idx="12080">
                  <c:v>12:47:25</c:v>
                </c:pt>
                <c:pt idx="12081">
                  <c:v>12:47:26</c:v>
                </c:pt>
                <c:pt idx="12082">
                  <c:v>12:47:26</c:v>
                </c:pt>
                <c:pt idx="12083">
                  <c:v>12:47:27</c:v>
                </c:pt>
                <c:pt idx="12084">
                  <c:v>12:47:27</c:v>
                </c:pt>
                <c:pt idx="12085">
                  <c:v>12:47:27</c:v>
                </c:pt>
                <c:pt idx="12086">
                  <c:v>12:47:28</c:v>
                </c:pt>
                <c:pt idx="12087">
                  <c:v>12:47:28</c:v>
                </c:pt>
                <c:pt idx="12088">
                  <c:v>12:47:29</c:v>
                </c:pt>
                <c:pt idx="12089">
                  <c:v>12:47:29</c:v>
                </c:pt>
                <c:pt idx="12090">
                  <c:v>12:47:29</c:v>
                </c:pt>
                <c:pt idx="12091">
                  <c:v>12:47:35</c:v>
                </c:pt>
                <c:pt idx="12092">
                  <c:v>12:47:35</c:v>
                </c:pt>
                <c:pt idx="12093">
                  <c:v>12:47:36</c:v>
                </c:pt>
                <c:pt idx="12094">
                  <c:v>12:47:36</c:v>
                </c:pt>
                <c:pt idx="12095">
                  <c:v>12:47:37</c:v>
                </c:pt>
                <c:pt idx="12096">
                  <c:v>12:47:37</c:v>
                </c:pt>
                <c:pt idx="12097">
                  <c:v>12:47:37</c:v>
                </c:pt>
                <c:pt idx="12098">
                  <c:v>12:47:38</c:v>
                </c:pt>
                <c:pt idx="12099">
                  <c:v>12:47:38</c:v>
                </c:pt>
                <c:pt idx="12100">
                  <c:v>12:47:39</c:v>
                </c:pt>
                <c:pt idx="12101">
                  <c:v>12:47:39</c:v>
                </c:pt>
                <c:pt idx="12102">
                  <c:v>12:47:45</c:v>
                </c:pt>
                <c:pt idx="12103">
                  <c:v>12:47:46</c:v>
                </c:pt>
                <c:pt idx="12104">
                  <c:v>12:47:46</c:v>
                </c:pt>
                <c:pt idx="12105">
                  <c:v>12:47:47</c:v>
                </c:pt>
                <c:pt idx="12106">
                  <c:v>12:47:47</c:v>
                </c:pt>
                <c:pt idx="12107">
                  <c:v>12:47:47</c:v>
                </c:pt>
                <c:pt idx="12108">
                  <c:v>12:47:48</c:v>
                </c:pt>
                <c:pt idx="12109">
                  <c:v>12:47:48</c:v>
                </c:pt>
                <c:pt idx="12110">
                  <c:v>12:47:49</c:v>
                </c:pt>
                <c:pt idx="12111">
                  <c:v>12:47:49</c:v>
                </c:pt>
                <c:pt idx="12112">
                  <c:v>12:47:49</c:v>
                </c:pt>
                <c:pt idx="12113">
                  <c:v>12:47:55</c:v>
                </c:pt>
                <c:pt idx="12114">
                  <c:v>12:47:56</c:v>
                </c:pt>
                <c:pt idx="12115">
                  <c:v>12:47:56</c:v>
                </c:pt>
                <c:pt idx="12116">
                  <c:v>12:47:57</c:v>
                </c:pt>
                <c:pt idx="12117">
                  <c:v>12:47:57</c:v>
                </c:pt>
                <c:pt idx="12118">
                  <c:v>12:47:57</c:v>
                </c:pt>
                <c:pt idx="12119">
                  <c:v>12:47:58</c:v>
                </c:pt>
                <c:pt idx="12120">
                  <c:v>12:47:58</c:v>
                </c:pt>
                <c:pt idx="12121">
                  <c:v>12:47:59</c:v>
                </c:pt>
                <c:pt idx="12122">
                  <c:v>12:47:59</c:v>
                </c:pt>
                <c:pt idx="12123">
                  <c:v>12:47:59</c:v>
                </c:pt>
                <c:pt idx="12124">
                  <c:v>12:48:05</c:v>
                </c:pt>
                <c:pt idx="12125">
                  <c:v>12:48:06</c:v>
                </c:pt>
                <c:pt idx="12126">
                  <c:v>12:48:06</c:v>
                </c:pt>
                <c:pt idx="12127">
                  <c:v>12:48:07</c:v>
                </c:pt>
                <c:pt idx="12128">
                  <c:v>12:48:07</c:v>
                </c:pt>
                <c:pt idx="12129">
                  <c:v>12:48:07</c:v>
                </c:pt>
                <c:pt idx="12130">
                  <c:v>12:48:08</c:v>
                </c:pt>
                <c:pt idx="12131">
                  <c:v>12:48:08</c:v>
                </c:pt>
                <c:pt idx="12132">
                  <c:v>12:48:09</c:v>
                </c:pt>
                <c:pt idx="12133">
                  <c:v>12:48:09</c:v>
                </c:pt>
                <c:pt idx="12134">
                  <c:v>12:48:09</c:v>
                </c:pt>
                <c:pt idx="12135">
                  <c:v>12:48:15</c:v>
                </c:pt>
                <c:pt idx="12136">
                  <c:v>12:48:16</c:v>
                </c:pt>
                <c:pt idx="12137">
                  <c:v>12:48:16</c:v>
                </c:pt>
                <c:pt idx="12138">
                  <c:v>12:48:17</c:v>
                </c:pt>
                <c:pt idx="12139">
                  <c:v>12:48:17</c:v>
                </c:pt>
                <c:pt idx="12140">
                  <c:v>12:48:17</c:v>
                </c:pt>
                <c:pt idx="12141">
                  <c:v>12:48:18</c:v>
                </c:pt>
                <c:pt idx="12142">
                  <c:v>12:48:18</c:v>
                </c:pt>
                <c:pt idx="12143">
                  <c:v>12:48:19</c:v>
                </c:pt>
                <c:pt idx="12144">
                  <c:v>12:48:19</c:v>
                </c:pt>
                <c:pt idx="12145">
                  <c:v>12:48:19</c:v>
                </c:pt>
                <c:pt idx="12146">
                  <c:v>12:48:25</c:v>
                </c:pt>
                <c:pt idx="12147">
                  <c:v>12:48:26</c:v>
                </c:pt>
                <c:pt idx="12148">
                  <c:v>12:48:26</c:v>
                </c:pt>
                <c:pt idx="12149">
                  <c:v>12:48:27</c:v>
                </c:pt>
                <c:pt idx="12150">
                  <c:v>12:48:27</c:v>
                </c:pt>
                <c:pt idx="12151">
                  <c:v>12:48:27</c:v>
                </c:pt>
                <c:pt idx="12152">
                  <c:v>12:48:28</c:v>
                </c:pt>
                <c:pt idx="12153">
                  <c:v>12:48:28</c:v>
                </c:pt>
                <c:pt idx="12154">
                  <c:v>12:48:29</c:v>
                </c:pt>
                <c:pt idx="12155">
                  <c:v>12:48:29</c:v>
                </c:pt>
                <c:pt idx="12156">
                  <c:v>12:48:29</c:v>
                </c:pt>
                <c:pt idx="12157">
                  <c:v>12:48:35</c:v>
                </c:pt>
                <c:pt idx="12158">
                  <c:v>12:48:36</c:v>
                </c:pt>
                <c:pt idx="12159">
                  <c:v>12:48:36</c:v>
                </c:pt>
                <c:pt idx="12160">
                  <c:v>12:48:37</c:v>
                </c:pt>
                <c:pt idx="12161">
                  <c:v>12:48:37</c:v>
                </c:pt>
                <c:pt idx="12162">
                  <c:v>12:48:37</c:v>
                </c:pt>
                <c:pt idx="12163">
                  <c:v>12:48:38</c:v>
                </c:pt>
                <c:pt idx="12164">
                  <c:v>12:48:38</c:v>
                </c:pt>
                <c:pt idx="12165">
                  <c:v>12:48:39</c:v>
                </c:pt>
                <c:pt idx="12166">
                  <c:v>12:48:39</c:v>
                </c:pt>
                <c:pt idx="12167">
                  <c:v>12:48:39</c:v>
                </c:pt>
                <c:pt idx="12168">
                  <c:v>12:48:45</c:v>
                </c:pt>
                <c:pt idx="12169">
                  <c:v>12:48:46</c:v>
                </c:pt>
                <c:pt idx="12170">
                  <c:v>12:48:46</c:v>
                </c:pt>
                <c:pt idx="12171">
                  <c:v>12:48:47</c:v>
                </c:pt>
                <c:pt idx="12172">
                  <c:v>12:48:47</c:v>
                </c:pt>
                <c:pt idx="12173">
                  <c:v>12:48:47</c:v>
                </c:pt>
                <c:pt idx="12174">
                  <c:v>12:48:48</c:v>
                </c:pt>
                <c:pt idx="12175">
                  <c:v>12:48:48</c:v>
                </c:pt>
                <c:pt idx="12176">
                  <c:v>12:48:49</c:v>
                </c:pt>
                <c:pt idx="12177">
                  <c:v>12:48:49</c:v>
                </c:pt>
                <c:pt idx="12178">
                  <c:v>12:48:49</c:v>
                </c:pt>
                <c:pt idx="12179">
                  <c:v>12:48:55</c:v>
                </c:pt>
                <c:pt idx="12180">
                  <c:v>12:48:56</c:v>
                </c:pt>
                <c:pt idx="12181">
                  <c:v>12:48:56</c:v>
                </c:pt>
                <c:pt idx="12182">
                  <c:v>12:48:57</c:v>
                </c:pt>
                <c:pt idx="12183">
                  <c:v>12:48:57</c:v>
                </c:pt>
                <c:pt idx="12184">
                  <c:v>12:48:57</c:v>
                </c:pt>
                <c:pt idx="12185">
                  <c:v>12:48:58</c:v>
                </c:pt>
                <c:pt idx="12186">
                  <c:v>12:48:58</c:v>
                </c:pt>
                <c:pt idx="12187">
                  <c:v>12:48:59</c:v>
                </c:pt>
                <c:pt idx="12188">
                  <c:v>12:48:59</c:v>
                </c:pt>
                <c:pt idx="12189">
                  <c:v>12:48:59</c:v>
                </c:pt>
                <c:pt idx="12190">
                  <c:v>12:49:05</c:v>
                </c:pt>
                <c:pt idx="12191">
                  <c:v>12:49:06</c:v>
                </c:pt>
                <c:pt idx="12192">
                  <c:v>12:49:06</c:v>
                </c:pt>
                <c:pt idx="12193">
                  <c:v>12:49:07</c:v>
                </c:pt>
                <c:pt idx="12194">
                  <c:v>12:49:07</c:v>
                </c:pt>
                <c:pt idx="12195">
                  <c:v>12:49:07</c:v>
                </c:pt>
                <c:pt idx="12196">
                  <c:v>12:49:08</c:v>
                </c:pt>
                <c:pt idx="12197">
                  <c:v>12:49:08</c:v>
                </c:pt>
                <c:pt idx="12198">
                  <c:v>12:49:09</c:v>
                </c:pt>
                <c:pt idx="12199">
                  <c:v>12:49:09</c:v>
                </c:pt>
                <c:pt idx="12200">
                  <c:v>12:49:09</c:v>
                </c:pt>
                <c:pt idx="12201">
                  <c:v>12:49:15</c:v>
                </c:pt>
                <c:pt idx="12202">
                  <c:v>12:49:16</c:v>
                </c:pt>
                <c:pt idx="12203">
                  <c:v>12:49:16</c:v>
                </c:pt>
                <c:pt idx="12204">
                  <c:v>12:49:17</c:v>
                </c:pt>
                <c:pt idx="12205">
                  <c:v>12:49:17</c:v>
                </c:pt>
                <c:pt idx="12206">
                  <c:v>12:49:17</c:v>
                </c:pt>
                <c:pt idx="12207">
                  <c:v>12:49:18</c:v>
                </c:pt>
                <c:pt idx="12208">
                  <c:v>12:49:18</c:v>
                </c:pt>
                <c:pt idx="12209">
                  <c:v>12:49:19</c:v>
                </c:pt>
                <c:pt idx="12210">
                  <c:v>12:49:19</c:v>
                </c:pt>
                <c:pt idx="12211">
                  <c:v>12:49:19</c:v>
                </c:pt>
                <c:pt idx="12212">
                  <c:v>12:49:25</c:v>
                </c:pt>
                <c:pt idx="12213">
                  <c:v>12:49:26</c:v>
                </c:pt>
                <c:pt idx="12214">
                  <c:v>12:49:26</c:v>
                </c:pt>
                <c:pt idx="12215">
                  <c:v>12:49:27</c:v>
                </c:pt>
                <c:pt idx="12216">
                  <c:v>12:49:27</c:v>
                </c:pt>
                <c:pt idx="12217">
                  <c:v>12:49:27</c:v>
                </c:pt>
                <c:pt idx="12218">
                  <c:v>12:49:28</c:v>
                </c:pt>
                <c:pt idx="12219">
                  <c:v>12:49:28</c:v>
                </c:pt>
                <c:pt idx="12220">
                  <c:v>12:49:29</c:v>
                </c:pt>
                <c:pt idx="12221">
                  <c:v>12:49:29</c:v>
                </c:pt>
                <c:pt idx="12222">
                  <c:v>12:49:29</c:v>
                </c:pt>
                <c:pt idx="12223">
                  <c:v>12:49:35</c:v>
                </c:pt>
                <c:pt idx="12224">
                  <c:v>12:49:36</c:v>
                </c:pt>
                <c:pt idx="12225">
                  <c:v>12:49:36</c:v>
                </c:pt>
                <c:pt idx="12226">
                  <c:v>12:49:37</c:v>
                </c:pt>
                <c:pt idx="12227">
                  <c:v>12:49:37</c:v>
                </c:pt>
                <c:pt idx="12228">
                  <c:v>12:49:37</c:v>
                </c:pt>
                <c:pt idx="12229">
                  <c:v>12:49:38</c:v>
                </c:pt>
                <c:pt idx="12230">
                  <c:v>12:49:38</c:v>
                </c:pt>
                <c:pt idx="12231">
                  <c:v>12:49:39</c:v>
                </c:pt>
                <c:pt idx="12232">
                  <c:v>12:49:39</c:v>
                </c:pt>
                <c:pt idx="12233">
                  <c:v>12:49:39</c:v>
                </c:pt>
                <c:pt idx="12234">
                  <c:v>12:49:45</c:v>
                </c:pt>
                <c:pt idx="12235">
                  <c:v>12:49:46</c:v>
                </c:pt>
                <c:pt idx="12236">
                  <c:v>12:49:46</c:v>
                </c:pt>
                <c:pt idx="12237">
                  <c:v>12:49:47</c:v>
                </c:pt>
                <c:pt idx="12238">
                  <c:v>12:49:47</c:v>
                </c:pt>
                <c:pt idx="12239">
                  <c:v>12:49:47</c:v>
                </c:pt>
                <c:pt idx="12240">
                  <c:v>12:49:48</c:v>
                </c:pt>
                <c:pt idx="12241">
                  <c:v>12:49:48</c:v>
                </c:pt>
                <c:pt idx="12242">
                  <c:v>12:49:49</c:v>
                </c:pt>
                <c:pt idx="12243">
                  <c:v>12:49:49</c:v>
                </c:pt>
                <c:pt idx="12244">
                  <c:v>12:49:49</c:v>
                </c:pt>
                <c:pt idx="12245">
                  <c:v>12:49:55</c:v>
                </c:pt>
                <c:pt idx="12246">
                  <c:v>12:49:56</c:v>
                </c:pt>
                <c:pt idx="12247">
                  <c:v>12:49:56</c:v>
                </c:pt>
                <c:pt idx="12248">
                  <c:v>12:49:57</c:v>
                </c:pt>
                <c:pt idx="12249">
                  <c:v>12:49:57</c:v>
                </c:pt>
                <c:pt idx="12250">
                  <c:v>12:49:57</c:v>
                </c:pt>
                <c:pt idx="12251">
                  <c:v>12:49:58</c:v>
                </c:pt>
                <c:pt idx="12252">
                  <c:v>12:49:58</c:v>
                </c:pt>
                <c:pt idx="12253">
                  <c:v>12:49:59</c:v>
                </c:pt>
                <c:pt idx="12254">
                  <c:v>12:49:59</c:v>
                </c:pt>
                <c:pt idx="12255">
                  <c:v>12:49:59</c:v>
                </c:pt>
                <c:pt idx="12256">
                  <c:v>12:50:05</c:v>
                </c:pt>
                <c:pt idx="12257">
                  <c:v>12:50:06</c:v>
                </c:pt>
                <c:pt idx="12258">
                  <c:v>12:50:06</c:v>
                </c:pt>
                <c:pt idx="12259">
                  <c:v>12:50:07</c:v>
                </c:pt>
                <c:pt idx="12260">
                  <c:v>12:50:07</c:v>
                </c:pt>
                <c:pt idx="12261">
                  <c:v>12:50:07</c:v>
                </c:pt>
                <c:pt idx="12262">
                  <c:v>12:50:08</c:v>
                </c:pt>
                <c:pt idx="12263">
                  <c:v>12:50:08</c:v>
                </c:pt>
                <c:pt idx="12264">
                  <c:v>12:50:09</c:v>
                </c:pt>
                <c:pt idx="12265">
                  <c:v>12:50:09</c:v>
                </c:pt>
                <c:pt idx="12266">
                  <c:v>12:50:09</c:v>
                </c:pt>
                <c:pt idx="12267">
                  <c:v>12:50:15</c:v>
                </c:pt>
                <c:pt idx="12268">
                  <c:v>12:50:16</c:v>
                </c:pt>
                <c:pt idx="12269">
                  <c:v>12:50:16</c:v>
                </c:pt>
                <c:pt idx="12270">
                  <c:v>12:50:17</c:v>
                </c:pt>
                <c:pt idx="12271">
                  <c:v>12:50:17</c:v>
                </c:pt>
                <c:pt idx="12272">
                  <c:v>12:50:17</c:v>
                </c:pt>
                <c:pt idx="12273">
                  <c:v>12:50:18</c:v>
                </c:pt>
                <c:pt idx="12274">
                  <c:v>12:50:18</c:v>
                </c:pt>
                <c:pt idx="12275">
                  <c:v>12:50:19</c:v>
                </c:pt>
                <c:pt idx="12276">
                  <c:v>12:50:19</c:v>
                </c:pt>
                <c:pt idx="12277">
                  <c:v>12:50:19</c:v>
                </c:pt>
                <c:pt idx="12278">
                  <c:v>12:50:25</c:v>
                </c:pt>
                <c:pt idx="12279">
                  <c:v>12:50:26</c:v>
                </c:pt>
                <c:pt idx="12280">
                  <c:v>12:50:26</c:v>
                </c:pt>
                <c:pt idx="12281">
                  <c:v>12:50:27</c:v>
                </c:pt>
                <c:pt idx="12282">
                  <c:v>12:50:27</c:v>
                </c:pt>
                <c:pt idx="12283">
                  <c:v>12:50:27</c:v>
                </c:pt>
                <c:pt idx="12284">
                  <c:v>12:50:28</c:v>
                </c:pt>
                <c:pt idx="12285">
                  <c:v>12:50:28</c:v>
                </c:pt>
                <c:pt idx="12286">
                  <c:v>12:50:29</c:v>
                </c:pt>
                <c:pt idx="12287">
                  <c:v>12:50:29</c:v>
                </c:pt>
                <c:pt idx="12288">
                  <c:v>12:50:29</c:v>
                </c:pt>
                <c:pt idx="12289">
                  <c:v>12:50:35</c:v>
                </c:pt>
                <c:pt idx="12290">
                  <c:v>12:50:36</c:v>
                </c:pt>
                <c:pt idx="12291">
                  <c:v>12:50:36</c:v>
                </c:pt>
                <c:pt idx="12292">
                  <c:v>12:50:37</c:v>
                </c:pt>
                <c:pt idx="12293">
                  <c:v>12:50:37</c:v>
                </c:pt>
                <c:pt idx="12294">
                  <c:v>12:50:37</c:v>
                </c:pt>
                <c:pt idx="12295">
                  <c:v>12:50:38</c:v>
                </c:pt>
                <c:pt idx="12296">
                  <c:v>12:50:38</c:v>
                </c:pt>
                <c:pt idx="12297">
                  <c:v>12:50:39</c:v>
                </c:pt>
                <c:pt idx="12298">
                  <c:v>12:50:39</c:v>
                </c:pt>
                <c:pt idx="12299">
                  <c:v>12:50:39</c:v>
                </c:pt>
                <c:pt idx="12300">
                  <c:v>12:50:45</c:v>
                </c:pt>
                <c:pt idx="12301">
                  <c:v>12:50:46</c:v>
                </c:pt>
                <c:pt idx="12302">
                  <c:v>12:50:46</c:v>
                </c:pt>
                <c:pt idx="12303">
                  <c:v>12:50:47</c:v>
                </c:pt>
                <c:pt idx="12304">
                  <c:v>12:50:47</c:v>
                </c:pt>
                <c:pt idx="12305">
                  <c:v>12:50:47</c:v>
                </c:pt>
                <c:pt idx="12306">
                  <c:v>12:50:48</c:v>
                </c:pt>
                <c:pt idx="12307">
                  <c:v>12:50:48</c:v>
                </c:pt>
                <c:pt idx="12308">
                  <c:v>12:50:49</c:v>
                </c:pt>
                <c:pt idx="12309">
                  <c:v>12:50:49</c:v>
                </c:pt>
                <c:pt idx="12310">
                  <c:v>12:50:49</c:v>
                </c:pt>
                <c:pt idx="12311">
                  <c:v>12:50:55</c:v>
                </c:pt>
                <c:pt idx="12312">
                  <c:v>12:50:56</c:v>
                </c:pt>
                <c:pt idx="12313">
                  <c:v>12:50:56</c:v>
                </c:pt>
                <c:pt idx="12314">
                  <c:v>12:50:57</c:v>
                </c:pt>
                <c:pt idx="12315">
                  <c:v>12:50:57</c:v>
                </c:pt>
                <c:pt idx="12316">
                  <c:v>12:50:57</c:v>
                </c:pt>
                <c:pt idx="12317">
                  <c:v>12:50:58</c:v>
                </c:pt>
                <c:pt idx="12318">
                  <c:v>12:50:58</c:v>
                </c:pt>
                <c:pt idx="12319">
                  <c:v>12:50:59</c:v>
                </c:pt>
                <c:pt idx="12320">
                  <c:v>12:50:59</c:v>
                </c:pt>
                <c:pt idx="12321">
                  <c:v>12:50:59</c:v>
                </c:pt>
                <c:pt idx="12322">
                  <c:v>12:51:05</c:v>
                </c:pt>
                <c:pt idx="12323">
                  <c:v>12:51:06</c:v>
                </c:pt>
                <c:pt idx="12324">
                  <c:v>12:51:06</c:v>
                </c:pt>
                <c:pt idx="12325">
                  <c:v>12:51:07</c:v>
                </c:pt>
                <c:pt idx="12326">
                  <c:v>12:51:07</c:v>
                </c:pt>
                <c:pt idx="12327">
                  <c:v>12:51:07</c:v>
                </c:pt>
                <c:pt idx="12328">
                  <c:v>12:51:08</c:v>
                </c:pt>
                <c:pt idx="12329">
                  <c:v>12:51:08</c:v>
                </c:pt>
                <c:pt idx="12330">
                  <c:v>12:51:09</c:v>
                </c:pt>
                <c:pt idx="12331">
                  <c:v>12:51:09</c:v>
                </c:pt>
                <c:pt idx="12332">
                  <c:v>12:51:09</c:v>
                </c:pt>
                <c:pt idx="12333">
                  <c:v>12:51:15</c:v>
                </c:pt>
                <c:pt idx="12334">
                  <c:v>12:51:15</c:v>
                </c:pt>
                <c:pt idx="12335">
                  <c:v>12:51:16</c:v>
                </c:pt>
                <c:pt idx="12336">
                  <c:v>12:51:16</c:v>
                </c:pt>
                <c:pt idx="12337">
                  <c:v>12:51:17</c:v>
                </c:pt>
                <c:pt idx="12338">
                  <c:v>12:51:17</c:v>
                </c:pt>
                <c:pt idx="12339">
                  <c:v>12:51:17</c:v>
                </c:pt>
                <c:pt idx="12340">
                  <c:v>12:51:18</c:v>
                </c:pt>
                <c:pt idx="12341">
                  <c:v>12:51:19</c:v>
                </c:pt>
                <c:pt idx="12342">
                  <c:v>12:51:19</c:v>
                </c:pt>
                <c:pt idx="12343">
                  <c:v>12:51:19</c:v>
                </c:pt>
                <c:pt idx="12344">
                  <c:v>12:51:25</c:v>
                </c:pt>
                <c:pt idx="12345">
                  <c:v>12:51:26</c:v>
                </c:pt>
                <c:pt idx="12346">
                  <c:v>12:51:26</c:v>
                </c:pt>
                <c:pt idx="12347">
                  <c:v>12:51:27</c:v>
                </c:pt>
                <c:pt idx="12348">
                  <c:v>12:51:27</c:v>
                </c:pt>
                <c:pt idx="12349">
                  <c:v>12:51:27</c:v>
                </c:pt>
                <c:pt idx="12350">
                  <c:v>12:51:28</c:v>
                </c:pt>
                <c:pt idx="12351">
                  <c:v>12:51:28</c:v>
                </c:pt>
                <c:pt idx="12352">
                  <c:v>12:51:29</c:v>
                </c:pt>
                <c:pt idx="12353">
                  <c:v>12:51:29</c:v>
                </c:pt>
                <c:pt idx="12354">
                  <c:v>12:51:29</c:v>
                </c:pt>
                <c:pt idx="12355">
                  <c:v>12:51:35</c:v>
                </c:pt>
                <c:pt idx="12356">
                  <c:v>12:51:36</c:v>
                </c:pt>
                <c:pt idx="12357">
                  <c:v>12:51:36</c:v>
                </c:pt>
                <c:pt idx="12358">
                  <c:v>12:51:37</c:v>
                </c:pt>
                <c:pt idx="12359">
                  <c:v>12:51:37</c:v>
                </c:pt>
                <c:pt idx="12360">
                  <c:v>12:51:37</c:v>
                </c:pt>
                <c:pt idx="12361">
                  <c:v>12:51:38</c:v>
                </c:pt>
                <c:pt idx="12362">
                  <c:v>12:51:38</c:v>
                </c:pt>
                <c:pt idx="12363">
                  <c:v>12:51:39</c:v>
                </c:pt>
                <c:pt idx="12364">
                  <c:v>12:51:39</c:v>
                </c:pt>
                <c:pt idx="12365">
                  <c:v>12:51:39</c:v>
                </c:pt>
                <c:pt idx="12366">
                  <c:v>12:51:45</c:v>
                </c:pt>
                <c:pt idx="12367">
                  <c:v>12:51:46</c:v>
                </c:pt>
                <c:pt idx="12368">
                  <c:v>12:51:46</c:v>
                </c:pt>
                <c:pt idx="12369">
                  <c:v>12:51:47</c:v>
                </c:pt>
                <c:pt idx="12370">
                  <c:v>12:51:47</c:v>
                </c:pt>
                <c:pt idx="12371">
                  <c:v>12:51:47</c:v>
                </c:pt>
                <c:pt idx="12372">
                  <c:v>12:51:48</c:v>
                </c:pt>
                <c:pt idx="12373">
                  <c:v>12:51:48</c:v>
                </c:pt>
                <c:pt idx="12374">
                  <c:v>12:51:49</c:v>
                </c:pt>
                <c:pt idx="12375">
                  <c:v>12:51:49</c:v>
                </c:pt>
                <c:pt idx="12376">
                  <c:v>12:51:49</c:v>
                </c:pt>
                <c:pt idx="12377">
                  <c:v>12:51:55</c:v>
                </c:pt>
                <c:pt idx="12378">
                  <c:v>12:51:56</c:v>
                </c:pt>
                <c:pt idx="12379">
                  <c:v>12:51:56</c:v>
                </c:pt>
                <c:pt idx="12380">
                  <c:v>12:51:57</c:v>
                </c:pt>
                <c:pt idx="12381">
                  <c:v>12:51:57</c:v>
                </c:pt>
                <c:pt idx="12382">
                  <c:v>12:51:57</c:v>
                </c:pt>
                <c:pt idx="12383">
                  <c:v>12:51:58</c:v>
                </c:pt>
                <c:pt idx="12384">
                  <c:v>12:51:58</c:v>
                </c:pt>
                <c:pt idx="12385">
                  <c:v>12:51:59</c:v>
                </c:pt>
                <c:pt idx="12386">
                  <c:v>12:51:59</c:v>
                </c:pt>
                <c:pt idx="12387">
                  <c:v>12:51:59</c:v>
                </c:pt>
                <c:pt idx="12388">
                  <c:v>12:52:05</c:v>
                </c:pt>
                <c:pt idx="12389">
                  <c:v>12:52:06</c:v>
                </c:pt>
                <c:pt idx="12390">
                  <c:v>12:52:06</c:v>
                </c:pt>
                <c:pt idx="12391">
                  <c:v>12:52:07</c:v>
                </c:pt>
                <c:pt idx="12392">
                  <c:v>12:52:07</c:v>
                </c:pt>
                <c:pt idx="12393">
                  <c:v>12:52:07</c:v>
                </c:pt>
                <c:pt idx="12394">
                  <c:v>12:52:08</c:v>
                </c:pt>
                <c:pt idx="12395">
                  <c:v>12:52:08</c:v>
                </c:pt>
                <c:pt idx="12396">
                  <c:v>12:52:09</c:v>
                </c:pt>
                <c:pt idx="12397">
                  <c:v>12:52:09</c:v>
                </c:pt>
                <c:pt idx="12398">
                  <c:v>12:52:09</c:v>
                </c:pt>
                <c:pt idx="12399">
                  <c:v>12:52:15</c:v>
                </c:pt>
                <c:pt idx="12400">
                  <c:v>12:52:16</c:v>
                </c:pt>
                <c:pt idx="12401">
                  <c:v>12:52:16</c:v>
                </c:pt>
                <c:pt idx="12402">
                  <c:v>12:52:17</c:v>
                </c:pt>
                <c:pt idx="12403">
                  <c:v>12:52:17</c:v>
                </c:pt>
                <c:pt idx="12404">
                  <c:v>12:52:17</c:v>
                </c:pt>
                <c:pt idx="12405">
                  <c:v>12:52:18</c:v>
                </c:pt>
                <c:pt idx="12406">
                  <c:v>12:52:18</c:v>
                </c:pt>
                <c:pt idx="12407">
                  <c:v>12:52:19</c:v>
                </c:pt>
                <c:pt idx="12408">
                  <c:v>12:52:19</c:v>
                </c:pt>
                <c:pt idx="12409">
                  <c:v>12:52:19</c:v>
                </c:pt>
                <c:pt idx="12410">
                  <c:v>12:52:25</c:v>
                </c:pt>
                <c:pt idx="12411">
                  <c:v>12:52:26</c:v>
                </c:pt>
                <c:pt idx="12412">
                  <c:v>12:52:26</c:v>
                </c:pt>
                <c:pt idx="12413">
                  <c:v>12:52:27</c:v>
                </c:pt>
                <c:pt idx="12414">
                  <c:v>12:52:27</c:v>
                </c:pt>
                <c:pt idx="12415">
                  <c:v>12:52:27</c:v>
                </c:pt>
                <c:pt idx="12416">
                  <c:v>12:52:28</c:v>
                </c:pt>
                <c:pt idx="12417">
                  <c:v>12:52:28</c:v>
                </c:pt>
                <c:pt idx="12418">
                  <c:v>12:52:29</c:v>
                </c:pt>
                <c:pt idx="12419">
                  <c:v>12:52:29</c:v>
                </c:pt>
                <c:pt idx="12420">
                  <c:v>12:52:29</c:v>
                </c:pt>
                <c:pt idx="12421">
                  <c:v>12:52:35</c:v>
                </c:pt>
                <c:pt idx="12422">
                  <c:v>12:52:36</c:v>
                </c:pt>
                <c:pt idx="12423">
                  <c:v>12:52:36</c:v>
                </c:pt>
                <c:pt idx="12424">
                  <c:v>12:52:37</c:v>
                </c:pt>
                <c:pt idx="12425">
                  <c:v>12:52:37</c:v>
                </c:pt>
                <c:pt idx="12426">
                  <c:v>12:52:37</c:v>
                </c:pt>
                <c:pt idx="12427">
                  <c:v>12:52:38</c:v>
                </c:pt>
                <c:pt idx="12428">
                  <c:v>12:52:38</c:v>
                </c:pt>
                <c:pt idx="12429">
                  <c:v>12:52:39</c:v>
                </c:pt>
                <c:pt idx="12430">
                  <c:v>12:52:39</c:v>
                </c:pt>
                <c:pt idx="12431">
                  <c:v>12:52:39</c:v>
                </c:pt>
                <c:pt idx="12432">
                  <c:v>12:52:45</c:v>
                </c:pt>
                <c:pt idx="12433">
                  <c:v>12:52:46</c:v>
                </c:pt>
                <c:pt idx="12434">
                  <c:v>12:52:46</c:v>
                </c:pt>
                <c:pt idx="12435">
                  <c:v>12:52:47</c:v>
                </c:pt>
                <c:pt idx="12436">
                  <c:v>12:52:47</c:v>
                </c:pt>
                <c:pt idx="12437">
                  <c:v>12:52:47</c:v>
                </c:pt>
                <c:pt idx="12438">
                  <c:v>12:52:48</c:v>
                </c:pt>
                <c:pt idx="12439">
                  <c:v>12:52:48</c:v>
                </c:pt>
                <c:pt idx="12440">
                  <c:v>12:52:49</c:v>
                </c:pt>
                <c:pt idx="12441">
                  <c:v>12:52:49</c:v>
                </c:pt>
                <c:pt idx="12442">
                  <c:v>12:52:49</c:v>
                </c:pt>
                <c:pt idx="12443">
                  <c:v>12:52:55</c:v>
                </c:pt>
                <c:pt idx="12444">
                  <c:v>12:52:56</c:v>
                </c:pt>
                <c:pt idx="12445">
                  <c:v>12:52:56</c:v>
                </c:pt>
                <c:pt idx="12446">
                  <c:v>12:52:57</c:v>
                </c:pt>
                <c:pt idx="12447">
                  <c:v>12:52:57</c:v>
                </c:pt>
                <c:pt idx="12448">
                  <c:v>12:52:57</c:v>
                </c:pt>
                <c:pt idx="12449">
                  <c:v>12:52:58</c:v>
                </c:pt>
                <c:pt idx="12450">
                  <c:v>12:52:58</c:v>
                </c:pt>
                <c:pt idx="12451">
                  <c:v>12:52:59</c:v>
                </c:pt>
                <c:pt idx="12452">
                  <c:v>12:52:59</c:v>
                </c:pt>
                <c:pt idx="12453">
                  <c:v>12:52:59</c:v>
                </c:pt>
                <c:pt idx="12454">
                  <c:v>12:53:05</c:v>
                </c:pt>
                <c:pt idx="12455">
                  <c:v>12:53:06</c:v>
                </c:pt>
                <c:pt idx="12456">
                  <c:v>12:53:06</c:v>
                </c:pt>
                <c:pt idx="12457">
                  <c:v>12:53:07</c:v>
                </c:pt>
                <c:pt idx="12458">
                  <c:v>12:53:07</c:v>
                </c:pt>
                <c:pt idx="12459">
                  <c:v>12:53:07</c:v>
                </c:pt>
                <c:pt idx="12460">
                  <c:v>12:53:08</c:v>
                </c:pt>
                <c:pt idx="12461">
                  <c:v>12:53:08</c:v>
                </c:pt>
                <c:pt idx="12462">
                  <c:v>12:53:09</c:v>
                </c:pt>
                <c:pt idx="12463">
                  <c:v>12:53:09</c:v>
                </c:pt>
                <c:pt idx="12464">
                  <c:v>12:53:09</c:v>
                </c:pt>
                <c:pt idx="12465">
                  <c:v>12:53:15</c:v>
                </c:pt>
                <c:pt idx="12466">
                  <c:v>12:53:16</c:v>
                </c:pt>
                <c:pt idx="12467">
                  <c:v>12:53:16</c:v>
                </c:pt>
                <c:pt idx="12468">
                  <c:v>12:53:17</c:v>
                </c:pt>
                <c:pt idx="12469">
                  <c:v>12:53:17</c:v>
                </c:pt>
                <c:pt idx="12470">
                  <c:v>12:53:17</c:v>
                </c:pt>
                <c:pt idx="12471">
                  <c:v>12:53:18</c:v>
                </c:pt>
                <c:pt idx="12472">
                  <c:v>12:53:18</c:v>
                </c:pt>
                <c:pt idx="12473">
                  <c:v>12:53:19</c:v>
                </c:pt>
                <c:pt idx="12474">
                  <c:v>12:53:19</c:v>
                </c:pt>
                <c:pt idx="12475">
                  <c:v>12:53:19</c:v>
                </c:pt>
                <c:pt idx="12476">
                  <c:v>12:53:25</c:v>
                </c:pt>
                <c:pt idx="12477">
                  <c:v>12:53:26</c:v>
                </c:pt>
                <c:pt idx="12478">
                  <c:v>12:53:26</c:v>
                </c:pt>
                <c:pt idx="12479">
                  <c:v>12:53:27</c:v>
                </c:pt>
                <c:pt idx="12480">
                  <c:v>12:53:27</c:v>
                </c:pt>
                <c:pt idx="12481">
                  <c:v>12:53:27</c:v>
                </c:pt>
                <c:pt idx="12482">
                  <c:v>12:53:28</c:v>
                </c:pt>
                <c:pt idx="12483">
                  <c:v>12:53:28</c:v>
                </c:pt>
                <c:pt idx="12484">
                  <c:v>12:53:29</c:v>
                </c:pt>
                <c:pt idx="12485">
                  <c:v>12:53:29</c:v>
                </c:pt>
                <c:pt idx="12486">
                  <c:v>12:53:29</c:v>
                </c:pt>
                <c:pt idx="12487">
                  <c:v>12:53:35</c:v>
                </c:pt>
                <c:pt idx="12488">
                  <c:v>12:53:36</c:v>
                </c:pt>
                <c:pt idx="12489">
                  <c:v>12:53:36</c:v>
                </c:pt>
                <c:pt idx="12490">
                  <c:v>12:53:37</c:v>
                </c:pt>
                <c:pt idx="12491">
                  <c:v>12:53:37</c:v>
                </c:pt>
                <c:pt idx="12492">
                  <c:v>12:53:37</c:v>
                </c:pt>
                <c:pt idx="12493">
                  <c:v>12:53:38</c:v>
                </c:pt>
                <c:pt idx="12494">
                  <c:v>12:53:38</c:v>
                </c:pt>
                <c:pt idx="12495">
                  <c:v>12:53:39</c:v>
                </c:pt>
                <c:pt idx="12496">
                  <c:v>12:53:39</c:v>
                </c:pt>
                <c:pt idx="12497">
                  <c:v>12:53:39</c:v>
                </c:pt>
                <c:pt idx="12498">
                  <c:v>12:53:45</c:v>
                </c:pt>
                <c:pt idx="12499">
                  <c:v>12:53:46</c:v>
                </c:pt>
                <c:pt idx="12500">
                  <c:v>12:53:46</c:v>
                </c:pt>
                <c:pt idx="12501">
                  <c:v>12:53:47</c:v>
                </c:pt>
                <c:pt idx="12502">
                  <c:v>12:53:47</c:v>
                </c:pt>
                <c:pt idx="12503">
                  <c:v>12:53:47</c:v>
                </c:pt>
                <c:pt idx="12504">
                  <c:v>12:53:48</c:v>
                </c:pt>
                <c:pt idx="12505">
                  <c:v>12:53:48</c:v>
                </c:pt>
                <c:pt idx="12506">
                  <c:v>12:53:49</c:v>
                </c:pt>
                <c:pt idx="12507">
                  <c:v>12:53:49</c:v>
                </c:pt>
                <c:pt idx="12508">
                  <c:v>12:53:49</c:v>
                </c:pt>
                <c:pt idx="12509">
                  <c:v>12:53:55</c:v>
                </c:pt>
                <c:pt idx="12510">
                  <c:v>12:53:56</c:v>
                </c:pt>
                <c:pt idx="12511">
                  <c:v>12:53:56</c:v>
                </c:pt>
                <c:pt idx="12512">
                  <c:v>12:53:57</c:v>
                </c:pt>
                <c:pt idx="12513">
                  <c:v>12:53:57</c:v>
                </c:pt>
                <c:pt idx="12514">
                  <c:v>12:53:57</c:v>
                </c:pt>
                <c:pt idx="12515">
                  <c:v>12:53:58</c:v>
                </c:pt>
                <c:pt idx="12516">
                  <c:v>12:53:58</c:v>
                </c:pt>
                <c:pt idx="12517">
                  <c:v>12:53:59</c:v>
                </c:pt>
                <c:pt idx="12518">
                  <c:v>12:53:59</c:v>
                </c:pt>
                <c:pt idx="12519">
                  <c:v>12:53:59</c:v>
                </c:pt>
                <c:pt idx="12520">
                  <c:v>12:54:05</c:v>
                </c:pt>
                <c:pt idx="12521">
                  <c:v>12:54:06</c:v>
                </c:pt>
                <c:pt idx="12522">
                  <c:v>12:54:06</c:v>
                </c:pt>
                <c:pt idx="12523">
                  <c:v>12:54:07</c:v>
                </c:pt>
                <c:pt idx="12524">
                  <c:v>12:54:07</c:v>
                </c:pt>
                <c:pt idx="12525">
                  <c:v>12:54:07</c:v>
                </c:pt>
                <c:pt idx="12526">
                  <c:v>12:54:08</c:v>
                </c:pt>
                <c:pt idx="12527">
                  <c:v>12:54:08</c:v>
                </c:pt>
                <c:pt idx="12528">
                  <c:v>12:54:09</c:v>
                </c:pt>
                <c:pt idx="12529">
                  <c:v>12:54:09</c:v>
                </c:pt>
                <c:pt idx="12530">
                  <c:v>12:54:09</c:v>
                </c:pt>
                <c:pt idx="12531">
                  <c:v>12:54:15</c:v>
                </c:pt>
                <c:pt idx="12532">
                  <c:v>12:54:16</c:v>
                </c:pt>
                <c:pt idx="12533">
                  <c:v>12:54:16</c:v>
                </c:pt>
                <c:pt idx="12534">
                  <c:v>12:54:17</c:v>
                </c:pt>
                <c:pt idx="12535">
                  <c:v>12:54:17</c:v>
                </c:pt>
                <c:pt idx="12536">
                  <c:v>12:54:17</c:v>
                </c:pt>
                <c:pt idx="12537">
                  <c:v>12:54:18</c:v>
                </c:pt>
                <c:pt idx="12538">
                  <c:v>12:54:18</c:v>
                </c:pt>
                <c:pt idx="12539">
                  <c:v>12:54:19</c:v>
                </c:pt>
                <c:pt idx="12540">
                  <c:v>12:54:19</c:v>
                </c:pt>
                <c:pt idx="12541">
                  <c:v>12:54:19</c:v>
                </c:pt>
                <c:pt idx="12542">
                  <c:v>12:54:25</c:v>
                </c:pt>
                <c:pt idx="12543">
                  <c:v>12:54:26</c:v>
                </c:pt>
                <c:pt idx="12544">
                  <c:v>12:54:26</c:v>
                </c:pt>
                <c:pt idx="12545">
                  <c:v>12:54:27</c:v>
                </c:pt>
                <c:pt idx="12546">
                  <c:v>12:54:27</c:v>
                </c:pt>
                <c:pt idx="12547">
                  <c:v>12:54:27</c:v>
                </c:pt>
                <c:pt idx="12548">
                  <c:v>12:54:28</c:v>
                </c:pt>
                <c:pt idx="12549">
                  <c:v>12:54:28</c:v>
                </c:pt>
                <c:pt idx="12550">
                  <c:v>12:54:29</c:v>
                </c:pt>
                <c:pt idx="12551">
                  <c:v>12:54:29</c:v>
                </c:pt>
                <c:pt idx="12552">
                  <c:v>12:54:29</c:v>
                </c:pt>
                <c:pt idx="12553">
                  <c:v>12:54:35</c:v>
                </c:pt>
                <c:pt idx="12554">
                  <c:v>12:54:36</c:v>
                </c:pt>
                <c:pt idx="12555">
                  <c:v>12:54:36</c:v>
                </c:pt>
                <c:pt idx="12556">
                  <c:v>12:54:37</c:v>
                </c:pt>
                <c:pt idx="12557">
                  <c:v>12:54:37</c:v>
                </c:pt>
                <c:pt idx="12558">
                  <c:v>12:54:37</c:v>
                </c:pt>
                <c:pt idx="12559">
                  <c:v>12:54:38</c:v>
                </c:pt>
                <c:pt idx="12560">
                  <c:v>12:54:38</c:v>
                </c:pt>
                <c:pt idx="12561">
                  <c:v>12:54:39</c:v>
                </c:pt>
                <c:pt idx="12562">
                  <c:v>12:54:39</c:v>
                </c:pt>
                <c:pt idx="12563">
                  <c:v>12:54:39</c:v>
                </c:pt>
                <c:pt idx="12564">
                  <c:v>12:54:45</c:v>
                </c:pt>
                <c:pt idx="12565">
                  <c:v>12:54:46</c:v>
                </c:pt>
                <c:pt idx="12566">
                  <c:v>12:54:46</c:v>
                </c:pt>
                <c:pt idx="12567">
                  <c:v>12:54:47</c:v>
                </c:pt>
                <c:pt idx="12568">
                  <c:v>12:54:47</c:v>
                </c:pt>
                <c:pt idx="12569">
                  <c:v>12:54:47</c:v>
                </c:pt>
                <c:pt idx="12570">
                  <c:v>12:54:48</c:v>
                </c:pt>
                <c:pt idx="12571">
                  <c:v>12:54:48</c:v>
                </c:pt>
                <c:pt idx="12572">
                  <c:v>12:54:49</c:v>
                </c:pt>
                <c:pt idx="12573">
                  <c:v>12:54:49</c:v>
                </c:pt>
                <c:pt idx="12574">
                  <c:v>12:54:49</c:v>
                </c:pt>
                <c:pt idx="12575">
                  <c:v>12:54:55</c:v>
                </c:pt>
                <c:pt idx="12576">
                  <c:v>12:54:56</c:v>
                </c:pt>
                <c:pt idx="12577">
                  <c:v>12:54:56</c:v>
                </c:pt>
                <c:pt idx="12578">
                  <c:v>12:54:57</c:v>
                </c:pt>
                <c:pt idx="12579">
                  <c:v>12:54:57</c:v>
                </c:pt>
                <c:pt idx="12580">
                  <c:v>12:54:57</c:v>
                </c:pt>
                <c:pt idx="12581">
                  <c:v>12:54:58</c:v>
                </c:pt>
                <c:pt idx="12582">
                  <c:v>12:54:58</c:v>
                </c:pt>
                <c:pt idx="12583">
                  <c:v>12:54:59</c:v>
                </c:pt>
                <c:pt idx="12584">
                  <c:v>12:54:59</c:v>
                </c:pt>
                <c:pt idx="12585">
                  <c:v>12:54:59</c:v>
                </c:pt>
                <c:pt idx="12586">
                  <c:v>12:55:05</c:v>
                </c:pt>
                <c:pt idx="12587">
                  <c:v>12:55:06</c:v>
                </c:pt>
                <c:pt idx="12588">
                  <c:v>12:55:06</c:v>
                </c:pt>
                <c:pt idx="12589">
                  <c:v>12:55:07</c:v>
                </c:pt>
                <c:pt idx="12590">
                  <c:v>12:55:07</c:v>
                </c:pt>
                <c:pt idx="12591">
                  <c:v>12:55:07</c:v>
                </c:pt>
                <c:pt idx="12592">
                  <c:v>12:55:08</c:v>
                </c:pt>
                <c:pt idx="12593">
                  <c:v>12:55:08</c:v>
                </c:pt>
                <c:pt idx="12594">
                  <c:v>12:55:09</c:v>
                </c:pt>
                <c:pt idx="12595">
                  <c:v>12:55:09</c:v>
                </c:pt>
                <c:pt idx="12596">
                  <c:v>12:55:09</c:v>
                </c:pt>
                <c:pt idx="12597">
                  <c:v>12:55:15</c:v>
                </c:pt>
                <c:pt idx="12598">
                  <c:v>12:55:16</c:v>
                </c:pt>
                <c:pt idx="12599">
                  <c:v>12:55:16</c:v>
                </c:pt>
                <c:pt idx="12600">
                  <c:v>12:55:17</c:v>
                </c:pt>
                <c:pt idx="12601">
                  <c:v>12:55:17</c:v>
                </c:pt>
                <c:pt idx="12602">
                  <c:v>12:55:17</c:v>
                </c:pt>
                <c:pt idx="12603">
                  <c:v>12:55:18</c:v>
                </c:pt>
                <c:pt idx="12604">
                  <c:v>12:55:18</c:v>
                </c:pt>
                <c:pt idx="12605">
                  <c:v>12:55:19</c:v>
                </c:pt>
                <c:pt idx="12606">
                  <c:v>12:55:19</c:v>
                </c:pt>
                <c:pt idx="12607">
                  <c:v>12:55:19</c:v>
                </c:pt>
                <c:pt idx="12608">
                  <c:v>12:55:25</c:v>
                </c:pt>
                <c:pt idx="12609">
                  <c:v>12:55:26</c:v>
                </c:pt>
                <c:pt idx="12610">
                  <c:v>12:55:26</c:v>
                </c:pt>
                <c:pt idx="12611">
                  <c:v>12:55:27</c:v>
                </c:pt>
                <c:pt idx="12612">
                  <c:v>12:55:27</c:v>
                </c:pt>
                <c:pt idx="12613">
                  <c:v>12:55:27</c:v>
                </c:pt>
                <c:pt idx="12614">
                  <c:v>12:55:28</c:v>
                </c:pt>
                <c:pt idx="12615">
                  <c:v>12:55:28</c:v>
                </c:pt>
                <c:pt idx="12616">
                  <c:v>12:55:29</c:v>
                </c:pt>
                <c:pt idx="12617">
                  <c:v>12:55:29</c:v>
                </c:pt>
                <c:pt idx="12618">
                  <c:v>12:55:29</c:v>
                </c:pt>
                <c:pt idx="12619">
                  <c:v>12:55:35</c:v>
                </c:pt>
                <c:pt idx="12620">
                  <c:v>12:55:36</c:v>
                </c:pt>
                <c:pt idx="12621">
                  <c:v>12:55:36</c:v>
                </c:pt>
                <c:pt idx="12622">
                  <c:v>12:55:37</c:v>
                </c:pt>
                <c:pt idx="12623">
                  <c:v>12:55:37</c:v>
                </c:pt>
                <c:pt idx="12624">
                  <c:v>12:55:37</c:v>
                </c:pt>
                <c:pt idx="12625">
                  <c:v>12:55:38</c:v>
                </c:pt>
                <c:pt idx="12626">
                  <c:v>12:55:38</c:v>
                </c:pt>
                <c:pt idx="12627">
                  <c:v>12:55:39</c:v>
                </c:pt>
                <c:pt idx="12628">
                  <c:v>12:55:39</c:v>
                </c:pt>
                <c:pt idx="12629">
                  <c:v>12:55:39</c:v>
                </c:pt>
                <c:pt idx="12630">
                  <c:v>12:55:45</c:v>
                </c:pt>
                <c:pt idx="12631">
                  <c:v>12:55:46</c:v>
                </c:pt>
                <c:pt idx="12632">
                  <c:v>12:55:46</c:v>
                </c:pt>
                <c:pt idx="12633">
                  <c:v>12:55:47</c:v>
                </c:pt>
                <c:pt idx="12634">
                  <c:v>12:55:47</c:v>
                </c:pt>
                <c:pt idx="12635">
                  <c:v>12:55:47</c:v>
                </c:pt>
                <c:pt idx="12636">
                  <c:v>12:55:48</c:v>
                </c:pt>
                <c:pt idx="12637">
                  <c:v>12:55:48</c:v>
                </c:pt>
                <c:pt idx="12638">
                  <c:v>12:55:49</c:v>
                </c:pt>
                <c:pt idx="12639">
                  <c:v>12:55:49</c:v>
                </c:pt>
                <c:pt idx="12640">
                  <c:v>12:55:49</c:v>
                </c:pt>
                <c:pt idx="12641">
                  <c:v>12:55:55</c:v>
                </c:pt>
                <c:pt idx="12642">
                  <c:v>12:55:56</c:v>
                </c:pt>
                <c:pt idx="12643">
                  <c:v>12:55:56</c:v>
                </c:pt>
                <c:pt idx="12644">
                  <c:v>12:55:57</c:v>
                </c:pt>
                <c:pt idx="12645">
                  <c:v>12:55:57</c:v>
                </c:pt>
                <c:pt idx="12646">
                  <c:v>12:55:57</c:v>
                </c:pt>
                <c:pt idx="12647">
                  <c:v>12:55:58</c:v>
                </c:pt>
                <c:pt idx="12648">
                  <c:v>12:55:58</c:v>
                </c:pt>
                <c:pt idx="12649">
                  <c:v>12:55:59</c:v>
                </c:pt>
                <c:pt idx="12650">
                  <c:v>12:55:59</c:v>
                </c:pt>
                <c:pt idx="12651">
                  <c:v>12:55:59</c:v>
                </c:pt>
                <c:pt idx="12652">
                  <c:v>12:56:05</c:v>
                </c:pt>
                <c:pt idx="12653">
                  <c:v>12:56:06</c:v>
                </c:pt>
                <c:pt idx="12654">
                  <c:v>12:56:06</c:v>
                </c:pt>
                <c:pt idx="12655">
                  <c:v>12:56:07</c:v>
                </c:pt>
                <c:pt idx="12656">
                  <c:v>12:56:07</c:v>
                </c:pt>
                <c:pt idx="12657">
                  <c:v>12:56:07</c:v>
                </c:pt>
                <c:pt idx="12658">
                  <c:v>12:56:08</c:v>
                </c:pt>
                <c:pt idx="12659">
                  <c:v>12:56:08</c:v>
                </c:pt>
                <c:pt idx="12660">
                  <c:v>12:56:09</c:v>
                </c:pt>
                <c:pt idx="12661">
                  <c:v>12:56:09</c:v>
                </c:pt>
                <c:pt idx="12662">
                  <c:v>12:56:09</c:v>
                </c:pt>
                <c:pt idx="12663">
                  <c:v>12:56:15</c:v>
                </c:pt>
                <c:pt idx="12664">
                  <c:v>12:56:16</c:v>
                </c:pt>
                <c:pt idx="12665">
                  <c:v>12:56:16</c:v>
                </c:pt>
                <c:pt idx="12666">
                  <c:v>12:56:17</c:v>
                </c:pt>
                <c:pt idx="12667">
                  <c:v>12:56:17</c:v>
                </c:pt>
                <c:pt idx="12668">
                  <c:v>12:56:17</c:v>
                </c:pt>
                <c:pt idx="12669">
                  <c:v>12:56:18</c:v>
                </c:pt>
                <c:pt idx="12670">
                  <c:v>12:56:18</c:v>
                </c:pt>
                <c:pt idx="12671">
                  <c:v>12:56:19</c:v>
                </c:pt>
                <c:pt idx="12672">
                  <c:v>12:56:19</c:v>
                </c:pt>
                <c:pt idx="12673">
                  <c:v>12:56:19</c:v>
                </c:pt>
                <c:pt idx="12674">
                  <c:v>12:56:25</c:v>
                </c:pt>
                <c:pt idx="12675">
                  <c:v>12:56:26</c:v>
                </c:pt>
                <c:pt idx="12676">
                  <c:v>12:56:26</c:v>
                </c:pt>
                <c:pt idx="12677">
                  <c:v>12:56:27</c:v>
                </c:pt>
                <c:pt idx="12678">
                  <c:v>12:56:27</c:v>
                </c:pt>
                <c:pt idx="12679">
                  <c:v>12:56:27</c:v>
                </c:pt>
                <c:pt idx="12680">
                  <c:v>12:56:28</c:v>
                </c:pt>
                <c:pt idx="12681">
                  <c:v>12:56:28</c:v>
                </c:pt>
                <c:pt idx="12682">
                  <c:v>12:56:29</c:v>
                </c:pt>
                <c:pt idx="12683">
                  <c:v>12:56:29</c:v>
                </c:pt>
                <c:pt idx="12684">
                  <c:v>12:56:29</c:v>
                </c:pt>
                <c:pt idx="12685">
                  <c:v>12:56:35</c:v>
                </c:pt>
                <c:pt idx="12686">
                  <c:v>12:56:36</c:v>
                </c:pt>
                <c:pt idx="12687">
                  <c:v>12:56:36</c:v>
                </c:pt>
                <c:pt idx="12688">
                  <c:v>12:56:37</c:v>
                </c:pt>
                <c:pt idx="12689">
                  <c:v>12:56:37</c:v>
                </c:pt>
                <c:pt idx="12690">
                  <c:v>12:56:37</c:v>
                </c:pt>
                <c:pt idx="12691">
                  <c:v>12:56:38</c:v>
                </c:pt>
                <c:pt idx="12692">
                  <c:v>12:56:38</c:v>
                </c:pt>
                <c:pt idx="12693">
                  <c:v>12:56:39</c:v>
                </c:pt>
                <c:pt idx="12694">
                  <c:v>12:56:39</c:v>
                </c:pt>
                <c:pt idx="12695">
                  <c:v>12:56:39</c:v>
                </c:pt>
                <c:pt idx="12696">
                  <c:v>12:56:45</c:v>
                </c:pt>
                <c:pt idx="12697">
                  <c:v>12:56:45</c:v>
                </c:pt>
                <c:pt idx="12698">
                  <c:v>12:56:46</c:v>
                </c:pt>
                <c:pt idx="12699">
                  <c:v>12:56:46</c:v>
                </c:pt>
                <c:pt idx="12700">
                  <c:v>12:56:47</c:v>
                </c:pt>
                <c:pt idx="12701">
                  <c:v>12:56:47</c:v>
                </c:pt>
                <c:pt idx="12702">
                  <c:v>12:56:47</c:v>
                </c:pt>
                <c:pt idx="12703">
                  <c:v>12:56:48</c:v>
                </c:pt>
                <c:pt idx="12704">
                  <c:v>12:56:48</c:v>
                </c:pt>
                <c:pt idx="12705">
                  <c:v>12:56:49</c:v>
                </c:pt>
                <c:pt idx="12706">
                  <c:v>12:56:49</c:v>
                </c:pt>
                <c:pt idx="12707">
                  <c:v>12:56:55</c:v>
                </c:pt>
                <c:pt idx="12708">
                  <c:v>12:56:56</c:v>
                </c:pt>
                <c:pt idx="12709">
                  <c:v>12:56:56</c:v>
                </c:pt>
                <c:pt idx="12710">
                  <c:v>12:56:57</c:v>
                </c:pt>
                <c:pt idx="12711">
                  <c:v>12:56:57</c:v>
                </c:pt>
                <c:pt idx="12712">
                  <c:v>12:56:57</c:v>
                </c:pt>
                <c:pt idx="12713">
                  <c:v>12:56:58</c:v>
                </c:pt>
                <c:pt idx="12714">
                  <c:v>12:56:58</c:v>
                </c:pt>
                <c:pt idx="12715">
                  <c:v>12:56:59</c:v>
                </c:pt>
                <c:pt idx="12716">
                  <c:v>12:56:59</c:v>
                </c:pt>
                <c:pt idx="12717">
                  <c:v>12:56:59</c:v>
                </c:pt>
                <c:pt idx="12718">
                  <c:v>12:57:05</c:v>
                </c:pt>
                <c:pt idx="12719">
                  <c:v>12:57:06</c:v>
                </c:pt>
                <c:pt idx="12720">
                  <c:v>12:57:06</c:v>
                </c:pt>
                <c:pt idx="12721">
                  <c:v>12:57:07</c:v>
                </c:pt>
                <c:pt idx="12722">
                  <c:v>12:57:07</c:v>
                </c:pt>
                <c:pt idx="12723">
                  <c:v>12:57:07</c:v>
                </c:pt>
                <c:pt idx="12724">
                  <c:v>12:57:08</c:v>
                </c:pt>
                <c:pt idx="12725">
                  <c:v>12:57:08</c:v>
                </c:pt>
                <c:pt idx="12726">
                  <c:v>12:57:09</c:v>
                </c:pt>
                <c:pt idx="12727">
                  <c:v>12:57:09</c:v>
                </c:pt>
                <c:pt idx="12728">
                  <c:v>12:57:09</c:v>
                </c:pt>
                <c:pt idx="12729">
                  <c:v>12:57:15</c:v>
                </c:pt>
                <c:pt idx="12730">
                  <c:v>12:57:16</c:v>
                </c:pt>
                <c:pt idx="12731">
                  <c:v>12:57:16</c:v>
                </c:pt>
                <c:pt idx="12732">
                  <c:v>12:57:17</c:v>
                </c:pt>
                <c:pt idx="12733">
                  <c:v>12:57:17</c:v>
                </c:pt>
                <c:pt idx="12734">
                  <c:v>12:57:17</c:v>
                </c:pt>
                <c:pt idx="12735">
                  <c:v>12:57:18</c:v>
                </c:pt>
                <c:pt idx="12736">
                  <c:v>12:57:18</c:v>
                </c:pt>
                <c:pt idx="12737">
                  <c:v>12:57:19</c:v>
                </c:pt>
                <c:pt idx="12738">
                  <c:v>12:57:19</c:v>
                </c:pt>
                <c:pt idx="12739">
                  <c:v>12:57:19</c:v>
                </c:pt>
                <c:pt idx="12740">
                  <c:v>12:57:25</c:v>
                </c:pt>
                <c:pt idx="12741">
                  <c:v>12:57:26</c:v>
                </c:pt>
                <c:pt idx="12742">
                  <c:v>12:57:26</c:v>
                </c:pt>
                <c:pt idx="12743">
                  <c:v>12:57:27</c:v>
                </c:pt>
                <c:pt idx="12744">
                  <c:v>12:57:27</c:v>
                </c:pt>
                <c:pt idx="12745">
                  <c:v>12:57:27</c:v>
                </c:pt>
                <c:pt idx="12746">
                  <c:v>12:57:28</c:v>
                </c:pt>
                <c:pt idx="12747">
                  <c:v>12:57:28</c:v>
                </c:pt>
                <c:pt idx="12748">
                  <c:v>12:57:29</c:v>
                </c:pt>
                <c:pt idx="12749">
                  <c:v>12:57:29</c:v>
                </c:pt>
                <c:pt idx="12750">
                  <c:v>12:57:29</c:v>
                </c:pt>
                <c:pt idx="12751">
                  <c:v>12:57:35</c:v>
                </c:pt>
                <c:pt idx="12752">
                  <c:v>12:57:36</c:v>
                </c:pt>
                <c:pt idx="12753">
                  <c:v>12:57:36</c:v>
                </c:pt>
                <c:pt idx="12754">
                  <c:v>12:57:37</c:v>
                </c:pt>
                <c:pt idx="12755">
                  <c:v>12:57:37</c:v>
                </c:pt>
                <c:pt idx="12756">
                  <c:v>12:57:37</c:v>
                </c:pt>
                <c:pt idx="12757">
                  <c:v>12:57:38</c:v>
                </c:pt>
                <c:pt idx="12758">
                  <c:v>12:57:38</c:v>
                </c:pt>
                <c:pt idx="12759">
                  <c:v>12:57:39</c:v>
                </c:pt>
                <c:pt idx="12760">
                  <c:v>12:57:39</c:v>
                </c:pt>
                <c:pt idx="12761">
                  <c:v>12:57:39</c:v>
                </c:pt>
                <c:pt idx="12762">
                  <c:v>12:57:45</c:v>
                </c:pt>
                <c:pt idx="12763">
                  <c:v>12:57:46</c:v>
                </c:pt>
                <c:pt idx="12764">
                  <c:v>12:57:46</c:v>
                </c:pt>
                <c:pt idx="12765">
                  <c:v>12:57:47</c:v>
                </c:pt>
                <c:pt idx="12766">
                  <c:v>12:57:47</c:v>
                </c:pt>
                <c:pt idx="12767">
                  <c:v>12:57:47</c:v>
                </c:pt>
                <c:pt idx="12768">
                  <c:v>12:57:48</c:v>
                </c:pt>
                <c:pt idx="12769">
                  <c:v>12:57:48</c:v>
                </c:pt>
                <c:pt idx="12770">
                  <c:v>12:57:49</c:v>
                </c:pt>
                <c:pt idx="12771">
                  <c:v>12:57:49</c:v>
                </c:pt>
                <c:pt idx="12772">
                  <c:v>12:57:49</c:v>
                </c:pt>
                <c:pt idx="12773">
                  <c:v>12:57:55</c:v>
                </c:pt>
                <c:pt idx="12774">
                  <c:v>12:57:56</c:v>
                </c:pt>
                <c:pt idx="12775">
                  <c:v>12:57:56</c:v>
                </c:pt>
                <c:pt idx="12776">
                  <c:v>12:57:57</c:v>
                </c:pt>
                <c:pt idx="12777">
                  <c:v>12:57:57</c:v>
                </c:pt>
                <c:pt idx="12778">
                  <c:v>12:57:57</c:v>
                </c:pt>
                <c:pt idx="12779">
                  <c:v>12:57:58</c:v>
                </c:pt>
                <c:pt idx="12780">
                  <c:v>12:57:58</c:v>
                </c:pt>
                <c:pt idx="12781">
                  <c:v>12:57:59</c:v>
                </c:pt>
                <c:pt idx="12782">
                  <c:v>12:57:59</c:v>
                </c:pt>
                <c:pt idx="12783">
                  <c:v>12:57:59</c:v>
                </c:pt>
                <c:pt idx="12784">
                  <c:v>12:58:05</c:v>
                </c:pt>
                <c:pt idx="12785">
                  <c:v>12:58:06</c:v>
                </c:pt>
                <c:pt idx="12786">
                  <c:v>12:58:06</c:v>
                </c:pt>
                <c:pt idx="12787">
                  <c:v>12:58:07</c:v>
                </c:pt>
                <c:pt idx="12788">
                  <c:v>12:58:07</c:v>
                </c:pt>
                <c:pt idx="12789">
                  <c:v>12:58:07</c:v>
                </c:pt>
                <c:pt idx="12790">
                  <c:v>12:58:08</c:v>
                </c:pt>
                <c:pt idx="12791">
                  <c:v>12:58:08</c:v>
                </c:pt>
                <c:pt idx="12792">
                  <c:v>12:58:09</c:v>
                </c:pt>
                <c:pt idx="12793">
                  <c:v>12:58:09</c:v>
                </c:pt>
                <c:pt idx="12794">
                  <c:v>12:58:09</c:v>
                </c:pt>
                <c:pt idx="12795">
                  <c:v>12:58:15</c:v>
                </c:pt>
                <c:pt idx="12796">
                  <c:v>12:58:16</c:v>
                </c:pt>
                <c:pt idx="12797">
                  <c:v>12:58:16</c:v>
                </c:pt>
                <c:pt idx="12798">
                  <c:v>12:58:17</c:v>
                </c:pt>
                <c:pt idx="12799">
                  <c:v>12:58:17</c:v>
                </c:pt>
                <c:pt idx="12800">
                  <c:v>12:58:17</c:v>
                </c:pt>
                <c:pt idx="12801">
                  <c:v>12:58:18</c:v>
                </c:pt>
                <c:pt idx="12802">
                  <c:v>12:58:18</c:v>
                </c:pt>
                <c:pt idx="12803">
                  <c:v>12:58:19</c:v>
                </c:pt>
                <c:pt idx="12804">
                  <c:v>12:58:19</c:v>
                </c:pt>
                <c:pt idx="12805">
                  <c:v>12:58:19</c:v>
                </c:pt>
                <c:pt idx="12806">
                  <c:v>12:58:25</c:v>
                </c:pt>
                <c:pt idx="12807">
                  <c:v>12:58:26</c:v>
                </c:pt>
                <c:pt idx="12808">
                  <c:v>12:58:26</c:v>
                </c:pt>
                <c:pt idx="12809">
                  <c:v>12:58:27</c:v>
                </c:pt>
                <c:pt idx="12810">
                  <c:v>12:58:27</c:v>
                </c:pt>
                <c:pt idx="12811">
                  <c:v>12:58:27</c:v>
                </c:pt>
                <c:pt idx="12812">
                  <c:v>12:58:28</c:v>
                </c:pt>
                <c:pt idx="12813">
                  <c:v>12:58:28</c:v>
                </c:pt>
                <c:pt idx="12814">
                  <c:v>12:58:29</c:v>
                </c:pt>
                <c:pt idx="12815">
                  <c:v>12:58:29</c:v>
                </c:pt>
                <c:pt idx="12816">
                  <c:v>12:58:29</c:v>
                </c:pt>
                <c:pt idx="12817">
                  <c:v>12:58:35</c:v>
                </c:pt>
                <c:pt idx="12818">
                  <c:v>12:58:36</c:v>
                </c:pt>
                <c:pt idx="12819">
                  <c:v>12:58:36</c:v>
                </c:pt>
                <c:pt idx="12820">
                  <c:v>12:58:37</c:v>
                </c:pt>
                <c:pt idx="12821">
                  <c:v>12:58:37</c:v>
                </c:pt>
                <c:pt idx="12822">
                  <c:v>12:58:37</c:v>
                </c:pt>
                <c:pt idx="12823">
                  <c:v>12:58:38</c:v>
                </c:pt>
                <c:pt idx="12824">
                  <c:v>12:58:38</c:v>
                </c:pt>
                <c:pt idx="12825">
                  <c:v>12:58:39</c:v>
                </c:pt>
                <c:pt idx="12826">
                  <c:v>12:58:39</c:v>
                </c:pt>
                <c:pt idx="12827">
                  <c:v>12:58:39</c:v>
                </c:pt>
                <c:pt idx="12828">
                  <c:v>12:58:45</c:v>
                </c:pt>
                <c:pt idx="12829">
                  <c:v>12:58:46</c:v>
                </c:pt>
                <c:pt idx="12830">
                  <c:v>12:58:46</c:v>
                </c:pt>
                <c:pt idx="12831">
                  <c:v>12:58:47</c:v>
                </c:pt>
                <c:pt idx="12832">
                  <c:v>12:58:47</c:v>
                </c:pt>
                <c:pt idx="12833">
                  <c:v>12:58:47</c:v>
                </c:pt>
                <c:pt idx="12834">
                  <c:v>12:58:48</c:v>
                </c:pt>
                <c:pt idx="12835">
                  <c:v>12:58:48</c:v>
                </c:pt>
                <c:pt idx="12836">
                  <c:v>12:58:49</c:v>
                </c:pt>
                <c:pt idx="12837">
                  <c:v>12:58:49</c:v>
                </c:pt>
                <c:pt idx="12838">
                  <c:v>12:58:49</c:v>
                </c:pt>
                <c:pt idx="12839">
                  <c:v>12:58:55</c:v>
                </c:pt>
                <c:pt idx="12840">
                  <c:v>12:58:56</c:v>
                </c:pt>
                <c:pt idx="12841">
                  <c:v>12:58:56</c:v>
                </c:pt>
                <c:pt idx="12842">
                  <c:v>12:58:57</c:v>
                </c:pt>
                <c:pt idx="12843">
                  <c:v>12:58:57</c:v>
                </c:pt>
                <c:pt idx="12844">
                  <c:v>12:58:57</c:v>
                </c:pt>
                <c:pt idx="12845">
                  <c:v>12:58:58</c:v>
                </c:pt>
                <c:pt idx="12846">
                  <c:v>12:58:58</c:v>
                </c:pt>
                <c:pt idx="12847">
                  <c:v>12:58:59</c:v>
                </c:pt>
                <c:pt idx="12848">
                  <c:v>12:58:59</c:v>
                </c:pt>
                <c:pt idx="12849">
                  <c:v>12:58:59</c:v>
                </c:pt>
                <c:pt idx="12850">
                  <c:v>12:59:05</c:v>
                </c:pt>
                <c:pt idx="12851">
                  <c:v>12:59:06</c:v>
                </c:pt>
                <c:pt idx="12852">
                  <c:v>12:59:06</c:v>
                </c:pt>
                <c:pt idx="12853">
                  <c:v>12:59:07</c:v>
                </c:pt>
                <c:pt idx="12854">
                  <c:v>12:59:07</c:v>
                </c:pt>
                <c:pt idx="12855">
                  <c:v>12:59:07</c:v>
                </c:pt>
                <c:pt idx="12856">
                  <c:v>12:59:08</c:v>
                </c:pt>
                <c:pt idx="12857">
                  <c:v>12:59:08</c:v>
                </c:pt>
                <c:pt idx="12858">
                  <c:v>12:59:09</c:v>
                </c:pt>
                <c:pt idx="12859">
                  <c:v>12:59:09</c:v>
                </c:pt>
                <c:pt idx="12860">
                  <c:v>12:59:09</c:v>
                </c:pt>
                <c:pt idx="12861">
                  <c:v>12:59:15</c:v>
                </c:pt>
                <c:pt idx="12862">
                  <c:v>12:59:16</c:v>
                </c:pt>
                <c:pt idx="12863">
                  <c:v>12:59:16</c:v>
                </c:pt>
                <c:pt idx="12864">
                  <c:v>12:59:17</c:v>
                </c:pt>
                <c:pt idx="12865">
                  <c:v>12:59:17</c:v>
                </c:pt>
                <c:pt idx="12866">
                  <c:v>12:59:17</c:v>
                </c:pt>
                <c:pt idx="12867">
                  <c:v>12:59:18</c:v>
                </c:pt>
                <c:pt idx="12868">
                  <c:v>12:59:18</c:v>
                </c:pt>
                <c:pt idx="12869">
                  <c:v>12:59:19</c:v>
                </c:pt>
                <c:pt idx="12870">
                  <c:v>12:59:19</c:v>
                </c:pt>
                <c:pt idx="12871">
                  <c:v>12:59:19</c:v>
                </c:pt>
                <c:pt idx="12872">
                  <c:v>12:59:25</c:v>
                </c:pt>
                <c:pt idx="12873">
                  <c:v>12:59:26</c:v>
                </c:pt>
                <c:pt idx="12874">
                  <c:v>12:59:26</c:v>
                </c:pt>
                <c:pt idx="12875">
                  <c:v>12:59:27</c:v>
                </c:pt>
                <c:pt idx="12876">
                  <c:v>12:59:27</c:v>
                </c:pt>
                <c:pt idx="12877">
                  <c:v>12:59:27</c:v>
                </c:pt>
                <c:pt idx="12878">
                  <c:v>12:59:28</c:v>
                </c:pt>
                <c:pt idx="12879">
                  <c:v>12:59:28</c:v>
                </c:pt>
                <c:pt idx="12880">
                  <c:v>12:59:29</c:v>
                </c:pt>
                <c:pt idx="12881">
                  <c:v>12:59:29</c:v>
                </c:pt>
                <c:pt idx="12882">
                  <c:v>12:59:29</c:v>
                </c:pt>
                <c:pt idx="12883">
                  <c:v>12:59:35</c:v>
                </c:pt>
                <c:pt idx="12884">
                  <c:v>12:59:36</c:v>
                </c:pt>
                <c:pt idx="12885">
                  <c:v>12:59:36</c:v>
                </c:pt>
                <c:pt idx="12886">
                  <c:v>12:59:37</c:v>
                </c:pt>
                <c:pt idx="12887">
                  <c:v>12:59:37</c:v>
                </c:pt>
                <c:pt idx="12888">
                  <c:v>12:59:37</c:v>
                </c:pt>
                <c:pt idx="12889">
                  <c:v>12:59:38</c:v>
                </c:pt>
                <c:pt idx="12890">
                  <c:v>12:59:38</c:v>
                </c:pt>
                <c:pt idx="12891">
                  <c:v>12:59:39</c:v>
                </c:pt>
                <c:pt idx="12892">
                  <c:v>12:59:39</c:v>
                </c:pt>
                <c:pt idx="12893">
                  <c:v>12:59:39</c:v>
                </c:pt>
                <c:pt idx="12894">
                  <c:v>12:59:45</c:v>
                </c:pt>
                <c:pt idx="12895">
                  <c:v>12:59:46</c:v>
                </c:pt>
                <c:pt idx="12896">
                  <c:v>12:59:46</c:v>
                </c:pt>
                <c:pt idx="12897">
                  <c:v>12:59:47</c:v>
                </c:pt>
                <c:pt idx="12898">
                  <c:v>12:59:47</c:v>
                </c:pt>
                <c:pt idx="12899">
                  <c:v>12:59:47</c:v>
                </c:pt>
                <c:pt idx="12900">
                  <c:v>12:59:48</c:v>
                </c:pt>
                <c:pt idx="12901">
                  <c:v>12:59:48</c:v>
                </c:pt>
                <c:pt idx="12902">
                  <c:v>12:59:49</c:v>
                </c:pt>
                <c:pt idx="12903">
                  <c:v>12:59:49</c:v>
                </c:pt>
                <c:pt idx="12904">
                  <c:v>12:59:49</c:v>
                </c:pt>
                <c:pt idx="12905">
                  <c:v>12:59:55</c:v>
                </c:pt>
                <c:pt idx="12906">
                  <c:v>12:59:56</c:v>
                </c:pt>
                <c:pt idx="12907">
                  <c:v>12:59:56</c:v>
                </c:pt>
                <c:pt idx="12908">
                  <c:v>12:59:57</c:v>
                </c:pt>
                <c:pt idx="12909">
                  <c:v>12:59:57</c:v>
                </c:pt>
                <c:pt idx="12910">
                  <c:v>12:59:57</c:v>
                </c:pt>
                <c:pt idx="12911">
                  <c:v>12:59:58</c:v>
                </c:pt>
                <c:pt idx="12912">
                  <c:v>12:59:58</c:v>
                </c:pt>
                <c:pt idx="12913">
                  <c:v>12:59:59</c:v>
                </c:pt>
                <c:pt idx="12914">
                  <c:v>12:59:59</c:v>
                </c:pt>
                <c:pt idx="12915">
                  <c:v>12:59:59</c:v>
                </c:pt>
                <c:pt idx="12916">
                  <c:v>13:00:05</c:v>
                </c:pt>
                <c:pt idx="12917">
                  <c:v>13:00:06</c:v>
                </c:pt>
                <c:pt idx="12918">
                  <c:v>13:00:06</c:v>
                </c:pt>
                <c:pt idx="12919">
                  <c:v>13:00:07</c:v>
                </c:pt>
                <c:pt idx="12920">
                  <c:v>13:00:07</c:v>
                </c:pt>
                <c:pt idx="12921">
                  <c:v>13:00:07</c:v>
                </c:pt>
                <c:pt idx="12922">
                  <c:v>13:00:08</c:v>
                </c:pt>
                <c:pt idx="12923">
                  <c:v>13:00:08</c:v>
                </c:pt>
                <c:pt idx="12924">
                  <c:v>13:00:09</c:v>
                </c:pt>
                <c:pt idx="12925">
                  <c:v>13:00:09</c:v>
                </c:pt>
                <c:pt idx="12926">
                  <c:v>13:00:09</c:v>
                </c:pt>
                <c:pt idx="12927">
                  <c:v>13:00:15</c:v>
                </c:pt>
                <c:pt idx="12928">
                  <c:v>13:00:16</c:v>
                </c:pt>
                <c:pt idx="12929">
                  <c:v>13:00:16</c:v>
                </c:pt>
                <c:pt idx="12930">
                  <c:v>13:00:17</c:v>
                </c:pt>
                <c:pt idx="12931">
                  <c:v>13:00:17</c:v>
                </c:pt>
                <c:pt idx="12932">
                  <c:v>13:00:17</c:v>
                </c:pt>
                <c:pt idx="12933">
                  <c:v>13:00:18</c:v>
                </c:pt>
                <c:pt idx="12934">
                  <c:v>13:00:18</c:v>
                </c:pt>
                <c:pt idx="12935">
                  <c:v>13:00:19</c:v>
                </c:pt>
                <c:pt idx="12936">
                  <c:v>13:00:19</c:v>
                </c:pt>
                <c:pt idx="12937">
                  <c:v>13:00:19</c:v>
                </c:pt>
                <c:pt idx="12938">
                  <c:v>13:00:25</c:v>
                </c:pt>
                <c:pt idx="12939">
                  <c:v>13:00:26</c:v>
                </c:pt>
                <c:pt idx="12940">
                  <c:v>13:00:26</c:v>
                </c:pt>
                <c:pt idx="12941">
                  <c:v>13:00:27</c:v>
                </c:pt>
                <c:pt idx="12942">
                  <c:v>13:00:27</c:v>
                </c:pt>
                <c:pt idx="12943">
                  <c:v>13:00:27</c:v>
                </c:pt>
                <c:pt idx="12944">
                  <c:v>13:00:28</c:v>
                </c:pt>
                <c:pt idx="12945">
                  <c:v>13:00:28</c:v>
                </c:pt>
                <c:pt idx="12946">
                  <c:v>13:00:29</c:v>
                </c:pt>
                <c:pt idx="12947">
                  <c:v>13:00:29</c:v>
                </c:pt>
                <c:pt idx="12948">
                  <c:v>13:00:29</c:v>
                </c:pt>
                <c:pt idx="12949">
                  <c:v>13:00:35</c:v>
                </c:pt>
                <c:pt idx="12950">
                  <c:v>13:00:36</c:v>
                </c:pt>
                <c:pt idx="12951">
                  <c:v>13:00:36</c:v>
                </c:pt>
                <c:pt idx="12952">
                  <c:v>13:00:37</c:v>
                </c:pt>
                <c:pt idx="12953">
                  <c:v>13:00:37</c:v>
                </c:pt>
                <c:pt idx="12954">
                  <c:v>13:00:37</c:v>
                </c:pt>
                <c:pt idx="12955">
                  <c:v>13:00:38</c:v>
                </c:pt>
                <c:pt idx="12956">
                  <c:v>13:00:38</c:v>
                </c:pt>
                <c:pt idx="12957">
                  <c:v>13:00:39</c:v>
                </c:pt>
                <c:pt idx="12958">
                  <c:v>13:00:39</c:v>
                </c:pt>
                <c:pt idx="12959">
                  <c:v>13:00:39</c:v>
                </c:pt>
                <c:pt idx="12960">
                  <c:v>13:00:45</c:v>
                </c:pt>
                <c:pt idx="12961">
                  <c:v>13:00:46</c:v>
                </c:pt>
                <c:pt idx="12962">
                  <c:v>13:00:46</c:v>
                </c:pt>
                <c:pt idx="12963">
                  <c:v>13:00:47</c:v>
                </c:pt>
                <c:pt idx="12964">
                  <c:v>13:00:47</c:v>
                </c:pt>
                <c:pt idx="12965">
                  <c:v>13:00:47</c:v>
                </c:pt>
                <c:pt idx="12966">
                  <c:v>13:00:48</c:v>
                </c:pt>
                <c:pt idx="12967">
                  <c:v>13:00:48</c:v>
                </c:pt>
                <c:pt idx="12968">
                  <c:v>13:00:49</c:v>
                </c:pt>
                <c:pt idx="12969">
                  <c:v>13:00:49</c:v>
                </c:pt>
                <c:pt idx="12970">
                  <c:v>13:00:49</c:v>
                </c:pt>
                <c:pt idx="12971">
                  <c:v>13:00:55</c:v>
                </c:pt>
                <c:pt idx="12972">
                  <c:v>13:00:56</c:v>
                </c:pt>
                <c:pt idx="12973">
                  <c:v>13:00:56</c:v>
                </c:pt>
                <c:pt idx="12974">
                  <c:v>13:00:57</c:v>
                </c:pt>
                <c:pt idx="12975">
                  <c:v>13:00:57</c:v>
                </c:pt>
                <c:pt idx="12976">
                  <c:v>13:00:57</c:v>
                </c:pt>
                <c:pt idx="12977">
                  <c:v>13:00:58</c:v>
                </c:pt>
                <c:pt idx="12978">
                  <c:v>13:00:58</c:v>
                </c:pt>
                <c:pt idx="12979">
                  <c:v>13:00:59</c:v>
                </c:pt>
                <c:pt idx="12980">
                  <c:v>13:00:59</c:v>
                </c:pt>
                <c:pt idx="12981">
                  <c:v>13:00:59</c:v>
                </c:pt>
                <c:pt idx="12982">
                  <c:v>13:01:05</c:v>
                </c:pt>
                <c:pt idx="12983">
                  <c:v>13:01:06</c:v>
                </c:pt>
                <c:pt idx="12984">
                  <c:v>13:01:06</c:v>
                </c:pt>
                <c:pt idx="12985">
                  <c:v>13:01:07</c:v>
                </c:pt>
                <c:pt idx="12986">
                  <c:v>13:01:07</c:v>
                </c:pt>
                <c:pt idx="12987">
                  <c:v>13:01:07</c:v>
                </c:pt>
                <c:pt idx="12988">
                  <c:v>13:01:08</c:v>
                </c:pt>
                <c:pt idx="12989">
                  <c:v>13:01:08</c:v>
                </c:pt>
                <c:pt idx="12990">
                  <c:v>13:01:09</c:v>
                </c:pt>
                <c:pt idx="12991">
                  <c:v>13:01:09</c:v>
                </c:pt>
                <c:pt idx="12992">
                  <c:v>13:01:09</c:v>
                </c:pt>
                <c:pt idx="12993">
                  <c:v>13:01:15</c:v>
                </c:pt>
                <c:pt idx="12994">
                  <c:v>13:01:16</c:v>
                </c:pt>
                <c:pt idx="12995">
                  <c:v>13:01:16</c:v>
                </c:pt>
                <c:pt idx="12996">
                  <c:v>13:01:17</c:v>
                </c:pt>
                <c:pt idx="12997">
                  <c:v>13:01:17</c:v>
                </c:pt>
                <c:pt idx="12998">
                  <c:v>13:01:17</c:v>
                </c:pt>
                <c:pt idx="12999">
                  <c:v>13:01:18</c:v>
                </c:pt>
                <c:pt idx="13000">
                  <c:v>13:01:18</c:v>
                </c:pt>
                <c:pt idx="13001">
                  <c:v>13:01:19</c:v>
                </c:pt>
                <c:pt idx="13002">
                  <c:v>13:01:19</c:v>
                </c:pt>
                <c:pt idx="13003">
                  <c:v>13:01:19</c:v>
                </c:pt>
                <c:pt idx="13004">
                  <c:v>13:01:25</c:v>
                </c:pt>
                <c:pt idx="13005">
                  <c:v>13:01:26</c:v>
                </c:pt>
                <c:pt idx="13006">
                  <c:v>13:01:26</c:v>
                </c:pt>
                <c:pt idx="13007">
                  <c:v>13:01:27</c:v>
                </c:pt>
                <c:pt idx="13008">
                  <c:v>13:01:27</c:v>
                </c:pt>
                <c:pt idx="13009">
                  <c:v>13:01:27</c:v>
                </c:pt>
                <c:pt idx="13010">
                  <c:v>13:01:28</c:v>
                </c:pt>
                <c:pt idx="13011">
                  <c:v>13:01:28</c:v>
                </c:pt>
                <c:pt idx="13012">
                  <c:v>13:01:29</c:v>
                </c:pt>
                <c:pt idx="13013">
                  <c:v>13:01:29</c:v>
                </c:pt>
                <c:pt idx="13014">
                  <c:v>13:01:29</c:v>
                </c:pt>
                <c:pt idx="13015">
                  <c:v>13:01:35</c:v>
                </c:pt>
                <c:pt idx="13016">
                  <c:v>13:01:36</c:v>
                </c:pt>
                <c:pt idx="13017">
                  <c:v>13:01:36</c:v>
                </c:pt>
                <c:pt idx="13018">
                  <c:v>13:01:37</c:v>
                </c:pt>
                <c:pt idx="13019">
                  <c:v>13:01:37</c:v>
                </c:pt>
                <c:pt idx="13020">
                  <c:v>13:01:37</c:v>
                </c:pt>
                <c:pt idx="13021">
                  <c:v>13:01:38</c:v>
                </c:pt>
                <c:pt idx="13022">
                  <c:v>13:01:38</c:v>
                </c:pt>
                <c:pt idx="13023">
                  <c:v>13:01:39</c:v>
                </c:pt>
                <c:pt idx="13024">
                  <c:v>13:01:39</c:v>
                </c:pt>
                <c:pt idx="13025">
                  <c:v>13:01:39</c:v>
                </c:pt>
                <c:pt idx="13026">
                  <c:v>13:01:45</c:v>
                </c:pt>
                <c:pt idx="13027">
                  <c:v>13:01:46</c:v>
                </c:pt>
                <c:pt idx="13028">
                  <c:v>13:01:46</c:v>
                </c:pt>
                <c:pt idx="13029">
                  <c:v>13:01:47</c:v>
                </c:pt>
                <c:pt idx="13030">
                  <c:v>13:01:47</c:v>
                </c:pt>
                <c:pt idx="13031">
                  <c:v>13:01:47</c:v>
                </c:pt>
                <c:pt idx="13032">
                  <c:v>13:01:48</c:v>
                </c:pt>
                <c:pt idx="13033">
                  <c:v>13:01:48</c:v>
                </c:pt>
                <c:pt idx="13034">
                  <c:v>13:01:49</c:v>
                </c:pt>
                <c:pt idx="13035">
                  <c:v>13:01:49</c:v>
                </c:pt>
                <c:pt idx="13036">
                  <c:v>13:01:49</c:v>
                </c:pt>
                <c:pt idx="13037">
                  <c:v>13:01:55</c:v>
                </c:pt>
                <c:pt idx="13038">
                  <c:v>13:01:56</c:v>
                </c:pt>
                <c:pt idx="13039">
                  <c:v>13:01:56</c:v>
                </c:pt>
                <c:pt idx="13040">
                  <c:v>13:01:57</c:v>
                </c:pt>
                <c:pt idx="13041">
                  <c:v>13:01:57</c:v>
                </c:pt>
                <c:pt idx="13042">
                  <c:v>13:01:57</c:v>
                </c:pt>
                <c:pt idx="13043">
                  <c:v>13:01:58</c:v>
                </c:pt>
                <c:pt idx="13044">
                  <c:v>13:01:58</c:v>
                </c:pt>
                <c:pt idx="13045">
                  <c:v>13:01:59</c:v>
                </c:pt>
                <c:pt idx="13046">
                  <c:v>13:01:59</c:v>
                </c:pt>
                <c:pt idx="13047">
                  <c:v>13:01:59</c:v>
                </c:pt>
                <c:pt idx="13048">
                  <c:v>13:02:05</c:v>
                </c:pt>
                <c:pt idx="13049">
                  <c:v>13:02:06</c:v>
                </c:pt>
                <c:pt idx="13050">
                  <c:v>13:02:06</c:v>
                </c:pt>
                <c:pt idx="13051">
                  <c:v>13:02:07</c:v>
                </c:pt>
                <c:pt idx="13052">
                  <c:v>13:02:07</c:v>
                </c:pt>
                <c:pt idx="13053">
                  <c:v>13:02:07</c:v>
                </c:pt>
                <c:pt idx="13054">
                  <c:v>13:02:08</c:v>
                </c:pt>
                <c:pt idx="13055">
                  <c:v>13:02:08</c:v>
                </c:pt>
                <c:pt idx="13056">
                  <c:v>13:02:09</c:v>
                </c:pt>
                <c:pt idx="13057">
                  <c:v>13:02:09</c:v>
                </c:pt>
                <c:pt idx="13058">
                  <c:v>13:02:09</c:v>
                </c:pt>
                <c:pt idx="13059">
                  <c:v>13:02:15</c:v>
                </c:pt>
                <c:pt idx="13060">
                  <c:v>13:02:16</c:v>
                </c:pt>
                <c:pt idx="13061">
                  <c:v>13:02:16</c:v>
                </c:pt>
                <c:pt idx="13062">
                  <c:v>13:02:17</c:v>
                </c:pt>
                <c:pt idx="13063">
                  <c:v>13:02:17</c:v>
                </c:pt>
                <c:pt idx="13064">
                  <c:v>13:02:17</c:v>
                </c:pt>
                <c:pt idx="13065">
                  <c:v>13:02:18</c:v>
                </c:pt>
                <c:pt idx="13066">
                  <c:v>13:02:18</c:v>
                </c:pt>
                <c:pt idx="13067">
                  <c:v>13:02:19</c:v>
                </c:pt>
                <c:pt idx="13068">
                  <c:v>13:02:19</c:v>
                </c:pt>
                <c:pt idx="13069">
                  <c:v>13:02:19</c:v>
                </c:pt>
                <c:pt idx="13070">
                  <c:v>13:02:25</c:v>
                </c:pt>
                <c:pt idx="13071">
                  <c:v>13:02:26</c:v>
                </c:pt>
                <c:pt idx="13072">
                  <c:v>13:02:26</c:v>
                </c:pt>
                <c:pt idx="13073">
                  <c:v>13:02:27</c:v>
                </c:pt>
                <c:pt idx="13074">
                  <c:v>13:02:27</c:v>
                </c:pt>
                <c:pt idx="13075">
                  <c:v>13:02:27</c:v>
                </c:pt>
                <c:pt idx="13076">
                  <c:v>13:02:28</c:v>
                </c:pt>
                <c:pt idx="13077">
                  <c:v>13:02:28</c:v>
                </c:pt>
                <c:pt idx="13078">
                  <c:v>13:02:29</c:v>
                </c:pt>
                <c:pt idx="13079">
                  <c:v>13:02:29</c:v>
                </c:pt>
                <c:pt idx="13080">
                  <c:v>13:02:29</c:v>
                </c:pt>
                <c:pt idx="13081">
                  <c:v>13:02:35</c:v>
                </c:pt>
                <c:pt idx="13082">
                  <c:v>13:02:36</c:v>
                </c:pt>
                <c:pt idx="13083">
                  <c:v>13:02:36</c:v>
                </c:pt>
                <c:pt idx="13084">
                  <c:v>13:02:37</c:v>
                </c:pt>
                <c:pt idx="13085">
                  <c:v>13:02:37</c:v>
                </c:pt>
                <c:pt idx="13086">
                  <c:v>13:02:37</c:v>
                </c:pt>
                <c:pt idx="13087">
                  <c:v>13:02:38</c:v>
                </c:pt>
                <c:pt idx="13088">
                  <c:v>13:02:38</c:v>
                </c:pt>
                <c:pt idx="13089">
                  <c:v>13:02:39</c:v>
                </c:pt>
                <c:pt idx="13090">
                  <c:v>13:02:39</c:v>
                </c:pt>
                <c:pt idx="13091">
                  <c:v>13:02:39</c:v>
                </c:pt>
                <c:pt idx="13092">
                  <c:v>13:02:45</c:v>
                </c:pt>
                <c:pt idx="13093">
                  <c:v>13:02:46</c:v>
                </c:pt>
                <c:pt idx="13094">
                  <c:v>13:02:46</c:v>
                </c:pt>
                <c:pt idx="13095">
                  <c:v>13:02:47</c:v>
                </c:pt>
                <c:pt idx="13096">
                  <c:v>13:02:47</c:v>
                </c:pt>
                <c:pt idx="13097">
                  <c:v>13:02:47</c:v>
                </c:pt>
                <c:pt idx="13098">
                  <c:v>13:02:48</c:v>
                </c:pt>
                <c:pt idx="13099">
                  <c:v>13:02:48</c:v>
                </c:pt>
                <c:pt idx="13100">
                  <c:v>13:02:49</c:v>
                </c:pt>
                <c:pt idx="13101">
                  <c:v>13:02:49</c:v>
                </c:pt>
                <c:pt idx="13102">
                  <c:v>13:02:49</c:v>
                </c:pt>
                <c:pt idx="13103">
                  <c:v>13:02:55</c:v>
                </c:pt>
                <c:pt idx="13104">
                  <c:v>13:02:56</c:v>
                </c:pt>
                <c:pt idx="13105">
                  <c:v>13:02:56</c:v>
                </c:pt>
                <c:pt idx="13106">
                  <c:v>13:02:57</c:v>
                </c:pt>
                <c:pt idx="13107">
                  <c:v>13:02:57</c:v>
                </c:pt>
                <c:pt idx="13108">
                  <c:v>13:02:57</c:v>
                </c:pt>
                <c:pt idx="13109">
                  <c:v>13:02:58</c:v>
                </c:pt>
                <c:pt idx="13110">
                  <c:v>13:02:58</c:v>
                </c:pt>
                <c:pt idx="13111">
                  <c:v>13:02:59</c:v>
                </c:pt>
                <c:pt idx="13112">
                  <c:v>13:02:59</c:v>
                </c:pt>
                <c:pt idx="13113">
                  <c:v>13:02:59</c:v>
                </c:pt>
                <c:pt idx="13114">
                  <c:v>13:03:05</c:v>
                </c:pt>
                <c:pt idx="13115">
                  <c:v>13:03:06</c:v>
                </c:pt>
                <c:pt idx="13116">
                  <c:v>13:03:06</c:v>
                </c:pt>
                <c:pt idx="13117">
                  <c:v>13:03:07</c:v>
                </c:pt>
                <c:pt idx="13118">
                  <c:v>13:03:07</c:v>
                </c:pt>
                <c:pt idx="13119">
                  <c:v>13:03:07</c:v>
                </c:pt>
                <c:pt idx="13120">
                  <c:v>13:03:08</c:v>
                </c:pt>
                <c:pt idx="13121">
                  <c:v>13:03:08</c:v>
                </c:pt>
                <c:pt idx="13122">
                  <c:v>13:03:09</c:v>
                </c:pt>
                <c:pt idx="13123">
                  <c:v>13:03:09</c:v>
                </c:pt>
                <c:pt idx="13124">
                  <c:v>13:03:09</c:v>
                </c:pt>
                <c:pt idx="13125">
                  <c:v>13:03:15</c:v>
                </c:pt>
                <c:pt idx="13126">
                  <c:v>13:03:16</c:v>
                </c:pt>
                <c:pt idx="13127">
                  <c:v>13:03:16</c:v>
                </c:pt>
                <c:pt idx="13128">
                  <c:v>13:03:17</c:v>
                </c:pt>
                <c:pt idx="13129">
                  <c:v>13:03:17</c:v>
                </c:pt>
                <c:pt idx="13130">
                  <c:v>13:03:17</c:v>
                </c:pt>
                <c:pt idx="13131">
                  <c:v>13:03:18</c:v>
                </c:pt>
                <c:pt idx="13132">
                  <c:v>13:03:18</c:v>
                </c:pt>
                <c:pt idx="13133">
                  <c:v>13:03:19</c:v>
                </c:pt>
                <c:pt idx="13134">
                  <c:v>13:03:19</c:v>
                </c:pt>
                <c:pt idx="13135">
                  <c:v>13:03:19</c:v>
                </c:pt>
                <c:pt idx="13136">
                  <c:v>13:03:25</c:v>
                </c:pt>
                <c:pt idx="13137">
                  <c:v>13:03:26</c:v>
                </c:pt>
                <c:pt idx="13138">
                  <c:v>13:03:26</c:v>
                </c:pt>
                <c:pt idx="13139">
                  <c:v>13:03:27</c:v>
                </c:pt>
                <c:pt idx="13140">
                  <c:v>13:03:27</c:v>
                </c:pt>
                <c:pt idx="13141">
                  <c:v>13:03:27</c:v>
                </c:pt>
                <c:pt idx="13142">
                  <c:v>13:03:28</c:v>
                </c:pt>
                <c:pt idx="13143">
                  <c:v>13:03:28</c:v>
                </c:pt>
                <c:pt idx="13144">
                  <c:v>13:03:29</c:v>
                </c:pt>
                <c:pt idx="13145">
                  <c:v>13:03:29</c:v>
                </c:pt>
                <c:pt idx="13146">
                  <c:v>13:03:29</c:v>
                </c:pt>
                <c:pt idx="13147">
                  <c:v>13:03:35</c:v>
                </c:pt>
                <c:pt idx="13148">
                  <c:v>13:03:36</c:v>
                </c:pt>
                <c:pt idx="13149">
                  <c:v>13:03:36</c:v>
                </c:pt>
                <c:pt idx="13150">
                  <c:v>13:03:37</c:v>
                </c:pt>
                <c:pt idx="13151">
                  <c:v>13:03:37</c:v>
                </c:pt>
                <c:pt idx="13152">
                  <c:v>13:03:37</c:v>
                </c:pt>
                <c:pt idx="13153">
                  <c:v>13:03:38</c:v>
                </c:pt>
                <c:pt idx="13154">
                  <c:v>13:03:38</c:v>
                </c:pt>
                <c:pt idx="13155">
                  <c:v>13:03:39</c:v>
                </c:pt>
                <c:pt idx="13156">
                  <c:v>13:03:39</c:v>
                </c:pt>
                <c:pt idx="13157">
                  <c:v>13:03:39</c:v>
                </c:pt>
                <c:pt idx="13158">
                  <c:v>13:03:45</c:v>
                </c:pt>
                <c:pt idx="13159">
                  <c:v>13:03:46</c:v>
                </c:pt>
                <c:pt idx="13160">
                  <c:v>13:03:46</c:v>
                </c:pt>
                <c:pt idx="13161">
                  <c:v>13:03:47</c:v>
                </c:pt>
                <c:pt idx="13162">
                  <c:v>13:03:47</c:v>
                </c:pt>
                <c:pt idx="13163">
                  <c:v>13:03:47</c:v>
                </c:pt>
                <c:pt idx="13164">
                  <c:v>13:03:48</c:v>
                </c:pt>
                <c:pt idx="13165">
                  <c:v>13:03:48</c:v>
                </c:pt>
                <c:pt idx="13166">
                  <c:v>13:03:49</c:v>
                </c:pt>
                <c:pt idx="13167">
                  <c:v>13:03:49</c:v>
                </c:pt>
                <c:pt idx="13168">
                  <c:v>13:03:49</c:v>
                </c:pt>
                <c:pt idx="13169">
                  <c:v>13:03:55</c:v>
                </c:pt>
                <c:pt idx="13170">
                  <c:v>13:03:56</c:v>
                </c:pt>
                <c:pt idx="13171">
                  <c:v>13:03:56</c:v>
                </c:pt>
                <c:pt idx="13172">
                  <c:v>13:03:57</c:v>
                </c:pt>
                <c:pt idx="13173">
                  <c:v>13:03:57</c:v>
                </c:pt>
                <c:pt idx="13174">
                  <c:v>13:03:57</c:v>
                </c:pt>
                <c:pt idx="13175">
                  <c:v>13:03:58</c:v>
                </c:pt>
                <c:pt idx="13176">
                  <c:v>13:03:58</c:v>
                </c:pt>
                <c:pt idx="13177">
                  <c:v>13:03:59</c:v>
                </c:pt>
                <c:pt idx="13178">
                  <c:v>13:03:59</c:v>
                </c:pt>
                <c:pt idx="13179">
                  <c:v>13:03:59</c:v>
                </c:pt>
                <c:pt idx="13180">
                  <c:v>13:04:05</c:v>
                </c:pt>
                <c:pt idx="13181">
                  <c:v>13:04:06</c:v>
                </c:pt>
                <c:pt idx="13182">
                  <c:v>13:04:06</c:v>
                </c:pt>
                <c:pt idx="13183">
                  <c:v>13:04:07</c:v>
                </c:pt>
                <c:pt idx="13184">
                  <c:v>13:04:07</c:v>
                </c:pt>
                <c:pt idx="13185">
                  <c:v>13:04:07</c:v>
                </c:pt>
                <c:pt idx="13186">
                  <c:v>13:04:08</c:v>
                </c:pt>
                <c:pt idx="13187">
                  <c:v>13:04:08</c:v>
                </c:pt>
                <c:pt idx="13188">
                  <c:v>13:04:09</c:v>
                </c:pt>
                <c:pt idx="13189">
                  <c:v>13:04:09</c:v>
                </c:pt>
                <c:pt idx="13190">
                  <c:v>13:04:09</c:v>
                </c:pt>
                <c:pt idx="13191">
                  <c:v>13:04:15</c:v>
                </c:pt>
                <c:pt idx="13192">
                  <c:v>13:04:16</c:v>
                </c:pt>
                <c:pt idx="13193">
                  <c:v>13:04:16</c:v>
                </c:pt>
                <c:pt idx="13194">
                  <c:v>13:04:17</c:v>
                </c:pt>
                <c:pt idx="13195">
                  <c:v>13:04:17</c:v>
                </c:pt>
                <c:pt idx="13196">
                  <c:v>13:04:17</c:v>
                </c:pt>
                <c:pt idx="13197">
                  <c:v>13:04:18</c:v>
                </c:pt>
                <c:pt idx="13198">
                  <c:v>13:04:18</c:v>
                </c:pt>
                <c:pt idx="13199">
                  <c:v>13:04:19</c:v>
                </c:pt>
                <c:pt idx="13200">
                  <c:v>13:04:19</c:v>
                </c:pt>
                <c:pt idx="13201">
                  <c:v>13:04:19</c:v>
                </c:pt>
                <c:pt idx="13202">
                  <c:v>13:04:25</c:v>
                </c:pt>
                <c:pt idx="13203">
                  <c:v>13:04:26</c:v>
                </c:pt>
                <c:pt idx="13204">
                  <c:v>13:04:26</c:v>
                </c:pt>
                <c:pt idx="13205">
                  <c:v>13:04:27</c:v>
                </c:pt>
                <c:pt idx="13206">
                  <c:v>13:04:27</c:v>
                </c:pt>
                <c:pt idx="13207">
                  <c:v>13:04:27</c:v>
                </c:pt>
                <c:pt idx="13208">
                  <c:v>13:04:28</c:v>
                </c:pt>
                <c:pt idx="13209">
                  <c:v>13:04:28</c:v>
                </c:pt>
                <c:pt idx="13210">
                  <c:v>13:04:29</c:v>
                </c:pt>
                <c:pt idx="13211">
                  <c:v>13:04:29</c:v>
                </c:pt>
                <c:pt idx="13212">
                  <c:v>13:04:29</c:v>
                </c:pt>
                <c:pt idx="13213">
                  <c:v>13:04:35</c:v>
                </c:pt>
                <c:pt idx="13214">
                  <c:v>13:04:36</c:v>
                </c:pt>
                <c:pt idx="13215">
                  <c:v>13:04:36</c:v>
                </c:pt>
                <c:pt idx="13216">
                  <c:v>13:04:37</c:v>
                </c:pt>
                <c:pt idx="13217">
                  <c:v>13:04:37</c:v>
                </c:pt>
                <c:pt idx="13218">
                  <c:v>13:04:37</c:v>
                </c:pt>
                <c:pt idx="13219">
                  <c:v>13:04:38</c:v>
                </c:pt>
                <c:pt idx="13220">
                  <c:v>13:04:38</c:v>
                </c:pt>
                <c:pt idx="13221">
                  <c:v>13:04:39</c:v>
                </c:pt>
                <c:pt idx="13222">
                  <c:v>13:04:39</c:v>
                </c:pt>
                <c:pt idx="13223">
                  <c:v>13:04:39</c:v>
                </c:pt>
                <c:pt idx="13224">
                  <c:v>13:04:45</c:v>
                </c:pt>
                <c:pt idx="13225">
                  <c:v>13:04:46</c:v>
                </c:pt>
                <c:pt idx="13226">
                  <c:v>13:04:46</c:v>
                </c:pt>
                <c:pt idx="13227">
                  <c:v>13:04:47</c:v>
                </c:pt>
                <c:pt idx="13228">
                  <c:v>13:04:47</c:v>
                </c:pt>
                <c:pt idx="13229">
                  <c:v>13:04:47</c:v>
                </c:pt>
                <c:pt idx="13230">
                  <c:v>13:04:48</c:v>
                </c:pt>
                <c:pt idx="13231">
                  <c:v>13:04:48</c:v>
                </c:pt>
                <c:pt idx="13232">
                  <c:v>13:04:49</c:v>
                </c:pt>
                <c:pt idx="13233">
                  <c:v>13:04:49</c:v>
                </c:pt>
                <c:pt idx="13234">
                  <c:v>13:04:49</c:v>
                </c:pt>
                <c:pt idx="13235">
                  <c:v>13:04:55</c:v>
                </c:pt>
                <c:pt idx="13236">
                  <c:v>13:04:56</c:v>
                </c:pt>
                <c:pt idx="13237">
                  <c:v>13:04:56</c:v>
                </c:pt>
                <c:pt idx="13238">
                  <c:v>13:04:57</c:v>
                </c:pt>
                <c:pt idx="13239">
                  <c:v>13:04:57</c:v>
                </c:pt>
                <c:pt idx="13240">
                  <c:v>13:04:57</c:v>
                </c:pt>
                <c:pt idx="13241">
                  <c:v>13:04:58</c:v>
                </c:pt>
                <c:pt idx="13242">
                  <c:v>13:04:58</c:v>
                </c:pt>
                <c:pt idx="13243">
                  <c:v>13:04:59</c:v>
                </c:pt>
                <c:pt idx="13244">
                  <c:v>13:04:59</c:v>
                </c:pt>
                <c:pt idx="13245">
                  <c:v>13:04:59</c:v>
                </c:pt>
                <c:pt idx="13246">
                  <c:v>13:05:05</c:v>
                </c:pt>
                <c:pt idx="13247">
                  <c:v>13:05:06</c:v>
                </c:pt>
                <c:pt idx="13248">
                  <c:v>13:05:06</c:v>
                </c:pt>
                <c:pt idx="13249">
                  <c:v>13:05:07</c:v>
                </c:pt>
                <c:pt idx="13250">
                  <c:v>13:05:07</c:v>
                </c:pt>
                <c:pt idx="13251">
                  <c:v>13:05:07</c:v>
                </c:pt>
                <c:pt idx="13252">
                  <c:v>13:05:08</c:v>
                </c:pt>
                <c:pt idx="13253">
                  <c:v>13:05:08</c:v>
                </c:pt>
                <c:pt idx="13254">
                  <c:v>13:05:09</c:v>
                </c:pt>
                <c:pt idx="13255">
                  <c:v>13:05:09</c:v>
                </c:pt>
                <c:pt idx="13256">
                  <c:v>13:05:09</c:v>
                </c:pt>
                <c:pt idx="13257">
                  <c:v>13:05:15</c:v>
                </c:pt>
                <c:pt idx="13258">
                  <c:v>13:05:16</c:v>
                </c:pt>
                <c:pt idx="13259">
                  <c:v>13:05:16</c:v>
                </c:pt>
                <c:pt idx="13260">
                  <c:v>13:05:17</c:v>
                </c:pt>
                <c:pt idx="13261">
                  <c:v>13:05:17</c:v>
                </c:pt>
                <c:pt idx="13262">
                  <c:v>13:05:17</c:v>
                </c:pt>
                <c:pt idx="13263">
                  <c:v>13:05:18</c:v>
                </c:pt>
                <c:pt idx="13264">
                  <c:v>13:05:18</c:v>
                </c:pt>
                <c:pt idx="13265">
                  <c:v>13:05:19</c:v>
                </c:pt>
                <c:pt idx="13266">
                  <c:v>13:05:19</c:v>
                </c:pt>
                <c:pt idx="13267">
                  <c:v>13:05:19</c:v>
                </c:pt>
                <c:pt idx="13268">
                  <c:v>13:05:25</c:v>
                </c:pt>
                <c:pt idx="13269">
                  <c:v>13:05:26</c:v>
                </c:pt>
                <c:pt idx="13270">
                  <c:v>13:05:26</c:v>
                </c:pt>
                <c:pt idx="13271">
                  <c:v>13:05:27</c:v>
                </c:pt>
                <c:pt idx="13272">
                  <c:v>13:05:27</c:v>
                </c:pt>
                <c:pt idx="13273">
                  <c:v>13:05:27</c:v>
                </c:pt>
                <c:pt idx="13274">
                  <c:v>13:05:28</c:v>
                </c:pt>
                <c:pt idx="13275">
                  <c:v>13:05:28</c:v>
                </c:pt>
                <c:pt idx="13276">
                  <c:v>13:05:29</c:v>
                </c:pt>
                <c:pt idx="13277">
                  <c:v>13:05:29</c:v>
                </c:pt>
                <c:pt idx="13278">
                  <c:v>13:05:29</c:v>
                </c:pt>
                <c:pt idx="13279">
                  <c:v>13:05:35</c:v>
                </c:pt>
                <c:pt idx="13280">
                  <c:v>13:05:36</c:v>
                </c:pt>
                <c:pt idx="13281">
                  <c:v>13:05:36</c:v>
                </c:pt>
                <c:pt idx="13282">
                  <c:v>13:05:37</c:v>
                </c:pt>
                <c:pt idx="13283">
                  <c:v>13:05:37</c:v>
                </c:pt>
                <c:pt idx="13284">
                  <c:v>13:05:37</c:v>
                </c:pt>
                <c:pt idx="13285">
                  <c:v>13:05:38</c:v>
                </c:pt>
                <c:pt idx="13286">
                  <c:v>13:05:38</c:v>
                </c:pt>
                <c:pt idx="13287">
                  <c:v>13:05:39</c:v>
                </c:pt>
                <c:pt idx="13288">
                  <c:v>13:05:39</c:v>
                </c:pt>
                <c:pt idx="13289">
                  <c:v>13:05:39</c:v>
                </c:pt>
                <c:pt idx="13290">
                  <c:v>13:05:45</c:v>
                </c:pt>
                <c:pt idx="13291">
                  <c:v>13:05:46</c:v>
                </c:pt>
                <c:pt idx="13292">
                  <c:v>13:05:46</c:v>
                </c:pt>
                <c:pt idx="13293">
                  <c:v>13:05:47</c:v>
                </c:pt>
                <c:pt idx="13294">
                  <c:v>13:05:47</c:v>
                </c:pt>
                <c:pt idx="13295">
                  <c:v>13:05:47</c:v>
                </c:pt>
                <c:pt idx="13296">
                  <c:v>13:05:48</c:v>
                </c:pt>
                <c:pt idx="13297">
                  <c:v>13:05:48</c:v>
                </c:pt>
                <c:pt idx="13298">
                  <c:v>13:05:49</c:v>
                </c:pt>
                <c:pt idx="13299">
                  <c:v>13:05:49</c:v>
                </c:pt>
                <c:pt idx="13300">
                  <c:v>13:05:49</c:v>
                </c:pt>
                <c:pt idx="13301">
                  <c:v>13:05:55</c:v>
                </c:pt>
                <c:pt idx="13302">
                  <c:v>13:05:56</c:v>
                </c:pt>
                <c:pt idx="13303">
                  <c:v>13:05:56</c:v>
                </c:pt>
                <c:pt idx="13304">
                  <c:v>13:05:57</c:v>
                </c:pt>
                <c:pt idx="13305">
                  <c:v>13:05:57</c:v>
                </c:pt>
                <c:pt idx="13306">
                  <c:v>13:05:57</c:v>
                </c:pt>
                <c:pt idx="13307">
                  <c:v>13:05:58</c:v>
                </c:pt>
                <c:pt idx="13308">
                  <c:v>13:05:58</c:v>
                </c:pt>
                <c:pt idx="13309">
                  <c:v>13:05:59</c:v>
                </c:pt>
                <c:pt idx="13310">
                  <c:v>13:05:59</c:v>
                </c:pt>
                <c:pt idx="13311">
                  <c:v>13:05:59</c:v>
                </c:pt>
                <c:pt idx="13312">
                  <c:v>13:06:05</c:v>
                </c:pt>
                <c:pt idx="13313">
                  <c:v>13:06:06</c:v>
                </c:pt>
                <c:pt idx="13314">
                  <c:v>13:06:06</c:v>
                </c:pt>
                <c:pt idx="13315">
                  <c:v>13:06:07</c:v>
                </c:pt>
                <c:pt idx="13316">
                  <c:v>13:06:07</c:v>
                </c:pt>
                <c:pt idx="13317">
                  <c:v>13:06:07</c:v>
                </c:pt>
                <c:pt idx="13318">
                  <c:v>13:06:08</c:v>
                </c:pt>
                <c:pt idx="13319">
                  <c:v>13:06:08</c:v>
                </c:pt>
                <c:pt idx="13320">
                  <c:v>13:06:09</c:v>
                </c:pt>
                <c:pt idx="13321">
                  <c:v>13:06:09</c:v>
                </c:pt>
                <c:pt idx="13322">
                  <c:v>13:06:09</c:v>
                </c:pt>
                <c:pt idx="13323">
                  <c:v>13:06:15</c:v>
                </c:pt>
                <c:pt idx="13324">
                  <c:v>13:06:16</c:v>
                </c:pt>
                <c:pt idx="13325">
                  <c:v>13:06:16</c:v>
                </c:pt>
                <c:pt idx="13326">
                  <c:v>13:06:17</c:v>
                </c:pt>
                <c:pt idx="13327">
                  <c:v>13:06:17</c:v>
                </c:pt>
                <c:pt idx="13328">
                  <c:v>13:06:17</c:v>
                </c:pt>
                <c:pt idx="13329">
                  <c:v>13:06:18</c:v>
                </c:pt>
                <c:pt idx="13330">
                  <c:v>13:06:18</c:v>
                </c:pt>
                <c:pt idx="13331">
                  <c:v>13:06:19</c:v>
                </c:pt>
                <c:pt idx="13332">
                  <c:v>13:06:19</c:v>
                </c:pt>
                <c:pt idx="13333">
                  <c:v>13:06:19</c:v>
                </c:pt>
                <c:pt idx="13334">
                  <c:v>13:06:25</c:v>
                </c:pt>
                <c:pt idx="13335">
                  <c:v>13:06:26</c:v>
                </c:pt>
                <c:pt idx="13336">
                  <c:v>13:06:26</c:v>
                </c:pt>
                <c:pt idx="13337">
                  <c:v>13:06:27</c:v>
                </c:pt>
                <c:pt idx="13338">
                  <c:v>13:06:27</c:v>
                </c:pt>
                <c:pt idx="13339">
                  <c:v>13:06:27</c:v>
                </c:pt>
                <c:pt idx="13340">
                  <c:v>13:06:28</c:v>
                </c:pt>
                <c:pt idx="13341">
                  <c:v>13:06:28</c:v>
                </c:pt>
                <c:pt idx="13342">
                  <c:v>13:06:29</c:v>
                </c:pt>
                <c:pt idx="13343">
                  <c:v>13:06:29</c:v>
                </c:pt>
                <c:pt idx="13344">
                  <c:v>13:06:29</c:v>
                </c:pt>
                <c:pt idx="13345">
                  <c:v>13:06:35</c:v>
                </c:pt>
                <c:pt idx="13346">
                  <c:v>13:06:36</c:v>
                </c:pt>
                <c:pt idx="13347">
                  <c:v>13:06:36</c:v>
                </c:pt>
                <c:pt idx="13348">
                  <c:v>13:06:37</c:v>
                </c:pt>
                <c:pt idx="13349">
                  <c:v>13:06:37</c:v>
                </c:pt>
                <c:pt idx="13350">
                  <c:v>13:06:37</c:v>
                </c:pt>
                <c:pt idx="13351">
                  <c:v>13:06:38</c:v>
                </c:pt>
                <c:pt idx="13352">
                  <c:v>13:06:38</c:v>
                </c:pt>
                <c:pt idx="13353">
                  <c:v>13:06:39</c:v>
                </c:pt>
                <c:pt idx="13354">
                  <c:v>13:06:39</c:v>
                </c:pt>
                <c:pt idx="13355">
                  <c:v>13:06:39</c:v>
                </c:pt>
                <c:pt idx="13356">
                  <c:v>13:06:45</c:v>
                </c:pt>
                <c:pt idx="13357">
                  <c:v>13:06:46</c:v>
                </c:pt>
                <c:pt idx="13358">
                  <c:v>13:06:46</c:v>
                </c:pt>
                <c:pt idx="13359">
                  <c:v>13:06:47</c:v>
                </c:pt>
                <c:pt idx="13360">
                  <c:v>13:06:47</c:v>
                </c:pt>
                <c:pt idx="13361">
                  <c:v>13:06:47</c:v>
                </c:pt>
                <c:pt idx="13362">
                  <c:v>13:06:48</c:v>
                </c:pt>
                <c:pt idx="13363">
                  <c:v>13:06:48</c:v>
                </c:pt>
                <c:pt idx="13364">
                  <c:v>13:06:49</c:v>
                </c:pt>
                <c:pt idx="13365">
                  <c:v>13:06:49</c:v>
                </c:pt>
                <c:pt idx="13366">
                  <c:v>13:06:49</c:v>
                </c:pt>
                <c:pt idx="13367">
                  <c:v>13:06:55</c:v>
                </c:pt>
                <c:pt idx="13368">
                  <c:v>13:06:56</c:v>
                </c:pt>
                <c:pt idx="13369">
                  <c:v>13:06:56</c:v>
                </c:pt>
                <c:pt idx="13370">
                  <c:v>13:06:57</c:v>
                </c:pt>
                <c:pt idx="13371">
                  <c:v>13:06:57</c:v>
                </c:pt>
                <c:pt idx="13372">
                  <c:v>13:06:57</c:v>
                </c:pt>
                <c:pt idx="13373">
                  <c:v>13:06:58</c:v>
                </c:pt>
                <c:pt idx="13374">
                  <c:v>13:06:58</c:v>
                </c:pt>
                <c:pt idx="13375">
                  <c:v>13:06:59</c:v>
                </c:pt>
                <c:pt idx="13376">
                  <c:v>13:06:59</c:v>
                </c:pt>
                <c:pt idx="13377">
                  <c:v>13:06:59</c:v>
                </c:pt>
                <c:pt idx="13378">
                  <c:v>13:07:05</c:v>
                </c:pt>
                <c:pt idx="13379">
                  <c:v>13:07:06</c:v>
                </c:pt>
                <c:pt idx="13380">
                  <c:v>13:07:06</c:v>
                </c:pt>
                <c:pt idx="13381">
                  <c:v>13:07:07</c:v>
                </c:pt>
                <c:pt idx="13382">
                  <c:v>13:07:07</c:v>
                </c:pt>
                <c:pt idx="13383">
                  <c:v>13:07:07</c:v>
                </c:pt>
                <c:pt idx="13384">
                  <c:v>13:07:08</c:v>
                </c:pt>
                <c:pt idx="13385">
                  <c:v>13:07:08</c:v>
                </c:pt>
                <c:pt idx="13386">
                  <c:v>13:07:09</c:v>
                </c:pt>
                <c:pt idx="13387">
                  <c:v>13:07:09</c:v>
                </c:pt>
                <c:pt idx="13388">
                  <c:v>13:07:09</c:v>
                </c:pt>
                <c:pt idx="13389">
                  <c:v>13:07:15</c:v>
                </c:pt>
                <c:pt idx="13390">
                  <c:v>13:07:16</c:v>
                </c:pt>
                <c:pt idx="13391">
                  <c:v>13:07:16</c:v>
                </c:pt>
                <c:pt idx="13392">
                  <c:v>13:07:17</c:v>
                </c:pt>
                <c:pt idx="13393">
                  <c:v>13:07:17</c:v>
                </c:pt>
                <c:pt idx="13394">
                  <c:v>13:07:17</c:v>
                </c:pt>
                <c:pt idx="13395">
                  <c:v>13:07:18</c:v>
                </c:pt>
                <c:pt idx="13396">
                  <c:v>13:07:18</c:v>
                </c:pt>
                <c:pt idx="13397">
                  <c:v>13:07:19</c:v>
                </c:pt>
                <c:pt idx="13398">
                  <c:v>13:07:19</c:v>
                </c:pt>
                <c:pt idx="13399">
                  <c:v>13:07:19</c:v>
                </c:pt>
                <c:pt idx="13400">
                  <c:v>13:07:25</c:v>
                </c:pt>
                <c:pt idx="13401">
                  <c:v>13:07:25</c:v>
                </c:pt>
                <c:pt idx="13402">
                  <c:v>13:07:26</c:v>
                </c:pt>
                <c:pt idx="13403">
                  <c:v>13:07:26</c:v>
                </c:pt>
                <c:pt idx="13404">
                  <c:v>13:07:27</c:v>
                </c:pt>
                <c:pt idx="13405">
                  <c:v>13:07:27</c:v>
                </c:pt>
                <c:pt idx="13406">
                  <c:v>13:07:27</c:v>
                </c:pt>
                <c:pt idx="13407">
                  <c:v>13:07:28</c:v>
                </c:pt>
                <c:pt idx="13408">
                  <c:v>13:07:28</c:v>
                </c:pt>
                <c:pt idx="13409">
                  <c:v>13:07:29</c:v>
                </c:pt>
                <c:pt idx="13410">
                  <c:v>13:07:29</c:v>
                </c:pt>
                <c:pt idx="13411">
                  <c:v>13:07:35</c:v>
                </c:pt>
                <c:pt idx="13412">
                  <c:v>13:07:36</c:v>
                </c:pt>
                <c:pt idx="13413">
                  <c:v>13:07:36</c:v>
                </c:pt>
                <c:pt idx="13414">
                  <c:v>13:07:37</c:v>
                </c:pt>
                <c:pt idx="13415">
                  <c:v>13:07:37</c:v>
                </c:pt>
                <c:pt idx="13416">
                  <c:v>13:07:37</c:v>
                </c:pt>
                <c:pt idx="13417">
                  <c:v>13:07:38</c:v>
                </c:pt>
                <c:pt idx="13418">
                  <c:v>13:07:38</c:v>
                </c:pt>
                <c:pt idx="13419">
                  <c:v>13:07:39</c:v>
                </c:pt>
                <c:pt idx="13420">
                  <c:v>13:07:39</c:v>
                </c:pt>
                <c:pt idx="13421">
                  <c:v>13:07:39</c:v>
                </c:pt>
                <c:pt idx="13422">
                  <c:v>13:07:45</c:v>
                </c:pt>
                <c:pt idx="13423">
                  <c:v>13:07:46</c:v>
                </c:pt>
                <c:pt idx="13424">
                  <c:v>13:07:46</c:v>
                </c:pt>
                <c:pt idx="13425">
                  <c:v>13:07:47</c:v>
                </c:pt>
                <c:pt idx="13426">
                  <c:v>13:07:47</c:v>
                </c:pt>
                <c:pt idx="13427">
                  <c:v>13:07:47</c:v>
                </c:pt>
                <c:pt idx="13428">
                  <c:v>13:07:48</c:v>
                </c:pt>
                <c:pt idx="13429">
                  <c:v>13:07:48</c:v>
                </c:pt>
                <c:pt idx="13430">
                  <c:v>13:07:49</c:v>
                </c:pt>
                <c:pt idx="13431">
                  <c:v>13:07:49</c:v>
                </c:pt>
                <c:pt idx="13432">
                  <c:v>13:07:49</c:v>
                </c:pt>
                <c:pt idx="13433">
                  <c:v>13:07:55</c:v>
                </c:pt>
                <c:pt idx="13434">
                  <c:v>13:07:56</c:v>
                </c:pt>
                <c:pt idx="13435">
                  <c:v>13:07:56</c:v>
                </c:pt>
                <c:pt idx="13436">
                  <c:v>13:07:57</c:v>
                </c:pt>
                <c:pt idx="13437">
                  <c:v>13:07:57</c:v>
                </c:pt>
                <c:pt idx="13438">
                  <c:v>13:07:57</c:v>
                </c:pt>
                <c:pt idx="13439">
                  <c:v>13:07:58</c:v>
                </c:pt>
                <c:pt idx="13440">
                  <c:v>13:07:58</c:v>
                </c:pt>
                <c:pt idx="13441">
                  <c:v>13:07:59</c:v>
                </c:pt>
                <c:pt idx="13442">
                  <c:v>13:07:59</c:v>
                </c:pt>
                <c:pt idx="13443">
                  <c:v>13:07:59</c:v>
                </c:pt>
                <c:pt idx="13444">
                  <c:v>13:08:05</c:v>
                </c:pt>
                <c:pt idx="13445">
                  <c:v>13:08:06</c:v>
                </c:pt>
                <c:pt idx="13446">
                  <c:v>13:08:06</c:v>
                </c:pt>
                <c:pt idx="13447">
                  <c:v>13:08:07</c:v>
                </c:pt>
                <c:pt idx="13448">
                  <c:v>13:08:07</c:v>
                </c:pt>
                <c:pt idx="13449">
                  <c:v>13:08:07</c:v>
                </c:pt>
                <c:pt idx="13450">
                  <c:v>13:08:08</c:v>
                </c:pt>
                <c:pt idx="13451">
                  <c:v>13:08:08</c:v>
                </c:pt>
                <c:pt idx="13452">
                  <c:v>13:08:09</c:v>
                </c:pt>
                <c:pt idx="13453">
                  <c:v>13:08:09</c:v>
                </c:pt>
                <c:pt idx="13454">
                  <c:v>13:08:09</c:v>
                </c:pt>
                <c:pt idx="13455">
                  <c:v>13:08:15</c:v>
                </c:pt>
                <c:pt idx="13456">
                  <c:v>13:08:16</c:v>
                </c:pt>
                <c:pt idx="13457">
                  <c:v>13:08:16</c:v>
                </c:pt>
                <c:pt idx="13458">
                  <c:v>13:08:17</c:v>
                </c:pt>
                <c:pt idx="13459">
                  <c:v>13:08:17</c:v>
                </c:pt>
                <c:pt idx="13460">
                  <c:v>13:08:17</c:v>
                </c:pt>
                <c:pt idx="13461">
                  <c:v>13:08:18</c:v>
                </c:pt>
                <c:pt idx="13462">
                  <c:v>13:08:18</c:v>
                </c:pt>
                <c:pt idx="13463">
                  <c:v>13:08:19</c:v>
                </c:pt>
                <c:pt idx="13464">
                  <c:v>13:08:19</c:v>
                </c:pt>
                <c:pt idx="13465">
                  <c:v>13:08:19</c:v>
                </c:pt>
                <c:pt idx="13466">
                  <c:v>13:08:25</c:v>
                </c:pt>
                <c:pt idx="13467">
                  <c:v>13:08:26</c:v>
                </c:pt>
                <c:pt idx="13468">
                  <c:v>13:08:26</c:v>
                </c:pt>
                <c:pt idx="13469">
                  <c:v>13:08:27</c:v>
                </c:pt>
                <c:pt idx="13470">
                  <c:v>13:08:27</c:v>
                </c:pt>
                <c:pt idx="13471">
                  <c:v>13:08:27</c:v>
                </c:pt>
                <c:pt idx="13472">
                  <c:v>13:08:28</c:v>
                </c:pt>
                <c:pt idx="13473">
                  <c:v>13:08:28</c:v>
                </c:pt>
                <c:pt idx="13474">
                  <c:v>13:08:29</c:v>
                </c:pt>
                <c:pt idx="13475">
                  <c:v>13:08:29</c:v>
                </c:pt>
                <c:pt idx="13476">
                  <c:v>13:08:29</c:v>
                </c:pt>
                <c:pt idx="13477">
                  <c:v>13:08:35</c:v>
                </c:pt>
                <c:pt idx="13478">
                  <c:v>13:08:35</c:v>
                </c:pt>
                <c:pt idx="13479">
                  <c:v>13:08:36</c:v>
                </c:pt>
                <c:pt idx="13480">
                  <c:v>13:08:36</c:v>
                </c:pt>
                <c:pt idx="13481">
                  <c:v>13:08:37</c:v>
                </c:pt>
                <c:pt idx="13482">
                  <c:v>13:08:37</c:v>
                </c:pt>
                <c:pt idx="13483">
                  <c:v>13:08:37</c:v>
                </c:pt>
                <c:pt idx="13484">
                  <c:v>13:08:38</c:v>
                </c:pt>
                <c:pt idx="13485">
                  <c:v>13:08:38</c:v>
                </c:pt>
                <c:pt idx="13486">
                  <c:v>13:08:39</c:v>
                </c:pt>
                <c:pt idx="13487">
                  <c:v>13:08:39</c:v>
                </c:pt>
                <c:pt idx="13488">
                  <c:v>13:08:45</c:v>
                </c:pt>
                <c:pt idx="13489">
                  <c:v>13:08:46</c:v>
                </c:pt>
                <c:pt idx="13490">
                  <c:v>13:08:46</c:v>
                </c:pt>
                <c:pt idx="13491">
                  <c:v>13:08:47</c:v>
                </c:pt>
                <c:pt idx="13492">
                  <c:v>13:08:47</c:v>
                </c:pt>
                <c:pt idx="13493">
                  <c:v>13:08:47</c:v>
                </c:pt>
                <c:pt idx="13494">
                  <c:v>13:08:48</c:v>
                </c:pt>
                <c:pt idx="13495">
                  <c:v>13:08:48</c:v>
                </c:pt>
                <c:pt idx="13496">
                  <c:v>13:08:49</c:v>
                </c:pt>
                <c:pt idx="13497">
                  <c:v>13:08:49</c:v>
                </c:pt>
                <c:pt idx="13498">
                  <c:v>13:08:49</c:v>
                </c:pt>
                <c:pt idx="13499">
                  <c:v>13:08:55</c:v>
                </c:pt>
                <c:pt idx="13500">
                  <c:v>13:08:56</c:v>
                </c:pt>
                <c:pt idx="13501">
                  <c:v>13:08:56</c:v>
                </c:pt>
                <c:pt idx="13502">
                  <c:v>13:08:57</c:v>
                </c:pt>
                <c:pt idx="13503">
                  <c:v>13:08:57</c:v>
                </c:pt>
                <c:pt idx="13504">
                  <c:v>13:08:57</c:v>
                </c:pt>
                <c:pt idx="13505">
                  <c:v>13:08:58</c:v>
                </c:pt>
                <c:pt idx="13506">
                  <c:v>13:08:58</c:v>
                </c:pt>
                <c:pt idx="13507">
                  <c:v>13:08:59</c:v>
                </c:pt>
                <c:pt idx="13508">
                  <c:v>13:08:59</c:v>
                </c:pt>
                <c:pt idx="13509">
                  <c:v>13:08:59</c:v>
                </c:pt>
                <c:pt idx="13510">
                  <c:v>13:09:05</c:v>
                </c:pt>
                <c:pt idx="13511">
                  <c:v>13:09:06</c:v>
                </c:pt>
                <c:pt idx="13512">
                  <c:v>13:09:06</c:v>
                </c:pt>
                <c:pt idx="13513">
                  <c:v>13:09:07</c:v>
                </c:pt>
                <c:pt idx="13514">
                  <c:v>13:09:07</c:v>
                </c:pt>
                <c:pt idx="13515">
                  <c:v>13:09:07</c:v>
                </c:pt>
                <c:pt idx="13516">
                  <c:v>13:09:08</c:v>
                </c:pt>
                <c:pt idx="13517">
                  <c:v>13:09:08</c:v>
                </c:pt>
                <c:pt idx="13518">
                  <c:v>13:09:09</c:v>
                </c:pt>
                <c:pt idx="13519">
                  <c:v>13:09:09</c:v>
                </c:pt>
                <c:pt idx="13520">
                  <c:v>13:09:09</c:v>
                </c:pt>
                <c:pt idx="13521">
                  <c:v>13:09:15</c:v>
                </c:pt>
                <c:pt idx="13522">
                  <c:v>13:09:16</c:v>
                </c:pt>
                <c:pt idx="13523">
                  <c:v>13:09:16</c:v>
                </c:pt>
                <c:pt idx="13524">
                  <c:v>13:09:17</c:v>
                </c:pt>
                <c:pt idx="13525">
                  <c:v>13:09:17</c:v>
                </c:pt>
                <c:pt idx="13526">
                  <c:v>13:09:17</c:v>
                </c:pt>
                <c:pt idx="13527">
                  <c:v>13:09:18</c:v>
                </c:pt>
                <c:pt idx="13528">
                  <c:v>13:09:18</c:v>
                </c:pt>
                <c:pt idx="13529">
                  <c:v>13:09:19</c:v>
                </c:pt>
                <c:pt idx="13530">
                  <c:v>13:09:19</c:v>
                </c:pt>
                <c:pt idx="13531">
                  <c:v>13:09:19</c:v>
                </c:pt>
                <c:pt idx="13532">
                  <c:v>13:09:25</c:v>
                </c:pt>
                <c:pt idx="13533">
                  <c:v>13:09:26</c:v>
                </c:pt>
                <c:pt idx="13534">
                  <c:v>13:09:26</c:v>
                </c:pt>
                <c:pt idx="13535">
                  <c:v>13:09:27</c:v>
                </c:pt>
                <c:pt idx="13536">
                  <c:v>13:09:27</c:v>
                </c:pt>
                <c:pt idx="13537">
                  <c:v>13:09:27</c:v>
                </c:pt>
                <c:pt idx="13538">
                  <c:v>13:09:28</c:v>
                </c:pt>
                <c:pt idx="13539">
                  <c:v>13:09:28</c:v>
                </c:pt>
                <c:pt idx="13540">
                  <c:v>13:09:29</c:v>
                </c:pt>
                <c:pt idx="13541">
                  <c:v>13:09:29</c:v>
                </c:pt>
                <c:pt idx="13542">
                  <c:v>13:09:29</c:v>
                </c:pt>
                <c:pt idx="13543">
                  <c:v>13:09:35</c:v>
                </c:pt>
                <c:pt idx="13544">
                  <c:v>13:09:36</c:v>
                </c:pt>
                <c:pt idx="13545">
                  <c:v>13:09:36</c:v>
                </c:pt>
                <c:pt idx="13546">
                  <c:v>13:09:37</c:v>
                </c:pt>
                <c:pt idx="13547">
                  <c:v>13:09:37</c:v>
                </c:pt>
                <c:pt idx="13548">
                  <c:v>13:09:37</c:v>
                </c:pt>
                <c:pt idx="13549">
                  <c:v>13:09:38</c:v>
                </c:pt>
                <c:pt idx="13550">
                  <c:v>13:09:38</c:v>
                </c:pt>
                <c:pt idx="13551">
                  <c:v>13:09:39</c:v>
                </c:pt>
                <c:pt idx="13552">
                  <c:v>13:09:39</c:v>
                </c:pt>
                <c:pt idx="13553">
                  <c:v>13:09:39</c:v>
                </c:pt>
                <c:pt idx="13554">
                  <c:v>13:09:45</c:v>
                </c:pt>
                <c:pt idx="13555">
                  <c:v>13:09:46</c:v>
                </c:pt>
                <c:pt idx="13556">
                  <c:v>13:09:46</c:v>
                </c:pt>
                <c:pt idx="13557">
                  <c:v>13:09:47</c:v>
                </c:pt>
                <c:pt idx="13558">
                  <c:v>13:09:47</c:v>
                </c:pt>
                <c:pt idx="13559">
                  <c:v>13:09:47</c:v>
                </c:pt>
                <c:pt idx="13560">
                  <c:v>13:09:48</c:v>
                </c:pt>
                <c:pt idx="13561">
                  <c:v>13:09:48</c:v>
                </c:pt>
                <c:pt idx="13562">
                  <c:v>13:09:49</c:v>
                </c:pt>
                <c:pt idx="13563">
                  <c:v>13:09:49</c:v>
                </c:pt>
                <c:pt idx="13564">
                  <c:v>13:09:49</c:v>
                </c:pt>
                <c:pt idx="13565">
                  <c:v>13:09:55</c:v>
                </c:pt>
                <c:pt idx="13566">
                  <c:v>13:09:56</c:v>
                </c:pt>
                <c:pt idx="13567">
                  <c:v>13:09:56</c:v>
                </c:pt>
                <c:pt idx="13568">
                  <c:v>13:09:57</c:v>
                </c:pt>
                <c:pt idx="13569">
                  <c:v>13:09:57</c:v>
                </c:pt>
                <c:pt idx="13570">
                  <c:v>13:09:57</c:v>
                </c:pt>
                <c:pt idx="13571">
                  <c:v>13:09:58</c:v>
                </c:pt>
                <c:pt idx="13572">
                  <c:v>13:09:58</c:v>
                </c:pt>
                <c:pt idx="13573">
                  <c:v>13:09:59</c:v>
                </c:pt>
                <c:pt idx="13574">
                  <c:v>13:09:59</c:v>
                </c:pt>
                <c:pt idx="13575">
                  <c:v>13:09:59</c:v>
                </c:pt>
                <c:pt idx="13576">
                  <c:v>13:10:05</c:v>
                </c:pt>
                <c:pt idx="13577">
                  <c:v>13:10:06</c:v>
                </c:pt>
                <c:pt idx="13578">
                  <c:v>13:10:06</c:v>
                </c:pt>
                <c:pt idx="13579">
                  <c:v>13:10:07</c:v>
                </c:pt>
                <c:pt idx="13580">
                  <c:v>13:10:07</c:v>
                </c:pt>
                <c:pt idx="13581">
                  <c:v>13:10:07</c:v>
                </c:pt>
                <c:pt idx="13582">
                  <c:v>13:10:08</c:v>
                </c:pt>
                <c:pt idx="13583">
                  <c:v>13:10:08</c:v>
                </c:pt>
                <c:pt idx="13584">
                  <c:v>13:10:09</c:v>
                </c:pt>
                <c:pt idx="13585">
                  <c:v>13:10:09</c:v>
                </c:pt>
                <c:pt idx="13586">
                  <c:v>13:10:09</c:v>
                </c:pt>
                <c:pt idx="13587">
                  <c:v>13:10:15</c:v>
                </c:pt>
                <c:pt idx="13588">
                  <c:v>13:10:15</c:v>
                </c:pt>
                <c:pt idx="13589">
                  <c:v>13:10:16</c:v>
                </c:pt>
                <c:pt idx="13590">
                  <c:v>13:10:16</c:v>
                </c:pt>
                <c:pt idx="13591">
                  <c:v>13:10:17</c:v>
                </c:pt>
                <c:pt idx="13592">
                  <c:v>13:10:17</c:v>
                </c:pt>
                <c:pt idx="13593">
                  <c:v>13:10:17</c:v>
                </c:pt>
                <c:pt idx="13594">
                  <c:v>13:10:18</c:v>
                </c:pt>
                <c:pt idx="13595">
                  <c:v>13:10:18</c:v>
                </c:pt>
                <c:pt idx="13596">
                  <c:v>13:10:19</c:v>
                </c:pt>
                <c:pt idx="13597">
                  <c:v>13:10:19</c:v>
                </c:pt>
                <c:pt idx="13598">
                  <c:v>13:10:25</c:v>
                </c:pt>
                <c:pt idx="13599">
                  <c:v>13:10:26</c:v>
                </c:pt>
                <c:pt idx="13600">
                  <c:v>13:10:26</c:v>
                </c:pt>
                <c:pt idx="13601">
                  <c:v>13:10:27</c:v>
                </c:pt>
                <c:pt idx="13602">
                  <c:v>13:10:27</c:v>
                </c:pt>
                <c:pt idx="13603">
                  <c:v>13:10:27</c:v>
                </c:pt>
                <c:pt idx="13604">
                  <c:v>13:10:28</c:v>
                </c:pt>
                <c:pt idx="13605">
                  <c:v>13:10:28</c:v>
                </c:pt>
                <c:pt idx="13606">
                  <c:v>13:10:29</c:v>
                </c:pt>
                <c:pt idx="13607">
                  <c:v>13:10:29</c:v>
                </c:pt>
                <c:pt idx="13608">
                  <c:v>13:10:29</c:v>
                </c:pt>
                <c:pt idx="13609">
                  <c:v>13:10:35</c:v>
                </c:pt>
                <c:pt idx="13610">
                  <c:v>13:10:36</c:v>
                </c:pt>
                <c:pt idx="13611">
                  <c:v>13:10:36</c:v>
                </c:pt>
                <c:pt idx="13612">
                  <c:v>13:10:37</c:v>
                </c:pt>
                <c:pt idx="13613">
                  <c:v>13:10:37</c:v>
                </c:pt>
                <c:pt idx="13614">
                  <c:v>13:10:37</c:v>
                </c:pt>
                <c:pt idx="13615">
                  <c:v>13:10:38</c:v>
                </c:pt>
                <c:pt idx="13616">
                  <c:v>13:10:38</c:v>
                </c:pt>
                <c:pt idx="13617">
                  <c:v>13:10:39</c:v>
                </c:pt>
                <c:pt idx="13618">
                  <c:v>13:10:39</c:v>
                </c:pt>
                <c:pt idx="13619">
                  <c:v>13:10:39</c:v>
                </c:pt>
                <c:pt idx="13620">
                  <c:v>13:10:45</c:v>
                </c:pt>
                <c:pt idx="13621">
                  <c:v>13:10:46</c:v>
                </c:pt>
                <c:pt idx="13622">
                  <c:v>13:10:46</c:v>
                </c:pt>
                <c:pt idx="13623">
                  <c:v>13:10:47</c:v>
                </c:pt>
                <c:pt idx="13624">
                  <c:v>13:10:47</c:v>
                </c:pt>
                <c:pt idx="13625">
                  <c:v>13:10:47</c:v>
                </c:pt>
                <c:pt idx="13626">
                  <c:v>13:10:48</c:v>
                </c:pt>
                <c:pt idx="13627">
                  <c:v>13:10:48</c:v>
                </c:pt>
                <c:pt idx="13628">
                  <c:v>13:10:49</c:v>
                </c:pt>
                <c:pt idx="13629">
                  <c:v>13:10:49</c:v>
                </c:pt>
                <c:pt idx="13630">
                  <c:v>13:10:49</c:v>
                </c:pt>
                <c:pt idx="13631">
                  <c:v>13:10:55</c:v>
                </c:pt>
                <c:pt idx="13632">
                  <c:v>13:10:56</c:v>
                </c:pt>
                <c:pt idx="13633">
                  <c:v>13:10:56</c:v>
                </c:pt>
                <c:pt idx="13634">
                  <c:v>13:10:57</c:v>
                </c:pt>
                <c:pt idx="13635">
                  <c:v>13:10:57</c:v>
                </c:pt>
                <c:pt idx="13636">
                  <c:v>13:10:57</c:v>
                </c:pt>
                <c:pt idx="13637">
                  <c:v>13:10:58</c:v>
                </c:pt>
                <c:pt idx="13638">
                  <c:v>13:10:58</c:v>
                </c:pt>
                <c:pt idx="13639">
                  <c:v>13:10:59</c:v>
                </c:pt>
                <c:pt idx="13640">
                  <c:v>13:10:59</c:v>
                </c:pt>
                <c:pt idx="13641">
                  <c:v>13:10:59</c:v>
                </c:pt>
                <c:pt idx="13642">
                  <c:v>13:11:05</c:v>
                </c:pt>
                <c:pt idx="13643">
                  <c:v>13:11:06</c:v>
                </c:pt>
                <c:pt idx="13644">
                  <c:v>13:11:06</c:v>
                </c:pt>
                <c:pt idx="13645">
                  <c:v>13:11:07</c:v>
                </c:pt>
                <c:pt idx="13646">
                  <c:v>13:11:07</c:v>
                </c:pt>
                <c:pt idx="13647">
                  <c:v>13:11:07</c:v>
                </c:pt>
                <c:pt idx="13648">
                  <c:v>13:11:08</c:v>
                </c:pt>
                <c:pt idx="13649">
                  <c:v>13:11:08</c:v>
                </c:pt>
                <c:pt idx="13650">
                  <c:v>13:11:09</c:v>
                </c:pt>
                <c:pt idx="13651">
                  <c:v>13:11:09</c:v>
                </c:pt>
                <c:pt idx="13652">
                  <c:v>13:11:09</c:v>
                </c:pt>
                <c:pt idx="13653">
                  <c:v>13:11:15</c:v>
                </c:pt>
                <c:pt idx="13654">
                  <c:v>13:11:16</c:v>
                </c:pt>
                <c:pt idx="13655">
                  <c:v>13:11:16</c:v>
                </c:pt>
                <c:pt idx="13656">
                  <c:v>13:11:17</c:v>
                </c:pt>
                <c:pt idx="13657">
                  <c:v>13:11:17</c:v>
                </c:pt>
                <c:pt idx="13658">
                  <c:v>13:11:17</c:v>
                </c:pt>
                <c:pt idx="13659">
                  <c:v>13:11:18</c:v>
                </c:pt>
                <c:pt idx="13660">
                  <c:v>13:11:18</c:v>
                </c:pt>
                <c:pt idx="13661">
                  <c:v>13:11:19</c:v>
                </c:pt>
                <c:pt idx="13662">
                  <c:v>13:11:19</c:v>
                </c:pt>
                <c:pt idx="13663">
                  <c:v>13:11:19</c:v>
                </c:pt>
                <c:pt idx="13664">
                  <c:v>13:11:25</c:v>
                </c:pt>
                <c:pt idx="13665">
                  <c:v>13:11:26</c:v>
                </c:pt>
                <c:pt idx="13666">
                  <c:v>13:11:26</c:v>
                </c:pt>
                <c:pt idx="13667">
                  <c:v>13:11:27</c:v>
                </c:pt>
                <c:pt idx="13668">
                  <c:v>13:11:27</c:v>
                </c:pt>
                <c:pt idx="13669">
                  <c:v>13:11:27</c:v>
                </c:pt>
                <c:pt idx="13670">
                  <c:v>13:11:28</c:v>
                </c:pt>
                <c:pt idx="13671">
                  <c:v>13:11:28</c:v>
                </c:pt>
                <c:pt idx="13672">
                  <c:v>13:11:29</c:v>
                </c:pt>
                <c:pt idx="13673">
                  <c:v>13:11:29</c:v>
                </c:pt>
                <c:pt idx="13674">
                  <c:v>13:11:29</c:v>
                </c:pt>
                <c:pt idx="13675">
                  <c:v>13:11:35</c:v>
                </c:pt>
                <c:pt idx="13676">
                  <c:v>13:11:36</c:v>
                </c:pt>
                <c:pt idx="13677">
                  <c:v>13:11:36</c:v>
                </c:pt>
                <c:pt idx="13678">
                  <c:v>13:11:37</c:v>
                </c:pt>
                <c:pt idx="13679">
                  <c:v>13:11:37</c:v>
                </c:pt>
                <c:pt idx="13680">
                  <c:v>13:11:37</c:v>
                </c:pt>
                <c:pt idx="13681">
                  <c:v>13:11:38</c:v>
                </c:pt>
                <c:pt idx="13682">
                  <c:v>13:11:38</c:v>
                </c:pt>
                <c:pt idx="13683">
                  <c:v>13:11:39</c:v>
                </c:pt>
                <c:pt idx="13684">
                  <c:v>13:11:39</c:v>
                </c:pt>
                <c:pt idx="13685">
                  <c:v>13:11:39</c:v>
                </c:pt>
                <c:pt idx="13686">
                  <c:v>13:11:45</c:v>
                </c:pt>
                <c:pt idx="13687">
                  <c:v>13:11:46</c:v>
                </c:pt>
                <c:pt idx="13688">
                  <c:v>13:11:46</c:v>
                </c:pt>
                <c:pt idx="13689">
                  <c:v>13:11:47</c:v>
                </c:pt>
                <c:pt idx="13690">
                  <c:v>13:11:47</c:v>
                </c:pt>
                <c:pt idx="13691">
                  <c:v>13:11:47</c:v>
                </c:pt>
                <c:pt idx="13692">
                  <c:v>13:11:48</c:v>
                </c:pt>
                <c:pt idx="13693">
                  <c:v>13:11:48</c:v>
                </c:pt>
                <c:pt idx="13694">
                  <c:v>13:11:49</c:v>
                </c:pt>
                <c:pt idx="13695">
                  <c:v>13:11:49</c:v>
                </c:pt>
                <c:pt idx="13696">
                  <c:v>13:11:49</c:v>
                </c:pt>
                <c:pt idx="13697">
                  <c:v>13:11:55</c:v>
                </c:pt>
                <c:pt idx="13698">
                  <c:v>13:11:56</c:v>
                </c:pt>
                <c:pt idx="13699">
                  <c:v>13:11:56</c:v>
                </c:pt>
                <c:pt idx="13700">
                  <c:v>13:11:57</c:v>
                </c:pt>
                <c:pt idx="13701">
                  <c:v>13:11:57</c:v>
                </c:pt>
                <c:pt idx="13702">
                  <c:v>13:11:57</c:v>
                </c:pt>
                <c:pt idx="13703">
                  <c:v>13:11:58</c:v>
                </c:pt>
                <c:pt idx="13704">
                  <c:v>13:11:58</c:v>
                </c:pt>
                <c:pt idx="13705">
                  <c:v>13:11:59</c:v>
                </c:pt>
                <c:pt idx="13706">
                  <c:v>13:11:59</c:v>
                </c:pt>
                <c:pt idx="13707">
                  <c:v>13:11:59</c:v>
                </c:pt>
                <c:pt idx="13708">
                  <c:v>13:12:05</c:v>
                </c:pt>
                <c:pt idx="13709">
                  <c:v>13:12:06</c:v>
                </c:pt>
                <c:pt idx="13710">
                  <c:v>13:12:06</c:v>
                </c:pt>
                <c:pt idx="13711">
                  <c:v>13:12:07</c:v>
                </c:pt>
                <c:pt idx="13712">
                  <c:v>13:12:07</c:v>
                </c:pt>
                <c:pt idx="13713">
                  <c:v>13:12:07</c:v>
                </c:pt>
                <c:pt idx="13714">
                  <c:v>13:12:08</c:v>
                </c:pt>
                <c:pt idx="13715">
                  <c:v>13:12:08</c:v>
                </c:pt>
                <c:pt idx="13716">
                  <c:v>13:12:09</c:v>
                </c:pt>
                <c:pt idx="13717">
                  <c:v>13:12:09</c:v>
                </c:pt>
                <c:pt idx="13718">
                  <c:v>13:12:09</c:v>
                </c:pt>
                <c:pt idx="13719">
                  <c:v>13:12:15</c:v>
                </c:pt>
                <c:pt idx="13720">
                  <c:v>13:12:16</c:v>
                </c:pt>
                <c:pt idx="13721">
                  <c:v>13:12:16</c:v>
                </c:pt>
                <c:pt idx="13722">
                  <c:v>13:12:17</c:v>
                </c:pt>
                <c:pt idx="13723">
                  <c:v>13:12:17</c:v>
                </c:pt>
                <c:pt idx="13724">
                  <c:v>13:12:17</c:v>
                </c:pt>
                <c:pt idx="13725">
                  <c:v>13:12:18</c:v>
                </c:pt>
                <c:pt idx="13726">
                  <c:v>13:12:18</c:v>
                </c:pt>
                <c:pt idx="13727">
                  <c:v>13:12:19</c:v>
                </c:pt>
                <c:pt idx="13728">
                  <c:v>13:12:19</c:v>
                </c:pt>
                <c:pt idx="13729">
                  <c:v>13:12:19</c:v>
                </c:pt>
                <c:pt idx="13730">
                  <c:v>13:12:25</c:v>
                </c:pt>
                <c:pt idx="13731">
                  <c:v>13:12:26</c:v>
                </c:pt>
                <c:pt idx="13732">
                  <c:v>13:12:26</c:v>
                </c:pt>
                <c:pt idx="13733">
                  <c:v>13:12:27</c:v>
                </c:pt>
                <c:pt idx="13734">
                  <c:v>13:12:27</c:v>
                </c:pt>
                <c:pt idx="13735">
                  <c:v>13:12:27</c:v>
                </c:pt>
                <c:pt idx="13736">
                  <c:v>13:12:28</c:v>
                </c:pt>
                <c:pt idx="13737">
                  <c:v>13:12:28</c:v>
                </c:pt>
                <c:pt idx="13738">
                  <c:v>13:12:29</c:v>
                </c:pt>
                <c:pt idx="13739">
                  <c:v>13:12:29</c:v>
                </c:pt>
                <c:pt idx="13740">
                  <c:v>13:12:29</c:v>
                </c:pt>
                <c:pt idx="13741">
                  <c:v>13:12:35</c:v>
                </c:pt>
                <c:pt idx="13742">
                  <c:v>13:12:36</c:v>
                </c:pt>
                <c:pt idx="13743">
                  <c:v>13:12:36</c:v>
                </c:pt>
                <c:pt idx="13744">
                  <c:v>13:12:37</c:v>
                </c:pt>
                <c:pt idx="13745">
                  <c:v>13:12:37</c:v>
                </c:pt>
                <c:pt idx="13746">
                  <c:v>13:12:37</c:v>
                </c:pt>
                <c:pt idx="13747">
                  <c:v>13:12:38</c:v>
                </c:pt>
                <c:pt idx="13748">
                  <c:v>13:12:38</c:v>
                </c:pt>
                <c:pt idx="13749">
                  <c:v>13:12:39</c:v>
                </c:pt>
                <c:pt idx="13750">
                  <c:v>13:12:39</c:v>
                </c:pt>
                <c:pt idx="13751">
                  <c:v>13:12:39</c:v>
                </c:pt>
                <c:pt idx="13752">
                  <c:v>13:12:45</c:v>
                </c:pt>
                <c:pt idx="13753">
                  <c:v>13:12:45</c:v>
                </c:pt>
                <c:pt idx="13754">
                  <c:v>13:12:46</c:v>
                </c:pt>
                <c:pt idx="13755">
                  <c:v>13:12:46</c:v>
                </c:pt>
                <c:pt idx="13756">
                  <c:v>13:12:47</c:v>
                </c:pt>
                <c:pt idx="13757">
                  <c:v>13:12:47</c:v>
                </c:pt>
                <c:pt idx="13758">
                  <c:v>13:12:47</c:v>
                </c:pt>
                <c:pt idx="13759">
                  <c:v>13:12:48</c:v>
                </c:pt>
                <c:pt idx="13760">
                  <c:v>13:12:48</c:v>
                </c:pt>
                <c:pt idx="13761">
                  <c:v>13:12:49</c:v>
                </c:pt>
                <c:pt idx="13762">
                  <c:v>13:12:49</c:v>
                </c:pt>
                <c:pt idx="13763">
                  <c:v>13:12:55</c:v>
                </c:pt>
                <c:pt idx="13764">
                  <c:v>13:12:56</c:v>
                </c:pt>
                <c:pt idx="13765">
                  <c:v>13:12:56</c:v>
                </c:pt>
                <c:pt idx="13766">
                  <c:v>13:12:57</c:v>
                </c:pt>
                <c:pt idx="13767">
                  <c:v>13:12:57</c:v>
                </c:pt>
                <c:pt idx="13768">
                  <c:v>13:12:57</c:v>
                </c:pt>
                <c:pt idx="13769">
                  <c:v>13:12:58</c:v>
                </c:pt>
                <c:pt idx="13770">
                  <c:v>13:12:58</c:v>
                </c:pt>
                <c:pt idx="13771">
                  <c:v>13:12:59</c:v>
                </c:pt>
                <c:pt idx="13772">
                  <c:v>13:12:59</c:v>
                </c:pt>
                <c:pt idx="13773">
                  <c:v>13:12:59</c:v>
                </c:pt>
                <c:pt idx="13774">
                  <c:v>13:13:05</c:v>
                </c:pt>
                <c:pt idx="13775">
                  <c:v>13:13:06</c:v>
                </c:pt>
                <c:pt idx="13776">
                  <c:v>13:13:06</c:v>
                </c:pt>
                <c:pt idx="13777">
                  <c:v>13:13:07</c:v>
                </c:pt>
                <c:pt idx="13778">
                  <c:v>13:13:07</c:v>
                </c:pt>
                <c:pt idx="13779">
                  <c:v>13:13:07</c:v>
                </c:pt>
                <c:pt idx="13780">
                  <c:v>13:13:08</c:v>
                </c:pt>
                <c:pt idx="13781">
                  <c:v>13:13:08</c:v>
                </c:pt>
                <c:pt idx="13782">
                  <c:v>13:13:09</c:v>
                </c:pt>
                <c:pt idx="13783">
                  <c:v>13:13:09</c:v>
                </c:pt>
                <c:pt idx="13784">
                  <c:v>13:13:09</c:v>
                </c:pt>
                <c:pt idx="13785">
                  <c:v>13:13:15</c:v>
                </c:pt>
                <c:pt idx="13786">
                  <c:v>13:13:16</c:v>
                </c:pt>
                <c:pt idx="13787">
                  <c:v>13:13:16</c:v>
                </c:pt>
                <c:pt idx="13788">
                  <c:v>13:13:17</c:v>
                </c:pt>
                <c:pt idx="13789">
                  <c:v>13:13:17</c:v>
                </c:pt>
                <c:pt idx="13790">
                  <c:v>13:13:17</c:v>
                </c:pt>
                <c:pt idx="13791">
                  <c:v>13:13:18</c:v>
                </c:pt>
                <c:pt idx="13792">
                  <c:v>13:13:18</c:v>
                </c:pt>
                <c:pt idx="13793">
                  <c:v>13:13:19</c:v>
                </c:pt>
                <c:pt idx="13794">
                  <c:v>13:13:19</c:v>
                </c:pt>
                <c:pt idx="13795">
                  <c:v>13:13:19</c:v>
                </c:pt>
                <c:pt idx="13796">
                  <c:v>13:13:25</c:v>
                </c:pt>
                <c:pt idx="13797">
                  <c:v>13:13:26</c:v>
                </c:pt>
                <c:pt idx="13798">
                  <c:v>13:13:26</c:v>
                </c:pt>
                <c:pt idx="13799">
                  <c:v>13:13:27</c:v>
                </c:pt>
                <c:pt idx="13800">
                  <c:v>13:13:27</c:v>
                </c:pt>
                <c:pt idx="13801">
                  <c:v>13:13:27</c:v>
                </c:pt>
                <c:pt idx="13802">
                  <c:v>13:13:28</c:v>
                </c:pt>
                <c:pt idx="13803">
                  <c:v>13:13:28</c:v>
                </c:pt>
                <c:pt idx="13804">
                  <c:v>13:13:29</c:v>
                </c:pt>
                <c:pt idx="13805">
                  <c:v>13:13:29</c:v>
                </c:pt>
                <c:pt idx="13806">
                  <c:v>13:13:29</c:v>
                </c:pt>
                <c:pt idx="13807">
                  <c:v>13:13:35</c:v>
                </c:pt>
                <c:pt idx="13808">
                  <c:v>13:13:36</c:v>
                </c:pt>
                <c:pt idx="13809">
                  <c:v>13:13:36</c:v>
                </c:pt>
                <c:pt idx="13810">
                  <c:v>13:13:37</c:v>
                </c:pt>
                <c:pt idx="13811">
                  <c:v>13:13:37</c:v>
                </c:pt>
                <c:pt idx="13812">
                  <c:v>13:13:37</c:v>
                </c:pt>
                <c:pt idx="13813">
                  <c:v>13:13:38</c:v>
                </c:pt>
                <c:pt idx="13814">
                  <c:v>13:13:38</c:v>
                </c:pt>
                <c:pt idx="13815">
                  <c:v>13:13:39</c:v>
                </c:pt>
                <c:pt idx="13816">
                  <c:v>13:13:39</c:v>
                </c:pt>
                <c:pt idx="13817">
                  <c:v>13:13:39</c:v>
                </c:pt>
                <c:pt idx="13818">
                  <c:v>13:13:45</c:v>
                </c:pt>
                <c:pt idx="13819">
                  <c:v>13:13:46</c:v>
                </c:pt>
                <c:pt idx="13820">
                  <c:v>13:13:46</c:v>
                </c:pt>
                <c:pt idx="13821">
                  <c:v>13:13:47</c:v>
                </c:pt>
                <c:pt idx="13822">
                  <c:v>13:13:47</c:v>
                </c:pt>
                <c:pt idx="13823">
                  <c:v>13:13:47</c:v>
                </c:pt>
                <c:pt idx="13824">
                  <c:v>13:13:48</c:v>
                </c:pt>
                <c:pt idx="13825">
                  <c:v>13:13:48</c:v>
                </c:pt>
                <c:pt idx="13826">
                  <c:v>13:13:49</c:v>
                </c:pt>
                <c:pt idx="13827">
                  <c:v>13:13:49</c:v>
                </c:pt>
                <c:pt idx="13828">
                  <c:v>13:13:49</c:v>
                </c:pt>
                <c:pt idx="13829">
                  <c:v>13:13:55</c:v>
                </c:pt>
                <c:pt idx="13830">
                  <c:v>13:13:56</c:v>
                </c:pt>
                <c:pt idx="13831">
                  <c:v>13:13:56</c:v>
                </c:pt>
                <c:pt idx="13832">
                  <c:v>13:13:57</c:v>
                </c:pt>
                <c:pt idx="13833">
                  <c:v>13:13:57</c:v>
                </c:pt>
                <c:pt idx="13834">
                  <c:v>13:13:57</c:v>
                </c:pt>
                <c:pt idx="13835">
                  <c:v>13:13:58</c:v>
                </c:pt>
                <c:pt idx="13836">
                  <c:v>13:13:58</c:v>
                </c:pt>
                <c:pt idx="13837">
                  <c:v>13:13:59</c:v>
                </c:pt>
                <c:pt idx="13838">
                  <c:v>13:13:59</c:v>
                </c:pt>
                <c:pt idx="13839">
                  <c:v>13:13:59</c:v>
                </c:pt>
                <c:pt idx="13840">
                  <c:v>13:14:05</c:v>
                </c:pt>
                <c:pt idx="13841">
                  <c:v>13:14:06</c:v>
                </c:pt>
                <c:pt idx="13842">
                  <c:v>13:14:06</c:v>
                </c:pt>
                <c:pt idx="13843">
                  <c:v>13:14:07</c:v>
                </c:pt>
                <c:pt idx="13844">
                  <c:v>13:14:07</c:v>
                </c:pt>
                <c:pt idx="13845">
                  <c:v>13:14:07</c:v>
                </c:pt>
                <c:pt idx="13846">
                  <c:v>13:14:08</c:v>
                </c:pt>
                <c:pt idx="13847">
                  <c:v>13:14:08</c:v>
                </c:pt>
                <c:pt idx="13848">
                  <c:v>13:14:09</c:v>
                </c:pt>
                <c:pt idx="13849">
                  <c:v>13:14:09</c:v>
                </c:pt>
                <c:pt idx="13850">
                  <c:v>13:14:09</c:v>
                </c:pt>
                <c:pt idx="13851">
                  <c:v>13:14:15</c:v>
                </c:pt>
                <c:pt idx="13852">
                  <c:v>13:14:16</c:v>
                </c:pt>
                <c:pt idx="13853">
                  <c:v>13:14:16</c:v>
                </c:pt>
                <c:pt idx="13854">
                  <c:v>13:14:17</c:v>
                </c:pt>
                <c:pt idx="13855">
                  <c:v>13:14:17</c:v>
                </c:pt>
                <c:pt idx="13856">
                  <c:v>13:14:17</c:v>
                </c:pt>
                <c:pt idx="13857">
                  <c:v>13:14:18</c:v>
                </c:pt>
                <c:pt idx="13858">
                  <c:v>13:14:18</c:v>
                </c:pt>
                <c:pt idx="13859">
                  <c:v>13:14:19</c:v>
                </c:pt>
                <c:pt idx="13860">
                  <c:v>13:14:19</c:v>
                </c:pt>
                <c:pt idx="13861">
                  <c:v>13:14:19</c:v>
                </c:pt>
                <c:pt idx="13862">
                  <c:v>13:14:25</c:v>
                </c:pt>
                <c:pt idx="13863">
                  <c:v>13:14:26</c:v>
                </c:pt>
                <c:pt idx="13864">
                  <c:v>13:14:26</c:v>
                </c:pt>
                <c:pt idx="13865">
                  <c:v>13:14:27</c:v>
                </c:pt>
                <c:pt idx="13866">
                  <c:v>13:14:27</c:v>
                </c:pt>
                <c:pt idx="13867">
                  <c:v>13:14:27</c:v>
                </c:pt>
                <c:pt idx="13868">
                  <c:v>13:14:28</c:v>
                </c:pt>
                <c:pt idx="13869">
                  <c:v>13:14:28</c:v>
                </c:pt>
                <c:pt idx="13870">
                  <c:v>13:14:29</c:v>
                </c:pt>
                <c:pt idx="13871">
                  <c:v>13:14:29</c:v>
                </c:pt>
                <c:pt idx="13872">
                  <c:v>13:14:29</c:v>
                </c:pt>
                <c:pt idx="13873">
                  <c:v>13:14:35</c:v>
                </c:pt>
                <c:pt idx="13874">
                  <c:v>13:14:36</c:v>
                </c:pt>
                <c:pt idx="13875">
                  <c:v>13:14:36</c:v>
                </c:pt>
                <c:pt idx="13876">
                  <c:v>13:14:37</c:v>
                </c:pt>
                <c:pt idx="13877">
                  <c:v>13:14:37</c:v>
                </c:pt>
                <c:pt idx="13878">
                  <c:v>13:14:37</c:v>
                </c:pt>
                <c:pt idx="13879">
                  <c:v>13:14:38</c:v>
                </c:pt>
                <c:pt idx="13880">
                  <c:v>13:14:38</c:v>
                </c:pt>
                <c:pt idx="13881">
                  <c:v>13:14:39</c:v>
                </c:pt>
                <c:pt idx="13882">
                  <c:v>13:14:39</c:v>
                </c:pt>
                <c:pt idx="13883">
                  <c:v>13:14:39</c:v>
                </c:pt>
                <c:pt idx="13884">
                  <c:v>13:14:45</c:v>
                </c:pt>
                <c:pt idx="13885">
                  <c:v>13:14:46</c:v>
                </c:pt>
                <c:pt idx="13886">
                  <c:v>13:14:46</c:v>
                </c:pt>
                <c:pt idx="13887">
                  <c:v>13:14:47</c:v>
                </c:pt>
                <c:pt idx="13888">
                  <c:v>13:14:47</c:v>
                </c:pt>
                <c:pt idx="13889">
                  <c:v>13:14:47</c:v>
                </c:pt>
                <c:pt idx="13890">
                  <c:v>13:14:48</c:v>
                </c:pt>
                <c:pt idx="13891">
                  <c:v>13:14:48</c:v>
                </c:pt>
                <c:pt idx="13892">
                  <c:v>13:14:49</c:v>
                </c:pt>
                <c:pt idx="13893">
                  <c:v>13:14:49</c:v>
                </c:pt>
                <c:pt idx="13894">
                  <c:v>13:14:49</c:v>
                </c:pt>
                <c:pt idx="13895">
                  <c:v>13:14:55</c:v>
                </c:pt>
                <c:pt idx="13896">
                  <c:v>13:14:55</c:v>
                </c:pt>
                <c:pt idx="13897">
                  <c:v>13:14:56</c:v>
                </c:pt>
                <c:pt idx="13898">
                  <c:v>13:14:56</c:v>
                </c:pt>
                <c:pt idx="13899">
                  <c:v>13:14:57</c:v>
                </c:pt>
                <c:pt idx="13900">
                  <c:v>13:14:57</c:v>
                </c:pt>
                <c:pt idx="13901">
                  <c:v>13:14:57</c:v>
                </c:pt>
                <c:pt idx="13902">
                  <c:v>13:14:58</c:v>
                </c:pt>
                <c:pt idx="13903">
                  <c:v>13:14:58</c:v>
                </c:pt>
                <c:pt idx="13904">
                  <c:v>13:14:59</c:v>
                </c:pt>
                <c:pt idx="13905">
                  <c:v>13:14:59</c:v>
                </c:pt>
                <c:pt idx="13906">
                  <c:v>13:15:05</c:v>
                </c:pt>
                <c:pt idx="13907">
                  <c:v>13:15:06</c:v>
                </c:pt>
                <c:pt idx="13908">
                  <c:v>13:15:06</c:v>
                </c:pt>
                <c:pt idx="13909">
                  <c:v>13:15:07</c:v>
                </c:pt>
                <c:pt idx="13910">
                  <c:v>13:15:07</c:v>
                </c:pt>
                <c:pt idx="13911">
                  <c:v>13:15:07</c:v>
                </c:pt>
                <c:pt idx="13912">
                  <c:v>13:15:08</c:v>
                </c:pt>
                <c:pt idx="13913">
                  <c:v>13:15:08</c:v>
                </c:pt>
                <c:pt idx="13914">
                  <c:v>13:15:09</c:v>
                </c:pt>
                <c:pt idx="13915">
                  <c:v>13:15:09</c:v>
                </c:pt>
                <c:pt idx="13916">
                  <c:v>13:15:09</c:v>
                </c:pt>
                <c:pt idx="13917">
                  <c:v>13:15:15</c:v>
                </c:pt>
                <c:pt idx="13918">
                  <c:v>13:15:16</c:v>
                </c:pt>
                <c:pt idx="13919">
                  <c:v>13:15:16</c:v>
                </c:pt>
                <c:pt idx="13920">
                  <c:v>13:15:17</c:v>
                </c:pt>
                <c:pt idx="13921">
                  <c:v>13:15:17</c:v>
                </c:pt>
                <c:pt idx="13922">
                  <c:v>13:15:17</c:v>
                </c:pt>
                <c:pt idx="13923">
                  <c:v>13:15:18</c:v>
                </c:pt>
                <c:pt idx="13924">
                  <c:v>13:15:18</c:v>
                </c:pt>
                <c:pt idx="13925">
                  <c:v>13:15:19</c:v>
                </c:pt>
                <c:pt idx="13926">
                  <c:v>13:15:19</c:v>
                </c:pt>
                <c:pt idx="13927">
                  <c:v>13:15:19</c:v>
                </c:pt>
                <c:pt idx="13928">
                  <c:v>13:15:25</c:v>
                </c:pt>
                <c:pt idx="13929">
                  <c:v>13:15:26</c:v>
                </c:pt>
                <c:pt idx="13930">
                  <c:v>13:15:26</c:v>
                </c:pt>
                <c:pt idx="13931">
                  <c:v>13:15:27</c:v>
                </c:pt>
                <c:pt idx="13932">
                  <c:v>13:15:27</c:v>
                </c:pt>
                <c:pt idx="13933">
                  <c:v>13:15:27</c:v>
                </c:pt>
                <c:pt idx="13934">
                  <c:v>13:15:28</c:v>
                </c:pt>
                <c:pt idx="13935">
                  <c:v>13:15:28</c:v>
                </c:pt>
                <c:pt idx="13936">
                  <c:v>13:15:29</c:v>
                </c:pt>
                <c:pt idx="13937">
                  <c:v>13:15:29</c:v>
                </c:pt>
                <c:pt idx="13938">
                  <c:v>13:15:29</c:v>
                </c:pt>
                <c:pt idx="13939">
                  <c:v>13:15:35</c:v>
                </c:pt>
                <c:pt idx="13940">
                  <c:v>13:15:36</c:v>
                </c:pt>
                <c:pt idx="13941">
                  <c:v>13:15:36</c:v>
                </c:pt>
                <c:pt idx="13942">
                  <c:v>13:15:37</c:v>
                </c:pt>
                <c:pt idx="13943">
                  <c:v>13:15:37</c:v>
                </c:pt>
                <c:pt idx="13944">
                  <c:v>13:15:37</c:v>
                </c:pt>
                <c:pt idx="13945">
                  <c:v>13:15:38</c:v>
                </c:pt>
                <c:pt idx="13946">
                  <c:v>13:15:38</c:v>
                </c:pt>
                <c:pt idx="13947">
                  <c:v>13:15:39</c:v>
                </c:pt>
                <c:pt idx="13948">
                  <c:v>13:15:39</c:v>
                </c:pt>
                <c:pt idx="13949">
                  <c:v>13:15:39</c:v>
                </c:pt>
                <c:pt idx="13950">
                  <c:v>13:15:45</c:v>
                </c:pt>
                <c:pt idx="13951">
                  <c:v>13:15:46</c:v>
                </c:pt>
                <c:pt idx="13952">
                  <c:v>13:15:46</c:v>
                </c:pt>
                <c:pt idx="13953">
                  <c:v>13:15:47</c:v>
                </c:pt>
                <c:pt idx="13954">
                  <c:v>13:15:47</c:v>
                </c:pt>
                <c:pt idx="13955">
                  <c:v>13:15:47</c:v>
                </c:pt>
                <c:pt idx="13956">
                  <c:v>13:15:48</c:v>
                </c:pt>
                <c:pt idx="13957">
                  <c:v>13:15:48</c:v>
                </c:pt>
                <c:pt idx="13958">
                  <c:v>13:15:49</c:v>
                </c:pt>
                <c:pt idx="13959">
                  <c:v>13:15:49</c:v>
                </c:pt>
                <c:pt idx="13960">
                  <c:v>13:15:49</c:v>
                </c:pt>
                <c:pt idx="13961">
                  <c:v>13:15:55</c:v>
                </c:pt>
                <c:pt idx="13962">
                  <c:v>13:15:56</c:v>
                </c:pt>
                <c:pt idx="13963">
                  <c:v>13:15:56</c:v>
                </c:pt>
                <c:pt idx="13964">
                  <c:v>13:15:57</c:v>
                </c:pt>
                <c:pt idx="13965">
                  <c:v>13:15:57</c:v>
                </c:pt>
                <c:pt idx="13966">
                  <c:v>13:15:57</c:v>
                </c:pt>
                <c:pt idx="13967">
                  <c:v>13:15:58</c:v>
                </c:pt>
                <c:pt idx="13968">
                  <c:v>13:15:58</c:v>
                </c:pt>
                <c:pt idx="13969">
                  <c:v>13:15:59</c:v>
                </c:pt>
                <c:pt idx="13970">
                  <c:v>13:15:59</c:v>
                </c:pt>
                <c:pt idx="13971">
                  <c:v>13:15:59</c:v>
                </c:pt>
                <c:pt idx="13972">
                  <c:v>13:16:05</c:v>
                </c:pt>
                <c:pt idx="13973">
                  <c:v>13:16:06</c:v>
                </c:pt>
                <c:pt idx="13974">
                  <c:v>13:16:06</c:v>
                </c:pt>
                <c:pt idx="13975">
                  <c:v>13:16:07</c:v>
                </c:pt>
                <c:pt idx="13976">
                  <c:v>13:16:07</c:v>
                </c:pt>
                <c:pt idx="13977">
                  <c:v>13:16:07</c:v>
                </c:pt>
                <c:pt idx="13978">
                  <c:v>13:16:08</c:v>
                </c:pt>
                <c:pt idx="13979">
                  <c:v>13:16:08</c:v>
                </c:pt>
                <c:pt idx="13980">
                  <c:v>13:16:09</c:v>
                </c:pt>
                <c:pt idx="13981">
                  <c:v>13:16:09</c:v>
                </c:pt>
                <c:pt idx="13982">
                  <c:v>13:16:09</c:v>
                </c:pt>
                <c:pt idx="13983">
                  <c:v>13:16:15</c:v>
                </c:pt>
                <c:pt idx="13984">
                  <c:v>13:16:16</c:v>
                </c:pt>
                <c:pt idx="13985">
                  <c:v>13:16:16</c:v>
                </c:pt>
                <c:pt idx="13986">
                  <c:v>13:16:17</c:v>
                </c:pt>
                <c:pt idx="13987">
                  <c:v>13:16:17</c:v>
                </c:pt>
                <c:pt idx="13988">
                  <c:v>13:16:17</c:v>
                </c:pt>
                <c:pt idx="13989">
                  <c:v>13:16:18</c:v>
                </c:pt>
                <c:pt idx="13990">
                  <c:v>13:16:18</c:v>
                </c:pt>
                <c:pt idx="13991">
                  <c:v>13:16:19</c:v>
                </c:pt>
                <c:pt idx="13992">
                  <c:v>13:16:19</c:v>
                </c:pt>
                <c:pt idx="13993">
                  <c:v>13:16:19</c:v>
                </c:pt>
                <c:pt idx="13994">
                  <c:v>13:16:25</c:v>
                </c:pt>
                <c:pt idx="13995">
                  <c:v>13:16:25</c:v>
                </c:pt>
                <c:pt idx="13996">
                  <c:v>13:16:26</c:v>
                </c:pt>
                <c:pt idx="13997">
                  <c:v>13:16:26</c:v>
                </c:pt>
                <c:pt idx="13998">
                  <c:v>13:16:27</c:v>
                </c:pt>
                <c:pt idx="13999">
                  <c:v>13:16:27</c:v>
                </c:pt>
                <c:pt idx="14000">
                  <c:v>13:16:27</c:v>
                </c:pt>
                <c:pt idx="14001">
                  <c:v>13:16:28</c:v>
                </c:pt>
                <c:pt idx="14002">
                  <c:v>13:16:28</c:v>
                </c:pt>
                <c:pt idx="14003">
                  <c:v>13:16:29</c:v>
                </c:pt>
                <c:pt idx="14004">
                  <c:v>13:16:29</c:v>
                </c:pt>
                <c:pt idx="14005">
                  <c:v>13:16:35</c:v>
                </c:pt>
                <c:pt idx="14006">
                  <c:v>13:16:36</c:v>
                </c:pt>
                <c:pt idx="14007">
                  <c:v>13:16:36</c:v>
                </c:pt>
                <c:pt idx="14008">
                  <c:v>13:16:37</c:v>
                </c:pt>
                <c:pt idx="14009">
                  <c:v>13:16:37</c:v>
                </c:pt>
                <c:pt idx="14010">
                  <c:v>13:16:37</c:v>
                </c:pt>
                <c:pt idx="14011">
                  <c:v>13:16:38</c:v>
                </c:pt>
                <c:pt idx="14012">
                  <c:v>13:16:38</c:v>
                </c:pt>
                <c:pt idx="14013">
                  <c:v>13:16:39</c:v>
                </c:pt>
                <c:pt idx="14014">
                  <c:v>13:16:39</c:v>
                </c:pt>
                <c:pt idx="14015">
                  <c:v>13:16:39</c:v>
                </c:pt>
                <c:pt idx="14016">
                  <c:v>13:16:45</c:v>
                </c:pt>
                <c:pt idx="14017">
                  <c:v>13:16:46</c:v>
                </c:pt>
                <c:pt idx="14018">
                  <c:v>13:16:46</c:v>
                </c:pt>
                <c:pt idx="14019">
                  <c:v>13:16:47</c:v>
                </c:pt>
                <c:pt idx="14020">
                  <c:v>13:16:47</c:v>
                </c:pt>
                <c:pt idx="14021">
                  <c:v>13:16:47</c:v>
                </c:pt>
                <c:pt idx="14022">
                  <c:v>13:16:48</c:v>
                </c:pt>
                <c:pt idx="14023">
                  <c:v>13:16:48</c:v>
                </c:pt>
                <c:pt idx="14024">
                  <c:v>13:16:49</c:v>
                </c:pt>
                <c:pt idx="14025">
                  <c:v>13:16:49</c:v>
                </c:pt>
                <c:pt idx="14026">
                  <c:v>13:16:49</c:v>
                </c:pt>
                <c:pt idx="14027">
                  <c:v>13:16:55</c:v>
                </c:pt>
                <c:pt idx="14028">
                  <c:v>13:16:56</c:v>
                </c:pt>
                <c:pt idx="14029">
                  <c:v>13:16:56</c:v>
                </c:pt>
                <c:pt idx="14030">
                  <c:v>13:16:57</c:v>
                </c:pt>
                <c:pt idx="14031">
                  <c:v>13:16:57</c:v>
                </c:pt>
                <c:pt idx="14032">
                  <c:v>13:16:57</c:v>
                </c:pt>
                <c:pt idx="14033">
                  <c:v>13:16:58</c:v>
                </c:pt>
                <c:pt idx="14034">
                  <c:v>13:16:58</c:v>
                </c:pt>
                <c:pt idx="14035">
                  <c:v>13:16:59</c:v>
                </c:pt>
                <c:pt idx="14036">
                  <c:v>13:16:59</c:v>
                </c:pt>
                <c:pt idx="14037">
                  <c:v>13:16:59</c:v>
                </c:pt>
                <c:pt idx="14038">
                  <c:v>13:17:05</c:v>
                </c:pt>
                <c:pt idx="14039">
                  <c:v>13:17:06</c:v>
                </c:pt>
                <c:pt idx="14040">
                  <c:v>13:17:06</c:v>
                </c:pt>
                <c:pt idx="14041">
                  <c:v>13:17:07</c:v>
                </c:pt>
                <c:pt idx="14042">
                  <c:v>13:17:07</c:v>
                </c:pt>
                <c:pt idx="14043">
                  <c:v>13:17:07</c:v>
                </c:pt>
                <c:pt idx="14044">
                  <c:v>13:17:08</c:v>
                </c:pt>
                <c:pt idx="14045">
                  <c:v>13:17:08</c:v>
                </c:pt>
                <c:pt idx="14046">
                  <c:v>13:17:09</c:v>
                </c:pt>
                <c:pt idx="14047">
                  <c:v>13:17:09</c:v>
                </c:pt>
                <c:pt idx="14048">
                  <c:v>13:17:09</c:v>
                </c:pt>
                <c:pt idx="14049">
                  <c:v>13:17:15</c:v>
                </c:pt>
                <c:pt idx="14050">
                  <c:v>13:17:15</c:v>
                </c:pt>
                <c:pt idx="14051">
                  <c:v>13:17:16</c:v>
                </c:pt>
                <c:pt idx="14052">
                  <c:v>13:17:16</c:v>
                </c:pt>
                <c:pt idx="14053">
                  <c:v>13:17:17</c:v>
                </c:pt>
                <c:pt idx="14054">
                  <c:v>13:17:17</c:v>
                </c:pt>
                <c:pt idx="14055">
                  <c:v>13:17:17</c:v>
                </c:pt>
                <c:pt idx="14056">
                  <c:v>13:17:18</c:v>
                </c:pt>
                <c:pt idx="14057">
                  <c:v>13:17:18</c:v>
                </c:pt>
                <c:pt idx="14058">
                  <c:v>13:17:19</c:v>
                </c:pt>
                <c:pt idx="14059">
                  <c:v>13:17:19</c:v>
                </c:pt>
                <c:pt idx="14060">
                  <c:v>13:17:25</c:v>
                </c:pt>
                <c:pt idx="14061">
                  <c:v>13:17:26</c:v>
                </c:pt>
                <c:pt idx="14062">
                  <c:v>13:17:26</c:v>
                </c:pt>
                <c:pt idx="14063">
                  <c:v>13:17:27</c:v>
                </c:pt>
                <c:pt idx="14064">
                  <c:v>13:17:27</c:v>
                </c:pt>
                <c:pt idx="14065">
                  <c:v>13:17:27</c:v>
                </c:pt>
                <c:pt idx="14066">
                  <c:v>13:17:28</c:v>
                </c:pt>
                <c:pt idx="14067">
                  <c:v>13:17:28</c:v>
                </c:pt>
                <c:pt idx="14068">
                  <c:v>13:17:29</c:v>
                </c:pt>
                <c:pt idx="14069">
                  <c:v>13:17:29</c:v>
                </c:pt>
                <c:pt idx="14070">
                  <c:v>13:17:29</c:v>
                </c:pt>
                <c:pt idx="14071">
                  <c:v>13:17:35</c:v>
                </c:pt>
                <c:pt idx="14072">
                  <c:v>13:17:36</c:v>
                </c:pt>
                <c:pt idx="14073">
                  <c:v>13:17:36</c:v>
                </c:pt>
                <c:pt idx="14074">
                  <c:v>13:17:37</c:v>
                </c:pt>
                <c:pt idx="14075">
                  <c:v>13:17:37</c:v>
                </c:pt>
                <c:pt idx="14076">
                  <c:v>13:17:37</c:v>
                </c:pt>
                <c:pt idx="14077">
                  <c:v>13:17:38</c:v>
                </c:pt>
                <c:pt idx="14078">
                  <c:v>13:17:38</c:v>
                </c:pt>
                <c:pt idx="14079">
                  <c:v>13:17:39</c:v>
                </c:pt>
                <c:pt idx="14080">
                  <c:v>13:17:39</c:v>
                </c:pt>
                <c:pt idx="14081">
                  <c:v>13:17:39</c:v>
                </c:pt>
                <c:pt idx="14082">
                  <c:v>13:17:45</c:v>
                </c:pt>
                <c:pt idx="14083">
                  <c:v>13:17:46</c:v>
                </c:pt>
                <c:pt idx="14084">
                  <c:v>13:17:46</c:v>
                </c:pt>
                <c:pt idx="14085">
                  <c:v>13:17:47</c:v>
                </c:pt>
                <c:pt idx="14086">
                  <c:v>13:17:47</c:v>
                </c:pt>
                <c:pt idx="14087">
                  <c:v>13:17:47</c:v>
                </c:pt>
                <c:pt idx="14088">
                  <c:v>13:17:48</c:v>
                </c:pt>
                <c:pt idx="14089">
                  <c:v>13:17:48</c:v>
                </c:pt>
                <c:pt idx="14090">
                  <c:v>13:17:49</c:v>
                </c:pt>
                <c:pt idx="14091">
                  <c:v>13:17:49</c:v>
                </c:pt>
                <c:pt idx="14092">
                  <c:v>13:17:49</c:v>
                </c:pt>
                <c:pt idx="14093">
                  <c:v>13:17:55</c:v>
                </c:pt>
                <c:pt idx="14094">
                  <c:v>13:17:56</c:v>
                </c:pt>
                <c:pt idx="14095">
                  <c:v>13:17:56</c:v>
                </c:pt>
                <c:pt idx="14096">
                  <c:v>13:17:57</c:v>
                </c:pt>
                <c:pt idx="14097">
                  <c:v>13:17:57</c:v>
                </c:pt>
                <c:pt idx="14098">
                  <c:v>13:17:57</c:v>
                </c:pt>
                <c:pt idx="14099">
                  <c:v>13:17:58</c:v>
                </c:pt>
                <c:pt idx="14100">
                  <c:v>13:17:58</c:v>
                </c:pt>
                <c:pt idx="14101">
                  <c:v>13:17:59</c:v>
                </c:pt>
                <c:pt idx="14102">
                  <c:v>13:17:59</c:v>
                </c:pt>
                <c:pt idx="14103">
                  <c:v>13:17:59</c:v>
                </c:pt>
                <c:pt idx="14104">
                  <c:v>13:18:05</c:v>
                </c:pt>
                <c:pt idx="14105">
                  <c:v>13:18:06</c:v>
                </c:pt>
                <c:pt idx="14106">
                  <c:v>13:18:06</c:v>
                </c:pt>
                <c:pt idx="14107">
                  <c:v>13:18:07</c:v>
                </c:pt>
                <c:pt idx="14108">
                  <c:v>13:18:07</c:v>
                </c:pt>
                <c:pt idx="14109">
                  <c:v>13:18:07</c:v>
                </c:pt>
                <c:pt idx="14110">
                  <c:v>13:18:08</c:v>
                </c:pt>
                <c:pt idx="14111">
                  <c:v>13:18:08</c:v>
                </c:pt>
                <c:pt idx="14112">
                  <c:v>13:18:09</c:v>
                </c:pt>
                <c:pt idx="14113">
                  <c:v>13:18:09</c:v>
                </c:pt>
                <c:pt idx="14114">
                  <c:v>13:18:09</c:v>
                </c:pt>
                <c:pt idx="14115">
                  <c:v>13:18:15</c:v>
                </c:pt>
                <c:pt idx="14116">
                  <c:v>13:18:16</c:v>
                </c:pt>
                <c:pt idx="14117">
                  <c:v>13:18:16</c:v>
                </c:pt>
                <c:pt idx="14118">
                  <c:v>13:18:17</c:v>
                </c:pt>
                <c:pt idx="14119">
                  <c:v>13:18:17</c:v>
                </c:pt>
                <c:pt idx="14120">
                  <c:v>13:18:17</c:v>
                </c:pt>
                <c:pt idx="14121">
                  <c:v>13:18:18</c:v>
                </c:pt>
                <c:pt idx="14122">
                  <c:v>13:18:18</c:v>
                </c:pt>
                <c:pt idx="14123">
                  <c:v>13:18:19</c:v>
                </c:pt>
                <c:pt idx="14124">
                  <c:v>13:18:19</c:v>
                </c:pt>
                <c:pt idx="14125">
                  <c:v>13:18:19</c:v>
                </c:pt>
                <c:pt idx="14126">
                  <c:v>13:18:25</c:v>
                </c:pt>
                <c:pt idx="14127">
                  <c:v>13:18:26</c:v>
                </c:pt>
                <c:pt idx="14128">
                  <c:v>13:18:26</c:v>
                </c:pt>
                <c:pt idx="14129">
                  <c:v>13:18:27</c:v>
                </c:pt>
                <c:pt idx="14130">
                  <c:v>13:18:27</c:v>
                </c:pt>
                <c:pt idx="14131">
                  <c:v>13:18:27</c:v>
                </c:pt>
                <c:pt idx="14132">
                  <c:v>13:18:28</c:v>
                </c:pt>
                <c:pt idx="14133">
                  <c:v>13:18:28</c:v>
                </c:pt>
                <c:pt idx="14134">
                  <c:v>13:18:29</c:v>
                </c:pt>
                <c:pt idx="14135">
                  <c:v>13:18:29</c:v>
                </c:pt>
                <c:pt idx="14136">
                  <c:v>13:18:29</c:v>
                </c:pt>
                <c:pt idx="14137">
                  <c:v>13:18:35</c:v>
                </c:pt>
                <c:pt idx="14138">
                  <c:v>13:18:35</c:v>
                </c:pt>
                <c:pt idx="14139">
                  <c:v>13:18:36</c:v>
                </c:pt>
                <c:pt idx="14140">
                  <c:v>13:18:36</c:v>
                </c:pt>
                <c:pt idx="14141">
                  <c:v>13:18:37</c:v>
                </c:pt>
                <c:pt idx="14142">
                  <c:v>13:18:37</c:v>
                </c:pt>
                <c:pt idx="14143">
                  <c:v>13:18:37</c:v>
                </c:pt>
                <c:pt idx="14144">
                  <c:v>13:18:38</c:v>
                </c:pt>
                <c:pt idx="14145">
                  <c:v>13:18:38</c:v>
                </c:pt>
                <c:pt idx="14146">
                  <c:v>13:18:39</c:v>
                </c:pt>
                <c:pt idx="14147">
                  <c:v>13:18:39</c:v>
                </c:pt>
                <c:pt idx="14148">
                  <c:v>13:18:45</c:v>
                </c:pt>
                <c:pt idx="14149">
                  <c:v>13:18:45</c:v>
                </c:pt>
                <c:pt idx="14150">
                  <c:v>13:18:46</c:v>
                </c:pt>
                <c:pt idx="14151">
                  <c:v>13:18:46</c:v>
                </c:pt>
                <c:pt idx="14152">
                  <c:v>13:18:47</c:v>
                </c:pt>
                <c:pt idx="14153">
                  <c:v>13:18:47</c:v>
                </c:pt>
                <c:pt idx="14154">
                  <c:v>13:18:47</c:v>
                </c:pt>
                <c:pt idx="14155">
                  <c:v>13:18:48</c:v>
                </c:pt>
                <c:pt idx="14156">
                  <c:v>13:18:48</c:v>
                </c:pt>
                <c:pt idx="14157">
                  <c:v>13:18:49</c:v>
                </c:pt>
                <c:pt idx="14158">
                  <c:v>13:18:49</c:v>
                </c:pt>
                <c:pt idx="14159">
                  <c:v>13:18:55</c:v>
                </c:pt>
                <c:pt idx="14160">
                  <c:v>13:18:55</c:v>
                </c:pt>
                <c:pt idx="14161">
                  <c:v>13:18:56</c:v>
                </c:pt>
                <c:pt idx="14162">
                  <c:v>13:18:56</c:v>
                </c:pt>
                <c:pt idx="14163">
                  <c:v>13:18:57</c:v>
                </c:pt>
                <c:pt idx="14164">
                  <c:v>13:18:57</c:v>
                </c:pt>
                <c:pt idx="14165">
                  <c:v>13:18:57</c:v>
                </c:pt>
                <c:pt idx="14166">
                  <c:v>13:18:58</c:v>
                </c:pt>
                <c:pt idx="14167">
                  <c:v>13:18:58</c:v>
                </c:pt>
                <c:pt idx="14168">
                  <c:v>13:18:59</c:v>
                </c:pt>
                <c:pt idx="14169">
                  <c:v>13:18:59</c:v>
                </c:pt>
                <c:pt idx="14170">
                  <c:v>13:19:05</c:v>
                </c:pt>
                <c:pt idx="14171">
                  <c:v>13:19:06</c:v>
                </c:pt>
                <c:pt idx="14172">
                  <c:v>13:19:06</c:v>
                </c:pt>
                <c:pt idx="14173">
                  <c:v>13:19:07</c:v>
                </c:pt>
                <c:pt idx="14174">
                  <c:v>13:19:07</c:v>
                </c:pt>
                <c:pt idx="14175">
                  <c:v>13:19:07</c:v>
                </c:pt>
                <c:pt idx="14176">
                  <c:v>13:19:08</c:v>
                </c:pt>
                <c:pt idx="14177">
                  <c:v>13:19:08</c:v>
                </c:pt>
                <c:pt idx="14178">
                  <c:v>13:19:09</c:v>
                </c:pt>
                <c:pt idx="14179">
                  <c:v>13:19:09</c:v>
                </c:pt>
                <c:pt idx="14180">
                  <c:v>13:19:09</c:v>
                </c:pt>
                <c:pt idx="14181">
                  <c:v>13:19:15</c:v>
                </c:pt>
                <c:pt idx="14182">
                  <c:v>13:19:16</c:v>
                </c:pt>
                <c:pt idx="14183">
                  <c:v>13:19:16</c:v>
                </c:pt>
                <c:pt idx="14184">
                  <c:v>13:19:17</c:v>
                </c:pt>
                <c:pt idx="14185">
                  <c:v>13:19:17</c:v>
                </c:pt>
                <c:pt idx="14186">
                  <c:v>13:19:17</c:v>
                </c:pt>
                <c:pt idx="14187">
                  <c:v>13:19:18</c:v>
                </c:pt>
                <c:pt idx="14188">
                  <c:v>13:19:18</c:v>
                </c:pt>
                <c:pt idx="14189">
                  <c:v>13:19:19</c:v>
                </c:pt>
                <c:pt idx="14190">
                  <c:v>13:19:19</c:v>
                </c:pt>
                <c:pt idx="14191">
                  <c:v>13:19:19</c:v>
                </c:pt>
                <c:pt idx="14192">
                  <c:v>13:19:25</c:v>
                </c:pt>
                <c:pt idx="14193">
                  <c:v>13:19:26</c:v>
                </c:pt>
                <c:pt idx="14194">
                  <c:v>13:19:26</c:v>
                </c:pt>
                <c:pt idx="14195">
                  <c:v>13:19:27</c:v>
                </c:pt>
                <c:pt idx="14196">
                  <c:v>13:19:27</c:v>
                </c:pt>
                <c:pt idx="14197">
                  <c:v>13:19:27</c:v>
                </c:pt>
                <c:pt idx="14198">
                  <c:v>13:19:28</c:v>
                </c:pt>
                <c:pt idx="14199">
                  <c:v>13:19:28</c:v>
                </c:pt>
                <c:pt idx="14200">
                  <c:v>13:19:29</c:v>
                </c:pt>
                <c:pt idx="14201">
                  <c:v>13:19:29</c:v>
                </c:pt>
                <c:pt idx="14202">
                  <c:v>13:19:29</c:v>
                </c:pt>
                <c:pt idx="14203">
                  <c:v>13:19:35</c:v>
                </c:pt>
                <c:pt idx="14204">
                  <c:v>13:19:36</c:v>
                </c:pt>
                <c:pt idx="14205">
                  <c:v>13:19:36</c:v>
                </c:pt>
                <c:pt idx="14206">
                  <c:v>13:19:37</c:v>
                </c:pt>
                <c:pt idx="14207">
                  <c:v>13:19:37</c:v>
                </c:pt>
                <c:pt idx="14208">
                  <c:v>13:19:37</c:v>
                </c:pt>
                <c:pt idx="14209">
                  <c:v>13:19:38</c:v>
                </c:pt>
                <c:pt idx="14210">
                  <c:v>13:19:38</c:v>
                </c:pt>
                <c:pt idx="14211">
                  <c:v>13:19:39</c:v>
                </c:pt>
                <c:pt idx="14212">
                  <c:v>13:19:39</c:v>
                </c:pt>
                <c:pt idx="14213">
                  <c:v>13:19:39</c:v>
                </c:pt>
                <c:pt idx="14214">
                  <c:v>13:19:45</c:v>
                </c:pt>
                <c:pt idx="14215">
                  <c:v>13:19:46</c:v>
                </c:pt>
                <c:pt idx="14216">
                  <c:v>13:19:46</c:v>
                </c:pt>
                <c:pt idx="14217">
                  <c:v>13:19:47</c:v>
                </c:pt>
                <c:pt idx="14218">
                  <c:v>13:19:47</c:v>
                </c:pt>
                <c:pt idx="14219">
                  <c:v>13:19:47</c:v>
                </c:pt>
                <c:pt idx="14220">
                  <c:v>13:19:48</c:v>
                </c:pt>
                <c:pt idx="14221">
                  <c:v>13:19:48</c:v>
                </c:pt>
                <c:pt idx="14222">
                  <c:v>13:19:49</c:v>
                </c:pt>
                <c:pt idx="14223">
                  <c:v>13:19:49</c:v>
                </c:pt>
                <c:pt idx="14224">
                  <c:v>13:19:49</c:v>
                </c:pt>
                <c:pt idx="14225">
                  <c:v>13:19:55</c:v>
                </c:pt>
                <c:pt idx="14226">
                  <c:v>13:19:56</c:v>
                </c:pt>
                <c:pt idx="14227">
                  <c:v>13:19:56</c:v>
                </c:pt>
                <c:pt idx="14228">
                  <c:v>13:19:57</c:v>
                </c:pt>
                <c:pt idx="14229">
                  <c:v>13:19:57</c:v>
                </c:pt>
                <c:pt idx="14230">
                  <c:v>13:19:57</c:v>
                </c:pt>
                <c:pt idx="14231">
                  <c:v>13:19:58</c:v>
                </c:pt>
                <c:pt idx="14232">
                  <c:v>13:19:58</c:v>
                </c:pt>
                <c:pt idx="14233">
                  <c:v>13:19:59</c:v>
                </c:pt>
                <c:pt idx="14234">
                  <c:v>13:19:59</c:v>
                </c:pt>
                <c:pt idx="14235">
                  <c:v>13:19:59</c:v>
                </c:pt>
                <c:pt idx="14236">
                  <c:v>13:20:05</c:v>
                </c:pt>
                <c:pt idx="14237">
                  <c:v>13:20:06</c:v>
                </c:pt>
                <c:pt idx="14238">
                  <c:v>13:20:06</c:v>
                </c:pt>
                <c:pt idx="14239">
                  <c:v>13:20:07</c:v>
                </c:pt>
                <c:pt idx="14240">
                  <c:v>13:20:07</c:v>
                </c:pt>
                <c:pt idx="14241">
                  <c:v>13:20:07</c:v>
                </c:pt>
                <c:pt idx="14242">
                  <c:v>13:20:08</c:v>
                </c:pt>
                <c:pt idx="14243">
                  <c:v>13:20:08</c:v>
                </c:pt>
                <c:pt idx="14244">
                  <c:v>13:20:09</c:v>
                </c:pt>
                <c:pt idx="14245">
                  <c:v>13:20:09</c:v>
                </c:pt>
                <c:pt idx="14246">
                  <c:v>13:20:09</c:v>
                </c:pt>
                <c:pt idx="14247">
                  <c:v>13:20:15</c:v>
                </c:pt>
                <c:pt idx="14248">
                  <c:v>13:20:16</c:v>
                </c:pt>
                <c:pt idx="14249">
                  <c:v>13:20:16</c:v>
                </c:pt>
                <c:pt idx="14250">
                  <c:v>13:20:17</c:v>
                </c:pt>
                <c:pt idx="14251">
                  <c:v>13:20:17</c:v>
                </c:pt>
                <c:pt idx="14252">
                  <c:v>13:20:17</c:v>
                </c:pt>
                <c:pt idx="14253">
                  <c:v>13:20:18</c:v>
                </c:pt>
                <c:pt idx="14254">
                  <c:v>13:20:18</c:v>
                </c:pt>
                <c:pt idx="14255">
                  <c:v>13:20:19</c:v>
                </c:pt>
                <c:pt idx="14256">
                  <c:v>13:20:19</c:v>
                </c:pt>
                <c:pt idx="14257">
                  <c:v>13:20:19</c:v>
                </c:pt>
                <c:pt idx="14258">
                  <c:v>13:20:25</c:v>
                </c:pt>
                <c:pt idx="14259">
                  <c:v>13:20:26</c:v>
                </c:pt>
                <c:pt idx="14260">
                  <c:v>13:20:26</c:v>
                </c:pt>
                <c:pt idx="14261">
                  <c:v>13:20:27</c:v>
                </c:pt>
                <c:pt idx="14262">
                  <c:v>13:20:27</c:v>
                </c:pt>
                <c:pt idx="14263">
                  <c:v>13:20:27</c:v>
                </c:pt>
                <c:pt idx="14264">
                  <c:v>13:20:28</c:v>
                </c:pt>
                <c:pt idx="14265">
                  <c:v>13:20:28</c:v>
                </c:pt>
                <c:pt idx="14266">
                  <c:v>13:20:29</c:v>
                </c:pt>
                <c:pt idx="14267">
                  <c:v>13:20:29</c:v>
                </c:pt>
                <c:pt idx="14268">
                  <c:v>13:20:29</c:v>
                </c:pt>
                <c:pt idx="14269">
                  <c:v>13:20:35</c:v>
                </c:pt>
                <c:pt idx="14270">
                  <c:v>13:20:36</c:v>
                </c:pt>
                <c:pt idx="14271">
                  <c:v>13:20:36</c:v>
                </c:pt>
                <c:pt idx="14272">
                  <c:v>13:20:37</c:v>
                </c:pt>
                <c:pt idx="14273">
                  <c:v>13:20:37</c:v>
                </c:pt>
                <c:pt idx="14274">
                  <c:v>13:20:37</c:v>
                </c:pt>
                <c:pt idx="14275">
                  <c:v>13:20:38</c:v>
                </c:pt>
                <c:pt idx="14276">
                  <c:v>13:20:38</c:v>
                </c:pt>
                <c:pt idx="14277">
                  <c:v>13:20:39</c:v>
                </c:pt>
                <c:pt idx="14278">
                  <c:v>13:20:39</c:v>
                </c:pt>
                <c:pt idx="14279">
                  <c:v>13:20:39</c:v>
                </c:pt>
                <c:pt idx="14280">
                  <c:v>13:20:45</c:v>
                </c:pt>
                <c:pt idx="14281">
                  <c:v>13:20:46</c:v>
                </c:pt>
                <c:pt idx="14282">
                  <c:v>13:20:46</c:v>
                </c:pt>
                <c:pt idx="14283">
                  <c:v>13:20:47</c:v>
                </c:pt>
                <c:pt idx="14284">
                  <c:v>13:20:47</c:v>
                </c:pt>
                <c:pt idx="14285">
                  <c:v>13:20:47</c:v>
                </c:pt>
                <c:pt idx="14286">
                  <c:v>13:20:48</c:v>
                </c:pt>
                <c:pt idx="14287">
                  <c:v>13:20:48</c:v>
                </c:pt>
                <c:pt idx="14288">
                  <c:v>13:20:49</c:v>
                </c:pt>
                <c:pt idx="14289">
                  <c:v>13:20:49</c:v>
                </c:pt>
                <c:pt idx="14290">
                  <c:v>13:20:49</c:v>
                </c:pt>
                <c:pt idx="14291">
                  <c:v>13:20:55</c:v>
                </c:pt>
                <c:pt idx="14292">
                  <c:v>13:20:56</c:v>
                </c:pt>
                <c:pt idx="14293">
                  <c:v>13:20:56</c:v>
                </c:pt>
                <c:pt idx="14294">
                  <c:v>13:20:57</c:v>
                </c:pt>
                <c:pt idx="14295">
                  <c:v>13:20:57</c:v>
                </c:pt>
                <c:pt idx="14296">
                  <c:v>13:20:57</c:v>
                </c:pt>
                <c:pt idx="14297">
                  <c:v>13:20:58</c:v>
                </c:pt>
                <c:pt idx="14298">
                  <c:v>13:20:58</c:v>
                </c:pt>
                <c:pt idx="14299">
                  <c:v>13:20:59</c:v>
                </c:pt>
                <c:pt idx="14300">
                  <c:v>13:20:59</c:v>
                </c:pt>
                <c:pt idx="14301">
                  <c:v>13:20:59</c:v>
                </c:pt>
                <c:pt idx="14302">
                  <c:v>13:21:05</c:v>
                </c:pt>
                <c:pt idx="14303">
                  <c:v>13:21:06</c:v>
                </c:pt>
                <c:pt idx="14304">
                  <c:v>13:21:06</c:v>
                </c:pt>
                <c:pt idx="14305">
                  <c:v>13:21:07</c:v>
                </c:pt>
                <c:pt idx="14306">
                  <c:v>13:21:07</c:v>
                </c:pt>
                <c:pt idx="14307">
                  <c:v>13:21:07</c:v>
                </c:pt>
                <c:pt idx="14308">
                  <c:v>13:21:08</c:v>
                </c:pt>
                <c:pt idx="14309">
                  <c:v>13:21:08</c:v>
                </c:pt>
                <c:pt idx="14310">
                  <c:v>13:21:09</c:v>
                </c:pt>
                <c:pt idx="14311">
                  <c:v>13:21:09</c:v>
                </c:pt>
                <c:pt idx="14312">
                  <c:v>13:21:09</c:v>
                </c:pt>
                <c:pt idx="14313">
                  <c:v>13:21:15</c:v>
                </c:pt>
                <c:pt idx="14314">
                  <c:v>13:21:16</c:v>
                </c:pt>
                <c:pt idx="14315">
                  <c:v>13:21:16</c:v>
                </c:pt>
                <c:pt idx="14316">
                  <c:v>13:21:17</c:v>
                </c:pt>
                <c:pt idx="14317">
                  <c:v>13:21:17</c:v>
                </c:pt>
                <c:pt idx="14318">
                  <c:v>13:21:17</c:v>
                </c:pt>
                <c:pt idx="14319">
                  <c:v>13:21:18</c:v>
                </c:pt>
                <c:pt idx="14320">
                  <c:v>13:21:18</c:v>
                </c:pt>
                <c:pt idx="14321">
                  <c:v>13:21:19</c:v>
                </c:pt>
                <c:pt idx="14322">
                  <c:v>13:21:19</c:v>
                </c:pt>
                <c:pt idx="14323">
                  <c:v>13:21:19</c:v>
                </c:pt>
                <c:pt idx="14324">
                  <c:v>13:21:25</c:v>
                </c:pt>
                <c:pt idx="14325">
                  <c:v>13:21:26</c:v>
                </c:pt>
                <c:pt idx="14326">
                  <c:v>13:21:26</c:v>
                </c:pt>
                <c:pt idx="14327">
                  <c:v>13:21:27</c:v>
                </c:pt>
                <c:pt idx="14328">
                  <c:v>13:21:27</c:v>
                </c:pt>
                <c:pt idx="14329">
                  <c:v>13:21:27</c:v>
                </c:pt>
                <c:pt idx="14330">
                  <c:v>13:21:28</c:v>
                </c:pt>
                <c:pt idx="14331">
                  <c:v>13:21:28</c:v>
                </c:pt>
                <c:pt idx="14332">
                  <c:v>13:21:29</c:v>
                </c:pt>
                <c:pt idx="14333">
                  <c:v>13:21:29</c:v>
                </c:pt>
                <c:pt idx="14334">
                  <c:v>13:21:29</c:v>
                </c:pt>
                <c:pt idx="14335">
                  <c:v>13:21:29</c:v>
                </c:pt>
                <c:pt idx="14336">
                  <c:v>13:21:30</c:v>
                </c:pt>
                <c:pt idx="14337">
                  <c:v>13:21:31</c:v>
                </c:pt>
                <c:pt idx="14338">
                  <c:v>13:21:32</c:v>
                </c:pt>
                <c:pt idx="14339">
                  <c:v>13:21:34</c:v>
                </c:pt>
                <c:pt idx="14340">
                  <c:v>13:21:35</c:v>
                </c:pt>
                <c:pt idx="14341">
                  <c:v>13:21:36</c:v>
                </c:pt>
                <c:pt idx="14342">
                  <c:v>13:21:36</c:v>
                </c:pt>
                <c:pt idx="14343">
                  <c:v>13:21:36</c:v>
                </c:pt>
                <c:pt idx="14344">
                  <c:v>13:21:37</c:v>
                </c:pt>
                <c:pt idx="14345">
                  <c:v>13:21:37</c:v>
                </c:pt>
                <c:pt idx="14346">
                  <c:v>13:21:37</c:v>
                </c:pt>
                <c:pt idx="14347">
                  <c:v>13:21:38</c:v>
                </c:pt>
                <c:pt idx="14348">
                  <c:v>13:21:38</c:v>
                </c:pt>
                <c:pt idx="14349">
                  <c:v>13:21:39</c:v>
                </c:pt>
                <c:pt idx="14350">
                  <c:v>13:21:39</c:v>
                </c:pt>
                <c:pt idx="14351">
                  <c:v>13:21:39</c:v>
                </c:pt>
                <c:pt idx="14352">
                  <c:v>13:21:39</c:v>
                </c:pt>
                <c:pt idx="14353">
                  <c:v>13:21:43</c:v>
                </c:pt>
                <c:pt idx="14354">
                  <c:v>13:21:44</c:v>
                </c:pt>
                <c:pt idx="14355">
                  <c:v>13:21:45</c:v>
                </c:pt>
                <c:pt idx="14356">
                  <c:v>13:21:45</c:v>
                </c:pt>
                <c:pt idx="14357">
                  <c:v>13:21:45</c:v>
                </c:pt>
                <c:pt idx="14358">
                  <c:v>13:21:46</c:v>
                </c:pt>
                <c:pt idx="14359">
                  <c:v>13:21:46</c:v>
                </c:pt>
                <c:pt idx="14360">
                  <c:v>13:21:46</c:v>
                </c:pt>
                <c:pt idx="14361">
                  <c:v>13:21:47</c:v>
                </c:pt>
                <c:pt idx="14362">
                  <c:v>13:21:47</c:v>
                </c:pt>
                <c:pt idx="14363">
                  <c:v>13:21:47</c:v>
                </c:pt>
                <c:pt idx="14364">
                  <c:v>13:21:47</c:v>
                </c:pt>
                <c:pt idx="14365">
                  <c:v>13:21:48</c:v>
                </c:pt>
                <c:pt idx="14366">
                  <c:v>13:21:48</c:v>
                </c:pt>
                <c:pt idx="14367">
                  <c:v>13:21:48</c:v>
                </c:pt>
                <c:pt idx="14368">
                  <c:v>13:21:49</c:v>
                </c:pt>
                <c:pt idx="14369">
                  <c:v>13:21:49</c:v>
                </c:pt>
                <c:pt idx="14370">
                  <c:v>13:21:49</c:v>
                </c:pt>
                <c:pt idx="14371">
                  <c:v>13:21:50</c:v>
                </c:pt>
                <c:pt idx="14372">
                  <c:v>13:21:51</c:v>
                </c:pt>
                <c:pt idx="14373">
                  <c:v>13:21:52</c:v>
                </c:pt>
                <c:pt idx="14374">
                  <c:v>13:21:53</c:v>
                </c:pt>
                <c:pt idx="14375">
                  <c:v>13:21:55</c:v>
                </c:pt>
                <c:pt idx="14376">
                  <c:v>13:21:56</c:v>
                </c:pt>
                <c:pt idx="14377">
                  <c:v>13:21:56</c:v>
                </c:pt>
                <c:pt idx="14378">
                  <c:v>13:21:57</c:v>
                </c:pt>
                <c:pt idx="14379">
                  <c:v>13:21:57</c:v>
                </c:pt>
                <c:pt idx="14380">
                  <c:v>13:21:57</c:v>
                </c:pt>
                <c:pt idx="14381">
                  <c:v>13:21:57</c:v>
                </c:pt>
                <c:pt idx="14382">
                  <c:v>13:21:58</c:v>
                </c:pt>
                <c:pt idx="14383">
                  <c:v>13:21:58</c:v>
                </c:pt>
                <c:pt idx="14384">
                  <c:v>13:21:59</c:v>
                </c:pt>
                <c:pt idx="14385">
                  <c:v>13:21:59</c:v>
                </c:pt>
                <c:pt idx="14386">
                  <c:v>13:21:59</c:v>
                </c:pt>
                <c:pt idx="14387">
                  <c:v>13:22:01</c:v>
                </c:pt>
                <c:pt idx="14388">
                  <c:v>13:22:02</c:v>
                </c:pt>
                <c:pt idx="14389">
                  <c:v>13:22:04</c:v>
                </c:pt>
                <c:pt idx="14390">
                  <c:v>13:22:05</c:v>
                </c:pt>
                <c:pt idx="14391">
                  <c:v>13:22:06</c:v>
                </c:pt>
                <c:pt idx="14392">
                  <c:v>13:22:06</c:v>
                </c:pt>
                <c:pt idx="14393">
                  <c:v>13:22:06</c:v>
                </c:pt>
                <c:pt idx="14394">
                  <c:v>13:22:07</c:v>
                </c:pt>
                <c:pt idx="14395">
                  <c:v>13:22:07</c:v>
                </c:pt>
                <c:pt idx="14396">
                  <c:v>13:22:07</c:v>
                </c:pt>
                <c:pt idx="14397">
                  <c:v>13:22:08</c:v>
                </c:pt>
                <c:pt idx="14398">
                  <c:v>13:22:08</c:v>
                </c:pt>
                <c:pt idx="14399">
                  <c:v>13:22:09</c:v>
                </c:pt>
                <c:pt idx="14400">
                  <c:v>13:22:09</c:v>
                </c:pt>
                <c:pt idx="14401">
                  <c:v>13:22:09</c:v>
                </c:pt>
                <c:pt idx="14402">
                  <c:v>13:22:14</c:v>
                </c:pt>
                <c:pt idx="14403">
                  <c:v>13:22:15</c:v>
                </c:pt>
                <c:pt idx="14404">
                  <c:v>13:22:15</c:v>
                </c:pt>
                <c:pt idx="14405">
                  <c:v>13:22:15</c:v>
                </c:pt>
                <c:pt idx="14406">
                  <c:v>13:22:16</c:v>
                </c:pt>
                <c:pt idx="14407">
                  <c:v>13:22:16</c:v>
                </c:pt>
                <c:pt idx="14408">
                  <c:v>13:22:16</c:v>
                </c:pt>
                <c:pt idx="14409">
                  <c:v>13:22:17</c:v>
                </c:pt>
                <c:pt idx="14410">
                  <c:v>13:22:17</c:v>
                </c:pt>
                <c:pt idx="14411">
                  <c:v>13:22:17</c:v>
                </c:pt>
                <c:pt idx="14412">
                  <c:v>13:22:17</c:v>
                </c:pt>
                <c:pt idx="14413">
                  <c:v>13:22:18</c:v>
                </c:pt>
                <c:pt idx="14414">
                  <c:v>13:22:18</c:v>
                </c:pt>
                <c:pt idx="14415">
                  <c:v>13:22:18</c:v>
                </c:pt>
                <c:pt idx="14416">
                  <c:v>13:22:19</c:v>
                </c:pt>
                <c:pt idx="14417">
                  <c:v>13:22:19</c:v>
                </c:pt>
                <c:pt idx="14418">
                  <c:v>13:22:19</c:v>
                </c:pt>
                <c:pt idx="14419">
                  <c:v>13:22:21</c:v>
                </c:pt>
                <c:pt idx="14420">
                  <c:v>13:22:25</c:v>
                </c:pt>
                <c:pt idx="14421">
                  <c:v>13:22:26</c:v>
                </c:pt>
                <c:pt idx="14422">
                  <c:v>13:22:26</c:v>
                </c:pt>
                <c:pt idx="14423">
                  <c:v>13:22:27</c:v>
                </c:pt>
                <c:pt idx="14424">
                  <c:v>13:22:27</c:v>
                </c:pt>
                <c:pt idx="14425">
                  <c:v>13:22:27</c:v>
                </c:pt>
                <c:pt idx="14426">
                  <c:v>13:22:28</c:v>
                </c:pt>
                <c:pt idx="14427">
                  <c:v>13:22:28</c:v>
                </c:pt>
                <c:pt idx="14428">
                  <c:v>13:22:29</c:v>
                </c:pt>
                <c:pt idx="14429">
                  <c:v>13:22:29</c:v>
                </c:pt>
                <c:pt idx="14430">
                  <c:v>13:22:29</c:v>
                </c:pt>
                <c:pt idx="14431">
                  <c:v>13:22:30</c:v>
                </c:pt>
                <c:pt idx="14432">
                  <c:v>13:22:31</c:v>
                </c:pt>
                <c:pt idx="14433">
                  <c:v>13:22:32</c:v>
                </c:pt>
                <c:pt idx="14434">
                  <c:v>13:22:33</c:v>
                </c:pt>
                <c:pt idx="14435">
                  <c:v>13:22:34</c:v>
                </c:pt>
                <c:pt idx="14436">
                  <c:v>13:22:35</c:v>
                </c:pt>
                <c:pt idx="14437">
                  <c:v>13:22:35</c:v>
                </c:pt>
                <c:pt idx="14438">
                  <c:v>13:22:35</c:v>
                </c:pt>
                <c:pt idx="14439">
                  <c:v>13:22:36</c:v>
                </c:pt>
                <c:pt idx="14440">
                  <c:v>13:22:36</c:v>
                </c:pt>
                <c:pt idx="14441">
                  <c:v>13:22:37</c:v>
                </c:pt>
                <c:pt idx="14442">
                  <c:v>13:22:37</c:v>
                </c:pt>
                <c:pt idx="14443">
                  <c:v>13:22:37</c:v>
                </c:pt>
                <c:pt idx="14444">
                  <c:v>13:22:38</c:v>
                </c:pt>
                <c:pt idx="14445">
                  <c:v>13:22:38</c:v>
                </c:pt>
                <c:pt idx="14446">
                  <c:v>13:22:39</c:v>
                </c:pt>
                <c:pt idx="14447">
                  <c:v>13:22:39</c:v>
                </c:pt>
                <c:pt idx="14448">
                  <c:v>13:22:42</c:v>
                </c:pt>
                <c:pt idx="14449">
                  <c:v>13:22:43</c:v>
                </c:pt>
                <c:pt idx="14450">
                  <c:v>13:22:44</c:v>
                </c:pt>
                <c:pt idx="14451">
                  <c:v>13:22:45</c:v>
                </c:pt>
                <c:pt idx="14452">
                  <c:v>13:22:45</c:v>
                </c:pt>
                <c:pt idx="14453">
                  <c:v>13:22:46</c:v>
                </c:pt>
                <c:pt idx="14454">
                  <c:v>13:22:46</c:v>
                </c:pt>
                <c:pt idx="14455">
                  <c:v>13:22:46</c:v>
                </c:pt>
                <c:pt idx="14456">
                  <c:v>13:22:47</c:v>
                </c:pt>
                <c:pt idx="14457">
                  <c:v>13:22:47</c:v>
                </c:pt>
                <c:pt idx="14458">
                  <c:v>13:22:47</c:v>
                </c:pt>
                <c:pt idx="14459">
                  <c:v>13:22:47</c:v>
                </c:pt>
                <c:pt idx="14460">
                  <c:v>13:22:48</c:v>
                </c:pt>
                <c:pt idx="14461">
                  <c:v>13:22:48</c:v>
                </c:pt>
                <c:pt idx="14462">
                  <c:v>13:22:49</c:v>
                </c:pt>
                <c:pt idx="14463">
                  <c:v>13:22:49</c:v>
                </c:pt>
                <c:pt idx="14464">
                  <c:v>13:22:49</c:v>
                </c:pt>
                <c:pt idx="14465">
                  <c:v>13:22:53</c:v>
                </c:pt>
                <c:pt idx="14466">
                  <c:v>13:22:54</c:v>
                </c:pt>
                <c:pt idx="14467">
                  <c:v>13:22:55</c:v>
                </c:pt>
                <c:pt idx="14468">
                  <c:v>13:22:55</c:v>
                </c:pt>
                <c:pt idx="14469">
                  <c:v>13:22:56</c:v>
                </c:pt>
                <c:pt idx="14470">
                  <c:v>13:22:56</c:v>
                </c:pt>
                <c:pt idx="14471">
                  <c:v>13:22:56</c:v>
                </c:pt>
                <c:pt idx="14472">
                  <c:v>13:22:57</c:v>
                </c:pt>
                <c:pt idx="14473">
                  <c:v>13:22:57</c:v>
                </c:pt>
                <c:pt idx="14474">
                  <c:v>13:22:57</c:v>
                </c:pt>
                <c:pt idx="14475">
                  <c:v>13:22:58</c:v>
                </c:pt>
                <c:pt idx="14476">
                  <c:v>13:22:58</c:v>
                </c:pt>
                <c:pt idx="14477">
                  <c:v>13:22:59</c:v>
                </c:pt>
                <c:pt idx="14478">
                  <c:v>13:22:59</c:v>
                </c:pt>
                <c:pt idx="14479">
                  <c:v>13:22:59</c:v>
                </c:pt>
                <c:pt idx="14480">
                  <c:v>13:23:05</c:v>
                </c:pt>
                <c:pt idx="14481">
                  <c:v>13:23:06</c:v>
                </c:pt>
                <c:pt idx="14482">
                  <c:v>13:23:06</c:v>
                </c:pt>
                <c:pt idx="14483">
                  <c:v>13:23:07</c:v>
                </c:pt>
                <c:pt idx="14484">
                  <c:v>13:23:07</c:v>
                </c:pt>
                <c:pt idx="14485">
                  <c:v>13:23:07</c:v>
                </c:pt>
                <c:pt idx="14486">
                  <c:v>13:23:08</c:v>
                </c:pt>
                <c:pt idx="14487">
                  <c:v>13:23:08</c:v>
                </c:pt>
                <c:pt idx="14488">
                  <c:v>13:23:09</c:v>
                </c:pt>
                <c:pt idx="14489">
                  <c:v>13:23:09</c:v>
                </c:pt>
                <c:pt idx="14490">
                  <c:v>13:23:09</c:v>
                </c:pt>
                <c:pt idx="14491">
                  <c:v>13:23:15</c:v>
                </c:pt>
                <c:pt idx="14492">
                  <c:v>13:23:16</c:v>
                </c:pt>
                <c:pt idx="14493">
                  <c:v>13:23:16</c:v>
                </c:pt>
                <c:pt idx="14494">
                  <c:v>13:23:17</c:v>
                </c:pt>
                <c:pt idx="14495">
                  <c:v>13:23:17</c:v>
                </c:pt>
                <c:pt idx="14496">
                  <c:v>13:23:17</c:v>
                </c:pt>
                <c:pt idx="14497">
                  <c:v>13:23:17</c:v>
                </c:pt>
                <c:pt idx="14498">
                  <c:v>13:23:18</c:v>
                </c:pt>
                <c:pt idx="14499">
                  <c:v>13:23:18</c:v>
                </c:pt>
                <c:pt idx="14500">
                  <c:v>13:23:19</c:v>
                </c:pt>
                <c:pt idx="14501">
                  <c:v>13:23:19</c:v>
                </c:pt>
                <c:pt idx="14502">
                  <c:v>13:23:19</c:v>
                </c:pt>
                <c:pt idx="14503">
                  <c:v>13:23:25</c:v>
                </c:pt>
                <c:pt idx="14504">
                  <c:v>13:23:26</c:v>
                </c:pt>
                <c:pt idx="14505">
                  <c:v>13:23:26</c:v>
                </c:pt>
                <c:pt idx="14506">
                  <c:v>13:23:27</c:v>
                </c:pt>
                <c:pt idx="14507">
                  <c:v>13:23:27</c:v>
                </c:pt>
                <c:pt idx="14508">
                  <c:v>13:23:27</c:v>
                </c:pt>
                <c:pt idx="14509">
                  <c:v>13:23:28</c:v>
                </c:pt>
                <c:pt idx="14510">
                  <c:v>13:23:28</c:v>
                </c:pt>
                <c:pt idx="14511">
                  <c:v>13:23:29</c:v>
                </c:pt>
                <c:pt idx="14512">
                  <c:v>13:23:29</c:v>
                </c:pt>
                <c:pt idx="14513">
                  <c:v>13:23:29</c:v>
                </c:pt>
                <c:pt idx="14514">
                  <c:v>13:23:35</c:v>
                </c:pt>
                <c:pt idx="14515">
                  <c:v>13:23:36</c:v>
                </c:pt>
                <c:pt idx="14516">
                  <c:v>13:23:36</c:v>
                </c:pt>
                <c:pt idx="14517">
                  <c:v>13:23:37</c:v>
                </c:pt>
                <c:pt idx="14518">
                  <c:v>13:23:37</c:v>
                </c:pt>
                <c:pt idx="14519">
                  <c:v>13:23:37</c:v>
                </c:pt>
                <c:pt idx="14520">
                  <c:v>13:23:38</c:v>
                </c:pt>
                <c:pt idx="14521">
                  <c:v>13:23:38</c:v>
                </c:pt>
                <c:pt idx="14522">
                  <c:v>13:23:39</c:v>
                </c:pt>
                <c:pt idx="14523">
                  <c:v>13:23:39</c:v>
                </c:pt>
                <c:pt idx="14524">
                  <c:v>13:23:39</c:v>
                </c:pt>
                <c:pt idx="14525">
                  <c:v>13:23:45</c:v>
                </c:pt>
                <c:pt idx="14526">
                  <c:v>13:23:46</c:v>
                </c:pt>
                <c:pt idx="14527">
                  <c:v>13:23:46</c:v>
                </c:pt>
                <c:pt idx="14528">
                  <c:v>13:23:47</c:v>
                </c:pt>
                <c:pt idx="14529">
                  <c:v>13:23:47</c:v>
                </c:pt>
                <c:pt idx="14530">
                  <c:v>13:23:47</c:v>
                </c:pt>
                <c:pt idx="14531">
                  <c:v>13:23:48</c:v>
                </c:pt>
                <c:pt idx="14532">
                  <c:v>13:23:48</c:v>
                </c:pt>
                <c:pt idx="14533">
                  <c:v>13:23:49</c:v>
                </c:pt>
                <c:pt idx="14534">
                  <c:v>13:23:49</c:v>
                </c:pt>
                <c:pt idx="14535">
                  <c:v>13:23:49</c:v>
                </c:pt>
                <c:pt idx="14536">
                  <c:v>13:23:55</c:v>
                </c:pt>
                <c:pt idx="14537">
                  <c:v>13:23:56</c:v>
                </c:pt>
                <c:pt idx="14538">
                  <c:v>13:23:56</c:v>
                </c:pt>
                <c:pt idx="14539">
                  <c:v>13:23:57</c:v>
                </c:pt>
                <c:pt idx="14540">
                  <c:v>13:23:57</c:v>
                </c:pt>
                <c:pt idx="14541">
                  <c:v>13:23:57</c:v>
                </c:pt>
                <c:pt idx="14542">
                  <c:v>13:23:58</c:v>
                </c:pt>
                <c:pt idx="14543">
                  <c:v>13:23:58</c:v>
                </c:pt>
                <c:pt idx="14544">
                  <c:v>13:23:59</c:v>
                </c:pt>
                <c:pt idx="14545">
                  <c:v>13:23:59</c:v>
                </c:pt>
                <c:pt idx="14546">
                  <c:v>13:23:59</c:v>
                </c:pt>
                <c:pt idx="14547">
                  <c:v>13:24:05</c:v>
                </c:pt>
                <c:pt idx="14548">
                  <c:v>13:24:06</c:v>
                </c:pt>
                <c:pt idx="14549">
                  <c:v>13:24:06</c:v>
                </c:pt>
                <c:pt idx="14550">
                  <c:v>13:24:07</c:v>
                </c:pt>
                <c:pt idx="14551">
                  <c:v>13:24:07</c:v>
                </c:pt>
                <c:pt idx="14552">
                  <c:v>13:24:07</c:v>
                </c:pt>
                <c:pt idx="14553">
                  <c:v>13:24:08</c:v>
                </c:pt>
                <c:pt idx="14554">
                  <c:v>13:24:08</c:v>
                </c:pt>
                <c:pt idx="14555">
                  <c:v>13:24:09</c:v>
                </c:pt>
                <c:pt idx="14556">
                  <c:v>13:24:09</c:v>
                </c:pt>
                <c:pt idx="14557">
                  <c:v>13:24:09</c:v>
                </c:pt>
                <c:pt idx="14558">
                  <c:v>13:24:15</c:v>
                </c:pt>
                <c:pt idx="14559">
                  <c:v>13:24:16</c:v>
                </c:pt>
                <c:pt idx="14560">
                  <c:v>13:24:16</c:v>
                </c:pt>
                <c:pt idx="14561">
                  <c:v>13:24:17</c:v>
                </c:pt>
                <c:pt idx="14562">
                  <c:v>13:24:17</c:v>
                </c:pt>
                <c:pt idx="14563">
                  <c:v>13:24:17</c:v>
                </c:pt>
                <c:pt idx="14564">
                  <c:v>13:24:18</c:v>
                </c:pt>
                <c:pt idx="14565">
                  <c:v>13:24:18</c:v>
                </c:pt>
                <c:pt idx="14566">
                  <c:v>13:24:19</c:v>
                </c:pt>
                <c:pt idx="14567">
                  <c:v>13:24:19</c:v>
                </c:pt>
                <c:pt idx="14568">
                  <c:v>13:24:19</c:v>
                </c:pt>
                <c:pt idx="14569">
                  <c:v>13:24:25</c:v>
                </c:pt>
                <c:pt idx="14570">
                  <c:v>13:24:25</c:v>
                </c:pt>
                <c:pt idx="14571">
                  <c:v>13:24:25</c:v>
                </c:pt>
                <c:pt idx="14572">
                  <c:v>13:24:26</c:v>
                </c:pt>
                <c:pt idx="14573">
                  <c:v>13:24:26</c:v>
                </c:pt>
                <c:pt idx="14574">
                  <c:v>13:24:27</c:v>
                </c:pt>
                <c:pt idx="14575">
                  <c:v>13:24:27</c:v>
                </c:pt>
                <c:pt idx="14576">
                  <c:v>13:24:27</c:v>
                </c:pt>
                <c:pt idx="14577">
                  <c:v>13:24:28</c:v>
                </c:pt>
                <c:pt idx="14578">
                  <c:v>13:24:28</c:v>
                </c:pt>
                <c:pt idx="14579">
                  <c:v>13:24:28</c:v>
                </c:pt>
                <c:pt idx="14580">
                  <c:v>13:24:29</c:v>
                </c:pt>
                <c:pt idx="14581">
                  <c:v>13:24:30</c:v>
                </c:pt>
                <c:pt idx="14582">
                  <c:v>13:24:31</c:v>
                </c:pt>
                <c:pt idx="14583">
                  <c:v>13:24:32</c:v>
                </c:pt>
                <c:pt idx="14584">
                  <c:v>13:24:33</c:v>
                </c:pt>
                <c:pt idx="14585">
                  <c:v>13:24:34</c:v>
                </c:pt>
                <c:pt idx="14586">
                  <c:v>13:24:36</c:v>
                </c:pt>
                <c:pt idx="14587">
                  <c:v>13:24:37</c:v>
                </c:pt>
                <c:pt idx="14588">
                  <c:v>13:24:37</c:v>
                </c:pt>
                <c:pt idx="14589">
                  <c:v>13:24:39</c:v>
                </c:pt>
                <c:pt idx="14590">
                  <c:v>13:24:39</c:v>
                </c:pt>
                <c:pt idx="14591">
                  <c:v>13:24:45</c:v>
                </c:pt>
                <c:pt idx="14592">
                  <c:v>13:24:46</c:v>
                </c:pt>
                <c:pt idx="14593">
                  <c:v>13:24:46</c:v>
                </c:pt>
                <c:pt idx="14594">
                  <c:v>13:24:46</c:v>
                </c:pt>
                <c:pt idx="14595">
                  <c:v>13:24:47</c:v>
                </c:pt>
                <c:pt idx="14596">
                  <c:v>13:24:47</c:v>
                </c:pt>
                <c:pt idx="14597">
                  <c:v>13:24:48</c:v>
                </c:pt>
                <c:pt idx="14598">
                  <c:v>13:24:48</c:v>
                </c:pt>
                <c:pt idx="14599">
                  <c:v>13:24:48</c:v>
                </c:pt>
                <c:pt idx="14600">
                  <c:v>13:24:49</c:v>
                </c:pt>
                <c:pt idx="14601">
                  <c:v>13:24:49</c:v>
                </c:pt>
                <c:pt idx="14602">
                  <c:v>13:24:55</c:v>
                </c:pt>
                <c:pt idx="14603">
                  <c:v>13:24:56</c:v>
                </c:pt>
                <c:pt idx="14604">
                  <c:v>13:24:56</c:v>
                </c:pt>
                <c:pt idx="14605">
                  <c:v>13:24:57</c:v>
                </c:pt>
                <c:pt idx="14606">
                  <c:v>13:24:57</c:v>
                </c:pt>
                <c:pt idx="14607">
                  <c:v>13:24:57</c:v>
                </c:pt>
                <c:pt idx="14608">
                  <c:v>13:24:58</c:v>
                </c:pt>
                <c:pt idx="14609">
                  <c:v>13:24:58</c:v>
                </c:pt>
                <c:pt idx="14610">
                  <c:v>13:24:58</c:v>
                </c:pt>
                <c:pt idx="14611">
                  <c:v>13:24:59</c:v>
                </c:pt>
                <c:pt idx="14612">
                  <c:v>13:24:59</c:v>
                </c:pt>
                <c:pt idx="14613">
                  <c:v>13:25:01</c:v>
                </c:pt>
                <c:pt idx="14614">
                  <c:v>13:25:01</c:v>
                </c:pt>
                <c:pt idx="14615">
                  <c:v>13:25:02</c:v>
                </c:pt>
                <c:pt idx="14616">
                  <c:v>13:25:02</c:v>
                </c:pt>
                <c:pt idx="14617">
                  <c:v>13:25:02</c:v>
                </c:pt>
                <c:pt idx="14618">
                  <c:v>13:25:03</c:v>
                </c:pt>
                <c:pt idx="14619">
                  <c:v>13:25:03</c:v>
                </c:pt>
                <c:pt idx="14620">
                  <c:v>13:25:04</c:v>
                </c:pt>
                <c:pt idx="14621">
                  <c:v>13:25:04</c:v>
                </c:pt>
                <c:pt idx="14622">
                  <c:v>13:25:04</c:v>
                </c:pt>
                <c:pt idx="14623">
                  <c:v>13:25:05</c:v>
                </c:pt>
                <c:pt idx="14624">
                  <c:v>13:25:15</c:v>
                </c:pt>
                <c:pt idx="14625">
                  <c:v>13:25:15</c:v>
                </c:pt>
                <c:pt idx="14626">
                  <c:v>13:25:16</c:v>
                </c:pt>
                <c:pt idx="14627">
                  <c:v>13:25:16</c:v>
                </c:pt>
                <c:pt idx="14628">
                  <c:v>13:25:17</c:v>
                </c:pt>
                <c:pt idx="14629">
                  <c:v>13:25:17</c:v>
                </c:pt>
                <c:pt idx="14630">
                  <c:v>13:25:17</c:v>
                </c:pt>
                <c:pt idx="14631">
                  <c:v>13:25:18</c:v>
                </c:pt>
                <c:pt idx="14632">
                  <c:v>13:25:18</c:v>
                </c:pt>
                <c:pt idx="14633">
                  <c:v>13:25:19</c:v>
                </c:pt>
                <c:pt idx="14634">
                  <c:v>13:25:19</c:v>
                </c:pt>
                <c:pt idx="14635">
                  <c:v>13:25:25</c:v>
                </c:pt>
                <c:pt idx="14636">
                  <c:v>13:25:25</c:v>
                </c:pt>
                <c:pt idx="14637">
                  <c:v>13:25:26</c:v>
                </c:pt>
                <c:pt idx="14638">
                  <c:v>13:25:26</c:v>
                </c:pt>
                <c:pt idx="14639">
                  <c:v>13:25:27</c:v>
                </c:pt>
                <c:pt idx="14640">
                  <c:v>13:25:27</c:v>
                </c:pt>
                <c:pt idx="14641">
                  <c:v>13:25:27</c:v>
                </c:pt>
                <c:pt idx="14642">
                  <c:v>13:25:28</c:v>
                </c:pt>
                <c:pt idx="14643">
                  <c:v>13:25:28</c:v>
                </c:pt>
                <c:pt idx="14644">
                  <c:v>13:25:29</c:v>
                </c:pt>
                <c:pt idx="14645">
                  <c:v>13:25:29</c:v>
                </c:pt>
                <c:pt idx="14646">
                  <c:v>13:25:35</c:v>
                </c:pt>
                <c:pt idx="14647">
                  <c:v>13:25:35</c:v>
                </c:pt>
                <c:pt idx="14648">
                  <c:v>13:25:36</c:v>
                </c:pt>
                <c:pt idx="14649">
                  <c:v>13:25:36</c:v>
                </c:pt>
                <c:pt idx="14650">
                  <c:v>13:25:37</c:v>
                </c:pt>
                <c:pt idx="14651">
                  <c:v>13:25:37</c:v>
                </c:pt>
                <c:pt idx="14652">
                  <c:v>13:25:37</c:v>
                </c:pt>
                <c:pt idx="14653">
                  <c:v>13:25:38</c:v>
                </c:pt>
                <c:pt idx="14654">
                  <c:v>13:25:38</c:v>
                </c:pt>
                <c:pt idx="14655">
                  <c:v>13:25:39</c:v>
                </c:pt>
                <c:pt idx="14656">
                  <c:v>13:25:39</c:v>
                </c:pt>
                <c:pt idx="14657">
                  <c:v>13:25:45</c:v>
                </c:pt>
                <c:pt idx="14658">
                  <c:v>13:25:45</c:v>
                </c:pt>
                <c:pt idx="14659">
                  <c:v>13:25:46</c:v>
                </c:pt>
                <c:pt idx="14660">
                  <c:v>13:25:46</c:v>
                </c:pt>
                <c:pt idx="14661">
                  <c:v>13:25:47</c:v>
                </c:pt>
                <c:pt idx="14662">
                  <c:v>13:25:47</c:v>
                </c:pt>
                <c:pt idx="14663">
                  <c:v>13:25:47</c:v>
                </c:pt>
                <c:pt idx="14664">
                  <c:v>13:25:48</c:v>
                </c:pt>
                <c:pt idx="14665">
                  <c:v>13:25:48</c:v>
                </c:pt>
                <c:pt idx="14666">
                  <c:v>13:25:49</c:v>
                </c:pt>
                <c:pt idx="14667">
                  <c:v>13:25:49</c:v>
                </c:pt>
                <c:pt idx="14668">
                  <c:v>13:25:49</c:v>
                </c:pt>
                <c:pt idx="14669">
                  <c:v>13:25:55</c:v>
                </c:pt>
                <c:pt idx="14670">
                  <c:v>13:25:55</c:v>
                </c:pt>
                <c:pt idx="14671">
                  <c:v>13:25:56</c:v>
                </c:pt>
                <c:pt idx="14672">
                  <c:v>13:25:56</c:v>
                </c:pt>
                <c:pt idx="14673">
                  <c:v>13:25:57</c:v>
                </c:pt>
                <c:pt idx="14674">
                  <c:v>13:25:57</c:v>
                </c:pt>
                <c:pt idx="14675">
                  <c:v>13:25:57</c:v>
                </c:pt>
                <c:pt idx="14676">
                  <c:v>13:25:58</c:v>
                </c:pt>
                <c:pt idx="14677">
                  <c:v>13:25:58</c:v>
                </c:pt>
                <c:pt idx="14678">
                  <c:v>13:25:59</c:v>
                </c:pt>
                <c:pt idx="14679">
                  <c:v>13:25:59</c:v>
                </c:pt>
                <c:pt idx="14680">
                  <c:v>13:26:05</c:v>
                </c:pt>
                <c:pt idx="14681">
                  <c:v>13:26:05</c:v>
                </c:pt>
                <c:pt idx="14682">
                  <c:v>13:26:06</c:v>
                </c:pt>
                <c:pt idx="14683">
                  <c:v>13:26:06</c:v>
                </c:pt>
                <c:pt idx="14684">
                  <c:v>13:26:07</c:v>
                </c:pt>
                <c:pt idx="14685">
                  <c:v>13:26:07</c:v>
                </c:pt>
                <c:pt idx="14686">
                  <c:v>13:26:07</c:v>
                </c:pt>
                <c:pt idx="14687">
                  <c:v>13:26:08</c:v>
                </c:pt>
                <c:pt idx="14688">
                  <c:v>13:26:08</c:v>
                </c:pt>
                <c:pt idx="14689">
                  <c:v>13:26:09</c:v>
                </c:pt>
                <c:pt idx="14690">
                  <c:v>13:26:09</c:v>
                </c:pt>
                <c:pt idx="14691">
                  <c:v>13:26:15</c:v>
                </c:pt>
                <c:pt idx="14692">
                  <c:v>13:26:15</c:v>
                </c:pt>
                <c:pt idx="14693">
                  <c:v>13:26:16</c:v>
                </c:pt>
                <c:pt idx="14694">
                  <c:v>13:26:16</c:v>
                </c:pt>
                <c:pt idx="14695">
                  <c:v>13:26:17</c:v>
                </c:pt>
                <c:pt idx="14696">
                  <c:v>13:26:17</c:v>
                </c:pt>
                <c:pt idx="14697">
                  <c:v>13:26:17</c:v>
                </c:pt>
                <c:pt idx="14698">
                  <c:v>13:26:18</c:v>
                </c:pt>
                <c:pt idx="14699">
                  <c:v>13:26:18</c:v>
                </c:pt>
                <c:pt idx="14700">
                  <c:v>13:26:19</c:v>
                </c:pt>
                <c:pt idx="14701">
                  <c:v>13:26:19</c:v>
                </c:pt>
                <c:pt idx="14702">
                  <c:v>13:26:25</c:v>
                </c:pt>
                <c:pt idx="14703">
                  <c:v>13:26:25</c:v>
                </c:pt>
                <c:pt idx="14704">
                  <c:v>13:26:26</c:v>
                </c:pt>
                <c:pt idx="14705">
                  <c:v>13:26:26</c:v>
                </c:pt>
                <c:pt idx="14706">
                  <c:v>13:26:27</c:v>
                </c:pt>
                <c:pt idx="14707">
                  <c:v>13:26:27</c:v>
                </c:pt>
                <c:pt idx="14708">
                  <c:v>13:26:27</c:v>
                </c:pt>
                <c:pt idx="14709">
                  <c:v>13:26:28</c:v>
                </c:pt>
                <c:pt idx="14710">
                  <c:v>13:26:28</c:v>
                </c:pt>
                <c:pt idx="14711">
                  <c:v>13:26:29</c:v>
                </c:pt>
                <c:pt idx="14712">
                  <c:v>13:26:29</c:v>
                </c:pt>
                <c:pt idx="14713">
                  <c:v>13:26:35</c:v>
                </c:pt>
                <c:pt idx="14714">
                  <c:v>13:26:35</c:v>
                </c:pt>
                <c:pt idx="14715">
                  <c:v>13:26:36</c:v>
                </c:pt>
                <c:pt idx="14716">
                  <c:v>13:26:36</c:v>
                </c:pt>
                <c:pt idx="14717">
                  <c:v>13:26:37</c:v>
                </c:pt>
                <c:pt idx="14718">
                  <c:v>13:26:37</c:v>
                </c:pt>
                <c:pt idx="14719">
                  <c:v>13:26:37</c:v>
                </c:pt>
                <c:pt idx="14720">
                  <c:v>13:26:38</c:v>
                </c:pt>
                <c:pt idx="14721">
                  <c:v>13:26:38</c:v>
                </c:pt>
                <c:pt idx="14722">
                  <c:v>13:26:39</c:v>
                </c:pt>
                <c:pt idx="14723">
                  <c:v>13:26:39</c:v>
                </c:pt>
                <c:pt idx="14724">
                  <c:v>13:26:45</c:v>
                </c:pt>
                <c:pt idx="14725">
                  <c:v>13:26:45</c:v>
                </c:pt>
                <c:pt idx="14726">
                  <c:v>13:26:46</c:v>
                </c:pt>
                <c:pt idx="14727">
                  <c:v>13:26:46</c:v>
                </c:pt>
                <c:pt idx="14728">
                  <c:v>13:26:47</c:v>
                </c:pt>
                <c:pt idx="14729">
                  <c:v>13:26:47</c:v>
                </c:pt>
                <c:pt idx="14730">
                  <c:v>13:26:47</c:v>
                </c:pt>
                <c:pt idx="14731">
                  <c:v>13:26:48</c:v>
                </c:pt>
                <c:pt idx="14732">
                  <c:v>13:26:48</c:v>
                </c:pt>
                <c:pt idx="14733">
                  <c:v>13:26:49</c:v>
                </c:pt>
                <c:pt idx="14734">
                  <c:v>13:26:49</c:v>
                </c:pt>
                <c:pt idx="14735">
                  <c:v>13:26:55</c:v>
                </c:pt>
                <c:pt idx="14736">
                  <c:v>13:26:55</c:v>
                </c:pt>
                <c:pt idx="14737">
                  <c:v>13:26:56</c:v>
                </c:pt>
                <c:pt idx="14738">
                  <c:v>13:26:56</c:v>
                </c:pt>
                <c:pt idx="14739">
                  <c:v>13:26:57</c:v>
                </c:pt>
                <c:pt idx="14740">
                  <c:v>13:26:57</c:v>
                </c:pt>
                <c:pt idx="14741">
                  <c:v>13:26:57</c:v>
                </c:pt>
                <c:pt idx="14742">
                  <c:v>13:26:58</c:v>
                </c:pt>
                <c:pt idx="14743">
                  <c:v>13:26:58</c:v>
                </c:pt>
                <c:pt idx="14744">
                  <c:v>13:26:59</c:v>
                </c:pt>
                <c:pt idx="14745">
                  <c:v>13:26:59</c:v>
                </c:pt>
                <c:pt idx="14746">
                  <c:v>13:27:05</c:v>
                </c:pt>
                <c:pt idx="14747">
                  <c:v>13:27:05</c:v>
                </c:pt>
                <c:pt idx="14748">
                  <c:v>13:27:06</c:v>
                </c:pt>
                <c:pt idx="14749">
                  <c:v>13:27:06</c:v>
                </c:pt>
                <c:pt idx="14750">
                  <c:v>13:27:07</c:v>
                </c:pt>
                <c:pt idx="14751">
                  <c:v>13:27:07</c:v>
                </c:pt>
                <c:pt idx="14752">
                  <c:v>13:27:07</c:v>
                </c:pt>
                <c:pt idx="14753">
                  <c:v>13:27:08</c:v>
                </c:pt>
                <c:pt idx="14754">
                  <c:v>13:27:08</c:v>
                </c:pt>
                <c:pt idx="14755">
                  <c:v>13:27:09</c:v>
                </c:pt>
                <c:pt idx="14756">
                  <c:v>13:27:09</c:v>
                </c:pt>
                <c:pt idx="14757">
                  <c:v>13:27:15</c:v>
                </c:pt>
                <c:pt idx="14758">
                  <c:v>13:27:15</c:v>
                </c:pt>
                <c:pt idx="14759">
                  <c:v>13:27:16</c:v>
                </c:pt>
                <c:pt idx="14760">
                  <c:v>13:27:16</c:v>
                </c:pt>
                <c:pt idx="14761">
                  <c:v>13:27:17</c:v>
                </c:pt>
                <c:pt idx="14762">
                  <c:v>13:27:17</c:v>
                </c:pt>
                <c:pt idx="14763">
                  <c:v>13:27:17</c:v>
                </c:pt>
                <c:pt idx="14764">
                  <c:v>13:27:18</c:v>
                </c:pt>
                <c:pt idx="14765">
                  <c:v>13:27:18</c:v>
                </c:pt>
                <c:pt idx="14766">
                  <c:v>13:27:19</c:v>
                </c:pt>
                <c:pt idx="14767">
                  <c:v>13:27:19</c:v>
                </c:pt>
                <c:pt idx="14768">
                  <c:v>13:27:25</c:v>
                </c:pt>
                <c:pt idx="14769">
                  <c:v>13:27:25</c:v>
                </c:pt>
                <c:pt idx="14770">
                  <c:v>13:27:26</c:v>
                </c:pt>
                <c:pt idx="14771">
                  <c:v>13:27:26</c:v>
                </c:pt>
                <c:pt idx="14772">
                  <c:v>13:27:27</c:v>
                </c:pt>
                <c:pt idx="14773">
                  <c:v>13:27:27</c:v>
                </c:pt>
                <c:pt idx="14774">
                  <c:v>13:27:27</c:v>
                </c:pt>
                <c:pt idx="14775">
                  <c:v>13:27:28</c:v>
                </c:pt>
                <c:pt idx="14776">
                  <c:v>13:27:28</c:v>
                </c:pt>
                <c:pt idx="14777">
                  <c:v>13:27:29</c:v>
                </c:pt>
                <c:pt idx="14778">
                  <c:v>13:27:29</c:v>
                </c:pt>
                <c:pt idx="14779">
                  <c:v>13:27:35</c:v>
                </c:pt>
                <c:pt idx="14780">
                  <c:v>13:27:35</c:v>
                </c:pt>
                <c:pt idx="14781">
                  <c:v>13:27:36</c:v>
                </c:pt>
                <c:pt idx="14782">
                  <c:v>13:27:36</c:v>
                </c:pt>
                <c:pt idx="14783">
                  <c:v>13:27:37</c:v>
                </c:pt>
                <c:pt idx="14784">
                  <c:v>13:27:37</c:v>
                </c:pt>
                <c:pt idx="14785">
                  <c:v>13:27:37</c:v>
                </c:pt>
                <c:pt idx="14786">
                  <c:v>13:27:38</c:v>
                </c:pt>
                <c:pt idx="14787">
                  <c:v>13:27:38</c:v>
                </c:pt>
                <c:pt idx="14788">
                  <c:v>13:27:39</c:v>
                </c:pt>
                <c:pt idx="14789">
                  <c:v>13:27:39</c:v>
                </c:pt>
                <c:pt idx="14790">
                  <c:v>13:27:45</c:v>
                </c:pt>
                <c:pt idx="14791">
                  <c:v>13:27:45</c:v>
                </c:pt>
                <c:pt idx="14792">
                  <c:v>13:27:46</c:v>
                </c:pt>
                <c:pt idx="14793">
                  <c:v>13:27:46</c:v>
                </c:pt>
                <c:pt idx="14794">
                  <c:v>13:27:47</c:v>
                </c:pt>
                <c:pt idx="14795">
                  <c:v>13:27:47</c:v>
                </c:pt>
                <c:pt idx="14796">
                  <c:v>13:27:47</c:v>
                </c:pt>
                <c:pt idx="14797">
                  <c:v>13:27:48</c:v>
                </c:pt>
                <c:pt idx="14798">
                  <c:v>13:27:48</c:v>
                </c:pt>
                <c:pt idx="14799">
                  <c:v>13:27:49</c:v>
                </c:pt>
                <c:pt idx="14800">
                  <c:v>13:27:49</c:v>
                </c:pt>
                <c:pt idx="14801">
                  <c:v>13:27:55</c:v>
                </c:pt>
                <c:pt idx="14802">
                  <c:v>13:27:55</c:v>
                </c:pt>
                <c:pt idx="14803">
                  <c:v>13:27:56</c:v>
                </c:pt>
                <c:pt idx="14804">
                  <c:v>13:27:56</c:v>
                </c:pt>
                <c:pt idx="14805">
                  <c:v>13:27:57</c:v>
                </c:pt>
                <c:pt idx="14806">
                  <c:v>13:27:57</c:v>
                </c:pt>
                <c:pt idx="14807">
                  <c:v>13:27:57</c:v>
                </c:pt>
                <c:pt idx="14808">
                  <c:v>13:27:58</c:v>
                </c:pt>
                <c:pt idx="14809">
                  <c:v>13:27:58</c:v>
                </c:pt>
                <c:pt idx="14810">
                  <c:v>13:27:59</c:v>
                </c:pt>
                <c:pt idx="14811">
                  <c:v>13:27:59</c:v>
                </c:pt>
                <c:pt idx="14812">
                  <c:v>13:28:05</c:v>
                </c:pt>
                <c:pt idx="14813">
                  <c:v>13:28:05</c:v>
                </c:pt>
                <c:pt idx="14814">
                  <c:v>13:28:06</c:v>
                </c:pt>
                <c:pt idx="14815">
                  <c:v>13:28:06</c:v>
                </c:pt>
                <c:pt idx="14816">
                  <c:v>13:28:07</c:v>
                </c:pt>
                <c:pt idx="14817">
                  <c:v>13:28:07</c:v>
                </c:pt>
                <c:pt idx="14818">
                  <c:v>13:28:07</c:v>
                </c:pt>
                <c:pt idx="14819">
                  <c:v>13:28:08</c:v>
                </c:pt>
                <c:pt idx="14820">
                  <c:v>13:28:08</c:v>
                </c:pt>
                <c:pt idx="14821">
                  <c:v>13:28:09</c:v>
                </c:pt>
                <c:pt idx="14822">
                  <c:v>13:28:09</c:v>
                </c:pt>
                <c:pt idx="14823">
                  <c:v>13:28:11</c:v>
                </c:pt>
                <c:pt idx="14824">
                  <c:v>13:28:15</c:v>
                </c:pt>
                <c:pt idx="14825">
                  <c:v>13:28:15</c:v>
                </c:pt>
                <c:pt idx="14826">
                  <c:v>13:28:16</c:v>
                </c:pt>
                <c:pt idx="14827">
                  <c:v>13:28:16</c:v>
                </c:pt>
                <c:pt idx="14828">
                  <c:v>13:28:17</c:v>
                </c:pt>
                <c:pt idx="14829">
                  <c:v>13:28:17</c:v>
                </c:pt>
                <c:pt idx="14830">
                  <c:v>13:28:17</c:v>
                </c:pt>
                <c:pt idx="14831">
                  <c:v>13:28:18</c:v>
                </c:pt>
                <c:pt idx="14832">
                  <c:v>13:28:18</c:v>
                </c:pt>
                <c:pt idx="14833">
                  <c:v>13:28:19</c:v>
                </c:pt>
                <c:pt idx="14834">
                  <c:v>13:28:19</c:v>
                </c:pt>
                <c:pt idx="14835">
                  <c:v>13:28:25</c:v>
                </c:pt>
                <c:pt idx="14836">
                  <c:v>13:28:25</c:v>
                </c:pt>
                <c:pt idx="14837">
                  <c:v>13:28:26</c:v>
                </c:pt>
                <c:pt idx="14838">
                  <c:v>13:28:26</c:v>
                </c:pt>
                <c:pt idx="14839">
                  <c:v>13:28:27</c:v>
                </c:pt>
                <c:pt idx="14840">
                  <c:v>13:28:27</c:v>
                </c:pt>
                <c:pt idx="14841">
                  <c:v>13:28:27</c:v>
                </c:pt>
                <c:pt idx="14842">
                  <c:v>13:28:28</c:v>
                </c:pt>
                <c:pt idx="14843">
                  <c:v>13:28:28</c:v>
                </c:pt>
                <c:pt idx="14844">
                  <c:v>13:28:29</c:v>
                </c:pt>
                <c:pt idx="14845">
                  <c:v>13:28:29</c:v>
                </c:pt>
                <c:pt idx="14846">
                  <c:v>13:28:35</c:v>
                </c:pt>
                <c:pt idx="14847">
                  <c:v>13:28:35</c:v>
                </c:pt>
                <c:pt idx="14848">
                  <c:v>13:28:36</c:v>
                </c:pt>
                <c:pt idx="14849">
                  <c:v>13:28:36</c:v>
                </c:pt>
                <c:pt idx="14850">
                  <c:v>13:28:37</c:v>
                </c:pt>
                <c:pt idx="14851">
                  <c:v>13:28:37</c:v>
                </c:pt>
                <c:pt idx="14852">
                  <c:v>13:28:37</c:v>
                </c:pt>
                <c:pt idx="14853">
                  <c:v>13:28:38</c:v>
                </c:pt>
                <c:pt idx="14854">
                  <c:v>13:28:38</c:v>
                </c:pt>
                <c:pt idx="14855">
                  <c:v>13:28:39</c:v>
                </c:pt>
                <c:pt idx="14856">
                  <c:v>13:28:39</c:v>
                </c:pt>
                <c:pt idx="14857">
                  <c:v>13:28:45</c:v>
                </c:pt>
                <c:pt idx="14858">
                  <c:v>13:28:45</c:v>
                </c:pt>
                <c:pt idx="14859">
                  <c:v>13:28:46</c:v>
                </c:pt>
                <c:pt idx="14860">
                  <c:v>13:28:46</c:v>
                </c:pt>
                <c:pt idx="14861">
                  <c:v>13:28:47</c:v>
                </c:pt>
                <c:pt idx="14862">
                  <c:v>13:28:47</c:v>
                </c:pt>
                <c:pt idx="14863">
                  <c:v>13:28:47</c:v>
                </c:pt>
                <c:pt idx="14864">
                  <c:v>13:28:48</c:v>
                </c:pt>
                <c:pt idx="14865">
                  <c:v>13:28:48</c:v>
                </c:pt>
                <c:pt idx="14866">
                  <c:v>13:28:49</c:v>
                </c:pt>
                <c:pt idx="14867">
                  <c:v>13:28:49</c:v>
                </c:pt>
                <c:pt idx="14868">
                  <c:v>13:28:55</c:v>
                </c:pt>
                <c:pt idx="14869">
                  <c:v>13:28:55</c:v>
                </c:pt>
                <c:pt idx="14870">
                  <c:v>13:28:56</c:v>
                </c:pt>
                <c:pt idx="14871">
                  <c:v>13:28:56</c:v>
                </c:pt>
                <c:pt idx="14872">
                  <c:v>13:28:57</c:v>
                </c:pt>
                <c:pt idx="14873">
                  <c:v>13:28:57</c:v>
                </c:pt>
                <c:pt idx="14874">
                  <c:v>13:28:57</c:v>
                </c:pt>
                <c:pt idx="14875">
                  <c:v>13:28:58</c:v>
                </c:pt>
                <c:pt idx="14876">
                  <c:v>13:28:58</c:v>
                </c:pt>
                <c:pt idx="14877">
                  <c:v>13:28:59</c:v>
                </c:pt>
                <c:pt idx="14878">
                  <c:v>13:28:59</c:v>
                </c:pt>
                <c:pt idx="14879">
                  <c:v>13:29:05</c:v>
                </c:pt>
                <c:pt idx="14880">
                  <c:v>13:29:05</c:v>
                </c:pt>
                <c:pt idx="14881">
                  <c:v>13:29:06</c:v>
                </c:pt>
                <c:pt idx="14882">
                  <c:v>13:29:06</c:v>
                </c:pt>
                <c:pt idx="14883">
                  <c:v>13:29:07</c:v>
                </c:pt>
                <c:pt idx="14884">
                  <c:v>13:29:07</c:v>
                </c:pt>
                <c:pt idx="14885">
                  <c:v>13:29:07</c:v>
                </c:pt>
                <c:pt idx="14886">
                  <c:v>13:29:08</c:v>
                </c:pt>
                <c:pt idx="14887">
                  <c:v>13:29:08</c:v>
                </c:pt>
                <c:pt idx="14888">
                  <c:v>13:29:09</c:v>
                </c:pt>
                <c:pt idx="14889">
                  <c:v>13:29:09</c:v>
                </c:pt>
                <c:pt idx="14890">
                  <c:v>13:29:15</c:v>
                </c:pt>
                <c:pt idx="14891">
                  <c:v>13:29:15</c:v>
                </c:pt>
                <c:pt idx="14892">
                  <c:v>13:29:16</c:v>
                </c:pt>
                <c:pt idx="14893">
                  <c:v>13:29:16</c:v>
                </c:pt>
                <c:pt idx="14894">
                  <c:v>13:29:17</c:v>
                </c:pt>
                <c:pt idx="14895">
                  <c:v>13:29:17</c:v>
                </c:pt>
                <c:pt idx="14896">
                  <c:v>13:29:17</c:v>
                </c:pt>
                <c:pt idx="14897">
                  <c:v>13:29:18</c:v>
                </c:pt>
                <c:pt idx="14898">
                  <c:v>13:29:18</c:v>
                </c:pt>
                <c:pt idx="14899">
                  <c:v>13:29:19</c:v>
                </c:pt>
                <c:pt idx="14900">
                  <c:v>13:29:19</c:v>
                </c:pt>
                <c:pt idx="14901">
                  <c:v>13:29:25</c:v>
                </c:pt>
                <c:pt idx="14902">
                  <c:v>13:29:25</c:v>
                </c:pt>
                <c:pt idx="14903">
                  <c:v>13:29:26</c:v>
                </c:pt>
                <c:pt idx="14904">
                  <c:v>13:29:26</c:v>
                </c:pt>
                <c:pt idx="14905">
                  <c:v>13:29:27</c:v>
                </c:pt>
                <c:pt idx="14906">
                  <c:v>13:29:27</c:v>
                </c:pt>
                <c:pt idx="14907">
                  <c:v>13:29:27</c:v>
                </c:pt>
                <c:pt idx="14908">
                  <c:v>13:29:28</c:v>
                </c:pt>
                <c:pt idx="14909">
                  <c:v>13:29:28</c:v>
                </c:pt>
                <c:pt idx="14910">
                  <c:v>13:29:29</c:v>
                </c:pt>
                <c:pt idx="14911">
                  <c:v>13:29:29</c:v>
                </c:pt>
                <c:pt idx="14912">
                  <c:v>13:29:35</c:v>
                </c:pt>
                <c:pt idx="14913">
                  <c:v>13:29:35</c:v>
                </c:pt>
                <c:pt idx="14914">
                  <c:v>13:29:36</c:v>
                </c:pt>
                <c:pt idx="14915">
                  <c:v>13:29:36</c:v>
                </c:pt>
                <c:pt idx="14916">
                  <c:v>13:29:37</c:v>
                </c:pt>
                <c:pt idx="14917">
                  <c:v>13:29:37</c:v>
                </c:pt>
                <c:pt idx="14918">
                  <c:v>13:29:37</c:v>
                </c:pt>
                <c:pt idx="14919">
                  <c:v>13:29:38</c:v>
                </c:pt>
                <c:pt idx="14920">
                  <c:v>13:29:38</c:v>
                </c:pt>
                <c:pt idx="14921">
                  <c:v>13:29:39</c:v>
                </c:pt>
                <c:pt idx="14922">
                  <c:v>13:29:39</c:v>
                </c:pt>
                <c:pt idx="14923">
                  <c:v>13:29:45</c:v>
                </c:pt>
                <c:pt idx="14924">
                  <c:v>13:29:45</c:v>
                </c:pt>
                <c:pt idx="14925">
                  <c:v>13:29:46</c:v>
                </c:pt>
                <c:pt idx="14926">
                  <c:v>13:29:46</c:v>
                </c:pt>
                <c:pt idx="14927">
                  <c:v>13:29:47</c:v>
                </c:pt>
                <c:pt idx="14928">
                  <c:v>13:29:47</c:v>
                </c:pt>
                <c:pt idx="14929">
                  <c:v>13:29:47</c:v>
                </c:pt>
                <c:pt idx="14930">
                  <c:v>13:29:48</c:v>
                </c:pt>
                <c:pt idx="14931">
                  <c:v>13:29:48</c:v>
                </c:pt>
                <c:pt idx="14932">
                  <c:v>13:29:49</c:v>
                </c:pt>
                <c:pt idx="14933">
                  <c:v>13:29:49</c:v>
                </c:pt>
                <c:pt idx="14934">
                  <c:v>13:29:55</c:v>
                </c:pt>
                <c:pt idx="14935">
                  <c:v>13:29:55</c:v>
                </c:pt>
                <c:pt idx="14936">
                  <c:v>13:29:56</c:v>
                </c:pt>
                <c:pt idx="14937">
                  <c:v>13:29:56</c:v>
                </c:pt>
                <c:pt idx="14938">
                  <c:v>13:29:57</c:v>
                </c:pt>
                <c:pt idx="14939">
                  <c:v>13:29:57</c:v>
                </c:pt>
                <c:pt idx="14940">
                  <c:v>13:29:57</c:v>
                </c:pt>
                <c:pt idx="14941">
                  <c:v>13:29:58</c:v>
                </c:pt>
                <c:pt idx="14942">
                  <c:v>13:29:58</c:v>
                </c:pt>
                <c:pt idx="14943">
                  <c:v>13:29:59</c:v>
                </c:pt>
                <c:pt idx="14944">
                  <c:v>13:29:59</c:v>
                </c:pt>
                <c:pt idx="14945">
                  <c:v>13:30:05</c:v>
                </c:pt>
                <c:pt idx="14946">
                  <c:v>13:30:05</c:v>
                </c:pt>
                <c:pt idx="14947">
                  <c:v>13:30:06</c:v>
                </c:pt>
                <c:pt idx="14948">
                  <c:v>13:30:06</c:v>
                </c:pt>
                <c:pt idx="14949">
                  <c:v>13:30:07</c:v>
                </c:pt>
                <c:pt idx="14950">
                  <c:v>13:30:07</c:v>
                </c:pt>
                <c:pt idx="14951">
                  <c:v>13:30:07</c:v>
                </c:pt>
                <c:pt idx="14952">
                  <c:v>13:30:08</c:v>
                </c:pt>
                <c:pt idx="14953">
                  <c:v>13:30:08</c:v>
                </c:pt>
                <c:pt idx="14954">
                  <c:v>13:30:09</c:v>
                </c:pt>
                <c:pt idx="14955">
                  <c:v>13:30:09</c:v>
                </c:pt>
                <c:pt idx="14956">
                  <c:v>13:30:15</c:v>
                </c:pt>
                <c:pt idx="14957">
                  <c:v>13:30:15</c:v>
                </c:pt>
                <c:pt idx="14958">
                  <c:v>13:30:16</c:v>
                </c:pt>
                <c:pt idx="14959">
                  <c:v>13:30:16</c:v>
                </c:pt>
                <c:pt idx="14960">
                  <c:v>13:30:17</c:v>
                </c:pt>
                <c:pt idx="14961">
                  <c:v>13:30:17</c:v>
                </c:pt>
                <c:pt idx="14962">
                  <c:v>13:30:17</c:v>
                </c:pt>
                <c:pt idx="14963">
                  <c:v>13:30:18</c:v>
                </c:pt>
                <c:pt idx="14964">
                  <c:v>13:30:18</c:v>
                </c:pt>
                <c:pt idx="14965">
                  <c:v>13:30:19</c:v>
                </c:pt>
                <c:pt idx="14966">
                  <c:v>13:30:19</c:v>
                </c:pt>
                <c:pt idx="14967">
                  <c:v>13:30:25</c:v>
                </c:pt>
                <c:pt idx="14968">
                  <c:v>13:30:25</c:v>
                </c:pt>
                <c:pt idx="14969">
                  <c:v>13:30:26</c:v>
                </c:pt>
                <c:pt idx="14970">
                  <c:v>13:30:26</c:v>
                </c:pt>
                <c:pt idx="14971">
                  <c:v>13:30:27</c:v>
                </c:pt>
                <c:pt idx="14972">
                  <c:v>13:30:27</c:v>
                </c:pt>
                <c:pt idx="14973">
                  <c:v>13:30:27</c:v>
                </c:pt>
                <c:pt idx="14974">
                  <c:v>13:30:28</c:v>
                </c:pt>
                <c:pt idx="14975">
                  <c:v>13:30:28</c:v>
                </c:pt>
                <c:pt idx="14976">
                  <c:v>13:30:29</c:v>
                </c:pt>
                <c:pt idx="14977">
                  <c:v>13:30:29</c:v>
                </c:pt>
                <c:pt idx="14978">
                  <c:v>13:30:35</c:v>
                </c:pt>
                <c:pt idx="14979">
                  <c:v>13:30:35</c:v>
                </c:pt>
                <c:pt idx="14980">
                  <c:v>13:30:36</c:v>
                </c:pt>
                <c:pt idx="14981">
                  <c:v>13:30:36</c:v>
                </c:pt>
                <c:pt idx="14982">
                  <c:v>13:30:37</c:v>
                </c:pt>
                <c:pt idx="14983">
                  <c:v>13:30:37</c:v>
                </c:pt>
                <c:pt idx="14984">
                  <c:v>13:30:37</c:v>
                </c:pt>
                <c:pt idx="14985">
                  <c:v>13:30:38</c:v>
                </c:pt>
                <c:pt idx="14986">
                  <c:v>13:30:38</c:v>
                </c:pt>
                <c:pt idx="14987">
                  <c:v>13:30:39</c:v>
                </c:pt>
                <c:pt idx="14988">
                  <c:v>13:30:39</c:v>
                </c:pt>
                <c:pt idx="14989">
                  <c:v>13:30:45</c:v>
                </c:pt>
                <c:pt idx="14990">
                  <c:v>13:30:45</c:v>
                </c:pt>
                <c:pt idx="14991">
                  <c:v>13:30:46</c:v>
                </c:pt>
                <c:pt idx="14992">
                  <c:v>13:30:46</c:v>
                </c:pt>
                <c:pt idx="14993">
                  <c:v>13:30:47</c:v>
                </c:pt>
                <c:pt idx="14994">
                  <c:v>13:30:47</c:v>
                </c:pt>
                <c:pt idx="14995">
                  <c:v>13:30:47</c:v>
                </c:pt>
                <c:pt idx="14996">
                  <c:v>13:30:48</c:v>
                </c:pt>
                <c:pt idx="14997">
                  <c:v>13:30:48</c:v>
                </c:pt>
                <c:pt idx="14998">
                  <c:v>13:30:49</c:v>
                </c:pt>
                <c:pt idx="14999">
                  <c:v>13:30:49</c:v>
                </c:pt>
                <c:pt idx="15000">
                  <c:v>13:30:55</c:v>
                </c:pt>
                <c:pt idx="15001">
                  <c:v>13:30:55</c:v>
                </c:pt>
                <c:pt idx="15002">
                  <c:v>13:30:56</c:v>
                </c:pt>
                <c:pt idx="15003">
                  <c:v>13:30:56</c:v>
                </c:pt>
                <c:pt idx="15004">
                  <c:v>13:30:57</c:v>
                </c:pt>
                <c:pt idx="15005">
                  <c:v>13:30:57</c:v>
                </c:pt>
                <c:pt idx="15006">
                  <c:v>13:30:57</c:v>
                </c:pt>
                <c:pt idx="15007">
                  <c:v>13:30:58</c:v>
                </c:pt>
                <c:pt idx="15008">
                  <c:v>13:30:58</c:v>
                </c:pt>
                <c:pt idx="15009">
                  <c:v>13:30:59</c:v>
                </c:pt>
                <c:pt idx="15010">
                  <c:v>13:30:59</c:v>
                </c:pt>
                <c:pt idx="15011">
                  <c:v>13:31:05</c:v>
                </c:pt>
                <c:pt idx="15012">
                  <c:v>13:31:05</c:v>
                </c:pt>
                <c:pt idx="15013">
                  <c:v>13:31:06</c:v>
                </c:pt>
                <c:pt idx="15014">
                  <c:v>13:31:06</c:v>
                </c:pt>
                <c:pt idx="15015">
                  <c:v>13:31:07</c:v>
                </c:pt>
                <c:pt idx="15016">
                  <c:v>13:31:07</c:v>
                </c:pt>
                <c:pt idx="15017">
                  <c:v>13:31:07</c:v>
                </c:pt>
                <c:pt idx="15018">
                  <c:v>13:31:08</c:v>
                </c:pt>
                <c:pt idx="15019">
                  <c:v>13:31:08</c:v>
                </c:pt>
                <c:pt idx="15020">
                  <c:v>13:31:09</c:v>
                </c:pt>
                <c:pt idx="15021">
                  <c:v>13:31:09</c:v>
                </c:pt>
                <c:pt idx="15022">
                  <c:v>13:31:15</c:v>
                </c:pt>
                <c:pt idx="15023">
                  <c:v>13:31:15</c:v>
                </c:pt>
                <c:pt idx="15024">
                  <c:v>13:31:16</c:v>
                </c:pt>
                <c:pt idx="15025">
                  <c:v>13:31:16</c:v>
                </c:pt>
                <c:pt idx="15026">
                  <c:v>13:31:17</c:v>
                </c:pt>
                <c:pt idx="15027">
                  <c:v>13:31:17</c:v>
                </c:pt>
                <c:pt idx="15028">
                  <c:v>13:31:17</c:v>
                </c:pt>
                <c:pt idx="15029">
                  <c:v>13:31:18</c:v>
                </c:pt>
                <c:pt idx="15030">
                  <c:v>13:31:18</c:v>
                </c:pt>
                <c:pt idx="15031">
                  <c:v>13:31:19</c:v>
                </c:pt>
                <c:pt idx="15032">
                  <c:v>13:31:19</c:v>
                </c:pt>
                <c:pt idx="15033">
                  <c:v>13:31:25</c:v>
                </c:pt>
                <c:pt idx="15034">
                  <c:v>13:31:25</c:v>
                </c:pt>
                <c:pt idx="15035">
                  <c:v>13:31:26</c:v>
                </c:pt>
                <c:pt idx="15036">
                  <c:v>13:31:26</c:v>
                </c:pt>
                <c:pt idx="15037">
                  <c:v>13:31:27</c:v>
                </c:pt>
                <c:pt idx="15038">
                  <c:v>13:31:27</c:v>
                </c:pt>
                <c:pt idx="15039">
                  <c:v>13:31:27</c:v>
                </c:pt>
                <c:pt idx="15040">
                  <c:v>13:31:28</c:v>
                </c:pt>
                <c:pt idx="15041">
                  <c:v>13:31:28</c:v>
                </c:pt>
                <c:pt idx="15042">
                  <c:v>13:31:29</c:v>
                </c:pt>
                <c:pt idx="15043">
                  <c:v>13:31:29</c:v>
                </c:pt>
                <c:pt idx="15044">
                  <c:v>13:31:35</c:v>
                </c:pt>
                <c:pt idx="15045">
                  <c:v>13:31:35</c:v>
                </c:pt>
                <c:pt idx="15046">
                  <c:v>13:31:36</c:v>
                </c:pt>
                <c:pt idx="15047">
                  <c:v>13:31:36</c:v>
                </c:pt>
                <c:pt idx="15048">
                  <c:v>13:31:37</c:v>
                </c:pt>
                <c:pt idx="15049">
                  <c:v>13:31:37</c:v>
                </c:pt>
                <c:pt idx="15050">
                  <c:v>13:31:37</c:v>
                </c:pt>
                <c:pt idx="15051">
                  <c:v>13:31:38</c:v>
                </c:pt>
                <c:pt idx="15052">
                  <c:v>13:31:38</c:v>
                </c:pt>
                <c:pt idx="15053">
                  <c:v>13:31:39</c:v>
                </c:pt>
                <c:pt idx="15054">
                  <c:v>13:31:39</c:v>
                </c:pt>
                <c:pt idx="15055">
                  <c:v>13:31:45</c:v>
                </c:pt>
                <c:pt idx="15056">
                  <c:v>13:31:45</c:v>
                </c:pt>
                <c:pt idx="15057">
                  <c:v>13:31:46</c:v>
                </c:pt>
                <c:pt idx="15058">
                  <c:v>13:31:46</c:v>
                </c:pt>
                <c:pt idx="15059">
                  <c:v>13:31:47</c:v>
                </c:pt>
                <c:pt idx="15060">
                  <c:v>13:31:47</c:v>
                </c:pt>
                <c:pt idx="15061">
                  <c:v>13:31:47</c:v>
                </c:pt>
                <c:pt idx="15062">
                  <c:v>13:31:48</c:v>
                </c:pt>
                <c:pt idx="15063">
                  <c:v>13:31:48</c:v>
                </c:pt>
                <c:pt idx="15064">
                  <c:v>13:31:49</c:v>
                </c:pt>
                <c:pt idx="15065">
                  <c:v>13:31:49</c:v>
                </c:pt>
                <c:pt idx="15066">
                  <c:v>13:31:55</c:v>
                </c:pt>
                <c:pt idx="15067">
                  <c:v>13:31:55</c:v>
                </c:pt>
                <c:pt idx="15068">
                  <c:v>13:31:56</c:v>
                </c:pt>
                <c:pt idx="15069">
                  <c:v>13:31:56</c:v>
                </c:pt>
                <c:pt idx="15070">
                  <c:v>13:31:57</c:v>
                </c:pt>
                <c:pt idx="15071">
                  <c:v>13:31:57</c:v>
                </c:pt>
                <c:pt idx="15072">
                  <c:v>13:31:57</c:v>
                </c:pt>
                <c:pt idx="15073">
                  <c:v>13:31:58</c:v>
                </c:pt>
                <c:pt idx="15074">
                  <c:v>13:31:58</c:v>
                </c:pt>
                <c:pt idx="15075">
                  <c:v>13:31:59</c:v>
                </c:pt>
                <c:pt idx="15076">
                  <c:v>13:31:59</c:v>
                </c:pt>
                <c:pt idx="15077">
                  <c:v>13:32:05</c:v>
                </c:pt>
                <c:pt idx="15078">
                  <c:v>13:32:05</c:v>
                </c:pt>
                <c:pt idx="15079">
                  <c:v>13:32:06</c:v>
                </c:pt>
                <c:pt idx="15080">
                  <c:v>13:32:06</c:v>
                </c:pt>
                <c:pt idx="15081">
                  <c:v>13:32:07</c:v>
                </c:pt>
                <c:pt idx="15082">
                  <c:v>13:32:07</c:v>
                </c:pt>
                <c:pt idx="15083">
                  <c:v>13:32:07</c:v>
                </c:pt>
                <c:pt idx="15084">
                  <c:v>13:32:08</c:v>
                </c:pt>
                <c:pt idx="15085">
                  <c:v>13:32:08</c:v>
                </c:pt>
                <c:pt idx="15086">
                  <c:v>13:32:09</c:v>
                </c:pt>
                <c:pt idx="15087">
                  <c:v>13:32:09</c:v>
                </c:pt>
                <c:pt idx="15088">
                  <c:v>13:32:11</c:v>
                </c:pt>
                <c:pt idx="15089">
                  <c:v>13:32:15</c:v>
                </c:pt>
                <c:pt idx="15090">
                  <c:v>13:32:15</c:v>
                </c:pt>
                <c:pt idx="15091">
                  <c:v>13:32:16</c:v>
                </c:pt>
                <c:pt idx="15092">
                  <c:v>13:32:16</c:v>
                </c:pt>
                <c:pt idx="15093">
                  <c:v>13:32:17</c:v>
                </c:pt>
                <c:pt idx="15094">
                  <c:v>13:32:17</c:v>
                </c:pt>
                <c:pt idx="15095">
                  <c:v>13:32:17</c:v>
                </c:pt>
                <c:pt idx="15096">
                  <c:v>13:32:18</c:v>
                </c:pt>
                <c:pt idx="15097">
                  <c:v>13:32:18</c:v>
                </c:pt>
                <c:pt idx="15098">
                  <c:v>13:32:19</c:v>
                </c:pt>
                <c:pt idx="15099">
                  <c:v>13:32:19</c:v>
                </c:pt>
                <c:pt idx="15100">
                  <c:v>13:32:25</c:v>
                </c:pt>
                <c:pt idx="15101">
                  <c:v>13:32:25</c:v>
                </c:pt>
                <c:pt idx="15102">
                  <c:v>13:32:26</c:v>
                </c:pt>
                <c:pt idx="15103">
                  <c:v>13:32:26</c:v>
                </c:pt>
                <c:pt idx="15104">
                  <c:v>13:32:27</c:v>
                </c:pt>
                <c:pt idx="15105">
                  <c:v>13:32:27</c:v>
                </c:pt>
                <c:pt idx="15106">
                  <c:v>13:32:27</c:v>
                </c:pt>
                <c:pt idx="15107">
                  <c:v>13:32:28</c:v>
                </c:pt>
                <c:pt idx="15108">
                  <c:v>13:32:28</c:v>
                </c:pt>
                <c:pt idx="15109">
                  <c:v>13:32:29</c:v>
                </c:pt>
                <c:pt idx="15110">
                  <c:v>13:32:29</c:v>
                </c:pt>
                <c:pt idx="15111">
                  <c:v>13:32:35</c:v>
                </c:pt>
                <c:pt idx="15112">
                  <c:v>13:32:35</c:v>
                </c:pt>
                <c:pt idx="15113">
                  <c:v>13:32:36</c:v>
                </c:pt>
                <c:pt idx="15114">
                  <c:v>13:32:36</c:v>
                </c:pt>
                <c:pt idx="15115">
                  <c:v>13:32:37</c:v>
                </c:pt>
                <c:pt idx="15116">
                  <c:v>13:32:37</c:v>
                </c:pt>
                <c:pt idx="15117">
                  <c:v>13:32:37</c:v>
                </c:pt>
                <c:pt idx="15118">
                  <c:v>13:32:38</c:v>
                </c:pt>
                <c:pt idx="15119">
                  <c:v>13:32:38</c:v>
                </c:pt>
                <c:pt idx="15120">
                  <c:v>13:32:39</c:v>
                </c:pt>
                <c:pt idx="15121">
                  <c:v>13:32:39</c:v>
                </c:pt>
                <c:pt idx="15122">
                  <c:v>13:32:45</c:v>
                </c:pt>
                <c:pt idx="15123">
                  <c:v>13:32:45</c:v>
                </c:pt>
                <c:pt idx="15124">
                  <c:v>13:32:46</c:v>
                </c:pt>
                <c:pt idx="15125">
                  <c:v>13:32:46</c:v>
                </c:pt>
                <c:pt idx="15126">
                  <c:v>13:32:47</c:v>
                </c:pt>
                <c:pt idx="15127">
                  <c:v>13:32:47</c:v>
                </c:pt>
                <c:pt idx="15128">
                  <c:v>13:32:47</c:v>
                </c:pt>
                <c:pt idx="15129">
                  <c:v>13:32:48</c:v>
                </c:pt>
                <c:pt idx="15130">
                  <c:v>13:32:48</c:v>
                </c:pt>
                <c:pt idx="15131">
                  <c:v>13:32:49</c:v>
                </c:pt>
                <c:pt idx="15132">
                  <c:v>13:32:49</c:v>
                </c:pt>
                <c:pt idx="15133">
                  <c:v>13:32:55</c:v>
                </c:pt>
                <c:pt idx="15134">
                  <c:v>13:32:55</c:v>
                </c:pt>
                <c:pt idx="15135">
                  <c:v>13:32:56</c:v>
                </c:pt>
                <c:pt idx="15136">
                  <c:v>13:32:56</c:v>
                </c:pt>
                <c:pt idx="15137">
                  <c:v>13:32:57</c:v>
                </c:pt>
                <c:pt idx="15138">
                  <c:v>13:32:57</c:v>
                </c:pt>
                <c:pt idx="15139">
                  <c:v>13:32:57</c:v>
                </c:pt>
                <c:pt idx="15140">
                  <c:v>13:32:58</c:v>
                </c:pt>
                <c:pt idx="15141">
                  <c:v>13:32:58</c:v>
                </c:pt>
                <c:pt idx="15142">
                  <c:v>13:32:59</c:v>
                </c:pt>
                <c:pt idx="15143">
                  <c:v>13:32:59</c:v>
                </c:pt>
                <c:pt idx="15144">
                  <c:v>13:33:05</c:v>
                </c:pt>
                <c:pt idx="15145">
                  <c:v>13:33:05</c:v>
                </c:pt>
                <c:pt idx="15146">
                  <c:v>13:33:06</c:v>
                </c:pt>
                <c:pt idx="15147">
                  <c:v>13:33:06</c:v>
                </c:pt>
                <c:pt idx="15148">
                  <c:v>13:33:07</c:v>
                </c:pt>
                <c:pt idx="15149">
                  <c:v>13:33:07</c:v>
                </c:pt>
                <c:pt idx="15150">
                  <c:v>13:33:07</c:v>
                </c:pt>
                <c:pt idx="15151">
                  <c:v>13:33:08</c:v>
                </c:pt>
                <c:pt idx="15152">
                  <c:v>13:33:08</c:v>
                </c:pt>
                <c:pt idx="15153">
                  <c:v>13:33:09</c:v>
                </c:pt>
                <c:pt idx="15154">
                  <c:v>13:33:09</c:v>
                </c:pt>
                <c:pt idx="15155">
                  <c:v>13:33:15</c:v>
                </c:pt>
                <c:pt idx="15156">
                  <c:v>13:33:15</c:v>
                </c:pt>
                <c:pt idx="15157">
                  <c:v>13:33:16</c:v>
                </c:pt>
                <c:pt idx="15158">
                  <c:v>13:33:16</c:v>
                </c:pt>
                <c:pt idx="15159">
                  <c:v>13:33:17</c:v>
                </c:pt>
                <c:pt idx="15160">
                  <c:v>13:33:17</c:v>
                </c:pt>
                <c:pt idx="15161">
                  <c:v>13:33:17</c:v>
                </c:pt>
                <c:pt idx="15162">
                  <c:v>13:33:18</c:v>
                </c:pt>
                <c:pt idx="15163">
                  <c:v>13:33:18</c:v>
                </c:pt>
                <c:pt idx="15164">
                  <c:v>13:33:19</c:v>
                </c:pt>
                <c:pt idx="15165">
                  <c:v>13:33:19</c:v>
                </c:pt>
                <c:pt idx="15166">
                  <c:v>13:33:25</c:v>
                </c:pt>
                <c:pt idx="15167">
                  <c:v>13:33:25</c:v>
                </c:pt>
                <c:pt idx="15168">
                  <c:v>13:33:26</c:v>
                </c:pt>
                <c:pt idx="15169">
                  <c:v>13:33:26</c:v>
                </c:pt>
                <c:pt idx="15170">
                  <c:v>13:33:27</c:v>
                </c:pt>
                <c:pt idx="15171">
                  <c:v>13:33:27</c:v>
                </c:pt>
                <c:pt idx="15172">
                  <c:v>13:33:27</c:v>
                </c:pt>
                <c:pt idx="15173">
                  <c:v>13:33:28</c:v>
                </c:pt>
                <c:pt idx="15174">
                  <c:v>13:33:28</c:v>
                </c:pt>
                <c:pt idx="15175">
                  <c:v>13:33:29</c:v>
                </c:pt>
                <c:pt idx="15176">
                  <c:v>13:33:29</c:v>
                </c:pt>
                <c:pt idx="15177">
                  <c:v>13:33:32</c:v>
                </c:pt>
                <c:pt idx="15178">
                  <c:v>13:33:33</c:v>
                </c:pt>
                <c:pt idx="15179">
                  <c:v>13:33:34</c:v>
                </c:pt>
                <c:pt idx="15180">
                  <c:v>13:33:35</c:v>
                </c:pt>
                <c:pt idx="15181">
                  <c:v>13:33:35</c:v>
                </c:pt>
                <c:pt idx="15182">
                  <c:v>13:33:35</c:v>
                </c:pt>
                <c:pt idx="15183">
                  <c:v>13:33:36</c:v>
                </c:pt>
                <c:pt idx="15184">
                  <c:v>13:33:36</c:v>
                </c:pt>
                <c:pt idx="15185">
                  <c:v>13:33:37</c:v>
                </c:pt>
                <c:pt idx="15186">
                  <c:v>13:33:37</c:v>
                </c:pt>
                <c:pt idx="15187">
                  <c:v>13:33:37</c:v>
                </c:pt>
                <c:pt idx="15188">
                  <c:v>13:33:38</c:v>
                </c:pt>
                <c:pt idx="15189">
                  <c:v>13:33:38</c:v>
                </c:pt>
                <c:pt idx="15190">
                  <c:v>13:33:39</c:v>
                </c:pt>
                <c:pt idx="15191">
                  <c:v>13:33:39</c:v>
                </c:pt>
                <c:pt idx="15192">
                  <c:v>13:33:39</c:v>
                </c:pt>
                <c:pt idx="15193">
                  <c:v>13:33:41</c:v>
                </c:pt>
                <c:pt idx="15194">
                  <c:v>13:33:45</c:v>
                </c:pt>
                <c:pt idx="15195">
                  <c:v>13:33:45</c:v>
                </c:pt>
                <c:pt idx="15196">
                  <c:v>13:33:46</c:v>
                </c:pt>
                <c:pt idx="15197">
                  <c:v>13:33:46</c:v>
                </c:pt>
                <c:pt idx="15198">
                  <c:v>13:33:47</c:v>
                </c:pt>
                <c:pt idx="15199">
                  <c:v>13:33:47</c:v>
                </c:pt>
                <c:pt idx="15200">
                  <c:v>13:33:47</c:v>
                </c:pt>
                <c:pt idx="15201">
                  <c:v>13:33:48</c:v>
                </c:pt>
                <c:pt idx="15202">
                  <c:v>13:33:48</c:v>
                </c:pt>
                <c:pt idx="15203">
                  <c:v>13:33:49</c:v>
                </c:pt>
                <c:pt idx="15204">
                  <c:v>13:33:49</c:v>
                </c:pt>
                <c:pt idx="15205">
                  <c:v>13:33:51</c:v>
                </c:pt>
                <c:pt idx="15206">
                  <c:v>13:33:52</c:v>
                </c:pt>
                <c:pt idx="15207">
                  <c:v>13:33:55</c:v>
                </c:pt>
                <c:pt idx="15208">
                  <c:v>13:33:55</c:v>
                </c:pt>
                <c:pt idx="15209">
                  <c:v>13:33:55</c:v>
                </c:pt>
                <c:pt idx="15210">
                  <c:v>13:33:56</c:v>
                </c:pt>
                <c:pt idx="15211">
                  <c:v>13:33:56</c:v>
                </c:pt>
                <c:pt idx="15212">
                  <c:v>13:33:57</c:v>
                </c:pt>
                <c:pt idx="15213">
                  <c:v>13:33:57</c:v>
                </c:pt>
                <c:pt idx="15214">
                  <c:v>13:33:57</c:v>
                </c:pt>
                <c:pt idx="15215">
                  <c:v>13:33:58</c:v>
                </c:pt>
                <c:pt idx="15216">
                  <c:v>13:33:58</c:v>
                </c:pt>
                <c:pt idx="15217">
                  <c:v>13:33:59</c:v>
                </c:pt>
                <c:pt idx="15218">
                  <c:v>13:33:59</c:v>
                </c:pt>
                <c:pt idx="15219">
                  <c:v>13:34:05</c:v>
                </c:pt>
                <c:pt idx="15220">
                  <c:v>13:34:05</c:v>
                </c:pt>
                <c:pt idx="15221">
                  <c:v>13:34:06</c:v>
                </c:pt>
                <c:pt idx="15222">
                  <c:v>13:34:06</c:v>
                </c:pt>
                <c:pt idx="15223">
                  <c:v>13:34:07</c:v>
                </c:pt>
                <c:pt idx="15224">
                  <c:v>13:34:07</c:v>
                </c:pt>
                <c:pt idx="15225">
                  <c:v>13:34:07</c:v>
                </c:pt>
                <c:pt idx="15226">
                  <c:v>13:34:08</c:v>
                </c:pt>
                <c:pt idx="15227">
                  <c:v>13:34:08</c:v>
                </c:pt>
                <c:pt idx="15228">
                  <c:v>13:34:09</c:v>
                </c:pt>
                <c:pt idx="15229">
                  <c:v>13:34:09</c:v>
                </c:pt>
                <c:pt idx="15230">
                  <c:v>13:34:15</c:v>
                </c:pt>
                <c:pt idx="15231">
                  <c:v>13:34:15</c:v>
                </c:pt>
                <c:pt idx="15232">
                  <c:v>13:34:16</c:v>
                </c:pt>
                <c:pt idx="15233">
                  <c:v>13:34:16</c:v>
                </c:pt>
                <c:pt idx="15234">
                  <c:v>13:34:17</c:v>
                </c:pt>
                <c:pt idx="15235">
                  <c:v>13:34:17</c:v>
                </c:pt>
                <c:pt idx="15236">
                  <c:v>13:34:17</c:v>
                </c:pt>
                <c:pt idx="15237">
                  <c:v>13:34:18</c:v>
                </c:pt>
                <c:pt idx="15238">
                  <c:v>13:34:18</c:v>
                </c:pt>
                <c:pt idx="15239">
                  <c:v>13:34:19</c:v>
                </c:pt>
                <c:pt idx="15240">
                  <c:v>13:34:19</c:v>
                </c:pt>
                <c:pt idx="15241">
                  <c:v>13:34:25</c:v>
                </c:pt>
                <c:pt idx="15242">
                  <c:v>13:34:25</c:v>
                </c:pt>
                <c:pt idx="15243">
                  <c:v>13:34:26</c:v>
                </c:pt>
                <c:pt idx="15244">
                  <c:v>13:34:26</c:v>
                </c:pt>
                <c:pt idx="15245">
                  <c:v>13:34:27</c:v>
                </c:pt>
                <c:pt idx="15246">
                  <c:v>13:34:27</c:v>
                </c:pt>
                <c:pt idx="15247">
                  <c:v>13:34:27</c:v>
                </c:pt>
                <c:pt idx="15248">
                  <c:v>13:34:28</c:v>
                </c:pt>
                <c:pt idx="15249">
                  <c:v>13:34:28</c:v>
                </c:pt>
                <c:pt idx="15250">
                  <c:v>13:34:29</c:v>
                </c:pt>
                <c:pt idx="15251">
                  <c:v>13:34:29</c:v>
                </c:pt>
                <c:pt idx="15252">
                  <c:v>13:34:35</c:v>
                </c:pt>
                <c:pt idx="15253">
                  <c:v>13:34:35</c:v>
                </c:pt>
                <c:pt idx="15254">
                  <c:v>13:34:36</c:v>
                </c:pt>
                <c:pt idx="15255">
                  <c:v>13:34:36</c:v>
                </c:pt>
                <c:pt idx="15256">
                  <c:v>13:34:37</c:v>
                </c:pt>
                <c:pt idx="15257">
                  <c:v>13:34:37</c:v>
                </c:pt>
                <c:pt idx="15258">
                  <c:v>13:34:37</c:v>
                </c:pt>
                <c:pt idx="15259">
                  <c:v>13:34:38</c:v>
                </c:pt>
                <c:pt idx="15260">
                  <c:v>13:34:38</c:v>
                </c:pt>
                <c:pt idx="15261">
                  <c:v>13:34:38</c:v>
                </c:pt>
                <c:pt idx="15262">
                  <c:v>13:34:39</c:v>
                </c:pt>
                <c:pt idx="15263">
                  <c:v>13:34:39</c:v>
                </c:pt>
                <c:pt idx="15264">
                  <c:v>13:34:45</c:v>
                </c:pt>
                <c:pt idx="15265">
                  <c:v>13:34:45</c:v>
                </c:pt>
                <c:pt idx="15266">
                  <c:v>13:34:46</c:v>
                </c:pt>
                <c:pt idx="15267">
                  <c:v>13:34:46</c:v>
                </c:pt>
                <c:pt idx="15268">
                  <c:v>13:34:47</c:v>
                </c:pt>
                <c:pt idx="15269">
                  <c:v>13:34:47</c:v>
                </c:pt>
                <c:pt idx="15270">
                  <c:v>13:34:47</c:v>
                </c:pt>
                <c:pt idx="15271">
                  <c:v>13:34:48</c:v>
                </c:pt>
                <c:pt idx="15272">
                  <c:v>13:34:48</c:v>
                </c:pt>
                <c:pt idx="15273">
                  <c:v>13:34:49</c:v>
                </c:pt>
                <c:pt idx="15274">
                  <c:v>13:34:49</c:v>
                </c:pt>
                <c:pt idx="15275">
                  <c:v>13:34:55</c:v>
                </c:pt>
                <c:pt idx="15276">
                  <c:v>13:34:55</c:v>
                </c:pt>
                <c:pt idx="15277">
                  <c:v>13:34:56</c:v>
                </c:pt>
                <c:pt idx="15278">
                  <c:v>13:34:56</c:v>
                </c:pt>
                <c:pt idx="15279">
                  <c:v>13:34:57</c:v>
                </c:pt>
                <c:pt idx="15280">
                  <c:v>13:34:57</c:v>
                </c:pt>
                <c:pt idx="15281">
                  <c:v>13:34:57</c:v>
                </c:pt>
                <c:pt idx="15282">
                  <c:v>13:34:58</c:v>
                </c:pt>
                <c:pt idx="15283">
                  <c:v>13:34:58</c:v>
                </c:pt>
                <c:pt idx="15284">
                  <c:v>13:34:59</c:v>
                </c:pt>
                <c:pt idx="15285">
                  <c:v>13:34:59</c:v>
                </c:pt>
                <c:pt idx="15286">
                  <c:v>13:35:05</c:v>
                </c:pt>
                <c:pt idx="15287">
                  <c:v>13:35:05</c:v>
                </c:pt>
                <c:pt idx="15288">
                  <c:v>13:35:06</c:v>
                </c:pt>
                <c:pt idx="15289">
                  <c:v>13:35:06</c:v>
                </c:pt>
                <c:pt idx="15290">
                  <c:v>13:35:07</c:v>
                </c:pt>
                <c:pt idx="15291">
                  <c:v>13:35:07</c:v>
                </c:pt>
                <c:pt idx="15292">
                  <c:v>13:35:07</c:v>
                </c:pt>
                <c:pt idx="15293">
                  <c:v>13:35:08</c:v>
                </c:pt>
                <c:pt idx="15294">
                  <c:v>13:35:08</c:v>
                </c:pt>
                <c:pt idx="15295">
                  <c:v>13:35:09</c:v>
                </c:pt>
                <c:pt idx="15296">
                  <c:v>13:35:09</c:v>
                </c:pt>
                <c:pt idx="15297">
                  <c:v>13:35:15</c:v>
                </c:pt>
                <c:pt idx="15298">
                  <c:v>13:35:15</c:v>
                </c:pt>
                <c:pt idx="15299">
                  <c:v>13:35:16</c:v>
                </c:pt>
                <c:pt idx="15300">
                  <c:v>13:35:16</c:v>
                </c:pt>
                <c:pt idx="15301">
                  <c:v>13:35:17</c:v>
                </c:pt>
                <c:pt idx="15302">
                  <c:v>13:35:17</c:v>
                </c:pt>
                <c:pt idx="15303">
                  <c:v>13:35:17</c:v>
                </c:pt>
                <c:pt idx="15304">
                  <c:v>13:35:18</c:v>
                </c:pt>
                <c:pt idx="15305">
                  <c:v>13:35:18</c:v>
                </c:pt>
                <c:pt idx="15306">
                  <c:v>13:35:19</c:v>
                </c:pt>
                <c:pt idx="15307">
                  <c:v>13:35:19</c:v>
                </c:pt>
                <c:pt idx="15308">
                  <c:v>13:35:25</c:v>
                </c:pt>
                <c:pt idx="15309">
                  <c:v>13:35:25</c:v>
                </c:pt>
                <c:pt idx="15310">
                  <c:v>13:35:26</c:v>
                </c:pt>
                <c:pt idx="15311">
                  <c:v>13:35:26</c:v>
                </c:pt>
                <c:pt idx="15312">
                  <c:v>13:35:27</c:v>
                </c:pt>
                <c:pt idx="15313">
                  <c:v>13:35:27</c:v>
                </c:pt>
                <c:pt idx="15314">
                  <c:v>13:35:27</c:v>
                </c:pt>
                <c:pt idx="15315">
                  <c:v>13:35:28</c:v>
                </c:pt>
                <c:pt idx="15316">
                  <c:v>13:35:28</c:v>
                </c:pt>
                <c:pt idx="15317">
                  <c:v>13:35:29</c:v>
                </c:pt>
                <c:pt idx="15318">
                  <c:v>13:35:29</c:v>
                </c:pt>
                <c:pt idx="15319">
                  <c:v>13:35:35</c:v>
                </c:pt>
                <c:pt idx="15320">
                  <c:v>13:35:35</c:v>
                </c:pt>
                <c:pt idx="15321">
                  <c:v>13:35:36</c:v>
                </c:pt>
                <c:pt idx="15322">
                  <c:v>13:35:36</c:v>
                </c:pt>
                <c:pt idx="15323">
                  <c:v>13:35:37</c:v>
                </c:pt>
                <c:pt idx="15324">
                  <c:v>13:35:37</c:v>
                </c:pt>
                <c:pt idx="15325">
                  <c:v>13:35:37</c:v>
                </c:pt>
                <c:pt idx="15326">
                  <c:v>13:35:38</c:v>
                </c:pt>
                <c:pt idx="15327">
                  <c:v>13:35:38</c:v>
                </c:pt>
                <c:pt idx="15328">
                  <c:v>13:35:39</c:v>
                </c:pt>
                <c:pt idx="15329">
                  <c:v>13:35:39</c:v>
                </c:pt>
                <c:pt idx="15330">
                  <c:v>13:35:45</c:v>
                </c:pt>
                <c:pt idx="15331">
                  <c:v>13:35:45</c:v>
                </c:pt>
                <c:pt idx="15332">
                  <c:v>13:35:46</c:v>
                </c:pt>
                <c:pt idx="15333">
                  <c:v>13:35:46</c:v>
                </c:pt>
                <c:pt idx="15334">
                  <c:v>13:35:47</c:v>
                </c:pt>
                <c:pt idx="15335">
                  <c:v>13:35:47</c:v>
                </c:pt>
                <c:pt idx="15336">
                  <c:v>13:35:47</c:v>
                </c:pt>
                <c:pt idx="15337">
                  <c:v>13:35:47</c:v>
                </c:pt>
                <c:pt idx="15338">
                  <c:v>13:35:48</c:v>
                </c:pt>
                <c:pt idx="15339">
                  <c:v>13:35:48</c:v>
                </c:pt>
                <c:pt idx="15340">
                  <c:v>13:35:49</c:v>
                </c:pt>
                <c:pt idx="15341">
                  <c:v>13:35:49</c:v>
                </c:pt>
                <c:pt idx="15342">
                  <c:v>13:35:55</c:v>
                </c:pt>
                <c:pt idx="15343">
                  <c:v>13:35:55</c:v>
                </c:pt>
                <c:pt idx="15344">
                  <c:v>13:35:56</c:v>
                </c:pt>
                <c:pt idx="15345">
                  <c:v>13:35:56</c:v>
                </c:pt>
                <c:pt idx="15346">
                  <c:v>13:35:57</c:v>
                </c:pt>
                <c:pt idx="15347">
                  <c:v>13:35:57</c:v>
                </c:pt>
                <c:pt idx="15348">
                  <c:v>13:35:57</c:v>
                </c:pt>
                <c:pt idx="15349">
                  <c:v>13:35:58</c:v>
                </c:pt>
                <c:pt idx="15350">
                  <c:v>13:35:58</c:v>
                </c:pt>
                <c:pt idx="15351">
                  <c:v>13:35:59</c:v>
                </c:pt>
                <c:pt idx="15352">
                  <c:v>13:35:59</c:v>
                </c:pt>
                <c:pt idx="15353">
                  <c:v>13:36:05</c:v>
                </c:pt>
                <c:pt idx="15354">
                  <c:v>13:36:05</c:v>
                </c:pt>
                <c:pt idx="15355">
                  <c:v>13:36:06</c:v>
                </c:pt>
                <c:pt idx="15356">
                  <c:v>13:36:06</c:v>
                </c:pt>
                <c:pt idx="15357">
                  <c:v>13:36:06</c:v>
                </c:pt>
                <c:pt idx="15358">
                  <c:v>13:36:07</c:v>
                </c:pt>
                <c:pt idx="15359">
                  <c:v>13:36:07</c:v>
                </c:pt>
                <c:pt idx="15360">
                  <c:v>13:36:07</c:v>
                </c:pt>
                <c:pt idx="15361">
                  <c:v>13:36:08</c:v>
                </c:pt>
                <c:pt idx="15362">
                  <c:v>13:36:08</c:v>
                </c:pt>
                <c:pt idx="15363">
                  <c:v>13:36:09</c:v>
                </c:pt>
                <c:pt idx="15364">
                  <c:v>13:36:09</c:v>
                </c:pt>
                <c:pt idx="15365">
                  <c:v>13:36:11</c:v>
                </c:pt>
                <c:pt idx="15366">
                  <c:v>13:36:15</c:v>
                </c:pt>
                <c:pt idx="15367">
                  <c:v>13:36:15</c:v>
                </c:pt>
                <c:pt idx="15368">
                  <c:v>13:36:15</c:v>
                </c:pt>
                <c:pt idx="15369">
                  <c:v>13:36:16</c:v>
                </c:pt>
                <c:pt idx="15370">
                  <c:v>13:36:16</c:v>
                </c:pt>
                <c:pt idx="15371">
                  <c:v>13:36:17</c:v>
                </c:pt>
                <c:pt idx="15372">
                  <c:v>13:36:17</c:v>
                </c:pt>
                <c:pt idx="15373">
                  <c:v>13:36:17</c:v>
                </c:pt>
                <c:pt idx="15374">
                  <c:v>13:36:18</c:v>
                </c:pt>
                <c:pt idx="15375">
                  <c:v>13:36:18</c:v>
                </c:pt>
                <c:pt idx="15376">
                  <c:v>13:36:19</c:v>
                </c:pt>
                <c:pt idx="15377">
                  <c:v>13:36:19</c:v>
                </c:pt>
                <c:pt idx="15378">
                  <c:v>13:36:19</c:v>
                </c:pt>
                <c:pt idx="15379">
                  <c:v>13:36:22</c:v>
                </c:pt>
                <c:pt idx="15380">
                  <c:v>13:36:25</c:v>
                </c:pt>
                <c:pt idx="15381">
                  <c:v>13:36:25</c:v>
                </c:pt>
                <c:pt idx="15382">
                  <c:v>13:36:26</c:v>
                </c:pt>
                <c:pt idx="15383">
                  <c:v>13:36:26</c:v>
                </c:pt>
                <c:pt idx="15384">
                  <c:v>13:36:26</c:v>
                </c:pt>
                <c:pt idx="15385">
                  <c:v>13:36:27</c:v>
                </c:pt>
                <c:pt idx="15386">
                  <c:v>13:36:27</c:v>
                </c:pt>
                <c:pt idx="15387">
                  <c:v>13:36:27</c:v>
                </c:pt>
                <c:pt idx="15388">
                  <c:v>13:36:28</c:v>
                </c:pt>
                <c:pt idx="15389">
                  <c:v>13:36:28</c:v>
                </c:pt>
                <c:pt idx="15390">
                  <c:v>13:36:29</c:v>
                </c:pt>
                <c:pt idx="15391">
                  <c:v>13:36:29</c:v>
                </c:pt>
                <c:pt idx="15392">
                  <c:v>13:36:30</c:v>
                </c:pt>
                <c:pt idx="15393">
                  <c:v>13:36:35</c:v>
                </c:pt>
                <c:pt idx="15394">
                  <c:v>13:36:35</c:v>
                </c:pt>
                <c:pt idx="15395">
                  <c:v>13:36:36</c:v>
                </c:pt>
                <c:pt idx="15396">
                  <c:v>13:36:36</c:v>
                </c:pt>
                <c:pt idx="15397">
                  <c:v>13:36:37</c:v>
                </c:pt>
                <c:pt idx="15398">
                  <c:v>13:36:37</c:v>
                </c:pt>
                <c:pt idx="15399">
                  <c:v>13:36:37</c:v>
                </c:pt>
                <c:pt idx="15400">
                  <c:v>13:36:38</c:v>
                </c:pt>
                <c:pt idx="15401">
                  <c:v>13:36:38</c:v>
                </c:pt>
                <c:pt idx="15402">
                  <c:v>13:36:39</c:v>
                </c:pt>
                <c:pt idx="15403">
                  <c:v>13:36:39</c:v>
                </c:pt>
                <c:pt idx="15404">
                  <c:v>13:36:40</c:v>
                </c:pt>
                <c:pt idx="15405">
                  <c:v>13:36:45</c:v>
                </c:pt>
                <c:pt idx="15406">
                  <c:v>13:36:45</c:v>
                </c:pt>
                <c:pt idx="15407">
                  <c:v>13:36:46</c:v>
                </c:pt>
                <c:pt idx="15408">
                  <c:v>13:36:46</c:v>
                </c:pt>
                <c:pt idx="15409">
                  <c:v>13:36:47</c:v>
                </c:pt>
                <c:pt idx="15410">
                  <c:v>13:36:47</c:v>
                </c:pt>
                <c:pt idx="15411">
                  <c:v>13:36:47</c:v>
                </c:pt>
                <c:pt idx="15412">
                  <c:v>13:36:48</c:v>
                </c:pt>
                <c:pt idx="15413">
                  <c:v>13:36:48</c:v>
                </c:pt>
                <c:pt idx="15414">
                  <c:v>13:36:49</c:v>
                </c:pt>
                <c:pt idx="15415">
                  <c:v>13:36:49</c:v>
                </c:pt>
                <c:pt idx="15416">
                  <c:v>13:36:55</c:v>
                </c:pt>
                <c:pt idx="15417">
                  <c:v>13:36:55</c:v>
                </c:pt>
                <c:pt idx="15418">
                  <c:v>13:36:56</c:v>
                </c:pt>
                <c:pt idx="15419">
                  <c:v>13:36:56</c:v>
                </c:pt>
                <c:pt idx="15420">
                  <c:v>13:36:57</c:v>
                </c:pt>
                <c:pt idx="15421">
                  <c:v>13:36:57</c:v>
                </c:pt>
                <c:pt idx="15422">
                  <c:v>13:36:57</c:v>
                </c:pt>
                <c:pt idx="15423">
                  <c:v>13:36:58</c:v>
                </c:pt>
                <c:pt idx="15424">
                  <c:v>13:36:58</c:v>
                </c:pt>
                <c:pt idx="15425">
                  <c:v>13:36:59</c:v>
                </c:pt>
                <c:pt idx="15426">
                  <c:v>13:36:59</c:v>
                </c:pt>
                <c:pt idx="15427">
                  <c:v>13:37:05</c:v>
                </c:pt>
                <c:pt idx="15428">
                  <c:v>13:37:05</c:v>
                </c:pt>
                <c:pt idx="15429">
                  <c:v>13:37:06</c:v>
                </c:pt>
                <c:pt idx="15430">
                  <c:v>13:37:06</c:v>
                </c:pt>
                <c:pt idx="15431">
                  <c:v>13:37:07</c:v>
                </c:pt>
                <c:pt idx="15432">
                  <c:v>13:37:07</c:v>
                </c:pt>
                <c:pt idx="15433">
                  <c:v>13:37:07</c:v>
                </c:pt>
                <c:pt idx="15434">
                  <c:v>13:37:08</c:v>
                </c:pt>
                <c:pt idx="15435">
                  <c:v>13:37:08</c:v>
                </c:pt>
                <c:pt idx="15436">
                  <c:v>13:37:09</c:v>
                </c:pt>
                <c:pt idx="15437">
                  <c:v>13:37:09</c:v>
                </c:pt>
                <c:pt idx="15438">
                  <c:v>13:37:10</c:v>
                </c:pt>
                <c:pt idx="15439">
                  <c:v>13:37:12</c:v>
                </c:pt>
                <c:pt idx="15440">
                  <c:v>13:37:15</c:v>
                </c:pt>
                <c:pt idx="15441">
                  <c:v>13:37:15</c:v>
                </c:pt>
                <c:pt idx="15442">
                  <c:v>13:37:16</c:v>
                </c:pt>
                <c:pt idx="15443">
                  <c:v>13:37:16</c:v>
                </c:pt>
                <c:pt idx="15444">
                  <c:v>13:37:17</c:v>
                </c:pt>
                <c:pt idx="15445">
                  <c:v>13:37:17</c:v>
                </c:pt>
                <c:pt idx="15446">
                  <c:v>13:37:17</c:v>
                </c:pt>
                <c:pt idx="15447">
                  <c:v>13:37:18</c:v>
                </c:pt>
                <c:pt idx="15448">
                  <c:v>13:37:18</c:v>
                </c:pt>
                <c:pt idx="15449">
                  <c:v>13:37:19</c:v>
                </c:pt>
                <c:pt idx="15450">
                  <c:v>13:37:19</c:v>
                </c:pt>
                <c:pt idx="15451">
                  <c:v>13:37:22</c:v>
                </c:pt>
                <c:pt idx="15452">
                  <c:v>13:37:25</c:v>
                </c:pt>
                <c:pt idx="15453">
                  <c:v>13:37:25</c:v>
                </c:pt>
                <c:pt idx="15454">
                  <c:v>13:37:26</c:v>
                </c:pt>
                <c:pt idx="15455">
                  <c:v>13:37:26</c:v>
                </c:pt>
                <c:pt idx="15456">
                  <c:v>13:37:27</c:v>
                </c:pt>
                <c:pt idx="15457">
                  <c:v>13:37:27</c:v>
                </c:pt>
                <c:pt idx="15458">
                  <c:v>13:37:27</c:v>
                </c:pt>
                <c:pt idx="15459">
                  <c:v>13:37:28</c:v>
                </c:pt>
                <c:pt idx="15460">
                  <c:v>13:37:28</c:v>
                </c:pt>
                <c:pt idx="15461">
                  <c:v>13:37:29</c:v>
                </c:pt>
                <c:pt idx="15462">
                  <c:v>13:37:29</c:v>
                </c:pt>
                <c:pt idx="15463">
                  <c:v>13:37:29</c:v>
                </c:pt>
                <c:pt idx="15464">
                  <c:v>13:37:35</c:v>
                </c:pt>
                <c:pt idx="15465">
                  <c:v>13:37:35</c:v>
                </c:pt>
                <c:pt idx="15466">
                  <c:v>13:37:35</c:v>
                </c:pt>
                <c:pt idx="15467">
                  <c:v>13:37:36</c:v>
                </c:pt>
                <c:pt idx="15468">
                  <c:v>13:37:36</c:v>
                </c:pt>
                <c:pt idx="15469">
                  <c:v>13:37:37</c:v>
                </c:pt>
                <c:pt idx="15470">
                  <c:v>13:37:37</c:v>
                </c:pt>
                <c:pt idx="15471">
                  <c:v>13:37:37</c:v>
                </c:pt>
                <c:pt idx="15472">
                  <c:v>13:37:38</c:v>
                </c:pt>
                <c:pt idx="15473">
                  <c:v>13:37:38</c:v>
                </c:pt>
                <c:pt idx="15474">
                  <c:v>13:37:39</c:v>
                </c:pt>
                <c:pt idx="15475">
                  <c:v>13:37:39</c:v>
                </c:pt>
                <c:pt idx="15476">
                  <c:v>13:37:40</c:v>
                </c:pt>
                <c:pt idx="15477">
                  <c:v>13:37:43</c:v>
                </c:pt>
                <c:pt idx="15478">
                  <c:v>13:37:45</c:v>
                </c:pt>
                <c:pt idx="15479">
                  <c:v>13:37:45</c:v>
                </c:pt>
                <c:pt idx="15480">
                  <c:v>13:37:46</c:v>
                </c:pt>
                <c:pt idx="15481">
                  <c:v>13:37:46</c:v>
                </c:pt>
                <c:pt idx="15482">
                  <c:v>13:37:46</c:v>
                </c:pt>
                <c:pt idx="15483">
                  <c:v>13:37:47</c:v>
                </c:pt>
                <c:pt idx="15484">
                  <c:v>13:37:47</c:v>
                </c:pt>
                <c:pt idx="15485">
                  <c:v>13:37:47</c:v>
                </c:pt>
                <c:pt idx="15486">
                  <c:v>13:37:48</c:v>
                </c:pt>
                <c:pt idx="15487">
                  <c:v>13:37:48</c:v>
                </c:pt>
                <c:pt idx="15488">
                  <c:v>13:37:49</c:v>
                </c:pt>
                <c:pt idx="15489">
                  <c:v>13:37:49</c:v>
                </c:pt>
                <c:pt idx="15490">
                  <c:v>13:37:55</c:v>
                </c:pt>
                <c:pt idx="15491">
                  <c:v>13:37:55</c:v>
                </c:pt>
                <c:pt idx="15492">
                  <c:v>13:37:56</c:v>
                </c:pt>
                <c:pt idx="15493">
                  <c:v>13:37:56</c:v>
                </c:pt>
                <c:pt idx="15494">
                  <c:v>13:37:57</c:v>
                </c:pt>
                <c:pt idx="15495">
                  <c:v>13:37:57</c:v>
                </c:pt>
                <c:pt idx="15496">
                  <c:v>13:37:57</c:v>
                </c:pt>
                <c:pt idx="15497">
                  <c:v>13:37:58</c:v>
                </c:pt>
                <c:pt idx="15498">
                  <c:v>13:37:58</c:v>
                </c:pt>
                <c:pt idx="15499">
                  <c:v>13:37:58</c:v>
                </c:pt>
                <c:pt idx="15500">
                  <c:v>13:37:59</c:v>
                </c:pt>
                <c:pt idx="15501">
                  <c:v>13:37:59</c:v>
                </c:pt>
                <c:pt idx="15502">
                  <c:v>13:38:00</c:v>
                </c:pt>
                <c:pt idx="15503">
                  <c:v>13:38:05</c:v>
                </c:pt>
                <c:pt idx="15504">
                  <c:v>13:38:05</c:v>
                </c:pt>
                <c:pt idx="15505">
                  <c:v>13:38:06</c:v>
                </c:pt>
                <c:pt idx="15506">
                  <c:v>13:38:06</c:v>
                </c:pt>
                <c:pt idx="15507">
                  <c:v>13:38:07</c:v>
                </c:pt>
                <c:pt idx="15508">
                  <c:v>13:38:07</c:v>
                </c:pt>
                <c:pt idx="15509">
                  <c:v>13:38:07</c:v>
                </c:pt>
                <c:pt idx="15510">
                  <c:v>13:38:08</c:v>
                </c:pt>
                <c:pt idx="15511">
                  <c:v>13:38:08</c:v>
                </c:pt>
                <c:pt idx="15512">
                  <c:v>13:38:09</c:v>
                </c:pt>
                <c:pt idx="15513">
                  <c:v>13:38:09</c:v>
                </c:pt>
                <c:pt idx="15514">
                  <c:v>13:38:15</c:v>
                </c:pt>
                <c:pt idx="15515">
                  <c:v>13:38:15</c:v>
                </c:pt>
                <c:pt idx="15516">
                  <c:v>13:38:16</c:v>
                </c:pt>
                <c:pt idx="15517">
                  <c:v>13:38:16</c:v>
                </c:pt>
                <c:pt idx="15518">
                  <c:v>13:38:17</c:v>
                </c:pt>
                <c:pt idx="15519">
                  <c:v>13:38:17</c:v>
                </c:pt>
                <c:pt idx="15520">
                  <c:v>13:38:17</c:v>
                </c:pt>
                <c:pt idx="15521">
                  <c:v>13:38:18</c:v>
                </c:pt>
                <c:pt idx="15522">
                  <c:v>13:38:18</c:v>
                </c:pt>
                <c:pt idx="15523">
                  <c:v>13:38:19</c:v>
                </c:pt>
                <c:pt idx="15524">
                  <c:v>13:38:19</c:v>
                </c:pt>
                <c:pt idx="15525">
                  <c:v>13:38:24</c:v>
                </c:pt>
                <c:pt idx="15526">
                  <c:v>13:38:25</c:v>
                </c:pt>
                <c:pt idx="15527">
                  <c:v>13:38:25</c:v>
                </c:pt>
                <c:pt idx="15528">
                  <c:v>13:38:25</c:v>
                </c:pt>
                <c:pt idx="15529">
                  <c:v>13:38:25</c:v>
                </c:pt>
                <c:pt idx="15530">
                  <c:v>13:38:26</c:v>
                </c:pt>
                <c:pt idx="15531">
                  <c:v>13:38:26</c:v>
                </c:pt>
                <c:pt idx="15532">
                  <c:v>13:38:27</c:v>
                </c:pt>
                <c:pt idx="15533">
                  <c:v>13:38:27</c:v>
                </c:pt>
                <c:pt idx="15534">
                  <c:v>13:38:27</c:v>
                </c:pt>
                <c:pt idx="15535">
                  <c:v>13:38:29</c:v>
                </c:pt>
                <c:pt idx="15536">
                  <c:v>13:38:29</c:v>
                </c:pt>
                <c:pt idx="15537">
                  <c:v>13:38:35</c:v>
                </c:pt>
                <c:pt idx="15538">
                  <c:v>13:38:36</c:v>
                </c:pt>
                <c:pt idx="15539">
                  <c:v>13:38:36</c:v>
                </c:pt>
                <c:pt idx="15540">
                  <c:v>13:38:36</c:v>
                </c:pt>
                <c:pt idx="15541">
                  <c:v>13:38:37</c:v>
                </c:pt>
                <c:pt idx="15542">
                  <c:v>13:38:37</c:v>
                </c:pt>
                <c:pt idx="15543">
                  <c:v>13:38:38</c:v>
                </c:pt>
                <c:pt idx="15544">
                  <c:v>13:38:38</c:v>
                </c:pt>
                <c:pt idx="15545">
                  <c:v>13:38:38</c:v>
                </c:pt>
                <c:pt idx="15546">
                  <c:v>13:38:39</c:v>
                </c:pt>
                <c:pt idx="15547">
                  <c:v>13:38:39</c:v>
                </c:pt>
                <c:pt idx="15548">
                  <c:v>13:38:45</c:v>
                </c:pt>
                <c:pt idx="15549">
                  <c:v>13:38:46</c:v>
                </c:pt>
                <c:pt idx="15550">
                  <c:v>13:38:46</c:v>
                </c:pt>
                <c:pt idx="15551">
                  <c:v>13:38:46</c:v>
                </c:pt>
                <c:pt idx="15552">
                  <c:v>13:38:47</c:v>
                </c:pt>
                <c:pt idx="15553">
                  <c:v>13:38:47</c:v>
                </c:pt>
                <c:pt idx="15554">
                  <c:v>13:38:48</c:v>
                </c:pt>
                <c:pt idx="15555">
                  <c:v>13:38:48</c:v>
                </c:pt>
                <c:pt idx="15556">
                  <c:v>13:38:48</c:v>
                </c:pt>
                <c:pt idx="15557">
                  <c:v>13:38:49</c:v>
                </c:pt>
                <c:pt idx="15558">
                  <c:v>13:38:49</c:v>
                </c:pt>
                <c:pt idx="15559">
                  <c:v>13:38:55</c:v>
                </c:pt>
                <c:pt idx="15560">
                  <c:v>13:38:55</c:v>
                </c:pt>
                <c:pt idx="15561">
                  <c:v>13:38:56</c:v>
                </c:pt>
                <c:pt idx="15562">
                  <c:v>13:38:56</c:v>
                </c:pt>
                <c:pt idx="15563">
                  <c:v>13:38:56</c:v>
                </c:pt>
                <c:pt idx="15564">
                  <c:v>13:38:57</c:v>
                </c:pt>
                <c:pt idx="15565">
                  <c:v>13:38:57</c:v>
                </c:pt>
                <c:pt idx="15566">
                  <c:v>13:38:58</c:v>
                </c:pt>
                <c:pt idx="15567">
                  <c:v>13:38:58</c:v>
                </c:pt>
                <c:pt idx="15568">
                  <c:v>13:38:58</c:v>
                </c:pt>
                <c:pt idx="15569">
                  <c:v>13:38:59</c:v>
                </c:pt>
                <c:pt idx="15570">
                  <c:v>13:39:05</c:v>
                </c:pt>
                <c:pt idx="15571">
                  <c:v>13:39:06</c:v>
                </c:pt>
                <c:pt idx="15572">
                  <c:v>13:39:06</c:v>
                </c:pt>
                <c:pt idx="15573">
                  <c:v>13:39:06</c:v>
                </c:pt>
                <c:pt idx="15574">
                  <c:v>13:39:07</c:v>
                </c:pt>
                <c:pt idx="15575">
                  <c:v>13:39:07</c:v>
                </c:pt>
                <c:pt idx="15576">
                  <c:v>13:39:08</c:v>
                </c:pt>
                <c:pt idx="15577">
                  <c:v>13:39:08</c:v>
                </c:pt>
                <c:pt idx="15578">
                  <c:v>13:39:08</c:v>
                </c:pt>
                <c:pt idx="15579">
                  <c:v>13:39:09</c:v>
                </c:pt>
                <c:pt idx="15580">
                  <c:v>13:39:09</c:v>
                </c:pt>
                <c:pt idx="15581">
                  <c:v>13:39:15</c:v>
                </c:pt>
                <c:pt idx="15582">
                  <c:v>13:39:15</c:v>
                </c:pt>
                <c:pt idx="15583">
                  <c:v>13:39:16</c:v>
                </c:pt>
                <c:pt idx="15584">
                  <c:v>13:39:16</c:v>
                </c:pt>
                <c:pt idx="15585">
                  <c:v>13:39:16</c:v>
                </c:pt>
                <c:pt idx="15586">
                  <c:v>13:39:17</c:v>
                </c:pt>
                <c:pt idx="15587">
                  <c:v>13:39:17</c:v>
                </c:pt>
                <c:pt idx="15588">
                  <c:v>13:39:18</c:v>
                </c:pt>
                <c:pt idx="15589">
                  <c:v>13:39:18</c:v>
                </c:pt>
                <c:pt idx="15590">
                  <c:v>13:39:18</c:v>
                </c:pt>
                <c:pt idx="15591">
                  <c:v>13:39:19</c:v>
                </c:pt>
                <c:pt idx="15592">
                  <c:v>13:39:25</c:v>
                </c:pt>
                <c:pt idx="15593">
                  <c:v>13:39:26</c:v>
                </c:pt>
                <c:pt idx="15594">
                  <c:v>13:39:26</c:v>
                </c:pt>
                <c:pt idx="15595">
                  <c:v>13:39:26</c:v>
                </c:pt>
                <c:pt idx="15596">
                  <c:v>13:39:27</c:v>
                </c:pt>
                <c:pt idx="15597">
                  <c:v>13:39:27</c:v>
                </c:pt>
                <c:pt idx="15598">
                  <c:v>13:39:28</c:v>
                </c:pt>
                <c:pt idx="15599">
                  <c:v>13:39:28</c:v>
                </c:pt>
                <c:pt idx="15600">
                  <c:v>13:39:28</c:v>
                </c:pt>
                <c:pt idx="15601">
                  <c:v>13:39:29</c:v>
                </c:pt>
                <c:pt idx="15602">
                  <c:v>13:39:29</c:v>
                </c:pt>
                <c:pt idx="15603">
                  <c:v>13:39:35</c:v>
                </c:pt>
                <c:pt idx="15604">
                  <c:v>13:39:36</c:v>
                </c:pt>
                <c:pt idx="15605">
                  <c:v>13:39:36</c:v>
                </c:pt>
                <c:pt idx="15606">
                  <c:v>13:39:36</c:v>
                </c:pt>
                <c:pt idx="15607">
                  <c:v>13:39:37</c:v>
                </c:pt>
                <c:pt idx="15608">
                  <c:v>13:39:37</c:v>
                </c:pt>
                <c:pt idx="15609">
                  <c:v>13:39:38</c:v>
                </c:pt>
                <c:pt idx="15610">
                  <c:v>13:39:38</c:v>
                </c:pt>
                <c:pt idx="15611">
                  <c:v>13:39:38</c:v>
                </c:pt>
                <c:pt idx="15612">
                  <c:v>13:39:39</c:v>
                </c:pt>
                <c:pt idx="15613">
                  <c:v>13:39:39</c:v>
                </c:pt>
                <c:pt idx="15614">
                  <c:v>13:39:45</c:v>
                </c:pt>
                <c:pt idx="15615">
                  <c:v>13:39:46</c:v>
                </c:pt>
                <c:pt idx="15616">
                  <c:v>13:39:46</c:v>
                </c:pt>
                <c:pt idx="15617">
                  <c:v>13:39:46</c:v>
                </c:pt>
                <c:pt idx="15618">
                  <c:v>13:39:47</c:v>
                </c:pt>
                <c:pt idx="15619">
                  <c:v>13:39:47</c:v>
                </c:pt>
                <c:pt idx="15620">
                  <c:v>13:39:48</c:v>
                </c:pt>
                <c:pt idx="15621">
                  <c:v>13:39:48</c:v>
                </c:pt>
                <c:pt idx="15622">
                  <c:v>13:39:48</c:v>
                </c:pt>
                <c:pt idx="15623">
                  <c:v>13:39:49</c:v>
                </c:pt>
                <c:pt idx="15624">
                  <c:v>13:39:49</c:v>
                </c:pt>
                <c:pt idx="15625">
                  <c:v>13:39:55</c:v>
                </c:pt>
                <c:pt idx="15626">
                  <c:v>13:39:56</c:v>
                </c:pt>
                <c:pt idx="15627">
                  <c:v>13:39:56</c:v>
                </c:pt>
                <c:pt idx="15628">
                  <c:v>13:39:56</c:v>
                </c:pt>
                <c:pt idx="15629">
                  <c:v>13:39:57</c:v>
                </c:pt>
                <c:pt idx="15630">
                  <c:v>13:39:57</c:v>
                </c:pt>
                <c:pt idx="15631">
                  <c:v>13:39:58</c:v>
                </c:pt>
                <c:pt idx="15632">
                  <c:v>13:39:58</c:v>
                </c:pt>
                <c:pt idx="15633">
                  <c:v>13:39:58</c:v>
                </c:pt>
                <c:pt idx="15634">
                  <c:v>13:39:59</c:v>
                </c:pt>
                <c:pt idx="15635">
                  <c:v>13:39:59</c:v>
                </c:pt>
                <c:pt idx="15636">
                  <c:v>13:40:05</c:v>
                </c:pt>
                <c:pt idx="15637">
                  <c:v>13:40:06</c:v>
                </c:pt>
                <c:pt idx="15638">
                  <c:v>13:40:06</c:v>
                </c:pt>
                <c:pt idx="15639">
                  <c:v>13:40:06</c:v>
                </c:pt>
                <c:pt idx="15640">
                  <c:v>13:40:07</c:v>
                </c:pt>
                <c:pt idx="15641">
                  <c:v>13:40:07</c:v>
                </c:pt>
                <c:pt idx="15642">
                  <c:v>13:40:08</c:v>
                </c:pt>
                <c:pt idx="15643">
                  <c:v>13:40:08</c:v>
                </c:pt>
                <c:pt idx="15644">
                  <c:v>13:40:08</c:v>
                </c:pt>
                <c:pt idx="15645">
                  <c:v>13:40:09</c:v>
                </c:pt>
                <c:pt idx="15646">
                  <c:v>13:40:09</c:v>
                </c:pt>
                <c:pt idx="15647">
                  <c:v>13:40:15</c:v>
                </c:pt>
                <c:pt idx="15648">
                  <c:v>13:40:16</c:v>
                </c:pt>
                <c:pt idx="15649">
                  <c:v>13:40:16</c:v>
                </c:pt>
                <c:pt idx="15650">
                  <c:v>13:40:16</c:v>
                </c:pt>
                <c:pt idx="15651">
                  <c:v>13:40:17</c:v>
                </c:pt>
                <c:pt idx="15652">
                  <c:v>13:40:17</c:v>
                </c:pt>
                <c:pt idx="15653">
                  <c:v>13:40:18</c:v>
                </c:pt>
                <c:pt idx="15654">
                  <c:v>13:40:18</c:v>
                </c:pt>
                <c:pt idx="15655">
                  <c:v>13:40:18</c:v>
                </c:pt>
                <c:pt idx="15656">
                  <c:v>13:40:19</c:v>
                </c:pt>
                <c:pt idx="15657">
                  <c:v>13:40:19</c:v>
                </c:pt>
                <c:pt idx="15658">
                  <c:v>13:40:25</c:v>
                </c:pt>
                <c:pt idx="15659">
                  <c:v>13:40:26</c:v>
                </c:pt>
                <c:pt idx="15660">
                  <c:v>13:40:26</c:v>
                </c:pt>
                <c:pt idx="15661">
                  <c:v>13:40:26</c:v>
                </c:pt>
                <c:pt idx="15662">
                  <c:v>13:40:27</c:v>
                </c:pt>
                <c:pt idx="15663">
                  <c:v>13:40:27</c:v>
                </c:pt>
                <c:pt idx="15664">
                  <c:v>13:40:28</c:v>
                </c:pt>
                <c:pt idx="15665">
                  <c:v>13:40:28</c:v>
                </c:pt>
                <c:pt idx="15666">
                  <c:v>13:40:28</c:v>
                </c:pt>
                <c:pt idx="15667">
                  <c:v>13:40:29</c:v>
                </c:pt>
                <c:pt idx="15668">
                  <c:v>13:40:29</c:v>
                </c:pt>
                <c:pt idx="15669">
                  <c:v>13:40:35</c:v>
                </c:pt>
                <c:pt idx="15670">
                  <c:v>13:40:36</c:v>
                </c:pt>
                <c:pt idx="15671">
                  <c:v>13:40:36</c:v>
                </c:pt>
                <c:pt idx="15672">
                  <c:v>13:40:36</c:v>
                </c:pt>
                <c:pt idx="15673">
                  <c:v>13:40:37</c:v>
                </c:pt>
                <c:pt idx="15674">
                  <c:v>13:40:37</c:v>
                </c:pt>
                <c:pt idx="15675">
                  <c:v>13:40:38</c:v>
                </c:pt>
                <c:pt idx="15676">
                  <c:v>13:40:38</c:v>
                </c:pt>
                <c:pt idx="15677">
                  <c:v>13:40:38</c:v>
                </c:pt>
                <c:pt idx="15678">
                  <c:v>13:40:39</c:v>
                </c:pt>
                <c:pt idx="15679">
                  <c:v>13:40:39</c:v>
                </c:pt>
                <c:pt idx="15680">
                  <c:v>13:40:45</c:v>
                </c:pt>
                <c:pt idx="15681">
                  <c:v>13:40:46</c:v>
                </c:pt>
                <c:pt idx="15682">
                  <c:v>13:40:46</c:v>
                </c:pt>
                <c:pt idx="15683">
                  <c:v>13:40:46</c:v>
                </c:pt>
                <c:pt idx="15684">
                  <c:v>13:40:47</c:v>
                </c:pt>
                <c:pt idx="15685">
                  <c:v>13:40:47</c:v>
                </c:pt>
                <c:pt idx="15686">
                  <c:v>13:40:48</c:v>
                </c:pt>
                <c:pt idx="15687">
                  <c:v>13:40:48</c:v>
                </c:pt>
                <c:pt idx="15688">
                  <c:v>13:40:48</c:v>
                </c:pt>
                <c:pt idx="15689">
                  <c:v>13:40:49</c:v>
                </c:pt>
                <c:pt idx="15690">
                  <c:v>13:40:49</c:v>
                </c:pt>
                <c:pt idx="15691">
                  <c:v>13:40:55</c:v>
                </c:pt>
                <c:pt idx="15692">
                  <c:v>13:40:56</c:v>
                </c:pt>
                <c:pt idx="15693">
                  <c:v>13:40:56</c:v>
                </c:pt>
                <c:pt idx="15694">
                  <c:v>13:40:56</c:v>
                </c:pt>
                <c:pt idx="15695">
                  <c:v>13:40:57</c:v>
                </c:pt>
                <c:pt idx="15696">
                  <c:v>13:40:57</c:v>
                </c:pt>
                <c:pt idx="15697">
                  <c:v>13:40:58</c:v>
                </c:pt>
                <c:pt idx="15698">
                  <c:v>13:40:58</c:v>
                </c:pt>
                <c:pt idx="15699">
                  <c:v>13:40:58</c:v>
                </c:pt>
                <c:pt idx="15700">
                  <c:v>13:40:59</c:v>
                </c:pt>
                <c:pt idx="15701">
                  <c:v>13:40:59</c:v>
                </c:pt>
                <c:pt idx="15702">
                  <c:v>13:41:05</c:v>
                </c:pt>
                <c:pt idx="15703">
                  <c:v>13:41:06</c:v>
                </c:pt>
                <c:pt idx="15704">
                  <c:v>13:41:06</c:v>
                </c:pt>
                <c:pt idx="15705">
                  <c:v>13:41:06</c:v>
                </c:pt>
                <c:pt idx="15706">
                  <c:v>13:41:07</c:v>
                </c:pt>
                <c:pt idx="15707">
                  <c:v>13:41:07</c:v>
                </c:pt>
                <c:pt idx="15708">
                  <c:v>13:41:08</c:v>
                </c:pt>
                <c:pt idx="15709">
                  <c:v>13:41:08</c:v>
                </c:pt>
                <c:pt idx="15710">
                  <c:v>13:41:08</c:v>
                </c:pt>
                <c:pt idx="15711">
                  <c:v>13:41:09</c:v>
                </c:pt>
                <c:pt idx="15712">
                  <c:v>13:41:09</c:v>
                </c:pt>
                <c:pt idx="15713">
                  <c:v>13:41:15</c:v>
                </c:pt>
                <c:pt idx="15714">
                  <c:v>13:41:16</c:v>
                </c:pt>
                <c:pt idx="15715">
                  <c:v>13:41:16</c:v>
                </c:pt>
                <c:pt idx="15716">
                  <c:v>13:41:16</c:v>
                </c:pt>
                <c:pt idx="15717">
                  <c:v>13:41:17</c:v>
                </c:pt>
                <c:pt idx="15718">
                  <c:v>13:41:17</c:v>
                </c:pt>
                <c:pt idx="15719">
                  <c:v>13:41:18</c:v>
                </c:pt>
                <c:pt idx="15720">
                  <c:v>13:41:18</c:v>
                </c:pt>
                <c:pt idx="15721">
                  <c:v>13:41:18</c:v>
                </c:pt>
                <c:pt idx="15722">
                  <c:v>13:41:19</c:v>
                </c:pt>
                <c:pt idx="15723">
                  <c:v>13:41:19</c:v>
                </c:pt>
                <c:pt idx="15724">
                  <c:v>13:41:25</c:v>
                </c:pt>
                <c:pt idx="15725">
                  <c:v>13:41:26</c:v>
                </c:pt>
                <c:pt idx="15726">
                  <c:v>13:41:26</c:v>
                </c:pt>
                <c:pt idx="15727">
                  <c:v>13:41:26</c:v>
                </c:pt>
                <c:pt idx="15728">
                  <c:v>13:41:27</c:v>
                </c:pt>
                <c:pt idx="15729">
                  <c:v>13:41:27</c:v>
                </c:pt>
                <c:pt idx="15730">
                  <c:v>13:41:28</c:v>
                </c:pt>
                <c:pt idx="15731">
                  <c:v>13:41:28</c:v>
                </c:pt>
                <c:pt idx="15732">
                  <c:v>13:41:28</c:v>
                </c:pt>
                <c:pt idx="15733">
                  <c:v>13:41:29</c:v>
                </c:pt>
                <c:pt idx="15734">
                  <c:v>13:41:29</c:v>
                </c:pt>
                <c:pt idx="15735">
                  <c:v>13:41:35</c:v>
                </c:pt>
                <c:pt idx="15736">
                  <c:v>13:41:36</c:v>
                </c:pt>
                <c:pt idx="15737">
                  <c:v>13:41:36</c:v>
                </c:pt>
                <c:pt idx="15738">
                  <c:v>13:41:36</c:v>
                </c:pt>
                <c:pt idx="15739">
                  <c:v>13:41:37</c:v>
                </c:pt>
                <c:pt idx="15740">
                  <c:v>13:41:37</c:v>
                </c:pt>
                <c:pt idx="15741">
                  <c:v>13:41:38</c:v>
                </c:pt>
                <c:pt idx="15742">
                  <c:v>13:41:38</c:v>
                </c:pt>
                <c:pt idx="15743">
                  <c:v>13:41:38</c:v>
                </c:pt>
                <c:pt idx="15744">
                  <c:v>13:41:39</c:v>
                </c:pt>
                <c:pt idx="15745">
                  <c:v>13:41:39</c:v>
                </c:pt>
                <c:pt idx="15746">
                  <c:v>13:41:45</c:v>
                </c:pt>
                <c:pt idx="15747">
                  <c:v>13:41:46</c:v>
                </c:pt>
                <c:pt idx="15748">
                  <c:v>13:41:46</c:v>
                </c:pt>
                <c:pt idx="15749">
                  <c:v>13:41:46</c:v>
                </c:pt>
                <c:pt idx="15750">
                  <c:v>13:41:47</c:v>
                </c:pt>
                <c:pt idx="15751">
                  <c:v>13:41:47</c:v>
                </c:pt>
                <c:pt idx="15752">
                  <c:v>13:41:48</c:v>
                </c:pt>
                <c:pt idx="15753">
                  <c:v>13:41:48</c:v>
                </c:pt>
                <c:pt idx="15754">
                  <c:v>13:41:48</c:v>
                </c:pt>
                <c:pt idx="15755">
                  <c:v>13:41:49</c:v>
                </c:pt>
                <c:pt idx="15756">
                  <c:v>13:41:49</c:v>
                </c:pt>
                <c:pt idx="15757">
                  <c:v>13:41:55</c:v>
                </c:pt>
                <c:pt idx="15758">
                  <c:v>13:41:56</c:v>
                </c:pt>
                <c:pt idx="15759">
                  <c:v>13:41:56</c:v>
                </c:pt>
                <c:pt idx="15760">
                  <c:v>13:41:56</c:v>
                </c:pt>
                <c:pt idx="15761">
                  <c:v>13:41:57</c:v>
                </c:pt>
                <c:pt idx="15762">
                  <c:v>13:41:57</c:v>
                </c:pt>
                <c:pt idx="15763">
                  <c:v>13:41:58</c:v>
                </c:pt>
                <c:pt idx="15764">
                  <c:v>13:41:58</c:v>
                </c:pt>
                <c:pt idx="15765">
                  <c:v>13:41:58</c:v>
                </c:pt>
                <c:pt idx="15766">
                  <c:v>13:41:59</c:v>
                </c:pt>
                <c:pt idx="15767">
                  <c:v>13:41:59</c:v>
                </c:pt>
                <c:pt idx="15768">
                  <c:v>13:42:05</c:v>
                </c:pt>
                <c:pt idx="15769">
                  <c:v>13:42:06</c:v>
                </c:pt>
                <c:pt idx="15770">
                  <c:v>13:42:06</c:v>
                </c:pt>
                <c:pt idx="15771">
                  <c:v>13:42:06</c:v>
                </c:pt>
                <c:pt idx="15772">
                  <c:v>13:42:07</c:v>
                </c:pt>
                <c:pt idx="15773">
                  <c:v>13:42:07</c:v>
                </c:pt>
                <c:pt idx="15774">
                  <c:v>13:42:08</c:v>
                </c:pt>
                <c:pt idx="15775">
                  <c:v>13:42:08</c:v>
                </c:pt>
                <c:pt idx="15776">
                  <c:v>13:42:08</c:v>
                </c:pt>
                <c:pt idx="15777">
                  <c:v>13:42:09</c:v>
                </c:pt>
                <c:pt idx="15778">
                  <c:v>13:42:09</c:v>
                </c:pt>
                <c:pt idx="15779">
                  <c:v>13:42:15</c:v>
                </c:pt>
                <c:pt idx="15780">
                  <c:v>13:42:16</c:v>
                </c:pt>
                <c:pt idx="15781">
                  <c:v>13:42:16</c:v>
                </c:pt>
                <c:pt idx="15782">
                  <c:v>13:42:16</c:v>
                </c:pt>
                <c:pt idx="15783">
                  <c:v>13:42:17</c:v>
                </c:pt>
                <c:pt idx="15784">
                  <c:v>13:42:17</c:v>
                </c:pt>
                <c:pt idx="15785">
                  <c:v>13:42:18</c:v>
                </c:pt>
                <c:pt idx="15786">
                  <c:v>13:42:18</c:v>
                </c:pt>
                <c:pt idx="15787">
                  <c:v>13:42:18</c:v>
                </c:pt>
                <c:pt idx="15788">
                  <c:v>13:42:19</c:v>
                </c:pt>
                <c:pt idx="15789">
                  <c:v>13:42:19</c:v>
                </c:pt>
                <c:pt idx="15790">
                  <c:v>13:42:25</c:v>
                </c:pt>
                <c:pt idx="15791">
                  <c:v>13:42:26</c:v>
                </c:pt>
                <c:pt idx="15792">
                  <c:v>13:42:26</c:v>
                </c:pt>
                <c:pt idx="15793">
                  <c:v>13:42:26</c:v>
                </c:pt>
                <c:pt idx="15794">
                  <c:v>13:42:27</c:v>
                </c:pt>
                <c:pt idx="15795">
                  <c:v>13:42:27</c:v>
                </c:pt>
                <c:pt idx="15796">
                  <c:v>13:42:28</c:v>
                </c:pt>
                <c:pt idx="15797">
                  <c:v>13:42:28</c:v>
                </c:pt>
                <c:pt idx="15798">
                  <c:v>13:42:28</c:v>
                </c:pt>
                <c:pt idx="15799">
                  <c:v>13:42:29</c:v>
                </c:pt>
                <c:pt idx="15800">
                  <c:v>13:42:29</c:v>
                </c:pt>
                <c:pt idx="15801">
                  <c:v>13:42:35</c:v>
                </c:pt>
                <c:pt idx="15802">
                  <c:v>13:42:36</c:v>
                </c:pt>
                <c:pt idx="15803">
                  <c:v>13:42:36</c:v>
                </c:pt>
                <c:pt idx="15804">
                  <c:v>13:42:36</c:v>
                </c:pt>
                <c:pt idx="15805">
                  <c:v>13:42:37</c:v>
                </c:pt>
                <c:pt idx="15806">
                  <c:v>13:42:37</c:v>
                </c:pt>
                <c:pt idx="15807">
                  <c:v>13:42:38</c:v>
                </c:pt>
                <c:pt idx="15808">
                  <c:v>13:42:38</c:v>
                </c:pt>
                <c:pt idx="15809">
                  <c:v>13:42:38</c:v>
                </c:pt>
                <c:pt idx="15810">
                  <c:v>13:42:39</c:v>
                </c:pt>
                <c:pt idx="15811">
                  <c:v>13:42:39</c:v>
                </c:pt>
                <c:pt idx="15812">
                  <c:v>13:42:45</c:v>
                </c:pt>
                <c:pt idx="15813">
                  <c:v>13:42:46</c:v>
                </c:pt>
                <c:pt idx="15814">
                  <c:v>13:42:46</c:v>
                </c:pt>
                <c:pt idx="15815">
                  <c:v>13:42:46</c:v>
                </c:pt>
                <c:pt idx="15816">
                  <c:v>13:42:47</c:v>
                </c:pt>
                <c:pt idx="15817">
                  <c:v>13:42:47</c:v>
                </c:pt>
                <c:pt idx="15818">
                  <c:v>13:42:48</c:v>
                </c:pt>
                <c:pt idx="15819">
                  <c:v>13:42:48</c:v>
                </c:pt>
                <c:pt idx="15820">
                  <c:v>13:42:48</c:v>
                </c:pt>
                <c:pt idx="15821">
                  <c:v>13:42:49</c:v>
                </c:pt>
                <c:pt idx="15822">
                  <c:v>13:42:49</c:v>
                </c:pt>
                <c:pt idx="15823">
                  <c:v>13:42:55</c:v>
                </c:pt>
                <c:pt idx="15824">
                  <c:v>13:42:56</c:v>
                </c:pt>
                <c:pt idx="15825">
                  <c:v>13:42:56</c:v>
                </c:pt>
                <c:pt idx="15826">
                  <c:v>13:42:56</c:v>
                </c:pt>
                <c:pt idx="15827">
                  <c:v>13:42:57</c:v>
                </c:pt>
                <c:pt idx="15828">
                  <c:v>13:42:57</c:v>
                </c:pt>
                <c:pt idx="15829">
                  <c:v>13:42:58</c:v>
                </c:pt>
                <c:pt idx="15830">
                  <c:v>13:42:58</c:v>
                </c:pt>
                <c:pt idx="15831">
                  <c:v>13:42:58</c:v>
                </c:pt>
                <c:pt idx="15832">
                  <c:v>13:42:59</c:v>
                </c:pt>
                <c:pt idx="15833">
                  <c:v>13:42:59</c:v>
                </c:pt>
                <c:pt idx="15834">
                  <c:v>13:43:05</c:v>
                </c:pt>
                <c:pt idx="15835">
                  <c:v>13:43:06</c:v>
                </c:pt>
                <c:pt idx="15836">
                  <c:v>13:43:06</c:v>
                </c:pt>
                <c:pt idx="15837">
                  <c:v>13:43:06</c:v>
                </c:pt>
                <c:pt idx="15838">
                  <c:v>13:43:07</c:v>
                </c:pt>
                <c:pt idx="15839">
                  <c:v>13:43:07</c:v>
                </c:pt>
                <c:pt idx="15840">
                  <c:v>13:43:08</c:v>
                </c:pt>
                <c:pt idx="15841">
                  <c:v>13:43:08</c:v>
                </c:pt>
                <c:pt idx="15842">
                  <c:v>13:43:08</c:v>
                </c:pt>
                <c:pt idx="15843">
                  <c:v>13:43:09</c:v>
                </c:pt>
                <c:pt idx="15844">
                  <c:v>13:43:09</c:v>
                </c:pt>
                <c:pt idx="15845">
                  <c:v>13:43:15</c:v>
                </c:pt>
                <c:pt idx="15846">
                  <c:v>13:43:16</c:v>
                </c:pt>
                <c:pt idx="15847">
                  <c:v>13:43:16</c:v>
                </c:pt>
                <c:pt idx="15848">
                  <c:v>13:43:16</c:v>
                </c:pt>
                <c:pt idx="15849">
                  <c:v>13:43:17</c:v>
                </c:pt>
                <c:pt idx="15850">
                  <c:v>13:43:17</c:v>
                </c:pt>
                <c:pt idx="15851">
                  <c:v>13:43:18</c:v>
                </c:pt>
                <c:pt idx="15852">
                  <c:v>13:43:18</c:v>
                </c:pt>
                <c:pt idx="15853">
                  <c:v>13:43:18</c:v>
                </c:pt>
                <c:pt idx="15854">
                  <c:v>13:43:19</c:v>
                </c:pt>
                <c:pt idx="15855">
                  <c:v>13:43:19</c:v>
                </c:pt>
                <c:pt idx="15856">
                  <c:v>13:43:25</c:v>
                </c:pt>
                <c:pt idx="15857">
                  <c:v>13:43:26</c:v>
                </c:pt>
                <c:pt idx="15858">
                  <c:v>13:43:26</c:v>
                </c:pt>
                <c:pt idx="15859">
                  <c:v>13:43:26</c:v>
                </c:pt>
                <c:pt idx="15860">
                  <c:v>13:43:27</c:v>
                </c:pt>
                <c:pt idx="15861">
                  <c:v>13:43:27</c:v>
                </c:pt>
                <c:pt idx="15862">
                  <c:v>13:43:28</c:v>
                </c:pt>
                <c:pt idx="15863">
                  <c:v>13:43:28</c:v>
                </c:pt>
                <c:pt idx="15864">
                  <c:v>13:43:28</c:v>
                </c:pt>
                <c:pt idx="15865">
                  <c:v>13:43:29</c:v>
                </c:pt>
                <c:pt idx="15866">
                  <c:v>13:43:29</c:v>
                </c:pt>
                <c:pt idx="15867">
                  <c:v>13:43:35</c:v>
                </c:pt>
                <c:pt idx="15868">
                  <c:v>13:43:36</c:v>
                </c:pt>
                <c:pt idx="15869">
                  <c:v>13:43:36</c:v>
                </c:pt>
                <c:pt idx="15870">
                  <c:v>13:43:36</c:v>
                </c:pt>
                <c:pt idx="15871">
                  <c:v>13:43:37</c:v>
                </c:pt>
                <c:pt idx="15872">
                  <c:v>13:43:37</c:v>
                </c:pt>
                <c:pt idx="15873">
                  <c:v>13:43:38</c:v>
                </c:pt>
                <c:pt idx="15874">
                  <c:v>13:43:38</c:v>
                </c:pt>
                <c:pt idx="15875">
                  <c:v>13:43:38</c:v>
                </c:pt>
                <c:pt idx="15876">
                  <c:v>13:43:39</c:v>
                </c:pt>
                <c:pt idx="15877">
                  <c:v>13:43:39</c:v>
                </c:pt>
                <c:pt idx="15878">
                  <c:v>13:43:45</c:v>
                </c:pt>
                <c:pt idx="15879">
                  <c:v>13:43:46</c:v>
                </c:pt>
                <c:pt idx="15880">
                  <c:v>13:43:46</c:v>
                </c:pt>
                <c:pt idx="15881">
                  <c:v>13:43:46</c:v>
                </c:pt>
                <c:pt idx="15882">
                  <c:v>13:43:47</c:v>
                </c:pt>
                <c:pt idx="15883">
                  <c:v>13:43:47</c:v>
                </c:pt>
                <c:pt idx="15884">
                  <c:v>13:43:48</c:v>
                </c:pt>
                <c:pt idx="15885">
                  <c:v>13:43:48</c:v>
                </c:pt>
                <c:pt idx="15886">
                  <c:v>13:43:48</c:v>
                </c:pt>
                <c:pt idx="15887">
                  <c:v>13:43:49</c:v>
                </c:pt>
                <c:pt idx="15888">
                  <c:v>13:43:49</c:v>
                </c:pt>
                <c:pt idx="15889">
                  <c:v>13:43:55</c:v>
                </c:pt>
                <c:pt idx="15890">
                  <c:v>13:43:56</c:v>
                </c:pt>
                <c:pt idx="15891">
                  <c:v>13:43:56</c:v>
                </c:pt>
                <c:pt idx="15892">
                  <c:v>13:43:56</c:v>
                </c:pt>
                <c:pt idx="15893">
                  <c:v>13:43:57</c:v>
                </c:pt>
                <c:pt idx="15894">
                  <c:v>13:43:57</c:v>
                </c:pt>
                <c:pt idx="15895">
                  <c:v>13:43:58</c:v>
                </c:pt>
                <c:pt idx="15896">
                  <c:v>13:43:58</c:v>
                </c:pt>
                <c:pt idx="15897">
                  <c:v>13:43:58</c:v>
                </c:pt>
                <c:pt idx="15898">
                  <c:v>13:43:59</c:v>
                </c:pt>
                <c:pt idx="15899">
                  <c:v>13:43:59</c:v>
                </c:pt>
                <c:pt idx="15900">
                  <c:v>13:44:05</c:v>
                </c:pt>
                <c:pt idx="15901">
                  <c:v>13:44:05</c:v>
                </c:pt>
                <c:pt idx="15902">
                  <c:v>13:44:06</c:v>
                </c:pt>
                <c:pt idx="15903">
                  <c:v>13:44:06</c:v>
                </c:pt>
                <c:pt idx="15904">
                  <c:v>13:44:06</c:v>
                </c:pt>
                <c:pt idx="15905">
                  <c:v>13:44:07</c:v>
                </c:pt>
                <c:pt idx="15906">
                  <c:v>13:44:07</c:v>
                </c:pt>
                <c:pt idx="15907">
                  <c:v>13:44:08</c:v>
                </c:pt>
                <c:pt idx="15908">
                  <c:v>13:44:08</c:v>
                </c:pt>
                <c:pt idx="15909">
                  <c:v>13:44:08</c:v>
                </c:pt>
                <c:pt idx="15910">
                  <c:v>13:44:09</c:v>
                </c:pt>
                <c:pt idx="15911">
                  <c:v>13:44:15</c:v>
                </c:pt>
                <c:pt idx="15912">
                  <c:v>13:44:16</c:v>
                </c:pt>
                <c:pt idx="15913">
                  <c:v>13:44:16</c:v>
                </c:pt>
                <c:pt idx="15914">
                  <c:v>13:44:16</c:v>
                </c:pt>
                <c:pt idx="15915">
                  <c:v>13:44:17</c:v>
                </c:pt>
                <c:pt idx="15916">
                  <c:v>13:44:17</c:v>
                </c:pt>
                <c:pt idx="15917">
                  <c:v>13:44:18</c:v>
                </c:pt>
                <c:pt idx="15918">
                  <c:v>13:44:18</c:v>
                </c:pt>
                <c:pt idx="15919">
                  <c:v>13:44:18</c:v>
                </c:pt>
                <c:pt idx="15920">
                  <c:v>13:44:19</c:v>
                </c:pt>
                <c:pt idx="15921">
                  <c:v>13:44:19</c:v>
                </c:pt>
                <c:pt idx="15922">
                  <c:v>13:44:25</c:v>
                </c:pt>
                <c:pt idx="15923">
                  <c:v>13:44:26</c:v>
                </c:pt>
                <c:pt idx="15924">
                  <c:v>13:44:26</c:v>
                </c:pt>
                <c:pt idx="15925">
                  <c:v>13:44:26</c:v>
                </c:pt>
                <c:pt idx="15926">
                  <c:v>13:44:27</c:v>
                </c:pt>
                <c:pt idx="15927">
                  <c:v>13:44:27</c:v>
                </c:pt>
                <c:pt idx="15928">
                  <c:v>13:44:28</c:v>
                </c:pt>
                <c:pt idx="15929">
                  <c:v>13:44:28</c:v>
                </c:pt>
                <c:pt idx="15930">
                  <c:v>13:44:28</c:v>
                </c:pt>
                <c:pt idx="15931">
                  <c:v>13:44:29</c:v>
                </c:pt>
                <c:pt idx="15932">
                  <c:v>13:44:29</c:v>
                </c:pt>
                <c:pt idx="15933">
                  <c:v>13:44:35</c:v>
                </c:pt>
                <c:pt idx="15934">
                  <c:v>13:44:36</c:v>
                </c:pt>
                <c:pt idx="15935">
                  <c:v>13:44:36</c:v>
                </c:pt>
                <c:pt idx="15936">
                  <c:v>13:44:36</c:v>
                </c:pt>
                <c:pt idx="15937">
                  <c:v>13:44:37</c:v>
                </c:pt>
                <c:pt idx="15938">
                  <c:v>13:44:37</c:v>
                </c:pt>
                <c:pt idx="15939">
                  <c:v>13:44:38</c:v>
                </c:pt>
                <c:pt idx="15940">
                  <c:v>13:44:38</c:v>
                </c:pt>
                <c:pt idx="15941">
                  <c:v>13:44:38</c:v>
                </c:pt>
                <c:pt idx="15942">
                  <c:v>13:44:39</c:v>
                </c:pt>
                <c:pt idx="15943">
                  <c:v>13:44:39</c:v>
                </c:pt>
                <c:pt idx="15944">
                  <c:v>13:44:45</c:v>
                </c:pt>
                <c:pt idx="15945">
                  <c:v>13:44:46</c:v>
                </c:pt>
                <c:pt idx="15946">
                  <c:v>13:44:46</c:v>
                </c:pt>
                <c:pt idx="15947">
                  <c:v>13:44:46</c:v>
                </c:pt>
                <c:pt idx="15948">
                  <c:v>13:44:47</c:v>
                </c:pt>
                <c:pt idx="15949">
                  <c:v>13:44:47</c:v>
                </c:pt>
                <c:pt idx="15950">
                  <c:v>13:44:48</c:v>
                </c:pt>
                <c:pt idx="15951">
                  <c:v>13:44:48</c:v>
                </c:pt>
                <c:pt idx="15952">
                  <c:v>13:44:48</c:v>
                </c:pt>
                <c:pt idx="15953">
                  <c:v>13:44:49</c:v>
                </c:pt>
                <c:pt idx="15954">
                  <c:v>13:44:49</c:v>
                </c:pt>
                <c:pt idx="15955">
                  <c:v>13:44:55</c:v>
                </c:pt>
                <c:pt idx="15956">
                  <c:v>13:44:56</c:v>
                </c:pt>
                <c:pt idx="15957">
                  <c:v>13:44:56</c:v>
                </c:pt>
                <c:pt idx="15958">
                  <c:v>13:44:56</c:v>
                </c:pt>
                <c:pt idx="15959">
                  <c:v>13:44:57</c:v>
                </c:pt>
                <c:pt idx="15960">
                  <c:v>13:44:57</c:v>
                </c:pt>
                <c:pt idx="15961">
                  <c:v>13:44:58</c:v>
                </c:pt>
                <c:pt idx="15962">
                  <c:v>13:44:58</c:v>
                </c:pt>
                <c:pt idx="15963">
                  <c:v>13:44:58</c:v>
                </c:pt>
                <c:pt idx="15964">
                  <c:v>13:44:59</c:v>
                </c:pt>
                <c:pt idx="15965">
                  <c:v>13:44:59</c:v>
                </c:pt>
                <c:pt idx="15966">
                  <c:v>13:45:05</c:v>
                </c:pt>
                <c:pt idx="15967">
                  <c:v>13:45:05</c:v>
                </c:pt>
                <c:pt idx="15968">
                  <c:v>13:45:06</c:v>
                </c:pt>
                <c:pt idx="15969">
                  <c:v>13:45:06</c:v>
                </c:pt>
                <c:pt idx="15970">
                  <c:v>13:45:06</c:v>
                </c:pt>
                <c:pt idx="15971">
                  <c:v>13:45:07</c:v>
                </c:pt>
                <c:pt idx="15972">
                  <c:v>13:45:07</c:v>
                </c:pt>
                <c:pt idx="15973">
                  <c:v>13:45:08</c:v>
                </c:pt>
                <c:pt idx="15974">
                  <c:v>13:45:08</c:v>
                </c:pt>
                <c:pt idx="15975">
                  <c:v>13:45:08</c:v>
                </c:pt>
                <c:pt idx="15976">
                  <c:v>13:45:09</c:v>
                </c:pt>
                <c:pt idx="15977">
                  <c:v>13:45:15</c:v>
                </c:pt>
                <c:pt idx="15978">
                  <c:v>13:45:16</c:v>
                </c:pt>
                <c:pt idx="15979">
                  <c:v>13:45:16</c:v>
                </c:pt>
                <c:pt idx="15980">
                  <c:v>13:45:16</c:v>
                </c:pt>
                <c:pt idx="15981">
                  <c:v>13:45:17</c:v>
                </c:pt>
                <c:pt idx="15982">
                  <c:v>13:45:17</c:v>
                </c:pt>
                <c:pt idx="15983">
                  <c:v>13:45:18</c:v>
                </c:pt>
                <c:pt idx="15984">
                  <c:v>13:45:18</c:v>
                </c:pt>
                <c:pt idx="15985">
                  <c:v>13:45:18</c:v>
                </c:pt>
                <c:pt idx="15986">
                  <c:v>13:45:19</c:v>
                </c:pt>
                <c:pt idx="15987">
                  <c:v>13:45:19</c:v>
                </c:pt>
                <c:pt idx="15988">
                  <c:v>13:45:25</c:v>
                </c:pt>
                <c:pt idx="15989">
                  <c:v>13:45:26</c:v>
                </c:pt>
                <c:pt idx="15990">
                  <c:v>13:45:26</c:v>
                </c:pt>
                <c:pt idx="15991">
                  <c:v>13:45:26</c:v>
                </c:pt>
                <c:pt idx="15992">
                  <c:v>13:45:27</c:v>
                </c:pt>
                <c:pt idx="15993">
                  <c:v>13:45:27</c:v>
                </c:pt>
                <c:pt idx="15994">
                  <c:v>13:45:28</c:v>
                </c:pt>
                <c:pt idx="15995">
                  <c:v>13:45:28</c:v>
                </c:pt>
                <c:pt idx="15996">
                  <c:v>13:45:28</c:v>
                </c:pt>
                <c:pt idx="15997">
                  <c:v>13:45:29</c:v>
                </c:pt>
                <c:pt idx="15998">
                  <c:v>13:45:29</c:v>
                </c:pt>
                <c:pt idx="15999">
                  <c:v>13:45:35</c:v>
                </c:pt>
                <c:pt idx="16000">
                  <c:v>13:45:36</c:v>
                </c:pt>
                <c:pt idx="16001">
                  <c:v>13:45:36</c:v>
                </c:pt>
                <c:pt idx="16002">
                  <c:v>13:45:36</c:v>
                </c:pt>
                <c:pt idx="16003">
                  <c:v>13:45:37</c:v>
                </c:pt>
                <c:pt idx="16004">
                  <c:v>13:45:37</c:v>
                </c:pt>
                <c:pt idx="16005">
                  <c:v>13:45:38</c:v>
                </c:pt>
                <c:pt idx="16006">
                  <c:v>13:45:38</c:v>
                </c:pt>
                <c:pt idx="16007">
                  <c:v>13:45:38</c:v>
                </c:pt>
                <c:pt idx="16008">
                  <c:v>13:45:39</c:v>
                </c:pt>
                <c:pt idx="16009">
                  <c:v>13:45:39</c:v>
                </c:pt>
                <c:pt idx="16010">
                  <c:v>13:45:45</c:v>
                </c:pt>
                <c:pt idx="16011">
                  <c:v>13:45:46</c:v>
                </c:pt>
                <c:pt idx="16012">
                  <c:v>13:45:46</c:v>
                </c:pt>
                <c:pt idx="16013">
                  <c:v>13:45:46</c:v>
                </c:pt>
                <c:pt idx="16014">
                  <c:v>13:45:47</c:v>
                </c:pt>
                <c:pt idx="16015">
                  <c:v>13:45:47</c:v>
                </c:pt>
                <c:pt idx="16016">
                  <c:v>13:45:48</c:v>
                </c:pt>
                <c:pt idx="16017">
                  <c:v>13:45:48</c:v>
                </c:pt>
                <c:pt idx="16018">
                  <c:v>13:45:48</c:v>
                </c:pt>
                <c:pt idx="16019">
                  <c:v>13:45:49</c:v>
                </c:pt>
                <c:pt idx="16020">
                  <c:v>13:45:49</c:v>
                </c:pt>
                <c:pt idx="16021">
                  <c:v>13:45:55</c:v>
                </c:pt>
                <c:pt idx="16022">
                  <c:v>13:45:56</c:v>
                </c:pt>
                <c:pt idx="16023">
                  <c:v>13:45:56</c:v>
                </c:pt>
                <c:pt idx="16024">
                  <c:v>13:45:56</c:v>
                </c:pt>
                <c:pt idx="16025">
                  <c:v>13:45:57</c:v>
                </c:pt>
                <c:pt idx="16026">
                  <c:v>13:45:57</c:v>
                </c:pt>
                <c:pt idx="16027">
                  <c:v>13:45:58</c:v>
                </c:pt>
                <c:pt idx="16028">
                  <c:v>13:45:58</c:v>
                </c:pt>
                <c:pt idx="16029">
                  <c:v>13:45:58</c:v>
                </c:pt>
                <c:pt idx="16030">
                  <c:v>13:45:59</c:v>
                </c:pt>
                <c:pt idx="16031">
                  <c:v>13:45:59</c:v>
                </c:pt>
                <c:pt idx="16032">
                  <c:v>13:46:05</c:v>
                </c:pt>
                <c:pt idx="16033">
                  <c:v>13:46:06</c:v>
                </c:pt>
                <c:pt idx="16034">
                  <c:v>13:46:06</c:v>
                </c:pt>
                <c:pt idx="16035">
                  <c:v>13:46:06</c:v>
                </c:pt>
                <c:pt idx="16036">
                  <c:v>13:46:07</c:v>
                </c:pt>
                <c:pt idx="16037">
                  <c:v>13:46:07</c:v>
                </c:pt>
                <c:pt idx="16038">
                  <c:v>13:46:08</c:v>
                </c:pt>
                <c:pt idx="16039">
                  <c:v>13:46:08</c:v>
                </c:pt>
                <c:pt idx="16040">
                  <c:v>13:46:08</c:v>
                </c:pt>
                <c:pt idx="16041">
                  <c:v>13:46:09</c:v>
                </c:pt>
                <c:pt idx="16042">
                  <c:v>13:46:09</c:v>
                </c:pt>
                <c:pt idx="16043">
                  <c:v>13:46:15</c:v>
                </c:pt>
                <c:pt idx="16044">
                  <c:v>13:46:16</c:v>
                </c:pt>
                <c:pt idx="16045">
                  <c:v>13:46:16</c:v>
                </c:pt>
                <c:pt idx="16046">
                  <c:v>13:46:16</c:v>
                </c:pt>
                <c:pt idx="16047">
                  <c:v>13:46:17</c:v>
                </c:pt>
                <c:pt idx="16048">
                  <c:v>13:46:17</c:v>
                </c:pt>
                <c:pt idx="16049">
                  <c:v>13:46:18</c:v>
                </c:pt>
                <c:pt idx="16050">
                  <c:v>13:46:18</c:v>
                </c:pt>
                <c:pt idx="16051">
                  <c:v>13:46:18</c:v>
                </c:pt>
                <c:pt idx="16052">
                  <c:v>13:46:19</c:v>
                </c:pt>
                <c:pt idx="16053">
                  <c:v>13:46:19</c:v>
                </c:pt>
                <c:pt idx="16054">
                  <c:v>13:46:25</c:v>
                </c:pt>
                <c:pt idx="16055">
                  <c:v>13:46:26</c:v>
                </c:pt>
                <c:pt idx="16056">
                  <c:v>13:46:26</c:v>
                </c:pt>
                <c:pt idx="16057">
                  <c:v>13:46:26</c:v>
                </c:pt>
                <c:pt idx="16058">
                  <c:v>13:46:27</c:v>
                </c:pt>
                <c:pt idx="16059">
                  <c:v>13:46:27</c:v>
                </c:pt>
                <c:pt idx="16060">
                  <c:v>13:46:28</c:v>
                </c:pt>
                <c:pt idx="16061">
                  <c:v>13:46:28</c:v>
                </c:pt>
                <c:pt idx="16062">
                  <c:v>13:46:28</c:v>
                </c:pt>
                <c:pt idx="16063">
                  <c:v>13:46:29</c:v>
                </c:pt>
                <c:pt idx="16064">
                  <c:v>13:46:29</c:v>
                </c:pt>
                <c:pt idx="16065">
                  <c:v>13:46:35</c:v>
                </c:pt>
                <c:pt idx="16066">
                  <c:v>13:46:36</c:v>
                </c:pt>
                <c:pt idx="16067">
                  <c:v>13:46:36</c:v>
                </c:pt>
                <c:pt idx="16068">
                  <c:v>13:46:36</c:v>
                </c:pt>
                <c:pt idx="16069">
                  <c:v>13:46:37</c:v>
                </c:pt>
                <c:pt idx="16070">
                  <c:v>13:46:37</c:v>
                </c:pt>
                <c:pt idx="16071">
                  <c:v>13:46:38</c:v>
                </c:pt>
                <c:pt idx="16072">
                  <c:v>13:46:38</c:v>
                </c:pt>
                <c:pt idx="16073">
                  <c:v>13:46:38</c:v>
                </c:pt>
                <c:pt idx="16074">
                  <c:v>13:46:39</c:v>
                </c:pt>
                <c:pt idx="16075">
                  <c:v>13:46:39</c:v>
                </c:pt>
                <c:pt idx="16076">
                  <c:v>13:46:45</c:v>
                </c:pt>
                <c:pt idx="16077">
                  <c:v>13:46:46</c:v>
                </c:pt>
                <c:pt idx="16078">
                  <c:v>13:46:46</c:v>
                </c:pt>
                <c:pt idx="16079">
                  <c:v>13:46:46</c:v>
                </c:pt>
                <c:pt idx="16080">
                  <c:v>13:46:47</c:v>
                </c:pt>
                <c:pt idx="16081">
                  <c:v>13:46:47</c:v>
                </c:pt>
                <c:pt idx="16082">
                  <c:v>13:46:48</c:v>
                </c:pt>
                <c:pt idx="16083">
                  <c:v>13:46:48</c:v>
                </c:pt>
                <c:pt idx="16084">
                  <c:v>13:46:48</c:v>
                </c:pt>
                <c:pt idx="16085">
                  <c:v>13:46:49</c:v>
                </c:pt>
                <c:pt idx="16086">
                  <c:v>13:46:49</c:v>
                </c:pt>
                <c:pt idx="16087">
                  <c:v>13:46:55</c:v>
                </c:pt>
                <c:pt idx="16088">
                  <c:v>13:46:56</c:v>
                </c:pt>
                <c:pt idx="16089">
                  <c:v>13:46:56</c:v>
                </c:pt>
                <c:pt idx="16090">
                  <c:v>13:46:56</c:v>
                </c:pt>
                <c:pt idx="16091">
                  <c:v>13:46:57</c:v>
                </c:pt>
                <c:pt idx="16092">
                  <c:v>13:46:57</c:v>
                </c:pt>
                <c:pt idx="16093">
                  <c:v>13:46:58</c:v>
                </c:pt>
                <c:pt idx="16094">
                  <c:v>13:46:58</c:v>
                </c:pt>
                <c:pt idx="16095">
                  <c:v>13:46:58</c:v>
                </c:pt>
                <c:pt idx="16096">
                  <c:v>13:46:59</c:v>
                </c:pt>
                <c:pt idx="16097">
                  <c:v>13:46:59</c:v>
                </c:pt>
                <c:pt idx="16098">
                  <c:v>13:47:05</c:v>
                </c:pt>
                <c:pt idx="16099">
                  <c:v>13:47:06</c:v>
                </c:pt>
                <c:pt idx="16100">
                  <c:v>13:47:06</c:v>
                </c:pt>
                <c:pt idx="16101">
                  <c:v>13:47:06</c:v>
                </c:pt>
                <c:pt idx="16102">
                  <c:v>13:47:07</c:v>
                </c:pt>
                <c:pt idx="16103">
                  <c:v>13:47:07</c:v>
                </c:pt>
                <c:pt idx="16104">
                  <c:v>13:47:08</c:v>
                </c:pt>
                <c:pt idx="16105">
                  <c:v>13:47:08</c:v>
                </c:pt>
                <c:pt idx="16106">
                  <c:v>13:47:08</c:v>
                </c:pt>
                <c:pt idx="16107">
                  <c:v>13:47:09</c:v>
                </c:pt>
                <c:pt idx="16108">
                  <c:v>13:47:09</c:v>
                </c:pt>
                <c:pt idx="16109">
                  <c:v>13:47:15</c:v>
                </c:pt>
                <c:pt idx="16110">
                  <c:v>13:47:16</c:v>
                </c:pt>
                <c:pt idx="16111">
                  <c:v>13:47:16</c:v>
                </c:pt>
                <c:pt idx="16112">
                  <c:v>13:47:16</c:v>
                </c:pt>
                <c:pt idx="16113">
                  <c:v>13:47:17</c:v>
                </c:pt>
                <c:pt idx="16114">
                  <c:v>13:47:17</c:v>
                </c:pt>
                <c:pt idx="16115">
                  <c:v>13:47:18</c:v>
                </c:pt>
                <c:pt idx="16116">
                  <c:v>13:47:18</c:v>
                </c:pt>
                <c:pt idx="16117">
                  <c:v>13:47:18</c:v>
                </c:pt>
                <c:pt idx="16118">
                  <c:v>13:47:19</c:v>
                </c:pt>
                <c:pt idx="16119">
                  <c:v>13:47:19</c:v>
                </c:pt>
                <c:pt idx="16120">
                  <c:v>13:47:25</c:v>
                </c:pt>
                <c:pt idx="16121">
                  <c:v>13:47:26</c:v>
                </c:pt>
                <c:pt idx="16122">
                  <c:v>13:47:26</c:v>
                </c:pt>
                <c:pt idx="16123">
                  <c:v>13:47:26</c:v>
                </c:pt>
                <c:pt idx="16124">
                  <c:v>13:47:27</c:v>
                </c:pt>
                <c:pt idx="16125">
                  <c:v>13:47:27</c:v>
                </c:pt>
                <c:pt idx="16126">
                  <c:v>13:47:28</c:v>
                </c:pt>
                <c:pt idx="16127">
                  <c:v>13:47:28</c:v>
                </c:pt>
                <c:pt idx="16128">
                  <c:v>13:47:28</c:v>
                </c:pt>
                <c:pt idx="16129">
                  <c:v>13:47:29</c:v>
                </c:pt>
                <c:pt idx="16130">
                  <c:v>13:47:29</c:v>
                </c:pt>
                <c:pt idx="16131">
                  <c:v>13:47:35</c:v>
                </c:pt>
                <c:pt idx="16132">
                  <c:v>13:47:36</c:v>
                </c:pt>
                <c:pt idx="16133">
                  <c:v>13:47:36</c:v>
                </c:pt>
                <c:pt idx="16134">
                  <c:v>13:47:36</c:v>
                </c:pt>
                <c:pt idx="16135">
                  <c:v>13:47:37</c:v>
                </c:pt>
                <c:pt idx="16136">
                  <c:v>13:47:37</c:v>
                </c:pt>
                <c:pt idx="16137">
                  <c:v>13:47:38</c:v>
                </c:pt>
                <c:pt idx="16138">
                  <c:v>13:47:38</c:v>
                </c:pt>
                <c:pt idx="16139">
                  <c:v>13:47:38</c:v>
                </c:pt>
                <c:pt idx="16140">
                  <c:v>13:47:39</c:v>
                </c:pt>
                <c:pt idx="16141">
                  <c:v>13:47:39</c:v>
                </c:pt>
                <c:pt idx="16142">
                  <c:v>13:47:45</c:v>
                </c:pt>
                <c:pt idx="16143">
                  <c:v>13:47:46</c:v>
                </c:pt>
                <c:pt idx="16144">
                  <c:v>13:47:46</c:v>
                </c:pt>
                <c:pt idx="16145">
                  <c:v>13:47:46</c:v>
                </c:pt>
                <c:pt idx="16146">
                  <c:v>13:47:47</c:v>
                </c:pt>
                <c:pt idx="16147">
                  <c:v>13:47:47</c:v>
                </c:pt>
                <c:pt idx="16148">
                  <c:v>13:47:48</c:v>
                </c:pt>
                <c:pt idx="16149">
                  <c:v>13:47:48</c:v>
                </c:pt>
                <c:pt idx="16150">
                  <c:v>13:47:48</c:v>
                </c:pt>
                <c:pt idx="16151">
                  <c:v>13:47:49</c:v>
                </c:pt>
                <c:pt idx="16152">
                  <c:v>13:47:49</c:v>
                </c:pt>
                <c:pt idx="16153">
                  <c:v>13:47:55</c:v>
                </c:pt>
                <c:pt idx="16154">
                  <c:v>13:47:56</c:v>
                </c:pt>
                <c:pt idx="16155">
                  <c:v>13:47:56</c:v>
                </c:pt>
                <c:pt idx="16156">
                  <c:v>13:47:56</c:v>
                </c:pt>
                <c:pt idx="16157">
                  <c:v>13:47:57</c:v>
                </c:pt>
                <c:pt idx="16158">
                  <c:v>13:47:57</c:v>
                </c:pt>
                <c:pt idx="16159">
                  <c:v>13:47:58</c:v>
                </c:pt>
                <c:pt idx="16160">
                  <c:v>13:47:58</c:v>
                </c:pt>
                <c:pt idx="16161">
                  <c:v>13:47:58</c:v>
                </c:pt>
                <c:pt idx="16162">
                  <c:v>13:47:59</c:v>
                </c:pt>
                <c:pt idx="16163">
                  <c:v>13:47:59</c:v>
                </c:pt>
                <c:pt idx="16164">
                  <c:v>13:48:05</c:v>
                </c:pt>
                <c:pt idx="16165">
                  <c:v>13:48:06</c:v>
                </c:pt>
                <c:pt idx="16166">
                  <c:v>13:48:06</c:v>
                </c:pt>
                <c:pt idx="16167">
                  <c:v>13:48:06</c:v>
                </c:pt>
                <c:pt idx="16168">
                  <c:v>13:48:07</c:v>
                </c:pt>
                <c:pt idx="16169">
                  <c:v>13:48:07</c:v>
                </c:pt>
                <c:pt idx="16170">
                  <c:v>13:48:08</c:v>
                </c:pt>
                <c:pt idx="16171">
                  <c:v>13:48:08</c:v>
                </c:pt>
                <c:pt idx="16172">
                  <c:v>13:48:08</c:v>
                </c:pt>
                <c:pt idx="16173">
                  <c:v>13:48:09</c:v>
                </c:pt>
                <c:pt idx="16174">
                  <c:v>13:48:09</c:v>
                </c:pt>
                <c:pt idx="16175">
                  <c:v>13:48:15</c:v>
                </c:pt>
                <c:pt idx="16176">
                  <c:v>13:48:16</c:v>
                </c:pt>
                <c:pt idx="16177">
                  <c:v>13:48:16</c:v>
                </c:pt>
                <c:pt idx="16178">
                  <c:v>13:48:16</c:v>
                </c:pt>
                <c:pt idx="16179">
                  <c:v>13:48:17</c:v>
                </c:pt>
                <c:pt idx="16180">
                  <c:v>13:48:17</c:v>
                </c:pt>
                <c:pt idx="16181">
                  <c:v>13:48:18</c:v>
                </c:pt>
                <c:pt idx="16182">
                  <c:v>13:48:18</c:v>
                </c:pt>
                <c:pt idx="16183">
                  <c:v>13:48:18</c:v>
                </c:pt>
                <c:pt idx="16184">
                  <c:v>13:48:19</c:v>
                </c:pt>
                <c:pt idx="16185">
                  <c:v>13:48:19</c:v>
                </c:pt>
                <c:pt idx="16186">
                  <c:v>13:48:25</c:v>
                </c:pt>
                <c:pt idx="16187">
                  <c:v>13:48:26</c:v>
                </c:pt>
                <c:pt idx="16188">
                  <c:v>13:48:26</c:v>
                </c:pt>
                <c:pt idx="16189">
                  <c:v>13:48:26</c:v>
                </c:pt>
                <c:pt idx="16190">
                  <c:v>13:48:27</c:v>
                </c:pt>
                <c:pt idx="16191">
                  <c:v>13:48:27</c:v>
                </c:pt>
                <c:pt idx="16192">
                  <c:v>13:48:28</c:v>
                </c:pt>
                <c:pt idx="16193">
                  <c:v>13:48:28</c:v>
                </c:pt>
                <c:pt idx="16194">
                  <c:v>13:48:28</c:v>
                </c:pt>
                <c:pt idx="16195">
                  <c:v>13:48:29</c:v>
                </c:pt>
                <c:pt idx="16196">
                  <c:v>13:48:29</c:v>
                </c:pt>
                <c:pt idx="16197">
                  <c:v>13:48:35</c:v>
                </c:pt>
                <c:pt idx="16198">
                  <c:v>13:48:36</c:v>
                </c:pt>
                <c:pt idx="16199">
                  <c:v>13:48:36</c:v>
                </c:pt>
                <c:pt idx="16200">
                  <c:v>13:48:36</c:v>
                </c:pt>
                <c:pt idx="16201">
                  <c:v>13:48:37</c:v>
                </c:pt>
                <c:pt idx="16202">
                  <c:v>13:48:37</c:v>
                </c:pt>
                <c:pt idx="16203">
                  <c:v>13:48:38</c:v>
                </c:pt>
                <c:pt idx="16204">
                  <c:v>13:48:38</c:v>
                </c:pt>
                <c:pt idx="16205">
                  <c:v>13:48:38</c:v>
                </c:pt>
                <c:pt idx="16206">
                  <c:v>13:48:39</c:v>
                </c:pt>
                <c:pt idx="16207">
                  <c:v>13:48:39</c:v>
                </c:pt>
                <c:pt idx="16208">
                  <c:v>13:48:44</c:v>
                </c:pt>
                <c:pt idx="16209">
                  <c:v>13:48:45</c:v>
                </c:pt>
                <c:pt idx="16210">
                  <c:v>13:48:46</c:v>
                </c:pt>
                <c:pt idx="16211">
                  <c:v>13:48:46</c:v>
                </c:pt>
                <c:pt idx="16212">
                  <c:v>13:48:46</c:v>
                </c:pt>
                <c:pt idx="16213">
                  <c:v>13:48:46</c:v>
                </c:pt>
                <c:pt idx="16214">
                  <c:v>13:48:47</c:v>
                </c:pt>
                <c:pt idx="16215">
                  <c:v>13:48:47</c:v>
                </c:pt>
                <c:pt idx="16216">
                  <c:v>13:48:48</c:v>
                </c:pt>
                <c:pt idx="16217">
                  <c:v>13:48:48</c:v>
                </c:pt>
                <c:pt idx="16218">
                  <c:v>13:48:48</c:v>
                </c:pt>
                <c:pt idx="16219">
                  <c:v>13:48:49</c:v>
                </c:pt>
                <c:pt idx="16220">
                  <c:v>13:48:49</c:v>
                </c:pt>
                <c:pt idx="16221">
                  <c:v>13:48:55</c:v>
                </c:pt>
                <c:pt idx="16222">
                  <c:v>13:48:56</c:v>
                </c:pt>
                <c:pt idx="16223">
                  <c:v>13:48:56</c:v>
                </c:pt>
                <c:pt idx="16224">
                  <c:v>13:48:56</c:v>
                </c:pt>
                <c:pt idx="16225">
                  <c:v>13:48:57</c:v>
                </c:pt>
                <c:pt idx="16226">
                  <c:v>13:48:57</c:v>
                </c:pt>
                <c:pt idx="16227">
                  <c:v>13:48:58</c:v>
                </c:pt>
                <c:pt idx="16228">
                  <c:v>13:48:58</c:v>
                </c:pt>
                <c:pt idx="16229">
                  <c:v>13:48:58</c:v>
                </c:pt>
                <c:pt idx="16230">
                  <c:v>13:48:59</c:v>
                </c:pt>
                <c:pt idx="16231">
                  <c:v>13:48:59</c:v>
                </c:pt>
                <c:pt idx="16232">
                  <c:v>13:49:04</c:v>
                </c:pt>
                <c:pt idx="16233">
                  <c:v>13:49:05</c:v>
                </c:pt>
                <c:pt idx="16234">
                  <c:v>13:49:05</c:v>
                </c:pt>
                <c:pt idx="16235">
                  <c:v>13:49:06</c:v>
                </c:pt>
                <c:pt idx="16236">
                  <c:v>13:49:06</c:v>
                </c:pt>
                <c:pt idx="16237">
                  <c:v>13:49:06</c:v>
                </c:pt>
                <c:pt idx="16238">
                  <c:v>13:49:08</c:v>
                </c:pt>
                <c:pt idx="16239">
                  <c:v>13:49:08</c:v>
                </c:pt>
                <c:pt idx="16240">
                  <c:v>13:49:09</c:v>
                </c:pt>
                <c:pt idx="16241">
                  <c:v>13:49:09</c:v>
                </c:pt>
                <c:pt idx="16242">
                  <c:v>13:49:09</c:v>
                </c:pt>
                <c:pt idx="16243">
                  <c:v>13:49:15</c:v>
                </c:pt>
                <c:pt idx="16244">
                  <c:v>13:49:16</c:v>
                </c:pt>
                <c:pt idx="16245">
                  <c:v>13:49:16</c:v>
                </c:pt>
                <c:pt idx="16246">
                  <c:v>13:49:17</c:v>
                </c:pt>
                <c:pt idx="16247">
                  <c:v>13:49:17</c:v>
                </c:pt>
                <c:pt idx="16248">
                  <c:v>13:49:17</c:v>
                </c:pt>
                <c:pt idx="16249">
                  <c:v>13:49:18</c:v>
                </c:pt>
                <c:pt idx="16250">
                  <c:v>13:49:18</c:v>
                </c:pt>
                <c:pt idx="16251">
                  <c:v>13:49:19</c:v>
                </c:pt>
                <c:pt idx="16252">
                  <c:v>13:49:19</c:v>
                </c:pt>
                <c:pt idx="16253">
                  <c:v>13:49:19</c:v>
                </c:pt>
                <c:pt idx="16254">
                  <c:v>13:49:25</c:v>
                </c:pt>
                <c:pt idx="16255">
                  <c:v>13:49:26</c:v>
                </c:pt>
                <c:pt idx="16256">
                  <c:v>13:49:26</c:v>
                </c:pt>
                <c:pt idx="16257">
                  <c:v>13:49:27</c:v>
                </c:pt>
                <c:pt idx="16258">
                  <c:v>13:49:27</c:v>
                </c:pt>
                <c:pt idx="16259">
                  <c:v>13:49:27</c:v>
                </c:pt>
                <c:pt idx="16260">
                  <c:v>13:49:28</c:v>
                </c:pt>
                <c:pt idx="16261">
                  <c:v>13:49:28</c:v>
                </c:pt>
                <c:pt idx="16262">
                  <c:v>13:49:29</c:v>
                </c:pt>
                <c:pt idx="16263">
                  <c:v>13:49:29</c:v>
                </c:pt>
                <c:pt idx="16264">
                  <c:v>13:49:29</c:v>
                </c:pt>
                <c:pt idx="16265">
                  <c:v>13:49:35</c:v>
                </c:pt>
                <c:pt idx="16266">
                  <c:v>13:49:36</c:v>
                </c:pt>
                <c:pt idx="16267">
                  <c:v>13:49:36</c:v>
                </c:pt>
                <c:pt idx="16268">
                  <c:v>13:49:37</c:v>
                </c:pt>
                <c:pt idx="16269">
                  <c:v>13:49:37</c:v>
                </c:pt>
                <c:pt idx="16270">
                  <c:v>13:49:37</c:v>
                </c:pt>
                <c:pt idx="16271">
                  <c:v>13:49:38</c:v>
                </c:pt>
                <c:pt idx="16272">
                  <c:v>13:49:38</c:v>
                </c:pt>
                <c:pt idx="16273">
                  <c:v>13:49:39</c:v>
                </c:pt>
                <c:pt idx="16274">
                  <c:v>13:49:39</c:v>
                </c:pt>
                <c:pt idx="16275">
                  <c:v>13:49:39</c:v>
                </c:pt>
                <c:pt idx="16276">
                  <c:v>13:49:45</c:v>
                </c:pt>
                <c:pt idx="16277">
                  <c:v>13:49:46</c:v>
                </c:pt>
                <c:pt idx="16278">
                  <c:v>13:49:46</c:v>
                </c:pt>
                <c:pt idx="16279">
                  <c:v>13:49:47</c:v>
                </c:pt>
                <c:pt idx="16280">
                  <c:v>13:49:47</c:v>
                </c:pt>
                <c:pt idx="16281">
                  <c:v>13:49:47</c:v>
                </c:pt>
                <c:pt idx="16282">
                  <c:v>13:49:48</c:v>
                </c:pt>
                <c:pt idx="16283">
                  <c:v>13:49:48</c:v>
                </c:pt>
                <c:pt idx="16284">
                  <c:v>13:49:49</c:v>
                </c:pt>
                <c:pt idx="16285">
                  <c:v>13:49:49</c:v>
                </c:pt>
                <c:pt idx="16286">
                  <c:v>13:49:49</c:v>
                </c:pt>
                <c:pt idx="16287">
                  <c:v>13:49:55</c:v>
                </c:pt>
                <c:pt idx="16288">
                  <c:v>13:49:56</c:v>
                </c:pt>
                <c:pt idx="16289">
                  <c:v>13:49:56</c:v>
                </c:pt>
                <c:pt idx="16290">
                  <c:v>13:49:57</c:v>
                </c:pt>
                <c:pt idx="16291">
                  <c:v>13:49:57</c:v>
                </c:pt>
                <c:pt idx="16292">
                  <c:v>13:49:57</c:v>
                </c:pt>
                <c:pt idx="16293">
                  <c:v>13:49:58</c:v>
                </c:pt>
                <c:pt idx="16294">
                  <c:v>13:49:58</c:v>
                </c:pt>
                <c:pt idx="16295">
                  <c:v>13:49:59</c:v>
                </c:pt>
                <c:pt idx="16296">
                  <c:v>13:49:59</c:v>
                </c:pt>
                <c:pt idx="16297">
                  <c:v>13:49:59</c:v>
                </c:pt>
                <c:pt idx="16298">
                  <c:v>13:50:05</c:v>
                </c:pt>
                <c:pt idx="16299">
                  <c:v>13:50:06</c:v>
                </c:pt>
                <c:pt idx="16300">
                  <c:v>13:50:06</c:v>
                </c:pt>
                <c:pt idx="16301">
                  <c:v>13:50:07</c:v>
                </c:pt>
                <c:pt idx="16302">
                  <c:v>13:50:07</c:v>
                </c:pt>
                <c:pt idx="16303">
                  <c:v>13:50:07</c:v>
                </c:pt>
                <c:pt idx="16304">
                  <c:v>13:50:08</c:v>
                </c:pt>
                <c:pt idx="16305">
                  <c:v>13:50:08</c:v>
                </c:pt>
                <c:pt idx="16306">
                  <c:v>13:50:09</c:v>
                </c:pt>
                <c:pt idx="16307">
                  <c:v>13:50:09</c:v>
                </c:pt>
                <c:pt idx="16308">
                  <c:v>13:50:09</c:v>
                </c:pt>
                <c:pt idx="16309">
                  <c:v>13:50:15</c:v>
                </c:pt>
                <c:pt idx="16310">
                  <c:v>13:50:16</c:v>
                </c:pt>
                <c:pt idx="16311">
                  <c:v>13:50:16</c:v>
                </c:pt>
                <c:pt idx="16312">
                  <c:v>13:50:17</c:v>
                </c:pt>
                <c:pt idx="16313">
                  <c:v>13:50:17</c:v>
                </c:pt>
                <c:pt idx="16314">
                  <c:v>13:50:17</c:v>
                </c:pt>
                <c:pt idx="16315">
                  <c:v>13:50:18</c:v>
                </c:pt>
                <c:pt idx="16316">
                  <c:v>13:50:18</c:v>
                </c:pt>
                <c:pt idx="16317">
                  <c:v>13:50:19</c:v>
                </c:pt>
                <c:pt idx="16318">
                  <c:v>13:50:19</c:v>
                </c:pt>
                <c:pt idx="16319">
                  <c:v>13:50:19</c:v>
                </c:pt>
                <c:pt idx="16320">
                  <c:v>13:50:25</c:v>
                </c:pt>
                <c:pt idx="16321">
                  <c:v>13:50:26</c:v>
                </c:pt>
                <c:pt idx="16322">
                  <c:v>13:50:26</c:v>
                </c:pt>
                <c:pt idx="16323">
                  <c:v>13:50:27</c:v>
                </c:pt>
                <c:pt idx="16324">
                  <c:v>13:50:27</c:v>
                </c:pt>
                <c:pt idx="16325">
                  <c:v>13:50:27</c:v>
                </c:pt>
                <c:pt idx="16326">
                  <c:v>13:50:28</c:v>
                </c:pt>
                <c:pt idx="16327">
                  <c:v>13:50:28</c:v>
                </c:pt>
                <c:pt idx="16328">
                  <c:v>13:50:29</c:v>
                </c:pt>
                <c:pt idx="16329">
                  <c:v>13:50:29</c:v>
                </c:pt>
                <c:pt idx="16330">
                  <c:v>13:50:29</c:v>
                </c:pt>
                <c:pt idx="16331">
                  <c:v>13:50:35</c:v>
                </c:pt>
                <c:pt idx="16332">
                  <c:v>13:50:36</c:v>
                </c:pt>
                <c:pt idx="16333">
                  <c:v>13:50:36</c:v>
                </c:pt>
                <c:pt idx="16334">
                  <c:v>13:50:37</c:v>
                </c:pt>
                <c:pt idx="16335">
                  <c:v>13:50:37</c:v>
                </c:pt>
                <c:pt idx="16336">
                  <c:v>13:50:37</c:v>
                </c:pt>
                <c:pt idx="16337">
                  <c:v>13:50:38</c:v>
                </c:pt>
                <c:pt idx="16338">
                  <c:v>13:50:38</c:v>
                </c:pt>
                <c:pt idx="16339">
                  <c:v>13:50:39</c:v>
                </c:pt>
                <c:pt idx="16340">
                  <c:v>13:50:39</c:v>
                </c:pt>
                <c:pt idx="16341">
                  <c:v>13:50:39</c:v>
                </c:pt>
                <c:pt idx="16342">
                  <c:v>13:50:45</c:v>
                </c:pt>
                <c:pt idx="16343">
                  <c:v>13:50:46</c:v>
                </c:pt>
                <c:pt idx="16344">
                  <c:v>13:50:46</c:v>
                </c:pt>
                <c:pt idx="16345">
                  <c:v>13:50:47</c:v>
                </c:pt>
                <c:pt idx="16346">
                  <c:v>13:50:47</c:v>
                </c:pt>
                <c:pt idx="16347">
                  <c:v>13:50:47</c:v>
                </c:pt>
                <c:pt idx="16348">
                  <c:v>13:50:48</c:v>
                </c:pt>
                <c:pt idx="16349">
                  <c:v>13:50:48</c:v>
                </c:pt>
                <c:pt idx="16350">
                  <c:v>13:50:49</c:v>
                </c:pt>
                <c:pt idx="16351">
                  <c:v>13:50:49</c:v>
                </c:pt>
                <c:pt idx="16352">
                  <c:v>13:50:49</c:v>
                </c:pt>
                <c:pt idx="16353">
                  <c:v>13:50:55</c:v>
                </c:pt>
                <c:pt idx="16354">
                  <c:v>13:50:56</c:v>
                </c:pt>
                <c:pt idx="16355">
                  <c:v>13:50:56</c:v>
                </c:pt>
                <c:pt idx="16356">
                  <c:v>13:50:57</c:v>
                </c:pt>
                <c:pt idx="16357">
                  <c:v>13:50:57</c:v>
                </c:pt>
                <c:pt idx="16358">
                  <c:v>13:50:57</c:v>
                </c:pt>
                <c:pt idx="16359">
                  <c:v>13:50:58</c:v>
                </c:pt>
                <c:pt idx="16360">
                  <c:v>13:50:58</c:v>
                </c:pt>
                <c:pt idx="16361">
                  <c:v>13:50:59</c:v>
                </c:pt>
                <c:pt idx="16362">
                  <c:v>13:50:59</c:v>
                </c:pt>
                <c:pt idx="16363">
                  <c:v>13:50:59</c:v>
                </c:pt>
                <c:pt idx="16364">
                  <c:v>13:51:05</c:v>
                </c:pt>
                <c:pt idx="16365">
                  <c:v>13:51:06</c:v>
                </c:pt>
                <c:pt idx="16366">
                  <c:v>13:51:06</c:v>
                </c:pt>
                <c:pt idx="16367">
                  <c:v>13:51:07</c:v>
                </c:pt>
                <c:pt idx="16368">
                  <c:v>13:51:07</c:v>
                </c:pt>
                <c:pt idx="16369">
                  <c:v>13:51:07</c:v>
                </c:pt>
                <c:pt idx="16370">
                  <c:v>13:51:08</c:v>
                </c:pt>
                <c:pt idx="16371">
                  <c:v>13:51:08</c:v>
                </c:pt>
                <c:pt idx="16372">
                  <c:v>13:51:09</c:v>
                </c:pt>
                <c:pt idx="16373">
                  <c:v>13:51:09</c:v>
                </c:pt>
                <c:pt idx="16374">
                  <c:v>13:51:09</c:v>
                </c:pt>
                <c:pt idx="16375">
                  <c:v>13:51:15</c:v>
                </c:pt>
                <c:pt idx="16376">
                  <c:v>13:51:15</c:v>
                </c:pt>
                <c:pt idx="16377">
                  <c:v>13:51:16</c:v>
                </c:pt>
                <c:pt idx="16378">
                  <c:v>13:51:16</c:v>
                </c:pt>
                <c:pt idx="16379">
                  <c:v>13:51:17</c:v>
                </c:pt>
                <c:pt idx="16380">
                  <c:v>13:51:17</c:v>
                </c:pt>
                <c:pt idx="16381">
                  <c:v>13:51:17</c:v>
                </c:pt>
                <c:pt idx="16382">
                  <c:v>13:51:18</c:v>
                </c:pt>
                <c:pt idx="16383">
                  <c:v>13:51:18</c:v>
                </c:pt>
                <c:pt idx="16384">
                  <c:v>13:51:19</c:v>
                </c:pt>
                <c:pt idx="16385">
                  <c:v>13:51:19</c:v>
                </c:pt>
                <c:pt idx="16386">
                  <c:v>13:51:25</c:v>
                </c:pt>
                <c:pt idx="16387">
                  <c:v>13:51:26</c:v>
                </c:pt>
                <c:pt idx="16388">
                  <c:v>13:51:26</c:v>
                </c:pt>
                <c:pt idx="16389">
                  <c:v>13:51:27</c:v>
                </c:pt>
                <c:pt idx="16390">
                  <c:v>13:51:27</c:v>
                </c:pt>
                <c:pt idx="16391">
                  <c:v>13:51:27</c:v>
                </c:pt>
                <c:pt idx="16392">
                  <c:v>13:51:28</c:v>
                </c:pt>
                <c:pt idx="16393">
                  <c:v>13:51:28</c:v>
                </c:pt>
                <c:pt idx="16394">
                  <c:v>13:51:29</c:v>
                </c:pt>
                <c:pt idx="16395">
                  <c:v>13:51:29</c:v>
                </c:pt>
                <c:pt idx="16396">
                  <c:v>13:51:29</c:v>
                </c:pt>
                <c:pt idx="16397">
                  <c:v>13:51:35</c:v>
                </c:pt>
                <c:pt idx="16398">
                  <c:v>13:51:36</c:v>
                </c:pt>
                <c:pt idx="16399">
                  <c:v>13:51:36</c:v>
                </c:pt>
                <c:pt idx="16400">
                  <c:v>13:51:37</c:v>
                </c:pt>
                <c:pt idx="16401">
                  <c:v>13:51:37</c:v>
                </c:pt>
                <c:pt idx="16402">
                  <c:v>13:51:37</c:v>
                </c:pt>
                <c:pt idx="16403">
                  <c:v>13:51:38</c:v>
                </c:pt>
                <c:pt idx="16404">
                  <c:v>13:51:38</c:v>
                </c:pt>
                <c:pt idx="16405">
                  <c:v>13:51:39</c:v>
                </c:pt>
                <c:pt idx="16406">
                  <c:v>13:51:39</c:v>
                </c:pt>
                <c:pt idx="16407">
                  <c:v>13:51:39</c:v>
                </c:pt>
                <c:pt idx="16408">
                  <c:v>13:51:44</c:v>
                </c:pt>
                <c:pt idx="16409">
                  <c:v>13:51:45</c:v>
                </c:pt>
                <c:pt idx="16410">
                  <c:v>13:51:45</c:v>
                </c:pt>
                <c:pt idx="16411">
                  <c:v>13:51:45</c:v>
                </c:pt>
                <c:pt idx="16412">
                  <c:v>13:51:46</c:v>
                </c:pt>
                <c:pt idx="16413">
                  <c:v>13:51:47</c:v>
                </c:pt>
                <c:pt idx="16414">
                  <c:v>13:51:47</c:v>
                </c:pt>
                <c:pt idx="16415">
                  <c:v>13:51:48</c:v>
                </c:pt>
                <c:pt idx="16416">
                  <c:v>13:51:48</c:v>
                </c:pt>
                <c:pt idx="16417">
                  <c:v>13:51:49</c:v>
                </c:pt>
                <c:pt idx="16418">
                  <c:v>13:51:49</c:v>
                </c:pt>
                <c:pt idx="16419">
                  <c:v>13:51:55</c:v>
                </c:pt>
                <c:pt idx="16420">
                  <c:v>13:51:56</c:v>
                </c:pt>
                <c:pt idx="16421">
                  <c:v>13:51:56</c:v>
                </c:pt>
                <c:pt idx="16422">
                  <c:v>13:51:57</c:v>
                </c:pt>
                <c:pt idx="16423">
                  <c:v>13:51:57</c:v>
                </c:pt>
                <c:pt idx="16424">
                  <c:v>13:51:57</c:v>
                </c:pt>
                <c:pt idx="16425">
                  <c:v>13:51:58</c:v>
                </c:pt>
                <c:pt idx="16426">
                  <c:v>13:51:58</c:v>
                </c:pt>
                <c:pt idx="16427">
                  <c:v>13:51:59</c:v>
                </c:pt>
                <c:pt idx="16428">
                  <c:v>13:51:59</c:v>
                </c:pt>
                <c:pt idx="16429">
                  <c:v>13:51:59</c:v>
                </c:pt>
                <c:pt idx="16430">
                  <c:v>13:52:05</c:v>
                </c:pt>
                <c:pt idx="16431">
                  <c:v>13:52:06</c:v>
                </c:pt>
                <c:pt idx="16432">
                  <c:v>13:52:06</c:v>
                </c:pt>
                <c:pt idx="16433">
                  <c:v>13:52:06</c:v>
                </c:pt>
                <c:pt idx="16434">
                  <c:v>13:52:07</c:v>
                </c:pt>
                <c:pt idx="16435">
                  <c:v>13:52:07</c:v>
                </c:pt>
                <c:pt idx="16436">
                  <c:v>13:52:08</c:v>
                </c:pt>
                <c:pt idx="16437">
                  <c:v>13:52:08</c:v>
                </c:pt>
                <c:pt idx="16438">
                  <c:v>13:52:08</c:v>
                </c:pt>
                <c:pt idx="16439">
                  <c:v>13:52:09</c:v>
                </c:pt>
                <c:pt idx="16440">
                  <c:v>13:52:09</c:v>
                </c:pt>
                <c:pt idx="16441">
                  <c:v>13:52:15</c:v>
                </c:pt>
                <c:pt idx="16442">
                  <c:v>13:52:16</c:v>
                </c:pt>
                <c:pt idx="16443">
                  <c:v>13:52:16</c:v>
                </c:pt>
                <c:pt idx="16444">
                  <c:v>13:52:16</c:v>
                </c:pt>
                <c:pt idx="16445">
                  <c:v>13:52:17</c:v>
                </c:pt>
                <c:pt idx="16446">
                  <c:v>13:52:17</c:v>
                </c:pt>
                <c:pt idx="16447">
                  <c:v>13:52:18</c:v>
                </c:pt>
                <c:pt idx="16448">
                  <c:v>13:52:18</c:v>
                </c:pt>
                <c:pt idx="16449">
                  <c:v>13:52:18</c:v>
                </c:pt>
                <c:pt idx="16450">
                  <c:v>13:52:18</c:v>
                </c:pt>
                <c:pt idx="16451">
                  <c:v>13:52:19</c:v>
                </c:pt>
                <c:pt idx="16452">
                  <c:v>13:52:19</c:v>
                </c:pt>
                <c:pt idx="16453">
                  <c:v>13:52:22</c:v>
                </c:pt>
                <c:pt idx="16454">
                  <c:v>13:52:25</c:v>
                </c:pt>
                <c:pt idx="16455">
                  <c:v>13:52:26</c:v>
                </c:pt>
                <c:pt idx="16456">
                  <c:v>13:52:26</c:v>
                </c:pt>
                <c:pt idx="16457">
                  <c:v>13:52:26</c:v>
                </c:pt>
                <c:pt idx="16458">
                  <c:v>13:52:27</c:v>
                </c:pt>
                <c:pt idx="16459">
                  <c:v>13:52:27</c:v>
                </c:pt>
                <c:pt idx="16460">
                  <c:v>13:52:28</c:v>
                </c:pt>
                <c:pt idx="16461">
                  <c:v>13:52:28</c:v>
                </c:pt>
                <c:pt idx="16462">
                  <c:v>13:52:28</c:v>
                </c:pt>
                <c:pt idx="16463">
                  <c:v>13:52:29</c:v>
                </c:pt>
                <c:pt idx="16464">
                  <c:v>13:52:29</c:v>
                </c:pt>
                <c:pt idx="16465">
                  <c:v>13:52:35</c:v>
                </c:pt>
                <c:pt idx="16466">
                  <c:v>13:52:36</c:v>
                </c:pt>
                <c:pt idx="16467">
                  <c:v>13:52:36</c:v>
                </c:pt>
                <c:pt idx="16468">
                  <c:v>13:52:36</c:v>
                </c:pt>
                <c:pt idx="16469">
                  <c:v>13:52:37</c:v>
                </c:pt>
                <c:pt idx="16470">
                  <c:v>13:52:37</c:v>
                </c:pt>
                <c:pt idx="16471">
                  <c:v>13:52:38</c:v>
                </c:pt>
                <c:pt idx="16472">
                  <c:v>13:52:38</c:v>
                </c:pt>
                <c:pt idx="16473">
                  <c:v>13:52:38</c:v>
                </c:pt>
                <c:pt idx="16474">
                  <c:v>13:52:39</c:v>
                </c:pt>
                <c:pt idx="16475">
                  <c:v>13:52:39</c:v>
                </c:pt>
                <c:pt idx="16476">
                  <c:v>13:52:45</c:v>
                </c:pt>
                <c:pt idx="16477">
                  <c:v>13:52:46</c:v>
                </c:pt>
                <c:pt idx="16478">
                  <c:v>13:52:46</c:v>
                </c:pt>
                <c:pt idx="16479">
                  <c:v>13:52:46</c:v>
                </c:pt>
                <c:pt idx="16480">
                  <c:v>13:52:47</c:v>
                </c:pt>
                <c:pt idx="16481">
                  <c:v>13:52:47</c:v>
                </c:pt>
                <c:pt idx="16482">
                  <c:v>13:52:48</c:v>
                </c:pt>
                <c:pt idx="16483">
                  <c:v>13:52:48</c:v>
                </c:pt>
                <c:pt idx="16484">
                  <c:v>13:52:48</c:v>
                </c:pt>
                <c:pt idx="16485">
                  <c:v>13:52:49</c:v>
                </c:pt>
                <c:pt idx="16486">
                  <c:v>13:52:49</c:v>
                </c:pt>
                <c:pt idx="16487">
                  <c:v>13:52:55</c:v>
                </c:pt>
                <c:pt idx="16488">
                  <c:v>13:52:56</c:v>
                </c:pt>
                <c:pt idx="16489">
                  <c:v>13:52:56</c:v>
                </c:pt>
                <c:pt idx="16490">
                  <c:v>13:52:56</c:v>
                </c:pt>
                <c:pt idx="16491">
                  <c:v>13:52:57</c:v>
                </c:pt>
                <c:pt idx="16492">
                  <c:v>13:52:57</c:v>
                </c:pt>
                <c:pt idx="16493">
                  <c:v>13:52:58</c:v>
                </c:pt>
                <c:pt idx="16494">
                  <c:v>13:52:58</c:v>
                </c:pt>
                <c:pt idx="16495">
                  <c:v>13:52:58</c:v>
                </c:pt>
                <c:pt idx="16496">
                  <c:v>13:52:59</c:v>
                </c:pt>
                <c:pt idx="16497">
                  <c:v>13:52:59</c:v>
                </c:pt>
                <c:pt idx="16498">
                  <c:v>13:53:05</c:v>
                </c:pt>
                <c:pt idx="16499">
                  <c:v>13:53:06</c:v>
                </c:pt>
                <c:pt idx="16500">
                  <c:v>13:53:06</c:v>
                </c:pt>
                <c:pt idx="16501">
                  <c:v>13:53:06</c:v>
                </c:pt>
                <c:pt idx="16502">
                  <c:v>13:53:07</c:v>
                </c:pt>
                <c:pt idx="16503">
                  <c:v>13:53:07</c:v>
                </c:pt>
                <c:pt idx="16504">
                  <c:v>13:53:08</c:v>
                </c:pt>
                <c:pt idx="16505">
                  <c:v>13:53:08</c:v>
                </c:pt>
                <c:pt idx="16506">
                  <c:v>13:53:08</c:v>
                </c:pt>
                <c:pt idx="16507">
                  <c:v>13:53:09</c:v>
                </c:pt>
                <c:pt idx="16508">
                  <c:v>13:53:09</c:v>
                </c:pt>
                <c:pt idx="16509">
                  <c:v>13:53:15</c:v>
                </c:pt>
                <c:pt idx="16510">
                  <c:v>13:53:16</c:v>
                </c:pt>
                <c:pt idx="16511">
                  <c:v>13:53:16</c:v>
                </c:pt>
                <c:pt idx="16512">
                  <c:v>13:53:16</c:v>
                </c:pt>
                <c:pt idx="16513">
                  <c:v>13:53:17</c:v>
                </c:pt>
                <c:pt idx="16514">
                  <c:v>13:53:17</c:v>
                </c:pt>
                <c:pt idx="16515">
                  <c:v>13:53:18</c:v>
                </c:pt>
                <c:pt idx="16516">
                  <c:v>13:53:18</c:v>
                </c:pt>
                <c:pt idx="16517">
                  <c:v>13:53:18</c:v>
                </c:pt>
                <c:pt idx="16518">
                  <c:v>13:53:19</c:v>
                </c:pt>
                <c:pt idx="16519">
                  <c:v>13:53:19</c:v>
                </c:pt>
                <c:pt idx="16520">
                  <c:v>13:53:25</c:v>
                </c:pt>
                <c:pt idx="16521">
                  <c:v>13:53:26</c:v>
                </c:pt>
                <c:pt idx="16522">
                  <c:v>13:53:26</c:v>
                </c:pt>
                <c:pt idx="16523">
                  <c:v>13:53:26</c:v>
                </c:pt>
                <c:pt idx="16524">
                  <c:v>13:53:27</c:v>
                </c:pt>
                <c:pt idx="16525">
                  <c:v>13:53:27</c:v>
                </c:pt>
                <c:pt idx="16526">
                  <c:v>13:53:28</c:v>
                </c:pt>
                <c:pt idx="16527">
                  <c:v>13:53:28</c:v>
                </c:pt>
                <c:pt idx="16528">
                  <c:v>13:53:28</c:v>
                </c:pt>
                <c:pt idx="16529">
                  <c:v>13:53:29</c:v>
                </c:pt>
                <c:pt idx="16530">
                  <c:v>13:53:29</c:v>
                </c:pt>
                <c:pt idx="16531">
                  <c:v>13:53:35</c:v>
                </c:pt>
                <c:pt idx="16532">
                  <c:v>13:53:36</c:v>
                </c:pt>
                <c:pt idx="16533">
                  <c:v>13:53:36</c:v>
                </c:pt>
                <c:pt idx="16534">
                  <c:v>13:53:36</c:v>
                </c:pt>
                <c:pt idx="16535">
                  <c:v>13:53:37</c:v>
                </c:pt>
                <c:pt idx="16536">
                  <c:v>13:53:37</c:v>
                </c:pt>
                <c:pt idx="16537">
                  <c:v>13:53:38</c:v>
                </c:pt>
                <c:pt idx="16538">
                  <c:v>13:53:38</c:v>
                </c:pt>
                <c:pt idx="16539">
                  <c:v>13:53:38</c:v>
                </c:pt>
                <c:pt idx="16540">
                  <c:v>13:53:39</c:v>
                </c:pt>
                <c:pt idx="16541">
                  <c:v>13:53:39</c:v>
                </c:pt>
                <c:pt idx="16542">
                  <c:v>13:53:45</c:v>
                </c:pt>
                <c:pt idx="16543">
                  <c:v>13:53:46</c:v>
                </c:pt>
                <c:pt idx="16544">
                  <c:v>13:53:46</c:v>
                </c:pt>
                <c:pt idx="16545">
                  <c:v>13:53:46</c:v>
                </c:pt>
                <c:pt idx="16546">
                  <c:v>13:53:47</c:v>
                </c:pt>
                <c:pt idx="16547">
                  <c:v>13:53:47</c:v>
                </c:pt>
                <c:pt idx="16548">
                  <c:v>13:53:48</c:v>
                </c:pt>
                <c:pt idx="16549">
                  <c:v>13:53:48</c:v>
                </c:pt>
                <c:pt idx="16550">
                  <c:v>13:53:48</c:v>
                </c:pt>
                <c:pt idx="16551">
                  <c:v>13:53:49</c:v>
                </c:pt>
                <c:pt idx="16552">
                  <c:v>13:53:49</c:v>
                </c:pt>
                <c:pt idx="16553">
                  <c:v>13:53:55</c:v>
                </c:pt>
                <c:pt idx="16554">
                  <c:v>13:53:56</c:v>
                </c:pt>
                <c:pt idx="16555">
                  <c:v>13:53:56</c:v>
                </c:pt>
                <c:pt idx="16556">
                  <c:v>13:53:56</c:v>
                </c:pt>
                <c:pt idx="16557">
                  <c:v>13:53:57</c:v>
                </c:pt>
                <c:pt idx="16558">
                  <c:v>13:53:57</c:v>
                </c:pt>
                <c:pt idx="16559">
                  <c:v>13:53:58</c:v>
                </c:pt>
                <c:pt idx="16560">
                  <c:v>13:53:58</c:v>
                </c:pt>
                <c:pt idx="16561">
                  <c:v>13:53:58</c:v>
                </c:pt>
                <c:pt idx="16562">
                  <c:v>13:53:59</c:v>
                </c:pt>
                <c:pt idx="16563">
                  <c:v>13:53:59</c:v>
                </c:pt>
                <c:pt idx="16564">
                  <c:v>13:54:05</c:v>
                </c:pt>
                <c:pt idx="16565">
                  <c:v>13:54:06</c:v>
                </c:pt>
                <c:pt idx="16566">
                  <c:v>13:54:06</c:v>
                </c:pt>
                <c:pt idx="16567">
                  <c:v>13:54:06</c:v>
                </c:pt>
                <c:pt idx="16568">
                  <c:v>13:54:07</c:v>
                </c:pt>
                <c:pt idx="16569">
                  <c:v>13:54:07</c:v>
                </c:pt>
                <c:pt idx="16570">
                  <c:v>13:54:08</c:v>
                </c:pt>
                <c:pt idx="16571">
                  <c:v>13:54:08</c:v>
                </c:pt>
                <c:pt idx="16572">
                  <c:v>13:54:08</c:v>
                </c:pt>
                <c:pt idx="16573">
                  <c:v>13:54:09</c:v>
                </c:pt>
                <c:pt idx="16574">
                  <c:v>13:54:09</c:v>
                </c:pt>
                <c:pt idx="16575">
                  <c:v>13:54:15</c:v>
                </c:pt>
                <c:pt idx="16576">
                  <c:v>13:54:16</c:v>
                </c:pt>
                <c:pt idx="16577">
                  <c:v>13:54:16</c:v>
                </c:pt>
                <c:pt idx="16578">
                  <c:v>13:54:16</c:v>
                </c:pt>
                <c:pt idx="16579">
                  <c:v>13:54:17</c:v>
                </c:pt>
                <c:pt idx="16580">
                  <c:v>13:54:17</c:v>
                </c:pt>
                <c:pt idx="16581">
                  <c:v>13:54:18</c:v>
                </c:pt>
                <c:pt idx="16582">
                  <c:v>13:54:18</c:v>
                </c:pt>
                <c:pt idx="16583">
                  <c:v>13:54:18</c:v>
                </c:pt>
                <c:pt idx="16584">
                  <c:v>13:54:19</c:v>
                </c:pt>
                <c:pt idx="16585">
                  <c:v>13:54:19</c:v>
                </c:pt>
                <c:pt idx="16586">
                  <c:v>13:54:25</c:v>
                </c:pt>
                <c:pt idx="16587">
                  <c:v>13:54:25</c:v>
                </c:pt>
                <c:pt idx="16588">
                  <c:v>13:54:26</c:v>
                </c:pt>
                <c:pt idx="16589">
                  <c:v>13:54:26</c:v>
                </c:pt>
                <c:pt idx="16590">
                  <c:v>13:54:26</c:v>
                </c:pt>
                <c:pt idx="16591">
                  <c:v>13:54:27</c:v>
                </c:pt>
                <c:pt idx="16592">
                  <c:v>13:54:28</c:v>
                </c:pt>
                <c:pt idx="16593">
                  <c:v>13:54:28</c:v>
                </c:pt>
                <c:pt idx="16594">
                  <c:v>13:54:28</c:v>
                </c:pt>
                <c:pt idx="16595">
                  <c:v>13:54:29</c:v>
                </c:pt>
                <c:pt idx="16596">
                  <c:v>13:54:29</c:v>
                </c:pt>
                <c:pt idx="16597">
                  <c:v>13:54:35</c:v>
                </c:pt>
                <c:pt idx="16598">
                  <c:v>13:54:36</c:v>
                </c:pt>
                <c:pt idx="16599">
                  <c:v>13:54:36</c:v>
                </c:pt>
                <c:pt idx="16600">
                  <c:v>13:54:36</c:v>
                </c:pt>
                <c:pt idx="16601">
                  <c:v>13:54:37</c:v>
                </c:pt>
                <c:pt idx="16602">
                  <c:v>13:54:37</c:v>
                </c:pt>
                <c:pt idx="16603">
                  <c:v>13:54:38</c:v>
                </c:pt>
                <c:pt idx="16604">
                  <c:v>13:54:38</c:v>
                </c:pt>
                <c:pt idx="16605">
                  <c:v>13:54:38</c:v>
                </c:pt>
                <c:pt idx="16606">
                  <c:v>13:54:39</c:v>
                </c:pt>
                <c:pt idx="16607">
                  <c:v>13:54:39</c:v>
                </c:pt>
                <c:pt idx="16608">
                  <c:v>13:54:45</c:v>
                </c:pt>
                <c:pt idx="16609">
                  <c:v>13:54:46</c:v>
                </c:pt>
                <c:pt idx="16610">
                  <c:v>13:54:46</c:v>
                </c:pt>
                <c:pt idx="16611">
                  <c:v>13:54:46</c:v>
                </c:pt>
                <c:pt idx="16612">
                  <c:v>13:54:47</c:v>
                </c:pt>
                <c:pt idx="16613">
                  <c:v>13:54:47</c:v>
                </c:pt>
                <c:pt idx="16614">
                  <c:v>13:54:48</c:v>
                </c:pt>
                <c:pt idx="16615">
                  <c:v>13:54:48</c:v>
                </c:pt>
                <c:pt idx="16616">
                  <c:v>13:54:48</c:v>
                </c:pt>
                <c:pt idx="16617">
                  <c:v>13:54:49</c:v>
                </c:pt>
                <c:pt idx="16618">
                  <c:v>13:54:49</c:v>
                </c:pt>
                <c:pt idx="16619">
                  <c:v>13:54:55</c:v>
                </c:pt>
                <c:pt idx="16620">
                  <c:v>13:54:56</c:v>
                </c:pt>
                <c:pt idx="16621">
                  <c:v>13:54:56</c:v>
                </c:pt>
                <c:pt idx="16622">
                  <c:v>13:54:56</c:v>
                </c:pt>
                <c:pt idx="16623">
                  <c:v>13:54:57</c:v>
                </c:pt>
                <c:pt idx="16624">
                  <c:v>13:54:57</c:v>
                </c:pt>
                <c:pt idx="16625">
                  <c:v>13:54:58</c:v>
                </c:pt>
                <c:pt idx="16626">
                  <c:v>13:54:58</c:v>
                </c:pt>
                <c:pt idx="16627">
                  <c:v>13:54:58</c:v>
                </c:pt>
                <c:pt idx="16628">
                  <c:v>13:54:59</c:v>
                </c:pt>
                <c:pt idx="16629">
                  <c:v>13:54:59</c:v>
                </c:pt>
                <c:pt idx="16630">
                  <c:v>13:55:05</c:v>
                </c:pt>
                <c:pt idx="16631">
                  <c:v>13:55:06</c:v>
                </c:pt>
                <c:pt idx="16632">
                  <c:v>13:55:06</c:v>
                </c:pt>
                <c:pt idx="16633">
                  <c:v>13:55:06</c:v>
                </c:pt>
                <c:pt idx="16634">
                  <c:v>13:55:07</c:v>
                </c:pt>
                <c:pt idx="16635">
                  <c:v>13:55:07</c:v>
                </c:pt>
                <c:pt idx="16636">
                  <c:v>13:55:08</c:v>
                </c:pt>
                <c:pt idx="16637">
                  <c:v>13:55:08</c:v>
                </c:pt>
                <c:pt idx="16638">
                  <c:v>13:55:08</c:v>
                </c:pt>
                <c:pt idx="16639">
                  <c:v>13:55:09</c:v>
                </c:pt>
                <c:pt idx="16640">
                  <c:v>13:55:09</c:v>
                </c:pt>
                <c:pt idx="16641">
                  <c:v>13:55:15</c:v>
                </c:pt>
                <c:pt idx="16642">
                  <c:v>13:55:16</c:v>
                </c:pt>
                <c:pt idx="16643">
                  <c:v>13:55:16</c:v>
                </c:pt>
                <c:pt idx="16644">
                  <c:v>13:55:16</c:v>
                </c:pt>
                <c:pt idx="16645">
                  <c:v>13:55:17</c:v>
                </c:pt>
                <c:pt idx="16646">
                  <c:v>13:55:17</c:v>
                </c:pt>
                <c:pt idx="16647">
                  <c:v>13:55:18</c:v>
                </c:pt>
                <c:pt idx="16648">
                  <c:v>13:55:18</c:v>
                </c:pt>
                <c:pt idx="16649">
                  <c:v>13:55:18</c:v>
                </c:pt>
                <c:pt idx="16650">
                  <c:v>13:55:19</c:v>
                </c:pt>
                <c:pt idx="16651">
                  <c:v>13:55:19</c:v>
                </c:pt>
                <c:pt idx="16652">
                  <c:v>13:55:25</c:v>
                </c:pt>
                <c:pt idx="16653">
                  <c:v>13:55:26</c:v>
                </c:pt>
                <c:pt idx="16654">
                  <c:v>13:55:26</c:v>
                </c:pt>
                <c:pt idx="16655">
                  <c:v>13:55:26</c:v>
                </c:pt>
                <c:pt idx="16656">
                  <c:v>13:55:27</c:v>
                </c:pt>
                <c:pt idx="16657">
                  <c:v>13:55:27</c:v>
                </c:pt>
                <c:pt idx="16658">
                  <c:v>13:55:28</c:v>
                </c:pt>
                <c:pt idx="16659">
                  <c:v>13:55:28</c:v>
                </c:pt>
                <c:pt idx="16660">
                  <c:v>13:55:28</c:v>
                </c:pt>
                <c:pt idx="16661">
                  <c:v>13:55:29</c:v>
                </c:pt>
                <c:pt idx="16662">
                  <c:v>13:55:29</c:v>
                </c:pt>
                <c:pt idx="16663">
                  <c:v>13:55:35</c:v>
                </c:pt>
                <c:pt idx="16664">
                  <c:v>13:55:36</c:v>
                </c:pt>
                <c:pt idx="16665">
                  <c:v>13:55:36</c:v>
                </c:pt>
                <c:pt idx="16666">
                  <c:v>13:55:36</c:v>
                </c:pt>
                <c:pt idx="16667">
                  <c:v>13:55:37</c:v>
                </c:pt>
                <c:pt idx="16668">
                  <c:v>13:55:37</c:v>
                </c:pt>
                <c:pt idx="16669">
                  <c:v>13:55:38</c:v>
                </c:pt>
                <c:pt idx="16670">
                  <c:v>13:55:38</c:v>
                </c:pt>
                <c:pt idx="16671">
                  <c:v>13:55:38</c:v>
                </c:pt>
                <c:pt idx="16672">
                  <c:v>13:55:39</c:v>
                </c:pt>
                <c:pt idx="16673">
                  <c:v>13:55:39</c:v>
                </c:pt>
                <c:pt idx="16674">
                  <c:v>13:55:45</c:v>
                </c:pt>
                <c:pt idx="16675">
                  <c:v>13:55:45</c:v>
                </c:pt>
                <c:pt idx="16676">
                  <c:v>13:55:46</c:v>
                </c:pt>
                <c:pt idx="16677">
                  <c:v>13:55:46</c:v>
                </c:pt>
                <c:pt idx="16678">
                  <c:v>13:55:46</c:v>
                </c:pt>
                <c:pt idx="16679">
                  <c:v>13:55:47</c:v>
                </c:pt>
                <c:pt idx="16680">
                  <c:v>13:55:48</c:v>
                </c:pt>
                <c:pt idx="16681">
                  <c:v>13:55:48</c:v>
                </c:pt>
                <c:pt idx="16682">
                  <c:v>13:55:48</c:v>
                </c:pt>
                <c:pt idx="16683">
                  <c:v>13:55:49</c:v>
                </c:pt>
                <c:pt idx="16684">
                  <c:v>13:55:49</c:v>
                </c:pt>
                <c:pt idx="16685">
                  <c:v>13:55:55</c:v>
                </c:pt>
                <c:pt idx="16686">
                  <c:v>13:55:56</c:v>
                </c:pt>
                <c:pt idx="16687">
                  <c:v>13:55:56</c:v>
                </c:pt>
                <c:pt idx="16688">
                  <c:v>13:55:56</c:v>
                </c:pt>
                <c:pt idx="16689">
                  <c:v>13:55:57</c:v>
                </c:pt>
                <c:pt idx="16690">
                  <c:v>13:55:57</c:v>
                </c:pt>
                <c:pt idx="16691">
                  <c:v>13:55:58</c:v>
                </c:pt>
                <c:pt idx="16692">
                  <c:v>13:55:58</c:v>
                </c:pt>
                <c:pt idx="16693">
                  <c:v>13:55:58</c:v>
                </c:pt>
                <c:pt idx="16694">
                  <c:v>13:55:59</c:v>
                </c:pt>
                <c:pt idx="16695">
                  <c:v>13:55:59</c:v>
                </c:pt>
                <c:pt idx="16696">
                  <c:v>13:56:05</c:v>
                </c:pt>
                <c:pt idx="16697">
                  <c:v>13:56:06</c:v>
                </c:pt>
                <c:pt idx="16698">
                  <c:v>13:56:06</c:v>
                </c:pt>
                <c:pt idx="16699">
                  <c:v>13:56:06</c:v>
                </c:pt>
                <c:pt idx="16700">
                  <c:v>13:56:07</c:v>
                </c:pt>
                <c:pt idx="16701">
                  <c:v>13:56:07</c:v>
                </c:pt>
                <c:pt idx="16702">
                  <c:v>13:56:08</c:v>
                </c:pt>
                <c:pt idx="16703">
                  <c:v>13:56:08</c:v>
                </c:pt>
                <c:pt idx="16704">
                  <c:v>13:56:08</c:v>
                </c:pt>
                <c:pt idx="16705">
                  <c:v>13:56:09</c:v>
                </c:pt>
                <c:pt idx="16706">
                  <c:v>13:56:09</c:v>
                </c:pt>
                <c:pt idx="16707">
                  <c:v>13:56:15</c:v>
                </c:pt>
                <c:pt idx="16708">
                  <c:v>13:56:16</c:v>
                </c:pt>
                <c:pt idx="16709">
                  <c:v>13:56:16</c:v>
                </c:pt>
                <c:pt idx="16710">
                  <c:v>13:56:16</c:v>
                </c:pt>
                <c:pt idx="16711">
                  <c:v>13:56:17</c:v>
                </c:pt>
                <c:pt idx="16712">
                  <c:v>13:56:17</c:v>
                </c:pt>
                <c:pt idx="16713">
                  <c:v>13:56:18</c:v>
                </c:pt>
                <c:pt idx="16714">
                  <c:v>13:56:18</c:v>
                </c:pt>
                <c:pt idx="16715">
                  <c:v>13:56:18</c:v>
                </c:pt>
                <c:pt idx="16716">
                  <c:v>13:56:19</c:v>
                </c:pt>
                <c:pt idx="16717">
                  <c:v>13:56:19</c:v>
                </c:pt>
                <c:pt idx="16718">
                  <c:v>13:56:25</c:v>
                </c:pt>
                <c:pt idx="16719">
                  <c:v>13:56:26</c:v>
                </c:pt>
                <c:pt idx="16720">
                  <c:v>13:56:26</c:v>
                </c:pt>
                <c:pt idx="16721">
                  <c:v>13:56:26</c:v>
                </c:pt>
                <c:pt idx="16722">
                  <c:v>13:56:27</c:v>
                </c:pt>
                <c:pt idx="16723">
                  <c:v>13:56:27</c:v>
                </c:pt>
                <c:pt idx="16724">
                  <c:v>13:56:28</c:v>
                </c:pt>
                <c:pt idx="16725">
                  <c:v>13:56:28</c:v>
                </c:pt>
                <c:pt idx="16726">
                  <c:v>13:56:28</c:v>
                </c:pt>
                <c:pt idx="16727">
                  <c:v>13:56:29</c:v>
                </c:pt>
                <c:pt idx="16728">
                  <c:v>13:56:29</c:v>
                </c:pt>
                <c:pt idx="16729">
                  <c:v>13:56:35</c:v>
                </c:pt>
                <c:pt idx="16730">
                  <c:v>13:56:36</c:v>
                </c:pt>
                <c:pt idx="16731">
                  <c:v>13:56:36</c:v>
                </c:pt>
                <c:pt idx="16732">
                  <c:v>13:56:36</c:v>
                </c:pt>
                <c:pt idx="16733">
                  <c:v>13:56:37</c:v>
                </c:pt>
                <c:pt idx="16734">
                  <c:v>13:56:37</c:v>
                </c:pt>
                <c:pt idx="16735">
                  <c:v>13:56:38</c:v>
                </c:pt>
                <c:pt idx="16736">
                  <c:v>13:56:38</c:v>
                </c:pt>
                <c:pt idx="16737">
                  <c:v>13:56:38</c:v>
                </c:pt>
                <c:pt idx="16738">
                  <c:v>13:56:39</c:v>
                </c:pt>
                <c:pt idx="16739">
                  <c:v>13:56:39</c:v>
                </c:pt>
                <c:pt idx="16740">
                  <c:v>13:56:45</c:v>
                </c:pt>
                <c:pt idx="16741">
                  <c:v>13:56:46</c:v>
                </c:pt>
                <c:pt idx="16742">
                  <c:v>13:56:46</c:v>
                </c:pt>
                <c:pt idx="16743">
                  <c:v>13:56:46</c:v>
                </c:pt>
                <c:pt idx="16744">
                  <c:v>13:56:47</c:v>
                </c:pt>
                <c:pt idx="16745">
                  <c:v>13:56:47</c:v>
                </c:pt>
                <c:pt idx="16746">
                  <c:v>13:56:48</c:v>
                </c:pt>
                <c:pt idx="16747">
                  <c:v>13:56:48</c:v>
                </c:pt>
                <c:pt idx="16748">
                  <c:v>13:56:48</c:v>
                </c:pt>
                <c:pt idx="16749">
                  <c:v>13:56:49</c:v>
                </c:pt>
                <c:pt idx="16750">
                  <c:v>13:56:49</c:v>
                </c:pt>
                <c:pt idx="16751">
                  <c:v>13:56:55</c:v>
                </c:pt>
                <c:pt idx="16752">
                  <c:v>13:56:55</c:v>
                </c:pt>
                <c:pt idx="16753">
                  <c:v>13:56:56</c:v>
                </c:pt>
                <c:pt idx="16754">
                  <c:v>13:56:56</c:v>
                </c:pt>
                <c:pt idx="16755">
                  <c:v>13:56:56</c:v>
                </c:pt>
                <c:pt idx="16756">
                  <c:v>13:56:57</c:v>
                </c:pt>
                <c:pt idx="16757">
                  <c:v>13:56:57</c:v>
                </c:pt>
                <c:pt idx="16758">
                  <c:v>13:56:58</c:v>
                </c:pt>
                <c:pt idx="16759">
                  <c:v>13:56:58</c:v>
                </c:pt>
                <c:pt idx="16760">
                  <c:v>13:56:58</c:v>
                </c:pt>
                <c:pt idx="16761">
                  <c:v>13:56:59</c:v>
                </c:pt>
                <c:pt idx="16762">
                  <c:v>13:57:05</c:v>
                </c:pt>
                <c:pt idx="16763">
                  <c:v>13:57:06</c:v>
                </c:pt>
                <c:pt idx="16764">
                  <c:v>13:57:06</c:v>
                </c:pt>
                <c:pt idx="16765">
                  <c:v>13:57:06</c:v>
                </c:pt>
                <c:pt idx="16766">
                  <c:v>13:57:07</c:v>
                </c:pt>
                <c:pt idx="16767">
                  <c:v>13:57:07</c:v>
                </c:pt>
                <c:pt idx="16768">
                  <c:v>13:57:08</c:v>
                </c:pt>
                <c:pt idx="16769">
                  <c:v>13:57:08</c:v>
                </c:pt>
                <c:pt idx="16770">
                  <c:v>13:57:08</c:v>
                </c:pt>
                <c:pt idx="16771">
                  <c:v>13:57:09</c:v>
                </c:pt>
                <c:pt idx="16772">
                  <c:v>13:57:09</c:v>
                </c:pt>
                <c:pt idx="16773">
                  <c:v>13:57:15</c:v>
                </c:pt>
                <c:pt idx="16774">
                  <c:v>13:57:15</c:v>
                </c:pt>
                <c:pt idx="16775">
                  <c:v>13:57:16</c:v>
                </c:pt>
                <c:pt idx="16776">
                  <c:v>13:57:16</c:v>
                </c:pt>
                <c:pt idx="16777">
                  <c:v>13:57:16</c:v>
                </c:pt>
                <c:pt idx="16778">
                  <c:v>13:57:17</c:v>
                </c:pt>
                <c:pt idx="16779">
                  <c:v>13:57:17</c:v>
                </c:pt>
                <c:pt idx="16780">
                  <c:v>13:57:18</c:v>
                </c:pt>
                <c:pt idx="16781">
                  <c:v>13:57:18</c:v>
                </c:pt>
                <c:pt idx="16782">
                  <c:v>13:57:19</c:v>
                </c:pt>
                <c:pt idx="16783">
                  <c:v>13:57:19</c:v>
                </c:pt>
                <c:pt idx="16784">
                  <c:v>13:57:25</c:v>
                </c:pt>
                <c:pt idx="16785">
                  <c:v>13:57:26</c:v>
                </c:pt>
                <c:pt idx="16786">
                  <c:v>13:57:26</c:v>
                </c:pt>
                <c:pt idx="16787">
                  <c:v>13:57:26</c:v>
                </c:pt>
                <c:pt idx="16788">
                  <c:v>13:57:27</c:v>
                </c:pt>
                <c:pt idx="16789">
                  <c:v>13:57:27</c:v>
                </c:pt>
                <c:pt idx="16790">
                  <c:v>13:57:28</c:v>
                </c:pt>
                <c:pt idx="16791">
                  <c:v>13:57:28</c:v>
                </c:pt>
                <c:pt idx="16792">
                  <c:v>13:57:28</c:v>
                </c:pt>
                <c:pt idx="16793">
                  <c:v>13:57:29</c:v>
                </c:pt>
                <c:pt idx="16794">
                  <c:v>13:57:29</c:v>
                </c:pt>
                <c:pt idx="16795">
                  <c:v>13:57:35</c:v>
                </c:pt>
                <c:pt idx="16796">
                  <c:v>13:57:36</c:v>
                </c:pt>
                <c:pt idx="16797">
                  <c:v>13:57:36</c:v>
                </c:pt>
                <c:pt idx="16798">
                  <c:v>13:57:36</c:v>
                </c:pt>
                <c:pt idx="16799">
                  <c:v>13:57:37</c:v>
                </c:pt>
                <c:pt idx="16800">
                  <c:v>13:57:37</c:v>
                </c:pt>
                <c:pt idx="16801">
                  <c:v>13:57:38</c:v>
                </c:pt>
                <c:pt idx="16802">
                  <c:v>13:57:38</c:v>
                </c:pt>
                <c:pt idx="16803">
                  <c:v>13:57:38</c:v>
                </c:pt>
                <c:pt idx="16804">
                  <c:v>13:57:39</c:v>
                </c:pt>
                <c:pt idx="16805">
                  <c:v>13:57:39</c:v>
                </c:pt>
                <c:pt idx="16806">
                  <c:v>13:57:45</c:v>
                </c:pt>
                <c:pt idx="16807">
                  <c:v>13:57:46</c:v>
                </c:pt>
                <c:pt idx="16808">
                  <c:v>13:57:46</c:v>
                </c:pt>
                <c:pt idx="16809">
                  <c:v>13:57:46</c:v>
                </c:pt>
                <c:pt idx="16810">
                  <c:v>13:57:47</c:v>
                </c:pt>
                <c:pt idx="16811">
                  <c:v>13:57:47</c:v>
                </c:pt>
                <c:pt idx="16812">
                  <c:v>13:57:48</c:v>
                </c:pt>
                <c:pt idx="16813">
                  <c:v>13:57:48</c:v>
                </c:pt>
                <c:pt idx="16814">
                  <c:v>13:57:48</c:v>
                </c:pt>
                <c:pt idx="16815">
                  <c:v>13:57:49</c:v>
                </c:pt>
                <c:pt idx="16816">
                  <c:v>13:57:49</c:v>
                </c:pt>
                <c:pt idx="16817">
                  <c:v>13:57:55</c:v>
                </c:pt>
                <c:pt idx="16818">
                  <c:v>13:57:56</c:v>
                </c:pt>
                <c:pt idx="16819">
                  <c:v>13:57:56</c:v>
                </c:pt>
                <c:pt idx="16820">
                  <c:v>13:57:56</c:v>
                </c:pt>
                <c:pt idx="16821">
                  <c:v>13:57:57</c:v>
                </c:pt>
                <c:pt idx="16822">
                  <c:v>13:57:57</c:v>
                </c:pt>
                <c:pt idx="16823">
                  <c:v>13:57:58</c:v>
                </c:pt>
                <c:pt idx="16824">
                  <c:v>13:57:58</c:v>
                </c:pt>
                <c:pt idx="16825">
                  <c:v>13:57:58</c:v>
                </c:pt>
                <c:pt idx="16826">
                  <c:v>13:57:59</c:v>
                </c:pt>
                <c:pt idx="16827">
                  <c:v>13:57:59</c:v>
                </c:pt>
                <c:pt idx="16828">
                  <c:v>13:58:05</c:v>
                </c:pt>
                <c:pt idx="16829">
                  <c:v>13:58:06</c:v>
                </c:pt>
                <c:pt idx="16830">
                  <c:v>13:58:06</c:v>
                </c:pt>
                <c:pt idx="16831">
                  <c:v>13:58:06</c:v>
                </c:pt>
                <c:pt idx="16832">
                  <c:v>13:58:07</c:v>
                </c:pt>
                <c:pt idx="16833">
                  <c:v>13:58:07</c:v>
                </c:pt>
                <c:pt idx="16834">
                  <c:v>13:58:08</c:v>
                </c:pt>
                <c:pt idx="16835">
                  <c:v>13:58:08</c:v>
                </c:pt>
                <c:pt idx="16836">
                  <c:v>13:58:08</c:v>
                </c:pt>
                <c:pt idx="16837">
                  <c:v>13:58:09</c:v>
                </c:pt>
                <c:pt idx="16838">
                  <c:v>13:58:09</c:v>
                </c:pt>
                <c:pt idx="16839">
                  <c:v>13:58:15</c:v>
                </c:pt>
                <c:pt idx="16840">
                  <c:v>13:58:16</c:v>
                </c:pt>
                <c:pt idx="16841">
                  <c:v>13:58:16</c:v>
                </c:pt>
                <c:pt idx="16842">
                  <c:v>13:58:16</c:v>
                </c:pt>
                <c:pt idx="16843">
                  <c:v>13:58:17</c:v>
                </c:pt>
                <c:pt idx="16844">
                  <c:v>13:58:17</c:v>
                </c:pt>
                <c:pt idx="16845">
                  <c:v>13:58:18</c:v>
                </c:pt>
                <c:pt idx="16846">
                  <c:v>13:58:18</c:v>
                </c:pt>
                <c:pt idx="16847">
                  <c:v>13:58:18</c:v>
                </c:pt>
                <c:pt idx="16848">
                  <c:v>13:58:19</c:v>
                </c:pt>
                <c:pt idx="16849">
                  <c:v>13:58:19</c:v>
                </c:pt>
                <c:pt idx="16850">
                  <c:v>13:58:25</c:v>
                </c:pt>
                <c:pt idx="16851">
                  <c:v>13:58:25</c:v>
                </c:pt>
                <c:pt idx="16852">
                  <c:v>13:58:26</c:v>
                </c:pt>
                <c:pt idx="16853">
                  <c:v>13:58:26</c:v>
                </c:pt>
                <c:pt idx="16854">
                  <c:v>13:58:26</c:v>
                </c:pt>
                <c:pt idx="16855">
                  <c:v>13:58:27</c:v>
                </c:pt>
                <c:pt idx="16856">
                  <c:v>13:58:27</c:v>
                </c:pt>
                <c:pt idx="16857">
                  <c:v>13:58:28</c:v>
                </c:pt>
                <c:pt idx="16858">
                  <c:v>13:58:28</c:v>
                </c:pt>
                <c:pt idx="16859">
                  <c:v>13:58:29</c:v>
                </c:pt>
                <c:pt idx="16860">
                  <c:v>13:58:29</c:v>
                </c:pt>
                <c:pt idx="16861">
                  <c:v>13:58:35</c:v>
                </c:pt>
                <c:pt idx="16862">
                  <c:v>13:58:36</c:v>
                </c:pt>
                <c:pt idx="16863">
                  <c:v>13:58:36</c:v>
                </c:pt>
                <c:pt idx="16864">
                  <c:v>13:58:36</c:v>
                </c:pt>
                <c:pt idx="16865">
                  <c:v>13:58:37</c:v>
                </c:pt>
                <c:pt idx="16866">
                  <c:v>13:58:37</c:v>
                </c:pt>
                <c:pt idx="16867">
                  <c:v>13:58:38</c:v>
                </c:pt>
                <c:pt idx="16868">
                  <c:v>13:58:38</c:v>
                </c:pt>
                <c:pt idx="16869">
                  <c:v>13:58:38</c:v>
                </c:pt>
                <c:pt idx="16870">
                  <c:v>13:58:39</c:v>
                </c:pt>
                <c:pt idx="16871">
                  <c:v>13:58:39</c:v>
                </c:pt>
                <c:pt idx="16872">
                  <c:v>13:58:45</c:v>
                </c:pt>
                <c:pt idx="16873">
                  <c:v>13:58:46</c:v>
                </c:pt>
                <c:pt idx="16874">
                  <c:v>13:58:46</c:v>
                </c:pt>
                <c:pt idx="16875">
                  <c:v>13:58:46</c:v>
                </c:pt>
                <c:pt idx="16876">
                  <c:v>13:58:47</c:v>
                </c:pt>
                <c:pt idx="16877">
                  <c:v>13:58:47</c:v>
                </c:pt>
                <c:pt idx="16878">
                  <c:v>13:58:48</c:v>
                </c:pt>
                <c:pt idx="16879">
                  <c:v>13:58:48</c:v>
                </c:pt>
                <c:pt idx="16880">
                  <c:v>13:58:48</c:v>
                </c:pt>
                <c:pt idx="16881">
                  <c:v>13:58:49</c:v>
                </c:pt>
                <c:pt idx="16882">
                  <c:v>13:58:49</c:v>
                </c:pt>
                <c:pt idx="16883">
                  <c:v>13:58:55</c:v>
                </c:pt>
                <c:pt idx="16884">
                  <c:v>13:58:56</c:v>
                </c:pt>
                <c:pt idx="16885">
                  <c:v>13:58:56</c:v>
                </c:pt>
                <c:pt idx="16886">
                  <c:v>13:58:56</c:v>
                </c:pt>
                <c:pt idx="16887">
                  <c:v>13:58:57</c:v>
                </c:pt>
                <c:pt idx="16888">
                  <c:v>13:58:57</c:v>
                </c:pt>
                <c:pt idx="16889">
                  <c:v>13:58:58</c:v>
                </c:pt>
                <c:pt idx="16890">
                  <c:v>13:58:58</c:v>
                </c:pt>
                <c:pt idx="16891">
                  <c:v>13:58:58</c:v>
                </c:pt>
                <c:pt idx="16892">
                  <c:v>13:58:59</c:v>
                </c:pt>
                <c:pt idx="16893">
                  <c:v>13:58:59</c:v>
                </c:pt>
                <c:pt idx="16894">
                  <c:v>13:59:05</c:v>
                </c:pt>
                <c:pt idx="16895">
                  <c:v>13:59:06</c:v>
                </c:pt>
                <c:pt idx="16896">
                  <c:v>13:59:06</c:v>
                </c:pt>
                <c:pt idx="16897">
                  <c:v>13:59:06</c:v>
                </c:pt>
                <c:pt idx="16898">
                  <c:v>13:59:07</c:v>
                </c:pt>
                <c:pt idx="16899">
                  <c:v>13:59:07</c:v>
                </c:pt>
                <c:pt idx="16900">
                  <c:v>13:59:08</c:v>
                </c:pt>
                <c:pt idx="16901">
                  <c:v>13:59:08</c:v>
                </c:pt>
                <c:pt idx="16902">
                  <c:v>13:59:08</c:v>
                </c:pt>
                <c:pt idx="16903">
                  <c:v>13:59:09</c:v>
                </c:pt>
                <c:pt idx="16904">
                  <c:v>13:59:09</c:v>
                </c:pt>
                <c:pt idx="16905">
                  <c:v>13:59:15</c:v>
                </c:pt>
                <c:pt idx="16906">
                  <c:v>13:59:16</c:v>
                </c:pt>
                <c:pt idx="16907">
                  <c:v>13:59:16</c:v>
                </c:pt>
                <c:pt idx="16908">
                  <c:v>13:59:16</c:v>
                </c:pt>
                <c:pt idx="16909">
                  <c:v>13:59:17</c:v>
                </c:pt>
                <c:pt idx="16910">
                  <c:v>13:59:17</c:v>
                </c:pt>
                <c:pt idx="16911">
                  <c:v>13:59:18</c:v>
                </c:pt>
                <c:pt idx="16912">
                  <c:v>13:59:18</c:v>
                </c:pt>
                <c:pt idx="16913">
                  <c:v>13:59:18</c:v>
                </c:pt>
                <c:pt idx="16914">
                  <c:v>13:59:19</c:v>
                </c:pt>
                <c:pt idx="16915">
                  <c:v>13:59:19</c:v>
                </c:pt>
                <c:pt idx="16916">
                  <c:v>13:59:25</c:v>
                </c:pt>
                <c:pt idx="16917">
                  <c:v>13:59:26</c:v>
                </c:pt>
                <c:pt idx="16918">
                  <c:v>13:59:26</c:v>
                </c:pt>
                <c:pt idx="16919">
                  <c:v>13:59:26</c:v>
                </c:pt>
                <c:pt idx="16920">
                  <c:v>13:59:27</c:v>
                </c:pt>
                <c:pt idx="16921">
                  <c:v>13:59:27</c:v>
                </c:pt>
                <c:pt idx="16922">
                  <c:v>13:59:28</c:v>
                </c:pt>
                <c:pt idx="16923">
                  <c:v>13:59:28</c:v>
                </c:pt>
                <c:pt idx="16924">
                  <c:v>13:59:28</c:v>
                </c:pt>
                <c:pt idx="16925">
                  <c:v>13:59:29</c:v>
                </c:pt>
                <c:pt idx="16926">
                  <c:v>13:59:29</c:v>
                </c:pt>
                <c:pt idx="16927">
                  <c:v>13:59:35</c:v>
                </c:pt>
                <c:pt idx="16928">
                  <c:v>13:59:36</c:v>
                </c:pt>
                <c:pt idx="16929">
                  <c:v>13:59:36</c:v>
                </c:pt>
                <c:pt idx="16930">
                  <c:v>13:59:36</c:v>
                </c:pt>
                <c:pt idx="16931">
                  <c:v>13:59:37</c:v>
                </c:pt>
                <c:pt idx="16932">
                  <c:v>13:59:37</c:v>
                </c:pt>
                <c:pt idx="16933">
                  <c:v>13:59:38</c:v>
                </c:pt>
                <c:pt idx="16934">
                  <c:v>13:59:38</c:v>
                </c:pt>
                <c:pt idx="16935">
                  <c:v>13:59:38</c:v>
                </c:pt>
                <c:pt idx="16936">
                  <c:v>13:59:39</c:v>
                </c:pt>
                <c:pt idx="16937">
                  <c:v>13:59:39</c:v>
                </c:pt>
                <c:pt idx="16938">
                  <c:v>13:59:45</c:v>
                </c:pt>
                <c:pt idx="16939">
                  <c:v>13:59:45</c:v>
                </c:pt>
                <c:pt idx="16940">
                  <c:v>13:59:46</c:v>
                </c:pt>
                <c:pt idx="16941">
                  <c:v>13:59:46</c:v>
                </c:pt>
                <c:pt idx="16942">
                  <c:v>13:59:46</c:v>
                </c:pt>
                <c:pt idx="16943">
                  <c:v>13:59:47</c:v>
                </c:pt>
                <c:pt idx="16944">
                  <c:v>13:59:47</c:v>
                </c:pt>
                <c:pt idx="16945">
                  <c:v>13:59:48</c:v>
                </c:pt>
                <c:pt idx="16946">
                  <c:v>13:59:48</c:v>
                </c:pt>
                <c:pt idx="16947">
                  <c:v>13:59:48</c:v>
                </c:pt>
                <c:pt idx="16948">
                  <c:v>13:59:49</c:v>
                </c:pt>
                <c:pt idx="16949">
                  <c:v>13:59:55</c:v>
                </c:pt>
                <c:pt idx="16950">
                  <c:v>13:59:56</c:v>
                </c:pt>
                <c:pt idx="16951">
                  <c:v>13:59:56</c:v>
                </c:pt>
                <c:pt idx="16952">
                  <c:v>13:59:56</c:v>
                </c:pt>
                <c:pt idx="16953">
                  <c:v>13:59:57</c:v>
                </c:pt>
                <c:pt idx="16954">
                  <c:v>13:59:57</c:v>
                </c:pt>
                <c:pt idx="16955">
                  <c:v>13:59:58</c:v>
                </c:pt>
                <c:pt idx="16956">
                  <c:v>13:59:58</c:v>
                </c:pt>
                <c:pt idx="16957">
                  <c:v>13:59:58</c:v>
                </c:pt>
                <c:pt idx="16958">
                  <c:v>13:59:59</c:v>
                </c:pt>
                <c:pt idx="16959">
                  <c:v>13:59:59</c:v>
                </c:pt>
                <c:pt idx="16960">
                  <c:v>14:00:05</c:v>
                </c:pt>
                <c:pt idx="16961">
                  <c:v>14:00:06</c:v>
                </c:pt>
                <c:pt idx="16962">
                  <c:v>14:00:06</c:v>
                </c:pt>
                <c:pt idx="16963">
                  <c:v>14:00:06</c:v>
                </c:pt>
                <c:pt idx="16964">
                  <c:v>14:00:07</c:v>
                </c:pt>
                <c:pt idx="16965">
                  <c:v>14:00:07</c:v>
                </c:pt>
                <c:pt idx="16966">
                  <c:v>14:00:08</c:v>
                </c:pt>
                <c:pt idx="16967">
                  <c:v>14:00:08</c:v>
                </c:pt>
                <c:pt idx="16968">
                  <c:v>14:00:08</c:v>
                </c:pt>
                <c:pt idx="16969">
                  <c:v>14:00:09</c:v>
                </c:pt>
                <c:pt idx="16970">
                  <c:v>14:00:09</c:v>
                </c:pt>
                <c:pt idx="16971">
                  <c:v>14:00:15</c:v>
                </c:pt>
                <c:pt idx="16972">
                  <c:v>14:00:16</c:v>
                </c:pt>
                <c:pt idx="16973">
                  <c:v>14:00:16</c:v>
                </c:pt>
                <c:pt idx="16974">
                  <c:v>14:00:16</c:v>
                </c:pt>
                <c:pt idx="16975">
                  <c:v>14:00:17</c:v>
                </c:pt>
                <c:pt idx="16976">
                  <c:v>14:00:17</c:v>
                </c:pt>
                <c:pt idx="16977">
                  <c:v>14:00:18</c:v>
                </c:pt>
                <c:pt idx="16978">
                  <c:v>14:00:18</c:v>
                </c:pt>
                <c:pt idx="16979">
                  <c:v>14:00:18</c:v>
                </c:pt>
                <c:pt idx="16980">
                  <c:v>14:00:19</c:v>
                </c:pt>
                <c:pt idx="16981">
                  <c:v>14:00:19</c:v>
                </c:pt>
                <c:pt idx="16982">
                  <c:v>14:00:25</c:v>
                </c:pt>
                <c:pt idx="16983">
                  <c:v>14:00:26</c:v>
                </c:pt>
                <c:pt idx="16984">
                  <c:v>14:00:26</c:v>
                </c:pt>
                <c:pt idx="16985">
                  <c:v>14:00:26</c:v>
                </c:pt>
                <c:pt idx="16986">
                  <c:v>14:00:27</c:v>
                </c:pt>
                <c:pt idx="16987">
                  <c:v>14:00:27</c:v>
                </c:pt>
                <c:pt idx="16988">
                  <c:v>14:00:28</c:v>
                </c:pt>
                <c:pt idx="16989">
                  <c:v>14:00:28</c:v>
                </c:pt>
                <c:pt idx="16990">
                  <c:v>14:00:28</c:v>
                </c:pt>
                <c:pt idx="16991">
                  <c:v>14:00:29</c:v>
                </c:pt>
                <c:pt idx="16992">
                  <c:v>14:00:29</c:v>
                </c:pt>
                <c:pt idx="16993">
                  <c:v>14:00:35</c:v>
                </c:pt>
                <c:pt idx="16994">
                  <c:v>14:00:36</c:v>
                </c:pt>
                <c:pt idx="16995">
                  <c:v>14:00:36</c:v>
                </c:pt>
                <c:pt idx="16996">
                  <c:v>14:00:36</c:v>
                </c:pt>
                <c:pt idx="16997">
                  <c:v>14:00:37</c:v>
                </c:pt>
                <c:pt idx="16998">
                  <c:v>14:00:37</c:v>
                </c:pt>
                <c:pt idx="16999">
                  <c:v>14:00:38</c:v>
                </c:pt>
                <c:pt idx="17000">
                  <c:v>14:00:38</c:v>
                </c:pt>
                <c:pt idx="17001">
                  <c:v>14:00:38</c:v>
                </c:pt>
                <c:pt idx="17002">
                  <c:v>14:00:39</c:v>
                </c:pt>
                <c:pt idx="17003">
                  <c:v>14:00:39</c:v>
                </c:pt>
                <c:pt idx="17004">
                  <c:v>14:00:45</c:v>
                </c:pt>
                <c:pt idx="17005">
                  <c:v>14:00:45</c:v>
                </c:pt>
                <c:pt idx="17006">
                  <c:v>14:00:46</c:v>
                </c:pt>
                <c:pt idx="17007">
                  <c:v>14:00:46</c:v>
                </c:pt>
                <c:pt idx="17008">
                  <c:v>14:00:46</c:v>
                </c:pt>
                <c:pt idx="17009">
                  <c:v>14:00:47</c:v>
                </c:pt>
                <c:pt idx="17010">
                  <c:v>14:00:48</c:v>
                </c:pt>
                <c:pt idx="17011">
                  <c:v>14:00:48</c:v>
                </c:pt>
                <c:pt idx="17012">
                  <c:v>14:00:48</c:v>
                </c:pt>
                <c:pt idx="17013">
                  <c:v>14:00:49</c:v>
                </c:pt>
                <c:pt idx="17014">
                  <c:v>14:00:49</c:v>
                </c:pt>
                <c:pt idx="17015">
                  <c:v>14:00:55</c:v>
                </c:pt>
                <c:pt idx="17016">
                  <c:v>14:00:56</c:v>
                </c:pt>
                <c:pt idx="17017">
                  <c:v>14:00:56</c:v>
                </c:pt>
                <c:pt idx="17018">
                  <c:v>14:00:56</c:v>
                </c:pt>
                <c:pt idx="17019">
                  <c:v>14:00:57</c:v>
                </c:pt>
                <c:pt idx="17020">
                  <c:v>14:00:57</c:v>
                </c:pt>
                <c:pt idx="17021">
                  <c:v>14:00:58</c:v>
                </c:pt>
                <c:pt idx="17022">
                  <c:v>14:00:58</c:v>
                </c:pt>
                <c:pt idx="17023">
                  <c:v>14:00:58</c:v>
                </c:pt>
                <c:pt idx="17024">
                  <c:v>14:00:59</c:v>
                </c:pt>
                <c:pt idx="17025">
                  <c:v>14:00:59</c:v>
                </c:pt>
                <c:pt idx="17026">
                  <c:v>14:01:05</c:v>
                </c:pt>
                <c:pt idx="17027">
                  <c:v>14:01:06</c:v>
                </c:pt>
                <c:pt idx="17028">
                  <c:v>14:01:06</c:v>
                </c:pt>
                <c:pt idx="17029">
                  <c:v>14:01:06</c:v>
                </c:pt>
                <c:pt idx="17030">
                  <c:v>14:01:07</c:v>
                </c:pt>
                <c:pt idx="17031">
                  <c:v>14:01:07</c:v>
                </c:pt>
                <c:pt idx="17032">
                  <c:v>14:01:08</c:v>
                </c:pt>
                <c:pt idx="17033">
                  <c:v>14:01:08</c:v>
                </c:pt>
                <c:pt idx="17034">
                  <c:v>14:01:08</c:v>
                </c:pt>
                <c:pt idx="17035">
                  <c:v>14:01:09</c:v>
                </c:pt>
                <c:pt idx="17036">
                  <c:v>14:01:09</c:v>
                </c:pt>
                <c:pt idx="17037">
                  <c:v>14:01:15</c:v>
                </c:pt>
                <c:pt idx="17038">
                  <c:v>14:01:16</c:v>
                </c:pt>
                <c:pt idx="17039">
                  <c:v>14:01:16</c:v>
                </c:pt>
                <c:pt idx="17040">
                  <c:v>14:01:16</c:v>
                </c:pt>
                <c:pt idx="17041">
                  <c:v>14:01:17</c:v>
                </c:pt>
                <c:pt idx="17042">
                  <c:v>14:01:17</c:v>
                </c:pt>
                <c:pt idx="17043">
                  <c:v>14:01:18</c:v>
                </c:pt>
                <c:pt idx="17044">
                  <c:v>14:01:18</c:v>
                </c:pt>
                <c:pt idx="17045">
                  <c:v>14:01:18</c:v>
                </c:pt>
                <c:pt idx="17046">
                  <c:v>14:01:19</c:v>
                </c:pt>
                <c:pt idx="17047">
                  <c:v>14:01:19</c:v>
                </c:pt>
                <c:pt idx="17048">
                  <c:v>14:01:25</c:v>
                </c:pt>
                <c:pt idx="17049">
                  <c:v>14:01:26</c:v>
                </c:pt>
                <c:pt idx="17050">
                  <c:v>14:01:26</c:v>
                </c:pt>
                <c:pt idx="17051">
                  <c:v>14:01:26</c:v>
                </c:pt>
                <c:pt idx="17052">
                  <c:v>14:01:27</c:v>
                </c:pt>
                <c:pt idx="17053">
                  <c:v>14:01:27</c:v>
                </c:pt>
                <c:pt idx="17054">
                  <c:v>14:01:28</c:v>
                </c:pt>
                <c:pt idx="17055">
                  <c:v>14:01:28</c:v>
                </c:pt>
                <c:pt idx="17056">
                  <c:v>14:01:28</c:v>
                </c:pt>
                <c:pt idx="17057">
                  <c:v>14:01:29</c:v>
                </c:pt>
                <c:pt idx="17058">
                  <c:v>14:01:29</c:v>
                </c:pt>
                <c:pt idx="17059">
                  <c:v>14:01:35</c:v>
                </c:pt>
                <c:pt idx="17060">
                  <c:v>14:01:36</c:v>
                </c:pt>
                <c:pt idx="17061">
                  <c:v>14:01:36</c:v>
                </c:pt>
                <c:pt idx="17062">
                  <c:v>14:01:36</c:v>
                </c:pt>
                <c:pt idx="17063">
                  <c:v>14:01:37</c:v>
                </c:pt>
                <c:pt idx="17064">
                  <c:v>14:01:37</c:v>
                </c:pt>
                <c:pt idx="17065">
                  <c:v>14:01:38</c:v>
                </c:pt>
                <c:pt idx="17066">
                  <c:v>14:01:38</c:v>
                </c:pt>
                <c:pt idx="17067">
                  <c:v>14:01:38</c:v>
                </c:pt>
                <c:pt idx="17068">
                  <c:v>14:01:39</c:v>
                </c:pt>
                <c:pt idx="17069">
                  <c:v>14:01:39</c:v>
                </c:pt>
                <c:pt idx="17070">
                  <c:v>14:01:45</c:v>
                </c:pt>
                <c:pt idx="17071">
                  <c:v>14:01:46</c:v>
                </c:pt>
                <c:pt idx="17072">
                  <c:v>14:01:46</c:v>
                </c:pt>
                <c:pt idx="17073">
                  <c:v>14:01:46</c:v>
                </c:pt>
                <c:pt idx="17074">
                  <c:v>14:01:47</c:v>
                </c:pt>
                <c:pt idx="17075">
                  <c:v>14:01:47</c:v>
                </c:pt>
                <c:pt idx="17076">
                  <c:v>14:01:48</c:v>
                </c:pt>
                <c:pt idx="17077">
                  <c:v>14:01:48</c:v>
                </c:pt>
                <c:pt idx="17078">
                  <c:v>14:01:48</c:v>
                </c:pt>
                <c:pt idx="17079">
                  <c:v>14:01:49</c:v>
                </c:pt>
                <c:pt idx="17080">
                  <c:v>14:01:49</c:v>
                </c:pt>
                <c:pt idx="17081">
                  <c:v>14:01:55</c:v>
                </c:pt>
                <c:pt idx="17082">
                  <c:v>14:01:56</c:v>
                </c:pt>
                <c:pt idx="17083">
                  <c:v>14:01:56</c:v>
                </c:pt>
                <c:pt idx="17084">
                  <c:v>14:01:56</c:v>
                </c:pt>
                <c:pt idx="17085">
                  <c:v>14:01:57</c:v>
                </c:pt>
                <c:pt idx="17086">
                  <c:v>14:01:57</c:v>
                </c:pt>
                <c:pt idx="17087">
                  <c:v>14:01:58</c:v>
                </c:pt>
                <c:pt idx="17088">
                  <c:v>14:01:58</c:v>
                </c:pt>
                <c:pt idx="17089">
                  <c:v>14:01:58</c:v>
                </c:pt>
                <c:pt idx="17090">
                  <c:v>14:01:59</c:v>
                </c:pt>
                <c:pt idx="17091">
                  <c:v>14:01:59</c:v>
                </c:pt>
                <c:pt idx="17092">
                  <c:v>14:02:05</c:v>
                </c:pt>
                <c:pt idx="17093">
                  <c:v>14:02:06</c:v>
                </c:pt>
                <c:pt idx="17094">
                  <c:v>14:02:06</c:v>
                </c:pt>
                <c:pt idx="17095">
                  <c:v>14:02:06</c:v>
                </c:pt>
                <c:pt idx="17096">
                  <c:v>14:02:07</c:v>
                </c:pt>
                <c:pt idx="17097">
                  <c:v>14:02:07</c:v>
                </c:pt>
                <c:pt idx="17098">
                  <c:v>14:02:08</c:v>
                </c:pt>
                <c:pt idx="17099">
                  <c:v>14:02:08</c:v>
                </c:pt>
                <c:pt idx="17100">
                  <c:v>14:02:08</c:v>
                </c:pt>
                <c:pt idx="17101">
                  <c:v>14:02:09</c:v>
                </c:pt>
                <c:pt idx="17102">
                  <c:v>14:02:09</c:v>
                </c:pt>
                <c:pt idx="17103">
                  <c:v>14:02:15</c:v>
                </c:pt>
                <c:pt idx="17104">
                  <c:v>14:02:16</c:v>
                </c:pt>
                <c:pt idx="17105">
                  <c:v>14:02:16</c:v>
                </c:pt>
                <c:pt idx="17106">
                  <c:v>14:02:16</c:v>
                </c:pt>
                <c:pt idx="17107">
                  <c:v>14:02:17</c:v>
                </c:pt>
                <c:pt idx="17108">
                  <c:v>14:02:17</c:v>
                </c:pt>
                <c:pt idx="17109">
                  <c:v>14:02:18</c:v>
                </c:pt>
                <c:pt idx="17110">
                  <c:v>14:02:18</c:v>
                </c:pt>
                <c:pt idx="17111">
                  <c:v>14:02:18</c:v>
                </c:pt>
                <c:pt idx="17112">
                  <c:v>14:02:19</c:v>
                </c:pt>
                <c:pt idx="17113">
                  <c:v>14:02:19</c:v>
                </c:pt>
                <c:pt idx="17114">
                  <c:v>14:02:25</c:v>
                </c:pt>
                <c:pt idx="17115">
                  <c:v>14:02:26</c:v>
                </c:pt>
                <c:pt idx="17116">
                  <c:v>14:02:26</c:v>
                </c:pt>
                <c:pt idx="17117">
                  <c:v>14:02:26</c:v>
                </c:pt>
                <c:pt idx="17118">
                  <c:v>14:02:27</c:v>
                </c:pt>
                <c:pt idx="17119">
                  <c:v>14:02:27</c:v>
                </c:pt>
                <c:pt idx="17120">
                  <c:v>14:02:28</c:v>
                </c:pt>
                <c:pt idx="17121">
                  <c:v>14:02:28</c:v>
                </c:pt>
                <c:pt idx="17122">
                  <c:v>14:02:28</c:v>
                </c:pt>
                <c:pt idx="17123">
                  <c:v>14:02:29</c:v>
                </c:pt>
                <c:pt idx="17124">
                  <c:v>14:02:29</c:v>
                </c:pt>
                <c:pt idx="17125">
                  <c:v>14:02:35</c:v>
                </c:pt>
                <c:pt idx="17126">
                  <c:v>14:02:35</c:v>
                </c:pt>
                <c:pt idx="17127">
                  <c:v>14:02:36</c:v>
                </c:pt>
                <c:pt idx="17128">
                  <c:v>14:02:36</c:v>
                </c:pt>
                <c:pt idx="17129">
                  <c:v>14:02:36</c:v>
                </c:pt>
                <c:pt idx="17130">
                  <c:v>14:02:37</c:v>
                </c:pt>
                <c:pt idx="17131">
                  <c:v>14:02:37</c:v>
                </c:pt>
                <c:pt idx="17132">
                  <c:v>14:02:38</c:v>
                </c:pt>
                <c:pt idx="17133">
                  <c:v>14:02:38</c:v>
                </c:pt>
                <c:pt idx="17134">
                  <c:v>14:02:39</c:v>
                </c:pt>
                <c:pt idx="17135">
                  <c:v>14:02:39</c:v>
                </c:pt>
                <c:pt idx="17136">
                  <c:v>14:02:45</c:v>
                </c:pt>
                <c:pt idx="17137">
                  <c:v>14:02:46</c:v>
                </c:pt>
                <c:pt idx="17138">
                  <c:v>14:02:46</c:v>
                </c:pt>
                <c:pt idx="17139">
                  <c:v>14:02:46</c:v>
                </c:pt>
                <c:pt idx="17140">
                  <c:v>14:02:47</c:v>
                </c:pt>
                <c:pt idx="17141">
                  <c:v>14:02:47</c:v>
                </c:pt>
                <c:pt idx="17142">
                  <c:v>14:02:48</c:v>
                </c:pt>
                <c:pt idx="17143">
                  <c:v>14:02:48</c:v>
                </c:pt>
                <c:pt idx="17144">
                  <c:v>14:02:48</c:v>
                </c:pt>
                <c:pt idx="17145">
                  <c:v>14:02:49</c:v>
                </c:pt>
                <c:pt idx="17146">
                  <c:v>14:02:49</c:v>
                </c:pt>
                <c:pt idx="17147">
                  <c:v>14:02:55</c:v>
                </c:pt>
                <c:pt idx="17148">
                  <c:v>14:02:55</c:v>
                </c:pt>
                <c:pt idx="17149">
                  <c:v>14:02:56</c:v>
                </c:pt>
                <c:pt idx="17150">
                  <c:v>14:02:56</c:v>
                </c:pt>
                <c:pt idx="17151">
                  <c:v>14:02:56</c:v>
                </c:pt>
                <c:pt idx="17152">
                  <c:v>14:02:57</c:v>
                </c:pt>
                <c:pt idx="17153">
                  <c:v>14:02:57</c:v>
                </c:pt>
                <c:pt idx="17154">
                  <c:v>14:02:58</c:v>
                </c:pt>
                <c:pt idx="17155">
                  <c:v>14:02:58</c:v>
                </c:pt>
                <c:pt idx="17156">
                  <c:v>14:02:59</c:v>
                </c:pt>
                <c:pt idx="17157">
                  <c:v>14:02:59</c:v>
                </c:pt>
                <c:pt idx="17158">
                  <c:v>14:03:05</c:v>
                </c:pt>
                <c:pt idx="17159">
                  <c:v>14:03:06</c:v>
                </c:pt>
                <c:pt idx="17160">
                  <c:v>14:03:06</c:v>
                </c:pt>
                <c:pt idx="17161">
                  <c:v>14:03:06</c:v>
                </c:pt>
                <c:pt idx="17162">
                  <c:v>14:03:07</c:v>
                </c:pt>
                <c:pt idx="17163">
                  <c:v>14:03:07</c:v>
                </c:pt>
                <c:pt idx="17164">
                  <c:v>14:03:08</c:v>
                </c:pt>
                <c:pt idx="17165">
                  <c:v>14:03:08</c:v>
                </c:pt>
                <c:pt idx="17166">
                  <c:v>14:03:08</c:v>
                </c:pt>
                <c:pt idx="17167">
                  <c:v>14:03:09</c:v>
                </c:pt>
                <c:pt idx="17168">
                  <c:v>14:03:09</c:v>
                </c:pt>
                <c:pt idx="17169">
                  <c:v>14:03:15</c:v>
                </c:pt>
                <c:pt idx="17170">
                  <c:v>14:03:15</c:v>
                </c:pt>
                <c:pt idx="17171">
                  <c:v>14:03:16</c:v>
                </c:pt>
                <c:pt idx="17172">
                  <c:v>14:03:16</c:v>
                </c:pt>
                <c:pt idx="17173">
                  <c:v>14:03:16</c:v>
                </c:pt>
                <c:pt idx="17174">
                  <c:v>14:03:17</c:v>
                </c:pt>
                <c:pt idx="17175">
                  <c:v>14:03:17</c:v>
                </c:pt>
                <c:pt idx="17176">
                  <c:v>14:03:18</c:v>
                </c:pt>
                <c:pt idx="17177">
                  <c:v>14:03:18</c:v>
                </c:pt>
                <c:pt idx="17178">
                  <c:v>14:03:18</c:v>
                </c:pt>
                <c:pt idx="17179">
                  <c:v>14:03:19</c:v>
                </c:pt>
                <c:pt idx="17180">
                  <c:v>14:03:25</c:v>
                </c:pt>
                <c:pt idx="17181">
                  <c:v>14:03:26</c:v>
                </c:pt>
                <c:pt idx="17182">
                  <c:v>14:03:26</c:v>
                </c:pt>
                <c:pt idx="17183">
                  <c:v>14:03:26</c:v>
                </c:pt>
                <c:pt idx="17184">
                  <c:v>14:03:27</c:v>
                </c:pt>
                <c:pt idx="17185">
                  <c:v>14:03:27</c:v>
                </c:pt>
                <c:pt idx="17186">
                  <c:v>14:03:28</c:v>
                </c:pt>
                <c:pt idx="17187">
                  <c:v>14:03:28</c:v>
                </c:pt>
                <c:pt idx="17188">
                  <c:v>14:03:28</c:v>
                </c:pt>
                <c:pt idx="17189">
                  <c:v>14:03:29</c:v>
                </c:pt>
                <c:pt idx="17190">
                  <c:v>14:03:29</c:v>
                </c:pt>
                <c:pt idx="17191">
                  <c:v>14:03:35</c:v>
                </c:pt>
                <c:pt idx="17192">
                  <c:v>14:03:36</c:v>
                </c:pt>
                <c:pt idx="17193">
                  <c:v>14:03:36</c:v>
                </c:pt>
                <c:pt idx="17194">
                  <c:v>14:03:36</c:v>
                </c:pt>
                <c:pt idx="17195">
                  <c:v>14:03:37</c:v>
                </c:pt>
                <c:pt idx="17196">
                  <c:v>14:03:37</c:v>
                </c:pt>
                <c:pt idx="17197">
                  <c:v>14:03:38</c:v>
                </c:pt>
                <c:pt idx="17198">
                  <c:v>14:03:38</c:v>
                </c:pt>
                <c:pt idx="17199">
                  <c:v>14:03:38</c:v>
                </c:pt>
                <c:pt idx="17200">
                  <c:v>14:03:39</c:v>
                </c:pt>
                <c:pt idx="17201">
                  <c:v>14:03:39</c:v>
                </c:pt>
                <c:pt idx="17202">
                  <c:v>14:03:45</c:v>
                </c:pt>
                <c:pt idx="17203">
                  <c:v>14:03:46</c:v>
                </c:pt>
                <c:pt idx="17204">
                  <c:v>14:03:46</c:v>
                </c:pt>
                <c:pt idx="17205">
                  <c:v>14:03:46</c:v>
                </c:pt>
                <c:pt idx="17206">
                  <c:v>14:03:47</c:v>
                </c:pt>
                <c:pt idx="17207">
                  <c:v>14:03:47</c:v>
                </c:pt>
                <c:pt idx="17208">
                  <c:v>14:03:48</c:v>
                </c:pt>
                <c:pt idx="17209">
                  <c:v>14:03:48</c:v>
                </c:pt>
                <c:pt idx="17210">
                  <c:v>14:03:48</c:v>
                </c:pt>
                <c:pt idx="17211">
                  <c:v>14:03:49</c:v>
                </c:pt>
                <c:pt idx="17212">
                  <c:v>14:03:49</c:v>
                </c:pt>
                <c:pt idx="17213">
                  <c:v>14:03:55</c:v>
                </c:pt>
                <c:pt idx="17214">
                  <c:v>14:03:56</c:v>
                </c:pt>
                <c:pt idx="17215">
                  <c:v>14:03:56</c:v>
                </c:pt>
                <c:pt idx="17216">
                  <c:v>14:03:56</c:v>
                </c:pt>
                <c:pt idx="17217">
                  <c:v>14:03:57</c:v>
                </c:pt>
                <c:pt idx="17218">
                  <c:v>14:03:57</c:v>
                </c:pt>
                <c:pt idx="17219">
                  <c:v>14:03:58</c:v>
                </c:pt>
                <c:pt idx="17220">
                  <c:v>14:03:58</c:v>
                </c:pt>
                <c:pt idx="17221">
                  <c:v>14:03:58</c:v>
                </c:pt>
                <c:pt idx="17222">
                  <c:v>14:03:59</c:v>
                </c:pt>
                <c:pt idx="17223">
                  <c:v>14:03:59</c:v>
                </c:pt>
                <c:pt idx="17224">
                  <c:v>14:04:04</c:v>
                </c:pt>
                <c:pt idx="17225">
                  <c:v>14:04:05</c:v>
                </c:pt>
                <c:pt idx="17226">
                  <c:v>14:04:06</c:v>
                </c:pt>
                <c:pt idx="17227">
                  <c:v>14:04:06</c:v>
                </c:pt>
                <c:pt idx="17228">
                  <c:v>14:04:07</c:v>
                </c:pt>
                <c:pt idx="17229">
                  <c:v>14:04:07</c:v>
                </c:pt>
                <c:pt idx="17230">
                  <c:v>14:04:08</c:v>
                </c:pt>
                <c:pt idx="17231">
                  <c:v>14:04:08</c:v>
                </c:pt>
                <c:pt idx="17232">
                  <c:v>14:04:08</c:v>
                </c:pt>
                <c:pt idx="17233">
                  <c:v>14:04:09</c:v>
                </c:pt>
                <c:pt idx="17234">
                  <c:v>14:04:09</c:v>
                </c:pt>
                <c:pt idx="17235">
                  <c:v>14:04:15</c:v>
                </c:pt>
                <c:pt idx="17236">
                  <c:v>14:04:16</c:v>
                </c:pt>
                <c:pt idx="17237">
                  <c:v>14:04:16</c:v>
                </c:pt>
                <c:pt idx="17238">
                  <c:v>14:04:16</c:v>
                </c:pt>
                <c:pt idx="17239">
                  <c:v>14:04:17</c:v>
                </c:pt>
                <c:pt idx="17240">
                  <c:v>14:04:17</c:v>
                </c:pt>
                <c:pt idx="17241">
                  <c:v>14:04:18</c:v>
                </c:pt>
                <c:pt idx="17242">
                  <c:v>14:04:18</c:v>
                </c:pt>
                <c:pt idx="17243">
                  <c:v>14:04:18</c:v>
                </c:pt>
                <c:pt idx="17244">
                  <c:v>14:04:19</c:v>
                </c:pt>
                <c:pt idx="17245">
                  <c:v>14:04:19</c:v>
                </c:pt>
                <c:pt idx="17246">
                  <c:v>14:04:25</c:v>
                </c:pt>
                <c:pt idx="17247">
                  <c:v>14:04:26</c:v>
                </c:pt>
                <c:pt idx="17248">
                  <c:v>14:04:26</c:v>
                </c:pt>
                <c:pt idx="17249">
                  <c:v>14:04:26</c:v>
                </c:pt>
                <c:pt idx="17250">
                  <c:v>14:04:27</c:v>
                </c:pt>
                <c:pt idx="17251">
                  <c:v>14:04:27</c:v>
                </c:pt>
                <c:pt idx="17252">
                  <c:v>14:04:28</c:v>
                </c:pt>
                <c:pt idx="17253">
                  <c:v>14:04:28</c:v>
                </c:pt>
                <c:pt idx="17254">
                  <c:v>14:04:28</c:v>
                </c:pt>
                <c:pt idx="17255">
                  <c:v>14:04:29</c:v>
                </c:pt>
                <c:pt idx="17256">
                  <c:v>14:04:29</c:v>
                </c:pt>
                <c:pt idx="17257">
                  <c:v>14:04:35</c:v>
                </c:pt>
                <c:pt idx="17258">
                  <c:v>14:04:35</c:v>
                </c:pt>
                <c:pt idx="17259">
                  <c:v>14:04:36</c:v>
                </c:pt>
                <c:pt idx="17260">
                  <c:v>14:04:36</c:v>
                </c:pt>
                <c:pt idx="17261">
                  <c:v>14:04:37</c:v>
                </c:pt>
                <c:pt idx="17262">
                  <c:v>14:04:37</c:v>
                </c:pt>
                <c:pt idx="17263">
                  <c:v>14:04:38</c:v>
                </c:pt>
                <c:pt idx="17264">
                  <c:v>14:04:38</c:v>
                </c:pt>
                <c:pt idx="17265">
                  <c:v>14:04:38</c:v>
                </c:pt>
                <c:pt idx="17266">
                  <c:v>14:04:39</c:v>
                </c:pt>
                <c:pt idx="17267">
                  <c:v>14:04:39</c:v>
                </c:pt>
                <c:pt idx="17268">
                  <c:v>14:04:45</c:v>
                </c:pt>
                <c:pt idx="17269">
                  <c:v>14:04:46</c:v>
                </c:pt>
                <c:pt idx="17270">
                  <c:v>14:04:46</c:v>
                </c:pt>
                <c:pt idx="17271">
                  <c:v>14:04:46</c:v>
                </c:pt>
                <c:pt idx="17272">
                  <c:v>14:04:47</c:v>
                </c:pt>
                <c:pt idx="17273">
                  <c:v>14:04:47</c:v>
                </c:pt>
                <c:pt idx="17274">
                  <c:v>14:04:48</c:v>
                </c:pt>
                <c:pt idx="17275">
                  <c:v>14:04:48</c:v>
                </c:pt>
                <c:pt idx="17276">
                  <c:v>14:04:48</c:v>
                </c:pt>
                <c:pt idx="17277">
                  <c:v>14:04:49</c:v>
                </c:pt>
                <c:pt idx="17278">
                  <c:v>14:04:49</c:v>
                </c:pt>
                <c:pt idx="17279">
                  <c:v>14:04:55</c:v>
                </c:pt>
                <c:pt idx="17280">
                  <c:v>14:04:55</c:v>
                </c:pt>
                <c:pt idx="17281">
                  <c:v>14:04:56</c:v>
                </c:pt>
                <c:pt idx="17282">
                  <c:v>14:04:56</c:v>
                </c:pt>
                <c:pt idx="17283">
                  <c:v>14:04:56</c:v>
                </c:pt>
                <c:pt idx="17284">
                  <c:v>14:04:57</c:v>
                </c:pt>
                <c:pt idx="17285">
                  <c:v>14:04:57</c:v>
                </c:pt>
                <c:pt idx="17286">
                  <c:v>14:04:58</c:v>
                </c:pt>
                <c:pt idx="17287">
                  <c:v>14:04:58</c:v>
                </c:pt>
                <c:pt idx="17288">
                  <c:v>14:04:58</c:v>
                </c:pt>
                <c:pt idx="17289">
                  <c:v>14:04:59</c:v>
                </c:pt>
                <c:pt idx="17290">
                  <c:v>14:05:05</c:v>
                </c:pt>
                <c:pt idx="17291">
                  <c:v>14:05:06</c:v>
                </c:pt>
                <c:pt idx="17292">
                  <c:v>14:05:06</c:v>
                </c:pt>
                <c:pt idx="17293">
                  <c:v>14:05:06</c:v>
                </c:pt>
                <c:pt idx="17294">
                  <c:v>14:05:07</c:v>
                </c:pt>
                <c:pt idx="17295">
                  <c:v>14:05:07</c:v>
                </c:pt>
                <c:pt idx="17296">
                  <c:v>14:05:08</c:v>
                </c:pt>
                <c:pt idx="17297">
                  <c:v>14:05:08</c:v>
                </c:pt>
                <c:pt idx="17298">
                  <c:v>14:05:08</c:v>
                </c:pt>
                <c:pt idx="17299">
                  <c:v>14:05:09</c:v>
                </c:pt>
                <c:pt idx="17300">
                  <c:v>14:05:09</c:v>
                </c:pt>
                <c:pt idx="17301">
                  <c:v>14:05:15</c:v>
                </c:pt>
                <c:pt idx="17302">
                  <c:v>14:05:16</c:v>
                </c:pt>
                <c:pt idx="17303">
                  <c:v>14:05:16</c:v>
                </c:pt>
                <c:pt idx="17304">
                  <c:v>14:05:16</c:v>
                </c:pt>
                <c:pt idx="17305">
                  <c:v>14:05:17</c:v>
                </c:pt>
                <c:pt idx="17306">
                  <c:v>14:05:17</c:v>
                </c:pt>
                <c:pt idx="17307">
                  <c:v>14:05:18</c:v>
                </c:pt>
                <c:pt idx="17308">
                  <c:v>14:05:18</c:v>
                </c:pt>
                <c:pt idx="17309">
                  <c:v>14:05:18</c:v>
                </c:pt>
                <c:pt idx="17310">
                  <c:v>14:05:19</c:v>
                </c:pt>
                <c:pt idx="17311">
                  <c:v>14:05:19</c:v>
                </c:pt>
                <c:pt idx="17312">
                  <c:v>14:05:25</c:v>
                </c:pt>
                <c:pt idx="17313">
                  <c:v>14:05:26</c:v>
                </c:pt>
                <c:pt idx="17314">
                  <c:v>14:05:26</c:v>
                </c:pt>
                <c:pt idx="17315">
                  <c:v>14:05:26</c:v>
                </c:pt>
                <c:pt idx="17316">
                  <c:v>14:05:27</c:v>
                </c:pt>
                <c:pt idx="17317">
                  <c:v>14:05:27</c:v>
                </c:pt>
                <c:pt idx="17318">
                  <c:v>14:05:28</c:v>
                </c:pt>
                <c:pt idx="17319">
                  <c:v>14:05:28</c:v>
                </c:pt>
                <c:pt idx="17320">
                  <c:v>14:05:28</c:v>
                </c:pt>
                <c:pt idx="17321">
                  <c:v>14:05:29</c:v>
                </c:pt>
                <c:pt idx="17322">
                  <c:v>14:05:29</c:v>
                </c:pt>
                <c:pt idx="17323">
                  <c:v>14:05:35</c:v>
                </c:pt>
                <c:pt idx="17324">
                  <c:v>14:05:36</c:v>
                </c:pt>
                <c:pt idx="17325">
                  <c:v>14:05:36</c:v>
                </c:pt>
                <c:pt idx="17326">
                  <c:v>14:05:36</c:v>
                </c:pt>
                <c:pt idx="17327">
                  <c:v>14:05:37</c:v>
                </c:pt>
                <c:pt idx="17328">
                  <c:v>14:05:37</c:v>
                </c:pt>
                <c:pt idx="17329">
                  <c:v>14:05:38</c:v>
                </c:pt>
                <c:pt idx="17330">
                  <c:v>14:05:38</c:v>
                </c:pt>
                <c:pt idx="17331">
                  <c:v>14:05:38</c:v>
                </c:pt>
                <c:pt idx="17332">
                  <c:v>14:05:39</c:v>
                </c:pt>
                <c:pt idx="17333">
                  <c:v>14:05:39</c:v>
                </c:pt>
                <c:pt idx="17334">
                  <c:v>14:05:45</c:v>
                </c:pt>
                <c:pt idx="17335">
                  <c:v>14:05:46</c:v>
                </c:pt>
                <c:pt idx="17336">
                  <c:v>14:05:46</c:v>
                </c:pt>
                <c:pt idx="17337">
                  <c:v>14:05:46</c:v>
                </c:pt>
                <c:pt idx="17338">
                  <c:v>14:05:47</c:v>
                </c:pt>
                <c:pt idx="17339">
                  <c:v>14:05:47</c:v>
                </c:pt>
                <c:pt idx="17340">
                  <c:v>14:05:48</c:v>
                </c:pt>
                <c:pt idx="17341">
                  <c:v>14:05:48</c:v>
                </c:pt>
                <c:pt idx="17342">
                  <c:v>14:05:48</c:v>
                </c:pt>
                <c:pt idx="17343">
                  <c:v>14:05:49</c:v>
                </c:pt>
                <c:pt idx="17344">
                  <c:v>14:05:49</c:v>
                </c:pt>
                <c:pt idx="17345">
                  <c:v>14:05:55</c:v>
                </c:pt>
                <c:pt idx="17346">
                  <c:v>14:05:56</c:v>
                </c:pt>
                <c:pt idx="17347">
                  <c:v>14:05:56</c:v>
                </c:pt>
                <c:pt idx="17348">
                  <c:v>14:05:56</c:v>
                </c:pt>
                <c:pt idx="17349">
                  <c:v>14:05:57</c:v>
                </c:pt>
                <c:pt idx="17350">
                  <c:v>14:05:57</c:v>
                </c:pt>
                <c:pt idx="17351">
                  <c:v>14:05:58</c:v>
                </c:pt>
                <c:pt idx="17352">
                  <c:v>14:05:58</c:v>
                </c:pt>
                <c:pt idx="17353">
                  <c:v>14:05:58</c:v>
                </c:pt>
                <c:pt idx="17354">
                  <c:v>14:05:59</c:v>
                </c:pt>
                <c:pt idx="17355">
                  <c:v>14:05:59</c:v>
                </c:pt>
                <c:pt idx="17356">
                  <c:v>14:06:05</c:v>
                </c:pt>
                <c:pt idx="17357">
                  <c:v>14:06:05</c:v>
                </c:pt>
                <c:pt idx="17358">
                  <c:v>14:06:06</c:v>
                </c:pt>
                <c:pt idx="17359">
                  <c:v>14:06:06</c:v>
                </c:pt>
                <c:pt idx="17360">
                  <c:v>14:06:06</c:v>
                </c:pt>
                <c:pt idx="17361">
                  <c:v>14:06:07</c:v>
                </c:pt>
                <c:pt idx="17362">
                  <c:v>14:06:08</c:v>
                </c:pt>
                <c:pt idx="17363">
                  <c:v>14:06:08</c:v>
                </c:pt>
                <c:pt idx="17364">
                  <c:v>14:06:08</c:v>
                </c:pt>
                <c:pt idx="17365">
                  <c:v>14:06:09</c:v>
                </c:pt>
                <c:pt idx="17366">
                  <c:v>14:06:09</c:v>
                </c:pt>
                <c:pt idx="17367">
                  <c:v>14:06:14</c:v>
                </c:pt>
                <c:pt idx="17368">
                  <c:v>14:06:15</c:v>
                </c:pt>
                <c:pt idx="17369">
                  <c:v>14:06:15</c:v>
                </c:pt>
                <c:pt idx="17370">
                  <c:v>14:06:16</c:v>
                </c:pt>
                <c:pt idx="17371">
                  <c:v>14:06:16</c:v>
                </c:pt>
                <c:pt idx="17372">
                  <c:v>14:06:16</c:v>
                </c:pt>
                <c:pt idx="17373">
                  <c:v>14:06:17</c:v>
                </c:pt>
                <c:pt idx="17374">
                  <c:v>14:06:18</c:v>
                </c:pt>
                <c:pt idx="17375">
                  <c:v>14:06:18</c:v>
                </c:pt>
                <c:pt idx="17376">
                  <c:v>14:06:19</c:v>
                </c:pt>
                <c:pt idx="17377">
                  <c:v>14:06:19</c:v>
                </c:pt>
                <c:pt idx="17378">
                  <c:v>14:06:25</c:v>
                </c:pt>
                <c:pt idx="17379">
                  <c:v>14:06:26</c:v>
                </c:pt>
                <c:pt idx="17380">
                  <c:v>14:06:26</c:v>
                </c:pt>
                <c:pt idx="17381">
                  <c:v>14:06:26</c:v>
                </c:pt>
                <c:pt idx="17382">
                  <c:v>14:06:27</c:v>
                </c:pt>
                <c:pt idx="17383">
                  <c:v>14:06:27</c:v>
                </c:pt>
                <c:pt idx="17384">
                  <c:v>14:06:28</c:v>
                </c:pt>
                <c:pt idx="17385">
                  <c:v>14:06:28</c:v>
                </c:pt>
                <c:pt idx="17386">
                  <c:v>14:06:28</c:v>
                </c:pt>
                <c:pt idx="17387">
                  <c:v>14:06:29</c:v>
                </c:pt>
                <c:pt idx="17388">
                  <c:v>14:06:29</c:v>
                </c:pt>
                <c:pt idx="17389">
                  <c:v>14:06:35</c:v>
                </c:pt>
                <c:pt idx="17390">
                  <c:v>14:06:36</c:v>
                </c:pt>
                <c:pt idx="17391">
                  <c:v>14:06:36</c:v>
                </c:pt>
                <c:pt idx="17392">
                  <c:v>14:06:36</c:v>
                </c:pt>
                <c:pt idx="17393">
                  <c:v>14:06:37</c:v>
                </c:pt>
                <c:pt idx="17394">
                  <c:v>14:06:37</c:v>
                </c:pt>
                <c:pt idx="17395">
                  <c:v>14:06:38</c:v>
                </c:pt>
                <c:pt idx="17396">
                  <c:v>14:06:38</c:v>
                </c:pt>
                <c:pt idx="17397">
                  <c:v>14:06:38</c:v>
                </c:pt>
                <c:pt idx="17398">
                  <c:v>14:06:39</c:v>
                </c:pt>
                <c:pt idx="17399">
                  <c:v>14:06:39</c:v>
                </c:pt>
                <c:pt idx="17400">
                  <c:v>14:06:45</c:v>
                </c:pt>
                <c:pt idx="17401">
                  <c:v>14:06:46</c:v>
                </c:pt>
                <c:pt idx="17402">
                  <c:v>14:06:46</c:v>
                </c:pt>
                <c:pt idx="17403">
                  <c:v>14:06:46</c:v>
                </c:pt>
                <c:pt idx="17404">
                  <c:v>14:06:47</c:v>
                </c:pt>
                <c:pt idx="17405">
                  <c:v>14:06:47</c:v>
                </c:pt>
                <c:pt idx="17406">
                  <c:v>14:06:48</c:v>
                </c:pt>
                <c:pt idx="17407">
                  <c:v>14:06:48</c:v>
                </c:pt>
                <c:pt idx="17408">
                  <c:v>14:06:48</c:v>
                </c:pt>
                <c:pt idx="17409">
                  <c:v>14:06:49</c:v>
                </c:pt>
                <c:pt idx="17410">
                  <c:v>14:06:49</c:v>
                </c:pt>
                <c:pt idx="17411">
                  <c:v>14:06:55</c:v>
                </c:pt>
                <c:pt idx="17412">
                  <c:v>14:06:56</c:v>
                </c:pt>
                <c:pt idx="17413">
                  <c:v>14:06:56</c:v>
                </c:pt>
                <c:pt idx="17414">
                  <c:v>14:06:56</c:v>
                </c:pt>
                <c:pt idx="17415">
                  <c:v>14:06:57</c:v>
                </c:pt>
                <c:pt idx="17416">
                  <c:v>14:06:57</c:v>
                </c:pt>
                <c:pt idx="17417">
                  <c:v>14:06:58</c:v>
                </c:pt>
                <c:pt idx="17418">
                  <c:v>14:06:58</c:v>
                </c:pt>
                <c:pt idx="17419">
                  <c:v>14:06:58</c:v>
                </c:pt>
                <c:pt idx="17420">
                  <c:v>14:06:59</c:v>
                </c:pt>
                <c:pt idx="17421">
                  <c:v>14:06:59</c:v>
                </c:pt>
                <c:pt idx="17422">
                  <c:v>14:07:05</c:v>
                </c:pt>
                <c:pt idx="17423">
                  <c:v>14:07:06</c:v>
                </c:pt>
                <c:pt idx="17424">
                  <c:v>14:07:06</c:v>
                </c:pt>
                <c:pt idx="17425">
                  <c:v>14:07:06</c:v>
                </c:pt>
                <c:pt idx="17426">
                  <c:v>14:07:07</c:v>
                </c:pt>
                <c:pt idx="17427">
                  <c:v>14:07:07</c:v>
                </c:pt>
                <c:pt idx="17428">
                  <c:v>14:07:08</c:v>
                </c:pt>
                <c:pt idx="17429">
                  <c:v>14:07:08</c:v>
                </c:pt>
                <c:pt idx="17430">
                  <c:v>14:07:08</c:v>
                </c:pt>
                <c:pt idx="17431">
                  <c:v>14:07:09</c:v>
                </c:pt>
                <c:pt idx="17432">
                  <c:v>14:07:09</c:v>
                </c:pt>
                <c:pt idx="17433">
                  <c:v>14:07:15</c:v>
                </c:pt>
                <c:pt idx="17434">
                  <c:v>14:07:16</c:v>
                </c:pt>
                <c:pt idx="17435">
                  <c:v>14:07:16</c:v>
                </c:pt>
                <c:pt idx="17436">
                  <c:v>14:07:16</c:v>
                </c:pt>
                <c:pt idx="17437">
                  <c:v>14:07:17</c:v>
                </c:pt>
                <c:pt idx="17438">
                  <c:v>14:07:17</c:v>
                </c:pt>
                <c:pt idx="17439">
                  <c:v>14:07:18</c:v>
                </c:pt>
                <c:pt idx="17440">
                  <c:v>14:07:18</c:v>
                </c:pt>
                <c:pt idx="17441">
                  <c:v>14:07:18</c:v>
                </c:pt>
                <c:pt idx="17442">
                  <c:v>14:07:19</c:v>
                </c:pt>
                <c:pt idx="17443">
                  <c:v>14:07:19</c:v>
                </c:pt>
                <c:pt idx="17444">
                  <c:v>14:07:25</c:v>
                </c:pt>
                <c:pt idx="17445">
                  <c:v>14:07:26</c:v>
                </c:pt>
                <c:pt idx="17446">
                  <c:v>14:07:26</c:v>
                </c:pt>
                <c:pt idx="17447">
                  <c:v>14:07:26</c:v>
                </c:pt>
                <c:pt idx="17448">
                  <c:v>14:07:27</c:v>
                </c:pt>
                <c:pt idx="17449">
                  <c:v>14:07:27</c:v>
                </c:pt>
                <c:pt idx="17450">
                  <c:v>14:07:28</c:v>
                </c:pt>
                <c:pt idx="17451">
                  <c:v>14:07:28</c:v>
                </c:pt>
                <c:pt idx="17452">
                  <c:v>14:07:28</c:v>
                </c:pt>
                <c:pt idx="17453">
                  <c:v>14:07:29</c:v>
                </c:pt>
                <c:pt idx="17454">
                  <c:v>14:07:29</c:v>
                </c:pt>
                <c:pt idx="17455">
                  <c:v>14:07:35</c:v>
                </c:pt>
                <c:pt idx="17456">
                  <c:v>14:07:36</c:v>
                </c:pt>
                <c:pt idx="17457">
                  <c:v>14:07:36</c:v>
                </c:pt>
                <c:pt idx="17458">
                  <c:v>14:07:36</c:v>
                </c:pt>
                <c:pt idx="17459">
                  <c:v>14:07:37</c:v>
                </c:pt>
                <c:pt idx="17460">
                  <c:v>14:07:37</c:v>
                </c:pt>
                <c:pt idx="17461">
                  <c:v>14:07:38</c:v>
                </c:pt>
                <c:pt idx="17462">
                  <c:v>14:07:38</c:v>
                </c:pt>
                <c:pt idx="17463">
                  <c:v>14:07:38</c:v>
                </c:pt>
                <c:pt idx="17464">
                  <c:v>14:07:39</c:v>
                </c:pt>
                <c:pt idx="17465">
                  <c:v>14:07:39</c:v>
                </c:pt>
                <c:pt idx="17466">
                  <c:v>14:07:45</c:v>
                </c:pt>
                <c:pt idx="17467">
                  <c:v>14:07:45</c:v>
                </c:pt>
                <c:pt idx="17468">
                  <c:v>14:07:46</c:v>
                </c:pt>
                <c:pt idx="17469">
                  <c:v>14:07:46</c:v>
                </c:pt>
                <c:pt idx="17470">
                  <c:v>14:07:47</c:v>
                </c:pt>
                <c:pt idx="17471">
                  <c:v>14:07:47</c:v>
                </c:pt>
                <c:pt idx="17472">
                  <c:v>14:07:48</c:v>
                </c:pt>
                <c:pt idx="17473">
                  <c:v>14:07:48</c:v>
                </c:pt>
                <c:pt idx="17474">
                  <c:v>14:07:48</c:v>
                </c:pt>
                <c:pt idx="17475">
                  <c:v>14:07:49</c:v>
                </c:pt>
                <c:pt idx="17476">
                  <c:v>14:07:49</c:v>
                </c:pt>
                <c:pt idx="17477">
                  <c:v>14:07:55</c:v>
                </c:pt>
                <c:pt idx="17478">
                  <c:v>14:07:56</c:v>
                </c:pt>
                <c:pt idx="17479">
                  <c:v>14:07:56</c:v>
                </c:pt>
                <c:pt idx="17480">
                  <c:v>14:07:56</c:v>
                </c:pt>
                <c:pt idx="17481">
                  <c:v>14:07:57</c:v>
                </c:pt>
                <c:pt idx="17482">
                  <c:v>14:07:57</c:v>
                </c:pt>
                <c:pt idx="17483">
                  <c:v>14:07:58</c:v>
                </c:pt>
                <c:pt idx="17484">
                  <c:v>14:07:58</c:v>
                </c:pt>
                <c:pt idx="17485">
                  <c:v>14:07:58</c:v>
                </c:pt>
                <c:pt idx="17486">
                  <c:v>14:07:59</c:v>
                </c:pt>
                <c:pt idx="17487">
                  <c:v>14:07:59</c:v>
                </c:pt>
                <c:pt idx="17488">
                  <c:v>14:08:05</c:v>
                </c:pt>
                <c:pt idx="17489">
                  <c:v>14:08:06</c:v>
                </c:pt>
                <c:pt idx="17490">
                  <c:v>14:08:06</c:v>
                </c:pt>
                <c:pt idx="17491">
                  <c:v>14:08:06</c:v>
                </c:pt>
                <c:pt idx="17492">
                  <c:v>14:08:07</c:v>
                </c:pt>
                <c:pt idx="17493">
                  <c:v>14:08:07</c:v>
                </c:pt>
                <c:pt idx="17494">
                  <c:v>14:08:08</c:v>
                </c:pt>
                <c:pt idx="17495">
                  <c:v>14:08:08</c:v>
                </c:pt>
                <c:pt idx="17496">
                  <c:v>14:08:08</c:v>
                </c:pt>
                <c:pt idx="17497">
                  <c:v>14:08:09</c:v>
                </c:pt>
                <c:pt idx="17498">
                  <c:v>14:08:09</c:v>
                </c:pt>
                <c:pt idx="17499">
                  <c:v>14:08:15</c:v>
                </c:pt>
                <c:pt idx="17500">
                  <c:v>14:08:16</c:v>
                </c:pt>
                <c:pt idx="17501">
                  <c:v>14:08:16</c:v>
                </c:pt>
                <c:pt idx="17502">
                  <c:v>14:08:16</c:v>
                </c:pt>
                <c:pt idx="17503">
                  <c:v>14:08:17</c:v>
                </c:pt>
                <c:pt idx="17504">
                  <c:v>14:08:17</c:v>
                </c:pt>
                <c:pt idx="17505">
                  <c:v>14:08:18</c:v>
                </c:pt>
                <c:pt idx="17506">
                  <c:v>14:08:18</c:v>
                </c:pt>
                <c:pt idx="17507">
                  <c:v>14:08:18</c:v>
                </c:pt>
                <c:pt idx="17508">
                  <c:v>14:08:19</c:v>
                </c:pt>
                <c:pt idx="17509">
                  <c:v>14:08:19</c:v>
                </c:pt>
                <c:pt idx="17510">
                  <c:v>14:08:25</c:v>
                </c:pt>
                <c:pt idx="17511">
                  <c:v>14:08:26</c:v>
                </c:pt>
                <c:pt idx="17512">
                  <c:v>14:08:26</c:v>
                </c:pt>
                <c:pt idx="17513">
                  <c:v>14:08:26</c:v>
                </c:pt>
                <c:pt idx="17514">
                  <c:v>14:08:27</c:v>
                </c:pt>
                <c:pt idx="17515">
                  <c:v>14:08:27</c:v>
                </c:pt>
                <c:pt idx="17516">
                  <c:v>14:08:28</c:v>
                </c:pt>
                <c:pt idx="17517">
                  <c:v>14:08:28</c:v>
                </c:pt>
                <c:pt idx="17518">
                  <c:v>14:08:28</c:v>
                </c:pt>
                <c:pt idx="17519">
                  <c:v>14:08:29</c:v>
                </c:pt>
                <c:pt idx="17520">
                  <c:v>14:08:29</c:v>
                </c:pt>
                <c:pt idx="17521">
                  <c:v>14:08:35</c:v>
                </c:pt>
                <c:pt idx="17522">
                  <c:v>14:08:36</c:v>
                </c:pt>
                <c:pt idx="17523">
                  <c:v>14:08:36</c:v>
                </c:pt>
                <c:pt idx="17524">
                  <c:v>14:08:36</c:v>
                </c:pt>
                <c:pt idx="17525">
                  <c:v>14:08:37</c:v>
                </c:pt>
                <c:pt idx="17526">
                  <c:v>14:08:37</c:v>
                </c:pt>
                <c:pt idx="17527">
                  <c:v>14:08:38</c:v>
                </c:pt>
                <c:pt idx="17528">
                  <c:v>14:08:38</c:v>
                </c:pt>
                <c:pt idx="17529">
                  <c:v>14:08:38</c:v>
                </c:pt>
                <c:pt idx="17530">
                  <c:v>14:08:39</c:v>
                </c:pt>
                <c:pt idx="17531">
                  <c:v>14:08:39</c:v>
                </c:pt>
                <c:pt idx="17532">
                  <c:v>14:08:45</c:v>
                </c:pt>
                <c:pt idx="17533">
                  <c:v>14:08:46</c:v>
                </c:pt>
                <c:pt idx="17534">
                  <c:v>14:08:46</c:v>
                </c:pt>
                <c:pt idx="17535">
                  <c:v>14:08:46</c:v>
                </c:pt>
                <c:pt idx="17536">
                  <c:v>14:08:47</c:v>
                </c:pt>
                <c:pt idx="17537">
                  <c:v>14:08:47</c:v>
                </c:pt>
                <c:pt idx="17538">
                  <c:v>14:08:48</c:v>
                </c:pt>
                <c:pt idx="17539">
                  <c:v>14:08:48</c:v>
                </c:pt>
                <c:pt idx="17540">
                  <c:v>14:08:48</c:v>
                </c:pt>
                <c:pt idx="17541">
                  <c:v>14:08:49</c:v>
                </c:pt>
                <c:pt idx="17542">
                  <c:v>14:08:49</c:v>
                </c:pt>
                <c:pt idx="17543">
                  <c:v>14:08:55</c:v>
                </c:pt>
                <c:pt idx="17544">
                  <c:v>14:08:55</c:v>
                </c:pt>
                <c:pt idx="17545">
                  <c:v>14:08:56</c:v>
                </c:pt>
                <c:pt idx="17546">
                  <c:v>14:08:56</c:v>
                </c:pt>
                <c:pt idx="17547">
                  <c:v>14:08:56</c:v>
                </c:pt>
                <c:pt idx="17548">
                  <c:v>14:08:57</c:v>
                </c:pt>
                <c:pt idx="17549">
                  <c:v>14:08:57</c:v>
                </c:pt>
                <c:pt idx="17550">
                  <c:v>14:08:58</c:v>
                </c:pt>
                <c:pt idx="17551">
                  <c:v>14:08:58</c:v>
                </c:pt>
                <c:pt idx="17552">
                  <c:v>14:08:58</c:v>
                </c:pt>
                <c:pt idx="17553">
                  <c:v>14:08:59</c:v>
                </c:pt>
                <c:pt idx="17554">
                  <c:v>14:09:05</c:v>
                </c:pt>
                <c:pt idx="17555">
                  <c:v>14:09:06</c:v>
                </c:pt>
                <c:pt idx="17556">
                  <c:v>14:09:06</c:v>
                </c:pt>
                <c:pt idx="17557">
                  <c:v>14:09:06</c:v>
                </c:pt>
                <c:pt idx="17558">
                  <c:v>14:09:07</c:v>
                </c:pt>
                <c:pt idx="17559">
                  <c:v>14:09:07</c:v>
                </c:pt>
                <c:pt idx="17560">
                  <c:v>14:09:08</c:v>
                </c:pt>
                <c:pt idx="17561">
                  <c:v>14:09:08</c:v>
                </c:pt>
                <c:pt idx="17562">
                  <c:v>14:09:08</c:v>
                </c:pt>
                <c:pt idx="17563">
                  <c:v>14:09:09</c:v>
                </c:pt>
                <c:pt idx="17564">
                  <c:v>14:09:09</c:v>
                </c:pt>
                <c:pt idx="17565">
                  <c:v>14:09:15</c:v>
                </c:pt>
                <c:pt idx="17566">
                  <c:v>14:09:16</c:v>
                </c:pt>
                <c:pt idx="17567">
                  <c:v>14:09:16</c:v>
                </c:pt>
                <c:pt idx="17568">
                  <c:v>14:09:16</c:v>
                </c:pt>
                <c:pt idx="17569">
                  <c:v>14:09:17</c:v>
                </c:pt>
                <c:pt idx="17570">
                  <c:v>14:09:17</c:v>
                </c:pt>
                <c:pt idx="17571">
                  <c:v>14:09:18</c:v>
                </c:pt>
                <c:pt idx="17572">
                  <c:v>14:09:18</c:v>
                </c:pt>
                <c:pt idx="17573">
                  <c:v>14:09:18</c:v>
                </c:pt>
                <c:pt idx="17574">
                  <c:v>14:09:19</c:v>
                </c:pt>
                <c:pt idx="17575">
                  <c:v>14:09:19</c:v>
                </c:pt>
                <c:pt idx="17576">
                  <c:v>14:09:25</c:v>
                </c:pt>
                <c:pt idx="17577">
                  <c:v>14:09:26</c:v>
                </c:pt>
                <c:pt idx="17578">
                  <c:v>14:09:26</c:v>
                </c:pt>
                <c:pt idx="17579">
                  <c:v>14:09:26</c:v>
                </c:pt>
                <c:pt idx="17580">
                  <c:v>14:09:27</c:v>
                </c:pt>
                <c:pt idx="17581">
                  <c:v>14:09:27</c:v>
                </c:pt>
                <c:pt idx="17582">
                  <c:v>14:09:28</c:v>
                </c:pt>
                <c:pt idx="17583">
                  <c:v>14:09:28</c:v>
                </c:pt>
                <c:pt idx="17584">
                  <c:v>14:09:28</c:v>
                </c:pt>
                <c:pt idx="17585">
                  <c:v>14:09:29</c:v>
                </c:pt>
                <c:pt idx="17586">
                  <c:v>14:09:29</c:v>
                </c:pt>
                <c:pt idx="17587">
                  <c:v>14:09:35</c:v>
                </c:pt>
                <c:pt idx="17588">
                  <c:v>14:09:36</c:v>
                </c:pt>
                <c:pt idx="17589">
                  <c:v>14:09:36</c:v>
                </c:pt>
                <c:pt idx="17590">
                  <c:v>14:09:36</c:v>
                </c:pt>
                <c:pt idx="17591">
                  <c:v>14:09:37</c:v>
                </c:pt>
                <c:pt idx="17592">
                  <c:v>14:09:37</c:v>
                </c:pt>
                <c:pt idx="17593">
                  <c:v>14:09:38</c:v>
                </c:pt>
                <c:pt idx="17594">
                  <c:v>14:09:38</c:v>
                </c:pt>
                <c:pt idx="17595">
                  <c:v>14:09:38</c:v>
                </c:pt>
                <c:pt idx="17596">
                  <c:v>14:09:39</c:v>
                </c:pt>
                <c:pt idx="17597">
                  <c:v>14:09:39</c:v>
                </c:pt>
                <c:pt idx="17598">
                  <c:v>14:09:45</c:v>
                </c:pt>
                <c:pt idx="17599">
                  <c:v>14:09:46</c:v>
                </c:pt>
                <c:pt idx="17600">
                  <c:v>14:09:46</c:v>
                </c:pt>
                <c:pt idx="17601">
                  <c:v>14:09:46</c:v>
                </c:pt>
                <c:pt idx="17602">
                  <c:v>14:09:47</c:v>
                </c:pt>
                <c:pt idx="17603">
                  <c:v>14:09:47</c:v>
                </c:pt>
                <c:pt idx="17604">
                  <c:v>14:09:48</c:v>
                </c:pt>
                <c:pt idx="17605">
                  <c:v>14:09:48</c:v>
                </c:pt>
                <c:pt idx="17606">
                  <c:v>14:09:48</c:v>
                </c:pt>
                <c:pt idx="17607">
                  <c:v>14:09:49</c:v>
                </c:pt>
                <c:pt idx="17608">
                  <c:v>14:09:49</c:v>
                </c:pt>
                <c:pt idx="17609">
                  <c:v>14:09:55</c:v>
                </c:pt>
                <c:pt idx="17610">
                  <c:v>14:09:56</c:v>
                </c:pt>
                <c:pt idx="17611">
                  <c:v>14:09:56</c:v>
                </c:pt>
                <c:pt idx="17612">
                  <c:v>14:09:56</c:v>
                </c:pt>
                <c:pt idx="17613">
                  <c:v>14:09:57</c:v>
                </c:pt>
                <c:pt idx="17614">
                  <c:v>14:09:57</c:v>
                </c:pt>
                <c:pt idx="17615">
                  <c:v>14:09:58</c:v>
                </c:pt>
                <c:pt idx="17616">
                  <c:v>14:09:58</c:v>
                </c:pt>
                <c:pt idx="17617">
                  <c:v>14:09:58</c:v>
                </c:pt>
                <c:pt idx="17618">
                  <c:v>14:09:59</c:v>
                </c:pt>
                <c:pt idx="17619">
                  <c:v>14:09:59</c:v>
                </c:pt>
                <c:pt idx="17620">
                  <c:v>14:10:05</c:v>
                </c:pt>
                <c:pt idx="17621">
                  <c:v>14:10:06</c:v>
                </c:pt>
                <c:pt idx="17622">
                  <c:v>14:10:06</c:v>
                </c:pt>
                <c:pt idx="17623">
                  <c:v>14:10:06</c:v>
                </c:pt>
                <c:pt idx="17624">
                  <c:v>14:10:07</c:v>
                </c:pt>
                <c:pt idx="17625">
                  <c:v>14:10:07</c:v>
                </c:pt>
                <c:pt idx="17626">
                  <c:v>14:10:08</c:v>
                </c:pt>
                <c:pt idx="17627">
                  <c:v>14:10:08</c:v>
                </c:pt>
                <c:pt idx="17628">
                  <c:v>14:10:08</c:v>
                </c:pt>
                <c:pt idx="17629">
                  <c:v>14:10:09</c:v>
                </c:pt>
                <c:pt idx="17630">
                  <c:v>14:10:09</c:v>
                </c:pt>
                <c:pt idx="17631">
                  <c:v>14:10:15</c:v>
                </c:pt>
                <c:pt idx="17632">
                  <c:v>14:10:16</c:v>
                </c:pt>
                <c:pt idx="17633">
                  <c:v>14:10:16</c:v>
                </c:pt>
                <c:pt idx="17634">
                  <c:v>14:10:16</c:v>
                </c:pt>
                <c:pt idx="17635">
                  <c:v>14:10:17</c:v>
                </c:pt>
                <c:pt idx="17636">
                  <c:v>14:10:17</c:v>
                </c:pt>
                <c:pt idx="17637">
                  <c:v>14:10:18</c:v>
                </c:pt>
                <c:pt idx="17638">
                  <c:v>14:10:18</c:v>
                </c:pt>
                <c:pt idx="17639">
                  <c:v>14:10:18</c:v>
                </c:pt>
                <c:pt idx="17640">
                  <c:v>14:10:19</c:v>
                </c:pt>
                <c:pt idx="17641">
                  <c:v>14:10:19</c:v>
                </c:pt>
                <c:pt idx="17642">
                  <c:v>14:10:25</c:v>
                </c:pt>
                <c:pt idx="17643">
                  <c:v>14:10:26</c:v>
                </c:pt>
                <c:pt idx="17644">
                  <c:v>14:10:26</c:v>
                </c:pt>
                <c:pt idx="17645">
                  <c:v>14:10:26</c:v>
                </c:pt>
                <c:pt idx="17646">
                  <c:v>14:10:27</c:v>
                </c:pt>
                <c:pt idx="17647">
                  <c:v>14:10:27</c:v>
                </c:pt>
                <c:pt idx="17648">
                  <c:v>14:10:28</c:v>
                </c:pt>
                <c:pt idx="17649">
                  <c:v>14:10:28</c:v>
                </c:pt>
                <c:pt idx="17650">
                  <c:v>14:10:28</c:v>
                </c:pt>
                <c:pt idx="17651">
                  <c:v>14:10:29</c:v>
                </c:pt>
                <c:pt idx="17652">
                  <c:v>14:10:29</c:v>
                </c:pt>
                <c:pt idx="17653">
                  <c:v>14:10:35</c:v>
                </c:pt>
                <c:pt idx="17654">
                  <c:v>14:10:35</c:v>
                </c:pt>
                <c:pt idx="17655">
                  <c:v>14:10:36</c:v>
                </c:pt>
                <c:pt idx="17656">
                  <c:v>14:10:36</c:v>
                </c:pt>
                <c:pt idx="17657">
                  <c:v>14:10:36</c:v>
                </c:pt>
                <c:pt idx="17658">
                  <c:v>14:10:37</c:v>
                </c:pt>
                <c:pt idx="17659">
                  <c:v>14:10:37</c:v>
                </c:pt>
                <c:pt idx="17660">
                  <c:v>14:10:38</c:v>
                </c:pt>
                <c:pt idx="17661">
                  <c:v>14:10:38</c:v>
                </c:pt>
                <c:pt idx="17662">
                  <c:v>14:10:38</c:v>
                </c:pt>
                <c:pt idx="17663">
                  <c:v>14:10:39</c:v>
                </c:pt>
                <c:pt idx="17664">
                  <c:v>14:10:45</c:v>
                </c:pt>
                <c:pt idx="17665">
                  <c:v>14:10:46</c:v>
                </c:pt>
                <c:pt idx="17666">
                  <c:v>14:10:46</c:v>
                </c:pt>
                <c:pt idx="17667">
                  <c:v>14:10:46</c:v>
                </c:pt>
                <c:pt idx="17668">
                  <c:v>14:10:47</c:v>
                </c:pt>
                <c:pt idx="17669">
                  <c:v>14:10:47</c:v>
                </c:pt>
                <c:pt idx="17670">
                  <c:v>14:10:48</c:v>
                </c:pt>
                <c:pt idx="17671">
                  <c:v>14:10:48</c:v>
                </c:pt>
                <c:pt idx="17672">
                  <c:v>14:10:48</c:v>
                </c:pt>
                <c:pt idx="17673">
                  <c:v>14:10:49</c:v>
                </c:pt>
                <c:pt idx="17674">
                  <c:v>14:10:49</c:v>
                </c:pt>
                <c:pt idx="17675">
                  <c:v>14:10:55</c:v>
                </c:pt>
                <c:pt idx="17676">
                  <c:v>14:10:56</c:v>
                </c:pt>
                <c:pt idx="17677">
                  <c:v>14:10:56</c:v>
                </c:pt>
                <c:pt idx="17678">
                  <c:v>14:10:56</c:v>
                </c:pt>
                <c:pt idx="17679">
                  <c:v>14:10:57</c:v>
                </c:pt>
                <c:pt idx="17680">
                  <c:v>14:10:57</c:v>
                </c:pt>
                <c:pt idx="17681">
                  <c:v>14:10:58</c:v>
                </c:pt>
                <c:pt idx="17682">
                  <c:v>14:10:58</c:v>
                </c:pt>
                <c:pt idx="17683">
                  <c:v>14:10:58</c:v>
                </c:pt>
                <c:pt idx="17684">
                  <c:v>14:10:59</c:v>
                </c:pt>
                <c:pt idx="17685">
                  <c:v>14:10:59</c:v>
                </c:pt>
                <c:pt idx="17686">
                  <c:v>14:11:05</c:v>
                </c:pt>
                <c:pt idx="17687">
                  <c:v>14:11:06</c:v>
                </c:pt>
                <c:pt idx="17688">
                  <c:v>14:11:06</c:v>
                </c:pt>
                <c:pt idx="17689">
                  <c:v>14:11:06</c:v>
                </c:pt>
                <c:pt idx="17690">
                  <c:v>14:11:07</c:v>
                </c:pt>
                <c:pt idx="17691">
                  <c:v>14:11:07</c:v>
                </c:pt>
                <c:pt idx="17692">
                  <c:v>14:11:08</c:v>
                </c:pt>
                <c:pt idx="17693">
                  <c:v>14:11:08</c:v>
                </c:pt>
                <c:pt idx="17694">
                  <c:v>14:11:08</c:v>
                </c:pt>
                <c:pt idx="17695">
                  <c:v>14:11:09</c:v>
                </c:pt>
                <c:pt idx="17696">
                  <c:v>14:11:09</c:v>
                </c:pt>
                <c:pt idx="17697">
                  <c:v>14:11:15</c:v>
                </c:pt>
                <c:pt idx="17698">
                  <c:v>14:11:16</c:v>
                </c:pt>
                <c:pt idx="17699">
                  <c:v>14:11:16</c:v>
                </c:pt>
                <c:pt idx="17700">
                  <c:v>14:11:16</c:v>
                </c:pt>
                <c:pt idx="17701">
                  <c:v>14:11:17</c:v>
                </c:pt>
                <c:pt idx="17702">
                  <c:v>14:11:17</c:v>
                </c:pt>
                <c:pt idx="17703">
                  <c:v>14:11:18</c:v>
                </c:pt>
                <c:pt idx="17704">
                  <c:v>14:11:18</c:v>
                </c:pt>
                <c:pt idx="17705">
                  <c:v>14:11:18</c:v>
                </c:pt>
                <c:pt idx="17706">
                  <c:v>14:11:19</c:v>
                </c:pt>
                <c:pt idx="17707">
                  <c:v>14:11:19</c:v>
                </c:pt>
                <c:pt idx="17708">
                  <c:v>14:11:25</c:v>
                </c:pt>
                <c:pt idx="17709">
                  <c:v>14:11:26</c:v>
                </c:pt>
                <c:pt idx="17710">
                  <c:v>14:11:26</c:v>
                </c:pt>
                <c:pt idx="17711">
                  <c:v>14:11:26</c:v>
                </c:pt>
                <c:pt idx="17712">
                  <c:v>14:11:27</c:v>
                </c:pt>
                <c:pt idx="17713">
                  <c:v>14:11:27</c:v>
                </c:pt>
                <c:pt idx="17714">
                  <c:v>14:11:28</c:v>
                </c:pt>
                <c:pt idx="17715">
                  <c:v>14:11:28</c:v>
                </c:pt>
                <c:pt idx="17716">
                  <c:v>14:11:28</c:v>
                </c:pt>
                <c:pt idx="17717">
                  <c:v>14:11:29</c:v>
                </c:pt>
                <c:pt idx="17718">
                  <c:v>14:11:29</c:v>
                </c:pt>
                <c:pt idx="17719">
                  <c:v>14:11:35</c:v>
                </c:pt>
                <c:pt idx="17720">
                  <c:v>14:11:35</c:v>
                </c:pt>
                <c:pt idx="17721">
                  <c:v>14:11:36</c:v>
                </c:pt>
                <c:pt idx="17722">
                  <c:v>14:11:36</c:v>
                </c:pt>
                <c:pt idx="17723">
                  <c:v>14:11:36</c:v>
                </c:pt>
                <c:pt idx="17724">
                  <c:v>14:11:37</c:v>
                </c:pt>
                <c:pt idx="17725">
                  <c:v>14:11:37</c:v>
                </c:pt>
                <c:pt idx="17726">
                  <c:v>14:11:38</c:v>
                </c:pt>
                <c:pt idx="17727">
                  <c:v>14:11:38</c:v>
                </c:pt>
                <c:pt idx="17728">
                  <c:v>14:11:39</c:v>
                </c:pt>
                <c:pt idx="17729">
                  <c:v>14:11:39</c:v>
                </c:pt>
                <c:pt idx="17730">
                  <c:v>14:11:45</c:v>
                </c:pt>
                <c:pt idx="17731">
                  <c:v>14:11:46</c:v>
                </c:pt>
                <c:pt idx="17732">
                  <c:v>14:11:46</c:v>
                </c:pt>
                <c:pt idx="17733">
                  <c:v>14:11:46</c:v>
                </c:pt>
                <c:pt idx="17734">
                  <c:v>14:11:47</c:v>
                </c:pt>
                <c:pt idx="17735">
                  <c:v>14:11:47</c:v>
                </c:pt>
                <c:pt idx="17736">
                  <c:v>14:11:48</c:v>
                </c:pt>
                <c:pt idx="17737">
                  <c:v>14:11:48</c:v>
                </c:pt>
                <c:pt idx="17738">
                  <c:v>14:11:48</c:v>
                </c:pt>
                <c:pt idx="17739">
                  <c:v>14:11:49</c:v>
                </c:pt>
                <c:pt idx="17740">
                  <c:v>14:11:49</c:v>
                </c:pt>
                <c:pt idx="17741">
                  <c:v>14:11:55</c:v>
                </c:pt>
                <c:pt idx="17742">
                  <c:v>14:11:55</c:v>
                </c:pt>
                <c:pt idx="17743">
                  <c:v>14:11:56</c:v>
                </c:pt>
                <c:pt idx="17744">
                  <c:v>14:11:56</c:v>
                </c:pt>
                <c:pt idx="17745">
                  <c:v>14:11:56</c:v>
                </c:pt>
                <c:pt idx="17746">
                  <c:v>14:11:57</c:v>
                </c:pt>
                <c:pt idx="17747">
                  <c:v>14:11:57</c:v>
                </c:pt>
                <c:pt idx="17748">
                  <c:v>14:11:58</c:v>
                </c:pt>
                <c:pt idx="17749">
                  <c:v>14:11:58</c:v>
                </c:pt>
                <c:pt idx="17750">
                  <c:v>14:11:58</c:v>
                </c:pt>
                <c:pt idx="17751">
                  <c:v>14:11:59</c:v>
                </c:pt>
                <c:pt idx="17752">
                  <c:v>14:12:05</c:v>
                </c:pt>
                <c:pt idx="17753">
                  <c:v>14:12:05</c:v>
                </c:pt>
                <c:pt idx="17754">
                  <c:v>14:12:06</c:v>
                </c:pt>
                <c:pt idx="17755">
                  <c:v>14:12:06</c:v>
                </c:pt>
                <c:pt idx="17756">
                  <c:v>14:12:06</c:v>
                </c:pt>
                <c:pt idx="17757">
                  <c:v>14:12:07</c:v>
                </c:pt>
                <c:pt idx="17758">
                  <c:v>14:12:07</c:v>
                </c:pt>
                <c:pt idx="17759">
                  <c:v>14:12:08</c:v>
                </c:pt>
                <c:pt idx="17760">
                  <c:v>14:12:08</c:v>
                </c:pt>
                <c:pt idx="17761">
                  <c:v>14:12:08</c:v>
                </c:pt>
                <c:pt idx="17762">
                  <c:v>14:12:09</c:v>
                </c:pt>
                <c:pt idx="17763">
                  <c:v>14:12:15</c:v>
                </c:pt>
                <c:pt idx="17764">
                  <c:v>14:12:16</c:v>
                </c:pt>
                <c:pt idx="17765">
                  <c:v>14:12:16</c:v>
                </c:pt>
                <c:pt idx="17766">
                  <c:v>14:12:16</c:v>
                </c:pt>
                <c:pt idx="17767">
                  <c:v>14:12:17</c:v>
                </c:pt>
                <c:pt idx="17768">
                  <c:v>14:12:17</c:v>
                </c:pt>
                <c:pt idx="17769">
                  <c:v>14:12:18</c:v>
                </c:pt>
                <c:pt idx="17770">
                  <c:v>14:12:18</c:v>
                </c:pt>
                <c:pt idx="17771">
                  <c:v>14:12:18</c:v>
                </c:pt>
                <c:pt idx="17772">
                  <c:v>14:12:19</c:v>
                </c:pt>
                <c:pt idx="17773">
                  <c:v>14:12:19</c:v>
                </c:pt>
                <c:pt idx="17774">
                  <c:v>14:12:25</c:v>
                </c:pt>
                <c:pt idx="17775">
                  <c:v>14:12:25</c:v>
                </c:pt>
                <c:pt idx="17776">
                  <c:v>14:12:26</c:v>
                </c:pt>
                <c:pt idx="17777">
                  <c:v>14:12:26</c:v>
                </c:pt>
                <c:pt idx="17778">
                  <c:v>14:12:26</c:v>
                </c:pt>
                <c:pt idx="17779">
                  <c:v>14:12:27</c:v>
                </c:pt>
                <c:pt idx="17780">
                  <c:v>14:12:27</c:v>
                </c:pt>
                <c:pt idx="17781">
                  <c:v>14:12:28</c:v>
                </c:pt>
                <c:pt idx="17782">
                  <c:v>14:12:28</c:v>
                </c:pt>
                <c:pt idx="17783">
                  <c:v>14:12:29</c:v>
                </c:pt>
                <c:pt idx="17784">
                  <c:v>14:12:29</c:v>
                </c:pt>
                <c:pt idx="17785">
                  <c:v>14:12:35</c:v>
                </c:pt>
                <c:pt idx="17786">
                  <c:v>14:12:36</c:v>
                </c:pt>
                <c:pt idx="17787">
                  <c:v>14:12:36</c:v>
                </c:pt>
                <c:pt idx="17788">
                  <c:v>14:12:36</c:v>
                </c:pt>
                <c:pt idx="17789">
                  <c:v>14:12:37</c:v>
                </c:pt>
                <c:pt idx="17790">
                  <c:v>14:12:37</c:v>
                </c:pt>
                <c:pt idx="17791">
                  <c:v>14:12:38</c:v>
                </c:pt>
                <c:pt idx="17792">
                  <c:v>14:12:38</c:v>
                </c:pt>
                <c:pt idx="17793">
                  <c:v>14:12:38</c:v>
                </c:pt>
                <c:pt idx="17794">
                  <c:v>14:12:39</c:v>
                </c:pt>
                <c:pt idx="17795">
                  <c:v>14:12:39</c:v>
                </c:pt>
                <c:pt idx="17796">
                  <c:v>14:12:45</c:v>
                </c:pt>
                <c:pt idx="17797">
                  <c:v>14:12:46</c:v>
                </c:pt>
                <c:pt idx="17798">
                  <c:v>14:12:46</c:v>
                </c:pt>
                <c:pt idx="17799">
                  <c:v>14:12:46</c:v>
                </c:pt>
                <c:pt idx="17800">
                  <c:v>14:12:47</c:v>
                </c:pt>
                <c:pt idx="17801">
                  <c:v>14:12:47</c:v>
                </c:pt>
                <c:pt idx="17802">
                  <c:v>14:12:48</c:v>
                </c:pt>
                <c:pt idx="17803">
                  <c:v>14:12:48</c:v>
                </c:pt>
                <c:pt idx="17804">
                  <c:v>14:12:48</c:v>
                </c:pt>
                <c:pt idx="17805">
                  <c:v>14:12:49</c:v>
                </c:pt>
                <c:pt idx="17806">
                  <c:v>14:12:49</c:v>
                </c:pt>
                <c:pt idx="17807">
                  <c:v>14:12:55</c:v>
                </c:pt>
                <c:pt idx="17808">
                  <c:v>14:12:55</c:v>
                </c:pt>
                <c:pt idx="17809">
                  <c:v>14:12:56</c:v>
                </c:pt>
                <c:pt idx="17810">
                  <c:v>14:12:56</c:v>
                </c:pt>
                <c:pt idx="17811">
                  <c:v>14:12:56</c:v>
                </c:pt>
                <c:pt idx="17812">
                  <c:v>14:12:57</c:v>
                </c:pt>
                <c:pt idx="17813">
                  <c:v>14:12:57</c:v>
                </c:pt>
                <c:pt idx="17814">
                  <c:v>14:12:58</c:v>
                </c:pt>
                <c:pt idx="17815">
                  <c:v>14:12:58</c:v>
                </c:pt>
                <c:pt idx="17816">
                  <c:v>14:12:59</c:v>
                </c:pt>
                <c:pt idx="17817">
                  <c:v>14:12:59</c:v>
                </c:pt>
                <c:pt idx="17818">
                  <c:v>14:13:05</c:v>
                </c:pt>
                <c:pt idx="17819">
                  <c:v>14:13:06</c:v>
                </c:pt>
                <c:pt idx="17820">
                  <c:v>14:13:06</c:v>
                </c:pt>
                <c:pt idx="17821">
                  <c:v>14:13:06</c:v>
                </c:pt>
                <c:pt idx="17822">
                  <c:v>14:13:07</c:v>
                </c:pt>
                <c:pt idx="17823">
                  <c:v>14:13:07</c:v>
                </c:pt>
                <c:pt idx="17824">
                  <c:v>14:13:08</c:v>
                </c:pt>
                <c:pt idx="17825">
                  <c:v>14:13:08</c:v>
                </c:pt>
                <c:pt idx="17826">
                  <c:v>14:13:08</c:v>
                </c:pt>
                <c:pt idx="17827">
                  <c:v>14:13:09</c:v>
                </c:pt>
                <c:pt idx="17828">
                  <c:v>14:13:09</c:v>
                </c:pt>
                <c:pt idx="17829">
                  <c:v>14:13:15</c:v>
                </c:pt>
                <c:pt idx="17830">
                  <c:v>14:13:15</c:v>
                </c:pt>
                <c:pt idx="17831">
                  <c:v>14:13:16</c:v>
                </c:pt>
                <c:pt idx="17832">
                  <c:v>14:13:16</c:v>
                </c:pt>
                <c:pt idx="17833">
                  <c:v>14:13:16</c:v>
                </c:pt>
                <c:pt idx="17834">
                  <c:v>14:13:17</c:v>
                </c:pt>
                <c:pt idx="17835">
                  <c:v>14:13:17</c:v>
                </c:pt>
                <c:pt idx="17836">
                  <c:v>14:13:18</c:v>
                </c:pt>
                <c:pt idx="17837">
                  <c:v>14:13:18</c:v>
                </c:pt>
                <c:pt idx="17838">
                  <c:v>14:13:18</c:v>
                </c:pt>
                <c:pt idx="17839">
                  <c:v>14:13:19</c:v>
                </c:pt>
                <c:pt idx="17840">
                  <c:v>14:13:25</c:v>
                </c:pt>
                <c:pt idx="17841">
                  <c:v>14:13:26</c:v>
                </c:pt>
                <c:pt idx="17842">
                  <c:v>14:13:26</c:v>
                </c:pt>
                <c:pt idx="17843">
                  <c:v>14:13:26</c:v>
                </c:pt>
                <c:pt idx="17844">
                  <c:v>14:13:27</c:v>
                </c:pt>
                <c:pt idx="17845">
                  <c:v>14:13:27</c:v>
                </c:pt>
                <c:pt idx="17846">
                  <c:v>14:13:28</c:v>
                </c:pt>
                <c:pt idx="17847">
                  <c:v>14:13:28</c:v>
                </c:pt>
                <c:pt idx="17848">
                  <c:v>14:13:28</c:v>
                </c:pt>
                <c:pt idx="17849">
                  <c:v>14:13:29</c:v>
                </c:pt>
                <c:pt idx="17850">
                  <c:v>14:13:29</c:v>
                </c:pt>
                <c:pt idx="17851">
                  <c:v>14:13:35</c:v>
                </c:pt>
                <c:pt idx="17852">
                  <c:v>14:13:36</c:v>
                </c:pt>
                <c:pt idx="17853">
                  <c:v>14:13:36</c:v>
                </c:pt>
                <c:pt idx="17854">
                  <c:v>14:13:36</c:v>
                </c:pt>
                <c:pt idx="17855">
                  <c:v>14:13:37</c:v>
                </c:pt>
                <c:pt idx="17856">
                  <c:v>14:13:37</c:v>
                </c:pt>
                <c:pt idx="17857">
                  <c:v>14:13:38</c:v>
                </c:pt>
                <c:pt idx="17858">
                  <c:v>14:13:38</c:v>
                </c:pt>
                <c:pt idx="17859">
                  <c:v>14:13:38</c:v>
                </c:pt>
                <c:pt idx="17860">
                  <c:v>14:13:39</c:v>
                </c:pt>
                <c:pt idx="17861">
                  <c:v>14:13:39</c:v>
                </c:pt>
                <c:pt idx="17862">
                  <c:v>14:13:45</c:v>
                </c:pt>
                <c:pt idx="17863">
                  <c:v>14:13:45</c:v>
                </c:pt>
                <c:pt idx="17864">
                  <c:v>14:13:46</c:v>
                </c:pt>
                <c:pt idx="17865">
                  <c:v>14:13:46</c:v>
                </c:pt>
                <c:pt idx="17866">
                  <c:v>14:13:47</c:v>
                </c:pt>
                <c:pt idx="17867">
                  <c:v>14:13:47</c:v>
                </c:pt>
                <c:pt idx="17868">
                  <c:v>14:13:48</c:v>
                </c:pt>
                <c:pt idx="17869">
                  <c:v>14:13:48</c:v>
                </c:pt>
                <c:pt idx="17870">
                  <c:v>14:13:48</c:v>
                </c:pt>
                <c:pt idx="17871">
                  <c:v>14:13:49</c:v>
                </c:pt>
                <c:pt idx="17872">
                  <c:v>14:13:49</c:v>
                </c:pt>
                <c:pt idx="17873">
                  <c:v>14:13:55</c:v>
                </c:pt>
                <c:pt idx="17874">
                  <c:v>14:13:56</c:v>
                </c:pt>
                <c:pt idx="17875">
                  <c:v>14:13:56</c:v>
                </c:pt>
                <c:pt idx="17876">
                  <c:v>14:13:56</c:v>
                </c:pt>
                <c:pt idx="17877">
                  <c:v>14:13:57</c:v>
                </c:pt>
                <c:pt idx="17878">
                  <c:v>14:13:57</c:v>
                </c:pt>
                <c:pt idx="17879">
                  <c:v>14:13:58</c:v>
                </c:pt>
                <c:pt idx="17880">
                  <c:v>14:13:58</c:v>
                </c:pt>
                <c:pt idx="17881">
                  <c:v>14:13:58</c:v>
                </c:pt>
                <c:pt idx="17882">
                  <c:v>14:13:59</c:v>
                </c:pt>
                <c:pt idx="17883">
                  <c:v>14:13:59</c:v>
                </c:pt>
                <c:pt idx="17884">
                  <c:v>14:14:05</c:v>
                </c:pt>
                <c:pt idx="17885">
                  <c:v>14:14:06</c:v>
                </c:pt>
                <c:pt idx="17886">
                  <c:v>14:14:06</c:v>
                </c:pt>
                <c:pt idx="17887">
                  <c:v>14:14:06</c:v>
                </c:pt>
                <c:pt idx="17888">
                  <c:v>14:14:07</c:v>
                </c:pt>
                <c:pt idx="17889">
                  <c:v>14:14:07</c:v>
                </c:pt>
                <c:pt idx="17890">
                  <c:v>14:14:08</c:v>
                </c:pt>
                <c:pt idx="17891">
                  <c:v>14:14:08</c:v>
                </c:pt>
                <c:pt idx="17892">
                  <c:v>14:14:08</c:v>
                </c:pt>
                <c:pt idx="17893">
                  <c:v>14:14:09</c:v>
                </c:pt>
                <c:pt idx="17894">
                  <c:v>14:14:09</c:v>
                </c:pt>
                <c:pt idx="17895">
                  <c:v>14:14:15</c:v>
                </c:pt>
                <c:pt idx="17896">
                  <c:v>14:14:15</c:v>
                </c:pt>
                <c:pt idx="17897">
                  <c:v>14:14:16</c:v>
                </c:pt>
                <c:pt idx="17898">
                  <c:v>14:14:16</c:v>
                </c:pt>
                <c:pt idx="17899">
                  <c:v>14:14:16</c:v>
                </c:pt>
                <c:pt idx="17900">
                  <c:v>14:14:17</c:v>
                </c:pt>
                <c:pt idx="17901">
                  <c:v>14:14:18</c:v>
                </c:pt>
                <c:pt idx="17902">
                  <c:v>14:14:18</c:v>
                </c:pt>
                <c:pt idx="17903">
                  <c:v>14:14:18</c:v>
                </c:pt>
                <c:pt idx="17904">
                  <c:v>14:14:19</c:v>
                </c:pt>
                <c:pt idx="17905">
                  <c:v>14:14:19</c:v>
                </c:pt>
                <c:pt idx="17906">
                  <c:v>14:14:25</c:v>
                </c:pt>
                <c:pt idx="17907">
                  <c:v>14:14:26</c:v>
                </c:pt>
                <c:pt idx="17908">
                  <c:v>14:14:26</c:v>
                </c:pt>
                <c:pt idx="17909">
                  <c:v>14:14:26</c:v>
                </c:pt>
                <c:pt idx="17910">
                  <c:v>14:14:27</c:v>
                </c:pt>
                <c:pt idx="17911">
                  <c:v>14:14:27</c:v>
                </c:pt>
                <c:pt idx="17912">
                  <c:v>14:14:28</c:v>
                </c:pt>
                <c:pt idx="17913">
                  <c:v>14:14:28</c:v>
                </c:pt>
                <c:pt idx="17914">
                  <c:v>14:14:28</c:v>
                </c:pt>
                <c:pt idx="17915">
                  <c:v>14:14:29</c:v>
                </c:pt>
                <c:pt idx="17916">
                  <c:v>14:14:29</c:v>
                </c:pt>
                <c:pt idx="17917">
                  <c:v>14:14:35</c:v>
                </c:pt>
                <c:pt idx="17918">
                  <c:v>14:14:36</c:v>
                </c:pt>
                <c:pt idx="17919">
                  <c:v>14:14:36</c:v>
                </c:pt>
                <c:pt idx="17920">
                  <c:v>14:14:36</c:v>
                </c:pt>
                <c:pt idx="17921">
                  <c:v>14:14:37</c:v>
                </c:pt>
                <c:pt idx="17922">
                  <c:v>14:14:37</c:v>
                </c:pt>
                <c:pt idx="17923">
                  <c:v>14:14:38</c:v>
                </c:pt>
                <c:pt idx="17924">
                  <c:v>14:14:38</c:v>
                </c:pt>
                <c:pt idx="17925">
                  <c:v>14:14:38</c:v>
                </c:pt>
                <c:pt idx="17926">
                  <c:v>14:14:39</c:v>
                </c:pt>
                <c:pt idx="17927">
                  <c:v>14:14:39</c:v>
                </c:pt>
                <c:pt idx="17928">
                  <c:v>14:14:45</c:v>
                </c:pt>
                <c:pt idx="17929">
                  <c:v>14:14:46</c:v>
                </c:pt>
                <c:pt idx="17930">
                  <c:v>14:14:46</c:v>
                </c:pt>
                <c:pt idx="17931">
                  <c:v>14:14:46</c:v>
                </c:pt>
                <c:pt idx="17932">
                  <c:v>14:14:47</c:v>
                </c:pt>
                <c:pt idx="17933">
                  <c:v>14:14:47</c:v>
                </c:pt>
                <c:pt idx="17934">
                  <c:v>14:14:48</c:v>
                </c:pt>
                <c:pt idx="17935">
                  <c:v>14:14:48</c:v>
                </c:pt>
                <c:pt idx="17936">
                  <c:v>14:14:48</c:v>
                </c:pt>
                <c:pt idx="17937">
                  <c:v>14:14:49</c:v>
                </c:pt>
                <c:pt idx="17938">
                  <c:v>14:14:49</c:v>
                </c:pt>
                <c:pt idx="17939">
                  <c:v>14:14:55</c:v>
                </c:pt>
                <c:pt idx="17940">
                  <c:v>14:14:56</c:v>
                </c:pt>
                <c:pt idx="17941">
                  <c:v>14:14:56</c:v>
                </c:pt>
                <c:pt idx="17942">
                  <c:v>14:14:56</c:v>
                </c:pt>
                <c:pt idx="17943">
                  <c:v>14:14:57</c:v>
                </c:pt>
                <c:pt idx="17944">
                  <c:v>14:14:57</c:v>
                </c:pt>
                <c:pt idx="17945">
                  <c:v>14:14:58</c:v>
                </c:pt>
                <c:pt idx="17946">
                  <c:v>14:14:58</c:v>
                </c:pt>
                <c:pt idx="17947">
                  <c:v>14:14:58</c:v>
                </c:pt>
                <c:pt idx="17948">
                  <c:v>14:14:59</c:v>
                </c:pt>
                <c:pt idx="17949">
                  <c:v>14:14:59</c:v>
                </c:pt>
                <c:pt idx="17950">
                  <c:v>14:15:05</c:v>
                </c:pt>
                <c:pt idx="17951">
                  <c:v>14:15:06</c:v>
                </c:pt>
                <c:pt idx="17952">
                  <c:v>14:15:06</c:v>
                </c:pt>
                <c:pt idx="17953">
                  <c:v>14:15:06</c:v>
                </c:pt>
                <c:pt idx="17954">
                  <c:v>14:15:07</c:v>
                </c:pt>
                <c:pt idx="17955">
                  <c:v>14:15:07</c:v>
                </c:pt>
                <c:pt idx="17956">
                  <c:v>14:15:08</c:v>
                </c:pt>
                <c:pt idx="17957">
                  <c:v>14:15:08</c:v>
                </c:pt>
                <c:pt idx="17958">
                  <c:v>14:15:08</c:v>
                </c:pt>
                <c:pt idx="17959">
                  <c:v>14:15:09</c:v>
                </c:pt>
                <c:pt idx="17960">
                  <c:v>14:15:09</c:v>
                </c:pt>
                <c:pt idx="17961">
                  <c:v>14:15:15</c:v>
                </c:pt>
                <c:pt idx="17962">
                  <c:v>14:15:15</c:v>
                </c:pt>
                <c:pt idx="17963">
                  <c:v>14:15:16</c:v>
                </c:pt>
                <c:pt idx="17964">
                  <c:v>14:15:16</c:v>
                </c:pt>
                <c:pt idx="17965">
                  <c:v>14:15:16</c:v>
                </c:pt>
                <c:pt idx="17966">
                  <c:v>14:15:17</c:v>
                </c:pt>
                <c:pt idx="17967">
                  <c:v>14:15:17</c:v>
                </c:pt>
                <c:pt idx="17968">
                  <c:v>14:15:18</c:v>
                </c:pt>
                <c:pt idx="17969">
                  <c:v>14:15:18</c:v>
                </c:pt>
                <c:pt idx="17970">
                  <c:v>14:15:18</c:v>
                </c:pt>
                <c:pt idx="17971">
                  <c:v>14:15:19</c:v>
                </c:pt>
                <c:pt idx="17972">
                  <c:v>14:15:25</c:v>
                </c:pt>
                <c:pt idx="17973">
                  <c:v>14:15:26</c:v>
                </c:pt>
                <c:pt idx="17974">
                  <c:v>14:15:26</c:v>
                </c:pt>
                <c:pt idx="17975">
                  <c:v>14:15:26</c:v>
                </c:pt>
                <c:pt idx="17976">
                  <c:v>14:15:27</c:v>
                </c:pt>
                <c:pt idx="17977">
                  <c:v>14:15:27</c:v>
                </c:pt>
                <c:pt idx="17978">
                  <c:v>14:15:28</c:v>
                </c:pt>
                <c:pt idx="17979">
                  <c:v>14:15:28</c:v>
                </c:pt>
                <c:pt idx="17980">
                  <c:v>14:15:28</c:v>
                </c:pt>
                <c:pt idx="17981">
                  <c:v>14:15:29</c:v>
                </c:pt>
                <c:pt idx="17982">
                  <c:v>14:15:29</c:v>
                </c:pt>
                <c:pt idx="17983">
                  <c:v>14:15:35</c:v>
                </c:pt>
                <c:pt idx="17984">
                  <c:v>14:15:36</c:v>
                </c:pt>
                <c:pt idx="17985">
                  <c:v>14:15:36</c:v>
                </c:pt>
                <c:pt idx="17986">
                  <c:v>14:15:36</c:v>
                </c:pt>
                <c:pt idx="17987">
                  <c:v>14:15:37</c:v>
                </c:pt>
                <c:pt idx="17988">
                  <c:v>14:15:37</c:v>
                </c:pt>
                <c:pt idx="17989">
                  <c:v>14:15:38</c:v>
                </c:pt>
                <c:pt idx="17990">
                  <c:v>14:15:38</c:v>
                </c:pt>
                <c:pt idx="17991">
                  <c:v>14:15:38</c:v>
                </c:pt>
                <c:pt idx="17992">
                  <c:v>14:15:39</c:v>
                </c:pt>
                <c:pt idx="17993">
                  <c:v>14:15:39</c:v>
                </c:pt>
                <c:pt idx="17994">
                  <c:v>14:15:45</c:v>
                </c:pt>
                <c:pt idx="17995">
                  <c:v>14:15:46</c:v>
                </c:pt>
                <c:pt idx="17996">
                  <c:v>14:15:46</c:v>
                </c:pt>
                <c:pt idx="17997">
                  <c:v>14:15:46</c:v>
                </c:pt>
                <c:pt idx="17998">
                  <c:v>14:15:47</c:v>
                </c:pt>
                <c:pt idx="17999">
                  <c:v>14:15:47</c:v>
                </c:pt>
                <c:pt idx="18000">
                  <c:v>14:15:48</c:v>
                </c:pt>
                <c:pt idx="18001">
                  <c:v>14:15:48</c:v>
                </c:pt>
                <c:pt idx="18002">
                  <c:v>14:15:48</c:v>
                </c:pt>
                <c:pt idx="18003">
                  <c:v>14:15:49</c:v>
                </c:pt>
                <c:pt idx="18004">
                  <c:v>14:15:49</c:v>
                </c:pt>
                <c:pt idx="18005">
                  <c:v>14:15:55</c:v>
                </c:pt>
                <c:pt idx="18006">
                  <c:v>14:15:56</c:v>
                </c:pt>
                <c:pt idx="18007">
                  <c:v>14:15:56</c:v>
                </c:pt>
                <c:pt idx="18008">
                  <c:v>14:15:56</c:v>
                </c:pt>
                <c:pt idx="18009">
                  <c:v>14:15:57</c:v>
                </c:pt>
                <c:pt idx="18010">
                  <c:v>14:15:57</c:v>
                </c:pt>
                <c:pt idx="18011">
                  <c:v>14:15:58</c:v>
                </c:pt>
                <c:pt idx="18012">
                  <c:v>14:15:58</c:v>
                </c:pt>
                <c:pt idx="18013">
                  <c:v>14:15:58</c:v>
                </c:pt>
                <c:pt idx="18014">
                  <c:v>14:15:59</c:v>
                </c:pt>
                <c:pt idx="18015">
                  <c:v>14:15:59</c:v>
                </c:pt>
                <c:pt idx="18016">
                  <c:v>14:16:05</c:v>
                </c:pt>
                <c:pt idx="18017">
                  <c:v>14:16:06</c:v>
                </c:pt>
                <c:pt idx="18018">
                  <c:v>14:16:06</c:v>
                </c:pt>
                <c:pt idx="18019">
                  <c:v>14:16:06</c:v>
                </c:pt>
                <c:pt idx="18020">
                  <c:v>14:16:07</c:v>
                </c:pt>
                <c:pt idx="18021">
                  <c:v>14:16:07</c:v>
                </c:pt>
                <c:pt idx="18022">
                  <c:v>14:16:08</c:v>
                </c:pt>
                <c:pt idx="18023">
                  <c:v>14:16:08</c:v>
                </c:pt>
                <c:pt idx="18024">
                  <c:v>14:16:08</c:v>
                </c:pt>
                <c:pt idx="18025">
                  <c:v>14:16:09</c:v>
                </c:pt>
                <c:pt idx="18026">
                  <c:v>14:16:09</c:v>
                </c:pt>
                <c:pt idx="18027">
                  <c:v>14:16:15</c:v>
                </c:pt>
                <c:pt idx="18028">
                  <c:v>14:16:15</c:v>
                </c:pt>
                <c:pt idx="18029">
                  <c:v>14:16:16</c:v>
                </c:pt>
                <c:pt idx="18030">
                  <c:v>14:16:16</c:v>
                </c:pt>
                <c:pt idx="18031">
                  <c:v>14:16:17</c:v>
                </c:pt>
                <c:pt idx="18032">
                  <c:v>14:16:17</c:v>
                </c:pt>
                <c:pt idx="18033">
                  <c:v>14:16:18</c:v>
                </c:pt>
                <c:pt idx="18034">
                  <c:v>14:16:18</c:v>
                </c:pt>
                <c:pt idx="18035">
                  <c:v>14:16:18</c:v>
                </c:pt>
                <c:pt idx="18036">
                  <c:v>14:16:19</c:v>
                </c:pt>
                <c:pt idx="18037">
                  <c:v>14:16:19</c:v>
                </c:pt>
                <c:pt idx="18038">
                  <c:v>14:16:25</c:v>
                </c:pt>
                <c:pt idx="18039">
                  <c:v>14:16:26</c:v>
                </c:pt>
                <c:pt idx="18040">
                  <c:v>14:16:26</c:v>
                </c:pt>
                <c:pt idx="18041">
                  <c:v>14:16:26</c:v>
                </c:pt>
                <c:pt idx="18042">
                  <c:v>14:16:27</c:v>
                </c:pt>
                <c:pt idx="18043">
                  <c:v>14:16:27</c:v>
                </c:pt>
                <c:pt idx="18044">
                  <c:v>14:16:28</c:v>
                </c:pt>
                <c:pt idx="18045">
                  <c:v>14:16:28</c:v>
                </c:pt>
                <c:pt idx="18046">
                  <c:v>14:16:28</c:v>
                </c:pt>
                <c:pt idx="18047">
                  <c:v>14:16:29</c:v>
                </c:pt>
                <c:pt idx="18048">
                  <c:v>14:16:29</c:v>
                </c:pt>
                <c:pt idx="18049">
                  <c:v>14:16:35</c:v>
                </c:pt>
                <c:pt idx="18050">
                  <c:v>14:16:36</c:v>
                </c:pt>
                <c:pt idx="18051">
                  <c:v>14:16:36</c:v>
                </c:pt>
                <c:pt idx="18052">
                  <c:v>14:16:36</c:v>
                </c:pt>
                <c:pt idx="18053">
                  <c:v>14:16:37</c:v>
                </c:pt>
                <c:pt idx="18054">
                  <c:v>14:16:37</c:v>
                </c:pt>
                <c:pt idx="18055">
                  <c:v>14:16:38</c:v>
                </c:pt>
                <c:pt idx="18056">
                  <c:v>14:16:38</c:v>
                </c:pt>
                <c:pt idx="18057">
                  <c:v>14:16:38</c:v>
                </c:pt>
                <c:pt idx="18058">
                  <c:v>14:16:39</c:v>
                </c:pt>
                <c:pt idx="18059">
                  <c:v>14:16:39</c:v>
                </c:pt>
                <c:pt idx="18060">
                  <c:v>14:16:45</c:v>
                </c:pt>
                <c:pt idx="18061">
                  <c:v>14:16:46</c:v>
                </c:pt>
                <c:pt idx="18062">
                  <c:v>14:16:46</c:v>
                </c:pt>
                <c:pt idx="18063">
                  <c:v>14:16:46</c:v>
                </c:pt>
                <c:pt idx="18064">
                  <c:v>14:16:47</c:v>
                </c:pt>
                <c:pt idx="18065">
                  <c:v>14:16:47</c:v>
                </c:pt>
                <c:pt idx="18066">
                  <c:v>14:16:48</c:v>
                </c:pt>
                <c:pt idx="18067">
                  <c:v>14:16:48</c:v>
                </c:pt>
                <c:pt idx="18068">
                  <c:v>14:16:48</c:v>
                </c:pt>
                <c:pt idx="18069">
                  <c:v>14:16:49</c:v>
                </c:pt>
                <c:pt idx="18070">
                  <c:v>14:16:49</c:v>
                </c:pt>
                <c:pt idx="18071">
                  <c:v>14:16:55</c:v>
                </c:pt>
                <c:pt idx="18072">
                  <c:v>14:16:56</c:v>
                </c:pt>
                <c:pt idx="18073">
                  <c:v>14:16:56</c:v>
                </c:pt>
                <c:pt idx="18074">
                  <c:v>14:16:56</c:v>
                </c:pt>
                <c:pt idx="18075">
                  <c:v>14:16:57</c:v>
                </c:pt>
                <c:pt idx="18076">
                  <c:v>14:16:57</c:v>
                </c:pt>
                <c:pt idx="18077">
                  <c:v>14:16:58</c:v>
                </c:pt>
                <c:pt idx="18078">
                  <c:v>14:16:58</c:v>
                </c:pt>
                <c:pt idx="18079">
                  <c:v>14:16:58</c:v>
                </c:pt>
                <c:pt idx="18080">
                  <c:v>14:16:59</c:v>
                </c:pt>
                <c:pt idx="18081">
                  <c:v>14:16:59</c:v>
                </c:pt>
                <c:pt idx="18082">
                  <c:v>14:17:05</c:v>
                </c:pt>
                <c:pt idx="18083">
                  <c:v>14:17:06</c:v>
                </c:pt>
                <c:pt idx="18084">
                  <c:v>14:17:06</c:v>
                </c:pt>
                <c:pt idx="18085">
                  <c:v>14:17:06</c:v>
                </c:pt>
                <c:pt idx="18086">
                  <c:v>14:17:07</c:v>
                </c:pt>
                <c:pt idx="18087">
                  <c:v>14:17:07</c:v>
                </c:pt>
                <c:pt idx="18088">
                  <c:v>14:17:08</c:v>
                </c:pt>
                <c:pt idx="18089">
                  <c:v>14:17:08</c:v>
                </c:pt>
                <c:pt idx="18090">
                  <c:v>14:17:08</c:v>
                </c:pt>
                <c:pt idx="18091">
                  <c:v>14:17:09</c:v>
                </c:pt>
                <c:pt idx="18092">
                  <c:v>14:17:09</c:v>
                </c:pt>
                <c:pt idx="18093">
                  <c:v>14:17:15</c:v>
                </c:pt>
                <c:pt idx="18094">
                  <c:v>14:17:16</c:v>
                </c:pt>
                <c:pt idx="18095">
                  <c:v>14:17:16</c:v>
                </c:pt>
                <c:pt idx="18096">
                  <c:v>14:17:16</c:v>
                </c:pt>
                <c:pt idx="18097">
                  <c:v>14:17:17</c:v>
                </c:pt>
                <c:pt idx="18098">
                  <c:v>14:17:17</c:v>
                </c:pt>
                <c:pt idx="18099">
                  <c:v>14:17:18</c:v>
                </c:pt>
                <c:pt idx="18100">
                  <c:v>14:17:18</c:v>
                </c:pt>
                <c:pt idx="18101">
                  <c:v>14:17:18</c:v>
                </c:pt>
                <c:pt idx="18102">
                  <c:v>14:17:19</c:v>
                </c:pt>
                <c:pt idx="18103">
                  <c:v>14:17:19</c:v>
                </c:pt>
                <c:pt idx="18104">
                  <c:v>14:17:25</c:v>
                </c:pt>
                <c:pt idx="18105">
                  <c:v>14:17:26</c:v>
                </c:pt>
                <c:pt idx="18106">
                  <c:v>14:17:26</c:v>
                </c:pt>
                <c:pt idx="18107">
                  <c:v>14:17:26</c:v>
                </c:pt>
                <c:pt idx="18108">
                  <c:v>14:17:27</c:v>
                </c:pt>
                <c:pt idx="18109">
                  <c:v>14:17:27</c:v>
                </c:pt>
                <c:pt idx="18110">
                  <c:v>14:17:28</c:v>
                </c:pt>
                <c:pt idx="18111">
                  <c:v>14:17:28</c:v>
                </c:pt>
                <c:pt idx="18112">
                  <c:v>14:17:28</c:v>
                </c:pt>
                <c:pt idx="18113">
                  <c:v>14:17:29</c:v>
                </c:pt>
                <c:pt idx="18114">
                  <c:v>14:17:29</c:v>
                </c:pt>
                <c:pt idx="18115">
                  <c:v>14:17:35</c:v>
                </c:pt>
                <c:pt idx="18116">
                  <c:v>14:17:36</c:v>
                </c:pt>
                <c:pt idx="18117">
                  <c:v>14:17:36</c:v>
                </c:pt>
                <c:pt idx="18118">
                  <c:v>14:17:36</c:v>
                </c:pt>
                <c:pt idx="18119">
                  <c:v>14:17:37</c:v>
                </c:pt>
                <c:pt idx="18120">
                  <c:v>14:17:37</c:v>
                </c:pt>
                <c:pt idx="18121">
                  <c:v>14:17:38</c:v>
                </c:pt>
                <c:pt idx="18122">
                  <c:v>14:17:38</c:v>
                </c:pt>
                <c:pt idx="18123">
                  <c:v>14:17:38</c:v>
                </c:pt>
                <c:pt idx="18124">
                  <c:v>14:17:39</c:v>
                </c:pt>
                <c:pt idx="18125">
                  <c:v>14:17:39</c:v>
                </c:pt>
                <c:pt idx="18126">
                  <c:v>14:17:45</c:v>
                </c:pt>
                <c:pt idx="18127">
                  <c:v>14:17:45</c:v>
                </c:pt>
                <c:pt idx="18128">
                  <c:v>14:17:46</c:v>
                </c:pt>
                <c:pt idx="18129">
                  <c:v>14:17:46</c:v>
                </c:pt>
                <c:pt idx="18130">
                  <c:v>14:17:46</c:v>
                </c:pt>
                <c:pt idx="18131">
                  <c:v>14:17:47</c:v>
                </c:pt>
                <c:pt idx="18132">
                  <c:v>14:17:47</c:v>
                </c:pt>
                <c:pt idx="18133">
                  <c:v>14:17:48</c:v>
                </c:pt>
                <c:pt idx="18134">
                  <c:v>14:17:48</c:v>
                </c:pt>
                <c:pt idx="18135">
                  <c:v>14:17:48</c:v>
                </c:pt>
                <c:pt idx="18136">
                  <c:v>14:17:49</c:v>
                </c:pt>
                <c:pt idx="18137">
                  <c:v>14:17:55</c:v>
                </c:pt>
                <c:pt idx="18138">
                  <c:v>14:17:56</c:v>
                </c:pt>
                <c:pt idx="18139">
                  <c:v>14:17:56</c:v>
                </c:pt>
                <c:pt idx="18140">
                  <c:v>14:17:56</c:v>
                </c:pt>
                <c:pt idx="18141">
                  <c:v>14:17:57</c:v>
                </c:pt>
                <c:pt idx="18142">
                  <c:v>14:17:57</c:v>
                </c:pt>
                <c:pt idx="18143">
                  <c:v>14:17:58</c:v>
                </c:pt>
                <c:pt idx="18144">
                  <c:v>14:17:58</c:v>
                </c:pt>
                <c:pt idx="18145">
                  <c:v>14:17:58</c:v>
                </c:pt>
                <c:pt idx="18146">
                  <c:v>14:17:59</c:v>
                </c:pt>
                <c:pt idx="18147">
                  <c:v>14:17:59</c:v>
                </c:pt>
                <c:pt idx="18148">
                  <c:v>14:18:05</c:v>
                </c:pt>
                <c:pt idx="18149">
                  <c:v>14:18:06</c:v>
                </c:pt>
                <c:pt idx="18150">
                  <c:v>14:18:06</c:v>
                </c:pt>
                <c:pt idx="18151">
                  <c:v>14:18:06</c:v>
                </c:pt>
                <c:pt idx="18152">
                  <c:v>14:18:07</c:v>
                </c:pt>
                <c:pt idx="18153">
                  <c:v>14:18:07</c:v>
                </c:pt>
                <c:pt idx="18154">
                  <c:v>14:18:08</c:v>
                </c:pt>
                <c:pt idx="18155">
                  <c:v>14:18:08</c:v>
                </c:pt>
                <c:pt idx="18156">
                  <c:v>14:18:08</c:v>
                </c:pt>
                <c:pt idx="18157">
                  <c:v>14:18:09</c:v>
                </c:pt>
                <c:pt idx="18158">
                  <c:v>14:18:09</c:v>
                </c:pt>
                <c:pt idx="18159">
                  <c:v>14:18:15</c:v>
                </c:pt>
                <c:pt idx="18160">
                  <c:v>14:18:16</c:v>
                </c:pt>
                <c:pt idx="18161">
                  <c:v>14:18:16</c:v>
                </c:pt>
                <c:pt idx="18162">
                  <c:v>14:18:16</c:v>
                </c:pt>
                <c:pt idx="18163">
                  <c:v>14:18:17</c:v>
                </c:pt>
                <c:pt idx="18164">
                  <c:v>14:18:17</c:v>
                </c:pt>
                <c:pt idx="18165">
                  <c:v>14:18:18</c:v>
                </c:pt>
                <c:pt idx="18166">
                  <c:v>14:18:18</c:v>
                </c:pt>
                <c:pt idx="18167">
                  <c:v>14:18:18</c:v>
                </c:pt>
                <c:pt idx="18168">
                  <c:v>14:18:19</c:v>
                </c:pt>
                <c:pt idx="18169">
                  <c:v>14:18:19</c:v>
                </c:pt>
                <c:pt idx="18170">
                  <c:v>14:18:25</c:v>
                </c:pt>
                <c:pt idx="18171">
                  <c:v>14:18:25</c:v>
                </c:pt>
                <c:pt idx="18172">
                  <c:v>14:18:26</c:v>
                </c:pt>
                <c:pt idx="18173">
                  <c:v>14:18:26</c:v>
                </c:pt>
                <c:pt idx="18174">
                  <c:v>14:18:26</c:v>
                </c:pt>
                <c:pt idx="18175">
                  <c:v>14:18:27</c:v>
                </c:pt>
                <c:pt idx="18176">
                  <c:v>14:18:28</c:v>
                </c:pt>
                <c:pt idx="18177">
                  <c:v>14:18:28</c:v>
                </c:pt>
                <c:pt idx="18178">
                  <c:v>14:18:28</c:v>
                </c:pt>
                <c:pt idx="18179">
                  <c:v>14:18:29</c:v>
                </c:pt>
                <c:pt idx="18180">
                  <c:v>14:18:29</c:v>
                </c:pt>
                <c:pt idx="18181">
                  <c:v>14:18:35</c:v>
                </c:pt>
                <c:pt idx="18182">
                  <c:v>14:18:36</c:v>
                </c:pt>
                <c:pt idx="18183">
                  <c:v>14:18:36</c:v>
                </c:pt>
                <c:pt idx="18184">
                  <c:v>14:18:36</c:v>
                </c:pt>
                <c:pt idx="18185">
                  <c:v>14:18:37</c:v>
                </c:pt>
                <c:pt idx="18186">
                  <c:v>14:18:37</c:v>
                </c:pt>
                <c:pt idx="18187">
                  <c:v>14:18:38</c:v>
                </c:pt>
                <c:pt idx="18188">
                  <c:v>14:18:38</c:v>
                </c:pt>
                <c:pt idx="18189">
                  <c:v>14:18:38</c:v>
                </c:pt>
                <c:pt idx="18190">
                  <c:v>14:18:39</c:v>
                </c:pt>
                <c:pt idx="18191">
                  <c:v>14:18:39</c:v>
                </c:pt>
                <c:pt idx="18192">
                  <c:v>14:18:45</c:v>
                </c:pt>
                <c:pt idx="18193">
                  <c:v>14:18:46</c:v>
                </c:pt>
                <c:pt idx="18194">
                  <c:v>14:18:46</c:v>
                </c:pt>
                <c:pt idx="18195">
                  <c:v>14:18:46</c:v>
                </c:pt>
                <c:pt idx="18196">
                  <c:v>14:18:47</c:v>
                </c:pt>
                <c:pt idx="18197">
                  <c:v>14:18:47</c:v>
                </c:pt>
                <c:pt idx="18198">
                  <c:v>14:18:48</c:v>
                </c:pt>
                <c:pt idx="18199">
                  <c:v>14:18:48</c:v>
                </c:pt>
                <c:pt idx="18200">
                  <c:v>14:18:48</c:v>
                </c:pt>
                <c:pt idx="18201">
                  <c:v>14:18:49</c:v>
                </c:pt>
                <c:pt idx="18202">
                  <c:v>14:18:49</c:v>
                </c:pt>
                <c:pt idx="18203">
                  <c:v>14:18:55</c:v>
                </c:pt>
                <c:pt idx="18204">
                  <c:v>14:18:56</c:v>
                </c:pt>
                <c:pt idx="18205">
                  <c:v>14:18:56</c:v>
                </c:pt>
                <c:pt idx="18206">
                  <c:v>14:18:56</c:v>
                </c:pt>
                <c:pt idx="18207">
                  <c:v>14:18:57</c:v>
                </c:pt>
                <c:pt idx="18208">
                  <c:v>14:18:57</c:v>
                </c:pt>
                <c:pt idx="18209">
                  <c:v>14:18:58</c:v>
                </c:pt>
                <c:pt idx="18210">
                  <c:v>14:18:58</c:v>
                </c:pt>
                <c:pt idx="18211">
                  <c:v>14:18:58</c:v>
                </c:pt>
                <c:pt idx="18212">
                  <c:v>14:18:59</c:v>
                </c:pt>
                <c:pt idx="18213">
                  <c:v>14:18:59</c:v>
                </c:pt>
                <c:pt idx="18214">
                  <c:v>14:19:05</c:v>
                </c:pt>
                <c:pt idx="18215">
                  <c:v>14:19:05</c:v>
                </c:pt>
                <c:pt idx="18216">
                  <c:v>14:19:06</c:v>
                </c:pt>
                <c:pt idx="18217">
                  <c:v>14:19:06</c:v>
                </c:pt>
                <c:pt idx="18218">
                  <c:v>14:19:06</c:v>
                </c:pt>
                <c:pt idx="18219">
                  <c:v>14:19:07</c:v>
                </c:pt>
                <c:pt idx="18220">
                  <c:v>14:19:07</c:v>
                </c:pt>
                <c:pt idx="18221">
                  <c:v>14:19:08</c:v>
                </c:pt>
                <c:pt idx="18222">
                  <c:v>14:19:08</c:v>
                </c:pt>
                <c:pt idx="18223">
                  <c:v>14:19:08</c:v>
                </c:pt>
                <c:pt idx="18224">
                  <c:v>14:19:09</c:v>
                </c:pt>
                <c:pt idx="18225">
                  <c:v>14:19:15</c:v>
                </c:pt>
                <c:pt idx="18226">
                  <c:v>14:19:16</c:v>
                </c:pt>
                <c:pt idx="18227">
                  <c:v>14:19:16</c:v>
                </c:pt>
                <c:pt idx="18228">
                  <c:v>14:19:16</c:v>
                </c:pt>
                <c:pt idx="18229">
                  <c:v>14:19:17</c:v>
                </c:pt>
                <c:pt idx="18230">
                  <c:v>14:19:17</c:v>
                </c:pt>
                <c:pt idx="18231">
                  <c:v>14:19:18</c:v>
                </c:pt>
                <c:pt idx="18232">
                  <c:v>14:19:18</c:v>
                </c:pt>
                <c:pt idx="18233">
                  <c:v>14:19:18</c:v>
                </c:pt>
                <c:pt idx="18234">
                  <c:v>14:19:19</c:v>
                </c:pt>
                <c:pt idx="18235">
                  <c:v>14:19:19</c:v>
                </c:pt>
                <c:pt idx="18236">
                  <c:v>14:19:25</c:v>
                </c:pt>
                <c:pt idx="18237">
                  <c:v>14:19:26</c:v>
                </c:pt>
                <c:pt idx="18238">
                  <c:v>14:19:26</c:v>
                </c:pt>
                <c:pt idx="18239">
                  <c:v>14:19:26</c:v>
                </c:pt>
                <c:pt idx="18240">
                  <c:v>14:19:27</c:v>
                </c:pt>
                <c:pt idx="18241">
                  <c:v>14:19:27</c:v>
                </c:pt>
                <c:pt idx="18242">
                  <c:v>14:19:28</c:v>
                </c:pt>
                <c:pt idx="18243">
                  <c:v>14:19:28</c:v>
                </c:pt>
                <c:pt idx="18244">
                  <c:v>14:19:28</c:v>
                </c:pt>
                <c:pt idx="18245">
                  <c:v>14:19:29</c:v>
                </c:pt>
                <c:pt idx="18246">
                  <c:v>14:19:29</c:v>
                </c:pt>
                <c:pt idx="18247">
                  <c:v>14:19:35</c:v>
                </c:pt>
                <c:pt idx="18248">
                  <c:v>14:19:36</c:v>
                </c:pt>
                <c:pt idx="18249">
                  <c:v>14:19:36</c:v>
                </c:pt>
                <c:pt idx="18250">
                  <c:v>14:19:36</c:v>
                </c:pt>
                <c:pt idx="18251">
                  <c:v>14:19:37</c:v>
                </c:pt>
                <c:pt idx="18252">
                  <c:v>14:19:37</c:v>
                </c:pt>
                <c:pt idx="18253">
                  <c:v>14:19:38</c:v>
                </c:pt>
                <c:pt idx="18254">
                  <c:v>14:19:38</c:v>
                </c:pt>
                <c:pt idx="18255">
                  <c:v>14:19:38</c:v>
                </c:pt>
                <c:pt idx="18256">
                  <c:v>14:19:39</c:v>
                </c:pt>
                <c:pt idx="18257">
                  <c:v>14:19:39</c:v>
                </c:pt>
                <c:pt idx="18258">
                  <c:v>14:19:45</c:v>
                </c:pt>
                <c:pt idx="18259">
                  <c:v>14:19:46</c:v>
                </c:pt>
                <c:pt idx="18260">
                  <c:v>14:19:46</c:v>
                </c:pt>
                <c:pt idx="18261">
                  <c:v>14:19:46</c:v>
                </c:pt>
                <c:pt idx="18262">
                  <c:v>14:19:47</c:v>
                </c:pt>
                <c:pt idx="18263">
                  <c:v>14:19:47</c:v>
                </c:pt>
                <c:pt idx="18264">
                  <c:v>14:19:48</c:v>
                </c:pt>
                <c:pt idx="18265">
                  <c:v>14:19:48</c:v>
                </c:pt>
                <c:pt idx="18266">
                  <c:v>14:19:48</c:v>
                </c:pt>
                <c:pt idx="18267">
                  <c:v>14:19:49</c:v>
                </c:pt>
                <c:pt idx="18268">
                  <c:v>14:19:49</c:v>
                </c:pt>
                <c:pt idx="18269">
                  <c:v>14:19:55</c:v>
                </c:pt>
                <c:pt idx="18270">
                  <c:v>14:19:56</c:v>
                </c:pt>
                <c:pt idx="18271">
                  <c:v>14:19:56</c:v>
                </c:pt>
                <c:pt idx="18272">
                  <c:v>14:19:56</c:v>
                </c:pt>
                <c:pt idx="18273">
                  <c:v>14:19:57</c:v>
                </c:pt>
                <c:pt idx="18274">
                  <c:v>14:19:57</c:v>
                </c:pt>
                <c:pt idx="18275">
                  <c:v>14:19:58</c:v>
                </c:pt>
                <c:pt idx="18276">
                  <c:v>14:19:58</c:v>
                </c:pt>
                <c:pt idx="18277">
                  <c:v>14:19:58</c:v>
                </c:pt>
                <c:pt idx="18278">
                  <c:v>14:19:59</c:v>
                </c:pt>
                <c:pt idx="18279">
                  <c:v>14:19:59</c:v>
                </c:pt>
                <c:pt idx="18280">
                  <c:v>14:20:05</c:v>
                </c:pt>
                <c:pt idx="18281">
                  <c:v>14:20:06</c:v>
                </c:pt>
                <c:pt idx="18282">
                  <c:v>14:20:06</c:v>
                </c:pt>
                <c:pt idx="18283">
                  <c:v>14:20:06</c:v>
                </c:pt>
                <c:pt idx="18284">
                  <c:v>14:20:07</c:v>
                </c:pt>
                <c:pt idx="18285">
                  <c:v>14:20:07</c:v>
                </c:pt>
                <c:pt idx="18286">
                  <c:v>14:20:08</c:v>
                </c:pt>
                <c:pt idx="18287">
                  <c:v>14:20:08</c:v>
                </c:pt>
                <c:pt idx="18288">
                  <c:v>14:20:08</c:v>
                </c:pt>
                <c:pt idx="18289">
                  <c:v>14:20:09</c:v>
                </c:pt>
                <c:pt idx="18290">
                  <c:v>14:20:09</c:v>
                </c:pt>
                <c:pt idx="18291">
                  <c:v>14:20:15</c:v>
                </c:pt>
                <c:pt idx="18292">
                  <c:v>14:20:16</c:v>
                </c:pt>
                <c:pt idx="18293">
                  <c:v>14:20:16</c:v>
                </c:pt>
                <c:pt idx="18294">
                  <c:v>14:20:16</c:v>
                </c:pt>
                <c:pt idx="18295">
                  <c:v>14:20:17</c:v>
                </c:pt>
                <c:pt idx="18296">
                  <c:v>14:20:17</c:v>
                </c:pt>
                <c:pt idx="18297">
                  <c:v>14:20:18</c:v>
                </c:pt>
                <c:pt idx="18298">
                  <c:v>14:20:18</c:v>
                </c:pt>
                <c:pt idx="18299">
                  <c:v>14:20:18</c:v>
                </c:pt>
                <c:pt idx="18300">
                  <c:v>14:20:19</c:v>
                </c:pt>
                <c:pt idx="18301">
                  <c:v>14:20:19</c:v>
                </c:pt>
                <c:pt idx="18302">
                  <c:v>14:20:25</c:v>
                </c:pt>
                <c:pt idx="18303">
                  <c:v>14:20:26</c:v>
                </c:pt>
                <c:pt idx="18304">
                  <c:v>14:20:26</c:v>
                </c:pt>
                <c:pt idx="18305">
                  <c:v>14:20:26</c:v>
                </c:pt>
                <c:pt idx="18306">
                  <c:v>14:20:27</c:v>
                </c:pt>
                <c:pt idx="18307">
                  <c:v>14:20:27</c:v>
                </c:pt>
                <c:pt idx="18308">
                  <c:v>14:20:28</c:v>
                </c:pt>
                <c:pt idx="18309">
                  <c:v>14:20:28</c:v>
                </c:pt>
                <c:pt idx="18310">
                  <c:v>14:20:28</c:v>
                </c:pt>
                <c:pt idx="18311">
                  <c:v>14:20:29</c:v>
                </c:pt>
                <c:pt idx="18312">
                  <c:v>14:20:29</c:v>
                </c:pt>
                <c:pt idx="18313">
                  <c:v>14:20:35</c:v>
                </c:pt>
                <c:pt idx="18314">
                  <c:v>14:20:35</c:v>
                </c:pt>
                <c:pt idx="18315">
                  <c:v>14:20:36</c:v>
                </c:pt>
                <c:pt idx="18316">
                  <c:v>14:20:36</c:v>
                </c:pt>
                <c:pt idx="18317">
                  <c:v>14:20:36</c:v>
                </c:pt>
                <c:pt idx="18318">
                  <c:v>14:20:37</c:v>
                </c:pt>
                <c:pt idx="18319">
                  <c:v>14:20:37</c:v>
                </c:pt>
                <c:pt idx="18320">
                  <c:v>14:20:38</c:v>
                </c:pt>
                <c:pt idx="18321">
                  <c:v>14:20:38</c:v>
                </c:pt>
                <c:pt idx="18322">
                  <c:v>14:20:38</c:v>
                </c:pt>
                <c:pt idx="18323">
                  <c:v>14:20:39</c:v>
                </c:pt>
                <c:pt idx="18324">
                  <c:v>14:20:45</c:v>
                </c:pt>
                <c:pt idx="18325">
                  <c:v>14:20:46</c:v>
                </c:pt>
                <c:pt idx="18326">
                  <c:v>14:20:46</c:v>
                </c:pt>
                <c:pt idx="18327">
                  <c:v>14:20:46</c:v>
                </c:pt>
                <c:pt idx="18328">
                  <c:v>14:20:47</c:v>
                </c:pt>
                <c:pt idx="18329">
                  <c:v>14:20:47</c:v>
                </c:pt>
                <c:pt idx="18330">
                  <c:v>14:20:48</c:v>
                </c:pt>
                <c:pt idx="18331">
                  <c:v>14:20:48</c:v>
                </c:pt>
                <c:pt idx="18332">
                  <c:v>14:20:48</c:v>
                </c:pt>
                <c:pt idx="18333">
                  <c:v>14:20:49</c:v>
                </c:pt>
                <c:pt idx="18334">
                  <c:v>14:20:49</c:v>
                </c:pt>
                <c:pt idx="18335">
                  <c:v>14:20:55</c:v>
                </c:pt>
                <c:pt idx="18336">
                  <c:v>14:20:56</c:v>
                </c:pt>
                <c:pt idx="18337">
                  <c:v>14:20:56</c:v>
                </c:pt>
                <c:pt idx="18338">
                  <c:v>14:20:56</c:v>
                </c:pt>
                <c:pt idx="18339">
                  <c:v>14:20:57</c:v>
                </c:pt>
                <c:pt idx="18340">
                  <c:v>14:20:57</c:v>
                </c:pt>
                <c:pt idx="18341">
                  <c:v>14:20:58</c:v>
                </c:pt>
                <c:pt idx="18342">
                  <c:v>14:20:58</c:v>
                </c:pt>
                <c:pt idx="18343">
                  <c:v>14:20:58</c:v>
                </c:pt>
                <c:pt idx="18344">
                  <c:v>14:20:59</c:v>
                </c:pt>
                <c:pt idx="18345">
                  <c:v>14:20:59</c:v>
                </c:pt>
                <c:pt idx="18346">
                  <c:v>14:21:05</c:v>
                </c:pt>
                <c:pt idx="18347">
                  <c:v>14:21:06</c:v>
                </c:pt>
                <c:pt idx="18348">
                  <c:v>14:21:06</c:v>
                </c:pt>
                <c:pt idx="18349">
                  <c:v>14:21:06</c:v>
                </c:pt>
                <c:pt idx="18350">
                  <c:v>14:21:07</c:v>
                </c:pt>
                <c:pt idx="18351">
                  <c:v>14:21:07</c:v>
                </c:pt>
                <c:pt idx="18352">
                  <c:v>14:21:08</c:v>
                </c:pt>
                <c:pt idx="18353">
                  <c:v>14:21:08</c:v>
                </c:pt>
                <c:pt idx="18354">
                  <c:v>14:21:08</c:v>
                </c:pt>
                <c:pt idx="18355">
                  <c:v>14:21:09</c:v>
                </c:pt>
                <c:pt idx="18356">
                  <c:v>14:21:09</c:v>
                </c:pt>
                <c:pt idx="18357">
                  <c:v>14:21:14</c:v>
                </c:pt>
                <c:pt idx="18358">
                  <c:v>14:21:15</c:v>
                </c:pt>
                <c:pt idx="18359">
                  <c:v>14:21:15</c:v>
                </c:pt>
                <c:pt idx="18360">
                  <c:v>14:21:16</c:v>
                </c:pt>
                <c:pt idx="18361">
                  <c:v>14:21:17</c:v>
                </c:pt>
                <c:pt idx="18362">
                  <c:v>14:21:17</c:v>
                </c:pt>
                <c:pt idx="18363">
                  <c:v>14:21:18</c:v>
                </c:pt>
                <c:pt idx="18364">
                  <c:v>14:21:18</c:v>
                </c:pt>
                <c:pt idx="18365">
                  <c:v>14:21:18</c:v>
                </c:pt>
                <c:pt idx="18366">
                  <c:v>14:21:19</c:v>
                </c:pt>
                <c:pt idx="18367">
                  <c:v>14:21:19</c:v>
                </c:pt>
                <c:pt idx="18368">
                  <c:v>14:21:25</c:v>
                </c:pt>
                <c:pt idx="18369">
                  <c:v>14:21:26</c:v>
                </c:pt>
                <c:pt idx="18370">
                  <c:v>14:21:26</c:v>
                </c:pt>
                <c:pt idx="18371">
                  <c:v>14:21:26</c:v>
                </c:pt>
                <c:pt idx="18372">
                  <c:v>14:21:27</c:v>
                </c:pt>
                <c:pt idx="18373">
                  <c:v>14:21:27</c:v>
                </c:pt>
                <c:pt idx="18374">
                  <c:v>14:21:28</c:v>
                </c:pt>
                <c:pt idx="18375">
                  <c:v>14:21:28</c:v>
                </c:pt>
                <c:pt idx="18376">
                  <c:v>14:21:28</c:v>
                </c:pt>
                <c:pt idx="18377">
                  <c:v>14:21:29</c:v>
                </c:pt>
                <c:pt idx="18378">
                  <c:v>14:21:29</c:v>
                </c:pt>
                <c:pt idx="18379">
                  <c:v>14:21:35</c:v>
                </c:pt>
                <c:pt idx="18380">
                  <c:v>14:21:36</c:v>
                </c:pt>
                <c:pt idx="18381">
                  <c:v>14:21:36</c:v>
                </c:pt>
                <c:pt idx="18382">
                  <c:v>14:21:36</c:v>
                </c:pt>
                <c:pt idx="18383">
                  <c:v>14:21:37</c:v>
                </c:pt>
                <c:pt idx="18384">
                  <c:v>14:21:37</c:v>
                </c:pt>
                <c:pt idx="18385">
                  <c:v>14:21:38</c:v>
                </c:pt>
                <c:pt idx="18386">
                  <c:v>14:21:38</c:v>
                </c:pt>
                <c:pt idx="18387">
                  <c:v>14:21:38</c:v>
                </c:pt>
                <c:pt idx="18388">
                  <c:v>14:21:39</c:v>
                </c:pt>
                <c:pt idx="18389">
                  <c:v>14:21:39</c:v>
                </c:pt>
                <c:pt idx="18390">
                  <c:v>14:21:45</c:v>
                </c:pt>
                <c:pt idx="18391">
                  <c:v>14:21:46</c:v>
                </c:pt>
                <c:pt idx="18392">
                  <c:v>14:21:46</c:v>
                </c:pt>
                <c:pt idx="18393">
                  <c:v>14:21:46</c:v>
                </c:pt>
                <c:pt idx="18394">
                  <c:v>14:21:47</c:v>
                </c:pt>
                <c:pt idx="18395">
                  <c:v>14:21:47</c:v>
                </c:pt>
                <c:pt idx="18396">
                  <c:v>14:21:48</c:v>
                </c:pt>
                <c:pt idx="18397">
                  <c:v>14:21:48</c:v>
                </c:pt>
                <c:pt idx="18398">
                  <c:v>14:21:48</c:v>
                </c:pt>
                <c:pt idx="18399">
                  <c:v>14:21:49</c:v>
                </c:pt>
                <c:pt idx="18400">
                  <c:v>14:21:49</c:v>
                </c:pt>
                <c:pt idx="18401">
                  <c:v>14:21:55</c:v>
                </c:pt>
                <c:pt idx="18402">
                  <c:v>14:21:56</c:v>
                </c:pt>
                <c:pt idx="18403">
                  <c:v>14:21:56</c:v>
                </c:pt>
                <c:pt idx="18404">
                  <c:v>14:21:56</c:v>
                </c:pt>
                <c:pt idx="18405">
                  <c:v>14:21:57</c:v>
                </c:pt>
                <c:pt idx="18406">
                  <c:v>14:21:57</c:v>
                </c:pt>
                <c:pt idx="18407">
                  <c:v>14:21:58</c:v>
                </c:pt>
                <c:pt idx="18408">
                  <c:v>14:21:58</c:v>
                </c:pt>
                <c:pt idx="18409">
                  <c:v>14:21:58</c:v>
                </c:pt>
                <c:pt idx="18410">
                  <c:v>14:21:59</c:v>
                </c:pt>
                <c:pt idx="18411">
                  <c:v>14:21:59</c:v>
                </c:pt>
                <c:pt idx="18412">
                  <c:v>14:22:05</c:v>
                </c:pt>
                <c:pt idx="18413">
                  <c:v>14:22:06</c:v>
                </c:pt>
                <c:pt idx="18414">
                  <c:v>14:22:06</c:v>
                </c:pt>
                <c:pt idx="18415">
                  <c:v>14:22:06</c:v>
                </c:pt>
                <c:pt idx="18416">
                  <c:v>14:22:07</c:v>
                </c:pt>
                <c:pt idx="18417">
                  <c:v>14:22:07</c:v>
                </c:pt>
                <c:pt idx="18418">
                  <c:v>14:22:08</c:v>
                </c:pt>
                <c:pt idx="18419">
                  <c:v>14:22:08</c:v>
                </c:pt>
                <c:pt idx="18420">
                  <c:v>14:22:08</c:v>
                </c:pt>
                <c:pt idx="18421">
                  <c:v>14:22:09</c:v>
                </c:pt>
                <c:pt idx="18422">
                  <c:v>14:22:09</c:v>
                </c:pt>
                <c:pt idx="18423">
                  <c:v>14:22:15</c:v>
                </c:pt>
                <c:pt idx="18424">
                  <c:v>14:22:16</c:v>
                </c:pt>
                <c:pt idx="18425">
                  <c:v>14:22:16</c:v>
                </c:pt>
                <c:pt idx="18426">
                  <c:v>14:22:16</c:v>
                </c:pt>
                <c:pt idx="18427">
                  <c:v>14:22:17</c:v>
                </c:pt>
                <c:pt idx="18428">
                  <c:v>14:22:17</c:v>
                </c:pt>
                <c:pt idx="18429">
                  <c:v>14:22:18</c:v>
                </c:pt>
                <c:pt idx="18430">
                  <c:v>14:22:18</c:v>
                </c:pt>
                <c:pt idx="18431">
                  <c:v>14:22:18</c:v>
                </c:pt>
                <c:pt idx="18432">
                  <c:v>14:22:19</c:v>
                </c:pt>
                <c:pt idx="18433">
                  <c:v>14:22:19</c:v>
                </c:pt>
                <c:pt idx="18434">
                  <c:v>14:22:25</c:v>
                </c:pt>
                <c:pt idx="18435">
                  <c:v>14:22:26</c:v>
                </c:pt>
                <c:pt idx="18436">
                  <c:v>14:22:26</c:v>
                </c:pt>
                <c:pt idx="18437">
                  <c:v>14:22:26</c:v>
                </c:pt>
                <c:pt idx="18438">
                  <c:v>14:22:27</c:v>
                </c:pt>
                <c:pt idx="18439">
                  <c:v>14:22:27</c:v>
                </c:pt>
                <c:pt idx="18440">
                  <c:v>14:22:28</c:v>
                </c:pt>
                <c:pt idx="18441">
                  <c:v>14:22:28</c:v>
                </c:pt>
                <c:pt idx="18442">
                  <c:v>14:22:28</c:v>
                </c:pt>
                <c:pt idx="18443">
                  <c:v>14:22:29</c:v>
                </c:pt>
                <c:pt idx="18444">
                  <c:v>14:22:29</c:v>
                </c:pt>
                <c:pt idx="18445">
                  <c:v>14:22:35</c:v>
                </c:pt>
                <c:pt idx="18446">
                  <c:v>14:22:36</c:v>
                </c:pt>
                <c:pt idx="18447">
                  <c:v>14:22:36</c:v>
                </c:pt>
                <c:pt idx="18448">
                  <c:v>14:22:36</c:v>
                </c:pt>
                <c:pt idx="18449">
                  <c:v>14:22:37</c:v>
                </c:pt>
                <c:pt idx="18450">
                  <c:v>14:22:37</c:v>
                </c:pt>
                <c:pt idx="18451">
                  <c:v>14:22:38</c:v>
                </c:pt>
                <c:pt idx="18452">
                  <c:v>14:22:38</c:v>
                </c:pt>
                <c:pt idx="18453">
                  <c:v>14:22:38</c:v>
                </c:pt>
                <c:pt idx="18454">
                  <c:v>14:22:39</c:v>
                </c:pt>
                <c:pt idx="18455">
                  <c:v>14:22:39</c:v>
                </c:pt>
                <c:pt idx="18456">
                  <c:v>14:22:45</c:v>
                </c:pt>
                <c:pt idx="18457">
                  <c:v>14:22:46</c:v>
                </c:pt>
                <c:pt idx="18458">
                  <c:v>14:22:46</c:v>
                </c:pt>
                <c:pt idx="18459">
                  <c:v>14:22:46</c:v>
                </c:pt>
                <c:pt idx="18460">
                  <c:v>14:22:47</c:v>
                </c:pt>
                <c:pt idx="18461">
                  <c:v>14:22:47</c:v>
                </c:pt>
                <c:pt idx="18462">
                  <c:v>14:22:48</c:v>
                </c:pt>
                <c:pt idx="18463">
                  <c:v>14:22:48</c:v>
                </c:pt>
                <c:pt idx="18464">
                  <c:v>14:22:48</c:v>
                </c:pt>
                <c:pt idx="18465">
                  <c:v>14:22:49</c:v>
                </c:pt>
                <c:pt idx="18466">
                  <c:v>14:22:49</c:v>
                </c:pt>
                <c:pt idx="18467">
                  <c:v>14:22:55</c:v>
                </c:pt>
                <c:pt idx="18468">
                  <c:v>14:22:56</c:v>
                </c:pt>
                <c:pt idx="18469">
                  <c:v>14:22:56</c:v>
                </c:pt>
                <c:pt idx="18470">
                  <c:v>14:22:56</c:v>
                </c:pt>
                <c:pt idx="18471">
                  <c:v>14:22:57</c:v>
                </c:pt>
                <c:pt idx="18472">
                  <c:v>14:22:57</c:v>
                </c:pt>
                <c:pt idx="18473">
                  <c:v>14:22:58</c:v>
                </c:pt>
                <c:pt idx="18474">
                  <c:v>14:22:58</c:v>
                </c:pt>
                <c:pt idx="18475">
                  <c:v>14:22:58</c:v>
                </c:pt>
                <c:pt idx="18476">
                  <c:v>14:22:59</c:v>
                </c:pt>
                <c:pt idx="18477">
                  <c:v>14:22:59</c:v>
                </c:pt>
                <c:pt idx="18478">
                  <c:v>14:23:05</c:v>
                </c:pt>
                <c:pt idx="18479">
                  <c:v>14:23:06</c:v>
                </c:pt>
                <c:pt idx="18480">
                  <c:v>14:23:06</c:v>
                </c:pt>
                <c:pt idx="18481">
                  <c:v>14:23:06</c:v>
                </c:pt>
                <c:pt idx="18482">
                  <c:v>14:23:07</c:v>
                </c:pt>
                <c:pt idx="18483">
                  <c:v>14:23:07</c:v>
                </c:pt>
                <c:pt idx="18484">
                  <c:v>14:23:08</c:v>
                </c:pt>
                <c:pt idx="18485">
                  <c:v>14:23:08</c:v>
                </c:pt>
                <c:pt idx="18486">
                  <c:v>14:23:08</c:v>
                </c:pt>
                <c:pt idx="18487">
                  <c:v>14:23:09</c:v>
                </c:pt>
                <c:pt idx="18488">
                  <c:v>14:23:09</c:v>
                </c:pt>
                <c:pt idx="18489">
                  <c:v>14:23:15</c:v>
                </c:pt>
                <c:pt idx="18490">
                  <c:v>14:23:16</c:v>
                </c:pt>
                <c:pt idx="18491">
                  <c:v>14:23:16</c:v>
                </c:pt>
                <c:pt idx="18492">
                  <c:v>14:23:16</c:v>
                </c:pt>
                <c:pt idx="18493">
                  <c:v>14:23:17</c:v>
                </c:pt>
                <c:pt idx="18494">
                  <c:v>14:23:17</c:v>
                </c:pt>
                <c:pt idx="18495">
                  <c:v>14:23:18</c:v>
                </c:pt>
                <c:pt idx="18496">
                  <c:v>14:23:18</c:v>
                </c:pt>
                <c:pt idx="18497">
                  <c:v>14:23:18</c:v>
                </c:pt>
                <c:pt idx="18498">
                  <c:v>14:23:19</c:v>
                </c:pt>
                <c:pt idx="18499">
                  <c:v>14:23:19</c:v>
                </c:pt>
                <c:pt idx="18500">
                  <c:v>14:23:25</c:v>
                </c:pt>
                <c:pt idx="18501">
                  <c:v>14:23:26</c:v>
                </c:pt>
                <c:pt idx="18502">
                  <c:v>14:23:26</c:v>
                </c:pt>
                <c:pt idx="18503">
                  <c:v>14:23:26</c:v>
                </c:pt>
                <c:pt idx="18504">
                  <c:v>14:23:27</c:v>
                </c:pt>
                <c:pt idx="18505">
                  <c:v>14:23:27</c:v>
                </c:pt>
                <c:pt idx="18506">
                  <c:v>14:23:28</c:v>
                </c:pt>
                <c:pt idx="18507">
                  <c:v>14:23:28</c:v>
                </c:pt>
                <c:pt idx="18508">
                  <c:v>14:23:28</c:v>
                </c:pt>
                <c:pt idx="18509">
                  <c:v>14:23:29</c:v>
                </c:pt>
                <c:pt idx="18510">
                  <c:v>14:23:29</c:v>
                </c:pt>
                <c:pt idx="18511">
                  <c:v>14:23:35</c:v>
                </c:pt>
                <c:pt idx="18512">
                  <c:v>14:23:35</c:v>
                </c:pt>
                <c:pt idx="18513">
                  <c:v>14:23:36</c:v>
                </c:pt>
                <c:pt idx="18514">
                  <c:v>14:23:36</c:v>
                </c:pt>
                <c:pt idx="18515">
                  <c:v>14:23:36</c:v>
                </c:pt>
                <c:pt idx="18516">
                  <c:v>14:23:37</c:v>
                </c:pt>
                <c:pt idx="18517">
                  <c:v>14:23:38</c:v>
                </c:pt>
                <c:pt idx="18518">
                  <c:v>14:23:38</c:v>
                </c:pt>
                <c:pt idx="18519">
                  <c:v>14:23:38</c:v>
                </c:pt>
                <c:pt idx="18520">
                  <c:v>14:23:39</c:v>
                </c:pt>
                <c:pt idx="18521">
                  <c:v>14:23:39</c:v>
                </c:pt>
                <c:pt idx="18522">
                  <c:v>14:23:45</c:v>
                </c:pt>
                <c:pt idx="18523">
                  <c:v>14:23:46</c:v>
                </c:pt>
                <c:pt idx="18524">
                  <c:v>14:23:46</c:v>
                </c:pt>
                <c:pt idx="18525">
                  <c:v>14:23:46</c:v>
                </c:pt>
                <c:pt idx="18526">
                  <c:v>14:23:47</c:v>
                </c:pt>
                <c:pt idx="18527">
                  <c:v>14:23:47</c:v>
                </c:pt>
                <c:pt idx="18528">
                  <c:v>14:23:48</c:v>
                </c:pt>
                <c:pt idx="18529">
                  <c:v>14:23:48</c:v>
                </c:pt>
                <c:pt idx="18530">
                  <c:v>14:23:48</c:v>
                </c:pt>
                <c:pt idx="18531">
                  <c:v>14:23:49</c:v>
                </c:pt>
                <c:pt idx="18532">
                  <c:v>14:23:49</c:v>
                </c:pt>
                <c:pt idx="18533">
                  <c:v>14:23:55</c:v>
                </c:pt>
                <c:pt idx="18534">
                  <c:v>14:23:56</c:v>
                </c:pt>
                <c:pt idx="18535">
                  <c:v>14:23:56</c:v>
                </c:pt>
                <c:pt idx="18536">
                  <c:v>14:23:56</c:v>
                </c:pt>
                <c:pt idx="18537">
                  <c:v>14:23:57</c:v>
                </c:pt>
                <c:pt idx="18538">
                  <c:v>14:23:57</c:v>
                </c:pt>
                <c:pt idx="18539">
                  <c:v>14:23:58</c:v>
                </c:pt>
                <c:pt idx="18540">
                  <c:v>14:23:58</c:v>
                </c:pt>
                <c:pt idx="18541">
                  <c:v>14:23:58</c:v>
                </c:pt>
                <c:pt idx="18542">
                  <c:v>14:23:59</c:v>
                </c:pt>
                <c:pt idx="18543">
                  <c:v>14:23:59</c:v>
                </c:pt>
                <c:pt idx="18544">
                  <c:v>14:24:05</c:v>
                </c:pt>
                <c:pt idx="18545">
                  <c:v>14:24:05</c:v>
                </c:pt>
                <c:pt idx="18546">
                  <c:v>14:24:06</c:v>
                </c:pt>
                <c:pt idx="18547">
                  <c:v>14:24:06</c:v>
                </c:pt>
                <c:pt idx="18548">
                  <c:v>14:24:06</c:v>
                </c:pt>
                <c:pt idx="18549">
                  <c:v>14:24:07</c:v>
                </c:pt>
                <c:pt idx="18550">
                  <c:v>14:24:07</c:v>
                </c:pt>
                <c:pt idx="18551">
                  <c:v>14:24:08</c:v>
                </c:pt>
                <c:pt idx="18552">
                  <c:v>14:24:08</c:v>
                </c:pt>
                <c:pt idx="18553">
                  <c:v>14:24:08</c:v>
                </c:pt>
                <c:pt idx="18554">
                  <c:v>14:24:09</c:v>
                </c:pt>
                <c:pt idx="18555">
                  <c:v>14:24:15</c:v>
                </c:pt>
                <c:pt idx="18556">
                  <c:v>14:24:16</c:v>
                </c:pt>
                <c:pt idx="18557">
                  <c:v>14:24:16</c:v>
                </c:pt>
                <c:pt idx="18558">
                  <c:v>14:24:16</c:v>
                </c:pt>
                <c:pt idx="18559">
                  <c:v>14:24:17</c:v>
                </c:pt>
                <c:pt idx="18560">
                  <c:v>14:24:17</c:v>
                </c:pt>
                <c:pt idx="18561">
                  <c:v>14:24:18</c:v>
                </c:pt>
                <c:pt idx="18562">
                  <c:v>14:24:18</c:v>
                </c:pt>
                <c:pt idx="18563">
                  <c:v>14:24:18</c:v>
                </c:pt>
                <c:pt idx="18564">
                  <c:v>14:24:19</c:v>
                </c:pt>
                <c:pt idx="18565">
                  <c:v>14:24:19</c:v>
                </c:pt>
                <c:pt idx="18566">
                  <c:v>14:24:25</c:v>
                </c:pt>
                <c:pt idx="18567">
                  <c:v>14:24:26</c:v>
                </c:pt>
                <c:pt idx="18568">
                  <c:v>14:24:26</c:v>
                </c:pt>
                <c:pt idx="18569">
                  <c:v>14:24:26</c:v>
                </c:pt>
                <c:pt idx="18570">
                  <c:v>14:24:27</c:v>
                </c:pt>
                <c:pt idx="18571">
                  <c:v>14:24:27</c:v>
                </c:pt>
                <c:pt idx="18572">
                  <c:v>14:24:28</c:v>
                </c:pt>
                <c:pt idx="18573">
                  <c:v>14:24:28</c:v>
                </c:pt>
                <c:pt idx="18574">
                  <c:v>14:24:28</c:v>
                </c:pt>
                <c:pt idx="18575">
                  <c:v>14:24:29</c:v>
                </c:pt>
                <c:pt idx="18576">
                  <c:v>14:24:29</c:v>
                </c:pt>
                <c:pt idx="18577">
                  <c:v>14:24:35</c:v>
                </c:pt>
                <c:pt idx="18578">
                  <c:v>14:24:36</c:v>
                </c:pt>
                <c:pt idx="18579">
                  <c:v>14:24:36</c:v>
                </c:pt>
                <c:pt idx="18580">
                  <c:v>14:24:36</c:v>
                </c:pt>
                <c:pt idx="18581">
                  <c:v>14:24:37</c:v>
                </c:pt>
                <c:pt idx="18582">
                  <c:v>14:24:37</c:v>
                </c:pt>
                <c:pt idx="18583">
                  <c:v>14:24:38</c:v>
                </c:pt>
                <c:pt idx="18584">
                  <c:v>14:24:38</c:v>
                </c:pt>
                <c:pt idx="18585">
                  <c:v>14:24:38</c:v>
                </c:pt>
                <c:pt idx="18586">
                  <c:v>14:24:39</c:v>
                </c:pt>
                <c:pt idx="18587">
                  <c:v>14:24:39</c:v>
                </c:pt>
                <c:pt idx="18588">
                  <c:v>14:24:45</c:v>
                </c:pt>
                <c:pt idx="18589">
                  <c:v>14:24:46</c:v>
                </c:pt>
                <c:pt idx="18590">
                  <c:v>14:24:46</c:v>
                </c:pt>
                <c:pt idx="18591">
                  <c:v>14:24:46</c:v>
                </c:pt>
                <c:pt idx="18592">
                  <c:v>14:24:47</c:v>
                </c:pt>
                <c:pt idx="18593">
                  <c:v>14:24:47</c:v>
                </c:pt>
                <c:pt idx="18594">
                  <c:v>14:24:48</c:v>
                </c:pt>
                <c:pt idx="18595">
                  <c:v>14:24:48</c:v>
                </c:pt>
                <c:pt idx="18596">
                  <c:v>14:24:48</c:v>
                </c:pt>
                <c:pt idx="18597">
                  <c:v>14:24:49</c:v>
                </c:pt>
                <c:pt idx="18598">
                  <c:v>14:24:49</c:v>
                </c:pt>
                <c:pt idx="18599">
                  <c:v>14:24:55</c:v>
                </c:pt>
                <c:pt idx="18600">
                  <c:v>14:24:56</c:v>
                </c:pt>
                <c:pt idx="18601">
                  <c:v>14:24:56</c:v>
                </c:pt>
                <c:pt idx="18602">
                  <c:v>14:24:56</c:v>
                </c:pt>
                <c:pt idx="18603">
                  <c:v>14:24:57</c:v>
                </c:pt>
                <c:pt idx="18604">
                  <c:v>14:24:57</c:v>
                </c:pt>
                <c:pt idx="18605">
                  <c:v>14:24:58</c:v>
                </c:pt>
                <c:pt idx="18606">
                  <c:v>14:24:58</c:v>
                </c:pt>
                <c:pt idx="18607">
                  <c:v>14:24:58</c:v>
                </c:pt>
                <c:pt idx="18608">
                  <c:v>14:24:59</c:v>
                </c:pt>
                <c:pt idx="18609">
                  <c:v>14:24:59</c:v>
                </c:pt>
                <c:pt idx="18610">
                  <c:v>14:25:05</c:v>
                </c:pt>
                <c:pt idx="18611">
                  <c:v>14:25:06</c:v>
                </c:pt>
                <c:pt idx="18612">
                  <c:v>14:25:06</c:v>
                </c:pt>
                <c:pt idx="18613">
                  <c:v>14:25:06</c:v>
                </c:pt>
                <c:pt idx="18614">
                  <c:v>14:25:07</c:v>
                </c:pt>
                <c:pt idx="18615">
                  <c:v>14:25:07</c:v>
                </c:pt>
                <c:pt idx="18616">
                  <c:v>14:25:08</c:v>
                </c:pt>
                <c:pt idx="18617">
                  <c:v>14:25:08</c:v>
                </c:pt>
                <c:pt idx="18618">
                  <c:v>14:25:08</c:v>
                </c:pt>
                <c:pt idx="18619">
                  <c:v>14:25:09</c:v>
                </c:pt>
                <c:pt idx="18620">
                  <c:v>14:25:09</c:v>
                </c:pt>
                <c:pt idx="18621">
                  <c:v>14:25:15</c:v>
                </c:pt>
                <c:pt idx="18622">
                  <c:v>14:25:15</c:v>
                </c:pt>
                <c:pt idx="18623">
                  <c:v>14:25:16</c:v>
                </c:pt>
                <c:pt idx="18624">
                  <c:v>14:25:16</c:v>
                </c:pt>
                <c:pt idx="18625">
                  <c:v>14:25:16</c:v>
                </c:pt>
                <c:pt idx="18626">
                  <c:v>14:25:17</c:v>
                </c:pt>
                <c:pt idx="18627">
                  <c:v>14:25:17</c:v>
                </c:pt>
                <c:pt idx="18628">
                  <c:v>14:25:18</c:v>
                </c:pt>
                <c:pt idx="18629">
                  <c:v>14:25:18</c:v>
                </c:pt>
                <c:pt idx="18630">
                  <c:v>14:25:18</c:v>
                </c:pt>
                <c:pt idx="18631">
                  <c:v>14:25:19</c:v>
                </c:pt>
                <c:pt idx="18632">
                  <c:v>14:25:25</c:v>
                </c:pt>
                <c:pt idx="18633">
                  <c:v>14:25:26</c:v>
                </c:pt>
                <c:pt idx="18634">
                  <c:v>14:25:26</c:v>
                </c:pt>
                <c:pt idx="18635">
                  <c:v>14:25:26</c:v>
                </c:pt>
                <c:pt idx="18636">
                  <c:v>14:25:27</c:v>
                </c:pt>
                <c:pt idx="18637">
                  <c:v>14:25:27</c:v>
                </c:pt>
                <c:pt idx="18638">
                  <c:v>14:25:28</c:v>
                </c:pt>
                <c:pt idx="18639">
                  <c:v>14:25:28</c:v>
                </c:pt>
                <c:pt idx="18640">
                  <c:v>14:25:28</c:v>
                </c:pt>
                <c:pt idx="18641">
                  <c:v>14:25:29</c:v>
                </c:pt>
                <c:pt idx="18642">
                  <c:v>14:25:29</c:v>
                </c:pt>
                <c:pt idx="18643">
                  <c:v>14:25:35</c:v>
                </c:pt>
                <c:pt idx="18644">
                  <c:v>14:25:36</c:v>
                </c:pt>
                <c:pt idx="18645">
                  <c:v>14:25:36</c:v>
                </c:pt>
                <c:pt idx="18646">
                  <c:v>14:25:36</c:v>
                </c:pt>
                <c:pt idx="18647">
                  <c:v>14:25:37</c:v>
                </c:pt>
                <c:pt idx="18648">
                  <c:v>14:25:37</c:v>
                </c:pt>
                <c:pt idx="18649">
                  <c:v>14:25:38</c:v>
                </c:pt>
                <c:pt idx="18650">
                  <c:v>14:25:38</c:v>
                </c:pt>
                <c:pt idx="18651">
                  <c:v>14:25:38</c:v>
                </c:pt>
                <c:pt idx="18652">
                  <c:v>14:25:39</c:v>
                </c:pt>
                <c:pt idx="18653">
                  <c:v>14:25:39</c:v>
                </c:pt>
                <c:pt idx="18654">
                  <c:v>14:25:45</c:v>
                </c:pt>
                <c:pt idx="18655">
                  <c:v>14:25:46</c:v>
                </c:pt>
                <c:pt idx="18656">
                  <c:v>14:25:46</c:v>
                </c:pt>
                <c:pt idx="18657">
                  <c:v>14:25:46</c:v>
                </c:pt>
                <c:pt idx="18658">
                  <c:v>14:25:47</c:v>
                </c:pt>
                <c:pt idx="18659">
                  <c:v>14:25:47</c:v>
                </c:pt>
                <c:pt idx="18660">
                  <c:v>14:25:48</c:v>
                </c:pt>
                <c:pt idx="18661">
                  <c:v>14:25:48</c:v>
                </c:pt>
                <c:pt idx="18662">
                  <c:v>14:25:48</c:v>
                </c:pt>
                <c:pt idx="18663">
                  <c:v>14:25:49</c:v>
                </c:pt>
                <c:pt idx="18664">
                  <c:v>14:25:49</c:v>
                </c:pt>
                <c:pt idx="18665">
                  <c:v>14:25:55</c:v>
                </c:pt>
                <c:pt idx="18666">
                  <c:v>14:25:56</c:v>
                </c:pt>
                <c:pt idx="18667">
                  <c:v>14:25:56</c:v>
                </c:pt>
                <c:pt idx="18668">
                  <c:v>14:25:56</c:v>
                </c:pt>
                <c:pt idx="18669">
                  <c:v>14:25:57</c:v>
                </c:pt>
                <c:pt idx="18670">
                  <c:v>14:25:57</c:v>
                </c:pt>
                <c:pt idx="18671">
                  <c:v>14:25:58</c:v>
                </c:pt>
                <c:pt idx="18672">
                  <c:v>14:25:58</c:v>
                </c:pt>
                <c:pt idx="18673">
                  <c:v>14:25:58</c:v>
                </c:pt>
                <c:pt idx="18674">
                  <c:v>14:25:59</c:v>
                </c:pt>
                <c:pt idx="18675">
                  <c:v>14:25:59</c:v>
                </c:pt>
                <c:pt idx="18676">
                  <c:v>14:26:05</c:v>
                </c:pt>
                <c:pt idx="18677">
                  <c:v>14:26:06</c:v>
                </c:pt>
                <c:pt idx="18678">
                  <c:v>14:26:06</c:v>
                </c:pt>
                <c:pt idx="18679">
                  <c:v>14:26:06</c:v>
                </c:pt>
                <c:pt idx="18680">
                  <c:v>14:26:07</c:v>
                </c:pt>
                <c:pt idx="18681">
                  <c:v>14:26:07</c:v>
                </c:pt>
                <c:pt idx="18682">
                  <c:v>14:26:08</c:v>
                </c:pt>
                <c:pt idx="18683">
                  <c:v>14:26:08</c:v>
                </c:pt>
                <c:pt idx="18684">
                  <c:v>14:26:08</c:v>
                </c:pt>
                <c:pt idx="18685">
                  <c:v>14:26:09</c:v>
                </c:pt>
                <c:pt idx="18686">
                  <c:v>14:26:09</c:v>
                </c:pt>
                <c:pt idx="18687">
                  <c:v>14:26:15</c:v>
                </c:pt>
                <c:pt idx="18688">
                  <c:v>14:26:16</c:v>
                </c:pt>
                <c:pt idx="18689">
                  <c:v>14:26:16</c:v>
                </c:pt>
                <c:pt idx="18690">
                  <c:v>14:26:16</c:v>
                </c:pt>
                <c:pt idx="18691">
                  <c:v>14:26:17</c:v>
                </c:pt>
                <c:pt idx="18692">
                  <c:v>14:26:17</c:v>
                </c:pt>
                <c:pt idx="18693">
                  <c:v>14:26:18</c:v>
                </c:pt>
                <c:pt idx="18694">
                  <c:v>14:26:18</c:v>
                </c:pt>
                <c:pt idx="18695">
                  <c:v>14:26:18</c:v>
                </c:pt>
                <c:pt idx="18696">
                  <c:v>14:26:19</c:v>
                </c:pt>
                <c:pt idx="18697">
                  <c:v>14:26:19</c:v>
                </c:pt>
                <c:pt idx="18698">
                  <c:v>14:26:25</c:v>
                </c:pt>
                <c:pt idx="18699">
                  <c:v>14:26:26</c:v>
                </c:pt>
                <c:pt idx="18700">
                  <c:v>14:26:26</c:v>
                </c:pt>
                <c:pt idx="18701">
                  <c:v>14:26:26</c:v>
                </c:pt>
                <c:pt idx="18702">
                  <c:v>14:26:27</c:v>
                </c:pt>
                <c:pt idx="18703">
                  <c:v>14:26:27</c:v>
                </c:pt>
                <c:pt idx="18704">
                  <c:v>14:26:28</c:v>
                </c:pt>
                <c:pt idx="18705">
                  <c:v>14:26:28</c:v>
                </c:pt>
                <c:pt idx="18706">
                  <c:v>14:26:28</c:v>
                </c:pt>
                <c:pt idx="18707">
                  <c:v>14:26:29</c:v>
                </c:pt>
                <c:pt idx="18708">
                  <c:v>14:26:29</c:v>
                </c:pt>
                <c:pt idx="18709">
                  <c:v>14:26:35</c:v>
                </c:pt>
                <c:pt idx="18710">
                  <c:v>14:26:36</c:v>
                </c:pt>
                <c:pt idx="18711">
                  <c:v>14:26:36</c:v>
                </c:pt>
                <c:pt idx="18712">
                  <c:v>14:26:36</c:v>
                </c:pt>
                <c:pt idx="18713">
                  <c:v>14:26:37</c:v>
                </c:pt>
                <c:pt idx="18714">
                  <c:v>14:26:37</c:v>
                </c:pt>
                <c:pt idx="18715">
                  <c:v>14:26:38</c:v>
                </c:pt>
                <c:pt idx="18716">
                  <c:v>14:26:38</c:v>
                </c:pt>
                <c:pt idx="18717">
                  <c:v>14:26:38</c:v>
                </c:pt>
                <c:pt idx="18718">
                  <c:v>14:26:39</c:v>
                </c:pt>
                <c:pt idx="18719">
                  <c:v>14:26:39</c:v>
                </c:pt>
                <c:pt idx="18720">
                  <c:v>14:26:45</c:v>
                </c:pt>
                <c:pt idx="18721">
                  <c:v>14:26:45</c:v>
                </c:pt>
                <c:pt idx="18722">
                  <c:v>14:26:46</c:v>
                </c:pt>
                <c:pt idx="18723">
                  <c:v>14:26:46</c:v>
                </c:pt>
                <c:pt idx="18724">
                  <c:v>14:26:46</c:v>
                </c:pt>
                <c:pt idx="18725">
                  <c:v>14:26:47</c:v>
                </c:pt>
                <c:pt idx="18726">
                  <c:v>14:26:47</c:v>
                </c:pt>
                <c:pt idx="18727">
                  <c:v>14:26:48</c:v>
                </c:pt>
                <c:pt idx="18728">
                  <c:v>14:26:48</c:v>
                </c:pt>
                <c:pt idx="18729">
                  <c:v>14:26:48</c:v>
                </c:pt>
                <c:pt idx="18730">
                  <c:v>14:26:49</c:v>
                </c:pt>
                <c:pt idx="18731">
                  <c:v>14:26:55</c:v>
                </c:pt>
                <c:pt idx="18732">
                  <c:v>14:26:56</c:v>
                </c:pt>
                <c:pt idx="18733">
                  <c:v>14:26:56</c:v>
                </c:pt>
                <c:pt idx="18734">
                  <c:v>14:26:56</c:v>
                </c:pt>
                <c:pt idx="18735">
                  <c:v>14:26:57</c:v>
                </c:pt>
                <c:pt idx="18736">
                  <c:v>14:26:57</c:v>
                </c:pt>
                <c:pt idx="18737">
                  <c:v>14:26:58</c:v>
                </c:pt>
                <c:pt idx="18738">
                  <c:v>14:26:58</c:v>
                </c:pt>
                <c:pt idx="18739">
                  <c:v>14:26:58</c:v>
                </c:pt>
                <c:pt idx="18740">
                  <c:v>14:26:59</c:v>
                </c:pt>
                <c:pt idx="18741">
                  <c:v>14:26:59</c:v>
                </c:pt>
                <c:pt idx="18742">
                  <c:v>14:27:05</c:v>
                </c:pt>
                <c:pt idx="18743">
                  <c:v>14:27:06</c:v>
                </c:pt>
                <c:pt idx="18744">
                  <c:v>14:27:06</c:v>
                </c:pt>
                <c:pt idx="18745">
                  <c:v>14:27:06</c:v>
                </c:pt>
                <c:pt idx="18746">
                  <c:v>14:27:07</c:v>
                </c:pt>
                <c:pt idx="18747">
                  <c:v>14:27:07</c:v>
                </c:pt>
                <c:pt idx="18748">
                  <c:v>14:27:08</c:v>
                </c:pt>
                <c:pt idx="18749">
                  <c:v>14:27:08</c:v>
                </c:pt>
                <c:pt idx="18750">
                  <c:v>14:27:08</c:v>
                </c:pt>
                <c:pt idx="18751">
                  <c:v>14:27:09</c:v>
                </c:pt>
                <c:pt idx="18752">
                  <c:v>14:27:09</c:v>
                </c:pt>
                <c:pt idx="18753">
                  <c:v>14:27:15</c:v>
                </c:pt>
                <c:pt idx="18754">
                  <c:v>14:27:15</c:v>
                </c:pt>
                <c:pt idx="18755">
                  <c:v>14:27:16</c:v>
                </c:pt>
                <c:pt idx="18756">
                  <c:v>14:27:16</c:v>
                </c:pt>
                <c:pt idx="18757">
                  <c:v>14:27:16</c:v>
                </c:pt>
                <c:pt idx="18758">
                  <c:v>14:27:17</c:v>
                </c:pt>
                <c:pt idx="18759">
                  <c:v>14:27:17</c:v>
                </c:pt>
                <c:pt idx="18760">
                  <c:v>14:27:18</c:v>
                </c:pt>
                <c:pt idx="18761">
                  <c:v>14:27:18</c:v>
                </c:pt>
                <c:pt idx="18762">
                  <c:v>14:27:18</c:v>
                </c:pt>
                <c:pt idx="18763">
                  <c:v>14:27:19</c:v>
                </c:pt>
                <c:pt idx="18764">
                  <c:v>14:27:25</c:v>
                </c:pt>
                <c:pt idx="18765">
                  <c:v>14:27:26</c:v>
                </c:pt>
                <c:pt idx="18766">
                  <c:v>14:27:26</c:v>
                </c:pt>
                <c:pt idx="18767">
                  <c:v>14:27:26</c:v>
                </c:pt>
                <c:pt idx="18768">
                  <c:v>14:27:27</c:v>
                </c:pt>
                <c:pt idx="18769">
                  <c:v>14:27:27</c:v>
                </c:pt>
                <c:pt idx="18770">
                  <c:v>14:27:28</c:v>
                </c:pt>
                <c:pt idx="18771">
                  <c:v>14:27:28</c:v>
                </c:pt>
                <c:pt idx="18772">
                  <c:v>14:27:28</c:v>
                </c:pt>
                <c:pt idx="18773">
                  <c:v>14:27:29</c:v>
                </c:pt>
                <c:pt idx="18774">
                  <c:v>14:27:29</c:v>
                </c:pt>
                <c:pt idx="18775">
                  <c:v>14:27:35</c:v>
                </c:pt>
                <c:pt idx="18776">
                  <c:v>14:27:35</c:v>
                </c:pt>
                <c:pt idx="18777">
                  <c:v>14:27:36</c:v>
                </c:pt>
                <c:pt idx="18778">
                  <c:v>14:27:36</c:v>
                </c:pt>
                <c:pt idx="18779">
                  <c:v>14:27:36</c:v>
                </c:pt>
                <c:pt idx="18780">
                  <c:v>14:27:37</c:v>
                </c:pt>
                <c:pt idx="18781">
                  <c:v>14:27:37</c:v>
                </c:pt>
                <c:pt idx="18782">
                  <c:v>14:27:38</c:v>
                </c:pt>
                <c:pt idx="18783">
                  <c:v>14:27:38</c:v>
                </c:pt>
                <c:pt idx="18784">
                  <c:v>14:27:38</c:v>
                </c:pt>
                <c:pt idx="18785">
                  <c:v>14:27:39</c:v>
                </c:pt>
                <c:pt idx="18786">
                  <c:v>14:27:45</c:v>
                </c:pt>
                <c:pt idx="18787">
                  <c:v>14:27:46</c:v>
                </c:pt>
                <c:pt idx="18788">
                  <c:v>14:27:46</c:v>
                </c:pt>
                <c:pt idx="18789">
                  <c:v>14:27:46</c:v>
                </c:pt>
                <c:pt idx="18790">
                  <c:v>14:27:47</c:v>
                </c:pt>
                <c:pt idx="18791">
                  <c:v>14:27:47</c:v>
                </c:pt>
                <c:pt idx="18792">
                  <c:v>14:27:48</c:v>
                </c:pt>
                <c:pt idx="18793">
                  <c:v>14:27:48</c:v>
                </c:pt>
                <c:pt idx="18794">
                  <c:v>14:27:48</c:v>
                </c:pt>
                <c:pt idx="18795">
                  <c:v>14:27:49</c:v>
                </c:pt>
                <c:pt idx="18796">
                  <c:v>14:27:49</c:v>
                </c:pt>
                <c:pt idx="18797">
                  <c:v>14:27:54</c:v>
                </c:pt>
                <c:pt idx="18798">
                  <c:v>14:27:55</c:v>
                </c:pt>
                <c:pt idx="18799">
                  <c:v>14:27:55</c:v>
                </c:pt>
                <c:pt idx="18800">
                  <c:v>14:27:56</c:v>
                </c:pt>
                <c:pt idx="18801">
                  <c:v>14:27:56</c:v>
                </c:pt>
                <c:pt idx="18802">
                  <c:v>14:27:56</c:v>
                </c:pt>
                <c:pt idx="18803">
                  <c:v>14:27:57</c:v>
                </c:pt>
                <c:pt idx="18804">
                  <c:v>14:27:58</c:v>
                </c:pt>
                <c:pt idx="18805">
                  <c:v>14:27:58</c:v>
                </c:pt>
                <c:pt idx="18806">
                  <c:v>14:27:59</c:v>
                </c:pt>
                <c:pt idx="18807">
                  <c:v>14:27:59</c:v>
                </c:pt>
                <c:pt idx="18808">
                  <c:v>14:28:05</c:v>
                </c:pt>
                <c:pt idx="18809">
                  <c:v>14:28:06</c:v>
                </c:pt>
                <c:pt idx="18810">
                  <c:v>14:28:06</c:v>
                </c:pt>
                <c:pt idx="18811">
                  <c:v>14:28:06</c:v>
                </c:pt>
                <c:pt idx="18812">
                  <c:v>14:28:07</c:v>
                </c:pt>
                <c:pt idx="18813">
                  <c:v>14:28:07</c:v>
                </c:pt>
                <c:pt idx="18814">
                  <c:v>14:28:08</c:v>
                </c:pt>
                <c:pt idx="18815">
                  <c:v>14:28:08</c:v>
                </c:pt>
                <c:pt idx="18816">
                  <c:v>14:28:08</c:v>
                </c:pt>
                <c:pt idx="18817">
                  <c:v>14:28:09</c:v>
                </c:pt>
                <c:pt idx="18818">
                  <c:v>14:28:09</c:v>
                </c:pt>
                <c:pt idx="18819">
                  <c:v>14:28:15</c:v>
                </c:pt>
                <c:pt idx="18820">
                  <c:v>14:28:16</c:v>
                </c:pt>
                <c:pt idx="18821">
                  <c:v>14:28:16</c:v>
                </c:pt>
                <c:pt idx="18822">
                  <c:v>14:28:16</c:v>
                </c:pt>
                <c:pt idx="18823">
                  <c:v>14:28:17</c:v>
                </c:pt>
                <c:pt idx="18824">
                  <c:v>14:28:17</c:v>
                </c:pt>
                <c:pt idx="18825">
                  <c:v>14:28:18</c:v>
                </c:pt>
                <c:pt idx="18826">
                  <c:v>14:28:18</c:v>
                </c:pt>
                <c:pt idx="18827">
                  <c:v>14:28:18</c:v>
                </c:pt>
                <c:pt idx="18828">
                  <c:v>14:28:19</c:v>
                </c:pt>
                <c:pt idx="18829">
                  <c:v>14:28:19</c:v>
                </c:pt>
                <c:pt idx="18830">
                  <c:v>14:28:25</c:v>
                </c:pt>
                <c:pt idx="18831">
                  <c:v>14:28:25</c:v>
                </c:pt>
                <c:pt idx="18832">
                  <c:v>14:28:26</c:v>
                </c:pt>
                <c:pt idx="18833">
                  <c:v>14:28:26</c:v>
                </c:pt>
                <c:pt idx="18834">
                  <c:v>14:28:27</c:v>
                </c:pt>
                <c:pt idx="18835">
                  <c:v>14:28:27</c:v>
                </c:pt>
                <c:pt idx="18836">
                  <c:v>14:28:28</c:v>
                </c:pt>
                <c:pt idx="18837">
                  <c:v>14:28:28</c:v>
                </c:pt>
                <c:pt idx="18838">
                  <c:v>14:28:28</c:v>
                </c:pt>
                <c:pt idx="18839">
                  <c:v>14:28:29</c:v>
                </c:pt>
                <c:pt idx="18840">
                  <c:v>14:28:29</c:v>
                </c:pt>
                <c:pt idx="18841">
                  <c:v>14:28:35</c:v>
                </c:pt>
                <c:pt idx="18842">
                  <c:v>14:28:36</c:v>
                </c:pt>
                <c:pt idx="18843">
                  <c:v>14:28:36</c:v>
                </c:pt>
                <c:pt idx="18844">
                  <c:v>14:28:36</c:v>
                </c:pt>
                <c:pt idx="18845">
                  <c:v>14:28:37</c:v>
                </c:pt>
                <c:pt idx="18846">
                  <c:v>14:28:37</c:v>
                </c:pt>
                <c:pt idx="18847">
                  <c:v>14:28:38</c:v>
                </c:pt>
                <c:pt idx="18848">
                  <c:v>14:28:38</c:v>
                </c:pt>
                <c:pt idx="18849">
                  <c:v>14:28:38</c:v>
                </c:pt>
                <c:pt idx="18850">
                  <c:v>14:28:39</c:v>
                </c:pt>
                <c:pt idx="18851">
                  <c:v>14:28:39</c:v>
                </c:pt>
                <c:pt idx="18852">
                  <c:v>14:28:45</c:v>
                </c:pt>
                <c:pt idx="18853">
                  <c:v>14:28:45</c:v>
                </c:pt>
                <c:pt idx="18854">
                  <c:v>14:28:46</c:v>
                </c:pt>
                <c:pt idx="18855">
                  <c:v>14:28:46</c:v>
                </c:pt>
                <c:pt idx="18856">
                  <c:v>14:28:46</c:v>
                </c:pt>
                <c:pt idx="18857">
                  <c:v>14:28:47</c:v>
                </c:pt>
                <c:pt idx="18858">
                  <c:v>14:28:47</c:v>
                </c:pt>
                <c:pt idx="18859">
                  <c:v>14:28:48</c:v>
                </c:pt>
                <c:pt idx="18860">
                  <c:v>14:28:48</c:v>
                </c:pt>
                <c:pt idx="18861">
                  <c:v>14:28:49</c:v>
                </c:pt>
                <c:pt idx="18862">
                  <c:v>14:28:49</c:v>
                </c:pt>
                <c:pt idx="18863">
                  <c:v>14:28:55</c:v>
                </c:pt>
                <c:pt idx="18864">
                  <c:v>14:28:56</c:v>
                </c:pt>
                <c:pt idx="18865">
                  <c:v>14:28:56</c:v>
                </c:pt>
                <c:pt idx="18866">
                  <c:v>14:28:56</c:v>
                </c:pt>
                <c:pt idx="18867">
                  <c:v>14:28:57</c:v>
                </c:pt>
                <c:pt idx="18868">
                  <c:v>14:28:57</c:v>
                </c:pt>
                <c:pt idx="18869">
                  <c:v>14:28:58</c:v>
                </c:pt>
                <c:pt idx="18870">
                  <c:v>14:28:58</c:v>
                </c:pt>
                <c:pt idx="18871">
                  <c:v>14:28:58</c:v>
                </c:pt>
                <c:pt idx="18872">
                  <c:v>14:28:59</c:v>
                </c:pt>
                <c:pt idx="18873">
                  <c:v>14:28:59</c:v>
                </c:pt>
                <c:pt idx="18874">
                  <c:v>14:29:05</c:v>
                </c:pt>
                <c:pt idx="18875">
                  <c:v>14:29:05</c:v>
                </c:pt>
                <c:pt idx="18876">
                  <c:v>14:29:06</c:v>
                </c:pt>
                <c:pt idx="18877">
                  <c:v>14:29:06</c:v>
                </c:pt>
                <c:pt idx="18878">
                  <c:v>14:29:06</c:v>
                </c:pt>
                <c:pt idx="18879">
                  <c:v>14:29:07</c:v>
                </c:pt>
                <c:pt idx="18880">
                  <c:v>14:29:07</c:v>
                </c:pt>
                <c:pt idx="18881">
                  <c:v>14:29:08</c:v>
                </c:pt>
                <c:pt idx="18882">
                  <c:v>14:29:08</c:v>
                </c:pt>
                <c:pt idx="18883">
                  <c:v>14:29:09</c:v>
                </c:pt>
                <c:pt idx="18884">
                  <c:v>14:29:09</c:v>
                </c:pt>
                <c:pt idx="18885">
                  <c:v>14:29:15</c:v>
                </c:pt>
                <c:pt idx="18886">
                  <c:v>14:29:16</c:v>
                </c:pt>
                <c:pt idx="18887">
                  <c:v>14:29:16</c:v>
                </c:pt>
                <c:pt idx="18888">
                  <c:v>14:29:16</c:v>
                </c:pt>
                <c:pt idx="18889">
                  <c:v>14:29:17</c:v>
                </c:pt>
                <c:pt idx="18890">
                  <c:v>14:29:17</c:v>
                </c:pt>
                <c:pt idx="18891">
                  <c:v>14:29:18</c:v>
                </c:pt>
                <c:pt idx="18892">
                  <c:v>14:29:18</c:v>
                </c:pt>
                <c:pt idx="18893">
                  <c:v>14:29:18</c:v>
                </c:pt>
                <c:pt idx="18894">
                  <c:v>14:29:19</c:v>
                </c:pt>
                <c:pt idx="18895">
                  <c:v>14:29:19</c:v>
                </c:pt>
                <c:pt idx="18896">
                  <c:v>14:29:25</c:v>
                </c:pt>
                <c:pt idx="18897">
                  <c:v>14:29:26</c:v>
                </c:pt>
                <c:pt idx="18898">
                  <c:v>14:29:26</c:v>
                </c:pt>
                <c:pt idx="18899">
                  <c:v>14:29:26</c:v>
                </c:pt>
                <c:pt idx="18900">
                  <c:v>14:29:27</c:v>
                </c:pt>
                <c:pt idx="18901">
                  <c:v>14:29:27</c:v>
                </c:pt>
                <c:pt idx="18902">
                  <c:v>14:29:28</c:v>
                </c:pt>
                <c:pt idx="18903">
                  <c:v>14:29:28</c:v>
                </c:pt>
                <c:pt idx="18904">
                  <c:v>14:29:28</c:v>
                </c:pt>
                <c:pt idx="18905">
                  <c:v>14:29:29</c:v>
                </c:pt>
                <c:pt idx="18906">
                  <c:v>14:29:29</c:v>
                </c:pt>
                <c:pt idx="18907">
                  <c:v>14:29:35</c:v>
                </c:pt>
                <c:pt idx="18908">
                  <c:v>14:29:36</c:v>
                </c:pt>
                <c:pt idx="18909">
                  <c:v>14:29:36</c:v>
                </c:pt>
                <c:pt idx="18910">
                  <c:v>14:29:36</c:v>
                </c:pt>
                <c:pt idx="18911">
                  <c:v>14:29:37</c:v>
                </c:pt>
                <c:pt idx="18912">
                  <c:v>14:29:37</c:v>
                </c:pt>
                <c:pt idx="18913">
                  <c:v>14:29:38</c:v>
                </c:pt>
                <c:pt idx="18914">
                  <c:v>14:29:38</c:v>
                </c:pt>
                <c:pt idx="18915">
                  <c:v>14:29:38</c:v>
                </c:pt>
                <c:pt idx="18916">
                  <c:v>14:29:39</c:v>
                </c:pt>
                <c:pt idx="18917">
                  <c:v>14:29:39</c:v>
                </c:pt>
                <c:pt idx="18918">
                  <c:v>14:29:45</c:v>
                </c:pt>
                <c:pt idx="18919">
                  <c:v>14:29:46</c:v>
                </c:pt>
                <c:pt idx="18920">
                  <c:v>14:29:46</c:v>
                </c:pt>
                <c:pt idx="18921">
                  <c:v>14:29:46</c:v>
                </c:pt>
                <c:pt idx="18922">
                  <c:v>14:29:47</c:v>
                </c:pt>
                <c:pt idx="18923">
                  <c:v>14:29:47</c:v>
                </c:pt>
                <c:pt idx="18924">
                  <c:v>14:29:48</c:v>
                </c:pt>
                <c:pt idx="18925">
                  <c:v>14:29:48</c:v>
                </c:pt>
                <c:pt idx="18926">
                  <c:v>14:29:48</c:v>
                </c:pt>
                <c:pt idx="18927">
                  <c:v>14:29:49</c:v>
                </c:pt>
                <c:pt idx="18928">
                  <c:v>14:29:49</c:v>
                </c:pt>
                <c:pt idx="18929">
                  <c:v>14:29:55</c:v>
                </c:pt>
                <c:pt idx="18930">
                  <c:v>14:29:56</c:v>
                </c:pt>
                <c:pt idx="18931">
                  <c:v>14:29:56</c:v>
                </c:pt>
                <c:pt idx="18932">
                  <c:v>14:29:56</c:v>
                </c:pt>
                <c:pt idx="18933">
                  <c:v>14:29:57</c:v>
                </c:pt>
                <c:pt idx="18934">
                  <c:v>14:29:57</c:v>
                </c:pt>
                <c:pt idx="18935">
                  <c:v>14:29:58</c:v>
                </c:pt>
                <c:pt idx="18936">
                  <c:v>14:29:58</c:v>
                </c:pt>
                <c:pt idx="18937">
                  <c:v>14:29:58</c:v>
                </c:pt>
                <c:pt idx="18938">
                  <c:v>14:29:59</c:v>
                </c:pt>
                <c:pt idx="18939">
                  <c:v>14:29:59</c:v>
                </c:pt>
                <c:pt idx="18940">
                  <c:v>14:30:05</c:v>
                </c:pt>
                <c:pt idx="18941">
                  <c:v>14:30:05</c:v>
                </c:pt>
                <c:pt idx="18942">
                  <c:v>14:30:06</c:v>
                </c:pt>
                <c:pt idx="18943">
                  <c:v>14:30:06</c:v>
                </c:pt>
                <c:pt idx="18944">
                  <c:v>14:30:06</c:v>
                </c:pt>
                <c:pt idx="18945">
                  <c:v>14:30:07</c:v>
                </c:pt>
                <c:pt idx="18946">
                  <c:v>14:30:07</c:v>
                </c:pt>
                <c:pt idx="18947">
                  <c:v>14:30:08</c:v>
                </c:pt>
                <c:pt idx="18948">
                  <c:v>14:30:08</c:v>
                </c:pt>
                <c:pt idx="18949">
                  <c:v>14:30:09</c:v>
                </c:pt>
                <c:pt idx="18950">
                  <c:v>14:30:09</c:v>
                </c:pt>
                <c:pt idx="18951">
                  <c:v>14:30:15</c:v>
                </c:pt>
                <c:pt idx="18952">
                  <c:v>14:30:16</c:v>
                </c:pt>
                <c:pt idx="18953">
                  <c:v>14:30:16</c:v>
                </c:pt>
                <c:pt idx="18954">
                  <c:v>14:30:16</c:v>
                </c:pt>
                <c:pt idx="18955">
                  <c:v>14:30:17</c:v>
                </c:pt>
                <c:pt idx="18956">
                  <c:v>14:30:17</c:v>
                </c:pt>
                <c:pt idx="18957">
                  <c:v>14:30:18</c:v>
                </c:pt>
                <c:pt idx="18958">
                  <c:v>14:30:18</c:v>
                </c:pt>
                <c:pt idx="18959">
                  <c:v>14:30:18</c:v>
                </c:pt>
                <c:pt idx="18960">
                  <c:v>14:30:19</c:v>
                </c:pt>
                <c:pt idx="18961">
                  <c:v>14:30:19</c:v>
                </c:pt>
                <c:pt idx="18962">
                  <c:v>14:30:25</c:v>
                </c:pt>
                <c:pt idx="18963">
                  <c:v>14:30:25</c:v>
                </c:pt>
                <c:pt idx="18964">
                  <c:v>14:30:26</c:v>
                </c:pt>
                <c:pt idx="18965">
                  <c:v>14:30:26</c:v>
                </c:pt>
                <c:pt idx="18966">
                  <c:v>14:30:26</c:v>
                </c:pt>
                <c:pt idx="18967">
                  <c:v>14:30:27</c:v>
                </c:pt>
                <c:pt idx="18968">
                  <c:v>14:30:27</c:v>
                </c:pt>
                <c:pt idx="18969">
                  <c:v>14:30:28</c:v>
                </c:pt>
                <c:pt idx="18970">
                  <c:v>14:30:28</c:v>
                </c:pt>
                <c:pt idx="18971">
                  <c:v>14:30:28</c:v>
                </c:pt>
                <c:pt idx="18972">
                  <c:v>14:30:29</c:v>
                </c:pt>
                <c:pt idx="18973">
                  <c:v>14:30:35</c:v>
                </c:pt>
                <c:pt idx="18974">
                  <c:v>14:30:35</c:v>
                </c:pt>
                <c:pt idx="18975">
                  <c:v>14:30:36</c:v>
                </c:pt>
                <c:pt idx="18976">
                  <c:v>14:30:36</c:v>
                </c:pt>
                <c:pt idx="18977">
                  <c:v>14:30:36</c:v>
                </c:pt>
                <c:pt idx="18978">
                  <c:v>14:30:37</c:v>
                </c:pt>
                <c:pt idx="18979">
                  <c:v>14:30:37</c:v>
                </c:pt>
                <c:pt idx="18980">
                  <c:v>14:30:38</c:v>
                </c:pt>
                <c:pt idx="18981">
                  <c:v>14:30:38</c:v>
                </c:pt>
                <c:pt idx="18982">
                  <c:v>14:30:38</c:v>
                </c:pt>
                <c:pt idx="18983">
                  <c:v>14:30:39</c:v>
                </c:pt>
                <c:pt idx="18984">
                  <c:v>14:30:45</c:v>
                </c:pt>
                <c:pt idx="18985">
                  <c:v>14:30:46</c:v>
                </c:pt>
                <c:pt idx="18986">
                  <c:v>14:30:46</c:v>
                </c:pt>
                <c:pt idx="18987">
                  <c:v>14:30:46</c:v>
                </c:pt>
                <c:pt idx="18988">
                  <c:v>14:30:47</c:v>
                </c:pt>
                <c:pt idx="18989">
                  <c:v>14:30:47</c:v>
                </c:pt>
                <c:pt idx="18990">
                  <c:v>14:30:48</c:v>
                </c:pt>
                <c:pt idx="18991">
                  <c:v>14:30:48</c:v>
                </c:pt>
                <c:pt idx="18992">
                  <c:v>14:30:48</c:v>
                </c:pt>
                <c:pt idx="18993">
                  <c:v>14:30:49</c:v>
                </c:pt>
                <c:pt idx="18994">
                  <c:v>14:30:49</c:v>
                </c:pt>
                <c:pt idx="18995">
                  <c:v>14:30:55</c:v>
                </c:pt>
                <c:pt idx="18996">
                  <c:v>14:30:56</c:v>
                </c:pt>
                <c:pt idx="18997">
                  <c:v>14:30:56</c:v>
                </c:pt>
                <c:pt idx="18998">
                  <c:v>14:30:56</c:v>
                </c:pt>
                <c:pt idx="18999">
                  <c:v>14:30:57</c:v>
                </c:pt>
                <c:pt idx="19000">
                  <c:v>14:30:57</c:v>
                </c:pt>
                <c:pt idx="19001">
                  <c:v>14:30:58</c:v>
                </c:pt>
                <c:pt idx="19002">
                  <c:v>14:30:58</c:v>
                </c:pt>
                <c:pt idx="19003">
                  <c:v>14:30:58</c:v>
                </c:pt>
                <c:pt idx="19004">
                  <c:v>14:30:59</c:v>
                </c:pt>
                <c:pt idx="19005">
                  <c:v>14:30:59</c:v>
                </c:pt>
                <c:pt idx="19006">
                  <c:v>14:31:04</c:v>
                </c:pt>
                <c:pt idx="19007">
                  <c:v>14:31:05</c:v>
                </c:pt>
                <c:pt idx="19008">
                  <c:v>14:31:05</c:v>
                </c:pt>
                <c:pt idx="19009">
                  <c:v>14:31:06</c:v>
                </c:pt>
                <c:pt idx="19010">
                  <c:v>14:31:06</c:v>
                </c:pt>
                <c:pt idx="19011">
                  <c:v>14:31:07</c:v>
                </c:pt>
                <c:pt idx="19012">
                  <c:v>14:31:07</c:v>
                </c:pt>
                <c:pt idx="19013">
                  <c:v>14:31:08</c:v>
                </c:pt>
                <c:pt idx="19014">
                  <c:v>14:31:08</c:v>
                </c:pt>
                <c:pt idx="19015">
                  <c:v>14:31:08</c:v>
                </c:pt>
                <c:pt idx="19016">
                  <c:v>14:31:09</c:v>
                </c:pt>
                <c:pt idx="19017">
                  <c:v>14:31:15</c:v>
                </c:pt>
                <c:pt idx="19018">
                  <c:v>14:31:15</c:v>
                </c:pt>
                <c:pt idx="19019">
                  <c:v>14:31:16</c:v>
                </c:pt>
                <c:pt idx="19020">
                  <c:v>14:31:16</c:v>
                </c:pt>
                <c:pt idx="19021">
                  <c:v>14:31:16</c:v>
                </c:pt>
                <c:pt idx="19022">
                  <c:v>14:31:17</c:v>
                </c:pt>
                <c:pt idx="19023">
                  <c:v>14:31:17</c:v>
                </c:pt>
                <c:pt idx="19024">
                  <c:v>14:31:18</c:v>
                </c:pt>
                <c:pt idx="19025">
                  <c:v>14:31:18</c:v>
                </c:pt>
                <c:pt idx="19026">
                  <c:v>14:31:18</c:v>
                </c:pt>
                <c:pt idx="19027">
                  <c:v>14:31:19</c:v>
                </c:pt>
                <c:pt idx="19028">
                  <c:v>14:31:25</c:v>
                </c:pt>
                <c:pt idx="19029">
                  <c:v>14:31:26</c:v>
                </c:pt>
                <c:pt idx="19030">
                  <c:v>14:31:26</c:v>
                </c:pt>
                <c:pt idx="19031">
                  <c:v>14:31:26</c:v>
                </c:pt>
                <c:pt idx="19032">
                  <c:v>14:31:27</c:v>
                </c:pt>
                <c:pt idx="19033">
                  <c:v>14:31:27</c:v>
                </c:pt>
                <c:pt idx="19034">
                  <c:v>14:31:28</c:v>
                </c:pt>
                <c:pt idx="19035">
                  <c:v>14:31:28</c:v>
                </c:pt>
                <c:pt idx="19036">
                  <c:v>14:31:28</c:v>
                </c:pt>
                <c:pt idx="19037">
                  <c:v>14:31:29</c:v>
                </c:pt>
                <c:pt idx="19038">
                  <c:v>14:31:29</c:v>
                </c:pt>
                <c:pt idx="19039">
                  <c:v>14:31:35</c:v>
                </c:pt>
                <c:pt idx="19040">
                  <c:v>14:31:36</c:v>
                </c:pt>
                <c:pt idx="19041">
                  <c:v>14:31:36</c:v>
                </c:pt>
                <c:pt idx="19042">
                  <c:v>14:31:36</c:v>
                </c:pt>
                <c:pt idx="19043">
                  <c:v>14:31:37</c:v>
                </c:pt>
                <c:pt idx="19044">
                  <c:v>14:31:37</c:v>
                </c:pt>
                <c:pt idx="19045">
                  <c:v>14:31:38</c:v>
                </c:pt>
                <c:pt idx="19046">
                  <c:v>14:31:38</c:v>
                </c:pt>
                <c:pt idx="19047">
                  <c:v>14:31:38</c:v>
                </c:pt>
                <c:pt idx="19048">
                  <c:v>14:31:39</c:v>
                </c:pt>
                <c:pt idx="19049">
                  <c:v>14:31:39</c:v>
                </c:pt>
                <c:pt idx="19050">
                  <c:v>14:31:45</c:v>
                </c:pt>
                <c:pt idx="19051">
                  <c:v>14:31:46</c:v>
                </c:pt>
                <c:pt idx="19052">
                  <c:v>14:31:46</c:v>
                </c:pt>
                <c:pt idx="19053">
                  <c:v>14:31:46</c:v>
                </c:pt>
                <c:pt idx="19054">
                  <c:v>14:31:47</c:v>
                </c:pt>
                <c:pt idx="19055">
                  <c:v>14:31:47</c:v>
                </c:pt>
                <c:pt idx="19056">
                  <c:v>14:31:48</c:v>
                </c:pt>
                <c:pt idx="19057">
                  <c:v>14:31:48</c:v>
                </c:pt>
                <c:pt idx="19058">
                  <c:v>14:31:48</c:v>
                </c:pt>
                <c:pt idx="19059">
                  <c:v>14:31:49</c:v>
                </c:pt>
                <c:pt idx="19060">
                  <c:v>14:31:49</c:v>
                </c:pt>
                <c:pt idx="19061">
                  <c:v>14:31:55</c:v>
                </c:pt>
                <c:pt idx="19062">
                  <c:v>14:31:56</c:v>
                </c:pt>
                <c:pt idx="19063">
                  <c:v>14:31:56</c:v>
                </c:pt>
                <c:pt idx="19064">
                  <c:v>14:31:56</c:v>
                </c:pt>
                <c:pt idx="19065">
                  <c:v>14:31:57</c:v>
                </c:pt>
                <c:pt idx="19066">
                  <c:v>14:31:57</c:v>
                </c:pt>
                <c:pt idx="19067">
                  <c:v>14:31:58</c:v>
                </c:pt>
                <c:pt idx="19068">
                  <c:v>14:31:58</c:v>
                </c:pt>
                <c:pt idx="19069">
                  <c:v>14:31:58</c:v>
                </c:pt>
                <c:pt idx="19070">
                  <c:v>14:31:59</c:v>
                </c:pt>
                <c:pt idx="19071">
                  <c:v>14:31:59</c:v>
                </c:pt>
                <c:pt idx="19072">
                  <c:v>14:32:05</c:v>
                </c:pt>
                <c:pt idx="19073">
                  <c:v>14:32:06</c:v>
                </c:pt>
                <c:pt idx="19074">
                  <c:v>14:32:06</c:v>
                </c:pt>
                <c:pt idx="19075">
                  <c:v>14:32:06</c:v>
                </c:pt>
                <c:pt idx="19076">
                  <c:v>14:32:07</c:v>
                </c:pt>
                <c:pt idx="19077">
                  <c:v>14:32:07</c:v>
                </c:pt>
                <c:pt idx="19078">
                  <c:v>14:32:08</c:v>
                </c:pt>
                <c:pt idx="19079">
                  <c:v>14:32:08</c:v>
                </c:pt>
                <c:pt idx="19080">
                  <c:v>14:32:08</c:v>
                </c:pt>
                <c:pt idx="19081">
                  <c:v>14:32:09</c:v>
                </c:pt>
                <c:pt idx="19082">
                  <c:v>14:32:09</c:v>
                </c:pt>
                <c:pt idx="19083">
                  <c:v>14:32:15</c:v>
                </c:pt>
                <c:pt idx="19084">
                  <c:v>14:32:16</c:v>
                </c:pt>
                <c:pt idx="19085">
                  <c:v>14:32:16</c:v>
                </c:pt>
                <c:pt idx="19086">
                  <c:v>14:32:16</c:v>
                </c:pt>
                <c:pt idx="19087">
                  <c:v>14:32:17</c:v>
                </c:pt>
                <c:pt idx="19088">
                  <c:v>14:32:17</c:v>
                </c:pt>
                <c:pt idx="19089">
                  <c:v>14:32:18</c:v>
                </c:pt>
                <c:pt idx="19090">
                  <c:v>14:32:18</c:v>
                </c:pt>
                <c:pt idx="19091">
                  <c:v>14:32:18</c:v>
                </c:pt>
                <c:pt idx="19092">
                  <c:v>14:32:19</c:v>
                </c:pt>
                <c:pt idx="19093">
                  <c:v>14:32:19</c:v>
                </c:pt>
                <c:pt idx="19094">
                  <c:v>14:32:25</c:v>
                </c:pt>
                <c:pt idx="19095">
                  <c:v>14:32:26</c:v>
                </c:pt>
                <c:pt idx="19096">
                  <c:v>14:32:26</c:v>
                </c:pt>
                <c:pt idx="19097">
                  <c:v>14:32:26</c:v>
                </c:pt>
                <c:pt idx="19098">
                  <c:v>14:32:27</c:v>
                </c:pt>
                <c:pt idx="19099">
                  <c:v>14:32:27</c:v>
                </c:pt>
                <c:pt idx="19100">
                  <c:v>14:32:28</c:v>
                </c:pt>
                <c:pt idx="19101">
                  <c:v>14:32:28</c:v>
                </c:pt>
                <c:pt idx="19102">
                  <c:v>14:32:28</c:v>
                </c:pt>
                <c:pt idx="19103">
                  <c:v>14:32:29</c:v>
                </c:pt>
                <c:pt idx="19104">
                  <c:v>14:32:29</c:v>
                </c:pt>
                <c:pt idx="19105">
                  <c:v>14:32:35</c:v>
                </c:pt>
                <c:pt idx="19106">
                  <c:v>14:32:36</c:v>
                </c:pt>
                <c:pt idx="19107">
                  <c:v>14:32:36</c:v>
                </c:pt>
                <c:pt idx="19108">
                  <c:v>14:32:36</c:v>
                </c:pt>
                <c:pt idx="19109">
                  <c:v>14:32:37</c:v>
                </c:pt>
                <c:pt idx="19110">
                  <c:v>14:32:37</c:v>
                </c:pt>
                <c:pt idx="19111">
                  <c:v>14:32:38</c:v>
                </c:pt>
                <c:pt idx="19112">
                  <c:v>14:32:38</c:v>
                </c:pt>
                <c:pt idx="19113">
                  <c:v>14:32:38</c:v>
                </c:pt>
                <c:pt idx="19114">
                  <c:v>14:32:39</c:v>
                </c:pt>
                <c:pt idx="19115">
                  <c:v>14:32:39</c:v>
                </c:pt>
                <c:pt idx="19116">
                  <c:v>14:32:45</c:v>
                </c:pt>
                <c:pt idx="19117">
                  <c:v>14:32:45</c:v>
                </c:pt>
                <c:pt idx="19118">
                  <c:v>14:32:46</c:v>
                </c:pt>
                <c:pt idx="19119">
                  <c:v>14:32:46</c:v>
                </c:pt>
                <c:pt idx="19120">
                  <c:v>14:32:46</c:v>
                </c:pt>
                <c:pt idx="19121">
                  <c:v>14:32:47</c:v>
                </c:pt>
                <c:pt idx="19122">
                  <c:v>14:32:47</c:v>
                </c:pt>
                <c:pt idx="19123">
                  <c:v>14:32:48</c:v>
                </c:pt>
                <c:pt idx="19124">
                  <c:v>14:32:48</c:v>
                </c:pt>
                <c:pt idx="19125">
                  <c:v>14:32:49</c:v>
                </c:pt>
                <c:pt idx="19126">
                  <c:v>14:32:49</c:v>
                </c:pt>
                <c:pt idx="19127">
                  <c:v>14:32:55</c:v>
                </c:pt>
                <c:pt idx="19128">
                  <c:v>14:32:56</c:v>
                </c:pt>
                <c:pt idx="19129">
                  <c:v>14:32:56</c:v>
                </c:pt>
                <c:pt idx="19130">
                  <c:v>14:32:56</c:v>
                </c:pt>
                <c:pt idx="19131">
                  <c:v>14:32:57</c:v>
                </c:pt>
                <c:pt idx="19132">
                  <c:v>14:32:57</c:v>
                </c:pt>
                <c:pt idx="19133">
                  <c:v>14:32:58</c:v>
                </c:pt>
                <c:pt idx="19134">
                  <c:v>14:32:58</c:v>
                </c:pt>
                <c:pt idx="19135">
                  <c:v>14:32:58</c:v>
                </c:pt>
                <c:pt idx="19136">
                  <c:v>14:32:59</c:v>
                </c:pt>
                <c:pt idx="19137">
                  <c:v>14:32:59</c:v>
                </c:pt>
                <c:pt idx="19138">
                  <c:v>14:33:05</c:v>
                </c:pt>
                <c:pt idx="19139">
                  <c:v>14:33:06</c:v>
                </c:pt>
                <c:pt idx="19140">
                  <c:v>14:33:06</c:v>
                </c:pt>
                <c:pt idx="19141">
                  <c:v>14:33:06</c:v>
                </c:pt>
                <c:pt idx="19142">
                  <c:v>14:33:07</c:v>
                </c:pt>
                <c:pt idx="19143">
                  <c:v>14:33:07</c:v>
                </c:pt>
                <c:pt idx="19144">
                  <c:v>14:33:08</c:v>
                </c:pt>
                <c:pt idx="19145">
                  <c:v>14:33:08</c:v>
                </c:pt>
                <c:pt idx="19146">
                  <c:v>14:33:08</c:v>
                </c:pt>
                <c:pt idx="19147">
                  <c:v>14:33:09</c:v>
                </c:pt>
                <c:pt idx="19148">
                  <c:v>14:33:09</c:v>
                </c:pt>
                <c:pt idx="19149">
                  <c:v>14:33:15</c:v>
                </c:pt>
                <c:pt idx="19150">
                  <c:v>14:33:16</c:v>
                </c:pt>
                <c:pt idx="19151">
                  <c:v>14:33:16</c:v>
                </c:pt>
                <c:pt idx="19152">
                  <c:v>14:33:16</c:v>
                </c:pt>
                <c:pt idx="19153">
                  <c:v>14:33:17</c:v>
                </c:pt>
                <c:pt idx="19154">
                  <c:v>14:33:17</c:v>
                </c:pt>
                <c:pt idx="19155">
                  <c:v>14:33:18</c:v>
                </c:pt>
                <c:pt idx="19156">
                  <c:v>14:33:18</c:v>
                </c:pt>
                <c:pt idx="19157">
                  <c:v>14:33:18</c:v>
                </c:pt>
                <c:pt idx="19158">
                  <c:v>14:33:19</c:v>
                </c:pt>
                <c:pt idx="19159">
                  <c:v>14:33:19</c:v>
                </c:pt>
                <c:pt idx="19160">
                  <c:v>14:33:25</c:v>
                </c:pt>
                <c:pt idx="19161">
                  <c:v>14:33:26</c:v>
                </c:pt>
                <c:pt idx="19162">
                  <c:v>14:33:26</c:v>
                </c:pt>
                <c:pt idx="19163">
                  <c:v>14:33:26</c:v>
                </c:pt>
                <c:pt idx="19164">
                  <c:v>14:33:27</c:v>
                </c:pt>
                <c:pt idx="19165">
                  <c:v>14:33:27</c:v>
                </c:pt>
                <c:pt idx="19166">
                  <c:v>14:33:28</c:v>
                </c:pt>
                <c:pt idx="19167">
                  <c:v>14:33:28</c:v>
                </c:pt>
                <c:pt idx="19168">
                  <c:v>14:33:28</c:v>
                </c:pt>
                <c:pt idx="19169">
                  <c:v>14:33:29</c:v>
                </c:pt>
                <c:pt idx="19170">
                  <c:v>14:33:29</c:v>
                </c:pt>
                <c:pt idx="19171">
                  <c:v>14:33:35</c:v>
                </c:pt>
                <c:pt idx="19172">
                  <c:v>14:33:36</c:v>
                </c:pt>
                <c:pt idx="19173">
                  <c:v>14:33:36</c:v>
                </c:pt>
                <c:pt idx="19174">
                  <c:v>14:33:36</c:v>
                </c:pt>
                <c:pt idx="19175">
                  <c:v>14:33:37</c:v>
                </c:pt>
                <c:pt idx="19176">
                  <c:v>14:33:37</c:v>
                </c:pt>
                <c:pt idx="19177">
                  <c:v>14:33:38</c:v>
                </c:pt>
                <c:pt idx="19178">
                  <c:v>14:33:38</c:v>
                </c:pt>
                <c:pt idx="19179">
                  <c:v>14:33:38</c:v>
                </c:pt>
                <c:pt idx="19180">
                  <c:v>14:33:39</c:v>
                </c:pt>
                <c:pt idx="19181">
                  <c:v>14:33:39</c:v>
                </c:pt>
                <c:pt idx="19182">
                  <c:v>14:33:45</c:v>
                </c:pt>
                <c:pt idx="19183">
                  <c:v>14:33:46</c:v>
                </c:pt>
                <c:pt idx="19184">
                  <c:v>14:33:46</c:v>
                </c:pt>
                <c:pt idx="19185">
                  <c:v>14:33:46</c:v>
                </c:pt>
                <c:pt idx="19186">
                  <c:v>14:33:47</c:v>
                </c:pt>
                <c:pt idx="19187">
                  <c:v>14:33:47</c:v>
                </c:pt>
                <c:pt idx="19188">
                  <c:v>14:33:48</c:v>
                </c:pt>
                <c:pt idx="19189">
                  <c:v>14:33:48</c:v>
                </c:pt>
                <c:pt idx="19190">
                  <c:v>14:33:48</c:v>
                </c:pt>
                <c:pt idx="19191">
                  <c:v>14:33:49</c:v>
                </c:pt>
                <c:pt idx="19192">
                  <c:v>14:33:49</c:v>
                </c:pt>
                <c:pt idx="19193">
                  <c:v>14:33:55</c:v>
                </c:pt>
                <c:pt idx="19194">
                  <c:v>14:33:56</c:v>
                </c:pt>
                <c:pt idx="19195">
                  <c:v>14:33:56</c:v>
                </c:pt>
                <c:pt idx="19196">
                  <c:v>14:33:56</c:v>
                </c:pt>
                <c:pt idx="19197">
                  <c:v>14:33:57</c:v>
                </c:pt>
                <c:pt idx="19198">
                  <c:v>14:33:57</c:v>
                </c:pt>
                <c:pt idx="19199">
                  <c:v>14:33:58</c:v>
                </c:pt>
                <c:pt idx="19200">
                  <c:v>14:33:58</c:v>
                </c:pt>
                <c:pt idx="19201">
                  <c:v>14:33:58</c:v>
                </c:pt>
                <c:pt idx="19202">
                  <c:v>14:33:59</c:v>
                </c:pt>
                <c:pt idx="19203">
                  <c:v>14:33:59</c:v>
                </c:pt>
                <c:pt idx="19204">
                  <c:v>14:34:05</c:v>
                </c:pt>
                <c:pt idx="19205">
                  <c:v>14:34:06</c:v>
                </c:pt>
                <c:pt idx="19206">
                  <c:v>14:34:06</c:v>
                </c:pt>
                <c:pt idx="19207">
                  <c:v>14:34:06</c:v>
                </c:pt>
                <c:pt idx="19208">
                  <c:v>14:34:07</c:v>
                </c:pt>
                <c:pt idx="19209">
                  <c:v>14:34:07</c:v>
                </c:pt>
                <c:pt idx="19210">
                  <c:v>14:34:08</c:v>
                </c:pt>
                <c:pt idx="19211">
                  <c:v>14:34:08</c:v>
                </c:pt>
                <c:pt idx="19212">
                  <c:v>14:34:08</c:v>
                </c:pt>
                <c:pt idx="19213">
                  <c:v>14:34:09</c:v>
                </c:pt>
                <c:pt idx="19214">
                  <c:v>14:34:09</c:v>
                </c:pt>
                <c:pt idx="19215">
                  <c:v>14:34:15</c:v>
                </c:pt>
                <c:pt idx="19216">
                  <c:v>14:34:16</c:v>
                </c:pt>
                <c:pt idx="19217">
                  <c:v>14:34:16</c:v>
                </c:pt>
                <c:pt idx="19218">
                  <c:v>14:34:16</c:v>
                </c:pt>
                <c:pt idx="19219">
                  <c:v>14:34:17</c:v>
                </c:pt>
                <c:pt idx="19220">
                  <c:v>14:34:17</c:v>
                </c:pt>
                <c:pt idx="19221">
                  <c:v>14:34:18</c:v>
                </c:pt>
                <c:pt idx="19222">
                  <c:v>14:34:18</c:v>
                </c:pt>
                <c:pt idx="19223">
                  <c:v>14:34:18</c:v>
                </c:pt>
                <c:pt idx="19224">
                  <c:v>14:34:19</c:v>
                </c:pt>
                <c:pt idx="19225">
                  <c:v>14:34:19</c:v>
                </c:pt>
                <c:pt idx="19226">
                  <c:v>14:34:25</c:v>
                </c:pt>
                <c:pt idx="19227">
                  <c:v>14:34:26</c:v>
                </c:pt>
                <c:pt idx="19228">
                  <c:v>14:34:26</c:v>
                </c:pt>
                <c:pt idx="19229">
                  <c:v>14:34:26</c:v>
                </c:pt>
                <c:pt idx="19230">
                  <c:v>14:34:27</c:v>
                </c:pt>
                <c:pt idx="19231">
                  <c:v>14:34:27</c:v>
                </c:pt>
                <c:pt idx="19232">
                  <c:v>14:34:28</c:v>
                </c:pt>
                <c:pt idx="19233">
                  <c:v>14:34:28</c:v>
                </c:pt>
                <c:pt idx="19234">
                  <c:v>14:34:28</c:v>
                </c:pt>
                <c:pt idx="19235">
                  <c:v>14:34:29</c:v>
                </c:pt>
                <c:pt idx="19236">
                  <c:v>14:34:29</c:v>
                </c:pt>
                <c:pt idx="19237">
                  <c:v>14:34:35</c:v>
                </c:pt>
                <c:pt idx="19238">
                  <c:v>14:34:35</c:v>
                </c:pt>
                <c:pt idx="19239">
                  <c:v>14:34:36</c:v>
                </c:pt>
                <c:pt idx="19240">
                  <c:v>14:34:36</c:v>
                </c:pt>
                <c:pt idx="19241">
                  <c:v>14:34:36</c:v>
                </c:pt>
                <c:pt idx="19242">
                  <c:v>14:34:37</c:v>
                </c:pt>
                <c:pt idx="19243">
                  <c:v>14:34:38</c:v>
                </c:pt>
                <c:pt idx="19244">
                  <c:v>14:34:38</c:v>
                </c:pt>
                <c:pt idx="19245">
                  <c:v>14:34:38</c:v>
                </c:pt>
                <c:pt idx="19246">
                  <c:v>14:34:39</c:v>
                </c:pt>
                <c:pt idx="19247">
                  <c:v>14:34:39</c:v>
                </c:pt>
                <c:pt idx="19248">
                  <c:v>14:34:45</c:v>
                </c:pt>
                <c:pt idx="19249">
                  <c:v>14:34:46</c:v>
                </c:pt>
                <c:pt idx="19250">
                  <c:v>14:34:46</c:v>
                </c:pt>
                <c:pt idx="19251">
                  <c:v>14:34:46</c:v>
                </c:pt>
                <c:pt idx="19252">
                  <c:v>14:34:47</c:v>
                </c:pt>
                <c:pt idx="19253">
                  <c:v>14:34:47</c:v>
                </c:pt>
                <c:pt idx="19254">
                  <c:v>14:34:48</c:v>
                </c:pt>
                <c:pt idx="19255">
                  <c:v>14:34:48</c:v>
                </c:pt>
                <c:pt idx="19256">
                  <c:v>14:34:48</c:v>
                </c:pt>
                <c:pt idx="19257">
                  <c:v>14:34:49</c:v>
                </c:pt>
                <c:pt idx="19258">
                  <c:v>14:34:49</c:v>
                </c:pt>
                <c:pt idx="19259">
                  <c:v>14:34:55</c:v>
                </c:pt>
                <c:pt idx="19260">
                  <c:v>14:34:56</c:v>
                </c:pt>
                <c:pt idx="19261">
                  <c:v>14:34:56</c:v>
                </c:pt>
                <c:pt idx="19262">
                  <c:v>14:34:56</c:v>
                </c:pt>
                <c:pt idx="19263">
                  <c:v>14:34:57</c:v>
                </c:pt>
                <c:pt idx="19264">
                  <c:v>14:34:57</c:v>
                </c:pt>
                <c:pt idx="19265">
                  <c:v>14:34:58</c:v>
                </c:pt>
                <c:pt idx="19266">
                  <c:v>14:34:58</c:v>
                </c:pt>
                <c:pt idx="19267">
                  <c:v>14:34:58</c:v>
                </c:pt>
                <c:pt idx="19268">
                  <c:v>14:34:59</c:v>
                </c:pt>
                <c:pt idx="19269">
                  <c:v>14:34:59</c:v>
                </c:pt>
                <c:pt idx="19270">
                  <c:v>14:35:05</c:v>
                </c:pt>
                <c:pt idx="19271">
                  <c:v>14:35:06</c:v>
                </c:pt>
                <c:pt idx="19272">
                  <c:v>14:35:06</c:v>
                </c:pt>
                <c:pt idx="19273">
                  <c:v>14:35:06</c:v>
                </c:pt>
                <c:pt idx="19274">
                  <c:v>14:35:07</c:v>
                </c:pt>
                <c:pt idx="19275">
                  <c:v>14:35:07</c:v>
                </c:pt>
                <c:pt idx="19276">
                  <c:v>14:35:08</c:v>
                </c:pt>
                <c:pt idx="19277">
                  <c:v>14:35:08</c:v>
                </c:pt>
                <c:pt idx="19278">
                  <c:v>14:35:08</c:v>
                </c:pt>
                <c:pt idx="19279">
                  <c:v>14:35:09</c:v>
                </c:pt>
                <c:pt idx="19280">
                  <c:v>14:35:09</c:v>
                </c:pt>
                <c:pt idx="19281">
                  <c:v>14:35:15</c:v>
                </c:pt>
                <c:pt idx="19282">
                  <c:v>14:35:16</c:v>
                </c:pt>
                <c:pt idx="19283">
                  <c:v>14:35:16</c:v>
                </c:pt>
                <c:pt idx="19284">
                  <c:v>14:35:16</c:v>
                </c:pt>
                <c:pt idx="19285">
                  <c:v>14:35:17</c:v>
                </c:pt>
                <c:pt idx="19286">
                  <c:v>14:35:17</c:v>
                </c:pt>
                <c:pt idx="19287">
                  <c:v>14:35:18</c:v>
                </c:pt>
                <c:pt idx="19288">
                  <c:v>14:35:18</c:v>
                </c:pt>
                <c:pt idx="19289">
                  <c:v>14:35:18</c:v>
                </c:pt>
                <c:pt idx="19290">
                  <c:v>14:35:19</c:v>
                </c:pt>
                <c:pt idx="19291">
                  <c:v>14:35:19</c:v>
                </c:pt>
                <c:pt idx="19292">
                  <c:v>14:35:25</c:v>
                </c:pt>
                <c:pt idx="19293">
                  <c:v>14:35:26</c:v>
                </c:pt>
                <c:pt idx="19294">
                  <c:v>14:35:26</c:v>
                </c:pt>
                <c:pt idx="19295">
                  <c:v>14:35:26</c:v>
                </c:pt>
                <c:pt idx="19296">
                  <c:v>14:35:27</c:v>
                </c:pt>
                <c:pt idx="19297">
                  <c:v>14:35:27</c:v>
                </c:pt>
                <c:pt idx="19298">
                  <c:v>14:35:28</c:v>
                </c:pt>
                <c:pt idx="19299">
                  <c:v>14:35:28</c:v>
                </c:pt>
                <c:pt idx="19300">
                  <c:v>14:35:28</c:v>
                </c:pt>
                <c:pt idx="19301">
                  <c:v>14:35:29</c:v>
                </c:pt>
                <c:pt idx="19302">
                  <c:v>14:35:29</c:v>
                </c:pt>
                <c:pt idx="19303">
                  <c:v>14:35:35</c:v>
                </c:pt>
                <c:pt idx="19304">
                  <c:v>14:35:36</c:v>
                </c:pt>
                <c:pt idx="19305">
                  <c:v>14:35:36</c:v>
                </c:pt>
                <c:pt idx="19306">
                  <c:v>14:35:36</c:v>
                </c:pt>
                <c:pt idx="19307">
                  <c:v>14:35:37</c:v>
                </c:pt>
                <c:pt idx="19308">
                  <c:v>14:35:37</c:v>
                </c:pt>
                <c:pt idx="19309">
                  <c:v>14:35:38</c:v>
                </c:pt>
                <c:pt idx="19310">
                  <c:v>14:35:38</c:v>
                </c:pt>
                <c:pt idx="19311">
                  <c:v>14:35:38</c:v>
                </c:pt>
                <c:pt idx="19312">
                  <c:v>14:35:39</c:v>
                </c:pt>
                <c:pt idx="19313">
                  <c:v>14:35:39</c:v>
                </c:pt>
                <c:pt idx="19314">
                  <c:v>14:35:45</c:v>
                </c:pt>
                <c:pt idx="19315">
                  <c:v>14:35:46</c:v>
                </c:pt>
                <c:pt idx="19316">
                  <c:v>14:35:46</c:v>
                </c:pt>
                <c:pt idx="19317">
                  <c:v>14:35:46</c:v>
                </c:pt>
                <c:pt idx="19318">
                  <c:v>14:35:47</c:v>
                </c:pt>
                <c:pt idx="19319">
                  <c:v>14:35:47</c:v>
                </c:pt>
                <c:pt idx="19320">
                  <c:v>14:35:48</c:v>
                </c:pt>
                <c:pt idx="19321">
                  <c:v>14:35:48</c:v>
                </c:pt>
                <c:pt idx="19322">
                  <c:v>14:35:48</c:v>
                </c:pt>
                <c:pt idx="19323">
                  <c:v>14:35:49</c:v>
                </c:pt>
                <c:pt idx="19324">
                  <c:v>14:35:49</c:v>
                </c:pt>
                <c:pt idx="19325">
                  <c:v>14:35:55</c:v>
                </c:pt>
                <c:pt idx="19326">
                  <c:v>14:35:56</c:v>
                </c:pt>
                <c:pt idx="19327">
                  <c:v>14:35:56</c:v>
                </c:pt>
                <c:pt idx="19328">
                  <c:v>14:35:56</c:v>
                </c:pt>
                <c:pt idx="19329">
                  <c:v>14:35:57</c:v>
                </c:pt>
                <c:pt idx="19330">
                  <c:v>14:35:57</c:v>
                </c:pt>
                <c:pt idx="19331">
                  <c:v>14:35:58</c:v>
                </c:pt>
                <c:pt idx="19332">
                  <c:v>14:35:58</c:v>
                </c:pt>
                <c:pt idx="19333">
                  <c:v>14:35:58</c:v>
                </c:pt>
                <c:pt idx="19334">
                  <c:v>14:35:59</c:v>
                </c:pt>
                <c:pt idx="19335">
                  <c:v>14:35:59</c:v>
                </c:pt>
                <c:pt idx="19336">
                  <c:v>14:36:05</c:v>
                </c:pt>
                <c:pt idx="19337">
                  <c:v>14:36:06</c:v>
                </c:pt>
                <c:pt idx="19338">
                  <c:v>14:36:06</c:v>
                </c:pt>
                <c:pt idx="19339">
                  <c:v>14:36:06</c:v>
                </c:pt>
                <c:pt idx="19340">
                  <c:v>14:36:07</c:v>
                </c:pt>
                <c:pt idx="19341">
                  <c:v>14:36:07</c:v>
                </c:pt>
                <c:pt idx="19342">
                  <c:v>14:36:08</c:v>
                </c:pt>
                <c:pt idx="19343">
                  <c:v>14:36:08</c:v>
                </c:pt>
                <c:pt idx="19344">
                  <c:v>14:36:08</c:v>
                </c:pt>
                <c:pt idx="19345">
                  <c:v>14:36:09</c:v>
                </c:pt>
                <c:pt idx="19346">
                  <c:v>14:36:09</c:v>
                </c:pt>
                <c:pt idx="19347">
                  <c:v>14:36:15</c:v>
                </c:pt>
                <c:pt idx="19348">
                  <c:v>14:36:16</c:v>
                </c:pt>
                <c:pt idx="19349">
                  <c:v>14:36:16</c:v>
                </c:pt>
                <c:pt idx="19350">
                  <c:v>14:36:16</c:v>
                </c:pt>
                <c:pt idx="19351">
                  <c:v>14:36:17</c:v>
                </c:pt>
                <c:pt idx="19352">
                  <c:v>14:36:17</c:v>
                </c:pt>
                <c:pt idx="19353">
                  <c:v>14:36:18</c:v>
                </c:pt>
                <c:pt idx="19354">
                  <c:v>14:36:18</c:v>
                </c:pt>
                <c:pt idx="19355">
                  <c:v>14:36:18</c:v>
                </c:pt>
                <c:pt idx="19356">
                  <c:v>14:36:19</c:v>
                </c:pt>
                <c:pt idx="19357">
                  <c:v>14:36:19</c:v>
                </c:pt>
                <c:pt idx="19358">
                  <c:v>14:36:25</c:v>
                </c:pt>
                <c:pt idx="19359">
                  <c:v>14:36:25</c:v>
                </c:pt>
                <c:pt idx="19360">
                  <c:v>14:36:26</c:v>
                </c:pt>
                <c:pt idx="19361">
                  <c:v>14:36:26</c:v>
                </c:pt>
                <c:pt idx="19362">
                  <c:v>14:36:26</c:v>
                </c:pt>
                <c:pt idx="19363">
                  <c:v>14:36:27</c:v>
                </c:pt>
                <c:pt idx="19364">
                  <c:v>14:36:27</c:v>
                </c:pt>
                <c:pt idx="19365">
                  <c:v>14:36:28</c:v>
                </c:pt>
                <c:pt idx="19366">
                  <c:v>14:36:28</c:v>
                </c:pt>
                <c:pt idx="19367">
                  <c:v>14:36:28</c:v>
                </c:pt>
                <c:pt idx="19368">
                  <c:v>14:36:29</c:v>
                </c:pt>
                <c:pt idx="19369">
                  <c:v>14:36:35</c:v>
                </c:pt>
                <c:pt idx="19370">
                  <c:v>14:36:36</c:v>
                </c:pt>
                <c:pt idx="19371">
                  <c:v>14:36:36</c:v>
                </c:pt>
                <c:pt idx="19372">
                  <c:v>14:36:36</c:v>
                </c:pt>
                <c:pt idx="19373">
                  <c:v>14:36:37</c:v>
                </c:pt>
                <c:pt idx="19374">
                  <c:v>14:36:37</c:v>
                </c:pt>
                <c:pt idx="19375">
                  <c:v>14:36:38</c:v>
                </c:pt>
                <c:pt idx="19376">
                  <c:v>14:36:38</c:v>
                </c:pt>
                <c:pt idx="19377">
                  <c:v>14:36:38</c:v>
                </c:pt>
                <c:pt idx="19378">
                  <c:v>14:36:39</c:v>
                </c:pt>
                <c:pt idx="19379">
                  <c:v>14:36:39</c:v>
                </c:pt>
                <c:pt idx="19380">
                  <c:v>14:36:45</c:v>
                </c:pt>
                <c:pt idx="19381">
                  <c:v>14:36:46</c:v>
                </c:pt>
                <c:pt idx="19382">
                  <c:v>14:36:46</c:v>
                </c:pt>
                <c:pt idx="19383">
                  <c:v>14:36:46</c:v>
                </c:pt>
                <c:pt idx="19384">
                  <c:v>14:36:47</c:v>
                </c:pt>
                <c:pt idx="19385">
                  <c:v>14:36:47</c:v>
                </c:pt>
                <c:pt idx="19386">
                  <c:v>14:36:48</c:v>
                </c:pt>
                <c:pt idx="19387">
                  <c:v>14:36:48</c:v>
                </c:pt>
                <c:pt idx="19388">
                  <c:v>14:36:48</c:v>
                </c:pt>
                <c:pt idx="19389">
                  <c:v>14:36:49</c:v>
                </c:pt>
                <c:pt idx="19390">
                  <c:v>14:36:49</c:v>
                </c:pt>
                <c:pt idx="19391">
                  <c:v>14:36:55</c:v>
                </c:pt>
                <c:pt idx="19392">
                  <c:v>14:36:56</c:v>
                </c:pt>
                <c:pt idx="19393">
                  <c:v>14:36:56</c:v>
                </c:pt>
                <c:pt idx="19394">
                  <c:v>14:36:56</c:v>
                </c:pt>
                <c:pt idx="19395">
                  <c:v>14:36:57</c:v>
                </c:pt>
                <c:pt idx="19396">
                  <c:v>14:36:57</c:v>
                </c:pt>
                <c:pt idx="19397">
                  <c:v>14:36:58</c:v>
                </c:pt>
                <c:pt idx="19398">
                  <c:v>14:36:58</c:v>
                </c:pt>
                <c:pt idx="19399">
                  <c:v>14:36:58</c:v>
                </c:pt>
                <c:pt idx="19400">
                  <c:v>14:36:59</c:v>
                </c:pt>
                <c:pt idx="19401">
                  <c:v>14:36:59</c:v>
                </c:pt>
                <c:pt idx="19402">
                  <c:v>14:37:05</c:v>
                </c:pt>
                <c:pt idx="19403">
                  <c:v>14:37:06</c:v>
                </c:pt>
                <c:pt idx="19404">
                  <c:v>14:37:06</c:v>
                </c:pt>
                <c:pt idx="19405">
                  <c:v>14:37:06</c:v>
                </c:pt>
                <c:pt idx="19406">
                  <c:v>14:37:07</c:v>
                </c:pt>
                <c:pt idx="19407">
                  <c:v>14:37:07</c:v>
                </c:pt>
                <c:pt idx="19408">
                  <c:v>14:37:08</c:v>
                </c:pt>
                <c:pt idx="19409">
                  <c:v>14:37:08</c:v>
                </c:pt>
                <c:pt idx="19410">
                  <c:v>14:37:08</c:v>
                </c:pt>
                <c:pt idx="19411">
                  <c:v>14:37:09</c:v>
                </c:pt>
                <c:pt idx="19412">
                  <c:v>14:37:09</c:v>
                </c:pt>
                <c:pt idx="19413">
                  <c:v>14:37:15</c:v>
                </c:pt>
                <c:pt idx="19414">
                  <c:v>14:37:16</c:v>
                </c:pt>
                <c:pt idx="19415">
                  <c:v>14:37:16</c:v>
                </c:pt>
                <c:pt idx="19416">
                  <c:v>14:37:16</c:v>
                </c:pt>
                <c:pt idx="19417">
                  <c:v>14:37:17</c:v>
                </c:pt>
                <c:pt idx="19418">
                  <c:v>14:37:17</c:v>
                </c:pt>
                <c:pt idx="19419">
                  <c:v>14:37:18</c:v>
                </c:pt>
                <c:pt idx="19420">
                  <c:v>14:37:18</c:v>
                </c:pt>
                <c:pt idx="19421">
                  <c:v>14:37:18</c:v>
                </c:pt>
                <c:pt idx="19422">
                  <c:v>14:37:19</c:v>
                </c:pt>
                <c:pt idx="19423">
                  <c:v>14:37:19</c:v>
                </c:pt>
                <c:pt idx="19424">
                  <c:v>14:37:25</c:v>
                </c:pt>
                <c:pt idx="19425">
                  <c:v>14:37:26</c:v>
                </c:pt>
                <c:pt idx="19426">
                  <c:v>14:37:26</c:v>
                </c:pt>
                <c:pt idx="19427">
                  <c:v>14:37:26</c:v>
                </c:pt>
                <c:pt idx="19428">
                  <c:v>14:37:27</c:v>
                </c:pt>
                <c:pt idx="19429">
                  <c:v>14:37:27</c:v>
                </c:pt>
                <c:pt idx="19430">
                  <c:v>14:37:28</c:v>
                </c:pt>
                <c:pt idx="19431">
                  <c:v>14:37:28</c:v>
                </c:pt>
                <c:pt idx="19432">
                  <c:v>14:37:28</c:v>
                </c:pt>
                <c:pt idx="19433">
                  <c:v>14:37:29</c:v>
                </c:pt>
                <c:pt idx="19434">
                  <c:v>14:37:29</c:v>
                </c:pt>
                <c:pt idx="19435">
                  <c:v>14:37:35</c:v>
                </c:pt>
                <c:pt idx="19436">
                  <c:v>14:37:36</c:v>
                </c:pt>
                <c:pt idx="19437">
                  <c:v>14:37:36</c:v>
                </c:pt>
                <c:pt idx="19438">
                  <c:v>14:37:36</c:v>
                </c:pt>
                <c:pt idx="19439">
                  <c:v>14:37:37</c:v>
                </c:pt>
                <c:pt idx="19440">
                  <c:v>14:37:37</c:v>
                </c:pt>
                <c:pt idx="19441">
                  <c:v>14:37:38</c:v>
                </c:pt>
                <c:pt idx="19442">
                  <c:v>14:37:38</c:v>
                </c:pt>
                <c:pt idx="19443">
                  <c:v>14:37:38</c:v>
                </c:pt>
                <c:pt idx="19444">
                  <c:v>14:37:39</c:v>
                </c:pt>
                <c:pt idx="19445">
                  <c:v>14:37:39</c:v>
                </c:pt>
                <c:pt idx="19446">
                  <c:v>14:37:45</c:v>
                </c:pt>
                <c:pt idx="19447">
                  <c:v>14:37:46</c:v>
                </c:pt>
                <c:pt idx="19448">
                  <c:v>14:37:46</c:v>
                </c:pt>
                <c:pt idx="19449">
                  <c:v>14:37:46</c:v>
                </c:pt>
                <c:pt idx="19450">
                  <c:v>14:37:47</c:v>
                </c:pt>
                <c:pt idx="19451">
                  <c:v>14:37:47</c:v>
                </c:pt>
                <c:pt idx="19452">
                  <c:v>14:37:48</c:v>
                </c:pt>
                <c:pt idx="19453">
                  <c:v>14:37:48</c:v>
                </c:pt>
                <c:pt idx="19454">
                  <c:v>14:37:48</c:v>
                </c:pt>
                <c:pt idx="19455">
                  <c:v>14:37:49</c:v>
                </c:pt>
                <c:pt idx="19456">
                  <c:v>14:37:49</c:v>
                </c:pt>
                <c:pt idx="19457">
                  <c:v>14:37:55</c:v>
                </c:pt>
                <c:pt idx="19458">
                  <c:v>14:37:56</c:v>
                </c:pt>
                <c:pt idx="19459">
                  <c:v>14:37:56</c:v>
                </c:pt>
                <c:pt idx="19460">
                  <c:v>14:37:56</c:v>
                </c:pt>
                <c:pt idx="19461">
                  <c:v>14:37:57</c:v>
                </c:pt>
                <c:pt idx="19462">
                  <c:v>14:37:57</c:v>
                </c:pt>
                <c:pt idx="19463">
                  <c:v>14:37:58</c:v>
                </c:pt>
                <c:pt idx="19464">
                  <c:v>14:37:58</c:v>
                </c:pt>
                <c:pt idx="19465">
                  <c:v>14:37:58</c:v>
                </c:pt>
                <c:pt idx="19466">
                  <c:v>14:37:59</c:v>
                </c:pt>
                <c:pt idx="19467">
                  <c:v>14:37:59</c:v>
                </c:pt>
                <c:pt idx="19468">
                  <c:v>14:38:05</c:v>
                </c:pt>
                <c:pt idx="19469">
                  <c:v>14:38:06</c:v>
                </c:pt>
                <c:pt idx="19470">
                  <c:v>14:38:06</c:v>
                </c:pt>
                <c:pt idx="19471">
                  <c:v>14:38:06</c:v>
                </c:pt>
                <c:pt idx="19472">
                  <c:v>14:38:07</c:v>
                </c:pt>
                <c:pt idx="19473">
                  <c:v>14:38:07</c:v>
                </c:pt>
                <c:pt idx="19474">
                  <c:v>14:38:08</c:v>
                </c:pt>
                <c:pt idx="19475">
                  <c:v>14:38:08</c:v>
                </c:pt>
                <c:pt idx="19476">
                  <c:v>14:38:08</c:v>
                </c:pt>
                <c:pt idx="19477">
                  <c:v>14:38:09</c:v>
                </c:pt>
                <c:pt idx="19478">
                  <c:v>14:38:09</c:v>
                </c:pt>
                <c:pt idx="19479">
                  <c:v>14:38:15</c:v>
                </c:pt>
                <c:pt idx="19480">
                  <c:v>14:38:16</c:v>
                </c:pt>
                <c:pt idx="19481">
                  <c:v>14:38:16</c:v>
                </c:pt>
                <c:pt idx="19482">
                  <c:v>14:38:16</c:v>
                </c:pt>
                <c:pt idx="19483">
                  <c:v>14:38:17</c:v>
                </c:pt>
                <c:pt idx="19484">
                  <c:v>14:38:17</c:v>
                </c:pt>
                <c:pt idx="19485">
                  <c:v>14:38:18</c:v>
                </c:pt>
                <c:pt idx="19486">
                  <c:v>14:38:18</c:v>
                </c:pt>
                <c:pt idx="19487">
                  <c:v>14:38:18</c:v>
                </c:pt>
                <c:pt idx="19488">
                  <c:v>14:38:19</c:v>
                </c:pt>
                <c:pt idx="19489">
                  <c:v>14:38:19</c:v>
                </c:pt>
                <c:pt idx="19490">
                  <c:v>14:38:25</c:v>
                </c:pt>
                <c:pt idx="19491">
                  <c:v>14:38:26</c:v>
                </c:pt>
                <c:pt idx="19492">
                  <c:v>14:38:26</c:v>
                </c:pt>
                <c:pt idx="19493">
                  <c:v>14:38:26</c:v>
                </c:pt>
                <c:pt idx="19494">
                  <c:v>14:38:27</c:v>
                </c:pt>
                <c:pt idx="19495">
                  <c:v>14:38:27</c:v>
                </c:pt>
                <c:pt idx="19496">
                  <c:v>14:38:28</c:v>
                </c:pt>
                <c:pt idx="19497">
                  <c:v>14:38:28</c:v>
                </c:pt>
                <c:pt idx="19498">
                  <c:v>14:38:28</c:v>
                </c:pt>
                <c:pt idx="19499">
                  <c:v>14:38:29</c:v>
                </c:pt>
                <c:pt idx="19500">
                  <c:v>14:38:29</c:v>
                </c:pt>
                <c:pt idx="19501">
                  <c:v>14:38:35</c:v>
                </c:pt>
                <c:pt idx="19502">
                  <c:v>14:38:35</c:v>
                </c:pt>
                <c:pt idx="19503">
                  <c:v>14:38:36</c:v>
                </c:pt>
                <c:pt idx="19504">
                  <c:v>14:38:36</c:v>
                </c:pt>
                <c:pt idx="19505">
                  <c:v>14:38:37</c:v>
                </c:pt>
                <c:pt idx="19506">
                  <c:v>14:38:37</c:v>
                </c:pt>
                <c:pt idx="19507">
                  <c:v>14:38:38</c:v>
                </c:pt>
                <c:pt idx="19508">
                  <c:v>14:38:38</c:v>
                </c:pt>
                <c:pt idx="19509">
                  <c:v>14:38:38</c:v>
                </c:pt>
                <c:pt idx="19510">
                  <c:v>14:38:39</c:v>
                </c:pt>
                <c:pt idx="19511">
                  <c:v>14:38:39</c:v>
                </c:pt>
                <c:pt idx="19512">
                  <c:v>14:38:45</c:v>
                </c:pt>
                <c:pt idx="19513">
                  <c:v>14:38:45</c:v>
                </c:pt>
                <c:pt idx="19514">
                  <c:v>14:38:46</c:v>
                </c:pt>
                <c:pt idx="19515">
                  <c:v>14:38:46</c:v>
                </c:pt>
                <c:pt idx="19516">
                  <c:v>14:38:47</c:v>
                </c:pt>
                <c:pt idx="19517">
                  <c:v>14:38:47</c:v>
                </c:pt>
                <c:pt idx="19518">
                  <c:v>14:38:48</c:v>
                </c:pt>
                <c:pt idx="19519">
                  <c:v>14:38:48</c:v>
                </c:pt>
                <c:pt idx="19520">
                  <c:v>14:38:48</c:v>
                </c:pt>
                <c:pt idx="19521">
                  <c:v>14:38:49</c:v>
                </c:pt>
                <c:pt idx="19522">
                  <c:v>14:38:49</c:v>
                </c:pt>
                <c:pt idx="19523">
                  <c:v>14:38:55</c:v>
                </c:pt>
                <c:pt idx="19524">
                  <c:v>14:38:56</c:v>
                </c:pt>
                <c:pt idx="19525">
                  <c:v>14:38:56</c:v>
                </c:pt>
                <c:pt idx="19526">
                  <c:v>14:38:56</c:v>
                </c:pt>
                <c:pt idx="19527">
                  <c:v>14:38:57</c:v>
                </c:pt>
                <c:pt idx="19528">
                  <c:v>14:38:57</c:v>
                </c:pt>
                <c:pt idx="19529">
                  <c:v>14:38:58</c:v>
                </c:pt>
                <c:pt idx="19530">
                  <c:v>14:38:58</c:v>
                </c:pt>
                <c:pt idx="19531">
                  <c:v>14:38:58</c:v>
                </c:pt>
                <c:pt idx="19532">
                  <c:v>14:38:59</c:v>
                </c:pt>
                <c:pt idx="19533">
                  <c:v>14:38:59</c:v>
                </c:pt>
                <c:pt idx="19534">
                  <c:v>14:39:05</c:v>
                </c:pt>
                <c:pt idx="19535">
                  <c:v>14:39:06</c:v>
                </c:pt>
                <c:pt idx="19536">
                  <c:v>14:39:06</c:v>
                </c:pt>
                <c:pt idx="19537">
                  <c:v>14:39:06</c:v>
                </c:pt>
                <c:pt idx="19538">
                  <c:v>14:39:07</c:v>
                </c:pt>
                <c:pt idx="19539">
                  <c:v>14:39:07</c:v>
                </c:pt>
                <c:pt idx="19540">
                  <c:v>14:39:08</c:v>
                </c:pt>
                <c:pt idx="19541">
                  <c:v>14:39:08</c:v>
                </c:pt>
                <c:pt idx="19542">
                  <c:v>14:39:08</c:v>
                </c:pt>
                <c:pt idx="19543">
                  <c:v>14:39:09</c:v>
                </c:pt>
                <c:pt idx="19544">
                  <c:v>14:39:09</c:v>
                </c:pt>
                <c:pt idx="19545">
                  <c:v>14:39:15</c:v>
                </c:pt>
                <c:pt idx="19546">
                  <c:v>14:39:16</c:v>
                </c:pt>
                <c:pt idx="19547">
                  <c:v>14:39:16</c:v>
                </c:pt>
                <c:pt idx="19548">
                  <c:v>14:39:16</c:v>
                </c:pt>
                <c:pt idx="19549">
                  <c:v>14:39:17</c:v>
                </c:pt>
                <c:pt idx="19550">
                  <c:v>14:39:17</c:v>
                </c:pt>
                <c:pt idx="19551">
                  <c:v>14:39:18</c:v>
                </c:pt>
                <c:pt idx="19552">
                  <c:v>14:39:18</c:v>
                </c:pt>
                <c:pt idx="19553">
                  <c:v>14:39:18</c:v>
                </c:pt>
                <c:pt idx="19554">
                  <c:v>14:39:19</c:v>
                </c:pt>
                <c:pt idx="19555">
                  <c:v>14:39:19</c:v>
                </c:pt>
                <c:pt idx="19556">
                  <c:v>14:39:25</c:v>
                </c:pt>
                <c:pt idx="19557">
                  <c:v>14:39:26</c:v>
                </c:pt>
                <c:pt idx="19558">
                  <c:v>14:39:26</c:v>
                </c:pt>
                <c:pt idx="19559">
                  <c:v>14:39:26</c:v>
                </c:pt>
                <c:pt idx="19560">
                  <c:v>14:39:27</c:v>
                </c:pt>
                <c:pt idx="19561">
                  <c:v>14:39:27</c:v>
                </c:pt>
                <c:pt idx="19562">
                  <c:v>14:39:28</c:v>
                </c:pt>
                <c:pt idx="19563">
                  <c:v>14:39:28</c:v>
                </c:pt>
                <c:pt idx="19564">
                  <c:v>14:39:28</c:v>
                </c:pt>
                <c:pt idx="19565">
                  <c:v>14:39:29</c:v>
                </c:pt>
                <c:pt idx="19566">
                  <c:v>14:39:29</c:v>
                </c:pt>
                <c:pt idx="19567">
                  <c:v>14:39:35</c:v>
                </c:pt>
                <c:pt idx="19568">
                  <c:v>14:39:36</c:v>
                </c:pt>
                <c:pt idx="19569">
                  <c:v>14:39:36</c:v>
                </c:pt>
                <c:pt idx="19570">
                  <c:v>14:39:36</c:v>
                </c:pt>
                <c:pt idx="19571">
                  <c:v>14:39:37</c:v>
                </c:pt>
                <c:pt idx="19572">
                  <c:v>14:39:37</c:v>
                </c:pt>
                <c:pt idx="19573">
                  <c:v>14:39:38</c:v>
                </c:pt>
                <c:pt idx="19574">
                  <c:v>14:39:38</c:v>
                </c:pt>
                <c:pt idx="19575">
                  <c:v>14:39:38</c:v>
                </c:pt>
                <c:pt idx="19576">
                  <c:v>14:39:39</c:v>
                </c:pt>
                <c:pt idx="19577">
                  <c:v>14:39:39</c:v>
                </c:pt>
                <c:pt idx="19578">
                  <c:v>14:39:45</c:v>
                </c:pt>
                <c:pt idx="19579">
                  <c:v>14:39:46</c:v>
                </c:pt>
                <c:pt idx="19580">
                  <c:v>14:39:46</c:v>
                </c:pt>
                <c:pt idx="19581">
                  <c:v>14:39:46</c:v>
                </c:pt>
                <c:pt idx="19582">
                  <c:v>14:39:47</c:v>
                </c:pt>
                <c:pt idx="19583">
                  <c:v>14:39:47</c:v>
                </c:pt>
                <c:pt idx="19584">
                  <c:v>14:39:48</c:v>
                </c:pt>
                <c:pt idx="19585">
                  <c:v>14:39:48</c:v>
                </c:pt>
                <c:pt idx="19586">
                  <c:v>14:39:48</c:v>
                </c:pt>
                <c:pt idx="19587">
                  <c:v>14:39:49</c:v>
                </c:pt>
                <c:pt idx="19588">
                  <c:v>14:39:49</c:v>
                </c:pt>
                <c:pt idx="19589">
                  <c:v>14:39:55</c:v>
                </c:pt>
                <c:pt idx="19590">
                  <c:v>14:39:56</c:v>
                </c:pt>
                <c:pt idx="19591">
                  <c:v>14:39:56</c:v>
                </c:pt>
                <c:pt idx="19592">
                  <c:v>14:39:56</c:v>
                </c:pt>
                <c:pt idx="19593">
                  <c:v>14:39:57</c:v>
                </c:pt>
                <c:pt idx="19594">
                  <c:v>14:39:57</c:v>
                </c:pt>
                <c:pt idx="19595">
                  <c:v>14:39:58</c:v>
                </c:pt>
                <c:pt idx="19596">
                  <c:v>14:39:58</c:v>
                </c:pt>
                <c:pt idx="19597">
                  <c:v>14:39:58</c:v>
                </c:pt>
                <c:pt idx="19598">
                  <c:v>14:39:59</c:v>
                </c:pt>
                <c:pt idx="19599">
                  <c:v>14:39:59</c:v>
                </c:pt>
                <c:pt idx="19600">
                  <c:v>14:40:05</c:v>
                </c:pt>
                <c:pt idx="19601">
                  <c:v>14:40:06</c:v>
                </c:pt>
                <c:pt idx="19602">
                  <c:v>14:40:06</c:v>
                </c:pt>
                <c:pt idx="19603">
                  <c:v>14:40:06</c:v>
                </c:pt>
                <c:pt idx="19604">
                  <c:v>14:40:07</c:v>
                </c:pt>
                <c:pt idx="19605">
                  <c:v>14:40:07</c:v>
                </c:pt>
                <c:pt idx="19606">
                  <c:v>14:40:08</c:v>
                </c:pt>
                <c:pt idx="19607">
                  <c:v>14:40:08</c:v>
                </c:pt>
                <c:pt idx="19608">
                  <c:v>14:40:08</c:v>
                </c:pt>
                <c:pt idx="19609">
                  <c:v>14:40:09</c:v>
                </c:pt>
                <c:pt idx="19610">
                  <c:v>14:40:09</c:v>
                </c:pt>
                <c:pt idx="19611">
                  <c:v>14:40:15</c:v>
                </c:pt>
                <c:pt idx="19612">
                  <c:v>14:40:16</c:v>
                </c:pt>
                <c:pt idx="19613">
                  <c:v>14:40:16</c:v>
                </c:pt>
                <c:pt idx="19614">
                  <c:v>14:40:16</c:v>
                </c:pt>
                <c:pt idx="19615">
                  <c:v>14:40:17</c:v>
                </c:pt>
                <c:pt idx="19616">
                  <c:v>14:40:17</c:v>
                </c:pt>
                <c:pt idx="19617">
                  <c:v>14:40:18</c:v>
                </c:pt>
                <c:pt idx="19618">
                  <c:v>14:40:18</c:v>
                </c:pt>
                <c:pt idx="19619">
                  <c:v>14:40:18</c:v>
                </c:pt>
                <c:pt idx="19620">
                  <c:v>14:40:19</c:v>
                </c:pt>
                <c:pt idx="19621">
                  <c:v>14:40:19</c:v>
                </c:pt>
                <c:pt idx="19622">
                  <c:v>14:40:25</c:v>
                </c:pt>
                <c:pt idx="19623">
                  <c:v>14:40:26</c:v>
                </c:pt>
                <c:pt idx="19624">
                  <c:v>14:40:26</c:v>
                </c:pt>
                <c:pt idx="19625">
                  <c:v>14:40:26</c:v>
                </c:pt>
                <c:pt idx="19626">
                  <c:v>14:40:27</c:v>
                </c:pt>
                <c:pt idx="19627">
                  <c:v>14:40:27</c:v>
                </c:pt>
                <c:pt idx="19628">
                  <c:v>14:40:28</c:v>
                </c:pt>
                <c:pt idx="19629">
                  <c:v>14:40:28</c:v>
                </c:pt>
                <c:pt idx="19630">
                  <c:v>14:40:28</c:v>
                </c:pt>
                <c:pt idx="19631">
                  <c:v>14:40:29</c:v>
                </c:pt>
                <c:pt idx="19632">
                  <c:v>14:40:29</c:v>
                </c:pt>
                <c:pt idx="19633">
                  <c:v>14:40:35</c:v>
                </c:pt>
                <c:pt idx="19634">
                  <c:v>14:40:36</c:v>
                </c:pt>
                <c:pt idx="19635">
                  <c:v>14:40:36</c:v>
                </c:pt>
                <c:pt idx="19636">
                  <c:v>14:40:36</c:v>
                </c:pt>
                <c:pt idx="19637">
                  <c:v>14:40:37</c:v>
                </c:pt>
                <c:pt idx="19638">
                  <c:v>14:40:37</c:v>
                </c:pt>
                <c:pt idx="19639">
                  <c:v>14:40:38</c:v>
                </c:pt>
                <c:pt idx="19640">
                  <c:v>14:40:38</c:v>
                </c:pt>
                <c:pt idx="19641">
                  <c:v>14:40:38</c:v>
                </c:pt>
                <c:pt idx="19642">
                  <c:v>14:40:39</c:v>
                </c:pt>
                <c:pt idx="19643">
                  <c:v>14:40:39</c:v>
                </c:pt>
                <c:pt idx="19644">
                  <c:v>14:40:45</c:v>
                </c:pt>
                <c:pt idx="19645">
                  <c:v>14:40:46</c:v>
                </c:pt>
                <c:pt idx="19646">
                  <c:v>14:40:46</c:v>
                </c:pt>
                <c:pt idx="19647">
                  <c:v>14:40:46</c:v>
                </c:pt>
                <c:pt idx="19648">
                  <c:v>14:40:47</c:v>
                </c:pt>
                <c:pt idx="19649">
                  <c:v>14:40:47</c:v>
                </c:pt>
                <c:pt idx="19650">
                  <c:v>14:40:48</c:v>
                </c:pt>
                <c:pt idx="19651">
                  <c:v>14:40:48</c:v>
                </c:pt>
                <c:pt idx="19652">
                  <c:v>14:40:48</c:v>
                </c:pt>
                <c:pt idx="19653">
                  <c:v>14:40:49</c:v>
                </c:pt>
                <c:pt idx="19654">
                  <c:v>14:40:49</c:v>
                </c:pt>
                <c:pt idx="19655">
                  <c:v>14:40:55</c:v>
                </c:pt>
                <c:pt idx="19656">
                  <c:v>14:40:56</c:v>
                </c:pt>
                <c:pt idx="19657">
                  <c:v>14:40:56</c:v>
                </c:pt>
                <c:pt idx="19658">
                  <c:v>14:40:56</c:v>
                </c:pt>
                <c:pt idx="19659">
                  <c:v>14:40:57</c:v>
                </c:pt>
                <c:pt idx="19660">
                  <c:v>14:40:57</c:v>
                </c:pt>
                <c:pt idx="19661">
                  <c:v>14:40:58</c:v>
                </c:pt>
                <c:pt idx="19662">
                  <c:v>14:40:58</c:v>
                </c:pt>
                <c:pt idx="19663">
                  <c:v>14:40:58</c:v>
                </c:pt>
                <c:pt idx="19664">
                  <c:v>14:40:59</c:v>
                </c:pt>
                <c:pt idx="19665">
                  <c:v>14:40:59</c:v>
                </c:pt>
                <c:pt idx="19666">
                  <c:v>14:41:05</c:v>
                </c:pt>
                <c:pt idx="19667">
                  <c:v>14:41:06</c:v>
                </c:pt>
                <c:pt idx="19668">
                  <c:v>14:41:06</c:v>
                </c:pt>
                <c:pt idx="19669">
                  <c:v>14:41:06</c:v>
                </c:pt>
                <c:pt idx="19670">
                  <c:v>14:41:07</c:v>
                </c:pt>
                <c:pt idx="19671">
                  <c:v>14:41:07</c:v>
                </c:pt>
                <c:pt idx="19672">
                  <c:v>14:41:08</c:v>
                </c:pt>
                <c:pt idx="19673">
                  <c:v>14:41:08</c:v>
                </c:pt>
                <c:pt idx="19674">
                  <c:v>14:41:08</c:v>
                </c:pt>
                <c:pt idx="19675">
                  <c:v>14:41:09</c:v>
                </c:pt>
                <c:pt idx="19676">
                  <c:v>14:41:09</c:v>
                </c:pt>
                <c:pt idx="19677">
                  <c:v>14:41:15</c:v>
                </c:pt>
                <c:pt idx="19678">
                  <c:v>14:41:16</c:v>
                </c:pt>
                <c:pt idx="19679">
                  <c:v>14:41:16</c:v>
                </c:pt>
                <c:pt idx="19680">
                  <c:v>14:41:16</c:v>
                </c:pt>
                <c:pt idx="19681">
                  <c:v>14:41:17</c:v>
                </c:pt>
                <c:pt idx="19682">
                  <c:v>14:41:17</c:v>
                </c:pt>
                <c:pt idx="19683">
                  <c:v>14:41:18</c:v>
                </c:pt>
                <c:pt idx="19684">
                  <c:v>14:41:18</c:v>
                </c:pt>
                <c:pt idx="19685">
                  <c:v>14:41:18</c:v>
                </c:pt>
                <c:pt idx="19686">
                  <c:v>14:41:19</c:v>
                </c:pt>
                <c:pt idx="19687">
                  <c:v>14:41:19</c:v>
                </c:pt>
                <c:pt idx="19688">
                  <c:v>14:41:25</c:v>
                </c:pt>
                <c:pt idx="19689">
                  <c:v>14:41:26</c:v>
                </c:pt>
                <c:pt idx="19690">
                  <c:v>14:41:26</c:v>
                </c:pt>
                <c:pt idx="19691">
                  <c:v>14:41:26</c:v>
                </c:pt>
                <c:pt idx="19692">
                  <c:v>14:41:27</c:v>
                </c:pt>
                <c:pt idx="19693">
                  <c:v>14:41:27</c:v>
                </c:pt>
                <c:pt idx="19694">
                  <c:v>14:41:28</c:v>
                </c:pt>
                <c:pt idx="19695">
                  <c:v>14:41:28</c:v>
                </c:pt>
                <c:pt idx="19696">
                  <c:v>14:41:28</c:v>
                </c:pt>
                <c:pt idx="19697">
                  <c:v>14:41:29</c:v>
                </c:pt>
                <c:pt idx="19698">
                  <c:v>14:41:29</c:v>
                </c:pt>
                <c:pt idx="19699">
                  <c:v>14:41:35</c:v>
                </c:pt>
                <c:pt idx="19700">
                  <c:v>14:41:35</c:v>
                </c:pt>
                <c:pt idx="19701">
                  <c:v>14:41:36</c:v>
                </c:pt>
                <c:pt idx="19702">
                  <c:v>14:41:36</c:v>
                </c:pt>
                <c:pt idx="19703">
                  <c:v>14:41:36</c:v>
                </c:pt>
                <c:pt idx="19704">
                  <c:v>14:41:37</c:v>
                </c:pt>
                <c:pt idx="19705">
                  <c:v>14:41:37</c:v>
                </c:pt>
                <c:pt idx="19706">
                  <c:v>14:41:38</c:v>
                </c:pt>
                <c:pt idx="19707">
                  <c:v>14:41:38</c:v>
                </c:pt>
                <c:pt idx="19708">
                  <c:v>14:41:38</c:v>
                </c:pt>
                <c:pt idx="19709">
                  <c:v>14:41:39</c:v>
                </c:pt>
                <c:pt idx="19710">
                  <c:v>14:41:45</c:v>
                </c:pt>
                <c:pt idx="19711">
                  <c:v>14:41:45</c:v>
                </c:pt>
                <c:pt idx="19712">
                  <c:v>14:41:46</c:v>
                </c:pt>
                <c:pt idx="19713">
                  <c:v>14:41:46</c:v>
                </c:pt>
                <c:pt idx="19714">
                  <c:v>14:41:46</c:v>
                </c:pt>
                <c:pt idx="19715">
                  <c:v>14:41:47</c:v>
                </c:pt>
                <c:pt idx="19716">
                  <c:v>14:41:47</c:v>
                </c:pt>
                <c:pt idx="19717">
                  <c:v>14:41:48</c:v>
                </c:pt>
                <c:pt idx="19718">
                  <c:v>14:41:48</c:v>
                </c:pt>
                <c:pt idx="19719">
                  <c:v>14:41:48</c:v>
                </c:pt>
                <c:pt idx="19720">
                  <c:v>14:41:49</c:v>
                </c:pt>
                <c:pt idx="19721">
                  <c:v>14:41:55</c:v>
                </c:pt>
                <c:pt idx="19722">
                  <c:v>14:41:56</c:v>
                </c:pt>
                <c:pt idx="19723">
                  <c:v>14:41:56</c:v>
                </c:pt>
                <c:pt idx="19724">
                  <c:v>14:41:56</c:v>
                </c:pt>
                <c:pt idx="19725">
                  <c:v>14:41:57</c:v>
                </c:pt>
                <c:pt idx="19726">
                  <c:v>14:41:57</c:v>
                </c:pt>
                <c:pt idx="19727">
                  <c:v>14:41:58</c:v>
                </c:pt>
                <c:pt idx="19728">
                  <c:v>14:41:58</c:v>
                </c:pt>
                <c:pt idx="19729">
                  <c:v>14:41:58</c:v>
                </c:pt>
                <c:pt idx="19730">
                  <c:v>14:41:59</c:v>
                </c:pt>
                <c:pt idx="19731">
                  <c:v>14:41:59</c:v>
                </c:pt>
                <c:pt idx="19732">
                  <c:v>14:42:05</c:v>
                </c:pt>
                <c:pt idx="19733">
                  <c:v>14:42:06</c:v>
                </c:pt>
                <c:pt idx="19734">
                  <c:v>14:42:06</c:v>
                </c:pt>
                <c:pt idx="19735">
                  <c:v>14:42:06</c:v>
                </c:pt>
                <c:pt idx="19736">
                  <c:v>14:42:07</c:v>
                </c:pt>
                <c:pt idx="19737">
                  <c:v>14:42:07</c:v>
                </c:pt>
                <c:pt idx="19738">
                  <c:v>14:42:08</c:v>
                </c:pt>
                <c:pt idx="19739">
                  <c:v>14:42:08</c:v>
                </c:pt>
                <c:pt idx="19740">
                  <c:v>14:42:08</c:v>
                </c:pt>
                <c:pt idx="19741">
                  <c:v>14:42:09</c:v>
                </c:pt>
                <c:pt idx="19742">
                  <c:v>14:42:09</c:v>
                </c:pt>
                <c:pt idx="19743">
                  <c:v>14:42:15</c:v>
                </c:pt>
                <c:pt idx="19744">
                  <c:v>14:42:16</c:v>
                </c:pt>
                <c:pt idx="19745">
                  <c:v>14:42:16</c:v>
                </c:pt>
                <c:pt idx="19746">
                  <c:v>14:42:16</c:v>
                </c:pt>
                <c:pt idx="19747">
                  <c:v>14:42:17</c:v>
                </c:pt>
                <c:pt idx="19748">
                  <c:v>14:42:17</c:v>
                </c:pt>
                <c:pt idx="19749">
                  <c:v>14:42:18</c:v>
                </c:pt>
                <c:pt idx="19750">
                  <c:v>14:42:18</c:v>
                </c:pt>
                <c:pt idx="19751">
                  <c:v>14:42:18</c:v>
                </c:pt>
                <c:pt idx="19752">
                  <c:v>14:42:19</c:v>
                </c:pt>
                <c:pt idx="19753">
                  <c:v>14:42:19</c:v>
                </c:pt>
                <c:pt idx="19754">
                  <c:v>14:42:25</c:v>
                </c:pt>
                <c:pt idx="19755">
                  <c:v>14:42:26</c:v>
                </c:pt>
                <c:pt idx="19756">
                  <c:v>14:42:26</c:v>
                </c:pt>
                <c:pt idx="19757">
                  <c:v>14:42:26</c:v>
                </c:pt>
                <c:pt idx="19758">
                  <c:v>14:42:27</c:v>
                </c:pt>
                <c:pt idx="19759">
                  <c:v>14:42:27</c:v>
                </c:pt>
                <c:pt idx="19760">
                  <c:v>14:42:28</c:v>
                </c:pt>
                <c:pt idx="19761">
                  <c:v>14:42:28</c:v>
                </c:pt>
                <c:pt idx="19762">
                  <c:v>14:42:28</c:v>
                </c:pt>
                <c:pt idx="19763">
                  <c:v>14:42:29</c:v>
                </c:pt>
                <c:pt idx="19764">
                  <c:v>14:42:29</c:v>
                </c:pt>
                <c:pt idx="19765">
                  <c:v>14:42:35</c:v>
                </c:pt>
                <c:pt idx="19766">
                  <c:v>14:42:36</c:v>
                </c:pt>
                <c:pt idx="19767">
                  <c:v>14:42:36</c:v>
                </c:pt>
                <c:pt idx="19768">
                  <c:v>14:42:36</c:v>
                </c:pt>
                <c:pt idx="19769">
                  <c:v>14:42:37</c:v>
                </c:pt>
                <c:pt idx="19770">
                  <c:v>14:42:37</c:v>
                </c:pt>
                <c:pt idx="19771">
                  <c:v>14:42:38</c:v>
                </c:pt>
                <c:pt idx="19772">
                  <c:v>14:42:38</c:v>
                </c:pt>
                <c:pt idx="19773">
                  <c:v>14:42:38</c:v>
                </c:pt>
                <c:pt idx="19774">
                  <c:v>14:42:39</c:v>
                </c:pt>
                <c:pt idx="19775">
                  <c:v>14:42:39</c:v>
                </c:pt>
                <c:pt idx="19776">
                  <c:v>14:42:45</c:v>
                </c:pt>
                <c:pt idx="19777">
                  <c:v>14:42:46</c:v>
                </c:pt>
                <c:pt idx="19778">
                  <c:v>14:42:46</c:v>
                </c:pt>
                <c:pt idx="19779">
                  <c:v>14:42:46</c:v>
                </c:pt>
                <c:pt idx="19780">
                  <c:v>14:42:47</c:v>
                </c:pt>
                <c:pt idx="19781">
                  <c:v>14:42:47</c:v>
                </c:pt>
                <c:pt idx="19782">
                  <c:v>14:42:48</c:v>
                </c:pt>
                <c:pt idx="19783">
                  <c:v>14:42:48</c:v>
                </c:pt>
                <c:pt idx="19784">
                  <c:v>14:42:48</c:v>
                </c:pt>
                <c:pt idx="19785">
                  <c:v>14:42:49</c:v>
                </c:pt>
                <c:pt idx="19786">
                  <c:v>14:42:49</c:v>
                </c:pt>
                <c:pt idx="19787">
                  <c:v>14:42:55</c:v>
                </c:pt>
                <c:pt idx="19788">
                  <c:v>14:42:56</c:v>
                </c:pt>
                <c:pt idx="19789">
                  <c:v>14:42:56</c:v>
                </c:pt>
                <c:pt idx="19790">
                  <c:v>14:42:56</c:v>
                </c:pt>
                <c:pt idx="19791">
                  <c:v>14:42:57</c:v>
                </c:pt>
                <c:pt idx="19792">
                  <c:v>14:42:57</c:v>
                </c:pt>
                <c:pt idx="19793">
                  <c:v>14:42:58</c:v>
                </c:pt>
                <c:pt idx="19794">
                  <c:v>14:42:58</c:v>
                </c:pt>
                <c:pt idx="19795">
                  <c:v>14:42:58</c:v>
                </c:pt>
                <c:pt idx="19796">
                  <c:v>14:42:59</c:v>
                </c:pt>
                <c:pt idx="19797">
                  <c:v>14:42:59</c:v>
                </c:pt>
                <c:pt idx="19798">
                  <c:v>14:43:05</c:v>
                </c:pt>
                <c:pt idx="19799">
                  <c:v>14:43:06</c:v>
                </c:pt>
                <c:pt idx="19800">
                  <c:v>14:43:06</c:v>
                </c:pt>
                <c:pt idx="19801">
                  <c:v>14:43:06</c:v>
                </c:pt>
                <c:pt idx="19802">
                  <c:v>14:43:07</c:v>
                </c:pt>
                <c:pt idx="19803">
                  <c:v>14:43:07</c:v>
                </c:pt>
                <c:pt idx="19804">
                  <c:v>14:43:08</c:v>
                </c:pt>
                <c:pt idx="19805">
                  <c:v>14:43:08</c:v>
                </c:pt>
                <c:pt idx="19806">
                  <c:v>14:43:08</c:v>
                </c:pt>
                <c:pt idx="19807">
                  <c:v>14:43:09</c:v>
                </c:pt>
                <c:pt idx="19808">
                  <c:v>14:43:09</c:v>
                </c:pt>
                <c:pt idx="19809">
                  <c:v>14:43:15</c:v>
                </c:pt>
                <c:pt idx="19810">
                  <c:v>14:43:16</c:v>
                </c:pt>
                <c:pt idx="19811">
                  <c:v>14:43:16</c:v>
                </c:pt>
                <c:pt idx="19812">
                  <c:v>14:43:16</c:v>
                </c:pt>
                <c:pt idx="19813">
                  <c:v>14:43:17</c:v>
                </c:pt>
                <c:pt idx="19814">
                  <c:v>14:43:17</c:v>
                </c:pt>
                <c:pt idx="19815">
                  <c:v>14:43:18</c:v>
                </c:pt>
                <c:pt idx="19816">
                  <c:v>14:43:18</c:v>
                </c:pt>
                <c:pt idx="19817">
                  <c:v>14:43:18</c:v>
                </c:pt>
                <c:pt idx="19818">
                  <c:v>14:43:19</c:v>
                </c:pt>
                <c:pt idx="19819">
                  <c:v>14:43:19</c:v>
                </c:pt>
                <c:pt idx="19820">
                  <c:v>14:43:25</c:v>
                </c:pt>
                <c:pt idx="19821">
                  <c:v>14:43:26</c:v>
                </c:pt>
                <c:pt idx="19822">
                  <c:v>14:43:26</c:v>
                </c:pt>
                <c:pt idx="19823">
                  <c:v>14:43:26</c:v>
                </c:pt>
                <c:pt idx="19824">
                  <c:v>14:43:27</c:v>
                </c:pt>
                <c:pt idx="19825">
                  <c:v>14:43:27</c:v>
                </c:pt>
                <c:pt idx="19826">
                  <c:v>14:43:28</c:v>
                </c:pt>
                <c:pt idx="19827">
                  <c:v>14:43:28</c:v>
                </c:pt>
                <c:pt idx="19828">
                  <c:v>14:43:28</c:v>
                </c:pt>
                <c:pt idx="19829">
                  <c:v>14:43:29</c:v>
                </c:pt>
                <c:pt idx="19830">
                  <c:v>14:43:29</c:v>
                </c:pt>
                <c:pt idx="19831">
                  <c:v>14:43:35</c:v>
                </c:pt>
                <c:pt idx="19832">
                  <c:v>14:43:36</c:v>
                </c:pt>
                <c:pt idx="19833">
                  <c:v>14:43:36</c:v>
                </c:pt>
                <c:pt idx="19834">
                  <c:v>14:43:36</c:v>
                </c:pt>
                <c:pt idx="19835">
                  <c:v>14:43:37</c:v>
                </c:pt>
                <c:pt idx="19836">
                  <c:v>14:43:37</c:v>
                </c:pt>
                <c:pt idx="19837">
                  <c:v>14:43:38</c:v>
                </c:pt>
                <c:pt idx="19838">
                  <c:v>14:43:38</c:v>
                </c:pt>
                <c:pt idx="19839">
                  <c:v>14:43:38</c:v>
                </c:pt>
                <c:pt idx="19840">
                  <c:v>14:43:39</c:v>
                </c:pt>
                <c:pt idx="19841">
                  <c:v>14:43:39</c:v>
                </c:pt>
                <c:pt idx="19842">
                  <c:v>14:43:45</c:v>
                </c:pt>
                <c:pt idx="19843">
                  <c:v>14:43:45</c:v>
                </c:pt>
                <c:pt idx="19844">
                  <c:v>14:43:46</c:v>
                </c:pt>
                <c:pt idx="19845">
                  <c:v>14:43:46</c:v>
                </c:pt>
                <c:pt idx="19846">
                  <c:v>14:43:46</c:v>
                </c:pt>
                <c:pt idx="19847">
                  <c:v>14:43:47</c:v>
                </c:pt>
                <c:pt idx="19848">
                  <c:v>14:43:47</c:v>
                </c:pt>
                <c:pt idx="19849">
                  <c:v>14:43:48</c:v>
                </c:pt>
                <c:pt idx="19850">
                  <c:v>14:43:48</c:v>
                </c:pt>
                <c:pt idx="19851">
                  <c:v>14:43:48</c:v>
                </c:pt>
                <c:pt idx="19852">
                  <c:v>14:43:49</c:v>
                </c:pt>
                <c:pt idx="19853">
                  <c:v>14:43:55</c:v>
                </c:pt>
                <c:pt idx="19854">
                  <c:v>14:43:56</c:v>
                </c:pt>
                <c:pt idx="19855">
                  <c:v>14:43:56</c:v>
                </c:pt>
                <c:pt idx="19856">
                  <c:v>14:43:56</c:v>
                </c:pt>
                <c:pt idx="19857">
                  <c:v>14:43:57</c:v>
                </c:pt>
                <c:pt idx="19858">
                  <c:v>14:43:57</c:v>
                </c:pt>
                <c:pt idx="19859">
                  <c:v>14:43:58</c:v>
                </c:pt>
                <c:pt idx="19860">
                  <c:v>14:43:58</c:v>
                </c:pt>
                <c:pt idx="19861">
                  <c:v>14:43:58</c:v>
                </c:pt>
                <c:pt idx="19862">
                  <c:v>14:43:59</c:v>
                </c:pt>
                <c:pt idx="19863">
                  <c:v>14:43:59</c:v>
                </c:pt>
                <c:pt idx="19864">
                  <c:v>14:44:05</c:v>
                </c:pt>
                <c:pt idx="19865">
                  <c:v>14:44:06</c:v>
                </c:pt>
                <c:pt idx="19866">
                  <c:v>14:44:06</c:v>
                </c:pt>
                <c:pt idx="19867">
                  <c:v>14:44:06</c:v>
                </c:pt>
                <c:pt idx="19868">
                  <c:v>14:44:07</c:v>
                </c:pt>
                <c:pt idx="19869">
                  <c:v>14:44:07</c:v>
                </c:pt>
                <c:pt idx="19870">
                  <c:v>14:44:08</c:v>
                </c:pt>
                <c:pt idx="19871">
                  <c:v>14:44:08</c:v>
                </c:pt>
                <c:pt idx="19872">
                  <c:v>14:44:08</c:v>
                </c:pt>
                <c:pt idx="19873">
                  <c:v>14:44:09</c:v>
                </c:pt>
                <c:pt idx="19874">
                  <c:v>14:44:09</c:v>
                </c:pt>
                <c:pt idx="19875">
                  <c:v>14:44:15</c:v>
                </c:pt>
                <c:pt idx="19876">
                  <c:v>14:44:16</c:v>
                </c:pt>
                <c:pt idx="19877">
                  <c:v>14:44:16</c:v>
                </c:pt>
                <c:pt idx="19878">
                  <c:v>14:44:16</c:v>
                </c:pt>
                <c:pt idx="19879">
                  <c:v>14:44:17</c:v>
                </c:pt>
                <c:pt idx="19880">
                  <c:v>14:44:17</c:v>
                </c:pt>
                <c:pt idx="19881">
                  <c:v>14:44:18</c:v>
                </c:pt>
                <c:pt idx="19882">
                  <c:v>14:44:18</c:v>
                </c:pt>
                <c:pt idx="19883">
                  <c:v>14:44:18</c:v>
                </c:pt>
                <c:pt idx="19884">
                  <c:v>14:44:19</c:v>
                </c:pt>
                <c:pt idx="19885">
                  <c:v>14:44:19</c:v>
                </c:pt>
                <c:pt idx="19886">
                  <c:v>14:44:25</c:v>
                </c:pt>
                <c:pt idx="19887">
                  <c:v>14:44:26</c:v>
                </c:pt>
                <c:pt idx="19888">
                  <c:v>14:44:26</c:v>
                </c:pt>
                <c:pt idx="19889">
                  <c:v>14:44:26</c:v>
                </c:pt>
                <c:pt idx="19890">
                  <c:v>14:44:27</c:v>
                </c:pt>
                <c:pt idx="19891">
                  <c:v>14:44:27</c:v>
                </c:pt>
                <c:pt idx="19892">
                  <c:v>14:44:28</c:v>
                </c:pt>
                <c:pt idx="19893">
                  <c:v>14:44:28</c:v>
                </c:pt>
                <c:pt idx="19894">
                  <c:v>14:44:28</c:v>
                </c:pt>
                <c:pt idx="19895">
                  <c:v>14:44:29</c:v>
                </c:pt>
                <c:pt idx="19896">
                  <c:v>14:44:29</c:v>
                </c:pt>
                <c:pt idx="19897">
                  <c:v>14:44:35</c:v>
                </c:pt>
                <c:pt idx="19898">
                  <c:v>14:44:36</c:v>
                </c:pt>
                <c:pt idx="19899">
                  <c:v>14:44:36</c:v>
                </c:pt>
                <c:pt idx="19900">
                  <c:v>14:44:36</c:v>
                </c:pt>
                <c:pt idx="19901">
                  <c:v>14:44:37</c:v>
                </c:pt>
                <c:pt idx="19902">
                  <c:v>14:44:37</c:v>
                </c:pt>
                <c:pt idx="19903">
                  <c:v>14:44:38</c:v>
                </c:pt>
                <c:pt idx="19904">
                  <c:v>14:44:38</c:v>
                </c:pt>
                <c:pt idx="19905">
                  <c:v>14:44:38</c:v>
                </c:pt>
                <c:pt idx="19906">
                  <c:v>14:44:39</c:v>
                </c:pt>
                <c:pt idx="19907">
                  <c:v>14:44:39</c:v>
                </c:pt>
                <c:pt idx="19908">
                  <c:v>14:44:45</c:v>
                </c:pt>
                <c:pt idx="19909">
                  <c:v>14:44:46</c:v>
                </c:pt>
                <c:pt idx="19910">
                  <c:v>14:44:46</c:v>
                </c:pt>
                <c:pt idx="19911">
                  <c:v>14:44:46</c:v>
                </c:pt>
                <c:pt idx="19912">
                  <c:v>14:44:47</c:v>
                </c:pt>
                <c:pt idx="19913">
                  <c:v>14:44:47</c:v>
                </c:pt>
                <c:pt idx="19914">
                  <c:v>14:44:48</c:v>
                </c:pt>
                <c:pt idx="19915">
                  <c:v>14:44:48</c:v>
                </c:pt>
                <c:pt idx="19916">
                  <c:v>14:44:48</c:v>
                </c:pt>
                <c:pt idx="19917">
                  <c:v>14:44:49</c:v>
                </c:pt>
                <c:pt idx="19918">
                  <c:v>14:44:49</c:v>
                </c:pt>
                <c:pt idx="19919">
                  <c:v>14:44:55</c:v>
                </c:pt>
                <c:pt idx="19920">
                  <c:v>14:44:56</c:v>
                </c:pt>
                <c:pt idx="19921">
                  <c:v>14:44:56</c:v>
                </c:pt>
                <c:pt idx="19922">
                  <c:v>14:44:56</c:v>
                </c:pt>
                <c:pt idx="19923">
                  <c:v>14:44:57</c:v>
                </c:pt>
                <c:pt idx="19924">
                  <c:v>14:44:57</c:v>
                </c:pt>
                <c:pt idx="19925">
                  <c:v>14:44:58</c:v>
                </c:pt>
                <c:pt idx="19926">
                  <c:v>14:44:58</c:v>
                </c:pt>
                <c:pt idx="19927">
                  <c:v>14:44:58</c:v>
                </c:pt>
                <c:pt idx="19928">
                  <c:v>14:44:59</c:v>
                </c:pt>
                <c:pt idx="19929">
                  <c:v>14:44:59</c:v>
                </c:pt>
                <c:pt idx="19930">
                  <c:v>14:45:05</c:v>
                </c:pt>
                <c:pt idx="19931">
                  <c:v>14:45:06</c:v>
                </c:pt>
                <c:pt idx="19932">
                  <c:v>14:45:06</c:v>
                </c:pt>
                <c:pt idx="19933">
                  <c:v>14:45:06</c:v>
                </c:pt>
                <c:pt idx="19934">
                  <c:v>14:45:07</c:v>
                </c:pt>
                <c:pt idx="19935">
                  <c:v>14:45:07</c:v>
                </c:pt>
                <c:pt idx="19936">
                  <c:v>14:45:08</c:v>
                </c:pt>
                <c:pt idx="19937">
                  <c:v>14:45:08</c:v>
                </c:pt>
                <c:pt idx="19938">
                  <c:v>14:45:08</c:v>
                </c:pt>
                <c:pt idx="19939">
                  <c:v>14:45:09</c:v>
                </c:pt>
                <c:pt idx="19940">
                  <c:v>14:45:09</c:v>
                </c:pt>
                <c:pt idx="19941">
                  <c:v>14:45:15</c:v>
                </c:pt>
                <c:pt idx="19942">
                  <c:v>14:45:16</c:v>
                </c:pt>
                <c:pt idx="19943">
                  <c:v>14:45:16</c:v>
                </c:pt>
                <c:pt idx="19944">
                  <c:v>14:45:16</c:v>
                </c:pt>
                <c:pt idx="19945">
                  <c:v>14:45:17</c:v>
                </c:pt>
                <c:pt idx="19946">
                  <c:v>14:45:17</c:v>
                </c:pt>
                <c:pt idx="19947">
                  <c:v>14:45:18</c:v>
                </c:pt>
                <c:pt idx="19948">
                  <c:v>14:45:18</c:v>
                </c:pt>
                <c:pt idx="19949">
                  <c:v>14:45:18</c:v>
                </c:pt>
                <c:pt idx="19950">
                  <c:v>14:45:19</c:v>
                </c:pt>
                <c:pt idx="19951">
                  <c:v>14:45:19</c:v>
                </c:pt>
                <c:pt idx="19952">
                  <c:v>14:45:25</c:v>
                </c:pt>
                <c:pt idx="19953">
                  <c:v>14:45:26</c:v>
                </c:pt>
                <c:pt idx="19954">
                  <c:v>14:45:26</c:v>
                </c:pt>
                <c:pt idx="19955">
                  <c:v>14:45:26</c:v>
                </c:pt>
                <c:pt idx="19956">
                  <c:v>14:45:27</c:v>
                </c:pt>
                <c:pt idx="19957">
                  <c:v>14:45:27</c:v>
                </c:pt>
                <c:pt idx="19958">
                  <c:v>14:45:28</c:v>
                </c:pt>
                <c:pt idx="19959">
                  <c:v>14:45:28</c:v>
                </c:pt>
                <c:pt idx="19960">
                  <c:v>14:45:28</c:v>
                </c:pt>
                <c:pt idx="19961">
                  <c:v>14:45:29</c:v>
                </c:pt>
                <c:pt idx="19962">
                  <c:v>14:45:29</c:v>
                </c:pt>
                <c:pt idx="19963">
                  <c:v>14:45:35</c:v>
                </c:pt>
                <c:pt idx="19964">
                  <c:v>14:45:36</c:v>
                </c:pt>
                <c:pt idx="19965">
                  <c:v>14:45:36</c:v>
                </c:pt>
                <c:pt idx="19966">
                  <c:v>14:45:36</c:v>
                </c:pt>
                <c:pt idx="19967">
                  <c:v>14:45:37</c:v>
                </c:pt>
                <c:pt idx="19968">
                  <c:v>14:45:37</c:v>
                </c:pt>
                <c:pt idx="19969">
                  <c:v>14:45:38</c:v>
                </c:pt>
                <c:pt idx="19970">
                  <c:v>14:45:38</c:v>
                </c:pt>
                <c:pt idx="19971">
                  <c:v>14:45:38</c:v>
                </c:pt>
                <c:pt idx="19972">
                  <c:v>14:45:39</c:v>
                </c:pt>
                <c:pt idx="19973">
                  <c:v>14:45:39</c:v>
                </c:pt>
                <c:pt idx="19974">
                  <c:v>14:45:45</c:v>
                </c:pt>
                <c:pt idx="19975">
                  <c:v>14:45:46</c:v>
                </c:pt>
                <c:pt idx="19976">
                  <c:v>14:45:46</c:v>
                </c:pt>
                <c:pt idx="19977">
                  <c:v>14:45:46</c:v>
                </c:pt>
                <c:pt idx="19978">
                  <c:v>14:45:47</c:v>
                </c:pt>
                <c:pt idx="19979">
                  <c:v>14:45:47</c:v>
                </c:pt>
                <c:pt idx="19980">
                  <c:v>14:45:48</c:v>
                </c:pt>
                <c:pt idx="19981">
                  <c:v>14:45:48</c:v>
                </c:pt>
                <c:pt idx="19982">
                  <c:v>14:45:48</c:v>
                </c:pt>
                <c:pt idx="19983">
                  <c:v>14:45:49</c:v>
                </c:pt>
                <c:pt idx="19984">
                  <c:v>14:45:49</c:v>
                </c:pt>
                <c:pt idx="19985">
                  <c:v>14:45:55</c:v>
                </c:pt>
                <c:pt idx="19986">
                  <c:v>14:45:56</c:v>
                </c:pt>
                <c:pt idx="19987">
                  <c:v>14:45:56</c:v>
                </c:pt>
                <c:pt idx="19988">
                  <c:v>14:45:56</c:v>
                </c:pt>
                <c:pt idx="19989">
                  <c:v>14:45:57</c:v>
                </c:pt>
                <c:pt idx="19990">
                  <c:v>14:45:57</c:v>
                </c:pt>
                <c:pt idx="19991">
                  <c:v>14:45:58</c:v>
                </c:pt>
                <c:pt idx="19992">
                  <c:v>14:45:58</c:v>
                </c:pt>
                <c:pt idx="19993">
                  <c:v>14:45:58</c:v>
                </c:pt>
                <c:pt idx="19994">
                  <c:v>14:45:59</c:v>
                </c:pt>
                <c:pt idx="19995">
                  <c:v>14:45:59</c:v>
                </c:pt>
                <c:pt idx="19996">
                  <c:v>14:46:05</c:v>
                </c:pt>
                <c:pt idx="19997">
                  <c:v>14:46:06</c:v>
                </c:pt>
                <c:pt idx="19998">
                  <c:v>14:46:06</c:v>
                </c:pt>
                <c:pt idx="19999">
                  <c:v>14:46:06</c:v>
                </c:pt>
                <c:pt idx="20000">
                  <c:v>14:46:07</c:v>
                </c:pt>
                <c:pt idx="20001">
                  <c:v>14:46:07</c:v>
                </c:pt>
                <c:pt idx="20002">
                  <c:v>14:46:08</c:v>
                </c:pt>
                <c:pt idx="20003">
                  <c:v>14:46:08</c:v>
                </c:pt>
                <c:pt idx="20004">
                  <c:v>14:46:08</c:v>
                </c:pt>
                <c:pt idx="20005">
                  <c:v>14:46:09</c:v>
                </c:pt>
                <c:pt idx="20006">
                  <c:v>14:46:09</c:v>
                </c:pt>
                <c:pt idx="20007">
                  <c:v>14:46:15</c:v>
                </c:pt>
                <c:pt idx="20008">
                  <c:v>14:46:16</c:v>
                </c:pt>
                <c:pt idx="20009">
                  <c:v>14:46:16</c:v>
                </c:pt>
                <c:pt idx="20010">
                  <c:v>14:46:16</c:v>
                </c:pt>
                <c:pt idx="20011">
                  <c:v>14:46:17</c:v>
                </c:pt>
                <c:pt idx="20012">
                  <c:v>14:46:17</c:v>
                </c:pt>
                <c:pt idx="20013">
                  <c:v>14:46:18</c:v>
                </c:pt>
                <c:pt idx="20014">
                  <c:v>14:46:18</c:v>
                </c:pt>
                <c:pt idx="20015">
                  <c:v>14:46:18</c:v>
                </c:pt>
                <c:pt idx="20016">
                  <c:v>14:46:19</c:v>
                </c:pt>
                <c:pt idx="20017">
                  <c:v>14:46:19</c:v>
                </c:pt>
                <c:pt idx="20018">
                  <c:v>14:46:25</c:v>
                </c:pt>
                <c:pt idx="20019">
                  <c:v>14:46:26</c:v>
                </c:pt>
                <c:pt idx="20020">
                  <c:v>14:46:26</c:v>
                </c:pt>
                <c:pt idx="20021">
                  <c:v>14:46:26</c:v>
                </c:pt>
                <c:pt idx="20022">
                  <c:v>14:46:27</c:v>
                </c:pt>
                <c:pt idx="20023">
                  <c:v>14:46:27</c:v>
                </c:pt>
                <c:pt idx="20024">
                  <c:v>14:46:28</c:v>
                </c:pt>
                <c:pt idx="20025">
                  <c:v>14:46:28</c:v>
                </c:pt>
                <c:pt idx="20026">
                  <c:v>14:46:28</c:v>
                </c:pt>
                <c:pt idx="20027">
                  <c:v>14:46:29</c:v>
                </c:pt>
                <c:pt idx="20028">
                  <c:v>14:46:29</c:v>
                </c:pt>
                <c:pt idx="20029">
                  <c:v>14:46:35</c:v>
                </c:pt>
                <c:pt idx="20030">
                  <c:v>14:46:36</c:v>
                </c:pt>
                <c:pt idx="20031">
                  <c:v>14:46:36</c:v>
                </c:pt>
                <c:pt idx="20032">
                  <c:v>14:46:36</c:v>
                </c:pt>
                <c:pt idx="20033">
                  <c:v>14:46:37</c:v>
                </c:pt>
                <c:pt idx="20034">
                  <c:v>14:46:37</c:v>
                </c:pt>
                <c:pt idx="20035">
                  <c:v>14:46:38</c:v>
                </c:pt>
                <c:pt idx="20036">
                  <c:v>14:46:38</c:v>
                </c:pt>
                <c:pt idx="20037">
                  <c:v>14:46:38</c:v>
                </c:pt>
                <c:pt idx="20038">
                  <c:v>14:46:39</c:v>
                </c:pt>
                <c:pt idx="20039">
                  <c:v>14:46:39</c:v>
                </c:pt>
                <c:pt idx="20040">
                  <c:v>14:46:45</c:v>
                </c:pt>
                <c:pt idx="20041">
                  <c:v>14:46:46</c:v>
                </c:pt>
                <c:pt idx="20042">
                  <c:v>14:46:46</c:v>
                </c:pt>
                <c:pt idx="20043">
                  <c:v>14:46:46</c:v>
                </c:pt>
                <c:pt idx="20044">
                  <c:v>14:46:47</c:v>
                </c:pt>
                <c:pt idx="20045">
                  <c:v>14:46:47</c:v>
                </c:pt>
                <c:pt idx="20046">
                  <c:v>14:46:48</c:v>
                </c:pt>
                <c:pt idx="20047">
                  <c:v>14:46:48</c:v>
                </c:pt>
                <c:pt idx="20048">
                  <c:v>14:46:48</c:v>
                </c:pt>
                <c:pt idx="20049">
                  <c:v>14:46:49</c:v>
                </c:pt>
                <c:pt idx="20050">
                  <c:v>14:46:49</c:v>
                </c:pt>
                <c:pt idx="20051">
                  <c:v>14:46:55</c:v>
                </c:pt>
                <c:pt idx="20052">
                  <c:v>14:46:56</c:v>
                </c:pt>
                <c:pt idx="20053">
                  <c:v>14:46:56</c:v>
                </c:pt>
                <c:pt idx="20054">
                  <c:v>14:46:56</c:v>
                </c:pt>
                <c:pt idx="20055">
                  <c:v>14:46:57</c:v>
                </c:pt>
                <c:pt idx="20056">
                  <c:v>14:46:57</c:v>
                </c:pt>
                <c:pt idx="20057">
                  <c:v>14:46:58</c:v>
                </c:pt>
                <c:pt idx="20058">
                  <c:v>14:46:58</c:v>
                </c:pt>
                <c:pt idx="20059">
                  <c:v>14:46:58</c:v>
                </c:pt>
                <c:pt idx="20060">
                  <c:v>14:46:59</c:v>
                </c:pt>
                <c:pt idx="20061">
                  <c:v>14:46:59</c:v>
                </c:pt>
                <c:pt idx="20062">
                  <c:v>14:47:05</c:v>
                </c:pt>
                <c:pt idx="20063">
                  <c:v>14:47:06</c:v>
                </c:pt>
                <c:pt idx="20064">
                  <c:v>14:47:06</c:v>
                </c:pt>
                <c:pt idx="20065">
                  <c:v>14:47:06</c:v>
                </c:pt>
                <c:pt idx="20066">
                  <c:v>14:47:07</c:v>
                </c:pt>
                <c:pt idx="20067">
                  <c:v>14:47:07</c:v>
                </c:pt>
                <c:pt idx="20068">
                  <c:v>14:47:08</c:v>
                </c:pt>
                <c:pt idx="20069">
                  <c:v>14:47:08</c:v>
                </c:pt>
                <c:pt idx="20070">
                  <c:v>14:47:08</c:v>
                </c:pt>
                <c:pt idx="20071">
                  <c:v>14:47:09</c:v>
                </c:pt>
                <c:pt idx="20072">
                  <c:v>14:47:09</c:v>
                </c:pt>
                <c:pt idx="20073">
                  <c:v>14:47:15</c:v>
                </c:pt>
                <c:pt idx="20074">
                  <c:v>14:47:16</c:v>
                </c:pt>
                <c:pt idx="20075">
                  <c:v>14:47:16</c:v>
                </c:pt>
                <c:pt idx="20076">
                  <c:v>14:47:16</c:v>
                </c:pt>
                <c:pt idx="20077">
                  <c:v>14:47:17</c:v>
                </c:pt>
                <c:pt idx="20078">
                  <c:v>14:47:17</c:v>
                </c:pt>
                <c:pt idx="20079">
                  <c:v>14:47:18</c:v>
                </c:pt>
                <c:pt idx="20080">
                  <c:v>14:47:18</c:v>
                </c:pt>
                <c:pt idx="20081">
                  <c:v>14:47:18</c:v>
                </c:pt>
                <c:pt idx="20082">
                  <c:v>14:47:19</c:v>
                </c:pt>
                <c:pt idx="20083">
                  <c:v>14:47:19</c:v>
                </c:pt>
                <c:pt idx="20084">
                  <c:v>14:47:25</c:v>
                </c:pt>
                <c:pt idx="20085">
                  <c:v>14:47:26</c:v>
                </c:pt>
                <c:pt idx="20086">
                  <c:v>14:47:26</c:v>
                </c:pt>
                <c:pt idx="20087">
                  <c:v>14:47:26</c:v>
                </c:pt>
                <c:pt idx="20088">
                  <c:v>14:47:27</c:v>
                </c:pt>
                <c:pt idx="20089">
                  <c:v>14:47:27</c:v>
                </c:pt>
                <c:pt idx="20090">
                  <c:v>14:47:28</c:v>
                </c:pt>
                <c:pt idx="20091">
                  <c:v>14:47:28</c:v>
                </c:pt>
                <c:pt idx="20092">
                  <c:v>14:47:28</c:v>
                </c:pt>
                <c:pt idx="20093">
                  <c:v>14:47:29</c:v>
                </c:pt>
                <c:pt idx="20094">
                  <c:v>14:47:29</c:v>
                </c:pt>
                <c:pt idx="20095">
                  <c:v>14:47:35</c:v>
                </c:pt>
                <c:pt idx="20096">
                  <c:v>14:47:36</c:v>
                </c:pt>
                <c:pt idx="20097">
                  <c:v>14:47:36</c:v>
                </c:pt>
                <c:pt idx="20098">
                  <c:v>14:47:36</c:v>
                </c:pt>
                <c:pt idx="20099">
                  <c:v>14:47:37</c:v>
                </c:pt>
                <c:pt idx="20100">
                  <c:v>14:47:37</c:v>
                </c:pt>
                <c:pt idx="20101">
                  <c:v>14:47:38</c:v>
                </c:pt>
                <c:pt idx="20102">
                  <c:v>14:47:38</c:v>
                </c:pt>
                <c:pt idx="20103">
                  <c:v>14:47:38</c:v>
                </c:pt>
                <c:pt idx="20104">
                  <c:v>14:47:39</c:v>
                </c:pt>
                <c:pt idx="20105">
                  <c:v>14:47:39</c:v>
                </c:pt>
                <c:pt idx="20106">
                  <c:v>14:47:45</c:v>
                </c:pt>
                <c:pt idx="20107">
                  <c:v>14:47:46</c:v>
                </c:pt>
                <c:pt idx="20108">
                  <c:v>14:47:46</c:v>
                </c:pt>
                <c:pt idx="20109">
                  <c:v>14:47:46</c:v>
                </c:pt>
                <c:pt idx="20110">
                  <c:v>14:47:47</c:v>
                </c:pt>
                <c:pt idx="20111">
                  <c:v>14:47:47</c:v>
                </c:pt>
                <c:pt idx="20112">
                  <c:v>14:47:48</c:v>
                </c:pt>
                <c:pt idx="20113">
                  <c:v>14:47:48</c:v>
                </c:pt>
                <c:pt idx="20114">
                  <c:v>14:47:48</c:v>
                </c:pt>
                <c:pt idx="20115">
                  <c:v>14:47:49</c:v>
                </c:pt>
                <c:pt idx="20116">
                  <c:v>14:47:49</c:v>
                </c:pt>
                <c:pt idx="20117">
                  <c:v>14:47:55</c:v>
                </c:pt>
                <c:pt idx="20118">
                  <c:v>14:47:56</c:v>
                </c:pt>
                <c:pt idx="20119">
                  <c:v>14:47:56</c:v>
                </c:pt>
                <c:pt idx="20120">
                  <c:v>14:47:56</c:v>
                </c:pt>
                <c:pt idx="20121">
                  <c:v>14:47:57</c:v>
                </c:pt>
                <c:pt idx="20122">
                  <c:v>14:47:57</c:v>
                </c:pt>
                <c:pt idx="20123">
                  <c:v>14:47:58</c:v>
                </c:pt>
                <c:pt idx="20124">
                  <c:v>14:47:58</c:v>
                </c:pt>
                <c:pt idx="20125">
                  <c:v>14:47:58</c:v>
                </c:pt>
                <c:pt idx="20126">
                  <c:v>14:47:59</c:v>
                </c:pt>
                <c:pt idx="20127">
                  <c:v>14:47:59</c:v>
                </c:pt>
                <c:pt idx="20128">
                  <c:v>14:48:05</c:v>
                </c:pt>
                <c:pt idx="20129">
                  <c:v>14:48:06</c:v>
                </c:pt>
                <c:pt idx="20130">
                  <c:v>14:48:06</c:v>
                </c:pt>
                <c:pt idx="20131">
                  <c:v>14:48:06</c:v>
                </c:pt>
                <c:pt idx="20132">
                  <c:v>14:48:07</c:v>
                </c:pt>
                <c:pt idx="20133">
                  <c:v>14:48:07</c:v>
                </c:pt>
                <c:pt idx="20134">
                  <c:v>14:48:08</c:v>
                </c:pt>
                <c:pt idx="20135">
                  <c:v>14:48:08</c:v>
                </c:pt>
                <c:pt idx="20136">
                  <c:v>14:48:08</c:v>
                </c:pt>
                <c:pt idx="20137">
                  <c:v>14:48:09</c:v>
                </c:pt>
                <c:pt idx="20138">
                  <c:v>14:48:09</c:v>
                </c:pt>
                <c:pt idx="20139">
                  <c:v>14:48:15</c:v>
                </c:pt>
                <c:pt idx="20140">
                  <c:v>14:48:16</c:v>
                </c:pt>
                <c:pt idx="20141">
                  <c:v>14:48:16</c:v>
                </c:pt>
                <c:pt idx="20142">
                  <c:v>14:48:16</c:v>
                </c:pt>
                <c:pt idx="20143">
                  <c:v>14:48:17</c:v>
                </c:pt>
                <c:pt idx="20144">
                  <c:v>14:48:17</c:v>
                </c:pt>
                <c:pt idx="20145">
                  <c:v>14:48:18</c:v>
                </c:pt>
                <c:pt idx="20146">
                  <c:v>14:48:18</c:v>
                </c:pt>
                <c:pt idx="20147">
                  <c:v>14:48:18</c:v>
                </c:pt>
                <c:pt idx="20148">
                  <c:v>14:48:19</c:v>
                </c:pt>
                <c:pt idx="20149">
                  <c:v>14:48:19</c:v>
                </c:pt>
                <c:pt idx="20150">
                  <c:v>14:48:25</c:v>
                </c:pt>
                <c:pt idx="20151">
                  <c:v>14:48:26</c:v>
                </c:pt>
                <c:pt idx="20152">
                  <c:v>14:48:26</c:v>
                </c:pt>
                <c:pt idx="20153">
                  <c:v>14:48:26</c:v>
                </c:pt>
                <c:pt idx="20154">
                  <c:v>14:48:27</c:v>
                </c:pt>
                <c:pt idx="20155">
                  <c:v>14:48:27</c:v>
                </c:pt>
                <c:pt idx="20156">
                  <c:v>14:48:28</c:v>
                </c:pt>
                <c:pt idx="20157">
                  <c:v>14:48:28</c:v>
                </c:pt>
                <c:pt idx="20158">
                  <c:v>14:48:28</c:v>
                </c:pt>
                <c:pt idx="20159">
                  <c:v>14:48:29</c:v>
                </c:pt>
                <c:pt idx="20160">
                  <c:v>14:48:29</c:v>
                </c:pt>
                <c:pt idx="20161">
                  <c:v>14:48:35</c:v>
                </c:pt>
                <c:pt idx="20162">
                  <c:v>14:48:35</c:v>
                </c:pt>
                <c:pt idx="20163">
                  <c:v>14:48:36</c:v>
                </c:pt>
                <c:pt idx="20164">
                  <c:v>14:48:36</c:v>
                </c:pt>
                <c:pt idx="20165">
                  <c:v>14:48:36</c:v>
                </c:pt>
                <c:pt idx="20166">
                  <c:v>14:48:37</c:v>
                </c:pt>
                <c:pt idx="20167">
                  <c:v>14:48:37</c:v>
                </c:pt>
                <c:pt idx="20168">
                  <c:v>14:48:38</c:v>
                </c:pt>
                <c:pt idx="20169">
                  <c:v>14:48:38</c:v>
                </c:pt>
                <c:pt idx="20170">
                  <c:v>14:48:38</c:v>
                </c:pt>
                <c:pt idx="20171">
                  <c:v>14:48:39</c:v>
                </c:pt>
                <c:pt idx="20172">
                  <c:v>14:48:45</c:v>
                </c:pt>
                <c:pt idx="20173">
                  <c:v>14:48:46</c:v>
                </c:pt>
                <c:pt idx="20174">
                  <c:v>14:48:46</c:v>
                </c:pt>
                <c:pt idx="20175">
                  <c:v>14:48:46</c:v>
                </c:pt>
                <c:pt idx="20176">
                  <c:v>14:48:47</c:v>
                </c:pt>
                <c:pt idx="20177">
                  <c:v>14:48:47</c:v>
                </c:pt>
                <c:pt idx="20178">
                  <c:v>14:48:48</c:v>
                </c:pt>
                <c:pt idx="20179">
                  <c:v>14:48:48</c:v>
                </c:pt>
                <c:pt idx="20180">
                  <c:v>14:48:48</c:v>
                </c:pt>
                <c:pt idx="20181">
                  <c:v>14:48:49</c:v>
                </c:pt>
                <c:pt idx="20182">
                  <c:v>14:48:49</c:v>
                </c:pt>
                <c:pt idx="20183">
                  <c:v>14:48:55</c:v>
                </c:pt>
                <c:pt idx="20184">
                  <c:v>14:48:56</c:v>
                </c:pt>
                <c:pt idx="20185">
                  <c:v>14:48:56</c:v>
                </c:pt>
                <c:pt idx="20186">
                  <c:v>14:48:56</c:v>
                </c:pt>
                <c:pt idx="20187">
                  <c:v>14:48:57</c:v>
                </c:pt>
                <c:pt idx="20188">
                  <c:v>14:48:57</c:v>
                </c:pt>
                <c:pt idx="20189">
                  <c:v>14:48:58</c:v>
                </c:pt>
                <c:pt idx="20190">
                  <c:v>14:48:58</c:v>
                </c:pt>
                <c:pt idx="20191">
                  <c:v>14:48:58</c:v>
                </c:pt>
                <c:pt idx="20192">
                  <c:v>14:48:59</c:v>
                </c:pt>
                <c:pt idx="20193">
                  <c:v>14:48:59</c:v>
                </c:pt>
                <c:pt idx="20194">
                  <c:v>14:49:05</c:v>
                </c:pt>
                <c:pt idx="20195">
                  <c:v>14:49:06</c:v>
                </c:pt>
                <c:pt idx="20196">
                  <c:v>14:49:06</c:v>
                </c:pt>
                <c:pt idx="20197">
                  <c:v>14:49:06</c:v>
                </c:pt>
                <c:pt idx="20198">
                  <c:v>14:49:07</c:v>
                </c:pt>
                <c:pt idx="20199">
                  <c:v>14:49:07</c:v>
                </c:pt>
                <c:pt idx="20200">
                  <c:v>14:49:08</c:v>
                </c:pt>
                <c:pt idx="20201">
                  <c:v>14:49:08</c:v>
                </c:pt>
                <c:pt idx="20202">
                  <c:v>14:49:08</c:v>
                </c:pt>
                <c:pt idx="20203">
                  <c:v>14:49:09</c:v>
                </c:pt>
                <c:pt idx="20204">
                  <c:v>14:49:09</c:v>
                </c:pt>
                <c:pt idx="20205">
                  <c:v>14:49:15</c:v>
                </c:pt>
                <c:pt idx="20206">
                  <c:v>14:49:16</c:v>
                </c:pt>
                <c:pt idx="20207">
                  <c:v>14:49:16</c:v>
                </c:pt>
                <c:pt idx="20208">
                  <c:v>14:49:16</c:v>
                </c:pt>
                <c:pt idx="20209">
                  <c:v>14:49:17</c:v>
                </c:pt>
                <c:pt idx="20210">
                  <c:v>14:49:17</c:v>
                </c:pt>
                <c:pt idx="20211">
                  <c:v>14:49:18</c:v>
                </c:pt>
                <c:pt idx="20212">
                  <c:v>14:49:18</c:v>
                </c:pt>
                <c:pt idx="20213">
                  <c:v>14:49:18</c:v>
                </c:pt>
                <c:pt idx="20214">
                  <c:v>14:49:19</c:v>
                </c:pt>
                <c:pt idx="20215">
                  <c:v>14:49:19</c:v>
                </c:pt>
                <c:pt idx="20216">
                  <c:v>14:49:25</c:v>
                </c:pt>
                <c:pt idx="20217">
                  <c:v>14:49:26</c:v>
                </c:pt>
                <c:pt idx="20218">
                  <c:v>14:49:26</c:v>
                </c:pt>
                <c:pt idx="20219">
                  <c:v>14:49:26</c:v>
                </c:pt>
                <c:pt idx="20220">
                  <c:v>14:49:27</c:v>
                </c:pt>
                <c:pt idx="20221">
                  <c:v>14:49:27</c:v>
                </c:pt>
                <c:pt idx="20222">
                  <c:v>14:49:28</c:v>
                </c:pt>
                <c:pt idx="20223">
                  <c:v>14:49:28</c:v>
                </c:pt>
                <c:pt idx="20224">
                  <c:v>14:49:28</c:v>
                </c:pt>
                <c:pt idx="20225">
                  <c:v>14:49:29</c:v>
                </c:pt>
                <c:pt idx="20226">
                  <c:v>14:49:29</c:v>
                </c:pt>
                <c:pt idx="20227">
                  <c:v>14:49:35</c:v>
                </c:pt>
                <c:pt idx="20228">
                  <c:v>14:49:36</c:v>
                </c:pt>
                <c:pt idx="20229">
                  <c:v>14:49:36</c:v>
                </c:pt>
                <c:pt idx="20230">
                  <c:v>14:49:36</c:v>
                </c:pt>
                <c:pt idx="20231">
                  <c:v>14:49:37</c:v>
                </c:pt>
                <c:pt idx="20232">
                  <c:v>14:49:37</c:v>
                </c:pt>
                <c:pt idx="20233">
                  <c:v>14:49:38</c:v>
                </c:pt>
                <c:pt idx="20234">
                  <c:v>14:49:38</c:v>
                </c:pt>
                <c:pt idx="20235">
                  <c:v>14:49:38</c:v>
                </c:pt>
                <c:pt idx="20236">
                  <c:v>14:49:39</c:v>
                </c:pt>
                <c:pt idx="20237">
                  <c:v>14:49:39</c:v>
                </c:pt>
                <c:pt idx="20238">
                  <c:v>14:49:45</c:v>
                </c:pt>
                <c:pt idx="20239">
                  <c:v>14:49:46</c:v>
                </c:pt>
                <c:pt idx="20240">
                  <c:v>14:49:46</c:v>
                </c:pt>
                <c:pt idx="20241">
                  <c:v>14:49:46</c:v>
                </c:pt>
                <c:pt idx="20242">
                  <c:v>14:49:47</c:v>
                </c:pt>
                <c:pt idx="20243">
                  <c:v>14:49:47</c:v>
                </c:pt>
                <c:pt idx="20244">
                  <c:v>14:49:48</c:v>
                </c:pt>
                <c:pt idx="20245">
                  <c:v>14:49:48</c:v>
                </c:pt>
                <c:pt idx="20246">
                  <c:v>14:49:48</c:v>
                </c:pt>
                <c:pt idx="20247">
                  <c:v>14:49:49</c:v>
                </c:pt>
                <c:pt idx="20248">
                  <c:v>14:49:49</c:v>
                </c:pt>
                <c:pt idx="20249">
                  <c:v>14:49:55</c:v>
                </c:pt>
                <c:pt idx="20250">
                  <c:v>14:49:56</c:v>
                </c:pt>
                <c:pt idx="20251">
                  <c:v>14:49:56</c:v>
                </c:pt>
                <c:pt idx="20252">
                  <c:v>14:49:56</c:v>
                </c:pt>
                <c:pt idx="20253">
                  <c:v>14:49:57</c:v>
                </c:pt>
                <c:pt idx="20254">
                  <c:v>14:49:57</c:v>
                </c:pt>
                <c:pt idx="20255">
                  <c:v>14:49:58</c:v>
                </c:pt>
                <c:pt idx="20256">
                  <c:v>14:49:58</c:v>
                </c:pt>
                <c:pt idx="20257">
                  <c:v>14:49:58</c:v>
                </c:pt>
                <c:pt idx="20258">
                  <c:v>14:49:59</c:v>
                </c:pt>
                <c:pt idx="20259">
                  <c:v>14:49:59</c:v>
                </c:pt>
                <c:pt idx="20260">
                  <c:v>14:50:05</c:v>
                </c:pt>
                <c:pt idx="20261">
                  <c:v>14:50:05</c:v>
                </c:pt>
                <c:pt idx="20262">
                  <c:v>14:50:06</c:v>
                </c:pt>
                <c:pt idx="20263">
                  <c:v>14:50:06</c:v>
                </c:pt>
                <c:pt idx="20264">
                  <c:v>14:50:06</c:v>
                </c:pt>
                <c:pt idx="20265">
                  <c:v>14:50:07</c:v>
                </c:pt>
                <c:pt idx="20266">
                  <c:v>14:50:07</c:v>
                </c:pt>
                <c:pt idx="20267">
                  <c:v>14:50:08</c:v>
                </c:pt>
                <c:pt idx="20268">
                  <c:v>14:50:08</c:v>
                </c:pt>
                <c:pt idx="20269">
                  <c:v>14:50:08</c:v>
                </c:pt>
                <c:pt idx="20270">
                  <c:v>14:50:09</c:v>
                </c:pt>
                <c:pt idx="20271">
                  <c:v>14:50:15</c:v>
                </c:pt>
                <c:pt idx="20272">
                  <c:v>14:50:15</c:v>
                </c:pt>
                <c:pt idx="20273">
                  <c:v>14:50:16</c:v>
                </c:pt>
                <c:pt idx="20274">
                  <c:v>14:50:16</c:v>
                </c:pt>
                <c:pt idx="20275">
                  <c:v>14:50:16</c:v>
                </c:pt>
                <c:pt idx="20276">
                  <c:v>14:50:17</c:v>
                </c:pt>
                <c:pt idx="20277">
                  <c:v>14:50:17</c:v>
                </c:pt>
                <c:pt idx="20278">
                  <c:v>14:50:18</c:v>
                </c:pt>
                <c:pt idx="20279">
                  <c:v>14:50:18</c:v>
                </c:pt>
                <c:pt idx="20280">
                  <c:v>14:50:18</c:v>
                </c:pt>
                <c:pt idx="20281">
                  <c:v>14:50:19</c:v>
                </c:pt>
                <c:pt idx="20282">
                  <c:v>14:50:25</c:v>
                </c:pt>
                <c:pt idx="20283">
                  <c:v>14:50:26</c:v>
                </c:pt>
                <c:pt idx="20284">
                  <c:v>14:50:26</c:v>
                </c:pt>
                <c:pt idx="20285">
                  <c:v>14:50:26</c:v>
                </c:pt>
                <c:pt idx="20286">
                  <c:v>14:50:27</c:v>
                </c:pt>
                <c:pt idx="20287">
                  <c:v>14:50:27</c:v>
                </c:pt>
                <c:pt idx="20288">
                  <c:v>14:50:28</c:v>
                </c:pt>
                <c:pt idx="20289">
                  <c:v>14:50:28</c:v>
                </c:pt>
                <c:pt idx="20290">
                  <c:v>14:50:28</c:v>
                </c:pt>
                <c:pt idx="20291">
                  <c:v>14:50:29</c:v>
                </c:pt>
                <c:pt idx="20292">
                  <c:v>14:50:29</c:v>
                </c:pt>
                <c:pt idx="20293">
                  <c:v>14:50:35</c:v>
                </c:pt>
                <c:pt idx="20294">
                  <c:v>14:50:36</c:v>
                </c:pt>
                <c:pt idx="20295">
                  <c:v>14:50:36</c:v>
                </c:pt>
                <c:pt idx="20296">
                  <c:v>14:50:36</c:v>
                </c:pt>
                <c:pt idx="20297">
                  <c:v>14:50:37</c:v>
                </c:pt>
                <c:pt idx="20298">
                  <c:v>14:50:37</c:v>
                </c:pt>
                <c:pt idx="20299">
                  <c:v>14:50:38</c:v>
                </c:pt>
                <c:pt idx="20300">
                  <c:v>14:50:38</c:v>
                </c:pt>
                <c:pt idx="20301">
                  <c:v>14:50:38</c:v>
                </c:pt>
                <c:pt idx="20302">
                  <c:v>14:50:39</c:v>
                </c:pt>
                <c:pt idx="20303">
                  <c:v>14:50:39</c:v>
                </c:pt>
                <c:pt idx="20304">
                  <c:v>14:50:45</c:v>
                </c:pt>
                <c:pt idx="20305">
                  <c:v>14:50:46</c:v>
                </c:pt>
                <c:pt idx="20306">
                  <c:v>14:50:46</c:v>
                </c:pt>
                <c:pt idx="20307">
                  <c:v>14:50:46</c:v>
                </c:pt>
                <c:pt idx="20308">
                  <c:v>14:50:47</c:v>
                </c:pt>
                <c:pt idx="20309">
                  <c:v>14:50:47</c:v>
                </c:pt>
                <c:pt idx="20310">
                  <c:v>14:50:48</c:v>
                </c:pt>
                <c:pt idx="20311">
                  <c:v>14:50:48</c:v>
                </c:pt>
                <c:pt idx="20312">
                  <c:v>14:50:48</c:v>
                </c:pt>
                <c:pt idx="20313">
                  <c:v>14:50:49</c:v>
                </c:pt>
                <c:pt idx="20314">
                  <c:v>14:50:49</c:v>
                </c:pt>
                <c:pt idx="20315">
                  <c:v>14:50:55</c:v>
                </c:pt>
                <c:pt idx="20316">
                  <c:v>14:50:55</c:v>
                </c:pt>
                <c:pt idx="20317">
                  <c:v>14:50:56</c:v>
                </c:pt>
                <c:pt idx="20318">
                  <c:v>14:50:56</c:v>
                </c:pt>
                <c:pt idx="20319">
                  <c:v>14:50:56</c:v>
                </c:pt>
                <c:pt idx="20320">
                  <c:v>14:50:57</c:v>
                </c:pt>
                <c:pt idx="20321">
                  <c:v>14:50:57</c:v>
                </c:pt>
                <c:pt idx="20322">
                  <c:v>14:50:58</c:v>
                </c:pt>
                <c:pt idx="20323">
                  <c:v>14:50:58</c:v>
                </c:pt>
                <c:pt idx="20324">
                  <c:v>14:50:58</c:v>
                </c:pt>
                <c:pt idx="20325">
                  <c:v>14:50:59</c:v>
                </c:pt>
                <c:pt idx="20326">
                  <c:v>14:51:05</c:v>
                </c:pt>
                <c:pt idx="20327">
                  <c:v>14:51:06</c:v>
                </c:pt>
                <c:pt idx="20328">
                  <c:v>14:51:06</c:v>
                </c:pt>
                <c:pt idx="20329">
                  <c:v>14:51:06</c:v>
                </c:pt>
                <c:pt idx="20330">
                  <c:v>14:51:07</c:v>
                </c:pt>
                <c:pt idx="20331">
                  <c:v>14:51:07</c:v>
                </c:pt>
                <c:pt idx="20332">
                  <c:v>14:51:08</c:v>
                </c:pt>
                <c:pt idx="20333">
                  <c:v>14:51:08</c:v>
                </c:pt>
                <c:pt idx="20334">
                  <c:v>14:51:08</c:v>
                </c:pt>
                <c:pt idx="20335">
                  <c:v>14:51:09</c:v>
                </c:pt>
                <c:pt idx="20336">
                  <c:v>14:51:09</c:v>
                </c:pt>
                <c:pt idx="20337">
                  <c:v>14:51:15</c:v>
                </c:pt>
                <c:pt idx="20338">
                  <c:v>14:51:16</c:v>
                </c:pt>
                <c:pt idx="20339">
                  <c:v>14:51:16</c:v>
                </c:pt>
                <c:pt idx="20340">
                  <c:v>14:51:16</c:v>
                </c:pt>
                <c:pt idx="20341">
                  <c:v>14:51:17</c:v>
                </c:pt>
                <c:pt idx="20342">
                  <c:v>14:51:17</c:v>
                </c:pt>
                <c:pt idx="20343">
                  <c:v>14:51:18</c:v>
                </c:pt>
                <c:pt idx="20344">
                  <c:v>14:51:18</c:v>
                </c:pt>
                <c:pt idx="20345">
                  <c:v>14:51:18</c:v>
                </c:pt>
                <c:pt idx="20346">
                  <c:v>14:51:19</c:v>
                </c:pt>
                <c:pt idx="20347">
                  <c:v>14:51:19</c:v>
                </c:pt>
                <c:pt idx="20348">
                  <c:v>14:51:25</c:v>
                </c:pt>
                <c:pt idx="20349">
                  <c:v>14:51:26</c:v>
                </c:pt>
                <c:pt idx="20350">
                  <c:v>14:51:26</c:v>
                </c:pt>
                <c:pt idx="20351">
                  <c:v>14:51:26</c:v>
                </c:pt>
                <c:pt idx="20352">
                  <c:v>14:51:27</c:v>
                </c:pt>
                <c:pt idx="20353">
                  <c:v>14:51:27</c:v>
                </c:pt>
                <c:pt idx="20354">
                  <c:v>14:51:28</c:v>
                </c:pt>
                <c:pt idx="20355">
                  <c:v>14:51:28</c:v>
                </c:pt>
                <c:pt idx="20356">
                  <c:v>14:51:28</c:v>
                </c:pt>
                <c:pt idx="20357">
                  <c:v>14:51:29</c:v>
                </c:pt>
                <c:pt idx="20358">
                  <c:v>14:51:29</c:v>
                </c:pt>
                <c:pt idx="20359">
                  <c:v>14:51:35</c:v>
                </c:pt>
                <c:pt idx="20360">
                  <c:v>14:51:36</c:v>
                </c:pt>
                <c:pt idx="20361">
                  <c:v>14:51:36</c:v>
                </c:pt>
                <c:pt idx="20362">
                  <c:v>14:51:36</c:v>
                </c:pt>
                <c:pt idx="20363">
                  <c:v>14:51:37</c:v>
                </c:pt>
                <c:pt idx="20364">
                  <c:v>14:51:37</c:v>
                </c:pt>
                <c:pt idx="20365">
                  <c:v>14:51:38</c:v>
                </c:pt>
                <c:pt idx="20366">
                  <c:v>14:51:38</c:v>
                </c:pt>
                <c:pt idx="20367">
                  <c:v>14:51:38</c:v>
                </c:pt>
                <c:pt idx="20368">
                  <c:v>14:51:39</c:v>
                </c:pt>
                <c:pt idx="20369">
                  <c:v>14:51:39</c:v>
                </c:pt>
                <c:pt idx="20370">
                  <c:v>14:51:45</c:v>
                </c:pt>
                <c:pt idx="20371">
                  <c:v>14:51:46</c:v>
                </c:pt>
                <c:pt idx="20372">
                  <c:v>14:51:46</c:v>
                </c:pt>
                <c:pt idx="20373">
                  <c:v>14:51:46</c:v>
                </c:pt>
                <c:pt idx="20374">
                  <c:v>14:51:47</c:v>
                </c:pt>
                <c:pt idx="20375">
                  <c:v>14:51:47</c:v>
                </c:pt>
                <c:pt idx="20376">
                  <c:v>14:51:48</c:v>
                </c:pt>
                <c:pt idx="20377">
                  <c:v>14:51:48</c:v>
                </c:pt>
                <c:pt idx="20378">
                  <c:v>14:51:48</c:v>
                </c:pt>
                <c:pt idx="20379">
                  <c:v>14:51:49</c:v>
                </c:pt>
                <c:pt idx="20380">
                  <c:v>14:51:49</c:v>
                </c:pt>
                <c:pt idx="20381">
                  <c:v>14:51:55</c:v>
                </c:pt>
                <c:pt idx="20382">
                  <c:v>14:51:56</c:v>
                </c:pt>
                <c:pt idx="20383">
                  <c:v>14:51:56</c:v>
                </c:pt>
                <c:pt idx="20384">
                  <c:v>14:51:56</c:v>
                </c:pt>
                <c:pt idx="20385">
                  <c:v>14:51:57</c:v>
                </c:pt>
                <c:pt idx="20386">
                  <c:v>14:51:57</c:v>
                </c:pt>
                <c:pt idx="20387">
                  <c:v>14:51:58</c:v>
                </c:pt>
                <c:pt idx="20388">
                  <c:v>14:51:58</c:v>
                </c:pt>
                <c:pt idx="20389">
                  <c:v>14:51:58</c:v>
                </c:pt>
                <c:pt idx="20390">
                  <c:v>14:51:59</c:v>
                </c:pt>
                <c:pt idx="20391">
                  <c:v>14:51:59</c:v>
                </c:pt>
                <c:pt idx="20392">
                  <c:v>14:52:05</c:v>
                </c:pt>
                <c:pt idx="20393">
                  <c:v>14:52:06</c:v>
                </c:pt>
                <c:pt idx="20394">
                  <c:v>14:52:06</c:v>
                </c:pt>
                <c:pt idx="20395">
                  <c:v>14:52:06</c:v>
                </c:pt>
                <c:pt idx="20396">
                  <c:v>14:52:07</c:v>
                </c:pt>
                <c:pt idx="20397">
                  <c:v>14:52:07</c:v>
                </c:pt>
                <c:pt idx="20398">
                  <c:v>14:52:08</c:v>
                </c:pt>
                <c:pt idx="20399">
                  <c:v>14:52:08</c:v>
                </c:pt>
                <c:pt idx="20400">
                  <c:v>14:52:08</c:v>
                </c:pt>
                <c:pt idx="20401">
                  <c:v>14:52:09</c:v>
                </c:pt>
                <c:pt idx="20402">
                  <c:v>14:52:09</c:v>
                </c:pt>
                <c:pt idx="20403">
                  <c:v>14:52:15</c:v>
                </c:pt>
                <c:pt idx="20404">
                  <c:v>14:52:16</c:v>
                </c:pt>
                <c:pt idx="20405">
                  <c:v>14:52:16</c:v>
                </c:pt>
                <c:pt idx="20406">
                  <c:v>14:52:16</c:v>
                </c:pt>
                <c:pt idx="20407">
                  <c:v>14:52:17</c:v>
                </c:pt>
                <c:pt idx="20408">
                  <c:v>14:52:17</c:v>
                </c:pt>
                <c:pt idx="20409">
                  <c:v>14:52:18</c:v>
                </c:pt>
                <c:pt idx="20410">
                  <c:v>14:52:18</c:v>
                </c:pt>
                <c:pt idx="20411">
                  <c:v>14:52:18</c:v>
                </c:pt>
                <c:pt idx="20412">
                  <c:v>14:52:19</c:v>
                </c:pt>
                <c:pt idx="20413">
                  <c:v>14:52:19</c:v>
                </c:pt>
                <c:pt idx="20414">
                  <c:v>14:52:25</c:v>
                </c:pt>
                <c:pt idx="20415">
                  <c:v>14:52:26</c:v>
                </c:pt>
                <c:pt idx="20416">
                  <c:v>14:52:26</c:v>
                </c:pt>
                <c:pt idx="20417">
                  <c:v>14:52:26</c:v>
                </c:pt>
                <c:pt idx="20418">
                  <c:v>14:52:27</c:v>
                </c:pt>
                <c:pt idx="20419">
                  <c:v>14:52:27</c:v>
                </c:pt>
                <c:pt idx="20420">
                  <c:v>14:52:28</c:v>
                </c:pt>
                <c:pt idx="20421">
                  <c:v>14:52:28</c:v>
                </c:pt>
                <c:pt idx="20422">
                  <c:v>14:52:28</c:v>
                </c:pt>
                <c:pt idx="20423">
                  <c:v>14:52:29</c:v>
                </c:pt>
                <c:pt idx="20424">
                  <c:v>14:52:29</c:v>
                </c:pt>
                <c:pt idx="20425">
                  <c:v>14:52:35</c:v>
                </c:pt>
                <c:pt idx="20426">
                  <c:v>14:52:36</c:v>
                </c:pt>
                <c:pt idx="20427">
                  <c:v>14:52:36</c:v>
                </c:pt>
                <c:pt idx="20428">
                  <c:v>14:52:36</c:v>
                </c:pt>
                <c:pt idx="20429">
                  <c:v>14:52:37</c:v>
                </c:pt>
                <c:pt idx="20430">
                  <c:v>14:52:37</c:v>
                </c:pt>
                <c:pt idx="20431">
                  <c:v>14:52:38</c:v>
                </c:pt>
                <c:pt idx="20432">
                  <c:v>14:52:38</c:v>
                </c:pt>
                <c:pt idx="20433">
                  <c:v>14:52:38</c:v>
                </c:pt>
                <c:pt idx="20434">
                  <c:v>14:52:39</c:v>
                </c:pt>
                <c:pt idx="20435">
                  <c:v>14:52:39</c:v>
                </c:pt>
                <c:pt idx="20436">
                  <c:v>14:52:45</c:v>
                </c:pt>
                <c:pt idx="20437">
                  <c:v>14:52:46</c:v>
                </c:pt>
                <c:pt idx="20438">
                  <c:v>14:52:46</c:v>
                </c:pt>
                <c:pt idx="20439">
                  <c:v>14:52:46</c:v>
                </c:pt>
                <c:pt idx="20440">
                  <c:v>14:52:47</c:v>
                </c:pt>
                <c:pt idx="20441">
                  <c:v>14:52:47</c:v>
                </c:pt>
                <c:pt idx="20442">
                  <c:v>14:52:48</c:v>
                </c:pt>
                <c:pt idx="20443">
                  <c:v>14:52:48</c:v>
                </c:pt>
                <c:pt idx="20444">
                  <c:v>14:52:48</c:v>
                </c:pt>
                <c:pt idx="20445">
                  <c:v>14:52:49</c:v>
                </c:pt>
                <c:pt idx="20446">
                  <c:v>14:52:49</c:v>
                </c:pt>
                <c:pt idx="20447">
                  <c:v>14:52:55</c:v>
                </c:pt>
                <c:pt idx="20448">
                  <c:v>14:52:56</c:v>
                </c:pt>
                <c:pt idx="20449">
                  <c:v>14:52:56</c:v>
                </c:pt>
                <c:pt idx="20450">
                  <c:v>14:52:56</c:v>
                </c:pt>
                <c:pt idx="20451">
                  <c:v>14:52:57</c:v>
                </c:pt>
                <c:pt idx="20452">
                  <c:v>14:52:57</c:v>
                </c:pt>
                <c:pt idx="20453">
                  <c:v>14:52:58</c:v>
                </c:pt>
                <c:pt idx="20454">
                  <c:v>14:52:58</c:v>
                </c:pt>
                <c:pt idx="20455">
                  <c:v>14:52:58</c:v>
                </c:pt>
                <c:pt idx="20456">
                  <c:v>14:52:59</c:v>
                </c:pt>
                <c:pt idx="20457">
                  <c:v>14:52:59</c:v>
                </c:pt>
                <c:pt idx="20458">
                  <c:v>14:53:05</c:v>
                </c:pt>
                <c:pt idx="20459">
                  <c:v>14:53:06</c:v>
                </c:pt>
                <c:pt idx="20460">
                  <c:v>14:53:06</c:v>
                </c:pt>
                <c:pt idx="20461">
                  <c:v>14:53:06</c:v>
                </c:pt>
                <c:pt idx="20462">
                  <c:v>14:53:07</c:v>
                </c:pt>
                <c:pt idx="20463">
                  <c:v>14:53:07</c:v>
                </c:pt>
                <c:pt idx="20464">
                  <c:v>14:53:08</c:v>
                </c:pt>
                <c:pt idx="20465">
                  <c:v>14:53:08</c:v>
                </c:pt>
                <c:pt idx="20466">
                  <c:v>14:53:08</c:v>
                </c:pt>
                <c:pt idx="20467">
                  <c:v>14:53:09</c:v>
                </c:pt>
                <c:pt idx="20468">
                  <c:v>14:53:09</c:v>
                </c:pt>
                <c:pt idx="20469">
                  <c:v>14:53:15</c:v>
                </c:pt>
                <c:pt idx="20470">
                  <c:v>14:53:16</c:v>
                </c:pt>
                <c:pt idx="20471">
                  <c:v>14:53:16</c:v>
                </c:pt>
                <c:pt idx="20472">
                  <c:v>14:53:16</c:v>
                </c:pt>
                <c:pt idx="20473">
                  <c:v>14:53:17</c:v>
                </c:pt>
                <c:pt idx="20474">
                  <c:v>14:53:17</c:v>
                </c:pt>
                <c:pt idx="20475">
                  <c:v>14:53:18</c:v>
                </c:pt>
                <c:pt idx="20476">
                  <c:v>14:53:18</c:v>
                </c:pt>
                <c:pt idx="20477">
                  <c:v>14:53:18</c:v>
                </c:pt>
                <c:pt idx="20478">
                  <c:v>14:53:19</c:v>
                </c:pt>
                <c:pt idx="20479">
                  <c:v>14:53:19</c:v>
                </c:pt>
                <c:pt idx="20480">
                  <c:v>14:53:25</c:v>
                </c:pt>
                <c:pt idx="20481">
                  <c:v>14:53:26</c:v>
                </c:pt>
                <c:pt idx="20482">
                  <c:v>14:53:26</c:v>
                </c:pt>
                <c:pt idx="20483">
                  <c:v>14:53:26</c:v>
                </c:pt>
                <c:pt idx="20484">
                  <c:v>14:53:27</c:v>
                </c:pt>
                <c:pt idx="20485">
                  <c:v>14:53:27</c:v>
                </c:pt>
                <c:pt idx="20486">
                  <c:v>14:53:28</c:v>
                </c:pt>
                <c:pt idx="20487">
                  <c:v>14:53:28</c:v>
                </c:pt>
                <c:pt idx="20488">
                  <c:v>14:53:28</c:v>
                </c:pt>
                <c:pt idx="20489">
                  <c:v>14:53:29</c:v>
                </c:pt>
                <c:pt idx="20490">
                  <c:v>14:53:29</c:v>
                </c:pt>
                <c:pt idx="20491">
                  <c:v>14:53:35</c:v>
                </c:pt>
                <c:pt idx="20492">
                  <c:v>14:53:36</c:v>
                </c:pt>
                <c:pt idx="20493">
                  <c:v>14:53:36</c:v>
                </c:pt>
                <c:pt idx="20494">
                  <c:v>14:53:36</c:v>
                </c:pt>
                <c:pt idx="20495">
                  <c:v>14:53:37</c:v>
                </c:pt>
                <c:pt idx="20496">
                  <c:v>14:53:37</c:v>
                </c:pt>
                <c:pt idx="20497">
                  <c:v>14:53:38</c:v>
                </c:pt>
                <c:pt idx="20498">
                  <c:v>14:53:38</c:v>
                </c:pt>
                <c:pt idx="20499">
                  <c:v>14:53:38</c:v>
                </c:pt>
                <c:pt idx="20500">
                  <c:v>14:53:39</c:v>
                </c:pt>
                <c:pt idx="20501">
                  <c:v>14:53:39</c:v>
                </c:pt>
                <c:pt idx="20502">
                  <c:v>14:53:45</c:v>
                </c:pt>
                <c:pt idx="20503">
                  <c:v>14:53:46</c:v>
                </c:pt>
                <c:pt idx="20504">
                  <c:v>14:53:46</c:v>
                </c:pt>
                <c:pt idx="20505">
                  <c:v>14:53:46</c:v>
                </c:pt>
                <c:pt idx="20506">
                  <c:v>14:53:47</c:v>
                </c:pt>
                <c:pt idx="20507">
                  <c:v>14:53:47</c:v>
                </c:pt>
                <c:pt idx="20508">
                  <c:v>14:53:48</c:v>
                </c:pt>
                <c:pt idx="20509">
                  <c:v>14:53:48</c:v>
                </c:pt>
                <c:pt idx="20510">
                  <c:v>14:53:48</c:v>
                </c:pt>
                <c:pt idx="20511">
                  <c:v>14:53:49</c:v>
                </c:pt>
                <c:pt idx="20512">
                  <c:v>14:53:49</c:v>
                </c:pt>
                <c:pt idx="20513">
                  <c:v>14:53:54</c:v>
                </c:pt>
                <c:pt idx="20514">
                  <c:v>14:53:55</c:v>
                </c:pt>
                <c:pt idx="20515">
                  <c:v>14:53:55</c:v>
                </c:pt>
                <c:pt idx="20516">
                  <c:v>14:53:56</c:v>
                </c:pt>
                <c:pt idx="20517">
                  <c:v>14:53:56</c:v>
                </c:pt>
                <c:pt idx="20518">
                  <c:v>14:53:56</c:v>
                </c:pt>
                <c:pt idx="20519">
                  <c:v>14:53:57</c:v>
                </c:pt>
                <c:pt idx="20520">
                  <c:v>14:53:57</c:v>
                </c:pt>
                <c:pt idx="20521">
                  <c:v>14:53:58</c:v>
                </c:pt>
                <c:pt idx="20522">
                  <c:v>14:53:58</c:v>
                </c:pt>
                <c:pt idx="20523">
                  <c:v>14:53:59</c:v>
                </c:pt>
                <c:pt idx="20524">
                  <c:v>14:53:59</c:v>
                </c:pt>
                <c:pt idx="20525">
                  <c:v>14:54:00</c:v>
                </c:pt>
                <c:pt idx="20526">
                  <c:v>14:54:01</c:v>
                </c:pt>
                <c:pt idx="20527">
                  <c:v>14:54:01</c:v>
                </c:pt>
                <c:pt idx="20528">
                  <c:v>14:54:01</c:v>
                </c:pt>
                <c:pt idx="20529">
                  <c:v>14:54:02</c:v>
                </c:pt>
                <c:pt idx="20530">
                  <c:v>14:54:02</c:v>
                </c:pt>
                <c:pt idx="20531">
                  <c:v>14:54:02</c:v>
                </c:pt>
                <c:pt idx="20532">
                  <c:v>14:54:05</c:v>
                </c:pt>
                <c:pt idx="20533">
                  <c:v>14:54:06</c:v>
                </c:pt>
                <c:pt idx="20534">
                  <c:v>14:54:06</c:v>
                </c:pt>
                <c:pt idx="20535">
                  <c:v>14:54:06</c:v>
                </c:pt>
                <c:pt idx="20536">
                  <c:v>14:54:07</c:v>
                </c:pt>
                <c:pt idx="20537">
                  <c:v>14:54:07</c:v>
                </c:pt>
                <c:pt idx="20538">
                  <c:v>14:54:08</c:v>
                </c:pt>
                <c:pt idx="20539">
                  <c:v>14:54:08</c:v>
                </c:pt>
                <c:pt idx="20540">
                  <c:v>14:54:08</c:v>
                </c:pt>
                <c:pt idx="20541">
                  <c:v>14:54:08</c:v>
                </c:pt>
                <c:pt idx="20542">
                  <c:v>14:54:08</c:v>
                </c:pt>
                <c:pt idx="20543">
                  <c:v>14:54:09</c:v>
                </c:pt>
                <c:pt idx="20544">
                  <c:v>14:54:09</c:v>
                </c:pt>
                <c:pt idx="20545">
                  <c:v>14:54:15</c:v>
                </c:pt>
                <c:pt idx="20546">
                  <c:v>14:54:16</c:v>
                </c:pt>
                <c:pt idx="20547">
                  <c:v>14:54:16</c:v>
                </c:pt>
                <c:pt idx="20548">
                  <c:v>14:54:16</c:v>
                </c:pt>
                <c:pt idx="20549">
                  <c:v>14:54:17</c:v>
                </c:pt>
                <c:pt idx="20550">
                  <c:v>14:54:17</c:v>
                </c:pt>
                <c:pt idx="20551">
                  <c:v>14:54:18</c:v>
                </c:pt>
                <c:pt idx="20552">
                  <c:v>14:54:18</c:v>
                </c:pt>
                <c:pt idx="20553">
                  <c:v>14:54:18</c:v>
                </c:pt>
                <c:pt idx="20554">
                  <c:v>14:54:19</c:v>
                </c:pt>
                <c:pt idx="20555">
                  <c:v>14:54:19</c:v>
                </c:pt>
                <c:pt idx="20556">
                  <c:v>14:54:23</c:v>
                </c:pt>
                <c:pt idx="20557">
                  <c:v>14:54:25</c:v>
                </c:pt>
                <c:pt idx="20558">
                  <c:v>14:54:26</c:v>
                </c:pt>
                <c:pt idx="20559">
                  <c:v>14:54:27</c:v>
                </c:pt>
                <c:pt idx="20560">
                  <c:v>14:54:27</c:v>
                </c:pt>
                <c:pt idx="20561">
                  <c:v>14:54:27</c:v>
                </c:pt>
                <c:pt idx="20562">
                  <c:v>14:54:28</c:v>
                </c:pt>
                <c:pt idx="20563">
                  <c:v>14:54:28</c:v>
                </c:pt>
                <c:pt idx="20564">
                  <c:v>14:54:29</c:v>
                </c:pt>
                <c:pt idx="20565">
                  <c:v>14:54:29</c:v>
                </c:pt>
                <c:pt idx="20566">
                  <c:v>14:54:29</c:v>
                </c:pt>
                <c:pt idx="20567">
                  <c:v>14:54:35</c:v>
                </c:pt>
                <c:pt idx="20568">
                  <c:v>14:54:36</c:v>
                </c:pt>
                <c:pt idx="20569">
                  <c:v>14:54:36</c:v>
                </c:pt>
                <c:pt idx="20570">
                  <c:v>14:54:37</c:v>
                </c:pt>
                <c:pt idx="20571">
                  <c:v>14:54:37</c:v>
                </c:pt>
                <c:pt idx="20572">
                  <c:v>14:54:37</c:v>
                </c:pt>
                <c:pt idx="20573">
                  <c:v>14:54:38</c:v>
                </c:pt>
                <c:pt idx="20574">
                  <c:v>14:54:38</c:v>
                </c:pt>
                <c:pt idx="20575">
                  <c:v>14:54:39</c:v>
                </c:pt>
                <c:pt idx="20576">
                  <c:v>14:54:39</c:v>
                </c:pt>
                <c:pt idx="20577">
                  <c:v>14:54:39</c:v>
                </c:pt>
                <c:pt idx="20578">
                  <c:v>14:54:45</c:v>
                </c:pt>
                <c:pt idx="20579">
                  <c:v>14:54:46</c:v>
                </c:pt>
                <c:pt idx="20580">
                  <c:v>14:54:46</c:v>
                </c:pt>
                <c:pt idx="20581">
                  <c:v>14:54:47</c:v>
                </c:pt>
                <c:pt idx="20582">
                  <c:v>14:54:47</c:v>
                </c:pt>
                <c:pt idx="20583">
                  <c:v>14:54:47</c:v>
                </c:pt>
                <c:pt idx="20584">
                  <c:v>14:54:48</c:v>
                </c:pt>
                <c:pt idx="20585">
                  <c:v>14:54:48</c:v>
                </c:pt>
                <c:pt idx="20586">
                  <c:v>14:54:49</c:v>
                </c:pt>
                <c:pt idx="20587">
                  <c:v>14:54:49</c:v>
                </c:pt>
                <c:pt idx="20588">
                  <c:v>14:54:49</c:v>
                </c:pt>
                <c:pt idx="20589">
                  <c:v>14:54:55</c:v>
                </c:pt>
                <c:pt idx="20590">
                  <c:v>14:54:56</c:v>
                </c:pt>
                <c:pt idx="20591">
                  <c:v>14:54:56</c:v>
                </c:pt>
                <c:pt idx="20592">
                  <c:v>14:54:57</c:v>
                </c:pt>
                <c:pt idx="20593">
                  <c:v>14:54:57</c:v>
                </c:pt>
                <c:pt idx="20594">
                  <c:v>14:54:57</c:v>
                </c:pt>
                <c:pt idx="20595">
                  <c:v>14:54:58</c:v>
                </c:pt>
                <c:pt idx="20596">
                  <c:v>14:54:58</c:v>
                </c:pt>
                <c:pt idx="20597">
                  <c:v>14:54:59</c:v>
                </c:pt>
                <c:pt idx="20598">
                  <c:v>14:54:59</c:v>
                </c:pt>
                <c:pt idx="20599">
                  <c:v>14:54:59</c:v>
                </c:pt>
                <c:pt idx="20600">
                  <c:v>14:55:05</c:v>
                </c:pt>
                <c:pt idx="20601">
                  <c:v>14:55:06</c:v>
                </c:pt>
                <c:pt idx="20602">
                  <c:v>14:55:06</c:v>
                </c:pt>
                <c:pt idx="20603">
                  <c:v>14:55:07</c:v>
                </c:pt>
                <c:pt idx="20604">
                  <c:v>14:55:07</c:v>
                </c:pt>
                <c:pt idx="20605">
                  <c:v>14:55:07</c:v>
                </c:pt>
                <c:pt idx="20606">
                  <c:v>14:55:08</c:v>
                </c:pt>
                <c:pt idx="20607">
                  <c:v>14:55:08</c:v>
                </c:pt>
                <c:pt idx="20608">
                  <c:v>14:55:09</c:v>
                </c:pt>
                <c:pt idx="20609">
                  <c:v>14:55:09</c:v>
                </c:pt>
                <c:pt idx="20610">
                  <c:v>14:55:09</c:v>
                </c:pt>
                <c:pt idx="20611">
                  <c:v>14:55:15</c:v>
                </c:pt>
                <c:pt idx="20612">
                  <c:v>14:55:16</c:v>
                </c:pt>
                <c:pt idx="20613">
                  <c:v>14:55:16</c:v>
                </c:pt>
                <c:pt idx="20614">
                  <c:v>14:55:17</c:v>
                </c:pt>
                <c:pt idx="20615">
                  <c:v>14:55:17</c:v>
                </c:pt>
                <c:pt idx="20616">
                  <c:v>14:55:17</c:v>
                </c:pt>
                <c:pt idx="20617">
                  <c:v>14:55:18</c:v>
                </c:pt>
                <c:pt idx="20618">
                  <c:v>14:55:18</c:v>
                </c:pt>
                <c:pt idx="20619">
                  <c:v>14:55:19</c:v>
                </c:pt>
                <c:pt idx="20620">
                  <c:v>14:55:19</c:v>
                </c:pt>
                <c:pt idx="20621">
                  <c:v>14:55:19</c:v>
                </c:pt>
                <c:pt idx="20622">
                  <c:v>14:55:25</c:v>
                </c:pt>
                <c:pt idx="20623">
                  <c:v>14:55:26</c:v>
                </c:pt>
                <c:pt idx="20624">
                  <c:v>14:55:26</c:v>
                </c:pt>
                <c:pt idx="20625">
                  <c:v>14:55:27</c:v>
                </c:pt>
                <c:pt idx="20626">
                  <c:v>14:55:27</c:v>
                </c:pt>
                <c:pt idx="20627">
                  <c:v>14:55:27</c:v>
                </c:pt>
                <c:pt idx="20628">
                  <c:v>14:55:28</c:v>
                </c:pt>
                <c:pt idx="20629">
                  <c:v>14:55:28</c:v>
                </c:pt>
                <c:pt idx="20630">
                  <c:v>14:55:29</c:v>
                </c:pt>
                <c:pt idx="20631">
                  <c:v>14:55:29</c:v>
                </c:pt>
                <c:pt idx="20632">
                  <c:v>14:55:29</c:v>
                </c:pt>
                <c:pt idx="20633">
                  <c:v>14:55:35</c:v>
                </c:pt>
                <c:pt idx="20634">
                  <c:v>14:55:36</c:v>
                </c:pt>
                <c:pt idx="20635">
                  <c:v>14:55:36</c:v>
                </c:pt>
                <c:pt idx="20636">
                  <c:v>14:55:37</c:v>
                </c:pt>
                <c:pt idx="20637">
                  <c:v>14:55:37</c:v>
                </c:pt>
                <c:pt idx="20638">
                  <c:v>14:55:37</c:v>
                </c:pt>
                <c:pt idx="20639">
                  <c:v>14:55:38</c:v>
                </c:pt>
                <c:pt idx="20640">
                  <c:v>14:55:38</c:v>
                </c:pt>
                <c:pt idx="20641">
                  <c:v>14:55:39</c:v>
                </c:pt>
                <c:pt idx="20642">
                  <c:v>14:55:39</c:v>
                </c:pt>
                <c:pt idx="20643">
                  <c:v>14:55:39</c:v>
                </c:pt>
                <c:pt idx="20644">
                  <c:v>14:55:45</c:v>
                </c:pt>
                <c:pt idx="20645">
                  <c:v>14:55:46</c:v>
                </c:pt>
                <c:pt idx="20646">
                  <c:v>14:55:46</c:v>
                </c:pt>
                <c:pt idx="20647">
                  <c:v>14:55:47</c:v>
                </c:pt>
                <c:pt idx="20648">
                  <c:v>14:55:47</c:v>
                </c:pt>
                <c:pt idx="20649">
                  <c:v>14:55:47</c:v>
                </c:pt>
                <c:pt idx="20650">
                  <c:v>14:55:48</c:v>
                </c:pt>
                <c:pt idx="20651">
                  <c:v>14:55:48</c:v>
                </c:pt>
                <c:pt idx="20652">
                  <c:v>14:55:49</c:v>
                </c:pt>
                <c:pt idx="20653">
                  <c:v>14:55:49</c:v>
                </c:pt>
                <c:pt idx="20654">
                  <c:v>14:55:49</c:v>
                </c:pt>
                <c:pt idx="20655">
                  <c:v>14:55:55</c:v>
                </c:pt>
                <c:pt idx="20656">
                  <c:v>14:55:56</c:v>
                </c:pt>
                <c:pt idx="20657">
                  <c:v>14:55:56</c:v>
                </c:pt>
                <c:pt idx="20658">
                  <c:v>14:55:57</c:v>
                </c:pt>
                <c:pt idx="20659">
                  <c:v>14:55:57</c:v>
                </c:pt>
                <c:pt idx="20660">
                  <c:v>14:55:57</c:v>
                </c:pt>
                <c:pt idx="20661">
                  <c:v>14:55:58</c:v>
                </c:pt>
                <c:pt idx="20662">
                  <c:v>14:55:58</c:v>
                </c:pt>
                <c:pt idx="20663">
                  <c:v>14:55:59</c:v>
                </c:pt>
                <c:pt idx="20664">
                  <c:v>14:55:59</c:v>
                </c:pt>
                <c:pt idx="20665">
                  <c:v>14:55:59</c:v>
                </c:pt>
                <c:pt idx="20666">
                  <c:v>14:56:04</c:v>
                </c:pt>
                <c:pt idx="20667">
                  <c:v>14:56:04</c:v>
                </c:pt>
                <c:pt idx="20668">
                  <c:v>14:56:05</c:v>
                </c:pt>
                <c:pt idx="20669">
                  <c:v>14:56:05</c:v>
                </c:pt>
                <c:pt idx="20670">
                  <c:v>14:56:05</c:v>
                </c:pt>
                <c:pt idx="20671">
                  <c:v>14:56:06</c:v>
                </c:pt>
                <c:pt idx="20672">
                  <c:v>14:56:07</c:v>
                </c:pt>
                <c:pt idx="20673">
                  <c:v>14:56:08</c:v>
                </c:pt>
                <c:pt idx="20674">
                  <c:v>14:56:09</c:v>
                </c:pt>
                <c:pt idx="20675">
                  <c:v>14:56:09</c:v>
                </c:pt>
                <c:pt idx="20676">
                  <c:v>14:56:09</c:v>
                </c:pt>
                <c:pt idx="20677">
                  <c:v>14:56:15</c:v>
                </c:pt>
                <c:pt idx="20678">
                  <c:v>14:56:16</c:v>
                </c:pt>
                <c:pt idx="20679">
                  <c:v>14:56:16</c:v>
                </c:pt>
                <c:pt idx="20680">
                  <c:v>14:56:16</c:v>
                </c:pt>
                <c:pt idx="20681">
                  <c:v>14:56:17</c:v>
                </c:pt>
                <c:pt idx="20682">
                  <c:v>14:56:17</c:v>
                </c:pt>
                <c:pt idx="20683">
                  <c:v>14:56:18</c:v>
                </c:pt>
                <c:pt idx="20684">
                  <c:v>14:56:18</c:v>
                </c:pt>
                <c:pt idx="20685">
                  <c:v>14:56:18</c:v>
                </c:pt>
                <c:pt idx="20686">
                  <c:v>14:56:19</c:v>
                </c:pt>
                <c:pt idx="20687">
                  <c:v>14:56:19</c:v>
                </c:pt>
                <c:pt idx="20688">
                  <c:v>14:56:25</c:v>
                </c:pt>
                <c:pt idx="20689">
                  <c:v>14:56:26</c:v>
                </c:pt>
                <c:pt idx="20690">
                  <c:v>14:56:26</c:v>
                </c:pt>
                <c:pt idx="20691">
                  <c:v>14:56:26</c:v>
                </c:pt>
                <c:pt idx="20692">
                  <c:v>14:56:27</c:v>
                </c:pt>
                <c:pt idx="20693">
                  <c:v>14:56:27</c:v>
                </c:pt>
                <c:pt idx="20694">
                  <c:v>14:56:28</c:v>
                </c:pt>
                <c:pt idx="20695">
                  <c:v>14:56:28</c:v>
                </c:pt>
                <c:pt idx="20696">
                  <c:v>14:56:28</c:v>
                </c:pt>
                <c:pt idx="20697">
                  <c:v>14:56:29</c:v>
                </c:pt>
                <c:pt idx="20698">
                  <c:v>14:56:29</c:v>
                </c:pt>
                <c:pt idx="20699">
                  <c:v>14:56:35</c:v>
                </c:pt>
                <c:pt idx="20700">
                  <c:v>14:56:35</c:v>
                </c:pt>
                <c:pt idx="20701">
                  <c:v>14:56:36</c:v>
                </c:pt>
                <c:pt idx="20702">
                  <c:v>14:56:36</c:v>
                </c:pt>
                <c:pt idx="20703">
                  <c:v>14:56:36</c:v>
                </c:pt>
                <c:pt idx="20704">
                  <c:v>14:56:37</c:v>
                </c:pt>
                <c:pt idx="20705">
                  <c:v>14:56:37</c:v>
                </c:pt>
                <c:pt idx="20706">
                  <c:v>14:56:38</c:v>
                </c:pt>
                <c:pt idx="20707">
                  <c:v>14:56:38</c:v>
                </c:pt>
                <c:pt idx="20708">
                  <c:v>14:56:38</c:v>
                </c:pt>
                <c:pt idx="20709">
                  <c:v>14:56:39</c:v>
                </c:pt>
                <c:pt idx="20710">
                  <c:v>14:56:42</c:v>
                </c:pt>
                <c:pt idx="20711">
                  <c:v>14:56:43</c:v>
                </c:pt>
                <c:pt idx="20712">
                  <c:v>14:56:44</c:v>
                </c:pt>
                <c:pt idx="20713">
                  <c:v>14:56:44</c:v>
                </c:pt>
                <c:pt idx="20714">
                  <c:v>14:56:45</c:v>
                </c:pt>
                <c:pt idx="20715">
                  <c:v>14:56:45</c:v>
                </c:pt>
                <c:pt idx="20716">
                  <c:v>14:56:45</c:v>
                </c:pt>
                <c:pt idx="20717">
                  <c:v>14:56:46</c:v>
                </c:pt>
                <c:pt idx="20718">
                  <c:v>14:56:47</c:v>
                </c:pt>
                <c:pt idx="20719">
                  <c:v>14:56:49</c:v>
                </c:pt>
                <c:pt idx="20720">
                  <c:v>14:56:49</c:v>
                </c:pt>
                <c:pt idx="20721">
                  <c:v>14:56:54</c:v>
                </c:pt>
                <c:pt idx="20722">
                  <c:v>14:56:54</c:v>
                </c:pt>
                <c:pt idx="20723">
                  <c:v>14:56:54</c:v>
                </c:pt>
                <c:pt idx="20724">
                  <c:v>14:56:56</c:v>
                </c:pt>
                <c:pt idx="20725">
                  <c:v>14:56:56</c:v>
                </c:pt>
                <c:pt idx="20726">
                  <c:v>14:56:57</c:v>
                </c:pt>
                <c:pt idx="20727">
                  <c:v>14:56:58</c:v>
                </c:pt>
                <c:pt idx="20728">
                  <c:v>14:56:58</c:v>
                </c:pt>
                <c:pt idx="20729">
                  <c:v>14:56:58</c:v>
                </c:pt>
                <c:pt idx="20730">
                  <c:v>14:56:59</c:v>
                </c:pt>
                <c:pt idx="20731">
                  <c:v>14:56:59</c:v>
                </c:pt>
                <c:pt idx="20732">
                  <c:v>14:57:05</c:v>
                </c:pt>
                <c:pt idx="20733">
                  <c:v>14:57:06</c:v>
                </c:pt>
                <c:pt idx="20734">
                  <c:v>14:57:06</c:v>
                </c:pt>
                <c:pt idx="20735">
                  <c:v>14:57:06</c:v>
                </c:pt>
                <c:pt idx="20736">
                  <c:v>14:57:07</c:v>
                </c:pt>
                <c:pt idx="20737">
                  <c:v>14:57:07</c:v>
                </c:pt>
                <c:pt idx="20738">
                  <c:v>14:57:08</c:v>
                </c:pt>
                <c:pt idx="20739">
                  <c:v>14:57:08</c:v>
                </c:pt>
                <c:pt idx="20740">
                  <c:v>14:57:08</c:v>
                </c:pt>
                <c:pt idx="20741">
                  <c:v>14:57:09</c:v>
                </c:pt>
                <c:pt idx="20742">
                  <c:v>14:57:09</c:v>
                </c:pt>
                <c:pt idx="20743">
                  <c:v>14:57:15</c:v>
                </c:pt>
                <c:pt idx="20744">
                  <c:v>14:57:16</c:v>
                </c:pt>
                <c:pt idx="20745">
                  <c:v>14:57:16</c:v>
                </c:pt>
                <c:pt idx="20746">
                  <c:v>14:57:16</c:v>
                </c:pt>
                <c:pt idx="20747">
                  <c:v>14:57:17</c:v>
                </c:pt>
                <c:pt idx="20748">
                  <c:v>14:57:17</c:v>
                </c:pt>
                <c:pt idx="20749">
                  <c:v>14:57:18</c:v>
                </c:pt>
                <c:pt idx="20750">
                  <c:v>14:57:18</c:v>
                </c:pt>
                <c:pt idx="20751">
                  <c:v>14:57:18</c:v>
                </c:pt>
                <c:pt idx="20752">
                  <c:v>14:57:19</c:v>
                </c:pt>
                <c:pt idx="20753">
                  <c:v>14:57:19</c:v>
                </c:pt>
                <c:pt idx="20754">
                  <c:v>14:57:25</c:v>
                </c:pt>
                <c:pt idx="20755">
                  <c:v>14:57:26</c:v>
                </c:pt>
                <c:pt idx="20756">
                  <c:v>14:57:26</c:v>
                </c:pt>
                <c:pt idx="20757">
                  <c:v>14:57:26</c:v>
                </c:pt>
                <c:pt idx="20758">
                  <c:v>14:57:27</c:v>
                </c:pt>
                <c:pt idx="20759">
                  <c:v>14:57:27</c:v>
                </c:pt>
                <c:pt idx="20760">
                  <c:v>14:57:28</c:v>
                </c:pt>
                <c:pt idx="20761">
                  <c:v>14:57:28</c:v>
                </c:pt>
                <c:pt idx="20762">
                  <c:v>14:57:28</c:v>
                </c:pt>
                <c:pt idx="20763">
                  <c:v>14:57:29</c:v>
                </c:pt>
                <c:pt idx="20764">
                  <c:v>14:57:29</c:v>
                </c:pt>
                <c:pt idx="20765">
                  <c:v>14:57:35</c:v>
                </c:pt>
                <c:pt idx="20766">
                  <c:v>14:57:36</c:v>
                </c:pt>
                <c:pt idx="20767">
                  <c:v>14:57:36</c:v>
                </c:pt>
                <c:pt idx="20768">
                  <c:v>14:57:36</c:v>
                </c:pt>
                <c:pt idx="20769">
                  <c:v>14:57:37</c:v>
                </c:pt>
                <c:pt idx="20770">
                  <c:v>14:57:37</c:v>
                </c:pt>
                <c:pt idx="20771">
                  <c:v>14:57:38</c:v>
                </c:pt>
                <c:pt idx="20772">
                  <c:v>14:57:38</c:v>
                </c:pt>
                <c:pt idx="20773">
                  <c:v>14:57:38</c:v>
                </c:pt>
                <c:pt idx="20774">
                  <c:v>14:57:39</c:v>
                </c:pt>
                <c:pt idx="20775">
                  <c:v>14:57:39</c:v>
                </c:pt>
                <c:pt idx="20776">
                  <c:v>14:57:45</c:v>
                </c:pt>
                <c:pt idx="20777">
                  <c:v>14:57:46</c:v>
                </c:pt>
                <c:pt idx="20778">
                  <c:v>14:57:46</c:v>
                </c:pt>
                <c:pt idx="20779">
                  <c:v>14:57:46</c:v>
                </c:pt>
                <c:pt idx="20780">
                  <c:v>14:57:47</c:v>
                </c:pt>
                <c:pt idx="20781">
                  <c:v>14:57:47</c:v>
                </c:pt>
                <c:pt idx="20782">
                  <c:v>14:57:48</c:v>
                </c:pt>
                <c:pt idx="20783">
                  <c:v>14:57:48</c:v>
                </c:pt>
                <c:pt idx="20784">
                  <c:v>14:57:48</c:v>
                </c:pt>
                <c:pt idx="20785">
                  <c:v>14:57:49</c:v>
                </c:pt>
                <c:pt idx="20786">
                  <c:v>14:57:49</c:v>
                </c:pt>
                <c:pt idx="20787">
                  <c:v>14:57:55</c:v>
                </c:pt>
                <c:pt idx="20788">
                  <c:v>14:57:56</c:v>
                </c:pt>
                <c:pt idx="20789">
                  <c:v>14:57:56</c:v>
                </c:pt>
                <c:pt idx="20790">
                  <c:v>14:57:56</c:v>
                </c:pt>
                <c:pt idx="20791">
                  <c:v>14:57:57</c:v>
                </c:pt>
                <c:pt idx="20792">
                  <c:v>14:57:57</c:v>
                </c:pt>
                <c:pt idx="20793">
                  <c:v>14:57:58</c:v>
                </c:pt>
                <c:pt idx="20794">
                  <c:v>14:57:58</c:v>
                </c:pt>
                <c:pt idx="20795">
                  <c:v>14:57:58</c:v>
                </c:pt>
                <c:pt idx="20796">
                  <c:v>14:57:59</c:v>
                </c:pt>
                <c:pt idx="20797">
                  <c:v>14:57:59</c:v>
                </c:pt>
                <c:pt idx="20798">
                  <c:v>14:58:05</c:v>
                </c:pt>
                <c:pt idx="20799">
                  <c:v>14:58:06</c:v>
                </c:pt>
                <c:pt idx="20800">
                  <c:v>14:58:06</c:v>
                </c:pt>
                <c:pt idx="20801">
                  <c:v>14:58:06</c:v>
                </c:pt>
                <c:pt idx="20802">
                  <c:v>14:58:07</c:v>
                </c:pt>
                <c:pt idx="20803">
                  <c:v>14:58:07</c:v>
                </c:pt>
                <c:pt idx="20804">
                  <c:v>14:58:08</c:v>
                </c:pt>
                <c:pt idx="20805">
                  <c:v>14:58:08</c:v>
                </c:pt>
                <c:pt idx="20806">
                  <c:v>14:58:08</c:v>
                </c:pt>
                <c:pt idx="20807">
                  <c:v>14:58:09</c:v>
                </c:pt>
                <c:pt idx="20808">
                  <c:v>14:58:09</c:v>
                </c:pt>
                <c:pt idx="20809">
                  <c:v>14:58:15</c:v>
                </c:pt>
                <c:pt idx="20810">
                  <c:v>14:58:16</c:v>
                </c:pt>
                <c:pt idx="20811">
                  <c:v>14:58:16</c:v>
                </c:pt>
                <c:pt idx="20812">
                  <c:v>14:58:16</c:v>
                </c:pt>
                <c:pt idx="20813">
                  <c:v>14:58:17</c:v>
                </c:pt>
                <c:pt idx="20814">
                  <c:v>14:58:17</c:v>
                </c:pt>
                <c:pt idx="20815">
                  <c:v>14:58:18</c:v>
                </c:pt>
                <c:pt idx="20816">
                  <c:v>14:58:18</c:v>
                </c:pt>
                <c:pt idx="20817">
                  <c:v>14:58:18</c:v>
                </c:pt>
                <c:pt idx="20818">
                  <c:v>14:58:19</c:v>
                </c:pt>
                <c:pt idx="20819">
                  <c:v>14:58:19</c:v>
                </c:pt>
                <c:pt idx="20820">
                  <c:v>14:58:25</c:v>
                </c:pt>
                <c:pt idx="20821">
                  <c:v>14:58:26</c:v>
                </c:pt>
                <c:pt idx="20822">
                  <c:v>14:58:26</c:v>
                </c:pt>
                <c:pt idx="20823">
                  <c:v>14:58:26</c:v>
                </c:pt>
                <c:pt idx="20824">
                  <c:v>14:58:27</c:v>
                </c:pt>
                <c:pt idx="20825">
                  <c:v>14:58:27</c:v>
                </c:pt>
                <c:pt idx="20826">
                  <c:v>14:58:28</c:v>
                </c:pt>
                <c:pt idx="20827">
                  <c:v>14:58:28</c:v>
                </c:pt>
                <c:pt idx="20828">
                  <c:v>14:58:28</c:v>
                </c:pt>
                <c:pt idx="20829">
                  <c:v>14:58:29</c:v>
                </c:pt>
                <c:pt idx="20830">
                  <c:v>14:58:29</c:v>
                </c:pt>
                <c:pt idx="20831">
                  <c:v>14:58:35</c:v>
                </c:pt>
                <c:pt idx="20832">
                  <c:v>14:58:36</c:v>
                </c:pt>
                <c:pt idx="20833">
                  <c:v>14:58:36</c:v>
                </c:pt>
                <c:pt idx="20834">
                  <c:v>14:58:36</c:v>
                </c:pt>
                <c:pt idx="20835">
                  <c:v>14:58:37</c:v>
                </c:pt>
                <c:pt idx="20836">
                  <c:v>14:58:37</c:v>
                </c:pt>
                <c:pt idx="20837">
                  <c:v>14:58:38</c:v>
                </c:pt>
                <c:pt idx="20838">
                  <c:v>14:58:38</c:v>
                </c:pt>
                <c:pt idx="20839">
                  <c:v>14:58:38</c:v>
                </c:pt>
                <c:pt idx="20840">
                  <c:v>14:58:39</c:v>
                </c:pt>
                <c:pt idx="20841">
                  <c:v>14:58:39</c:v>
                </c:pt>
                <c:pt idx="20842">
                  <c:v>14:58:45</c:v>
                </c:pt>
                <c:pt idx="20843">
                  <c:v>14:58:46</c:v>
                </c:pt>
                <c:pt idx="20844">
                  <c:v>14:58:46</c:v>
                </c:pt>
                <c:pt idx="20845">
                  <c:v>14:58:46</c:v>
                </c:pt>
                <c:pt idx="20846">
                  <c:v>14:58:47</c:v>
                </c:pt>
                <c:pt idx="20847">
                  <c:v>14:58:47</c:v>
                </c:pt>
                <c:pt idx="20848">
                  <c:v>14:58:48</c:v>
                </c:pt>
                <c:pt idx="20849">
                  <c:v>14:58:48</c:v>
                </c:pt>
                <c:pt idx="20850">
                  <c:v>14:58:48</c:v>
                </c:pt>
                <c:pt idx="20851">
                  <c:v>14:58:49</c:v>
                </c:pt>
                <c:pt idx="20852">
                  <c:v>14:58:49</c:v>
                </c:pt>
                <c:pt idx="20853">
                  <c:v>14:58:55</c:v>
                </c:pt>
                <c:pt idx="20854">
                  <c:v>14:58:56</c:v>
                </c:pt>
                <c:pt idx="20855">
                  <c:v>14:58:56</c:v>
                </c:pt>
                <c:pt idx="20856">
                  <c:v>14:58:56</c:v>
                </c:pt>
                <c:pt idx="20857">
                  <c:v>14:58:57</c:v>
                </c:pt>
                <c:pt idx="20858">
                  <c:v>14:58:57</c:v>
                </c:pt>
                <c:pt idx="20859">
                  <c:v>14:58:58</c:v>
                </c:pt>
                <c:pt idx="20860">
                  <c:v>14:58:58</c:v>
                </c:pt>
                <c:pt idx="20861">
                  <c:v>14:58:58</c:v>
                </c:pt>
                <c:pt idx="20862">
                  <c:v>14:58:59</c:v>
                </c:pt>
                <c:pt idx="20863">
                  <c:v>14:58:59</c:v>
                </c:pt>
                <c:pt idx="20864">
                  <c:v>14:59:05</c:v>
                </c:pt>
                <c:pt idx="20865">
                  <c:v>14:59:06</c:v>
                </c:pt>
                <c:pt idx="20866">
                  <c:v>14:59:06</c:v>
                </c:pt>
                <c:pt idx="20867">
                  <c:v>14:59:06</c:v>
                </c:pt>
                <c:pt idx="20868">
                  <c:v>14:59:07</c:v>
                </c:pt>
                <c:pt idx="20869">
                  <c:v>14:59:07</c:v>
                </c:pt>
                <c:pt idx="20870">
                  <c:v>14:59:08</c:v>
                </c:pt>
                <c:pt idx="20871">
                  <c:v>14:59:08</c:v>
                </c:pt>
                <c:pt idx="20872">
                  <c:v>14:59:08</c:v>
                </c:pt>
                <c:pt idx="20873">
                  <c:v>14:59:09</c:v>
                </c:pt>
                <c:pt idx="20874">
                  <c:v>14:59:09</c:v>
                </c:pt>
                <c:pt idx="20875">
                  <c:v>14:59:15</c:v>
                </c:pt>
                <c:pt idx="20876">
                  <c:v>14:59:16</c:v>
                </c:pt>
                <c:pt idx="20877">
                  <c:v>14:59:16</c:v>
                </c:pt>
                <c:pt idx="20878">
                  <c:v>14:59:16</c:v>
                </c:pt>
                <c:pt idx="20879">
                  <c:v>14:59:17</c:v>
                </c:pt>
                <c:pt idx="20880">
                  <c:v>14:59:17</c:v>
                </c:pt>
                <c:pt idx="20881">
                  <c:v>14:59:18</c:v>
                </c:pt>
                <c:pt idx="20882">
                  <c:v>14:59:18</c:v>
                </c:pt>
                <c:pt idx="20883">
                  <c:v>14:59:18</c:v>
                </c:pt>
                <c:pt idx="20884">
                  <c:v>14:59:19</c:v>
                </c:pt>
                <c:pt idx="20885">
                  <c:v>14:59:19</c:v>
                </c:pt>
                <c:pt idx="20886">
                  <c:v>14:59:25</c:v>
                </c:pt>
                <c:pt idx="20887">
                  <c:v>14:59:26</c:v>
                </c:pt>
                <c:pt idx="20888">
                  <c:v>14:59:26</c:v>
                </c:pt>
                <c:pt idx="20889">
                  <c:v>14:59:26</c:v>
                </c:pt>
                <c:pt idx="20890">
                  <c:v>14:59:27</c:v>
                </c:pt>
                <c:pt idx="20891">
                  <c:v>14:59:27</c:v>
                </c:pt>
                <c:pt idx="20892">
                  <c:v>14:59:28</c:v>
                </c:pt>
                <c:pt idx="20893">
                  <c:v>14:59:28</c:v>
                </c:pt>
                <c:pt idx="20894">
                  <c:v>14:59:28</c:v>
                </c:pt>
                <c:pt idx="20895">
                  <c:v>14:59:29</c:v>
                </c:pt>
                <c:pt idx="20896">
                  <c:v>14:59:29</c:v>
                </c:pt>
                <c:pt idx="20897">
                  <c:v>14:59:35</c:v>
                </c:pt>
                <c:pt idx="20898">
                  <c:v>14:59:36</c:v>
                </c:pt>
                <c:pt idx="20899">
                  <c:v>14:59:36</c:v>
                </c:pt>
                <c:pt idx="20900">
                  <c:v>14:59:36</c:v>
                </c:pt>
                <c:pt idx="20901">
                  <c:v>14:59:37</c:v>
                </c:pt>
                <c:pt idx="20902">
                  <c:v>14:59:37</c:v>
                </c:pt>
                <c:pt idx="20903">
                  <c:v>14:59:38</c:v>
                </c:pt>
                <c:pt idx="20904">
                  <c:v>14:59:38</c:v>
                </c:pt>
                <c:pt idx="20905">
                  <c:v>14:59:38</c:v>
                </c:pt>
                <c:pt idx="20906">
                  <c:v>14:59:39</c:v>
                </c:pt>
                <c:pt idx="20907">
                  <c:v>14:59:39</c:v>
                </c:pt>
                <c:pt idx="20908">
                  <c:v>14:59:45</c:v>
                </c:pt>
                <c:pt idx="20909">
                  <c:v>14:59:46</c:v>
                </c:pt>
                <c:pt idx="20910">
                  <c:v>14:59:46</c:v>
                </c:pt>
                <c:pt idx="20911">
                  <c:v>14:59:46</c:v>
                </c:pt>
                <c:pt idx="20912">
                  <c:v>14:59:47</c:v>
                </c:pt>
                <c:pt idx="20913">
                  <c:v>14:59:47</c:v>
                </c:pt>
                <c:pt idx="20914">
                  <c:v>14:59:48</c:v>
                </c:pt>
                <c:pt idx="20915">
                  <c:v>14:59:48</c:v>
                </c:pt>
                <c:pt idx="20916">
                  <c:v>14:59:48</c:v>
                </c:pt>
                <c:pt idx="20917">
                  <c:v>14:59:49</c:v>
                </c:pt>
                <c:pt idx="20918">
                  <c:v>14:59:49</c:v>
                </c:pt>
                <c:pt idx="20919">
                  <c:v>14:59:55</c:v>
                </c:pt>
                <c:pt idx="20920">
                  <c:v>14:59:56</c:v>
                </c:pt>
                <c:pt idx="20921">
                  <c:v>14:59:56</c:v>
                </c:pt>
                <c:pt idx="20922">
                  <c:v>14:59:56</c:v>
                </c:pt>
                <c:pt idx="20923">
                  <c:v>14:59:57</c:v>
                </c:pt>
                <c:pt idx="20924">
                  <c:v>14:59:57</c:v>
                </c:pt>
                <c:pt idx="20925">
                  <c:v>14:59:58</c:v>
                </c:pt>
                <c:pt idx="20926">
                  <c:v>14:59:58</c:v>
                </c:pt>
                <c:pt idx="20927">
                  <c:v>14:59:58</c:v>
                </c:pt>
                <c:pt idx="20928">
                  <c:v>14:59:59</c:v>
                </c:pt>
                <c:pt idx="20929">
                  <c:v>14:59:59</c:v>
                </c:pt>
                <c:pt idx="20930">
                  <c:v>15:00:05</c:v>
                </c:pt>
                <c:pt idx="20931">
                  <c:v>15:00:06</c:v>
                </c:pt>
                <c:pt idx="20932">
                  <c:v>15:00:06</c:v>
                </c:pt>
                <c:pt idx="20933">
                  <c:v>15:00:06</c:v>
                </c:pt>
                <c:pt idx="20934">
                  <c:v>15:00:07</c:v>
                </c:pt>
                <c:pt idx="20935">
                  <c:v>15:00:07</c:v>
                </c:pt>
                <c:pt idx="20936">
                  <c:v>15:00:08</c:v>
                </c:pt>
                <c:pt idx="20937">
                  <c:v>15:00:08</c:v>
                </c:pt>
                <c:pt idx="20938">
                  <c:v>15:00:08</c:v>
                </c:pt>
                <c:pt idx="20939">
                  <c:v>15:00:09</c:v>
                </c:pt>
                <c:pt idx="20940">
                  <c:v>15:00:09</c:v>
                </c:pt>
                <c:pt idx="20941">
                  <c:v>15:00:15</c:v>
                </c:pt>
                <c:pt idx="20942">
                  <c:v>15:00:16</c:v>
                </c:pt>
                <c:pt idx="20943">
                  <c:v>15:00:16</c:v>
                </c:pt>
                <c:pt idx="20944">
                  <c:v>15:00:16</c:v>
                </c:pt>
                <c:pt idx="20945">
                  <c:v>15:00:17</c:v>
                </c:pt>
                <c:pt idx="20946">
                  <c:v>15:00:17</c:v>
                </c:pt>
                <c:pt idx="20947">
                  <c:v>15:00:18</c:v>
                </c:pt>
                <c:pt idx="20948">
                  <c:v>15:00:18</c:v>
                </c:pt>
                <c:pt idx="20949">
                  <c:v>15:00:18</c:v>
                </c:pt>
                <c:pt idx="20950">
                  <c:v>15:00:19</c:v>
                </c:pt>
                <c:pt idx="20951">
                  <c:v>15:00:19</c:v>
                </c:pt>
                <c:pt idx="20952">
                  <c:v>15:00:25</c:v>
                </c:pt>
                <c:pt idx="20953">
                  <c:v>15:00:26</c:v>
                </c:pt>
                <c:pt idx="20954">
                  <c:v>15:00:26</c:v>
                </c:pt>
                <c:pt idx="20955">
                  <c:v>15:00:26</c:v>
                </c:pt>
                <c:pt idx="20956">
                  <c:v>15:00:27</c:v>
                </c:pt>
                <c:pt idx="20957">
                  <c:v>15:00:27</c:v>
                </c:pt>
                <c:pt idx="20958">
                  <c:v>15:00:28</c:v>
                </c:pt>
                <c:pt idx="20959">
                  <c:v>15:00:28</c:v>
                </c:pt>
                <c:pt idx="20960">
                  <c:v>15:00:28</c:v>
                </c:pt>
                <c:pt idx="20961">
                  <c:v>15:00:29</c:v>
                </c:pt>
                <c:pt idx="20962">
                  <c:v>15:00:29</c:v>
                </c:pt>
                <c:pt idx="20963">
                  <c:v>15:00:35</c:v>
                </c:pt>
                <c:pt idx="20964">
                  <c:v>15:00:36</c:v>
                </c:pt>
                <c:pt idx="20965">
                  <c:v>15:00:36</c:v>
                </c:pt>
                <c:pt idx="20966">
                  <c:v>15:00:36</c:v>
                </c:pt>
                <c:pt idx="20967">
                  <c:v>15:00:37</c:v>
                </c:pt>
                <c:pt idx="20968">
                  <c:v>15:00:37</c:v>
                </c:pt>
                <c:pt idx="20969">
                  <c:v>15:00:38</c:v>
                </c:pt>
                <c:pt idx="20970">
                  <c:v>15:00:38</c:v>
                </c:pt>
                <c:pt idx="20971">
                  <c:v>15:00:38</c:v>
                </c:pt>
                <c:pt idx="20972">
                  <c:v>15:00:39</c:v>
                </c:pt>
                <c:pt idx="20973">
                  <c:v>15:00:39</c:v>
                </c:pt>
                <c:pt idx="20974">
                  <c:v>15:00:45</c:v>
                </c:pt>
                <c:pt idx="20975">
                  <c:v>15:00:46</c:v>
                </c:pt>
                <c:pt idx="20976">
                  <c:v>15:00:46</c:v>
                </c:pt>
                <c:pt idx="20977">
                  <c:v>15:00:46</c:v>
                </c:pt>
                <c:pt idx="20978">
                  <c:v>15:00:47</c:v>
                </c:pt>
                <c:pt idx="20979">
                  <c:v>15:00:47</c:v>
                </c:pt>
                <c:pt idx="20980">
                  <c:v>15:00:48</c:v>
                </c:pt>
                <c:pt idx="20981">
                  <c:v>15:00:48</c:v>
                </c:pt>
                <c:pt idx="20982">
                  <c:v>15:00:48</c:v>
                </c:pt>
                <c:pt idx="20983">
                  <c:v>15:00:49</c:v>
                </c:pt>
                <c:pt idx="20984">
                  <c:v>15:00:49</c:v>
                </c:pt>
                <c:pt idx="20985">
                  <c:v>15:00:55</c:v>
                </c:pt>
                <c:pt idx="20986">
                  <c:v>15:00:56</c:v>
                </c:pt>
                <c:pt idx="20987">
                  <c:v>15:00:56</c:v>
                </c:pt>
                <c:pt idx="20988">
                  <c:v>15:00:56</c:v>
                </c:pt>
                <c:pt idx="20989">
                  <c:v>15:00:57</c:v>
                </c:pt>
                <c:pt idx="20990">
                  <c:v>15:00:57</c:v>
                </c:pt>
                <c:pt idx="20991">
                  <c:v>15:00:58</c:v>
                </c:pt>
                <c:pt idx="20992">
                  <c:v>15:00:58</c:v>
                </c:pt>
                <c:pt idx="20993">
                  <c:v>15:00:58</c:v>
                </c:pt>
                <c:pt idx="20994">
                  <c:v>15:00:59</c:v>
                </c:pt>
                <c:pt idx="20995">
                  <c:v>15:00:59</c:v>
                </c:pt>
                <c:pt idx="20996">
                  <c:v>15:01:05</c:v>
                </c:pt>
                <c:pt idx="20997">
                  <c:v>15:01:06</c:v>
                </c:pt>
                <c:pt idx="20998">
                  <c:v>15:01:06</c:v>
                </c:pt>
                <c:pt idx="20999">
                  <c:v>15:01:06</c:v>
                </c:pt>
                <c:pt idx="21000">
                  <c:v>15:01:07</c:v>
                </c:pt>
                <c:pt idx="21001">
                  <c:v>15:01:07</c:v>
                </c:pt>
                <c:pt idx="21002">
                  <c:v>15:01:08</c:v>
                </c:pt>
                <c:pt idx="21003">
                  <c:v>15:01:08</c:v>
                </c:pt>
                <c:pt idx="21004">
                  <c:v>15:01:08</c:v>
                </c:pt>
                <c:pt idx="21005">
                  <c:v>15:01:09</c:v>
                </c:pt>
                <c:pt idx="21006">
                  <c:v>15:01:09</c:v>
                </c:pt>
                <c:pt idx="21007">
                  <c:v>15:01:15</c:v>
                </c:pt>
                <c:pt idx="21008">
                  <c:v>15:01:16</c:v>
                </c:pt>
                <c:pt idx="21009">
                  <c:v>15:01:16</c:v>
                </c:pt>
                <c:pt idx="21010">
                  <c:v>15:01:16</c:v>
                </c:pt>
                <c:pt idx="21011">
                  <c:v>15:01:17</c:v>
                </c:pt>
                <c:pt idx="21012">
                  <c:v>15:01:17</c:v>
                </c:pt>
                <c:pt idx="21013">
                  <c:v>15:01:18</c:v>
                </c:pt>
                <c:pt idx="21014">
                  <c:v>15:01:18</c:v>
                </c:pt>
                <c:pt idx="21015">
                  <c:v>15:01:18</c:v>
                </c:pt>
                <c:pt idx="21016">
                  <c:v>15:01:19</c:v>
                </c:pt>
                <c:pt idx="21017">
                  <c:v>15:01:19</c:v>
                </c:pt>
                <c:pt idx="21018">
                  <c:v>15:01:25</c:v>
                </c:pt>
                <c:pt idx="21019">
                  <c:v>15:01:26</c:v>
                </c:pt>
                <c:pt idx="21020">
                  <c:v>15:01:26</c:v>
                </c:pt>
                <c:pt idx="21021">
                  <c:v>15:01:26</c:v>
                </c:pt>
                <c:pt idx="21022">
                  <c:v>15:01:27</c:v>
                </c:pt>
                <c:pt idx="21023">
                  <c:v>15:01:27</c:v>
                </c:pt>
                <c:pt idx="21024">
                  <c:v>15:01:28</c:v>
                </c:pt>
                <c:pt idx="21025">
                  <c:v>15:01:28</c:v>
                </c:pt>
                <c:pt idx="21026">
                  <c:v>15:01:28</c:v>
                </c:pt>
                <c:pt idx="21027">
                  <c:v>15:01:29</c:v>
                </c:pt>
                <c:pt idx="21028">
                  <c:v>15:01:29</c:v>
                </c:pt>
                <c:pt idx="21029">
                  <c:v>15:01:35</c:v>
                </c:pt>
                <c:pt idx="21030">
                  <c:v>15:01:36</c:v>
                </c:pt>
                <c:pt idx="21031">
                  <c:v>15:01:36</c:v>
                </c:pt>
                <c:pt idx="21032">
                  <c:v>15:01:36</c:v>
                </c:pt>
                <c:pt idx="21033">
                  <c:v>15:01:37</c:v>
                </c:pt>
                <c:pt idx="21034">
                  <c:v>15:01:37</c:v>
                </c:pt>
                <c:pt idx="21035">
                  <c:v>15:01:38</c:v>
                </c:pt>
                <c:pt idx="21036">
                  <c:v>15:01:38</c:v>
                </c:pt>
                <c:pt idx="21037">
                  <c:v>15:01:38</c:v>
                </c:pt>
                <c:pt idx="21038">
                  <c:v>15:01:39</c:v>
                </c:pt>
                <c:pt idx="21039">
                  <c:v>15:01:39</c:v>
                </c:pt>
                <c:pt idx="21040">
                  <c:v>15:01:45</c:v>
                </c:pt>
                <c:pt idx="21041">
                  <c:v>15:01:46</c:v>
                </c:pt>
                <c:pt idx="21042">
                  <c:v>15:01:46</c:v>
                </c:pt>
                <c:pt idx="21043">
                  <c:v>15:01:46</c:v>
                </c:pt>
                <c:pt idx="21044">
                  <c:v>15:01:47</c:v>
                </c:pt>
                <c:pt idx="21045">
                  <c:v>15:01:47</c:v>
                </c:pt>
                <c:pt idx="21046">
                  <c:v>15:01:48</c:v>
                </c:pt>
                <c:pt idx="21047">
                  <c:v>15:01:48</c:v>
                </c:pt>
                <c:pt idx="21048">
                  <c:v>15:01:48</c:v>
                </c:pt>
                <c:pt idx="21049">
                  <c:v>15:01:49</c:v>
                </c:pt>
                <c:pt idx="21050">
                  <c:v>15:01:49</c:v>
                </c:pt>
                <c:pt idx="21051">
                  <c:v>15:01:55</c:v>
                </c:pt>
                <c:pt idx="21052">
                  <c:v>15:01:56</c:v>
                </c:pt>
                <c:pt idx="21053">
                  <c:v>15:01:56</c:v>
                </c:pt>
                <c:pt idx="21054">
                  <c:v>15:01:56</c:v>
                </c:pt>
                <c:pt idx="21055">
                  <c:v>15:01:57</c:v>
                </c:pt>
                <c:pt idx="21056">
                  <c:v>15:01:57</c:v>
                </c:pt>
                <c:pt idx="21057">
                  <c:v>15:01:58</c:v>
                </c:pt>
                <c:pt idx="21058">
                  <c:v>15:01:58</c:v>
                </c:pt>
                <c:pt idx="21059">
                  <c:v>15:01:58</c:v>
                </c:pt>
                <c:pt idx="21060">
                  <c:v>15:01:59</c:v>
                </c:pt>
                <c:pt idx="21061">
                  <c:v>15:01:59</c:v>
                </c:pt>
                <c:pt idx="21062">
                  <c:v>15:02:05</c:v>
                </c:pt>
                <c:pt idx="21063">
                  <c:v>15:02:06</c:v>
                </c:pt>
                <c:pt idx="21064">
                  <c:v>15:02:06</c:v>
                </c:pt>
                <c:pt idx="21065">
                  <c:v>15:02:06</c:v>
                </c:pt>
                <c:pt idx="21066">
                  <c:v>15:02:07</c:v>
                </c:pt>
                <c:pt idx="21067">
                  <c:v>15:02:07</c:v>
                </c:pt>
                <c:pt idx="21068">
                  <c:v>15:02:08</c:v>
                </c:pt>
                <c:pt idx="21069">
                  <c:v>15:02:08</c:v>
                </c:pt>
                <c:pt idx="21070">
                  <c:v>15:02:08</c:v>
                </c:pt>
                <c:pt idx="21071">
                  <c:v>15:02:09</c:v>
                </c:pt>
                <c:pt idx="21072">
                  <c:v>15:02:09</c:v>
                </c:pt>
                <c:pt idx="21073">
                  <c:v>15:02:15</c:v>
                </c:pt>
                <c:pt idx="21074">
                  <c:v>15:02:16</c:v>
                </c:pt>
                <c:pt idx="21075">
                  <c:v>15:02:16</c:v>
                </c:pt>
                <c:pt idx="21076">
                  <c:v>15:02:16</c:v>
                </c:pt>
                <c:pt idx="21077">
                  <c:v>15:02:17</c:v>
                </c:pt>
                <c:pt idx="21078">
                  <c:v>15:02:17</c:v>
                </c:pt>
                <c:pt idx="21079">
                  <c:v>15:02:18</c:v>
                </c:pt>
                <c:pt idx="21080">
                  <c:v>15:02:18</c:v>
                </c:pt>
                <c:pt idx="21081">
                  <c:v>15:02:18</c:v>
                </c:pt>
                <c:pt idx="21082">
                  <c:v>15:02:19</c:v>
                </c:pt>
                <c:pt idx="21083">
                  <c:v>15:02:19</c:v>
                </c:pt>
                <c:pt idx="21084">
                  <c:v>15:02:25</c:v>
                </c:pt>
                <c:pt idx="21085">
                  <c:v>15:02:26</c:v>
                </c:pt>
                <c:pt idx="21086">
                  <c:v>15:02:26</c:v>
                </c:pt>
                <c:pt idx="21087">
                  <c:v>15:02:26</c:v>
                </c:pt>
                <c:pt idx="21088">
                  <c:v>15:02:27</c:v>
                </c:pt>
                <c:pt idx="21089">
                  <c:v>15:02:27</c:v>
                </c:pt>
                <c:pt idx="21090">
                  <c:v>15:02:28</c:v>
                </c:pt>
                <c:pt idx="21091">
                  <c:v>15:02:28</c:v>
                </c:pt>
                <c:pt idx="21092">
                  <c:v>15:02:28</c:v>
                </c:pt>
                <c:pt idx="21093">
                  <c:v>15:02:29</c:v>
                </c:pt>
                <c:pt idx="21094">
                  <c:v>15:02:29</c:v>
                </c:pt>
                <c:pt idx="21095">
                  <c:v>15:02:35</c:v>
                </c:pt>
                <c:pt idx="21096">
                  <c:v>15:02:36</c:v>
                </c:pt>
                <c:pt idx="21097">
                  <c:v>15:02:36</c:v>
                </c:pt>
                <c:pt idx="21098">
                  <c:v>15:02:36</c:v>
                </c:pt>
                <c:pt idx="21099">
                  <c:v>15:02:37</c:v>
                </c:pt>
                <c:pt idx="21100">
                  <c:v>15:02:37</c:v>
                </c:pt>
                <c:pt idx="21101">
                  <c:v>15:02:38</c:v>
                </c:pt>
                <c:pt idx="21102">
                  <c:v>15:02:38</c:v>
                </c:pt>
                <c:pt idx="21103">
                  <c:v>15:02:38</c:v>
                </c:pt>
                <c:pt idx="21104">
                  <c:v>15:02:39</c:v>
                </c:pt>
                <c:pt idx="21105">
                  <c:v>15:02:39</c:v>
                </c:pt>
                <c:pt idx="21106">
                  <c:v>15:02:45</c:v>
                </c:pt>
                <c:pt idx="21107">
                  <c:v>15:02:46</c:v>
                </c:pt>
                <c:pt idx="21108">
                  <c:v>15:02:46</c:v>
                </c:pt>
                <c:pt idx="21109">
                  <c:v>15:02:46</c:v>
                </c:pt>
                <c:pt idx="21110">
                  <c:v>15:02:47</c:v>
                </c:pt>
                <c:pt idx="21111">
                  <c:v>15:02:47</c:v>
                </c:pt>
                <c:pt idx="21112">
                  <c:v>15:02:48</c:v>
                </c:pt>
                <c:pt idx="21113">
                  <c:v>15:02:48</c:v>
                </c:pt>
                <c:pt idx="21114">
                  <c:v>15:02:48</c:v>
                </c:pt>
                <c:pt idx="21115">
                  <c:v>15:02:49</c:v>
                </c:pt>
                <c:pt idx="21116">
                  <c:v>15:02:49</c:v>
                </c:pt>
                <c:pt idx="21117">
                  <c:v>15:02:55</c:v>
                </c:pt>
                <c:pt idx="21118">
                  <c:v>15:02:56</c:v>
                </c:pt>
                <c:pt idx="21119">
                  <c:v>15:02:56</c:v>
                </c:pt>
                <c:pt idx="21120">
                  <c:v>15:02:56</c:v>
                </c:pt>
                <c:pt idx="21121">
                  <c:v>15:02:57</c:v>
                </c:pt>
                <c:pt idx="21122">
                  <c:v>15:02:57</c:v>
                </c:pt>
                <c:pt idx="21123">
                  <c:v>15:02:58</c:v>
                </c:pt>
                <c:pt idx="21124">
                  <c:v>15:02:58</c:v>
                </c:pt>
                <c:pt idx="21125">
                  <c:v>15:02:58</c:v>
                </c:pt>
                <c:pt idx="21126">
                  <c:v>15:02:59</c:v>
                </c:pt>
                <c:pt idx="21127">
                  <c:v>15:02:59</c:v>
                </c:pt>
                <c:pt idx="21128">
                  <c:v>15:03:05</c:v>
                </c:pt>
                <c:pt idx="21129">
                  <c:v>15:03:06</c:v>
                </c:pt>
                <c:pt idx="21130">
                  <c:v>15:03:06</c:v>
                </c:pt>
                <c:pt idx="21131">
                  <c:v>15:03:06</c:v>
                </c:pt>
                <c:pt idx="21132">
                  <c:v>15:03:07</c:v>
                </c:pt>
                <c:pt idx="21133">
                  <c:v>15:03:07</c:v>
                </c:pt>
                <c:pt idx="21134">
                  <c:v>15:03:08</c:v>
                </c:pt>
                <c:pt idx="21135">
                  <c:v>15:03:08</c:v>
                </c:pt>
                <c:pt idx="21136">
                  <c:v>15:03:08</c:v>
                </c:pt>
                <c:pt idx="21137">
                  <c:v>15:03:09</c:v>
                </c:pt>
                <c:pt idx="21138">
                  <c:v>15:03:09</c:v>
                </c:pt>
                <c:pt idx="21139">
                  <c:v>15:03:15</c:v>
                </c:pt>
                <c:pt idx="21140">
                  <c:v>15:03:16</c:v>
                </c:pt>
                <c:pt idx="21141">
                  <c:v>15:03:16</c:v>
                </c:pt>
                <c:pt idx="21142">
                  <c:v>15:03:16</c:v>
                </c:pt>
                <c:pt idx="21143">
                  <c:v>15:03:17</c:v>
                </c:pt>
                <c:pt idx="21144">
                  <c:v>15:03:17</c:v>
                </c:pt>
                <c:pt idx="21145">
                  <c:v>15:03:18</c:v>
                </c:pt>
                <c:pt idx="21146">
                  <c:v>15:03:18</c:v>
                </c:pt>
                <c:pt idx="21147">
                  <c:v>15:03:18</c:v>
                </c:pt>
                <c:pt idx="21148">
                  <c:v>15:03:19</c:v>
                </c:pt>
                <c:pt idx="21149">
                  <c:v>15:03:19</c:v>
                </c:pt>
                <c:pt idx="21150">
                  <c:v>15:03:25</c:v>
                </c:pt>
                <c:pt idx="21151">
                  <c:v>15:03:26</c:v>
                </c:pt>
                <c:pt idx="21152">
                  <c:v>15:03:26</c:v>
                </c:pt>
                <c:pt idx="21153">
                  <c:v>15:03:26</c:v>
                </c:pt>
                <c:pt idx="21154">
                  <c:v>15:03:27</c:v>
                </c:pt>
                <c:pt idx="21155">
                  <c:v>15:03:27</c:v>
                </c:pt>
                <c:pt idx="21156">
                  <c:v>15:03:28</c:v>
                </c:pt>
                <c:pt idx="21157">
                  <c:v>15:03:28</c:v>
                </c:pt>
                <c:pt idx="21158">
                  <c:v>15:03:28</c:v>
                </c:pt>
                <c:pt idx="21159">
                  <c:v>15:03:29</c:v>
                </c:pt>
                <c:pt idx="21160">
                  <c:v>15:03:29</c:v>
                </c:pt>
                <c:pt idx="21161">
                  <c:v>15:03:35</c:v>
                </c:pt>
                <c:pt idx="21162">
                  <c:v>15:03:36</c:v>
                </c:pt>
                <c:pt idx="21163">
                  <c:v>15:03:36</c:v>
                </c:pt>
                <c:pt idx="21164">
                  <c:v>15:03:36</c:v>
                </c:pt>
                <c:pt idx="21165">
                  <c:v>15:03:37</c:v>
                </c:pt>
                <c:pt idx="21166">
                  <c:v>15:03:37</c:v>
                </c:pt>
                <c:pt idx="21167">
                  <c:v>15:03:38</c:v>
                </c:pt>
                <c:pt idx="21168">
                  <c:v>15:03:38</c:v>
                </c:pt>
                <c:pt idx="21169">
                  <c:v>15:03:38</c:v>
                </c:pt>
                <c:pt idx="21170">
                  <c:v>15:03:39</c:v>
                </c:pt>
                <c:pt idx="21171">
                  <c:v>15:03:39</c:v>
                </c:pt>
                <c:pt idx="21172">
                  <c:v>15:03:45</c:v>
                </c:pt>
                <c:pt idx="21173">
                  <c:v>15:03:46</c:v>
                </c:pt>
                <c:pt idx="21174">
                  <c:v>15:03:46</c:v>
                </c:pt>
                <c:pt idx="21175">
                  <c:v>15:03:46</c:v>
                </c:pt>
                <c:pt idx="21176">
                  <c:v>15:03:47</c:v>
                </c:pt>
                <c:pt idx="21177">
                  <c:v>15:03:47</c:v>
                </c:pt>
                <c:pt idx="21178">
                  <c:v>15:03:48</c:v>
                </c:pt>
                <c:pt idx="21179">
                  <c:v>15:03:48</c:v>
                </c:pt>
                <c:pt idx="21180">
                  <c:v>15:03:48</c:v>
                </c:pt>
                <c:pt idx="21181">
                  <c:v>15:03:49</c:v>
                </c:pt>
                <c:pt idx="21182">
                  <c:v>15:03:49</c:v>
                </c:pt>
                <c:pt idx="21183">
                  <c:v>15:03:55</c:v>
                </c:pt>
                <c:pt idx="21184">
                  <c:v>15:03:56</c:v>
                </c:pt>
                <c:pt idx="21185">
                  <c:v>15:03:56</c:v>
                </c:pt>
                <c:pt idx="21186">
                  <c:v>15:03:56</c:v>
                </c:pt>
                <c:pt idx="21187">
                  <c:v>15:03:57</c:v>
                </c:pt>
                <c:pt idx="21188">
                  <c:v>15:03:57</c:v>
                </c:pt>
                <c:pt idx="21189">
                  <c:v>15:03:58</c:v>
                </c:pt>
                <c:pt idx="21190">
                  <c:v>15:03:58</c:v>
                </c:pt>
                <c:pt idx="21191">
                  <c:v>15:03:58</c:v>
                </c:pt>
                <c:pt idx="21192">
                  <c:v>15:03:59</c:v>
                </c:pt>
                <c:pt idx="21193">
                  <c:v>15:03:59</c:v>
                </c:pt>
                <c:pt idx="21194">
                  <c:v>15:04:05</c:v>
                </c:pt>
                <c:pt idx="21195">
                  <c:v>15:04:06</c:v>
                </c:pt>
                <c:pt idx="21196">
                  <c:v>15:04:06</c:v>
                </c:pt>
                <c:pt idx="21197">
                  <c:v>15:04:06</c:v>
                </c:pt>
                <c:pt idx="21198">
                  <c:v>15:04:07</c:v>
                </c:pt>
                <c:pt idx="21199">
                  <c:v>15:04:07</c:v>
                </c:pt>
                <c:pt idx="21200">
                  <c:v>15:04:08</c:v>
                </c:pt>
                <c:pt idx="21201">
                  <c:v>15:04:08</c:v>
                </c:pt>
                <c:pt idx="21202">
                  <c:v>15:04:08</c:v>
                </c:pt>
                <c:pt idx="21203">
                  <c:v>15:04:09</c:v>
                </c:pt>
                <c:pt idx="21204">
                  <c:v>15:04:09</c:v>
                </c:pt>
                <c:pt idx="21205">
                  <c:v>15:04:15</c:v>
                </c:pt>
                <c:pt idx="21206">
                  <c:v>15:04:16</c:v>
                </c:pt>
                <c:pt idx="21207">
                  <c:v>15:04:16</c:v>
                </c:pt>
                <c:pt idx="21208">
                  <c:v>15:04:16</c:v>
                </c:pt>
                <c:pt idx="21209">
                  <c:v>15:04:17</c:v>
                </c:pt>
                <c:pt idx="21210">
                  <c:v>15:04:17</c:v>
                </c:pt>
                <c:pt idx="21211">
                  <c:v>15:04:18</c:v>
                </c:pt>
                <c:pt idx="21212">
                  <c:v>15:04:18</c:v>
                </c:pt>
                <c:pt idx="21213">
                  <c:v>15:04:18</c:v>
                </c:pt>
                <c:pt idx="21214">
                  <c:v>15:04:19</c:v>
                </c:pt>
                <c:pt idx="21215">
                  <c:v>15:04:19</c:v>
                </c:pt>
                <c:pt idx="21216">
                  <c:v>15:04:25</c:v>
                </c:pt>
                <c:pt idx="21217">
                  <c:v>15:04:26</c:v>
                </c:pt>
                <c:pt idx="21218">
                  <c:v>15:04:26</c:v>
                </c:pt>
                <c:pt idx="21219">
                  <c:v>15:04:26</c:v>
                </c:pt>
                <c:pt idx="21220">
                  <c:v>15:04:27</c:v>
                </c:pt>
                <c:pt idx="21221">
                  <c:v>15:04:27</c:v>
                </c:pt>
                <c:pt idx="21222">
                  <c:v>15:04:28</c:v>
                </c:pt>
                <c:pt idx="21223">
                  <c:v>15:04:28</c:v>
                </c:pt>
                <c:pt idx="21224">
                  <c:v>15:04:28</c:v>
                </c:pt>
                <c:pt idx="21225">
                  <c:v>15:04:29</c:v>
                </c:pt>
                <c:pt idx="21226">
                  <c:v>15:04:29</c:v>
                </c:pt>
                <c:pt idx="21227">
                  <c:v>15:04:35</c:v>
                </c:pt>
                <c:pt idx="21228">
                  <c:v>15:04:36</c:v>
                </c:pt>
                <c:pt idx="21229">
                  <c:v>15:04:36</c:v>
                </c:pt>
                <c:pt idx="21230">
                  <c:v>15:04:36</c:v>
                </c:pt>
                <c:pt idx="21231">
                  <c:v>15:04:37</c:v>
                </c:pt>
                <c:pt idx="21232">
                  <c:v>15:04:37</c:v>
                </c:pt>
                <c:pt idx="21233">
                  <c:v>15:04:38</c:v>
                </c:pt>
                <c:pt idx="21234">
                  <c:v>15:04:38</c:v>
                </c:pt>
                <c:pt idx="21235">
                  <c:v>15:04:38</c:v>
                </c:pt>
                <c:pt idx="21236">
                  <c:v>15:04:39</c:v>
                </c:pt>
                <c:pt idx="21237">
                  <c:v>15:04:39</c:v>
                </c:pt>
                <c:pt idx="21238">
                  <c:v>15:04:45</c:v>
                </c:pt>
                <c:pt idx="21239">
                  <c:v>15:04:46</c:v>
                </c:pt>
                <c:pt idx="21240">
                  <c:v>15:04:46</c:v>
                </c:pt>
                <c:pt idx="21241">
                  <c:v>15:04:46</c:v>
                </c:pt>
                <c:pt idx="21242">
                  <c:v>15:04:47</c:v>
                </c:pt>
                <c:pt idx="21243">
                  <c:v>15:04:47</c:v>
                </c:pt>
                <c:pt idx="21244">
                  <c:v>15:04:48</c:v>
                </c:pt>
                <c:pt idx="21245">
                  <c:v>15:04:48</c:v>
                </c:pt>
                <c:pt idx="21246">
                  <c:v>15:04:48</c:v>
                </c:pt>
                <c:pt idx="21247">
                  <c:v>15:04:49</c:v>
                </c:pt>
                <c:pt idx="21248">
                  <c:v>15:04:49</c:v>
                </c:pt>
                <c:pt idx="21249">
                  <c:v>15:04:55</c:v>
                </c:pt>
                <c:pt idx="21250">
                  <c:v>15:04:56</c:v>
                </c:pt>
                <c:pt idx="21251">
                  <c:v>15:04:56</c:v>
                </c:pt>
                <c:pt idx="21252">
                  <c:v>15:04:56</c:v>
                </c:pt>
                <c:pt idx="21253">
                  <c:v>15:04:57</c:v>
                </c:pt>
                <c:pt idx="21254">
                  <c:v>15:04:57</c:v>
                </c:pt>
                <c:pt idx="21255">
                  <c:v>15:04:58</c:v>
                </c:pt>
                <c:pt idx="21256">
                  <c:v>15:04:58</c:v>
                </c:pt>
                <c:pt idx="21257">
                  <c:v>15:04:58</c:v>
                </c:pt>
                <c:pt idx="21258">
                  <c:v>15:04:59</c:v>
                </c:pt>
                <c:pt idx="21259">
                  <c:v>15:04:59</c:v>
                </c:pt>
                <c:pt idx="21260">
                  <c:v>15:05:05</c:v>
                </c:pt>
                <c:pt idx="21261">
                  <c:v>15:05:06</c:v>
                </c:pt>
                <c:pt idx="21262">
                  <c:v>15:05:06</c:v>
                </c:pt>
                <c:pt idx="21263">
                  <c:v>15:05:06</c:v>
                </c:pt>
                <c:pt idx="21264">
                  <c:v>15:05:07</c:v>
                </c:pt>
                <c:pt idx="21265">
                  <c:v>15:05:07</c:v>
                </c:pt>
                <c:pt idx="21266">
                  <c:v>15:05:08</c:v>
                </c:pt>
                <c:pt idx="21267">
                  <c:v>15:05:08</c:v>
                </c:pt>
                <c:pt idx="21268">
                  <c:v>15:05:08</c:v>
                </c:pt>
                <c:pt idx="21269">
                  <c:v>15:05:09</c:v>
                </c:pt>
                <c:pt idx="21270">
                  <c:v>15:05:09</c:v>
                </c:pt>
                <c:pt idx="21271">
                  <c:v>15:05:15</c:v>
                </c:pt>
                <c:pt idx="21272">
                  <c:v>15:05:16</c:v>
                </c:pt>
                <c:pt idx="21273">
                  <c:v>15:05:16</c:v>
                </c:pt>
                <c:pt idx="21274">
                  <c:v>15:05:16</c:v>
                </c:pt>
                <c:pt idx="21275">
                  <c:v>15:05:17</c:v>
                </c:pt>
                <c:pt idx="21276">
                  <c:v>15:05:17</c:v>
                </c:pt>
                <c:pt idx="21277">
                  <c:v>15:05:18</c:v>
                </c:pt>
                <c:pt idx="21278">
                  <c:v>15:05:18</c:v>
                </c:pt>
                <c:pt idx="21279">
                  <c:v>15:05:18</c:v>
                </c:pt>
                <c:pt idx="21280">
                  <c:v>15:05:19</c:v>
                </c:pt>
                <c:pt idx="21281">
                  <c:v>15:05:19</c:v>
                </c:pt>
                <c:pt idx="21282">
                  <c:v>15:05:25</c:v>
                </c:pt>
                <c:pt idx="21283">
                  <c:v>15:05:26</c:v>
                </c:pt>
                <c:pt idx="21284">
                  <c:v>15:05:26</c:v>
                </c:pt>
                <c:pt idx="21285">
                  <c:v>15:05:26</c:v>
                </c:pt>
                <c:pt idx="21286">
                  <c:v>15:05:27</c:v>
                </c:pt>
                <c:pt idx="21287">
                  <c:v>15:05:27</c:v>
                </c:pt>
                <c:pt idx="21288">
                  <c:v>15:05:28</c:v>
                </c:pt>
                <c:pt idx="21289">
                  <c:v>15:05:28</c:v>
                </c:pt>
                <c:pt idx="21290">
                  <c:v>15:05:28</c:v>
                </c:pt>
                <c:pt idx="21291">
                  <c:v>15:05:29</c:v>
                </c:pt>
                <c:pt idx="21292">
                  <c:v>15:05:29</c:v>
                </c:pt>
                <c:pt idx="21293">
                  <c:v>15:05:35</c:v>
                </c:pt>
                <c:pt idx="21294">
                  <c:v>15:05:36</c:v>
                </c:pt>
                <c:pt idx="21295">
                  <c:v>15:05:36</c:v>
                </c:pt>
                <c:pt idx="21296">
                  <c:v>15:05:36</c:v>
                </c:pt>
                <c:pt idx="21297">
                  <c:v>15:05:37</c:v>
                </c:pt>
                <c:pt idx="21298">
                  <c:v>15:05:37</c:v>
                </c:pt>
                <c:pt idx="21299">
                  <c:v>15:05:38</c:v>
                </c:pt>
                <c:pt idx="21300">
                  <c:v>15:05:38</c:v>
                </c:pt>
                <c:pt idx="21301">
                  <c:v>15:05:38</c:v>
                </c:pt>
                <c:pt idx="21302">
                  <c:v>15:05:39</c:v>
                </c:pt>
                <c:pt idx="21303">
                  <c:v>15:05:39</c:v>
                </c:pt>
                <c:pt idx="21304">
                  <c:v>15:05:45</c:v>
                </c:pt>
                <c:pt idx="21305">
                  <c:v>15:05:46</c:v>
                </c:pt>
                <c:pt idx="21306">
                  <c:v>15:05:46</c:v>
                </c:pt>
                <c:pt idx="21307">
                  <c:v>15:05:46</c:v>
                </c:pt>
                <c:pt idx="21308">
                  <c:v>15:05:47</c:v>
                </c:pt>
                <c:pt idx="21309">
                  <c:v>15:05:47</c:v>
                </c:pt>
                <c:pt idx="21310">
                  <c:v>15:05:48</c:v>
                </c:pt>
                <c:pt idx="21311">
                  <c:v>15:05:48</c:v>
                </c:pt>
                <c:pt idx="21312">
                  <c:v>15:05:48</c:v>
                </c:pt>
                <c:pt idx="21313">
                  <c:v>15:05:49</c:v>
                </c:pt>
                <c:pt idx="21314">
                  <c:v>15:05:49</c:v>
                </c:pt>
                <c:pt idx="21315">
                  <c:v>15:05:55</c:v>
                </c:pt>
                <c:pt idx="21316">
                  <c:v>15:05:56</c:v>
                </c:pt>
                <c:pt idx="21317">
                  <c:v>15:05:56</c:v>
                </c:pt>
                <c:pt idx="21318">
                  <c:v>15:05:56</c:v>
                </c:pt>
                <c:pt idx="21319">
                  <c:v>15:05:57</c:v>
                </c:pt>
                <c:pt idx="21320">
                  <c:v>15:05:57</c:v>
                </c:pt>
                <c:pt idx="21321">
                  <c:v>15:05:58</c:v>
                </c:pt>
                <c:pt idx="21322">
                  <c:v>15:05:58</c:v>
                </c:pt>
                <c:pt idx="21323">
                  <c:v>15:05:58</c:v>
                </c:pt>
                <c:pt idx="21324">
                  <c:v>15:05:59</c:v>
                </c:pt>
                <c:pt idx="21325">
                  <c:v>15:05:59</c:v>
                </c:pt>
                <c:pt idx="21326">
                  <c:v>15:06:05</c:v>
                </c:pt>
                <c:pt idx="21327">
                  <c:v>15:06:06</c:v>
                </c:pt>
                <c:pt idx="21328">
                  <c:v>15:06:06</c:v>
                </c:pt>
                <c:pt idx="21329">
                  <c:v>15:06:06</c:v>
                </c:pt>
                <c:pt idx="21330">
                  <c:v>15:06:07</c:v>
                </c:pt>
                <c:pt idx="21331">
                  <c:v>15:06:07</c:v>
                </c:pt>
                <c:pt idx="21332">
                  <c:v>15:06:08</c:v>
                </c:pt>
                <c:pt idx="21333">
                  <c:v>15:06:08</c:v>
                </c:pt>
                <c:pt idx="21334">
                  <c:v>15:06:08</c:v>
                </c:pt>
                <c:pt idx="21335">
                  <c:v>15:06:09</c:v>
                </c:pt>
                <c:pt idx="21336">
                  <c:v>15:06:09</c:v>
                </c:pt>
                <c:pt idx="21337">
                  <c:v>15:06:15</c:v>
                </c:pt>
                <c:pt idx="21338">
                  <c:v>15:06:16</c:v>
                </c:pt>
                <c:pt idx="21339">
                  <c:v>15:06:16</c:v>
                </c:pt>
                <c:pt idx="21340">
                  <c:v>15:06:16</c:v>
                </c:pt>
                <c:pt idx="21341">
                  <c:v>15:06:17</c:v>
                </c:pt>
                <c:pt idx="21342">
                  <c:v>15:06:17</c:v>
                </c:pt>
                <c:pt idx="21343">
                  <c:v>15:06:18</c:v>
                </c:pt>
                <c:pt idx="21344">
                  <c:v>15:06:18</c:v>
                </c:pt>
                <c:pt idx="21345">
                  <c:v>15:06:18</c:v>
                </c:pt>
                <c:pt idx="21346">
                  <c:v>15:06:19</c:v>
                </c:pt>
                <c:pt idx="21347">
                  <c:v>15:06:19</c:v>
                </c:pt>
                <c:pt idx="21348">
                  <c:v>15:06:25</c:v>
                </c:pt>
                <c:pt idx="21349">
                  <c:v>15:06:26</c:v>
                </c:pt>
                <c:pt idx="21350">
                  <c:v>15:06:26</c:v>
                </c:pt>
                <c:pt idx="21351">
                  <c:v>15:06:26</c:v>
                </c:pt>
                <c:pt idx="21352">
                  <c:v>15:06:27</c:v>
                </c:pt>
                <c:pt idx="21353">
                  <c:v>15:06:27</c:v>
                </c:pt>
                <c:pt idx="21354">
                  <c:v>15:06:28</c:v>
                </c:pt>
                <c:pt idx="21355">
                  <c:v>15:06:28</c:v>
                </c:pt>
                <c:pt idx="21356">
                  <c:v>15:06:28</c:v>
                </c:pt>
                <c:pt idx="21357">
                  <c:v>15:06:29</c:v>
                </c:pt>
                <c:pt idx="21358">
                  <c:v>15:06:29</c:v>
                </c:pt>
                <c:pt idx="21359">
                  <c:v>15:06:35</c:v>
                </c:pt>
                <c:pt idx="21360">
                  <c:v>15:06:36</c:v>
                </c:pt>
                <c:pt idx="21361">
                  <c:v>15:06:36</c:v>
                </c:pt>
                <c:pt idx="21362">
                  <c:v>15:06:36</c:v>
                </c:pt>
                <c:pt idx="21363">
                  <c:v>15:06:37</c:v>
                </c:pt>
                <c:pt idx="21364">
                  <c:v>15:06:37</c:v>
                </c:pt>
                <c:pt idx="21365">
                  <c:v>15:06:38</c:v>
                </c:pt>
                <c:pt idx="21366">
                  <c:v>15:06:38</c:v>
                </c:pt>
                <c:pt idx="21367">
                  <c:v>15:06:38</c:v>
                </c:pt>
                <c:pt idx="21368">
                  <c:v>15:06:39</c:v>
                </c:pt>
                <c:pt idx="21369">
                  <c:v>15:06:39</c:v>
                </c:pt>
                <c:pt idx="21370">
                  <c:v>15:06:45</c:v>
                </c:pt>
                <c:pt idx="21371">
                  <c:v>15:06:46</c:v>
                </c:pt>
                <c:pt idx="21372">
                  <c:v>15:06:46</c:v>
                </c:pt>
                <c:pt idx="21373">
                  <c:v>15:06:46</c:v>
                </c:pt>
                <c:pt idx="21374">
                  <c:v>15:06:47</c:v>
                </c:pt>
                <c:pt idx="21375">
                  <c:v>15:06:47</c:v>
                </c:pt>
                <c:pt idx="21376">
                  <c:v>15:06:48</c:v>
                </c:pt>
                <c:pt idx="21377">
                  <c:v>15:06:48</c:v>
                </c:pt>
                <c:pt idx="21378">
                  <c:v>15:06:48</c:v>
                </c:pt>
                <c:pt idx="21379">
                  <c:v>15:06:49</c:v>
                </c:pt>
                <c:pt idx="21380">
                  <c:v>15:06:49</c:v>
                </c:pt>
                <c:pt idx="21381">
                  <c:v>15:06:55</c:v>
                </c:pt>
                <c:pt idx="21382">
                  <c:v>15:06:56</c:v>
                </c:pt>
                <c:pt idx="21383">
                  <c:v>15:06:56</c:v>
                </c:pt>
                <c:pt idx="21384">
                  <c:v>15:06:56</c:v>
                </c:pt>
                <c:pt idx="21385">
                  <c:v>15:06:57</c:v>
                </c:pt>
                <c:pt idx="21386">
                  <c:v>15:06:57</c:v>
                </c:pt>
                <c:pt idx="21387">
                  <c:v>15:06:58</c:v>
                </c:pt>
                <c:pt idx="21388">
                  <c:v>15:06:58</c:v>
                </c:pt>
                <c:pt idx="21389">
                  <c:v>15:06:58</c:v>
                </c:pt>
                <c:pt idx="21390">
                  <c:v>15:06:59</c:v>
                </c:pt>
                <c:pt idx="21391">
                  <c:v>15:06:59</c:v>
                </c:pt>
                <c:pt idx="21392">
                  <c:v>15:07:05</c:v>
                </c:pt>
                <c:pt idx="21393">
                  <c:v>15:07:06</c:v>
                </c:pt>
                <c:pt idx="21394">
                  <c:v>15:07:06</c:v>
                </c:pt>
                <c:pt idx="21395">
                  <c:v>15:07:06</c:v>
                </c:pt>
                <c:pt idx="21396">
                  <c:v>15:07:07</c:v>
                </c:pt>
                <c:pt idx="21397">
                  <c:v>15:07:07</c:v>
                </c:pt>
                <c:pt idx="21398">
                  <c:v>15:07:08</c:v>
                </c:pt>
                <c:pt idx="21399">
                  <c:v>15:07:08</c:v>
                </c:pt>
                <c:pt idx="21400">
                  <c:v>15:07:08</c:v>
                </c:pt>
                <c:pt idx="21401">
                  <c:v>15:07:09</c:v>
                </c:pt>
                <c:pt idx="21402">
                  <c:v>15:07:09</c:v>
                </c:pt>
                <c:pt idx="21403">
                  <c:v>15:07:15</c:v>
                </c:pt>
                <c:pt idx="21404">
                  <c:v>15:07:16</c:v>
                </c:pt>
                <c:pt idx="21405">
                  <c:v>15:07:16</c:v>
                </c:pt>
                <c:pt idx="21406">
                  <c:v>15:07:16</c:v>
                </c:pt>
                <c:pt idx="21407">
                  <c:v>15:07:17</c:v>
                </c:pt>
                <c:pt idx="21408">
                  <c:v>15:07:17</c:v>
                </c:pt>
                <c:pt idx="21409">
                  <c:v>15:07:18</c:v>
                </c:pt>
                <c:pt idx="21410">
                  <c:v>15:07:18</c:v>
                </c:pt>
                <c:pt idx="21411">
                  <c:v>15:07:18</c:v>
                </c:pt>
                <c:pt idx="21412">
                  <c:v>15:07:19</c:v>
                </c:pt>
                <c:pt idx="21413">
                  <c:v>15:07:19</c:v>
                </c:pt>
                <c:pt idx="21414">
                  <c:v>15:07:25</c:v>
                </c:pt>
                <c:pt idx="21415">
                  <c:v>15:07:26</c:v>
                </c:pt>
                <c:pt idx="21416">
                  <c:v>15:07:26</c:v>
                </c:pt>
                <c:pt idx="21417">
                  <c:v>15:07:26</c:v>
                </c:pt>
                <c:pt idx="21418">
                  <c:v>15:07:27</c:v>
                </c:pt>
                <c:pt idx="21419">
                  <c:v>15:07:27</c:v>
                </c:pt>
                <c:pt idx="21420">
                  <c:v>15:07:28</c:v>
                </c:pt>
                <c:pt idx="21421">
                  <c:v>15:07:28</c:v>
                </c:pt>
                <c:pt idx="21422">
                  <c:v>15:07:28</c:v>
                </c:pt>
                <c:pt idx="21423">
                  <c:v>15:07:29</c:v>
                </c:pt>
                <c:pt idx="21424">
                  <c:v>15:07:29</c:v>
                </c:pt>
                <c:pt idx="21425">
                  <c:v>15:07:35</c:v>
                </c:pt>
                <c:pt idx="21426">
                  <c:v>15:07:36</c:v>
                </c:pt>
                <c:pt idx="21427">
                  <c:v>15:07:36</c:v>
                </c:pt>
                <c:pt idx="21428">
                  <c:v>15:07:36</c:v>
                </c:pt>
                <c:pt idx="21429">
                  <c:v>15:07:37</c:v>
                </c:pt>
                <c:pt idx="21430">
                  <c:v>15:07:37</c:v>
                </c:pt>
                <c:pt idx="21431">
                  <c:v>15:07:38</c:v>
                </c:pt>
                <c:pt idx="21432">
                  <c:v>15:07:38</c:v>
                </c:pt>
                <c:pt idx="21433">
                  <c:v>15:07:38</c:v>
                </c:pt>
                <c:pt idx="21434">
                  <c:v>15:07:39</c:v>
                </c:pt>
                <c:pt idx="21435">
                  <c:v>15:07:39</c:v>
                </c:pt>
                <c:pt idx="21436">
                  <c:v>15:07:45</c:v>
                </c:pt>
                <c:pt idx="21437">
                  <c:v>15:07:46</c:v>
                </c:pt>
                <c:pt idx="21438">
                  <c:v>15:07:46</c:v>
                </c:pt>
                <c:pt idx="21439">
                  <c:v>15:07:46</c:v>
                </c:pt>
                <c:pt idx="21440">
                  <c:v>15:07:47</c:v>
                </c:pt>
                <c:pt idx="21441">
                  <c:v>15:07:47</c:v>
                </c:pt>
                <c:pt idx="21442">
                  <c:v>15:07:48</c:v>
                </c:pt>
                <c:pt idx="21443">
                  <c:v>15:07:48</c:v>
                </c:pt>
                <c:pt idx="21444">
                  <c:v>15:07:48</c:v>
                </c:pt>
                <c:pt idx="21445">
                  <c:v>15:07:49</c:v>
                </c:pt>
                <c:pt idx="21446">
                  <c:v>15:07:49</c:v>
                </c:pt>
                <c:pt idx="21447">
                  <c:v>15:07:55</c:v>
                </c:pt>
                <c:pt idx="21448">
                  <c:v>15:07:56</c:v>
                </c:pt>
                <c:pt idx="21449">
                  <c:v>15:07:56</c:v>
                </c:pt>
                <c:pt idx="21450">
                  <c:v>15:07:56</c:v>
                </c:pt>
                <c:pt idx="21451">
                  <c:v>15:07:57</c:v>
                </c:pt>
                <c:pt idx="21452">
                  <c:v>15:07:57</c:v>
                </c:pt>
                <c:pt idx="21453">
                  <c:v>15:07:58</c:v>
                </c:pt>
                <c:pt idx="21454">
                  <c:v>15:07:58</c:v>
                </c:pt>
                <c:pt idx="21455">
                  <c:v>15:07:58</c:v>
                </c:pt>
                <c:pt idx="21456">
                  <c:v>15:07:59</c:v>
                </c:pt>
                <c:pt idx="21457">
                  <c:v>15:07:59</c:v>
                </c:pt>
                <c:pt idx="21458">
                  <c:v>15:08:05</c:v>
                </c:pt>
                <c:pt idx="21459">
                  <c:v>15:08:06</c:v>
                </c:pt>
                <c:pt idx="21460">
                  <c:v>15:08:06</c:v>
                </c:pt>
                <c:pt idx="21461">
                  <c:v>15:08:06</c:v>
                </c:pt>
                <c:pt idx="21462">
                  <c:v>15:08:07</c:v>
                </c:pt>
                <c:pt idx="21463">
                  <c:v>15:08:07</c:v>
                </c:pt>
                <c:pt idx="21464">
                  <c:v>15:08:08</c:v>
                </c:pt>
                <c:pt idx="21465">
                  <c:v>15:08:08</c:v>
                </c:pt>
                <c:pt idx="21466">
                  <c:v>15:08:08</c:v>
                </c:pt>
                <c:pt idx="21467">
                  <c:v>15:08:09</c:v>
                </c:pt>
                <c:pt idx="21468">
                  <c:v>15:08:09</c:v>
                </c:pt>
                <c:pt idx="21469">
                  <c:v>15:08:15</c:v>
                </c:pt>
                <c:pt idx="21470">
                  <c:v>15:08:16</c:v>
                </c:pt>
                <c:pt idx="21471">
                  <c:v>15:08:16</c:v>
                </c:pt>
                <c:pt idx="21472">
                  <c:v>15:08:16</c:v>
                </c:pt>
                <c:pt idx="21473">
                  <c:v>15:08:17</c:v>
                </c:pt>
                <c:pt idx="21474">
                  <c:v>15:08:17</c:v>
                </c:pt>
                <c:pt idx="21475">
                  <c:v>15:08:18</c:v>
                </c:pt>
                <c:pt idx="21476">
                  <c:v>15:08:18</c:v>
                </c:pt>
                <c:pt idx="21477">
                  <c:v>15:08:18</c:v>
                </c:pt>
                <c:pt idx="21478">
                  <c:v>15:08:19</c:v>
                </c:pt>
                <c:pt idx="21479">
                  <c:v>15:08:19</c:v>
                </c:pt>
                <c:pt idx="21480">
                  <c:v>15:08:25</c:v>
                </c:pt>
                <c:pt idx="21481">
                  <c:v>15:08:26</c:v>
                </c:pt>
                <c:pt idx="21482">
                  <c:v>15:08:26</c:v>
                </c:pt>
                <c:pt idx="21483">
                  <c:v>15:08:26</c:v>
                </c:pt>
                <c:pt idx="21484">
                  <c:v>15:08:27</c:v>
                </c:pt>
                <c:pt idx="21485">
                  <c:v>15:08:27</c:v>
                </c:pt>
                <c:pt idx="21486">
                  <c:v>15:08:28</c:v>
                </c:pt>
                <c:pt idx="21487">
                  <c:v>15:08:28</c:v>
                </c:pt>
                <c:pt idx="21488">
                  <c:v>15:08:28</c:v>
                </c:pt>
                <c:pt idx="21489">
                  <c:v>15:08:29</c:v>
                </c:pt>
                <c:pt idx="21490">
                  <c:v>15:08:29</c:v>
                </c:pt>
                <c:pt idx="21491">
                  <c:v>15:08:35</c:v>
                </c:pt>
                <c:pt idx="21492">
                  <c:v>15:08:36</c:v>
                </c:pt>
                <c:pt idx="21493">
                  <c:v>15:08:36</c:v>
                </c:pt>
                <c:pt idx="21494">
                  <c:v>15:08:36</c:v>
                </c:pt>
                <c:pt idx="21495">
                  <c:v>15:08:37</c:v>
                </c:pt>
                <c:pt idx="21496">
                  <c:v>15:08:37</c:v>
                </c:pt>
                <c:pt idx="21497">
                  <c:v>15:08:38</c:v>
                </c:pt>
                <c:pt idx="21498">
                  <c:v>15:08:38</c:v>
                </c:pt>
                <c:pt idx="21499">
                  <c:v>15:08:38</c:v>
                </c:pt>
                <c:pt idx="21500">
                  <c:v>15:08:39</c:v>
                </c:pt>
                <c:pt idx="21501">
                  <c:v>15:08:39</c:v>
                </c:pt>
                <c:pt idx="21502">
                  <c:v>15:08:45</c:v>
                </c:pt>
                <c:pt idx="21503">
                  <c:v>15:08:46</c:v>
                </c:pt>
                <c:pt idx="21504">
                  <c:v>15:08:46</c:v>
                </c:pt>
                <c:pt idx="21505">
                  <c:v>15:08:46</c:v>
                </c:pt>
                <c:pt idx="21506">
                  <c:v>15:08:47</c:v>
                </c:pt>
                <c:pt idx="21507">
                  <c:v>15:08:47</c:v>
                </c:pt>
                <c:pt idx="21508">
                  <c:v>15:08:48</c:v>
                </c:pt>
                <c:pt idx="21509">
                  <c:v>15:08:48</c:v>
                </c:pt>
                <c:pt idx="21510">
                  <c:v>15:08:48</c:v>
                </c:pt>
                <c:pt idx="21511">
                  <c:v>15:08:49</c:v>
                </c:pt>
                <c:pt idx="21512">
                  <c:v>15:08:49</c:v>
                </c:pt>
                <c:pt idx="21513">
                  <c:v>15:08:55</c:v>
                </c:pt>
                <c:pt idx="21514">
                  <c:v>15:08:56</c:v>
                </c:pt>
                <c:pt idx="21515">
                  <c:v>15:08:56</c:v>
                </c:pt>
                <c:pt idx="21516">
                  <c:v>15:08:56</c:v>
                </c:pt>
                <c:pt idx="21517">
                  <c:v>15:08:57</c:v>
                </c:pt>
                <c:pt idx="21518">
                  <c:v>15:08:57</c:v>
                </c:pt>
                <c:pt idx="21519">
                  <c:v>15:08:58</c:v>
                </c:pt>
                <c:pt idx="21520">
                  <c:v>15:08:58</c:v>
                </c:pt>
                <c:pt idx="21521">
                  <c:v>15:08:58</c:v>
                </c:pt>
                <c:pt idx="21522">
                  <c:v>15:08:59</c:v>
                </c:pt>
                <c:pt idx="21523">
                  <c:v>15:08:59</c:v>
                </c:pt>
                <c:pt idx="21524">
                  <c:v>15:09:05</c:v>
                </c:pt>
                <c:pt idx="21525">
                  <c:v>15:09:06</c:v>
                </c:pt>
                <c:pt idx="21526">
                  <c:v>15:09:06</c:v>
                </c:pt>
                <c:pt idx="21527">
                  <c:v>15:09:06</c:v>
                </c:pt>
                <c:pt idx="21528">
                  <c:v>15:09:07</c:v>
                </c:pt>
                <c:pt idx="21529">
                  <c:v>15:09:07</c:v>
                </c:pt>
                <c:pt idx="21530">
                  <c:v>15:09:08</c:v>
                </c:pt>
                <c:pt idx="21531">
                  <c:v>15:09:08</c:v>
                </c:pt>
                <c:pt idx="21532">
                  <c:v>15:09:08</c:v>
                </c:pt>
                <c:pt idx="21533">
                  <c:v>15:09:09</c:v>
                </c:pt>
                <c:pt idx="21534">
                  <c:v>15:09:09</c:v>
                </c:pt>
                <c:pt idx="21535">
                  <c:v>15:09:15</c:v>
                </c:pt>
                <c:pt idx="21536">
                  <c:v>15:09:16</c:v>
                </c:pt>
                <c:pt idx="21537">
                  <c:v>15:09:16</c:v>
                </c:pt>
                <c:pt idx="21538">
                  <c:v>15:09:16</c:v>
                </c:pt>
                <c:pt idx="21539">
                  <c:v>15:09:17</c:v>
                </c:pt>
                <c:pt idx="21540">
                  <c:v>15:09:17</c:v>
                </c:pt>
                <c:pt idx="21541">
                  <c:v>15:09:18</c:v>
                </c:pt>
                <c:pt idx="21542">
                  <c:v>15:09:18</c:v>
                </c:pt>
                <c:pt idx="21543">
                  <c:v>15:09:18</c:v>
                </c:pt>
                <c:pt idx="21544">
                  <c:v>15:09:19</c:v>
                </c:pt>
                <c:pt idx="21545">
                  <c:v>15:09:19</c:v>
                </c:pt>
                <c:pt idx="21546">
                  <c:v>15:09:25</c:v>
                </c:pt>
                <c:pt idx="21547">
                  <c:v>15:09:26</c:v>
                </c:pt>
                <c:pt idx="21548">
                  <c:v>15:09:26</c:v>
                </c:pt>
                <c:pt idx="21549">
                  <c:v>15:09:26</c:v>
                </c:pt>
                <c:pt idx="21550">
                  <c:v>15:09:27</c:v>
                </c:pt>
                <c:pt idx="21551">
                  <c:v>15:09:27</c:v>
                </c:pt>
                <c:pt idx="21552">
                  <c:v>15:09:28</c:v>
                </c:pt>
                <c:pt idx="21553">
                  <c:v>15:09:28</c:v>
                </c:pt>
                <c:pt idx="21554">
                  <c:v>15:09:28</c:v>
                </c:pt>
                <c:pt idx="21555">
                  <c:v>15:09:29</c:v>
                </c:pt>
                <c:pt idx="21556">
                  <c:v>15:09:29</c:v>
                </c:pt>
                <c:pt idx="21557">
                  <c:v>15:09:35</c:v>
                </c:pt>
                <c:pt idx="21558">
                  <c:v>15:09:36</c:v>
                </c:pt>
                <c:pt idx="21559">
                  <c:v>15:09:36</c:v>
                </c:pt>
                <c:pt idx="21560">
                  <c:v>15:09:36</c:v>
                </c:pt>
                <c:pt idx="21561">
                  <c:v>15:09:37</c:v>
                </c:pt>
                <c:pt idx="21562">
                  <c:v>15:09:37</c:v>
                </c:pt>
                <c:pt idx="21563">
                  <c:v>15:09:38</c:v>
                </c:pt>
                <c:pt idx="21564">
                  <c:v>15:09:38</c:v>
                </c:pt>
                <c:pt idx="21565">
                  <c:v>15:09:38</c:v>
                </c:pt>
                <c:pt idx="21566">
                  <c:v>15:09:39</c:v>
                </c:pt>
                <c:pt idx="21567">
                  <c:v>15:09:39</c:v>
                </c:pt>
                <c:pt idx="21568">
                  <c:v>15:09:45</c:v>
                </c:pt>
                <c:pt idx="21569">
                  <c:v>15:09:46</c:v>
                </c:pt>
                <c:pt idx="21570">
                  <c:v>15:09:46</c:v>
                </c:pt>
                <c:pt idx="21571">
                  <c:v>15:09:46</c:v>
                </c:pt>
                <c:pt idx="21572">
                  <c:v>15:09:47</c:v>
                </c:pt>
                <c:pt idx="21573">
                  <c:v>15:09:47</c:v>
                </c:pt>
                <c:pt idx="21574">
                  <c:v>15:09:48</c:v>
                </c:pt>
                <c:pt idx="21575">
                  <c:v>15:09:48</c:v>
                </c:pt>
                <c:pt idx="21576">
                  <c:v>15:09:48</c:v>
                </c:pt>
                <c:pt idx="21577">
                  <c:v>15:09:49</c:v>
                </c:pt>
                <c:pt idx="21578">
                  <c:v>15:09:49</c:v>
                </c:pt>
                <c:pt idx="21579">
                  <c:v>15:09:55</c:v>
                </c:pt>
                <c:pt idx="21580">
                  <c:v>15:09:56</c:v>
                </c:pt>
                <c:pt idx="21581">
                  <c:v>15:09:56</c:v>
                </c:pt>
                <c:pt idx="21582">
                  <c:v>15:09:56</c:v>
                </c:pt>
                <c:pt idx="21583">
                  <c:v>15:09:57</c:v>
                </c:pt>
                <c:pt idx="21584">
                  <c:v>15:09:57</c:v>
                </c:pt>
                <c:pt idx="21585">
                  <c:v>15:09:58</c:v>
                </c:pt>
                <c:pt idx="21586">
                  <c:v>15:09:58</c:v>
                </c:pt>
                <c:pt idx="21587">
                  <c:v>15:09:58</c:v>
                </c:pt>
                <c:pt idx="21588">
                  <c:v>15:09:59</c:v>
                </c:pt>
                <c:pt idx="21589">
                  <c:v>15:09:59</c:v>
                </c:pt>
                <c:pt idx="21590">
                  <c:v>15:10:05</c:v>
                </c:pt>
                <c:pt idx="21591">
                  <c:v>15:10:06</c:v>
                </c:pt>
                <c:pt idx="21592">
                  <c:v>15:10:06</c:v>
                </c:pt>
                <c:pt idx="21593">
                  <c:v>15:10:06</c:v>
                </c:pt>
                <c:pt idx="21594">
                  <c:v>15:10:07</c:v>
                </c:pt>
                <c:pt idx="21595">
                  <c:v>15:10:07</c:v>
                </c:pt>
                <c:pt idx="21596">
                  <c:v>15:10:08</c:v>
                </c:pt>
                <c:pt idx="21597">
                  <c:v>15:10:08</c:v>
                </c:pt>
                <c:pt idx="21598">
                  <c:v>15:10:08</c:v>
                </c:pt>
                <c:pt idx="21599">
                  <c:v>15:10:09</c:v>
                </c:pt>
                <c:pt idx="21600">
                  <c:v>15:10:09</c:v>
                </c:pt>
                <c:pt idx="21601">
                  <c:v>15:10:15</c:v>
                </c:pt>
                <c:pt idx="21602">
                  <c:v>15:10:16</c:v>
                </c:pt>
                <c:pt idx="21603">
                  <c:v>15:10:16</c:v>
                </c:pt>
                <c:pt idx="21604">
                  <c:v>15:10:16</c:v>
                </c:pt>
                <c:pt idx="21605">
                  <c:v>15:10:17</c:v>
                </c:pt>
                <c:pt idx="21606">
                  <c:v>15:10:17</c:v>
                </c:pt>
                <c:pt idx="21607">
                  <c:v>15:10:18</c:v>
                </c:pt>
                <c:pt idx="21608">
                  <c:v>15:10:18</c:v>
                </c:pt>
                <c:pt idx="21609">
                  <c:v>15:10:18</c:v>
                </c:pt>
                <c:pt idx="21610">
                  <c:v>15:10:19</c:v>
                </c:pt>
                <c:pt idx="21611">
                  <c:v>15:10:19</c:v>
                </c:pt>
                <c:pt idx="21612">
                  <c:v>15:10:25</c:v>
                </c:pt>
                <c:pt idx="21613">
                  <c:v>15:10:26</c:v>
                </c:pt>
                <c:pt idx="21614">
                  <c:v>15:10:26</c:v>
                </c:pt>
                <c:pt idx="21615">
                  <c:v>15:10:26</c:v>
                </c:pt>
                <c:pt idx="21616">
                  <c:v>15:10:27</c:v>
                </c:pt>
                <c:pt idx="21617">
                  <c:v>15:10:27</c:v>
                </c:pt>
                <c:pt idx="21618">
                  <c:v>15:10:28</c:v>
                </c:pt>
                <c:pt idx="21619">
                  <c:v>15:10:28</c:v>
                </c:pt>
                <c:pt idx="21620">
                  <c:v>15:10:28</c:v>
                </c:pt>
                <c:pt idx="21621">
                  <c:v>15:10:29</c:v>
                </c:pt>
                <c:pt idx="21622">
                  <c:v>15:10:29</c:v>
                </c:pt>
                <c:pt idx="21623">
                  <c:v>15:10:35</c:v>
                </c:pt>
                <c:pt idx="21624">
                  <c:v>15:10:36</c:v>
                </c:pt>
                <c:pt idx="21625">
                  <c:v>15:10:36</c:v>
                </c:pt>
                <c:pt idx="21626">
                  <c:v>15:10:36</c:v>
                </c:pt>
                <c:pt idx="21627">
                  <c:v>15:10:37</c:v>
                </c:pt>
                <c:pt idx="21628">
                  <c:v>15:10:37</c:v>
                </c:pt>
                <c:pt idx="21629">
                  <c:v>15:10:38</c:v>
                </c:pt>
                <c:pt idx="21630">
                  <c:v>15:10:38</c:v>
                </c:pt>
                <c:pt idx="21631">
                  <c:v>15:10:38</c:v>
                </c:pt>
                <c:pt idx="21632">
                  <c:v>15:10:39</c:v>
                </c:pt>
                <c:pt idx="21633">
                  <c:v>15:10:39</c:v>
                </c:pt>
                <c:pt idx="21634">
                  <c:v>15:10:45</c:v>
                </c:pt>
                <c:pt idx="21635">
                  <c:v>15:10:46</c:v>
                </c:pt>
                <c:pt idx="21636">
                  <c:v>15:10:46</c:v>
                </c:pt>
                <c:pt idx="21637">
                  <c:v>15:10:46</c:v>
                </c:pt>
                <c:pt idx="21638">
                  <c:v>15:10:47</c:v>
                </c:pt>
                <c:pt idx="21639">
                  <c:v>15:10:47</c:v>
                </c:pt>
                <c:pt idx="21640">
                  <c:v>15:10:48</c:v>
                </c:pt>
                <c:pt idx="21641">
                  <c:v>15:10:48</c:v>
                </c:pt>
                <c:pt idx="21642">
                  <c:v>15:10:48</c:v>
                </c:pt>
                <c:pt idx="21643">
                  <c:v>15:10:49</c:v>
                </c:pt>
                <c:pt idx="21644">
                  <c:v>15:10:49</c:v>
                </c:pt>
                <c:pt idx="21645">
                  <c:v>15:10:55</c:v>
                </c:pt>
                <c:pt idx="21646">
                  <c:v>15:10:56</c:v>
                </c:pt>
                <c:pt idx="21647">
                  <c:v>15:10:56</c:v>
                </c:pt>
                <c:pt idx="21648">
                  <c:v>15:10:56</c:v>
                </c:pt>
                <c:pt idx="21649">
                  <c:v>15:10:57</c:v>
                </c:pt>
                <c:pt idx="21650">
                  <c:v>15:10:57</c:v>
                </c:pt>
                <c:pt idx="21651">
                  <c:v>15:10:58</c:v>
                </c:pt>
                <c:pt idx="21652">
                  <c:v>15:10:58</c:v>
                </c:pt>
                <c:pt idx="21653">
                  <c:v>15:10:58</c:v>
                </c:pt>
                <c:pt idx="21654">
                  <c:v>15:10:59</c:v>
                </c:pt>
                <c:pt idx="21655">
                  <c:v>15:10:59</c:v>
                </c:pt>
                <c:pt idx="21656">
                  <c:v>15:11:05</c:v>
                </c:pt>
                <c:pt idx="21657">
                  <c:v>15:11:06</c:v>
                </c:pt>
                <c:pt idx="21658">
                  <c:v>15:11:06</c:v>
                </c:pt>
                <c:pt idx="21659">
                  <c:v>15:11:06</c:v>
                </c:pt>
                <c:pt idx="21660">
                  <c:v>15:11:07</c:v>
                </c:pt>
                <c:pt idx="21661">
                  <c:v>15:11:07</c:v>
                </c:pt>
                <c:pt idx="21662">
                  <c:v>15:11:08</c:v>
                </c:pt>
                <c:pt idx="21663">
                  <c:v>15:11:08</c:v>
                </c:pt>
                <c:pt idx="21664">
                  <c:v>15:11:08</c:v>
                </c:pt>
                <c:pt idx="21665">
                  <c:v>15:11:09</c:v>
                </c:pt>
                <c:pt idx="21666">
                  <c:v>15:11:09</c:v>
                </c:pt>
                <c:pt idx="21667">
                  <c:v>15:11:15</c:v>
                </c:pt>
                <c:pt idx="21668">
                  <c:v>15:11:16</c:v>
                </c:pt>
                <c:pt idx="21669">
                  <c:v>15:11:16</c:v>
                </c:pt>
                <c:pt idx="21670">
                  <c:v>15:11:16</c:v>
                </c:pt>
                <c:pt idx="21671">
                  <c:v>15:11:17</c:v>
                </c:pt>
                <c:pt idx="21672">
                  <c:v>15:11:17</c:v>
                </c:pt>
                <c:pt idx="21673">
                  <c:v>15:11:18</c:v>
                </c:pt>
                <c:pt idx="21674">
                  <c:v>15:11:18</c:v>
                </c:pt>
                <c:pt idx="21675">
                  <c:v>15:11:18</c:v>
                </c:pt>
                <c:pt idx="21676">
                  <c:v>15:11:19</c:v>
                </c:pt>
                <c:pt idx="21677">
                  <c:v>15:11:19</c:v>
                </c:pt>
                <c:pt idx="21678">
                  <c:v>15:11:25</c:v>
                </c:pt>
                <c:pt idx="21679">
                  <c:v>15:11:26</c:v>
                </c:pt>
                <c:pt idx="21680">
                  <c:v>15:11:26</c:v>
                </c:pt>
                <c:pt idx="21681">
                  <c:v>15:11:26</c:v>
                </c:pt>
                <c:pt idx="21682">
                  <c:v>15:11:27</c:v>
                </c:pt>
                <c:pt idx="21683">
                  <c:v>15:11:27</c:v>
                </c:pt>
                <c:pt idx="21684">
                  <c:v>15:11:28</c:v>
                </c:pt>
                <c:pt idx="21685">
                  <c:v>15:11:28</c:v>
                </c:pt>
                <c:pt idx="21686">
                  <c:v>15:11:28</c:v>
                </c:pt>
                <c:pt idx="21687">
                  <c:v>15:11:29</c:v>
                </c:pt>
                <c:pt idx="21688">
                  <c:v>15:11:29</c:v>
                </c:pt>
                <c:pt idx="21689">
                  <c:v>15:11:35</c:v>
                </c:pt>
                <c:pt idx="21690">
                  <c:v>15:11:36</c:v>
                </c:pt>
                <c:pt idx="21691">
                  <c:v>15:11:36</c:v>
                </c:pt>
                <c:pt idx="21692">
                  <c:v>15:11:36</c:v>
                </c:pt>
                <c:pt idx="21693">
                  <c:v>15:11:37</c:v>
                </c:pt>
                <c:pt idx="21694">
                  <c:v>15:11:37</c:v>
                </c:pt>
                <c:pt idx="21695">
                  <c:v>15:11:38</c:v>
                </c:pt>
                <c:pt idx="21696">
                  <c:v>15:11:38</c:v>
                </c:pt>
                <c:pt idx="21697">
                  <c:v>15:11:38</c:v>
                </c:pt>
                <c:pt idx="21698">
                  <c:v>15:11:39</c:v>
                </c:pt>
                <c:pt idx="21699">
                  <c:v>15:11:39</c:v>
                </c:pt>
                <c:pt idx="21700">
                  <c:v>15:11:45</c:v>
                </c:pt>
                <c:pt idx="21701">
                  <c:v>15:11:46</c:v>
                </c:pt>
                <c:pt idx="21702">
                  <c:v>15:11:46</c:v>
                </c:pt>
                <c:pt idx="21703">
                  <c:v>15:11:46</c:v>
                </c:pt>
                <c:pt idx="21704">
                  <c:v>15:11:47</c:v>
                </c:pt>
                <c:pt idx="21705">
                  <c:v>15:11:47</c:v>
                </c:pt>
                <c:pt idx="21706">
                  <c:v>15:11:48</c:v>
                </c:pt>
                <c:pt idx="21707">
                  <c:v>15:11:48</c:v>
                </c:pt>
                <c:pt idx="21708">
                  <c:v>15:11:48</c:v>
                </c:pt>
                <c:pt idx="21709">
                  <c:v>15:11:49</c:v>
                </c:pt>
                <c:pt idx="21710">
                  <c:v>15:11:49</c:v>
                </c:pt>
                <c:pt idx="21711">
                  <c:v>15:11:55</c:v>
                </c:pt>
                <c:pt idx="21712">
                  <c:v>15:11:56</c:v>
                </c:pt>
                <c:pt idx="21713">
                  <c:v>15:11:56</c:v>
                </c:pt>
                <c:pt idx="21714">
                  <c:v>15:11:56</c:v>
                </c:pt>
                <c:pt idx="21715">
                  <c:v>15:11:57</c:v>
                </c:pt>
                <c:pt idx="21716">
                  <c:v>15:11:57</c:v>
                </c:pt>
                <c:pt idx="21717">
                  <c:v>15:11:58</c:v>
                </c:pt>
                <c:pt idx="21718">
                  <c:v>15:11:58</c:v>
                </c:pt>
                <c:pt idx="21719">
                  <c:v>15:11:58</c:v>
                </c:pt>
                <c:pt idx="21720">
                  <c:v>15:11:59</c:v>
                </c:pt>
                <c:pt idx="21721">
                  <c:v>15:11:59</c:v>
                </c:pt>
                <c:pt idx="21722">
                  <c:v>15:12:05</c:v>
                </c:pt>
                <c:pt idx="21723">
                  <c:v>15:12:06</c:v>
                </c:pt>
                <c:pt idx="21724">
                  <c:v>15:12:06</c:v>
                </c:pt>
                <c:pt idx="21725">
                  <c:v>15:12:06</c:v>
                </c:pt>
                <c:pt idx="21726">
                  <c:v>15:12:07</c:v>
                </c:pt>
                <c:pt idx="21727">
                  <c:v>15:12:07</c:v>
                </c:pt>
                <c:pt idx="21728">
                  <c:v>15:12:08</c:v>
                </c:pt>
                <c:pt idx="21729">
                  <c:v>15:12:08</c:v>
                </c:pt>
                <c:pt idx="21730">
                  <c:v>15:12:08</c:v>
                </c:pt>
                <c:pt idx="21731">
                  <c:v>15:12:09</c:v>
                </c:pt>
                <c:pt idx="21732">
                  <c:v>15:12:09</c:v>
                </c:pt>
                <c:pt idx="21733">
                  <c:v>15:12:15</c:v>
                </c:pt>
                <c:pt idx="21734">
                  <c:v>15:12:16</c:v>
                </c:pt>
                <c:pt idx="21735">
                  <c:v>15:12:16</c:v>
                </c:pt>
                <c:pt idx="21736">
                  <c:v>15:12:16</c:v>
                </c:pt>
                <c:pt idx="21737">
                  <c:v>15:12:17</c:v>
                </c:pt>
                <c:pt idx="21738">
                  <c:v>15:12:17</c:v>
                </c:pt>
                <c:pt idx="21739">
                  <c:v>15:12:18</c:v>
                </c:pt>
                <c:pt idx="21740">
                  <c:v>15:12:18</c:v>
                </c:pt>
                <c:pt idx="21741">
                  <c:v>15:12:18</c:v>
                </c:pt>
                <c:pt idx="21742">
                  <c:v>15:12:19</c:v>
                </c:pt>
                <c:pt idx="21743">
                  <c:v>15:12:19</c:v>
                </c:pt>
                <c:pt idx="21744">
                  <c:v>15:12:25</c:v>
                </c:pt>
                <c:pt idx="21745">
                  <c:v>15:12:26</c:v>
                </c:pt>
                <c:pt idx="21746">
                  <c:v>15:12:26</c:v>
                </c:pt>
                <c:pt idx="21747">
                  <c:v>15:12:26</c:v>
                </c:pt>
                <c:pt idx="21748">
                  <c:v>15:12:27</c:v>
                </c:pt>
                <c:pt idx="21749">
                  <c:v>15:12:27</c:v>
                </c:pt>
                <c:pt idx="21750">
                  <c:v>15:12:28</c:v>
                </c:pt>
                <c:pt idx="21751">
                  <c:v>15:12:28</c:v>
                </c:pt>
                <c:pt idx="21752">
                  <c:v>15:12:28</c:v>
                </c:pt>
                <c:pt idx="21753">
                  <c:v>15:12:29</c:v>
                </c:pt>
                <c:pt idx="21754">
                  <c:v>15:12:29</c:v>
                </c:pt>
                <c:pt idx="21755">
                  <c:v>15:12:35</c:v>
                </c:pt>
                <c:pt idx="21756">
                  <c:v>15:12:36</c:v>
                </c:pt>
                <c:pt idx="21757">
                  <c:v>15:12:36</c:v>
                </c:pt>
                <c:pt idx="21758">
                  <c:v>15:12:36</c:v>
                </c:pt>
                <c:pt idx="21759">
                  <c:v>15:12:37</c:v>
                </c:pt>
                <c:pt idx="21760">
                  <c:v>15:12:37</c:v>
                </c:pt>
                <c:pt idx="21761">
                  <c:v>15:12:38</c:v>
                </c:pt>
                <c:pt idx="21762">
                  <c:v>15:12:38</c:v>
                </c:pt>
                <c:pt idx="21763">
                  <c:v>15:12:38</c:v>
                </c:pt>
                <c:pt idx="21764">
                  <c:v>15:12:39</c:v>
                </c:pt>
                <c:pt idx="21765">
                  <c:v>15:12:39</c:v>
                </c:pt>
                <c:pt idx="21766">
                  <c:v>15:12:45</c:v>
                </c:pt>
                <c:pt idx="21767">
                  <c:v>15:12:46</c:v>
                </c:pt>
                <c:pt idx="21768">
                  <c:v>15:12:46</c:v>
                </c:pt>
                <c:pt idx="21769">
                  <c:v>15:12:46</c:v>
                </c:pt>
                <c:pt idx="21770">
                  <c:v>15:12:47</c:v>
                </c:pt>
                <c:pt idx="21771">
                  <c:v>15:12:47</c:v>
                </c:pt>
                <c:pt idx="21772">
                  <c:v>15:12:48</c:v>
                </c:pt>
                <c:pt idx="21773">
                  <c:v>15:12:48</c:v>
                </c:pt>
                <c:pt idx="21774">
                  <c:v>15:12:48</c:v>
                </c:pt>
                <c:pt idx="21775">
                  <c:v>15:12:49</c:v>
                </c:pt>
                <c:pt idx="21776">
                  <c:v>15:12:49</c:v>
                </c:pt>
                <c:pt idx="21777">
                  <c:v>15:12:55</c:v>
                </c:pt>
                <c:pt idx="21778">
                  <c:v>15:12:56</c:v>
                </c:pt>
                <c:pt idx="21779">
                  <c:v>15:12:56</c:v>
                </c:pt>
                <c:pt idx="21780">
                  <c:v>15:12:56</c:v>
                </c:pt>
                <c:pt idx="21781">
                  <c:v>15:12:57</c:v>
                </c:pt>
                <c:pt idx="21782">
                  <c:v>15:12:57</c:v>
                </c:pt>
                <c:pt idx="21783">
                  <c:v>15:12:58</c:v>
                </c:pt>
                <c:pt idx="21784">
                  <c:v>15:12:58</c:v>
                </c:pt>
                <c:pt idx="21785">
                  <c:v>15:12:58</c:v>
                </c:pt>
                <c:pt idx="21786">
                  <c:v>15:12:59</c:v>
                </c:pt>
                <c:pt idx="21787">
                  <c:v>15:12:59</c:v>
                </c:pt>
                <c:pt idx="21788">
                  <c:v>15:13:05</c:v>
                </c:pt>
                <c:pt idx="21789">
                  <c:v>15:13:06</c:v>
                </c:pt>
                <c:pt idx="21790">
                  <c:v>15:13:06</c:v>
                </c:pt>
                <c:pt idx="21791">
                  <c:v>15:13:06</c:v>
                </c:pt>
                <c:pt idx="21792">
                  <c:v>15:13:07</c:v>
                </c:pt>
                <c:pt idx="21793">
                  <c:v>15:13:07</c:v>
                </c:pt>
                <c:pt idx="21794">
                  <c:v>15:13:08</c:v>
                </c:pt>
                <c:pt idx="21795">
                  <c:v>15:13:08</c:v>
                </c:pt>
                <c:pt idx="21796">
                  <c:v>15:13:08</c:v>
                </c:pt>
                <c:pt idx="21797">
                  <c:v>15:13:09</c:v>
                </c:pt>
                <c:pt idx="21798">
                  <c:v>15:13:09</c:v>
                </c:pt>
                <c:pt idx="21799">
                  <c:v>15:13:15</c:v>
                </c:pt>
                <c:pt idx="21800">
                  <c:v>15:13:16</c:v>
                </c:pt>
                <c:pt idx="21801">
                  <c:v>15:13:16</c:v>
                </c:pt>
                <c:pt idx="21802">
                  <c:v>15:13:16</c:v>
                </c:pt>
                <c:pt idx="21803">
                  <c:v>15:13:17</c:v>
                </c:pt>
                <c:pt idx="21804">
                  <c:v>15:13:17</c:v>
                </c:pt>
                <c:pt idx="21805">
                  <c:v>15:13:18</c:v>
                </c:pt>
                <c:pt idx="21806">
                  <c:v>15:13:18</c:v>
                </c:pt>
                <c:pt idx="21807">
                  <c:v>15:13:18</c:v>
                </c:pt>
                <c:pt idx="21808">
                  <c:v>15:13:19</c:v>
                </c:pt>
                <c:pt idx="21809">
                  <c:v>15:13:19</c:v>
                </c:pt>
                <c:pt idx="21810">
                  <c:v>15:13:25</c:v>
                </c:pt>
                <c:pt idx="21811">
                  <c:v>15:13:26</c:v>
                </c:pt>
                <c:pt idx="21812">
                  <c:v>15:13:26</c:v>
                </c:pt>
                <c:pt idx="21813">
                  <c:v>15:13:26</c:v>
                </c:pt>
                <c:pt idx="21814">
                  <c:v>15:13:27</c:v>
                </c:pt>
                <c:pt idx="21815">
                  <c:v>15:13:27</c:v>
                </c:pt>
                <c:pt idx="21816">
                  <c:v>15:13:28</c:v>
                </c:pt>
                <c:pt idx="21817">
                  <c:v>15:13:28</c:v>
                </c:pt>
                <c:pt idx="21818">
                  <c:v>15:13:28</c:v>
                </c:pt>
                <c:pt idx="21819">
                  <c:v>15:13:29</c:v>
                </c:pt>
                <c:pt idx="21820">
                  <c:v>15:13:29</c:v>
                </c:pt>
                <c:pt idx="21821">
                  <c:v>15:13:35</c:v>
                </c:pt>
                <c:pt idx="21822">
                  <c:v>15:13:36</c:v>
                </c:pt>
                <c:pt idx="21823">
                  <c:v>15:13:36</c:v>
                </c:pt>
                <c:pt idx="21824">
                  <c:v>15:13:36</c:v>
                </c:pt>
                <c:pt idx="21825">
                  <c:v>15:13:37</c:v>
                </c:pt>
                <c:pt idx="21826">
                  <c:v>15:13:37</c:v>
                </c:pt>
                <c:pt idx="21827">
                  <c:v>15:13:38</c:v>
                </c:pt>
                <c:pt idx="21828">
                  <c:v>15:13:38</c:v>
                </c:pt>
                <c:pt idx="21829">
                  <c:v>15:13:38</c:v>
                </c:pt>
                <c:pt idx="21830">
                  <c:v>15:13:39</c:v>
                </c:pt>
                <c:pt idx="21831">
                  <c:v>15:13:39</c:v>
                </c:pt>
                <c:pt idx="21832">
                  <c:v>15:13:45</c:v>
                </c:pt>
                <c:pt idx="21833">
                  <c:v>15:13:46</c:v>
                </c:pt>
                <c:pt idx="21834">
                  <c:v>15:13:46</c:v>
                </c:pt>
                <c:pt idx="21835">
                  <c:v>15:13:46</c:v>
                </c:pt>
                <c:pt idx="21836">
                  <c:v>15:13:47</c:v>
                </c:pt>
                <c:pt idx="21837">
                  <c:v>15:13:47</c:v>
                </c:pt>
                <c:pt idx="21838">
                  <c:v>15:13:48</c:v>
                </c:pt>
                <c:pt idx="21839">
                  <c:v>15:13:48</c:v>
                </c:pt>
                <c:pt idx="21840">
                  <c:v>15:13:48</c:v>
                </c:pt>
                <c:pt idx="21841">
                  <c:v>15:13:49</c:v>
                </c:pt>
                <c:pt idx="21842">
                  <c:v>15:13:49</c:v>
                </c:pt>
                <c:pt idx="21843">
                  <c:v>15:13:55</c:v>
                </c:pt>
                <c:pt idx="21844">
                  <c:v>15:13:56</c:v>
                </c:pt>
                <c:pt idx="21845">
                  <c:v>15:13:56</c:v>
                </c:pt>
                <c:pt idx="21846">
                  <c:v>15:13:56</c:v>
                </c:pt>
                <c:pt idx="21847">
                  <c:v>15:13:57</c:v>
                </c:pt>
                <c:pt idx="21848">
                  <c:v>15:13:57</c:v>
                </c:pt>
                <c:pt idx="21849">
                  <c:v>15:13:58</c:v>
                </c:pt>
                <c:pt idx="21850">
                  <c:v>15:13:58</c:v>
                </c:pt>
                <c:pt idx="21851">
                  <c:v>15:13:58</c:v>
                </c:pt>
                <c:pt idx="21852">
                  <c:v>15:13:59</c:v>
                </c:pt>
                <c:pt idx="21853">
                  <c:v>15:13:59</c:v>
                </c:pt>
                <c:pt idx="21854">
                  <c:v>15:14:05</c:v>
                </c:pt>
                <c:pt idx="21855">
                  <c:v>15:14:06</c:v>
                </c:pt>
                <c:pt idx="21856">
                  <c:v>15:14:06</c:v>
                </c:pt>
                <c:pt idx="21857">
                  <c:v>15:14:06</c:v>
                </c:pt>
                <c:pt idx="21858">
                  <c:v>15:14:07</c:v>
                </c:pt>
                <c:pt idx="21859">
                  <c:v>15:14:07</c:v>
                </c:pt>
                <c:pt idx="21860">
                  <c:v>15:14:08</c:v>
                </c:pt>
                <c:pt idx="21861">
                  <c:v>15:14:08</c:v>
                </c:pt>
                <c:pt idx="21862">
                  <c:v>15:14:08</c:v>
                </c:pt>
                <c:pt idx="21863">
                  <c:v>15:14:09</c:v>
                </c:pt>
                <c:pt idx="21864">
                  <c:v>15:14:09</c:v>
                </c:pt>
                <c:pt idx="21865">
                  <c:v>15:14:15</c:v>
                </c:pt>
                <c:pt idx="21866">
                  <c:v>15:14:16</c:v>
                </c:pt>
                <c:pt idx="21867">
                  <c:v>15:14:16</c:v>
                </c:pt>
                <c:pt idx="21868">
                  <c:v>15:14:16</c:v>
                </c:pt>
                <c:pt idx="21869">
                  <c:v>15:14:17</c:v>
                </c:pt>
                <c:pt idx="21870">
                  <c:v>15:14:17</c:v>
                </c:pt>
                <c:pt idx="21871">
                  <c:v>15:14:18</c:v>
                </c:pt>
                <c:pt idx="21872">
                  <c:v>15:14:18</c:v>
                </c:pt>
                <c:pt idx="21873">
                  <c:v>15:14:18</c:v>
                </c:pt>
                <c:pt idx="21874">
                  <c:v>15:14:19</c:v>
                </c:pt>
                <c:pt idx="21875">
                  <c:v>15:14:19</c:v>
                </c:pt>
                <c:pt idx="21876">
                  <c:v>15:14:25</c:v>
                </c:pt>
                <c:pt idx="21877">
                  <c:v>15:14:26</c:v>
                </c:pt>
                <c:pt idx="21878">
                  <c:v>15:14:26</c:v>
                </c:pt>
                <c:pt idx="21879">
                  <c:v>15:14:26</c:v>
                </c:pt>
                <c:pt idx="21880">
                  <c:v>15:14:27</c:v>
                </c:pt>
                <c:pt idx="21881">
                  <c:v>15:14:27</c:v>
                </c:pt>
                <c:pt idx="21882">
                  <c:v>15:14:28</c:v>
                </c:pt>
                <c:pt idx="21883">
                  <c:v>15:14:28</c:v>
                </c:pt>
                <c:pt idx="21884">
                  <c:v>15:14:28</c:v>
                </c:pt>
                <c:pt idx="21885">
                  <c:v>15:14:29</c:v>
                </c:pt>
                <c:pt idx="21886">
                  <c:v>15:14:29</c:v>
                </c:pt>
                <c:pt idx="21887">
                  <c:v>15:14:35</c:v>
                </c:pt>
                <c:pt idx="21888">
                  <c:v>15:14:36</c:v>
                </c:pt>
                <c:pt idx="21889">
                  <c:v>15:14:36</c:v>
                </c:pt>
                <c:pt idx="21890">
                  <c:v>15:14:36</c:v>
                </c:pt>
                <c:pt idx="21891">
                  <c:v>15:14:37</c:v>
                </c:pt>
                <c:pt idx="21892">
                  <c:v>15:14:37</c:v>
                </c:pt>
                <c:pt idx="21893">
                  <c:v>15:14:38</c:v>
                </c:pt>
                <c:pt idx="21894">
                  <c:v>15:14:38</c:v>
                </c:pt>
                <c:pt idx="21895">
                  <c:v>15:14:38</c:v>
                </c:pt>
                <c:pt idx="21896">
                  <c:v>15:14:39</c:v>
                </c:pt>
                <c:pt idx="21897">
                  <c:v>15:14:39</c:v>
                </c:pt>
                <c:pt idx="21898">
                  <c:v>15:14:45</c:v>
                </c:pt>
                <c:pt idx="21899">
                  <c:v>15:14:46</c:v>
                </c:pt>
                <c:pt idx="21900">
                  <c:v>15:14:46</c:v>
                </c:pt>
                <c:pt idx="21901">
                  <c:v>15:14:46</c:v>
                </c:pt>
                <c:pt idx="21902">
                  <c:v>15:14:47</c:v>
                </c:pt>
                <c:pt idx="21903">
                  <c:v>15:14:47</c:v>
                </c:pt>
                <c:pt idx="21904">
                  <c:v>15:14:48</c:v>
                </c:pt>
                <c:pt idx="21905">
                  <c:v>15:14:48</c:v>
                </c:pt>
                <c:pt idx="21906">
                  <c:v>15:14:48</c:v>
                </c:pt>
                <c:pt idx="21907">
                  <c:v>15:14:49</c:v>
                </c:pt>
                <c:pt idx="21908">
                  <c:v>15:14:49</c:v>
                </c:pt>
                <c:pt idx="21909">
                  <c:v>15:14:55</c:v>
                </c:pt>
                <c:pt idx="21910">
                  <c:v>15:14:56</c:v>
                </c:pt>
                <c:pt idx="21911">
                  <c:v>15:14:56</c:v>
                </c:pt>
                <c:pt idx="21912">
                  <c:v>15:14:56</c:v>
                </c:pt>
                <c:pt idx="21913">
                  <c:v>15:14:57</c:v>
                </c:pt>
                <c:pt idx="21914">
                  <c:v>15:14:57</c:v>
                </c:pt>
                <c:pt idx="21915">
                  <c:v>15:14:58</c:v>
                </c:pt>
                <c:pt idx="21916">
                  <c:v>15:14:58</c:v>
                </c:pt>
                <c:pt idx="21917">
                  <c:v>15:14:58</c:v>
                </c:pt>
                <c:pt idx="21918">
                  <c:v>15:14:59</c:v>
                </c:pt>
                <c:pt idx="21919">
                  <c:v>15:14:59</c:v>
                </c:pt>
                <c:pt idx="21920">
                  <c:v>15:15:05</c:v>
                </c:pt>
                <c:pt idx="21921">
                  <c:v>15:15:06</c:v>
                </c:pt>
                <c:pt idx="21922">
                  <c:v>15:15:06</c:v>
                </c:pt>
                <c:pt idx="21923">
                  <c:v>15:15:06</c:v>
                </c:pt>
                <c:pt idx="21924">
                  <c:v>15:15:07</c:v>
                </c:pt>
                <c:pt idx="21925">
                  <c:v>15:15:07</c:v>
                </c:pt>
                <c:pt idx="21926">
                  <c:v>15:15:08</c:v>
                </c:pt>
                <c:pt idx="21927">
                  <c:v>15:15:08</c:v>
                </c:pt>
                <c:pt idx="21928">
                  <c:v>15:15:08</c:v>
                </c:pt>
                <c:pt idx="21929">
                  <c:v>15:15:09</c:v>
                </c:pt>
                <c:pt idx="21930">
                  <c:v>15:15:09</c:v>
                </c:pt>
                <c:pt idx="21931">
                  <c:v>15:15:15</c:v>
                </c:pt>
                <c:pt idx="21932">
                  <c:v>15:15:16</c:v>
                </c:pt>
                <c:pt idx="21933">
                  <c:v>15:15:16</c:v>
                </c:pt>
                <c:pt idx="21934">
                  <c:v>15:15:16</c:v>
                </c:pt>
                <c:pt idx="21935">
                  <c:v>15:15:17</c:v>
                </c:pt>
                <c:pt idx="21936">
                  <c:v>15:15:17</c:v>
                </c:pt>
                <c:pt idx="21937">
                  <c:v>15:15:18</c:v>
                </c:pt>
                <c:pt idx="21938">
                  <c:v>15:15:18</c:v>
                </c:pt>
                <c:pt idx="21939">
                  <c:v>15:15:18</c:v>
                </c:pt>
                <c:pt idx="21940">
                  <c:v>15:15:19</c:v>
                </c:pt>
                <c:pt idx="21941">
                  <c:v>15:15:19</c:v>
                </c:pt>
                <c:pt idx="21942">
                  <c:v>15:15:25</c:v>
                </c:pt>
                <c:pt idx="21943">
                  <c:v>15:15:26</c:v>
                </c:pt>
                <c:pt idx="21944">
                  <c:v>15:15:26</c:v>
                </c:pt>
                <c:pt idx="21945">
                  <c:v>15:15:26</c:v>
                </c:pt>
                <c:pt idx="21946">
                  <c:v>15:15:27</c:v>
                </c:pt>
                <c:pt idx="21947">
                  <c:v>15:15:27</c:v>
                </c:pt>
                <c:pt idx="21948">
                  <c:v>15:15:28</c:v>
                </c:pt>
                <c:pt idx="21949">
                  <c:v>15:15:28</c:v>
                </c:pt>
                <c:pt idx="21950">
                  <c:v>15:15:28</c:v>
                </c:pt>
                <c:pt idx="21951">
                  <c:v>15:15:29</c:v>
                </c:pt>
                <c:pt idx="21952">
                  <c:v>15:15:29</c:v>
                </c:pt>
                <c:pt idx="21953">
                  <c:v>15:15:35</c:v>
                </c:pt>
                <c:pt idx="21954">
                  <c:v>15:15:36</c:v>
                </c:pt>
                <c:pt idx="21955">
                  <c:v>15:15:36</c:v>
                </c:pt>
                <c:pt idx="21956">
                  <c:v>15:15:36</c:v>
                </c:pt>
                <c:pt idx="21957">
                  <c:v>15:15:37</c:v>
                </c:pt>
                <c:pt idx="21958">
                  <c:v>15:15:37</c:v>
                </c:pt>
                <c:pt idx="21959">
                  <c:v>15:15:38</c:v>
                </c:pt>
                <c:pt idx="21960">
                  <c:v>15:15:38</c:v>
                </c:pt>
                <c:pt idx="21961">
                  <c:v>15:15:38</c:v>
                </c:pt>
                <c:pt idx="21962">
                  <c:v>15:15:39</c:v>
                </c:pt>
                <c:pt idx="21963">
                  <c:v>15:15:39</c:v>
                </c:pt>
                <c:pt idx="21964">
                  <c:v>15:15:45</c:v>
                </c:pt>
                <c:pt idx="21965">
                  <c:v>15:15:46</c:v>
                </c:pt>
                <c:pt idx="21966">
                  <c:v>15:15:46</c:v>
                </c:pt>
                <c:pt idx="21967">
                  <c:v>15:15:46</c:v>
                </c:pt>
                <c:pt idx="21968">
                  <c:v>15:15:47</c:v>
                </c:pt>
                <c:pt idx="21969">
                  <c:v>15:15:47</c:v>
                </c:pt>
                <c:pt idx="21970">
                  <c:v>15:15:48</c:v>
                </c:pt>
                <c:pt idx="21971">
                  <c:v>15:15:48</c:v>
                </c:pt>
                <c:pt idx="21972">
                  <c:v>15:15:48</c:v>
                </c:pt>
                <c:pt idx="21973">
                  <c:v>15:15:49</c:v>
                </c:pt>
                <c:pt idx="21974">
                  <c:v>15:15:49</c:v>
                </c:pt>
                <c:pt idx="21975">
                  <c:v>15:15:55</c:v>
                </c:pt>
                <c:pt idx="21976">
                  <c:v>15:15:56</c:v>
                </c:pt>
                <c:pt idx="21977">
                  <c:v>15:15:56</c:v>
                </c:pt>
                <c:pt idx="21978">
                  <c:v>15:15:56</c:v>
                </c:pt>
                <c:pt idx="21979">
                  <c:v>15:15:57</c:v>
                </c:pt>
                <c:pt idx="21980">
                  <c:v>15:15:57</c:v>
                </c:pt>
                <c:pt idx="21981">
                  <c:v>15:15:58</c:v>
                </c:pt>
                <c:pt idx="21982">
                  <c:v>15:15:58</c:v>
                </c:pt>
                <c:pt idx="21983">
                  <c:v>15:15:58</c:v>
                </c:pt>
                <c:pt idx="21984">
                  <c:v>15:15:59</c:v>
                </c:pt>
                <c:pt idx="21985">
                  <c:v>15:15:59</c:v>
                </c:pt>
                <c:pt idx="21986">
                  <c:v>15:16:05</c:v>
                </c:pt>
                <c:pt idx="21987">
                  <c:v>15:16:06</c:v>
                </c:pt>
                <c:pt idx="21988">
                  <c:v>15:16:06</c:v>
                </c:pt>
                <c:pt idx="21989">
                  <c:v>15:16:06</c:v>
                </c:pt>
                <c:pt idx="21990">
                  <c:v>15:16:07</c:v>
                </c:pt>
                <c:pt idx="21991">
                  <c:v>15:16:07</c:v>
                </c:pt>
                <c:pt idx="21992">
                  <c:v>15:16:08</c:v>
                </c:pt>
                <c:pt idx="21993">
                  <c:v>15:16:08</c:v>
                </c:pt>
                <c:pt idx="21994">
                  <c:v>15:16:08</c:v>
                </c:pt>
                <c:pt idx="21995">
                  <c:v>15:16:09</c:v>
                </c:pt>
                <c:pt idx="21996">
                  <c:v>15:16:09</c:v>
                </c:pt>
                <c:pt idx="21997">
                  <c:v>15:16:15</c:v>
                </c:pt>
                <c:pt idx="21998">
                  <c:v>15:16:16</c:v>
                </c:pt>
                <c:pt idx="21999">
                  <c:v>15:16:16</c:v>
                </c:pt>
                <c:pt idx="22000">
                  <c:v>15:16:16</c:v>
                </c:pt>
                <c:pt idx="22001">
                  <c:v>15:16:17</c:v>
                </c:pt>
                <c:pt idx="22002">
                  <c:v>15:16:17</c:v>
                </c:pt>
                <c:pt idx="22003">
                  <c:v>15:16:18</c:v>
                </c:pt>
                <c:pt idx="22004">
                  <c:v>15:16:18</c:v>
                </c:pt>
                <c:pt idx="22005">
                  <c:v>15:16:18</c:v>
                </c:pt>
                <c:pt idx="22006">
                  <c:v>15:16:19</c:v>
                </c:pt>
                <c:pt idx="22007">
                  <c:v>15:16:19</c:v>
                </c:pt>
                <c:pt idx="22008">
                  <c:v>15:16:25</c:v>
                </c:pt>
                <c:pt idx="22009">
                  <c:v>15:16:26</c:v>
                </c:pt>
                <c:pt idx="22010">
                  <c:v>15:16:26</c:v>
                </c:pt>
                <c:pt idx="22011">
                  <c:v>15:16:26</c:v>
                </c:pt>
                <c:pt idx="22012">
                  <c:v>15:16:27</c:v>
                </c:pt>
                <c:pt idx="22013">
                  <c:v>15:16:27</c:v>
                </c:pt>
                <c:pt idx="22014">
                  <c:v>15:16:28</c:v>
                </c:pt>
                <c:pt idx="22015">
                  <c:v>15:16:28</c:v>
                </c:pt>
                <c:pt idx="22016">
                  <c:v>15:16:28</c:v>
                </c:pt>
                <c:pt idx="22017">
                  <c:v>15:16:29</c:v>
                </c:pt>
                <c:pt idx="22018">
                  <c:v>15:16:29</c:v>
                </c:pt>
                <c:pt idx="22019">
                  <c:v>15:16:35</c:v>
                </c:pt>
                <c:pt idx="22020">
                  <c:v>15:16:36</c:v>
                </c:pt>
                <c:pt idx="22021">
                  <c:v>15:16:36</c:v>
                </c:pt>
                <c:pt idx="22022">
                  <c:v>15:16:36</c:v>
                </c:pt>
                <c:pt idx="22023">
                  <c:v>15:16:37</c:v>
                </c:pt>
                <c:pt idx="22024">
                  <c:v>15:16:37</c:v>
                </c:pt>
                <c:pt idx="22025">
                  <c:v>15:16:38</c:v>
                </c:pt>
                <c:pt idx="22026">
                  <c:v>15:16:38</c:v>
                </c:pt>
                <c:pt idx="22027">
                  <c:v>15:16:38</c:v>
                </c:pt>
                <c:pt idx="22028">
                  <c:v>15:16:39</c:v>
                </c:pt>
                <c:pt idx="22029">
                  <c:v>15:16:39</c:v>
                </c:pt>
                <c:pt idx="22030">
                  <c:v>15:16:45</c:v>
                </c:pt>
                <c:pt idx="22031">
                  <c:v>15:16:46</c:v>
                </c:pt>
                <c:pt idx="22032">
                  <c:v>15:16:46</c:v>
                </c:pt>
                <c:pt idx="22033">
                  <c:v>15:16:46</c:v>
                </c:pt>
                <c:pt idx="22034">
                  <c:v>15:16:47</c:v>
                </c:pt>
                <c:pt idx="22035">
                  <c:v>15:16:47</c:v>
                </c:pt>
                <c:pt idx="22036">
                  <c:v>15:16:48</c:v>
                </c:pt>
                <c:pt idx="22037">
                  <c:v>15:16:48</c:v>
                </c:pt>
                <c:pt idx="22038">
                  <c:v>15:16:48</c:v>
                </c:pt>
                <c:pt idx="22039">
                  <c:v>15:16:49</c:v>
                </c:pt>
                <c:pt idx="22040">
                  <c:v>15:16:49</c:v>
                </c:pt>
                <c:pt idx="22041">
                  <c:v>15:16:55</c:v>
                </c:pt>
                <c:pt idx="22042">
                  <c:v>15:16:56</c:v>
                </c:pt>
                <c:pt idx="22043">
                  <c:v>15:16:56</c:v>
                </c:pt>
                <c:pt idx="22044">
                  <c:v>15:16:56</c:v>
                </c:pt>
                <c:pt idx="22045">
                  <c:v>15:16:57</c:v>
                </c:pt>
                <c:pt idx="22046">
                  <c:v>15:16:57</c:v>
                </c:pt>
                <c:pt idx="22047">
                  <c:v>15:16:58</c:v>
                </c:pt>
                <c:pt idx="22048">
                  <c:v>15:16:58</c:v>
                </c:pt>
                <c:pt idx="22049">
                  <c:v>15:16:58</c:v>
                </c:pt>
                <c:pt idx="22050">
                  <c:v>15:16:59</c:v>
                </c:pt>
                <c:pt idx="22051">
                  <c:v>15:16:59</c:v>
                </c:pt>
                <c:pt idx="22052">
                  <c:v>15:17:05</c:v>
                </c:pt>
                <c:pt idx="22053">
                  <c:v>15:17:06</c:v>
                </c:pt>
                <c:pt idx="22054">
                  <c:v>15:17:06</c:v>
                </c:pt>
                <c:pt idx="22055">
                  <c:v>15:17:06</c:v>
                </c:pt>
                <c:pt idx="22056">
                  <c:v>15:17:07</c:v>
                </c:pt>
                <c:pt idx="22057">
                  <c:v>15:17:07</c:v>
                </c:pt>
                <c:pt idx="22058">
                  <c:v>15:17:08</c:v>
                </c:pt>
                <c:pt idx="22059">
                  <c:v>15:17:08</c:v>
                </c:pt>
                <c:pt idx="22060">
                  <c:v>15:17:08</c:v>
                </c:pt>
                <c:pt idx="22061">
                  <c:v>15:17:09</c:v>
                </c:pt>
                <c:pt idx="22062">
                  <c:v>15:17:09</c:v>
                </c:pt>
                <c:pt idx="22063">
                  <c:v>15:17:15</c:v>
                </c:pt>
                <c:pt idx="22064">
                  <c:v>15:17:16</c:v>
                </c:pt>
                <c:pt idx="22065">
                  <c:v>15:17:16</c:v>
                </c:pt>
                <c:pt idx="22066">
                  <c:v>15:17:16</c:v>
                </c:pt>
                <c:pt idx="22067">
                  <c:v>15:17:17</c:v>
                </c:pt>
                <c:pt idx="22068">
                  <c:v>15:17:17</c:v>
                </c:pt>
                <c:pt idx="22069">
                  <c:v>15:17:18</c:v>
                </c:pt>
                <c:pt idx="22070">
                  <c:v>15:17:18</c:v>
                </c:pt>
                <c:pt idx="22071">
                  <c:v>15:17:18</c:v>
                </c:pt>
                <c:pt idx="22072">
                  <c:v>15:17:19</c:v>
                </c:pt>
                <c:pt idx="22073">
                  <c:v>15:17:19</c:v>
                </c:pt>
                <c:pt idx="22074">
                  <c:v>15:17:25</c:v>
                </c:pt>
                <c:pt idx="22075">
                  <c:v>15:17:25</c:v>
                </c:pt>
                <c:pt idx="22076">
                  <c:v>15:17:26</c:v>
                </c:pt>
                <c:pt idx="22077">
                  <c:v>15:17:26</c:v>
                </c:pt>
                <c:pt idx="22078">
                  <c:v>15:17:26</c:v>
                </c:pt>
                <c:pt idx="22079">
                  <c:v>15:17:26</c:v>
                </c:pt>
                <c:pt idx="22080">
                  <c:v>15:17:27</c:v>
                </c:pt>
                <c:pt idx="22081">
                  <c:v>15:17:27</c:v>
                </c:pt>
                <c:pt idx="22082">
                  <c:v>15:17:27</c:v>
                </c:pt>
                <c:pt idx="22083">
                  <c:v>15:17:28</c:v>
                </c:pt>
                <c:pt idx="22084">
                  <c:v>15:17:28</c:v>
                </c:pt>
                <c:pt idx="22085">
                  <c:v>15:17:28</c:v>
                </c:pt>
                <c:pt idx="22086">
                  <c:v>15:17:28</c:v>
                </c:pt>
                <c:pt idx="22087">
                  <c:v>15:17:29</c:v>
                </c:pt>
                <c:pt idx="22088">
                  <c:v>15:17:29</c:v>
                </c:pt>
                <c:pt idx="22089">
                  <c:v>15:17:29</c:v>
                </c:pt>
                <c:pt idx="22090">
                  <c:v>15:17:30</c:v>
                </c:pt>
                <c:pt idx="22091">
                  <c:v>15:17:31</c:v>
                </c:pt>
                <c:pt idx="22092">
                  <c:v>15:17:32</c:v>
                </c:pt>
                <c:pt idx="22093">
                  <c:v>15:17:33</c:v>
                </c:pt>
                <c:pt idx="22094">
                  <c:v>15:17:34</c:v>
                </c:pt>
                <c:pt idx="22095">
                  <c:v>15:17:35</c:v>
                </c:pt>
                <c:pt idx="22096">
                  <c:v>15:17:35</c:v>
                </c:pt>
                <c:pt idx="22097">
                  <c:v>15:17:36</c:v>
                </c:pt>
                <c:pt idx="22098">
                  <c:v>15:17:36</c:v>
                </c:pt>
                <c:pt idx="22099">
                  <c:v>15:17:36</c:v>
                </c:pt>
                <c:pt idx="22100">
                  <c:v>15:17:36</c:v>
                </c:pt>
                <c:pt idx="22101">
                  <c:v>15:17:37</c:v>
                </c:pt>
                <c:pt idx="22102">
                  <c:v>15:17:37</c:v>
                </c:pt>
                <c:pt idx="22103">
                  <c:v>15:17:37</c:v>
                </c:pt>
                <c:pt idx="22104">
                  <c:v>15:17:38</c:v>
                </c:pt>
                <c:pt idx="22105">
                  <c:v>15:17:38</c:v>
                </c:pt>
                <c:pt idx="22106">
                  <c:v>15:17:38</c:v>
                </c:pt>
                <c:pt idx="22107">
                  <c:v>15:17:38</c:v>
                </c:pt>
                <c:pt idx="22108">
                  <c:v>15:17:39</c:v>
                </c:pt>
                <c:pt idx="22109">
                  <c:v>15:17:39</c:v>
                </c:pt>
                <c:pt idx="22110">
                  <c:v>15:17:39</c:v>
                </c:pt>
                <c:pt idx="22111">
                  <c:v>15:17:43</c:v>
                </c:pt>
                <c:pt idx="22112">
                  <c:v>15:17:44</c:v>
                </c:pt>
                <c:pt idx="22113">
                  <c:v>15:17:45</c:v>
                </c:pt>
                <c:pt idx="22114">
                  <c:v>15:17:45</c:v>
                </c:pt>
                <c:pt idx="22115">
                  <c:v>15:17:46</c:v>
                </c:pt>
                <c:pt idx="22116">
                  <c:v>15:17:46</c:v>
                </c:pt>
                <c:pt idx="22117">
                  <c:v>15:17:46</c:v>
                </c:pt>
                <c:pt idx="22118">
                  <c:v>15:17:46</c:v>
                </c:pt>
                <c:pt idx="22119">
                  <c:v>15:17:47</c:v>
                </c:pt>
                <c:pt idx="22120">
                  <c:v>15:17:47</c:v>
                </c:pt>
                <c:pt idx="22121">
                  <c:v>15:17:47</c:v>
                </c:pt>
                <c:pt idx="22122">
                  <c:v>15:17:48</c:v>
                </c:pt>
                <c:pt idx="22123">
                  <c:v>15:17:48</c:v>
                </c:pt>
                <c:pt idx="22124">
                  <c:v>15:17:48</c:v>
                </c:pt>
                <c:pt idx="22125">
                  <c:v>15:17:48</c:v>
                </c:pt>
                <c:pt idx="22126">
                  <c:v>15:17:49</c:v>
                </c:pt>
                <c:pt idx="22127">
                  <c:v>15:17:49</c:v>
                </c:pt>
                <c:pt idx="22128">
                  <c:v>15:17:49</c:v>
                </c:pt>
                <c:pt idx="22129">
                  <c:v>15:17:50</c:v>
                </c:pt>
                <c:pt idx="22130">
                  <c:v>15:17:51</c:v>
                </c:pt>
                <c:pt idx="22131">
                  <c:v>15:17:54</c:v>
                </c:pt>
                <c:pt idx="22132">
                  <c:v>15:17:55</c:v>
                </c:pt>
                <c:pt idx="22133">
                  <c:v>15:17:56</c:v>
                </c:pt>
                <c:pt idx="22134">
                  <c:v>15:17:56</c:v>
                </c:pt>
                <c:pt idx="22135">
                  <c:v>15:17:56</c:v>
                </c:pt>
                <c:pt idx="22136">
                  <c:v>15:17:57</c:v>
                </c:pt>
                <c:pt idx="22137">
                  <c:v>15:17:57</c:v>
                </c:pt>
                <c:pt idx="22138">
                  <c:v>15:17:58</c:v>
                </c:pt>
                <c:pt idx="22139">
                  <c:v>15:17:58</c:v>
                </c:pt>
                <c:pt idx="22140">
                  <c:v>15:17:58</c:v>
                </c:pt>
                <c:pt idx="22141">
                  <c:v>15:17:59</c:v>
                </c:pt>
                <c:pt idx="22142">
                  <c:v>15:17:59</c:v>
                </c:pt>
                <c:pt idx="22143">
                  <c:v>15:18:01</c:v>
                </c:pt>
                <c:pt idx="22144">
                  <c:v>15:18:05</c:v>
                </c:pt>
                <c:pt idx="22145">
                  <c:v>15:18:06</c:v>
                </c:pt>
                <c:pt idx="22146">
                  <c:v>15:18:06</c:v>
                </c:pt>
                <c:pt idx="22147">
                  <c:v>15:18:06</c:v>
                </c:pt>
                <c:pt idx="22148">
                  <c:v>15:18:07</c:v>
                </c:pt>
                <c:pt idx="22149">
                  <c:v>15:18:07</c:v>
                </c:pt>
                <c:pt idx="22150">
                  <c:v>15:18:08</c:v>
                </c:pt>
                <c:pt idx="22151">
                  <c:v>15:18:08</c:v>
                </c:pt>
                <c:pt idx="22152">
                  <c:v>15:18:08</c:v>
                </c:pt>
                <c:pt idx="22153">
                  <c:v>15:18:09</c:v>
                </c:pt>
                <c:pt idx="22154">
                  <c:v>15:18:09</c:v>
                </c:pt>
                <c:pt idx="22155">
                  <c:v>15:18:15</c:v>
                </c:pt>
                <c:pt idx="22156">
                  <c:v>15:18:16</c:v>
                </c:pt>
                <c:pt idx="22157">
                  <c:v>15:18:16</c:v>
                </c:pt>
                <c:pt idx="22158">
                  <c:v>15:18:16</c:v>
                </c:pt>
                <c:pt idx="22159">
                  <c:v>15:18:16</c:v>
                </c:pt>
                <c:pt idx="22160">
                  <c:v>15:18:17</c:v>
                </c:pt>
                <c:pt idx="22161">
                  <c:v>15:18:17</c:v>
                </c:pt>
                <c:pt idx="22162">
                  <c:v>15:18:18</c:v>
                </c:pt>
                <c:pt idx="22163">
                  <c:v>15:18:18</c:v>
                </c:pt>
                <c:pt idx="22164">
                  <c:v>15:18:18</c:v>
                </c:pt>
                <c:pt idx="22165">
                  <c:v>15:18:19</c:v>
                </c:pt>
                <c:pt idx="22166">
                  <c:v>15:18:19</c:v>
                </c:pt>
                <c:pt idx="22167">
                  <c:v>15:18:20</c:v>
                </c:pt>
                <c:pt idx="22168">
                  <c:v>15:18:25</c:v>
                </c:pt>
                <c:pt idx="22169">
                  <c:v>15:18:26</c:v>
                </c:pt>
                <c:pt idx="22170">
                  <c:v>15:18:26</c:v>
                </c:pt>
                <c:pt idx="22171">
                  <c:v>15:18:26</c:v>
                </c:pt>
                <c:pt idx="22172">
                  <c:v>15:18:27</c:v>
                </c:pt>
                <c:pt idx="22173">
                  <c:v>15:18:27</c:v>
                </c:pt>
                <c:pt idx="22174">
                  <c:v>15:18:28</c:v>
                </c:pt>
                <c:pt idx="22175">
                  <c:v>15:18:28</c:v>
                </c:pt>
                <c:pt idx="22176">
                  <c:v>15:18:28</c:v>
                </c:pt>
                <c:pt idx="22177">
                  <c:v>15:18:29</c:v>
                </c:pt>
                <c:pt idx="22178">
                  <c:v>15:18:29</c:v>
                </c:pt>
                <c:pt idx="22179">
                  <c:v>15:18:35</c:v>
                </c:pt>
                <c:pt idx="22180">
                  <c:v>15:18:36</c:v>
                </c:pt>
                <c:pt idx="22181">
                  <c:v>15:18:36</c:v>
                </c:pt>
                <c:pt idx="22182">
                  <c:v>15:18:36</c:v>
                </c:pt>
                <c:pt idx="22183">
                  <c:v>15:18:36</c:v>
                </c:pt>
                <c:pt idx="22184">
                  <c:v>15:18:37</c:v>
                </c:pt>
                <c:pt idx="22185">
                  <c:v>15:18:37</c:v>
                </c:pt>
                <c:pt idx="22186">
                  <c:v>15:18:38</c:v>
                </c:pt>
                <c:pt idx="22187">
                  <c:v>15:18:38</c:v>
                </c:pt>
                <c:pt idx="22188">
                  <c:v>15:18:38</c:v>
                </c:pt>
                <c:pt idx="22189">
                  <c:v>15:18:39</c:v>
                </c:pt>
                <c:pt idx="22190">
                  <c:v>15:18:39</c:v>
                </c:pt>
                <c:pt idx="22191">
                  <c:v>15:18:39</c:v>
                </c:pt>
                <c:pt idx="22192">
                  <c:v>15:18:40</c:v>
                </c:pt>
                <c:pt idx="22193">
                  <c:v>15:18:41</c:v>
                </c:pt>
                <c:pt idx="22194">
                  <c:v>15:18:42</c:v>
                </c:pt>
                <c:pt idx="22195">
                  <c:v>15:18:43</c:v>
                </c:pt>
                <c:pt idx="22196">
                  <c:v>15:18:45</c:v>
                </c:pt>
                <c:pt idx="22197">
                  <c:v>15:18:46</c:v>
                </c:pt>
                <c:pt idx="22198">
                  <c:v>15:18:46</c:v>
                </c:pt>
                <c:pt idx="22199">
                  <c:v>15:18:46</c:v>
                </c:pt>
                <c:pt idx="22200">
                  <c:v>15:18:46</c:v>
                </c:pt>
                <c:pt idx="22201">
                  <c:v>15:18:47</c:v>
                </c:pt>
                <c:pt idx="22202">
                  <c:v>15:18:47</c:v>
                </c:pt>
                <c:pt idx="22203">
                  <c:v>15:18:47</c:v>
                </c:pt>
                <c:pt idx="22204">
                  <c:v>15:18:48</c:v>
                </c:pt>
                <c:pt idx="22205">
                  <c:v>15:18:48</c:v>
                </c:pt>
                <c:pt idx="22206">
                  <c:v>15:18:48</c:v>
                </c:pt>
                <c:pt idx="22207">
                  <c:v>15:18:48</c:v>
                </c:pt>
                <c:pt idx="22208">
                  <c:v>15:18:49</c:v>
                </c:pt>
                <c:pt idx="22209">
                  <c:v>15:18:49</c:v>
                </c:pt>
                <c:pt idx="22210">
                  <c:v>15:18:49</c:v>
                </c:pt>
                <c:pt idx="22211">
                  <c:v>15:18:50</c:v>
                </c:pt>
                <c:pt idx="22212">
                  <c:v>15:18:51</c:v>
                </c:pt>
                <c:pt idx="22213">
                  <c:v>15:18:52</c:v>
                </c:pt>
                <c:pt idx="22214">
                  <c:v>15:18:53</c:v>
                </c:pt>
                <c:pt idx="22215">
                  <c:v>15:18:54</c:v>
                </c:pt>
                <c:pt idx="22216">
                  <c:v>15:18:55</c:v>
                </c:pt>
                <c:pt idx="22217">
                  <c:v>15:18:55</c:v>
                </c:pt>
                <c:pt idx="22218">
                  <c:v>15:18:56</c:v>
                </c:pt>
                <c:pt idx="22219">
                  <c:v>15:18:56</c:v>
                </c:pt>
                <c:pt idx="22220">
                  <c:v>15:18:56</c:v>
                </c:pt>
                <c:pt idx="22221">
                  <c:v>15:18:56</c:v>
                </c:pt>
                <c:pt idx="22222">
                  <c:v>15:18:57</c:v>
                </c:pt>
                <c:pt idx="22223">
                  <c:v>15:18:57</c:v>
                </c:pt>
                <c:pt idx="22224">
                  <c:v>15:18:57</c:v>
                </c:pt>
                <c:pt idx="22225">
                  <c:v>15:18:58</c:v>
                </c:pt>
                <c:pt idx="22226">
                  <c:v>15:18:58</c:v>
                </c:pt>
                <c:pt idx="22227">
                  <c:v>15:18:58</c:v>
                </c:pt>
                <c:pt idx="22228">
                  <c:v>15:18:58</c:v>
                </c:pt>
                <c:pt idx="22229">
                  <c:v>15:18:59</c:v>
                </c:pt>
                <c:pt idx="22230">
                  <c:v>15:18:59</c:v>
                </c:pt>
                <c:pt idx="22231">
                  <c:v>15:18:59</c:v>
                </c:pt>
                <c:pt idx="22232">
                  <c:v>15:19:01</c:v>
                </c:pt>
                <c:pt idx="22233">
                  <c:v>15:19:02</c:v>
                </c:pt>
                <c:pt idx="22234">
                  <c:v>15:19:03</c:v>
                </c:pt>
                <c:pt idx="22235">
                  <c:v>15:19:05</c:v>
                </c:pt>
                <c:pt idx="22236">
                  <c:v>15:19:05</c:v>
                </c:pt>
                <c:pt idx="22237">
                  <c:v>15:19:06</c:v>
                </c:pt>
                <c:pt idx="22238">
                  <c:v>15:19:06</c:v>
                </c:pt>
                <c:pt idx="22239">
                  <c:v>15:19:06</c:v>
                </c:pt>
                <c:pt idx="22240">
                  <c:v>15:19:07</c:v>
                </c:pt>
                <c:pt idx="22241">
                  <c:v>15:19:07</c:v>
                </c:pt>
                <c:pt idx="22242">
                  <c:v>15:19:08</c:v>
                </c:pt>
                <c:pt idx="22243">
                  <c:v>15:19:08</c:v>
                </c:pt>
                <c:pt idx="22244">
                  <c:v>15:19:08</c:v>
                </c:pt>
                <c:pt idx="22245">
                  <c:v>15:19:09</c:v>
                </c:pt>
                <c:pt idx="22246">
                  <c:v>15:19:09</c:v>
                </c:pt>
                <c:pt idx="22247">
                  <c:v>15:19:09</c:v>
                </c:pt>
                <c:pt idx="22248">
                  <c:v>15:19:15</c:v>
                </c:pt>
                <c:pt idx="22249">
                  <c:v>15:19:16</c:v>
                </c:pt>
                <c:pt idx="22250">
                  <c:v>15:19:16</c:v>
                </c:pt>
                <c:pt idx="22251">
                  <c:v>15:19:16</c:v>
                </c:pt>
                <c:pt idx="22252">
                  <c:v>15:19:17</c:v>
                </c:pt>
                <c:pt idx="22253">
                  <c:v>15:19:17</c:v>
                </c:pt>
                <c:pt idx="22254">
                  <c:v>15:19:18</c:v>
                </c:pt>
                <c:pt idx="22255">
                  <c:v>15:19:18</c:v>
                </c:pt>
                <c:pt idx="22256">
                  <c:v>15:19:18</c:v>
                </c:pt>
                <c:pt idx="22257">
                  <c:v>15:19:19</c:v>
                </c:pt>
                <c:pt idx="22258">
                  <c:v>15:19:19</c:v>
                </c:pt>
                <c:pt idx="22259">
                  <c:v>15:19:21</c:v>
                </c:pt>
                <c:pt idx="22260">
                  <c:v>15:19:25</c:v>
                </c:pt>
                <c:pt idx="22261">
                  <c:v>15:19:26</c:v>
                </c:pt>
                <c:pt idx="22262">
                  <c:v>15:19:26</c:v>
                </c:pt>
                <c:pt idx="22263">
                  <c:v>15:19:26</c:v>
                </c:pt>
                <c:pt idx="22264">
                  <c:v>15:19:27</c:v>
                </c:pt>
                <c:pt idx="22265">
                  <c:v>15:19:27</c:v>
                </c:pt>
                <c:pt idx="22266">
                  <c:v>15:19:28</c:v>
                </c:pt>
                <c:pt idx="22267">
                  <c:v>15:19:28</c:v>
                </c:pt>
                <c:pt idx="22268">
                  <c:v>15:19:28</c:v>
                </c:pt>
                <c:pt idx="22269">
                  <c:v>15:19:29</c:v>
                </c:pt>
                <c:pt idx="22270">
                  <c:v>15:19:29</c:v>
                </c:pt>
                <c:pt idx="22271">
                  <c:v>15:19:35</c:v>
                </c:pt>
                <c:pt idx="22272">
                  <c:v>15:19:36</c:v>
                </c:pt>
                <c:pt idx="22273">
                  <c:v>15:19:36</c:v>
                </c:pt>
                <c:pt idx="22274">
                  <c:v>15:19:36</c:v>
                </c:pt>
                <c:pt idx="22275">
                  <c:v>15:19:37</c:v>
                </c:pt>
                <c:pt idx="22276">
                  <c:v>15:19:37</c:v>
                </c:pt>
                <c:pt idx="22277">
                  <c:v>15:19:38</c:v>
                </c:pt>
                <c:pt idx="22278">
                  <c:v>15:19:38</c:v>
                </c:pt>
                <c:pt idx="22279">
                  <c:v>15:19:38</c:v>
                </c:pt>
                <c:pt idx="22280">
                  <c:v>15:19:39</c:v>
                </c:pt>
                <c:pt idx="22281">
                  <c:v>15:19:39</c:v>
                </c:pt>
                <c:pt idx="22282">
                  <c:v>15:19:45</c:v>
                </c:pt>
                <c:pt idx="22283">
                  <c:v>15:19:46</c:v>
                </c:pt>
                <c:pt idx="22284">
                  <c:v>15:19:46</c:v>
                </c:pt>
                <c:pt idx="22285">
                  <c:v>15:19:46</c:v>
                </c:pt>
                <c:pt idx="22286">
                  <c:v>15:19:47</c:v>
                </c:pt>
                <c:pt idx="22287">
                  <c:v>15:19:47</c:v>
                </c:pt>
                <c:pt idx="22288">
                  <c:v>15:19:48</c:v>
                </c:pt>
                <c:pt idx="22289">
                  <c:v>15:19:48</c:v>
                </c:pt>
                <c:pt idx="22290">
                  <c:v>15:19:48</c:v>
                </c:pt>
                <c:pt idx="22291">
                  <c:v>15:19:49</c:v>
                </c:pt>
                <c:pt idx="22292">
                  <c:v>15:19:49</c:v>
                </c:pt>
                <c:pt idx="22293">
                  <c:v>15:19:55</c:v>
                </c:pt>
                <c:pt idx="22294">
                  <c:v>15:19:56</c:v>
                </c:pt>
                <c:pt idx="22295">
                  <c:v>15:19:56</c:v>
                </c:pt>
                <c:pt idx="22296">
                  <c:v>15:19:56</c:v>
                </c:pt>
                <c:pt idx="22297">
                  <c:v>15:19:57</c:v>
                </c:pt>
                <c:pt idx="22298">
                  <c:v>15:19:57</c:v>
                </c:pt>
                <c:pt idx="22299">
                  <c:v>15:19:58</c:v>
                </c:pt>
                <c:pt idx="22300">
                  <c:v>15:19:58</c:v>
                </c:pt>
                <c:pt idx="22301">
                  <c:v>15:19:58</c:v>
                </c:pt>
                <c:pt idx="22302">
                  <c:v>15:19:59</c:v>
                </c:pt>
                <c:pt idx="22303">
                  <c:v>15:19:59</c:v>
                </c:pt>
                <c:pt idx="22304">
                  <c:v>15:20:04</c:v>
                </c:pt>
                <c:pt idx="22305">
                  <c:v>15:20:05</c:v>
                </c:pt>
                <c:pt idx="22306">
                  <c:v>15:20:06</c:v>
                </c:pt>
                <c:pt idx="22307">
                  <c:v>15:20:06</c:v>
                </c:pt>
                <c:pt idx="22308">
                  <c:v>15:20:06</c:v>
                </c:pt>
                <c:pt idx="22309">
                  <c:v>15:20:07</c:v>
                </c:pt>
                <c:pt idx="22310">
                  <c:v>15:20:07</c:v>
                </c:pt>
                <c:pt idx="22311">
                  <c:v>15:20:08</c:v>
                </c:pt>
                <c:pt idx="22312">
                  <c:v>15:20:08</c:v>
                </c:pt>
                <c:pt idx="22313">
                  <c:v>15:20:08</c:v>
                </c:pt>
                <c:pt idx="22314">
                  <c:v>15:20:09</c:v>
                </c:pt>
                <c:pt idx="22315">
                  <c:v>15:20:09</c:v>
                </c:pt>
                <c:pt idx="22316">
                  <c:v>15:20:15</c:v>
                </c:pt>
                <c:pt idx="22317">
                  <c:v>15:20:16</c:v>
                </c:pt>
                <c:pt idx="22318">
                  <c:v>15:20:16</c:v>
                </c:pt>
                <c:pt idx="22319">
                  <c:v>15:20:16</c:v>
                </c:pt>
                <c:pt idx="22320">
                  <c:v>15:20:17</c:v>
                </c:pt>
                <c:pt idx="22321">
                  <c:v>15:20:17</c:v>
                </c:pt>
                <c:pt idx="22322">
                  <c:v>15:20:18</c:v>
                </c:pt>
                <c:pt idx="22323">
                  <c:v>15:20:18</c:v>
                </c:pt>
                <c:pt idx="22324">
                  <c:v>15:20:18</c:v>
                </c:pt>
                <c:pt idx="22325">
                  <c:v>15:20:19</c:v>
                </c:pt>
                <c:pt idx="22326">
                  <c:v>15:20:19</c:v>
                </c:pt>
                <c:pt idx="22327">
                  <c:v>15:20:25</c:v>
                </c:pt>
                <c:pt idx="22328">
                  <c:v>15:20:26</c:v>
                </c:pt>
                <c:pt idx="22329">
                  <c:v>15:20:26</c:v>
                </c:pt>
                <c:pt idx="22330">
                  <c:v>15:20:26</c:v>
                </c:pt>
                <c:pt idx="22331">
                  <c:v>15:20:27</c:v>
                </c:pt>
                <c:pt idx="22332">
                  <c:v>15:20:27</c:v>
                </c:pt>
                <c:pt idx="22333">
                  <c:v>15:20:28</c:v>
                </c:pt>
                <c:pt idx="22334">
                  <c:v>15:20:28</c:v>
                </c:pt>
                <c:pt idx="22335">
                  <c:v>15:20:28</c:v>
                </c:pt>
                <c:pt idx="22336">
                  <c:v>15:20:29</c:v>
                </c:pt>
                <c:pt idx="22337">
                  <c:v>15:20:29</c:v>
                </c:pt>
                <c:pt idx="22338">
                  <c:v>15:20:35</c:v>
                </c:pt>
                <c:pt idx="22339">
                  <c:v>15:20:36</c:v>
                </c:pt>
                <c:pt idx="22340">
                  <c:v>15:20:36</c:v>
                </c:pt>
                <c:pt idx="22341">
                  <c:v>15:20:36</c:v>
                </c:pt>
                <c:pt idx="22342">
                  <c:v>15:20:37</c:v>
                </c:pt>
                <c:pt idx="22343">
                  <c:v>15:20:37</c:v>
                </c:pt>
                <c:pt idx="22344">
                  <c:v>15:20:38</c:v>
                </c:pt>
                <c:pt idx="22345">
                  <c:v>15:20:38</c:v>
                </c:pt>
                <c:pt idx="22346">
                  <c:v>15:20:38</c:v>
                </c:pt>
                <c:pt idx="22347">
                  <c:v>15:20:39</c:v>
                </c:pt>
                <c:pt idx="22348">
                  <c:v>15:20:39</c:v>
                </c:pt>
                <c:pt idx="22349">
                  <c:v>15:20:45</c:v>
                </c:pt>
                <c:pt idx="22350">
                  <c:v>15:20:46</c:v>
                </c:pt>
                <c:pt idx="22351">
                  <c:v>15:20:46</c:v>
                </c:pt>
                <c:pt idx="22352">
                  <c:v>15:20:46</c:v>
                </c:pt>
                <c:pt idx="22353">
                  <c:v>15:20:47</c:v>
                </c:pt>
                <c:pt idx="22354">
                  <c:v>15:20:47</c:v>
                </c:pt>
                <c:pt idx="22355">
                  <c:v>15:20:48</c:v>
                </c:pt>
                <c:pt idx="22356">
                  <c:v>15:20:48</c:v>
                </c:pt>
                <c:pt idx="22357">
                  <c:v>15:20:48</c:v>
                </c:pt>
                <c:pt idx="22358">
                  <c:v>15:20:49</c:v>
                </c:pt>
                <c:pt idx="22359">
                  <c:v>15:20:49</c:v>
                </c:pt>
                <c:pt idx="22360">
                  <c:v>15:20:55</c:v>
                </c:pt>
                <c:pt idx="22361">
                  <c:v>15:20:56</c:v>
                </c:pt>
                <c:pt idx="22362">
                  <c:v>15:20:56</c:v>
                </c:pt>
                <c:pt idx="22363">
                  <c:v>15:20:56</c:v>
                </c:pt>
                <c:pt idx="22364">
                  <c:v>15:20:57</c:v>
                </c:pt>
                <c:pt idx="22365">
                  <c:v>15:20:57</c:v>
                </c:pt>
                <c:pt idx="22366">
                  <c:v>15:20:58</c:v>
                </c:pt>
                <c:pt idx="22367">
                  <c:v>15:20:58</c:v>
                </c:pt>
                <c:pt idx="22368">
                  <c:v>15:20:58</c:v>
                </c:pt>
                <c:pt idx="22369">
                  <c:v>15:20:59</c:v>
                </c:pt>
                <c:pt idx="22370">
                  <c:v>15:20:59</c:v>
                </c:pt>
                <c:pt idx="22371">
                  <c:v>15:21:01</c:v>
                </c:pt>
                <c:pt idx="22372">
                  <c:v>15:21:05</c:v>
                </c:pt>
                <c:pt idx="22373">
                  <c:v>15:21:05</c:v>
                </c:pt>
                <c:pt idx="22374">
                  <c:v>15:21:06</c:v>
                </c:pt>
                <c:pt idx="22375">
                  <c:v>15:21:06</c:v>
                </c:pt>
                <c:pt idx="22376">
                  <c:v>15:21:06</c:v>
                </c:pt>
                <c:pt idx="22377">
                  <c:v>15:21:07</c:v>
                </c:pt>
                <c:pt idx="22378">
                  <c:v>15:21:07</c:v>
                </c:pt>
                <c:pt idx="22379">
                  <c:v>15:21:08</c:v>
                </c:pt>
                <c:pt idx="22380">
                  <c:v>15:21:08</c:v>
                </c:pt>
                <c:pt idx="22381">
                  <c:v>15:21:08</c:v>
                </c:pt>
                <c:pt idx="22382">
                  <c:v>15:21:09</c:v>
                </c:pt>
                <c:pt idx="22383">
                  <c:v>15:21:09</c:v>
                </c:pt>
                <c:pt idx="22384">
                  <c:v>15:21:15</c:v>
                </c:pt>
                <c:pt idx="22385">
                  <c:v>15:21:16</c:v>
                </c:pt>
                <c:pt idx="22386">
                  <c:v>15:21:16</c:v>
                </c:pt>
                <c:pt idx="22387">
                  <c:v>15:21:16</c:v>
                </c:pt>
                <c:pt idx="22388">
                  <c:v>15:21:17</c:v>
                </c:pt>
                <c:pt idx="22389">
                  <c:v>15:21:17</c:v>
                </c:pt>
                <c:pt idx="22390">
                  <c:v>15:21:18</c:v>
                </c:pt>
                <c:pt idx="22391">
                  <c:v>15:21:18</c:v>
                </c:pt>
                <c:pt idx="22392">
                  <c:v>15:21:18</c:v>
                </c:pt>
                <c:pt idx="22393">
                  <c:v>15:21:19</c:v>
                </c:pt>
                <c:pt idx="22394">
                  <c:v>15:21:19</c:v>
                </c:pt>
                <c:pt idx="22395">
                  <c:v>15:21:25</c:v>
                </c:pt>
                <c:pt idx="22396">
                  <c:v>15:21:26</c:v>
                </c:pt>
                <c:pt idx="22397">
                  <c:v>15:21:26</c:v>
                </c:pt>
                <c:pt idx="22398">
                  <c:v>15:21:26</c:v>
                </c:pt>
                <c:pt idx="22399">
                  <c:v>15:21:27</c:v>
                </c:pt>
                <c:pt idx="22400">
                  <c:v>15:21:27</c:v>
                </c:pt>
                <c:pt idx="22401">
                  <c:v>15:21:28</c:v>
                </c:pt>
                <c:pt idx="22402">
                  <c:v>15:21:28</c:v>
                </c:pt>
                <c:pt idx="22403">
                  <c:v>15:21:28</c:v>
                </c:pt>
                <c:pt idx="22404">
                  <c:v>15:21:29</c:v>
                </c:pt>
                <c:pt idx="22405">
                  <c:v>15:21:29</c:v>
                </c:pt>
                <c:pt idx="22406">
                  <c:v>15:21:35</c:v>
                </c:pt>
                <c:pt idx="22407">
                  <c:v>15:21:36</c:v>
                </c:pt>
                <c:pt idx="22408">
                  <c:v>15:21:36</c:v>
                </c:pt>
                <c:pt idx="22409">
                  <c:v>15:21:36</c:v>
                </c:pt>
                <c:pt idx="22410">
                  <c:v>15:21:37</c:v>
                </c:pt>
                <c:pt idx="22411">
                  <c:v>15:21:37</c:v>
                </c:pt>
                <c:pt idx="22412">
                  <c:v>15:21:38</c:v>
                </c:pt>
                <c:pt idx="22413">
                  <c:v>15:21:38</c:v>
                </c:pt>
                <c:pt idx="22414">
                  <c:v>15:21:38</c:v>
                </c:pt>
                <c:pt idx="22415">
                  <c:v>15:21:39</c:v>
                </c:pt>
                <c:pt idx="22416">
                  <c:v>15:21:39</c:v>
                </c:pt>
                <c:pt idx="22417">
                  <c:v>15:21:45</c:v>
                </c:pt>
                <c:pt idx="22418">
                  <c:v>15:21:46</c:v>
                </c:pt>
                <c:pt idx="22419">
                  <c:v>15:21:46</c:v>
                </c:pt>
                <c:pt idx="22420">
                  <c:v>15:21:46</c:v>
                </c:pt>
                <c:pt idx="22421">
                  <c:v>15:21:47</c:v>
                </c:pt>
                <c:pt idx="22422">
                  <c:v>15:21:47</c:v>
                </c:pt>
                <c:pt idx="22423">
                  <c:v>15:21:48</c:v>
                </c:pt>
                <c:pt idx="22424">
                  <c:v>15:21:48</c:v>
                </c:pt>
                <c:pt idx="22425">
                  <c:v>15:21:48</c:v>
                </c:pt>
                <c:pt idx="22426">
                  <c:v>15:21:49</c:v>
                </c:pt>
                <c:pt idx="22427">
                  <c:v>15:21:49</c:v>
                </c:pt>
                <c:pt idx="22428">
                  <c:v>15:21:55</c:v>
                </c:pt>
                <c:pt idx="22429">
                  <c:v>15:21:56</c:v>
                </c:pt>
                <c:pt idx="22430">
                  <c:v>15:21:56</c:v>
                </c:pt>
                <c:pt idx="22431">
                  <c:v>15:21:56</c:v>
                </c:pt>
                <c:pt idx="22432">
                  <c:v>15:21:57</c:v>
                </c:pt>
                <c:pt idx="22433">
                  <c:v>15:21:57</c:v>
                </c:pt>
                <c:pt idx="22434">
                  <c:v>15:21:58</c:v>
                </c:pt>
                <c:pt idx="22435">
                  <c:v>15:21:58</c:v>
                </c:pt>
                <c:pt idx="22436">
                  <c:v>15:21:58</c:v>
                </c:pt>
                <c:pt idx="22437">
                  <c:v>15:21:59</c:v>
                </c:pt>
                <c:pt idx="22438">
                  <c:v>15:21:59</c:v>
                </c:pt>
                <c:pt idx="22439">
                  <c:v>15:22:05</c:v>
                </c:pt>
                <c:pt idx="22440">
                  <c:v>15:22:06</c:v>
                </c:pt>
                <c:pt idx="22441">
                  <c:v>15:22:06</c:v>
                </c:pt>
                <c:pt idx="22442">
                  <c:v>15:22:06</c:v>
                </c:pt>
                <c:pt idx="22443">
                  <c:v>15:22:07</c:v>
                </c:pt>
                <c:pt idx="22444">
                  <c:v>15:22:07</c:v>
                </c:pt>
                <c:pt idx="22445">
                  <c:v>15:22:08</c:v>
                </c:pt>
                <c:pt idx="22446">
                  <c:v>15:22:08</c:v>
                </c:pt>
                <c:pt idx="22447">
                  <c:v>15:22:08</c:v>
                </c:pt>
                <c:pt idx="22448">
                  <c:v>15:22:09</c:v>
                </c:pt>
                <c:pt idx="22449">
                  <c:v>15:22:09</c:v>
                </c:pt>
                <c:pt idx="22450">
                  <c:v>15:22:15</c:v>
                </c:pt>
                <c:pt idx="22451">
                  <c:v>15:22:16</c:v>
                </c:pt>
                <c:pt idx="22452">
                  <c:v>15:22:16</c:v>
                </c:pt>
                <c:pt idx="22453">
                  <c:v>15:22:16</c:v>
                </c:pt>
                <c:pt idx="22454">
                  <c:v>15:22:17</c:v>
                </c:pt>
                <c:pt idx="22455">
                  <c:v>15:22:17</c:v>
                </c:pt>
                <c:pt idx="22456">
                  <c:v>15:22:18</c:v>
                </c:pt>
                <c:pt idx="22457">
                  <c:v>15:22:18</c:v>
                </c:pt>
                <c:pt idx="22458">
                  <c:v>15:22:18</c:v>
                </c:pt>
                <c:pt idx="22459">
                  <c:v>15:22:19</c:v>
                </c:pt>
                <c:pt idx="22460">
                  <c:v>15:22:19</c:v>
                </c:pt>
                <c:pt idx="22461">
                  <c:v>15:22:21</c:v>
                </c:pt>
                <c:pt idx="22462">
                  <c:v>15:22:24</c:v>
                </c:pt>
                <c:pt idx="22463">
                  <c:v>15:22:25</c:v>
                </c:pt>
                <c:pt idx="22464">
                  <c:v>15:22:26</c:v>
                </c:pt>
                <c:pt idx="22465">
                  <c:v>15:22:26</c:v>
                </c:pt>
                <c:pt idx="22466">
                  <c:v>15:22:26</c:v>
                </c:pt>
                <c:pt idx="22467">
                  <c:v>15:22:27</c:v>
                </c:pt>
                <c:pt idx="22468">
                  <c:v>15:22:27</c:v>
                </c:pt>
                <c:pt idx="22469">
                  <c:v>15:22:27</c:v>
                </c:pt>
                <c:pt idx="22470">
                  <c:v>15:22:28</c:v>
                </c:pt>
                <c:pt idx="22471">
                  <c:v>15:22:28</c:v>
                </c:pt>
                <c:pt idx="22472">
                  <c:v>15:22:28</c:v>
                </c:pt>
                <c:pt idx="22473">
                  <c:v>15:22:29</c:v>
                </c:pt>
                <c:pt idx="22474">
                  <c:v>15:22:29</c:v>
                </c:pt>
                <c:pt idx="22475">
                  <c:v>15:22:32</c:v>
                </c:pt>
                <c:pt idx="22476">
                  <c:v>15:22:35</c:v>
                </c:pt>
                <c:pt idx="22477">
                  <c:v>15:22:36</c:v>
                </c:pt>
                <c:pt idx="22478">
                  <c:v>15:22:36</c:v>
                </c:pt>
                <c:pt idx="22479">
                  <c:v>15:22:36</c:v>
                </c:pt>
                <c:pt idx="22480">
                  <c:v>15:22:37</c:v>
                </c:pt>
                <c:pt idx="22481">
                  <c:v>15:22:37</c:v>
                </c:pt>
                <c:pt idx="22482">
                  <c:v>15:22:37</c:v>
                </c:pt>
                <c:pt idx="22483">
                  <c:v>15:22:38</c:v>
                </c:pt>
                <c:pt idx="22484">
                  <c:v>15:22:38</c:v>
                </c:pt>
                <c:pt idx="22485">
                  <c:v>15:22:38</c:v>
                </c:pt>
                <c:pt idx="22486">
                  <c:v>15:22:39</c:v>
                </c:pt>
                <c:pt idx="22487">
                  <c:v>15:22:39</c:v>
                </c:pt>
                <c:pt idx="22488">
                  <c:v>15:22:42</c:v>
                </c:pt>
                <c:pt idx="22489">
                  <c:v>15:22:45</c:v>
                </c:pt>
                <c:pt idx="22490">
                  <c:v>15:22:46</c:v>
                </c:pt>
                <c:pt idx="22491">
                  <c:v>15:22:46</c:v>
                </c:pt>
                <c:pt idx="22492">
                  <c:v>15:22:46</c:v>
                </c:pt>
                <c:pt idx="22493">
                  <c:v>15:22:47</c:v>
                </c:pt>
                <c:pt idx="22494">
                  <c:v>15:22:47</c:v>
                </c:pt>
                <c:pt idx="22495">
                  <c:v>15:22:47</c:v>
                </c:pt>
                <c:pt idx="22496">
                  <c:v>15:22:48</c:v>
                </c:pt>
                <c:pt idx="22497">
                  <c:v>15:22:48</c:v>
                </c:pt>
                <c:pt idx="22498">
                  <c:v>15:22:48</c:v>
                </c:pt>
                <c:pt idx="22499">
                  <c:v>15:22:49</c:v>
                </c:pt>
                <c:pt idx="22500">
                  <c:v>15:22:49</c:v>
                </c:pt>
                <c:pt idx="22501">
                  <c:v>15:22:50</c:v>
                </c:pt>
                <c:pt idx="22502">
                  <c:v>15:22:54</c:v>
                </c:pt>
                <c:pt idx="22503">
                  <c:v>15:22:55</c:v>
                </c:pt>
                <c:pt idx="22504">
                  <c:v>15:22:56</c:v>
                </c:pt>
                <c:pt idx="22505">
                  <c:v>15:22:56</c:v>
                </c:pt>
                <c:pt idx="22506">
                  <c:v>15:22:56</c:v>
                </c:pt>
                <c:pt idx="22507">
                  <c:v>15:22:57</c:v>
                </c:pt>
                <c:pt idx="22508">
                  <c:v>15:22:57</c:v>
                </c:pt>
                <c:pt idx="22509">
                  <c:v>15:22:58</c:v>
                </c:pt>
                <c:pt idx="22510">
                  <c:v>15:22:58</c:v>
                </c:pt>
                <c:pt idx="22511">
                  <c:v>15:22:58</c:v>
                </c:pt>
                <c:pt idx="22512">
                  <c:v>15:22:59</c:v>
                </c:pt>
                <c:pt idx="22513">
                  <c:v>15:22:59</c:v>
                </c:pt>
                <c:pt idx="22514">
                  <c:v>15:23:00</c:v>
                </c:pt>
                <c:pt idx="22515">
                  <c:v>15:23:05</c:v>
                </c:pt>
                <c:pt idx="22516">
                  <c:v>15:23:06</c:v>
                </c:pt>
                <c:pt idx="22517">
                  <c:v>15:23:06</c:v>
                </c:pt>
                <c:pt idx="22518">
                  <c:v>15:23:06</c:v>
                </c:pt>
                <c:pt idx="22519">
                  <c:v>15:23:07</c:v>
                </c:pt>
                <c:pt idx="22520">
                  <c:v>15:23:07</c:v>
                </c:pt>
                <c:pt idx="22521">
                  <c:v>15:23:08</c:v>
                </c:pt>
                <c:pt idx="22522">
                  <c:v>15:23:08</c:v>
                </c:pt>
                <c:pt idx="22523">
                  <c:v>15:23:08</c:v>
                </c:pt>
                <c:pt idx="22524">
                  <c:v>15:23:09</c:v>
                </c:pt>
                <c:pt idx="22525">
                  <c:v>15:23:09</c:v>
                </c:pt>
                <c:pt idx="22526">
                  <c:v>15:23:09</c:v>
                </c:pt>
                <c:pt idx="22527">
                  <c:v>15:23:15</c:v>
                </c:pt>
                <c:pt idx="22528">
                  <c:v>15:23:15</c:v>
                </c:pt>
                <c:pt idx="22529">
                  <c:v>15:23:16</c:v>
                </c:pt>
                <c:pt idx="22530">
                  <c:v>15:23:16</c:v>
                </c:pt>
                <c:pt idx="22531">
                  <c:v>15:23:16</c:v>
                </c:pt>
                <c:pt idx="22532">
                  <c:v>15:23:17</c:v>
                </c:pt>
                <c:pt idx="22533">
                  <c:v>15:23:17</c:v>
                </c:pt>
                <c:pt idx="22534">
                  <c:v>15:23:18</c:v>
                </c:pt>
                <c:pt idx="22535">
                  <c:v>15:23:18</c:v>
                </c:pt>
                <c:pt idx="22536">
                  <c:v>15:23:18</c:v>
                </c:pt>
                <c:pt idx="22537">
                  <c:v>15:23:19</c:v>
                </c:pt>
                <c:pt idx="22538">
                  <c:v>15:23:19</c:v>
                </c:pt>
                <c:pt idx="22539">
                  <c:v>15:23:19</c:v>
                </c:pt>
                <c:pt idx="22540">
                  <c:v>15:23:22</c:v>
                </c:pt>
                <c:pt idx="22541">
                  <c:v>15:23:22</c:v>
                </c:pt>
                <c:pt idx="22542">
                  <c:v>15:23:25</c:v>
                </c:pt>
                <c:pt idx="22543">
                  <c:v>15:23:26</c:v>
                </c:pt>
                <c:pt idx="22544">
                  <c:v>15:23:26</c:v>
                </c:pt>
                <c:pt idx="22545">
                  <c:v>15:23:26</c:v>
                </c:pt>
                <c:pt idx="22546">
                  <c:v>15:23:27</c:v>
                </c:pt>
                <c:pt idx="22547">
                  <c:v>15:23:27</c:v>
                </c:pt>
                <c:pt idx="22548">
                  <c:v>15:23:27</c:v>
                </c:pt>
                <c:pt idx="22549">
                  <c:v>15:23:28</c:v>
                </c:pt>
                <c:pt idx="22550">
                  <c:v>15:23:28</c:v>
                </c:pt>
                <c:pt idx="22551">
                  <c:v>15:23:28</c:v>
                </c:pt>
                <c:pt idx="22552">
                  <c:v>15:23:29</c:v>
                </c:pt>
                <c:pt idx="22553">
                  <c:v>15:23:29</c:v>
                </c:pt>
                <c:pt idx="22554">
                  <c:v>15:23:29</c:v>
                </c:pt>
                <c:pt idx="22555">
                  <c:v>15:23:35</c:v>
                </c:pt>
                <c:pt idx="22556">
                  <c:v>15:23:36</c:v>
                </c:pt>
                <c:pt idx="22557">
                  <c:v>15:23:36</c:v>
                </c:pt>
                <c:pt idx="22558">
                  <c:v>15:23:36</c:v>
                </c:pt>
                <c:pt idx="22559">
                  <c:v>15:23:36</c:v>
                </c:pt>
                <c:pt idx="22560">
                  <c:v>15:23:37</c:v>
                </c:pt>
                <c:pt idx="22561">
                  <c:v>15:23:37</c:v>
                </c:pt>
                <c:pt idx="22562">
                  <c:v>15:23:38</c:v>
                </c:pt>
                <c:pt idx="22563">
                  <c:v>15:23:38</c:v>
                </c:pt>
                <c:pt idx="22564">
                  <c:v>15:23:38</c:v>
                </c:pt>
                <c:pt idx="22565">
                  <c:v>15:23:39</c:v>
                </c:pt>
                <c:pt idx="22566">
                  <c:v>15:23:39</c:v>
                </c:pt>
                <c:pt idx="22567">
                  <c:v>15:23:43</c:v>
                </c:pt>
                <c:pt idx="22568">
                  <c:v>15:23:45</c:v>
                </c:pt>
                <c:pt idx="22569">
                  <c:v>15:23:45</c:v>
                </c:pt>
                <c:pt idx="22570">
                  <c:v>15:23:46</c:v>
                </c:pt>
                <c:pt idx="22571">
                  <c:v>15:23:46</c:v>
                </c:pt>
                <c:pt idx="22572">
                  <c:v>15:23:46</c:v>
                </c:pt>
                <c:pt idx="22573">
                  <c:v>15:23:47</c:v>
                </c:pt>
                <c:pt idx="22574">
                  <c:v>15:23:47</c:v>
                </c:pt>
                <c:pt idx="22575">
                  <c:v>15:23:48</c:v>
                </c:pt>
                <c:pt idx="22576">
                  <c:v>15:23:48</c:v>
                </c:pt>
                <c:pt idx="22577">
                  <c:v>15:23:48</c:v>
                </c:pt>
                <c:pt idx="22578">
                  <c:v>15:23:48</c:v>
                </c:pt>
                <c:pt idx="22579">
                  <c:v>15:23:49</c:v>
                </c:pt>
                <c:pt idx="22580">
                  <c:v>15:23:49</c:v>
                </c:pt>
                <c:pt idx="22581">
                  <c:v>15:23:50</c:v>
                </c:pt>
                <c:pt idx="22582">
                  <c:v>15:23:55</c:v>
                </c:pt>
                <c:pt idx="22583">
                  <c:v>15:23:56</c:v>
                </c:pt>
                <c:pt idx="22584">
                  <c:v>15:23:56</c:v>
                </c:pt>
                <c:pt idx="22585">
                  <c:v>15:23:56</c:v>
                </c:pt>
                <c:pt idx="22586">
                  <c:v>15:23:57</c:v>
                </c:pt>
                <c:pt idx="22587">
                  <c:v>15:23:57</c:v>
                </c:pt>
                <c:pt idx="22588">
                  <c:v>15:23:58</c:v>
                </c:pt>
                <c:pt idx="22589">
                  <c:v>15:23:58</c:v>
                </c:pt>
                <c:pt idx="22590">
                  <c:v>15:23:58</c:v>
                </c:pt>
                <c:pt idx="22591">
                  <c:v>15:23:59</c:v>
                </c:pt>
                <c:pt idx="22592">
                  <c:v>15:23:59</c:v>
                </c:pt>
                <c:pt idx="22593">
                  <c:v>15:24:03</c:v>
                </c:pt>
                <c:pt idx="22594">
                  <c:v>15:24:05</c:v>
                </c:pt>
                <c:pt idx="22595">
                  <c:v>15:24:06</c:v>
                </c:pt>
                <c:pt idx="22596">
                  <c:v>15:24:06</c:v>
                </c:pt>
                <c:pt idx="22597">
                  <c:v>15:24:06</c:v>
                </c:pt>
                <c:pt idx="22598">
                  <c:v>15:24:07</c:v>
                </c:pt>
                <c:pt idx="22599">
                  <c:v>15:24:07</c:v>
                </c:pt>
                <c:pt idx="22600">
                  <c:v>15:24:07</c:v>
                </c:pt>
                <c:pt idx="22601">
                  <c:v>15:24:08</c:v>
                </c:pt>
                <c:pt idx="22602">
                  <c:v>15:24:08</c:v>
                </c:pt>
                <c:pt idx="22603">
                  <c:v>15:24:08</c:v>
                </c:pt>
                <c:pt idx="22604">
                  <c:v>15:24:09</c:v>
                </c:pt>
                <c:pt idx="22605">
                  <c:v>15:24:09</c:v>
                </c:pt>
                <c:pt idx="22606">
                  <c:v>15:24:11</c:v>
                </c:pt>
                <c:pt idx="22607">
                  <c:v>15:24:15</c:v>
                </c:pt>
                <c:pt idx="22608">
                  <c:v>15:24:15</c:v>
                </c:pt>
                <c:pt idx="22609">
                  <c:v>15:24:16</c:v>
                </c:pt>
                <c:pt idx="22610">
                  <c:v>15:24:16</c:v>
                </c:pt>
                <c:pt idx="22611">
                  <c:v>15:24:16</c:v>
                </c:pt>
                <c:pt idx="22612">
                  <c:v>15:24:17</c:v>
                </c:pt>
                <c:pt idx="22613">
                  <c:v>15:24:17</c:v>
                </c:pt>
                <c:pt idx="22614">
                  <c:v>15:24:18</c:v>
                </c:pt>
                <c:pt idx="22615">
                  <c:v>15:24:18</c:v>
                </c:pt>
                <c:pt idx="22616">
                  <c:v>15:24:18</c:v>
                </c:pt>
                <c:pt idx="22617">
                  <c:v>15:24:19</c:v>
                </c:pt>
                <c:pt idx="22618">
                  <c:v>15:24:19</c:v>
                </c:pt>
                <c:pt idx="22619">
                  <c:v>15:24:21</c:v>
                </c:pt>
                <c:pt idx="22620">
                  <c:v>15:24:24</c:v>
                </c:pt>
                <c:pt idx="22621">
                  <c:v>15:24:25</c:v>
                </c:pt>
                <c:pt idx="22622">
                  <c:v>15:24:26</c:v>
                </c:pt>
                <c:pt idx="22623">
                  <c:v>15:24:26</c:v>
                </c:pt>
                <c:pt idx="22624">
                  <c:v>15:24:26</c:v>
                </c:pt>
                <c:pt idx="22625">
                  <c:v>15:24:27</c:v>
                </c:pt>
                <c:pt idx="22626">
                  <c:v>15:24:27</c:v>
                </c:pt>
                <c:pt idx="22627">
                  <c:v>15:24:28</c:v>
                </c:pt>
                <c:pt idx="22628">
                  <c:v>15:24:28</c:v>
                </c:pt>
                <c:pt idx="22629">
                  <c:v>15:24:28</c:v>
                </c:pt>
                <c:pt idx="22630">
                  <c:v>15:24:29</c:v>
                </c:pt>
                <c:pt idx="22631">
                  <c:v>15:24:29</c:v>
                </c:pt>
                <c:pt idx="22632">
                  <c:v>15:24:31</c:v>
                </c:pt>
                <c:pt idx="22633">
                  <c:v>15:24:34</c:v>
                </c:pt>
                <c:pt idx="22634">
                  <c:v>15:24:35</c:v>
                </c:pt>
                <c:pt idx="22635">
                  <c:v>15:24:36</c:v>
                </c:pt>
                <c:pt idx="22636">
                  <c:v>15:24:36</c:v>
                </c:pt>
                <c:pt idx="22637">
                  <c:v>15:24:36</c:v>
                </c:pt>
                <c:pt idx="22638">
                  <c:v>15:24:36</c:v>
                </c:pt>
                <c:pt idx="22639">
                  <c:v>15:24:37</c:v>
                </c:pt>
                <c:pt idx="22640">
                  <c:v>15:24:37</c:v>
                </c:pt>
                <c:pt idx="22641">
                  <c:v>15:24:38</c:v>
                </c:pt>
                <c:pt idx="22642">
                  <c:v>15:24:38</c:v>
                </c:pt>
                <c:pt idx="22643">
                  <c:v>15:24:38</c:v>
                </c:pt>
                <c:pt idx="22644">
                  <c:v>15:24:39</c:v>
                </c:pt>
                <c:pt idx="22645">
                  <c:v>15:24:39</c:v>
                </c:pt>
                <c:pt idx="22646">
                  <c:v>15:24:44</c:v>
                </c:pt>
                <c:pt idx="22647">
                  <c:v>15:24:45</c:v>
                </c:pt>
                <c:pt idx="22648">
                  <c:v>15:24:46</c:v>
                </c:pt>
                <c:pt idx="22649">
                  <c:v>15:24:46</c:v>
                </c:pt>
                <c:pt idx="22650">
                  <c:v>15:24:46</c:v>
                </c:pt>
                <c:pt idx="22651">
                  <c:v>15:24:47</c:v>
                </c:pt>
                <c:pt idx="22652">
                  <c:v>15:24:47</c:v>
                </c:pt>
                <c:pt idx="22653">
                  <c:v>15:24:48</c:v>
                </c:pt>
                <c:pt idx="22654">
                  <c:v>15:24:48</c:v>
                </c:pt>
                <c:pt idx="22655">
                  <c:v>15:24:48</c:v>
                </c:pt>
                <c:pt idx="22656">
                  <c:v>15:24:49</c:v>
                </c:pt>
                <c:pt idx="22657">
                  <c:v>15:24:49</c:v>
                </c:pt>
                <c:pt idx="22658">
                  <c:v>15:24:55</c:v>
                </c:pt>
                <c:pt idx="22659">
                  <c:v>15:24:55</c:v>
                </c:pt>
                <c:pt idx="22660">
                  <c:v>15:24:56</c:v>
                </c:pt>
                <c:pt idx="22661">
                  <c:v>15:24:56</c:v>
                </c:pt>
                <c:pt idx="22662">
                  <c:v>15:24:56</c:v>
                </c:pt>
                <c:pt idx="22663">
                  <c:v>15:24:57</c:v>
                </c:pt>
                <c:pt idx="22664">
                  <c:v>15:24:57</c:v>
                </c:pt>
                <c:pt idx="22665">
                  <c:v>15:24:58</c:v>
                </c:pt>
                <c:pt idx="22666">
                  <c:v>15:24:58</c:v>
                </c:pt>
                <c:pt idx="22667">
                  <c:v>15:24:58</c:v>
                </c:pt>
                <c:pt idx="22668">
                  <c:v>15:24:59</c:v>
                </c:pt>
                <c:pt idx="22669">
                  <c:v>15:24:59</c:v>
                </c:pt>
                <c:pt idx="22670">
                  <c:v>15:25:00</c:v>
                </c:pt>
                <c:pt idx="22671">
                  <c:v>15:25:05</c:v>
                </c:pt>
                <c:pt idx="22672">
                  <c:v>15:25:06</c:v>
                </c:pt>
                <c:pt idx="22673">
                  <c:v>15:25:06</c:v>
                </c:pt>
                <c:pt idx="22674">
                  <c:v>15:25:06</c:v>
                </c:pt>
                <c:pt idx="22675">
                  <c:v>15:25:07</c:v>
                </c:pt>
                <c:pt idx="22676">
                  <c:v>15:25:07</c:v>
                </c:pt>
                <c:pt idx="22677">
                  <c:v>15:25:08</c:v>
                </c:pt>
                <c:pt idx="22678">
                  <c:v>15:25:08</c:v>
                </c:pt>
                <c:pt idx="22679">
                  <c:v>15:25:08</c:v>
                </c:pt>
                <c:pt idx="22680">
                  <c:v>15:25:09</c:v>
                </c:pt>
                <c:pt idx="22681">
                  <c:v>15:25:09</c:v>
                </c:pt>
                <c:pt idx="22682">
                  <c:v>15:25:10</c:v>
                </c:pt>
                <c:pt idx="22683">
                  <c:v>15:25:10</c:v>
                </c:pt>
                <c:pt idx="22684">
                  <c:v>15:25:15</c:v>
                </c:pt>
                <c:pt idx="22685">
                  <c:v>15:25:16</c:v>
                </c:pt>
                <c:pt idx="22686">
                  <c:v>15:25:16</c:v>
                </c:pt>
                <c:pt idx="22687">
                  <c:v>15:25:16</c:v>
                </c:pt>
                <c:pt idx="22688">
                  <c:v>15:25:16</c:v>
                </c:pt>
                <c:pt idx="22689">
                  <c:v>15:25:17</c:v>
                </c:pt>
                <c:pt idx="22690">
                  <c:v>15:25:17</c:v>
                </c:pt>
                <c:pt idx="22691">
                  <c:v>15:25:18</c:v>
                </c:pt>
                <c:pt idx="22692">
                  <c:v>15:25:18</c:v>
                </c:pt>
                <c:pt idx="22693">
                  <c:v>15:25:18</c:v>
                </c:pt>
                <c:pt idx="22694">
                  <c:v>15:25:19</c:v>
                </c:pt>
                <c:pt idx="22695">
                  <c:v>15:25:19</c:v>
                </c:pt>
                <c:pt idx="22696">
                  <c:v>15:25:25</c:v>
                </c:pt>
                <c:pt idx="22697">
                  <c:v>15:25:26</c:v>
                </c:pt>
                <c:pt idx="22698">
                  <c:v>15:25:26</c:v>
                </c:pt>
                <c:pt idx="22699">
                  <c:v>15:25:26</c:v>
                </c:pt>
                <c:pt idx="22700">
                  <c:v>15:25:27</c:v>
                </c:pt>
                <c:pt idx="22701">
                  <c:v>15:25:27</c:v>
                </c:pt>
                <c:pt idx="22702">
                  <c:v>15:25:28</c:v>
                </c:pt>
                <c:pt idx="22703">
                  <c:v>15:25:28</c:v>
                </c:pt>
                <c:pt idx="22704">
                  <c:v>15:25:28</c:v>
                </c:pt>
                <c:pt idx="22705">
                  <c:v>15:25:29</c:v>
                </c:pt>
                <c:pt idx="22706">
                  <c:v>15:25:29</c:v>
                </c:pt>
                <c:pt idx="22707">
                  <c:v>15:25:30</c:v>
                </c:pt>
                <c:pt idx="22708">
                  <c:v>15:25:30</c:v>
                </c:pt>
                <c:pt idx="22709">
                  <c:v>15:25:35</c:v>
                </c:pt>
                <c:pt idx="22710">
                  <c:v>15:25:36</c:v>
                </c:pt>
                <c:pt idx="22711">
                  <c:v>15:25:36</c:v>
                </c:pt>
                <c:pt idx="22712">
                  <c:v>15:25:36</c:v>
                </c:pt>
                <c:pt idx="22713">
                  <c:v>15:25:37</c:v>
                </c:pt>
                <c:pt idx="22714">
                  <c:v>15:25:37</c:v>
                </c:pt>
                <c:pt idx="22715">
                  <c:v>15:25:38</c:v>
                </c:pt>
                <c:pt idx="22716">
                  <c:v>15:25:38</c:v>
                </c:pt>
                <c:pt idx="22717">
                  <c:v>15:25:38</c:v>
                </c:pt>
                <c:pt idx="22718">
                  <c:v>15:25:39</c:v>
                </c:pt>
                <c:pt idx="22719">
                  <c:v>15:25:39</c:v>
                </c:pt>
                <c:pt idx="22720">
                  <c:v>15:25:45</c:v>
                </c:pt>
                <c:pt idx="22721">
                  <c:v>15:25:46</c:v>
                </c:pt>
                <c:pt idx="22722">
                  <c:v>15:25:46</c:v>
                </c:pt>
                <c:pt idx="22723">
                  <c:v>15:25:46</c:v>
                </c:pt>
                <c:pt idx="22724">
                  <c:v>15:25:47</c:v>
                </c:pt>
                <c:pt idx="22725">
                  <c:v>15:25:47</c:v>
                </c:pt>
                <c:pt idx="22726">
                  <c:v>15:25:48</c:v>
                </c:pt>
                <c:pt idx="22727">
                  <c:v>15:25:48</c:v>
                </c:pt>
                <c:pt idx="22728">
                  <c:v>15:25:48</c:v>
                </c:pt>
                <c:pt idx="22729">
                  <c:v>15:25:48</c:v>
                </c:pt>
                <c:pt idx="22730">
                  <c:v>15:25:49</c:v>
                </c:pt>
                <c:pt idx="22731">
                  <c:v>15:25:49</c:v>
                </c:pt>
                <c:pt idx="22732">
                  <c:v>15:25:50</c:v>
                </c:pt>
                <c:pt idx="22733">
                  <c:v>15:25:54</c:v>
                </c:pt>
                <c:pt idx="22734">
                  <c:v>15:25:55</c:v>
                </c:pt>
                <c:pt idx="22735">
                  <c:v>15:25:56</c:v>
                </c:pt>
                <c:pt idx="22736">
                  <c:v>15:25:56</c:v>
                </c:pt>
                <c:pt idx="22737">
                  <c:v>15:25:56</c:v>
                </c:pt>
                <c:pt idx="22738">
                  <c:v>15:25:57</c:v>
                </c:pt>
                <c:pt idx="22739">
                  <c:v>15:25:57</c:v>
                </c:pt>
                <c:pt idx="22740">
                  <c:v>15:25:58</c:v>
                </c:pt>
                <c:pt idx="22741">
                  <c:v>15:25:58</c:v>
                </c:pt>
                <c:pt idx="22742">
                  <c:v>15:25:58</c:v>
                </c:pt>
                <c:pt idx="22743">
                  <c:v>15:25:59</c:v>
                </c:pt>
                <c:pt idx="22744">
                  <c:v>15:25:59</c:v>
                </c:pt>
                <c:pt idx="22745">
                  <c:v>15:26:05</c:v>
                </c:pt>
                <c:pt idx="22746">
                  <c:v>15:26:06</c:v>
                </c:pt>
                <c:pt idx="22747">
                  <c:v>15:26:06</c:v>
                </c:pt>
                <c:pt idx="22748">
                  <c:v>15:26:06</c:v>
                </c:pt>
                <c:pt idx="22749">
                  <c:v>15:26:07</c:v>
                </c:pt>
                <c:pt idx="22750">
                  <c:v>15:26:07</c:v>
                </c:pt>
                <c:pt idx="22751">
                  <c:v>15:26:08</c:v>
                </c:pt>
                <c:pt idx="22752">
                  <c:v>15:26:08</c:v>
                </c:pt>
                <c:pt idx="22753">
                  <c:v>15:26:08</c:v>
                </c:pt>
                <c:pt idx="22754">
                  <c:v>15:26:09</c:v>
                </c:pt>
                <c:pt idx="22755">
                  <c:v>15:26:09</c:v>
                </c:pt>
                <c:pt idx="22756">
                  <c:v>15:26:15</c:v>
                </c:pt>
                <c:pt idx="22757">
                  <c:v>15:26:16</c:v>
                </c:pt>
                <c:pt idx="22758">
                  <c:v>15:26:16</c:v>
                </c:pt>
                <c:pt idx="22759">
                  <c:v>15:26:16</c:v>
                </c:pt>
                <c:pt idx="22760">
                  <c:v>15:26:17</c:v>
                </c:pt>
                <c:pt idx="22761">
                  <c:v>15:26:17</c:v>
                </c:pt>
                <c:pt idx="22762">
                  <c:v>15:26:18</c:v>
                </c:pt>
                <c:pt idx="22763">
                  <c:v>15:26:18</c:v>
                </c:pt>
                <c:pt idx="22764">
                  <c:v>15:26:18</c:v>
                </c:pt>
                <c:pt idx="22765">
                  <c:v>15:26:19</c:v>
                </c:pt>
                <c:pt idx="22766">
                  <c:v>15:26:19</c:v>
                </c:pt>
                <c:pt idx="22767">
                  <c:v>15:26:25</c:v>
                </c:pt>
                <c:pt idx="22768">
                  <c:v>15:26:26</c:v>
                </c:pt>
                <c:pt idx="22769">
                  <c:v>15:26:26</c:v>
                </c:pt>
                <c:pt idx="22770">
                  <c:v>15:26:26</c:v>
                </c:pt>
                <c:pt idx="22771">
                  <c:v>15:26:27</c:v>
                </c:pt>
                <c:pt idx="22772">
                  <c:v>15:26:27</c:v>
                </c:pt>
                <c:pt idx="22773">
                  <c:v>15:26:28</c:v>
                </c:pt>
                <c:pt idx="22774">
                  <c:v>15:26:28</c:v>
                </c:pt>
                <c:pt idx="22775">
                  <c:v>15:26:28</c:v>
                </c:pt>
                <c:pt idx="22776">
                  <c:v>15:26:29</c:v>
                </c:pt>
                <c:pt idx="22777">
                  <c:v>15:26:29</c:v>
                </c:pt>
                <c:pt idx="22778">
                  <c:v>15:26:35</c:v>
                </c:pt>
                <c:pt idx="22779">
                  <c:v>15:26:36</c:v>
                </c:pt>
                <c:pt idx="22780">
                  <c:v>15:26:36</c:v>
                </c:pt>
                <c:pt idx="22781">
                  <c:v>15:26:36</c:v>
                </c:pt>
                <c:pt idx="22782">
                  <c:v>15:26:37</c:v>
                </c:pt>
                <c:pt idx="22783">
                  <c:v>15:26:37</c:v>
                </c:pt>
                <c:pt idx="22784">
                  <c:v>15:26:38</c:v>
                </c:pt>
                <c:pt idx="22785">
                  <c:v>15:26:38</c:v>
                </c:pt>
                <c:pt idx="22786">
                  <c:v>15:26:38</c:v>
                </c:pt>
                <c:pt idx="22787">
                  <c:v>15:26:39</c:v>
                </c:pt>
                <c:pt idx="22788">
                  <c:v>15:26:39</c:v>
                </c:pt>
                <c:pt idx="22789">
                  <c:v>15:26:45</c:v>
                </c:pt>
                <c:pt idx="22790">
                  <c:v>15:26:46</c:v>
                </c:pt>
                <c:pt idx="22791">
                  <c:v>15:26:46</c:v>
                </c:pt>
                <c:pt idx="22792">
                  <c:v>15:26:46</c:v>
                </c:pt>
                <c:pt idx="22793">
                  <c:v>15:26:47</c:v>
                </c:pt>
                <c:pt idx="22794">
                  <c:v>15:26:47</c:v>
                </c:pt>
                <c:pt idx="22795">
                  <c:v>15:26:48</c:v>
                </c:pt>
                <c:pt idx="22796">
                  <c:v>15:26:48</c:v>
                </c:pt>
                <c:pt idx="22797">
                  <c:v>15:26:48</c:v>
                </c:pt>
                <c:pt idx="22798">
                  <c:v>15:26:49</c:v>
                </c:pt>
                <c:pt idx="22799">
                  <c:v>15:26:49</c:v>
                </c:pt>
                <c:pt idx="22800">
                  <c:v>15:26:53</c:v>
                </c:pt>
                <c:pt idx="22801">
                  <c:v>15:26:55</c:v>
                </c:pt>
                <c:pt idx="22802">
                  <c:v>15:26:56</c:v>
                </c:pt>
                <c:pt idx="22803">
                  <c:v>15:26:56</c:v>
                </c:pt>
                <c:pt idx="22804">
                  <c:v>15:26:56</c:v>
                </c:pt>
                <c:pt idx="22805">
                  <c:v>15:26:56</c:v>
                </c:pt>
                <c:pt idx="22806">
                  <c:v>15:26:57</c:v>
                </c:pt>
                <c:pt idx="22807">
                  <c:v>15:26:57</c:v>
                </c:pt>
                <c:pt idx="22808">
                  <c:v>15:26:58</c:v>
                </c:pt>
                <c:pt idx="22809">
                  <c:v>15:26:58</c:v>
                </c:pt>
                <c:pt idx="22810">
                  <c:v>15:26:58</c:v>
                </c:pt>
                <c:pt idx="22811">
                  <c:v>15:26:59</c:v>
                </c:pt>
                <c:pt idx="22812">
                  <c:v>15:26:59</c:v>
                </c:pt>
                <c:pt idx="22813">
                  <c:v>15:27:00</c:v>
                </c:pt>
                <c:pt idx="22814">
                  <c:v>15:27:02</c:v>
                </c:pt>
                <c:pt idx="22815">
                  <c:v>15:27:05</c:v>
                </c:pt>
                <c:pt idx="22816">
                  <c:v>15:27:06</c:v>
                </c:pt>
                <c:pt idx="22817">
                  <c:v>15:27:06</c:v>
                </c:pt>
                <c:pt idx="22818">
                  <c:v>15:27:06</c:v>
                </c:pt>
                <c:pt idx="22819">
                  <c:v>15:27:07</c:v>
                </c:pt>
                <c:pt idx="22820">
                  <c:v>15:27:07</c:v>
                </c:pt>
                <c:pt idx="22821">
                  <c:v>15:27:08</c:v>
                </c:pt>
                <c:pt idx="22822">
                  <c:v>15:27:08</c:v>
                </c:pt>
                <c:pt idx="22823">
                  <c:v>15:27:08</c:v>
                </c:pt>
                <c:pt idx="22824">
                  <c:v>15:27:09</c:v>
                </c:pt>
                <c:pt idx="22825">
                  <c:v>15:27:09</c:v>
                </c:pt>
                <c:pt idx="22826">
                  <c:v>15:27:15</c:v>
                </c:pt>
                <c:pt idx="22827">
                  <c:v>15:27:16</c:v>
                </c:pt>
                <c:pt idx="22828">
                  <c:v>15:27:16</c:v>
                </c:pt>
                <c:pt idx="22829">
                  <c:v>15:27:16</c:v>
                </c:pt>
                <c:pt idx="22830">
                  <c:v>15:27:17</c:v>
                </c:pt>
                <c:pt idx="22831">
                  <c:v>15:27:17</c:v>
                </c:pt>
                <c:pt idx="22832">
                  <c:v>15:27:18</c:v>
                </c:pt>
                <c:pt idx="22833">
                  <c:v>15:27:18</c:v>
                </c:pt>
                <c:pt idx="22834">
                  <c:v>15:27:18</c:v>
                </c:pt>
                <c:pt idx="22835">
                  <c:v>15:27:19</c:v>
                </c:pt>
                <c:pt idx="22836">
                  <c:v>15:27:19</c:v>
                </c:pt>
                <c:pt idx="22837">
                  <c:v>15:27:23</c:v>
                </c:pt>
                <c:pt idx="22838">
                  <c:v>15:27:25</c:v>
                </c:pt>
                <c:pt idx="22839">
                  <c:v>15:27:26</c:v>
                </c:pt>
                <c:pt idx="22840">
                  <c:v>15:27:26</c:v>
                </c:pt>
                <c:pt idx="22841">
                  <c:v>15:27:26</c:v>
                </c:pt>
                <c:pt idx="22842">
                  <c:v>15:27:27</c:v>
                </c:pt>
                <c:pt idx="22843">
                  <c:v>15:27:27</c:v>
                </c:pt>
                <c:pt idx="22844">
                  <c:v>15:27:28</c:v>
                </c:pt>
                <c:pt idx="22845">
                  <c:v>15:27:28</c:v>
                </c:pt>
                <c:pt idx="22846">
                  <c:v>15:27:28</c:v>
                </c:pt>
                <c:pt idx="22847">
                  <c:v>15:27:29</c:v>
                </c:pt>
                <c:pt idx="22848">
                  <c:v>15:27:29</c:v>
                </c:pt>
                <c:pt idx="22849">
                  <c:v>15:27:35</c:v>
                </c:pt>
                <c:pt idx="22850">
                  <c:v>15:27:36</c:v>
                </c:pt>
                <c:pt idx="22851">
                  <c:v>15:27:36</c:v>
                </c:pt>
                <c:pt idx="22852">
                  <c:v>15:27:36</c:v>
                </c:pt>
                <c:pt idx="22853">
                  <c:v>15:27:37</c:v>
                </c:pt>
                <c:pt idx="22854">
                  <c:v>15:27:37</c:v>
                </c:pt>
                <c:pt idx="22855">
                  <c:v>15:27:38</c:v>
                </c:pt>
                <c:pt idx="22856">
                  <c:v>15:27:38</c:v>
                </c:pt>
                <c:pt idx="22857">
                  <c:v>15:27:38</c:v>
                </c:pt>
                <c:pt idx="22858">
                  <c:v>15:27:39</c:v>
                </c:pt>
                <c:pt idx="22859">
                  <c:v>15:27:39</c:v>
                </c:pt>
                <c:pt idx="22860">
                  <c:v>15:27:45</c:v>
                </c:pt>
                <c:pt idx="22861">
                  <c:v>15:27:46</c:v>
                </c:pt>
                <c:pt idx="22862">
                  <c:v>15:27:46</c:v>
                </c:pt>
                <c:pt idx="22863">
                  <c:v>15:27:46</c:v>
                </c:pt>
                <c:pt idx="22864">
                  <c:v>15:27:47</c:v>
                </c:pt>
                <c:pt idx="22865">
                  <c:v>15:27:47</c:v>
                </c:pt>
                <c:pt idx="22866">
                  <c:v>15:27:48</c:v>
                </c:pt>
                <c:pt idx="22867">
                  <c:v>15:27:48</c:v>
                </c:pt>
                <c:pt idx="22868">
                  <c:v>15:27:48</c:v>
                </c:pt>
                <c:pt idx="22869">
                  <c:v>15:27:49</c:v>
                </c:pt>
                <c:pt idx="22870">
                  <c:v>15:27:49</c:v>
                </c:pt>
                <c:pt idx="22871">
                  <c:v>15:27:55</c:v>
                </c:pt>
                <c:pt idx="22872">
                  <c:v>15:27:56</c:v>
                </c:pt>
                <c:pt idx="22873">
                  <c:v>15:27:56</c:v>
                </c:pt>
                <c:pt idx="22874">
                  <c:v>15:27:56</c:v>
                </c:pt>
                <c:pt idx="22875">
                  <c:v>15:27:57</c:v>
                </c:pt>
                <c:pt idx="22876">
                  <c:v>15:27:57</c:v>
                </c:pt>
                <c:pt idx="22877">
                  <c:v>15:27:58</c:v>
                </c:pt>
                <c:pt idx="22878">
                  <c:v>15:27:58</c:v>
                </c:pt>
                <c:pt idx="22879">
                  <c:v>15:27:58</c:v>
                </c:pt>
                <c:pt idx="22880">
                  <c:v>15:27:59</c:v>
                </c:pt>
                <c:pt idx="22881">
                  <c:v>15:27:59</c:v>
                </c:pt>
                <c:pt idx="22882">
                  <c:v>15:28:05</c:v>
                </c:pt>
                <c:pt idx="22883">
                  <c:v>15:28:06</c:v>
                </c:pt>
                <c:pt idx="22884">
                  <c:v>15:28:06</c:v>
                </c:pt>
                <c:pt idx="22885">
                  <c:v>15:28:06</c:v>
                </c:pt>
                <c:pt idx="22886">
                  <c:v>15:28:07</c:v>
                </c:pt>
                <c:pt idx="22887">
                  <c:v>15:28:07</c:v>
                </c:pt>
                <c:pt idx="22888">
                  <c:v>15:28:08</c:v>
                </c:pt>
                <c:pt idx="22889">
                  <c:v>15:28:08</c:v>
                </c:pt>
                <c:pt idx="22890">
                  <c:v>15:28:08</c:v>
                </c:pt>
                <c:pt idx="22891">
                  <c:v>15:28:09</c:v>
                </c:pt>
                <c:pt idx="22892">
                  <c:v>15:28:09</c:v>
                </c:pt>
                <c:pt idx="22893">
                  <c:v>15:28:15</c:v>
                </c:pt>
                <c:pt idx="22894">
                  <c:v>15:28:16</c:v>
                </c:pt>
                <c:pt idx="22895">
                  <c:v>15:28:16</c:v>
                </c:pt>
                <c:pt idx="22896">
                  <c:v>15:28:16</c:v>
                </c:pt>
                <c:pt idx="22897">
                  <c:v>15:28:17</c:v>
                </c:pt>
                <c:pt idx="22898">
                  <c:v>15:28:17</c:v>
                </c:pt>
                <c:pt idx="22899">
                  <c:v>15:28:18</c:v>
                </c:pt>
                <c:pt idx="22900">
                  <c:v>15:28:18</c:v>
                </c:pt>
                <c:pt idx="22901">
                  <c:v>15:28:18</c:v>
                </c:pt>
                <c:pt idx="22902">
                  <c:v>15:28:19</c:v>
                </c:pt>
                <c:pt idx="22903">
                  <c:v>15:28:19</c:v>
                </c:pt>
                <c:pt idx="22904">
                  <c:v>15:28:24</c:v>
                </c:pt>
                <c:pt idx="22905">
                  <c:v>15:28:25</c:v>
                </c:pt>
                <c:pt idx="22906">
                  <c:v>15:28:26</c:v>
                </c:pt>
                <c:pt idx="22907">
                  <c:v>15:28:26</c:v>
                </c:pt>
                <c:pt idx="22908">
                  <c:v>15:28:26</c:v>
                </c:pt>
                <c:pt idx="22909">
                  <c:v>15:28:27</c:v>
                </c:pt>
                <c:pt idx="22910">
                  <c:v>15:28:27</c:v>
                </c:pt>
                <c:pt idx="22911">
                  <c:v>15:28:28</c:v>
                </c:pt>
                <c:pt idx="22912">
                  <c:v>15:28:28</c:v>
                </c:pt>
                <c:pt idx="22913">
                  <c:v>15:28:28</c:v>
                </c:pt>
                <c:pt idx="22914">
                  <c:v>15:28:28</c:v>
                </c:pt>
                <c:pt idx="22915">
                  <c:v>15:28:29</c:v>
                </c:pt>
                <c:pt idx="22916">
                  <c:v>15:28:29</c:v>
                </c:pt>
                <c:pt idx="22917">
                  <c:v>15:28:29</c:v>
                </c:pt>
                <c:pt idx="22918">
                  <c:v>15:28:31</c:v>
                </c:pt>
                <c:pt idx="22919">
                  <c:v>15:28:33</c:v>
                </c:pt>
                <c:pt idx="22920">
                  <c:v>15:28:35</c:v>
                </c:pt>
                <c:pt idx="22921">
                  <c:v>15:28:35</c:v>
                </c:pt>
                <c:pt idx="22922">
                  <c:v>15:28:36</c:v>
                </c:pt>
                <c:pt idx="22923">
                  <c:v>15:28:36</c:v>
                </c:pt>
                <c:pt idx="22924">
                  <c:v>15:28:36</c:v>
                </c:pt>
                <c:pt idx="22925">
                  <c:v>15:28:37</c:v>
                </c:pt>
                <c:pt idx="22926">
                  <c:v>15:28:37</c:v>
                </c:pt>
                <c:pt idx="22927">
                  <c:v>15:28:37</c:v>
                </c:pt>
                <c:pt idx="22928">
                  <c:v>15:28:38</c:v>
                </c:pt>
                <c:pt idx="22929">
                  <c:v>15:28:38</c:v>
                </c:pt>
                <c:pt idx="22930">
                  <c:v>15:28:38</c:v>
                </c:pt>
                <c:pt idx="22931">
                  <c:v>15:28:39</c:v>
                </c:pt>
                <c:pt idx="22932">
                  <c:v>15:28:39</c:v>
                </c:pt>
                <c:pt idx="22933">
                  <c:v>15:28:42</c:v>
                </c:pt>
                <c:pt idx="22934">
                  <c:v>15:28:43</c:v>
                </c:pt>
                <c:pt idx="22935">
                  <c:v>15:28:45</c:v>
                </c:pt>
                <c:pt idx="22936">
                  <c:v>15:28:45</c:v>
                </c:pt>
                <c:pt idx="22937">
                  <c:v>15:28:46</c:v>
                </c:pt>
                <c:pt idx="22938">
                  <c:v>15:28:46</c:v>
                </c:pt>
                <c:pt idx="22939">
                  <c:v>15:28:46</c:v>
                </c:pt>
                <c:pt idx="22940">
                  <c:v>15:28:47</c:v>
                </c:pt>
                <c:pt idx="22941">
                  <c:v>15:28:47</c:v>
                </c:pt>
                <c:pt idx="22942">
                  <c:v>15:28:47</c:v>
                </c:pt>
                <c:pt idx="22943">
                  <c:v>15:28:48</c:v>
                </c:pt>
                <c:pt idx="22944">
                  <c:v>15:28:48</c:v>
                </c:pt>
                <c:pt idx="22945">
                  <c:v>15:28:49</c:v>
                </c:pt>
                <c:pt idx="22946">
                  <c:v>15:28:49</c:v>
                </c:pt>
                <c:pt idx="22947">
                  <c:v>15:28:50</c:v>
                </c:pt>
                <c:pt idx="22948">
                  <c:v>15:28:55</c:v>
                </c:pt>
                <c:pt idx="22949">
                  <c:v>15:28:55</c:v>
                </c:pt>
                <c:pt idx="22950">
                  <c:v>15:28:56</c:v>
                </c:pt>
                <c:pt idx="22951">
                  <c:v>15:28:56</c:v>
                </c:pt>
                <c:pt idx="22952">
                  <c:v>15:28:56</c:v>
                </c:pt>
                <c:pt idx="22953">
                  <c:v>15:28:57</c:v>
                </c:pt>
                <c:pt idx="22954">
                  <c:v>15:28:57</c:v>
                </c:pt>
                <c:pt idx="22955">
                  <c:v>15:28:57</c:v>
                </c:pt>
                <c:pt idx="22956">
                  <c:v>15:28:58</c:v>
                </c:pt>
                <c:pt idx="22957">
                  <c:v>15:28:58</c:v>
                </c:pt>
                <c:pt idx="22958">
                  <c:v>15:28:59</c:v>
                </c:pt>
                <c:pt idx="22959">
                  <c:v>15:28:59</c:v>
                </c:pt>
                <c:pt idx="22960">
                  <c:v>15:29:05</c:v>
                </c:pt>
                <c:pt idx="22961">
                  <c:v>15:29:05</c:v>
                </c:pt>
                <c:pt idx="22962">
                  <c:v>15:29:06</c:v>
                </c:pt>
                <c:pt idx="22963">
                  <c:v>15:29:06</c:v>
                </c:pt>
                <c:pt idx="22964">
                  <c:v>15:29:07</c:v>
                </c:pt>
                <c:pt idx="22965">
                  <c:v>15:29:07</c:v>
                </c:pt>
                <c:pt idx="22966">
                  <c:v>15:29:07</c:v>
                </c:pt>
                <c:pt idx="22967">
                  <c:v>15:29:08</c:v>
                </c:pt>
                <c:pt idx="22968">
                  <c:v>15:29:08</c:v>
                </c:pt>
                <c:pt idx="22969">
                  <c:v>15:29:09</c:v>
                </c:pt>
                <c:pt idx="22970">
                  <c:v>15:29:09</c:v>
                </c:pt>
                <c:pt idx="22971">
                  <c:v>15:29:09</c:v>
                </c:pt>
                <c:pt idx="22972">
                  <c:v>15:29:15</c:v>
                </c:pt>
                <c:pt idx="22973">
                  <c:v>15:29:15</c:v>
                </c:pt>
                <c:pt idx="22974">
                  <c:v>15:29:16</c:v>
                </c:pt>
                <c:pt idx="22975">
                  <c:v>15:29:16</c:v>
                </c:pt>
                <c:pt idx="22976">
                  <c:v>15:29:17</c:v>
                </c:pt>
                <c:pt idx="22977">
                  <c:v>15:29:17</c:v>
                </c:pt>
                <c:pt idx="22978">
                  <c:v>15:29:17</c:v>
                </c:pt>
                <c:pt idx="22979">
                  <c:v>15:29:17</c:v>
                </c:pt>
                <c:pt idx="22980">
                  <c:v>15:29:18</c:v>
                </c:pt>
                <c:pt idx="22981">
                  <c:v>15:29:18</c:v>
                </c:pt>
                <c:pt idx="22982">
                  <c:v>15:29:19</c:v>
                </c:pt>
                <c:pt idx="22983">
                  <c:v>15:29:19</c:v>
                </c:pt>
                <c:pt idx="22984">
                  <c:v>15:29:23</c:v>
                </c:pt>
                <c:pt idx="22985">
                  <c:v>15:29:25</c:v>
                </c:pt>
                <c:pt idx="22986">
                  <c:v>15:29:25</c:v>
                </c:pt>
                <c:pt idx="22987">
                  <c:v>15:29:26</c:v>
                </c:pt>
                <c:pt idx="22988">
                  <c:v>15:29:26</c:v>
                </c:pt>
                <c:pt idx="22989">
                  <c:v>15:29:27</c:v>
                </c:pt>
                <c:pt idx="22990">
                  <c:v>15:29:27</c:v>
                </c:pt>
                <c:pt idx="22991">
                  <c:v>15:29:27</c:v>
                </c:pt>
                <c:pt idx="22992">
                  <c:v>15:29:28</c:v>
                </c:pt>
                <c:pt idx="22993">
                  <c:v>15:29:28</c:v>
                </c:pt>
                <c:pt idx="22994">
                  <c:v>15:29:29</c:v>
                </c:pt>
                <c:pt idx="22995">
                  <c:v>15:29:29</c:v>
                </c:pt>
                <c:pt idx="22996">
                  <c:v>15:29:32</c:v>
                </c:pt>
                <c:pt idx="22997">
                  <c:v>15:29:35</c:v>
                </c:pt>
                <c:pt idx="22998">
                  <c:v>15:29:35</c:v>
                </c:pt>
                <c:pt idx="22999">
                  <c:v>15:29:36</c:v>
                </c:pt>
                <c:pt idx="23000">
                  <c:v>15:29:36</c:v>
                </c:pt>
                <c:pt idx="23001">
                  <c:v>15:29:37</c:v>
                </c:pt>
                <c:pt idx="23002">
                  <c:v>15:29:37</c:v>
                </c:pt>
                <c:pt idx="23003">
                  <c:v>15:29:37</c:v>
                </c:pt>
                <c:pt idx="23004">
                  <c:v>15:29:38</c:v>
                </c:pt>
                <c:pt idx="23005">
                  <c:v>15:29:38</c:v>
                </c:pt>
                <c:pt idx="23006">
                  <c:v>15:29:38</c:v>
                </c:pt>
                <c:pt idx="23007">
                  <c:v>15:29:39</c:v>
                </c:pt>
                <c:pt idx="23008">
                  <c:v>15:29:39</c:v>
                </c:pt>
                <c:pt idx="23009">
                  <c:v>15:29:45</c:v>
                </c:pt>
                <c:pt idx="23010">
                  <c:v>15:29:45</c:v>
                </c:pt>
                <c:pt idx="23011">
                  <c:v>15:29:46</c:v>
                </c:pt>
                <c:pt idx="23012">
                  <c:v>15:29:46</c:v>
                </c:pt>
                <c:pt idx="23013">
                  <c:v>15:29:47</c:v>
                </c:pt>
                <c:pt idx="23014">
                  <c:v>15:29:47</c:v>
                </c:pt>
                <c:pt idx="23015">
                  <c:v>15:29:47</c:v>
                </c:pt>
                <c:pt idx="23016">
                  <c:v>15:29:48</c:v>
                </c:pt>
                <c:pt idx="23017">
                  <c:v>15:29:48</c:v>
                </c:pt>
                <c:pt idx="23018">
                  <c:v>15:29:49</c:v>
                </c:pt>
                <c:pt idx="23019">
                  <c:v>15:29:49</c:v>
                </c:pt>
                <c:pt idx="23020">
                  <c:v>15:29:51</c:v>
                </c:pt>
                <c:pt idx="23021">
                  <c:v>15:29:55</c:v>
                </c:pt>
                <c:pt idx="23022">
                  <c:v>15:29:55</c:v>
                </c:pt>
                <c:pt idx="23023">
                  <c:v>15:29:56</c:v>
                </c:pt>
                <c:pt idx="23024">
                  <c:v>15:29:56</c:v>
                </c:pt>
                <c:pt idx="23025">
                  <c:v>15:29:57</c:v>
                </c:pt>
                <c:pt idx="23026">
                  <c:v>15:29:57</c:v>
                </c:pt>
                <c:pt idx="23027">
                  <c:v>15:29:57</c:v>
                </c:pt>
                <c:pt idx="23028">
                  <c:v>15:29:58</c:v>
                </c:pt>
                <c:pt idx="23029">
                  <c:v>15:29:58</c:v>
                </c:pt>
                <c:pt idx="23030">
                  <c:v>15:29:59</c:v>
                </c:pt>
                <c:pt idx="23031">
                  <c:v>15:29:59</c:v>
                </c:pt>
                <c:pt idx="23032">
                  <c:v>15:30:05</c:v>
                </c:pt>
                <c:pt idx="23033">
                  <c:v>15:30:05</c:v>
                </c:pt>
                <c:pt idx="23034">
                  <c:v>15:30:06</c:v>
                </c:pt>
                <c:pt idx="23035">
                  <c:v>15:30:06</c:v>
                </c:pt>
                <c:pt idx="23036">
                  <c:v>15:30:07</c:v>
                </c:pt>
                <c:pt idx="23037">
                  <c:v>15:30:07</c:v>
                </c:pt>
                <c:pt idx="23038">
                  <c:v>15:30:07</c:v>
                </c:pt>
                <c:pt idx="23039">
                  <c:v>15:30:08</c:v>
                </c:pt>
                <c:pt idx="23040">
                  <c:v>15:30:08</c:v>
                </c:pt>
                <c:pt idx="23041">
                  <c:v>15:30:09</c:v>
                </c:pt>
                <c:pt idx="23042">
                  <c:v>15:30:09</c:v>
                </c:pt>
                <c:pt idx="23043">
                  <c:v>15:30:10</c:v>
                </c:pt>
                <c:pt idx="23044">
                  <c:v>15:30:15</c:v>
                </c:pt>
                <c:pt idx="23045">
                  <c:v>15:30:15</c:v>
                </c:pt>
                <c:pt idx="23046">
                  <c:v>15:30:16</c:v>
                </c:pt>
                <c:pt idx="23047">
                  <c:v>15:30:16</c:v>
                </c:pt>
                <c:pt idx="23048">
                  <c:v>15:30:17</c:v>
                </c:pt>
                <c:pt idx="23049">
                  <c:v>15:30:17</c:v>
                </c:pt>
                <c:pt idx="23050">
                  <c:v>15:30:17</c:v>
                </c:pt>
                <c:pt idx="23051">
                  <c:v>15:30:18</c:v>
                </c:pt>
                <c:pt idx="23052">
                  <c:v>15:30:18</c:v>
                </c:pt>
                <c:pt idx="23053">
                  <c:v>15:30:19</c:v>
                </c:pt>
                <c:pt idx="23054">
                  <c:v>15:30:19</c:v>
                </c:pt>
                <c:pt idx="23055">
                  <c:v>15:30:25</c:v>
                </c:pt>
                <c:pt idx="23056">
                  <c:v>15:30:25</c:v>
                </c:pt>
                <c:pt idx="23057">
                  <c:v>15:30:26</c:v>
                </c:pt>
                <c:pt idx="23058">
                  <c:v>15:30:26</c:v>
                </c:pt>
                <c:pt idx="23059">
                  <c:v>15:30:27</c:v>
                </c:pt>
                <c:pt idx="23060">
                  <c:v>15:30:27</c:v>
                </c:pt>
                <c:pt idx="23061">
                  <c:v>15:30:27</c:v>
                </c:pt>
                <c:pt idx="23062">
                  <c:v>15:30:28</c:v>
                </c:pt>
                <c:pt idx="23063">
                  <c:v>15:30:28</c:v>
                </c:pt>
                <c:pt idx="23064">
                  <c:v>15:30:29</c:v>
                </c:pt>
                <c:pt idx="23065">
                  <c:v>15:30:29</c:v>
                </c:pt>
                <c:pt idx="23066">
                  <c:v>15:30:35</c:v>
                </c:pt>
                <c:pt idx="23067">
                  <c:v>15:30:35</c:v>
                </c:pt>
                <c:pt idx="23068">
                  <c:v>15:30:36</c:v>
                </c:pt>
                <c:pt idx="23069">
                  <c:v>15:30:36</c:v>
                </c:pt>
                <c:pt idx="23070">
                  <c:v>15:30:37</c:v>
                </c:pt>
                <c:pt idx="23071">
                  <c:v>15:30:37</c:v>
                </c:pt>
                <c:pt idx="23072">
                  <c:v>15:30:37</c:v>
                </c:pt>
                <c:pt idx="23073">
                  <c:v>15:30:38</c:v>
                </c:pt>
                <c:pt idx="23074">
                  <c:v>15:30:38</c:v>
                </c:pt>
                <c:pt idx="23075">
                  <c:v>15:30:39</c:v>
                </c:pt>
                <c:pt idx="23076">
                  <c:v>15:30:39</c:v>
                </c:pt>
                <c:pt idx="23077">
                  <c:v>15:30:45</c:v>
                </c:pt>
                <c:pt idx="23078">
                  <c:v>15:30:45</c:v>
                </c:pt>
                <c:pt idx="23079">
                  <c:v>15:30:46</c:v>
                </c:pt>
                <c:pt idx="23080">
                  <c:v>15:30:46</c:v>
                </c:pt>
                <c:pt idx="23081">
                  <c:v>15:30:47</c:v>
                </c:pt>
                <c:pt idx="23082">
                  <c:v>15:30:47</c:v>
                </c:pt>
                <c:pt idx="23083">
                  <c:v>15:30:47</c:v>
                </c:pt>
                <c:pt idx="23084">
                  <c:v>15:30:48</c:v>
                </c:pt>
                <c:pt idx="23085">
                  <c:v>15:30:48</c:v>
                </c:pt>
                <c:pt idx="23086">
                  <c:v>15:30:49</c:v>
                </c:pt>
                <c:pt idx="23087">
                  <c:v>15:30:49</c:v>
                </c:pt>
                <c:pt idx="23088">
                  <c:v>15:30:52</c:v>
                </c:pt>
                <c:pt idx="23089">
                  <c:v>15:30:55</c:v>
                </c:pt>
                <c:pt idx="23090">
                  <c:v>15:30:55</c:v>
                </c:pt>
                <c:pt idx="23091">
                  <c:v>15:30:56</c:v>
                </c:pt>
                <c:pt idx="23092">
                  <c:v>15:30:56</c:v>
                </c:pt>
                <c:pt idx="23093">
                  <c:v>15:30:57</c:v>
                </c:pt>
                <c:pt idx="23094">
                  <c:v>15:30:57</c:v>
                </c:pt>
                <c:pt idx="23095">
                  <c:v>15:30:57</c:v>
                </c:pt>
                <c:pt idx="23096">
                  <c:v>15:30:58</c:v>
                </c:pt>
                <c:pt idx="23097">
                  <c:v>15:30:58</c:v>
                </c:pt>
                <c:pt idx="23098">
                  <c:v>15:30:59</c:v>
                </c:pt>
                <c:pt idx="23099">
                  <c:v>15:30:59</c:v>
                </c:pt>
                <c:pt idx="23100">
                  <c:v>15:31:05</c:v>
                </c:pt>
                <c:pt idx="23101">
                  <c:v>15:31:05</c:v>
                </c:pt>
                <c:pt idx="23102">
                  <c:v>15:31:06</c:v>
                </c:pt>
                <c:pt idx="23103">
                  <c:v>15:31:06</c:v>
                </c:pt>
                <c:pt idx="23104">
                  <c:v>15:31:07</c:v>
                </c:pt>
                <c:pt idx="23105">
                  <c:v>15:31:07</c:v>
                </c:pt>
                <c:pt idx="23106">
                  <c:v>15:31:07</c:v>
                </c:pt>
                <c:pt idx="23107">
                  <c:v>15:31:08</c:v>
                </c:pt>
                <c:pt idx="23108">
                  <c:v>15:31:08</c:v>
                </c:pt>
                <c:pt idx="23109">
                  <c:v>15:31:09</c:v>
                </c:pt>
                <c:pt idx="23110">
                  <c:v>15:31:09</c:v>
                </c:pt>
                <c:pt idx="23111">
                  <c:v>15:31:15</c:v>
                </c:pt>
                <c:pt idx="23112">
                  <c:v>15:31:15</c:v>
                </c:pt>
                <c:pt idx="23113">
                  <c:v>15:31:16</c:v>
                </c:pt>
                <c:pt idx="23114">
                  <c:v>15:31:16</c:v>
                </c:pt>
                <c:pt idx="23115">
                  <c:v>15:31:17</c:v>
                </c:pt>
                <c:pt idx="23116">
                  <c:v>15:31:17</c:v>
                </c:pt>
                <c:pt idx="23117">
                  <c:v>15:31:17</c:v>
                </c:pt>
                <c:pt idx="23118">
                  <c:v>15:31:18</c:v>
                </c:pt>
                <c:pt idx="23119">
                  <c:v>15:31:18</c:v>
                </c:pt>
                <c:pt idx="23120">
                  <c:v>15:31:19</c:v>
                </c:pt>
                <c:pt idx="23121">
                  <c:v>15:31:19</c:v>
                </c:pt>
                <c:pt idx="23122">
                  <c:v>15:31:25</c:v>
                </c:pt>
                <c:pt idx="23123">
                  <c:v>15:31:25</c:v>
                </c:pt>
                <c:pt idx="23124">
                  <c:v>15:31:26</c:v>
                </c:pt>
                <c:pt idx="23125">
                  <c:v>15:31:26</c:v>
                </c:pt>
                <c:pt idx="23126">
                  <c:v>15:31:27</c:v>
                </c:pt>
                <c:pt idx="23127">
                  <c:v>15:31:27</c:v>
                </c:pt>
                <c:pt idx="23128">
                  <c:v>15:31:27</c:v>
                </c:pt>
                <c:pt idx="23129">
                  <c:v>15:31:28</c:v>
                </c:pt>
                <c:pt idx="23130">
                  <c:v>15:31:28</c:v>
                </c:pt>
                <c:pt idx="23131">
                  <c:v>15:31:29</c:v>
                </c:pt>
                <c:pt idx="23132">
                  <c:v>15:31:29</c:v>
                </c:pt>
                <c:pt idx="23133">
                  <c:v>15:31:35</c:v>
                </c:pt>
                <c:pt idx="23134">
                  <c:v>15:31:35</c:v>
                </c:pt>
                <c:pt idx="23135">
                  <c:v>15:31:36</c:v>
                </c:pt>
                <c:pt idx="23136">
                  <c:v>15:31:36</c:v>
                </c:pt>
                <c:pt idx="23137">
                  <c:v>15:31:37</c:v>
                </c:pt>
                <c:pt idx="23138">
                  <c:v>15:31:37</c:v>
                </c:pt>
                <c:pt idx="23139">
                  <c:v>15:31:37</c:v>
                </c:pt>
                <c:pt idx="23140">
                  <c:v>15:31:38</c:v>
                </c:pt>
                <c:pt idx="23141">
                  <c:v>15:31:38</c:v>
                </c:pt>
                <c:pt idx="23142">
                  <c:v>15:31:39</c:v>
                </c:pt>
                <c:pt idx="23143">
                  <c:v>15:31:39</c:v>
                </c:pt>
                <c:pt idx="23144">
                  <c:v>15:31:45</c:v>
                </c:pt>
                <c:pt idx="23145">
                  <c:v>15:31:45</c:v>
                </c:pt>
                <c:pt idx="23146">
                  <c:v>15:31:46</c:v>
                </c:pt>
                <c:pt idx="23147">
                  <c:v>15:31:46</c:v>
                </c:pt>
                <c:pt idx="23148">
                  <c:v>15:31:47</c:v>
                </c:pt>
                <c:pt idx="23149">
                  <c:v>15:31:47</c:v>
                </c:pt>
                <c:pt idx="23150">
                  <c:v>15:31:47</c:v>
                </c:pt>
                <c:pt idx="23151">
                  <c:v>15:31:48</c:v>
                </c:pt>
                <c:pt idx="23152">
                  <c:v>15:31:48</c:v>
                </c:pt>
                <c:pt idx="23153">
                  <c:v>15:31:49</c:v>
                </c:pt>
                <c:pt idx="23154">
                  <c:v>15:31:49</c:v>
                </c:pt>
                <c:pt idx="23155">
                  <c:v>15:31:55</c:v>
                </c:pt>
                <c:pt idx="23156">
                  <c:v>15:31:55</c:v>
                </c:pt>
                <c:pt idx="23157">
                  <c:v>15:31:56</c:v>
                </c:pt>
                <c:pt idx="23158">
                  <c:v>15:31:56</c:v>
                </c:pt>
                <c:pt idx="23159">
                  <c:v>15:31:57</c:v>
                </c:pt>
                <c:pt idx="23160">
                  <c:v>15:31:57</c:v>
                </c:pt>
                <c:pt idx="23161">
                  <c:v>15:31:57</c:v>
                </c:pt>
                <c:pt idx="23162">
                  <c:v>15:31:58</c:v>
                </c:pt>
                <c:pt idx="23163">
                  <c:v>15:31:58</c:v>
                </c:pt>
                <c:pt idx="23164">
                  <c:v>15:31:59</c:v>
                </c:pt>
                <c:pt idx="23165">
                  <c:v>15:31:59</c:v>
                </c:pt>
                <c:pt idx="23166">
                  <c:v>15:32:05</c:v>
                </c:pt>
                <c:pt idx="23167">
                  <c:v>15:32:05</c:v>
                </c:pt>
                <c:pt idx="23168">
                  <c:v>15:32:06</c:v>
                </c:pt>
                <c:pt idx="23169">
                  <c:v>15:32:06</c:v>
                </c:pt>
                <c:pt idx="23170">
                  <c:v>15:32:07</c:v>
                </c:pt>
                <c:pt idx="23171">
                  <c:v>15:32:07</c:v>
                </c:pt>
                <c:pt idx="23172">
                  <c:v>15:32:07</c:v>
                </c:pt>
                <c:pt idx="23173">
                  <c:v>15:32:08</c:v>
                </c:pt>
                <c:pt idx="23174">
                  <c:v>15:32:08</c:v>
                </c:pt>
                <c:pt idx="23175">
                  <c:v>15:32:09</c:v>
                </c:pt>
                <c:pt idx="23176">
                  <c:v>15:32:09</c:v>
                </c:pt>
                <c:pt idx="23177">
                  <c:v>15:32:15</c:v>
                </c:pt>
                <c:pt idx="23178">
                  <c:v>15:32:15</c:v>
                </c:pt>
                <c:pt idx="23179">
                  <c:v>15:32:16</c:v>
                </c:pt>
                <c:pt idx="23180">
                  <c:v>15:32:16</c:v>
                </c:pt>
                <c:pt idx="23181">
                  <c:v>15:32:17</c:v>
                </c:pt>
                <c:pt idx="23182">
                  <c:v>15:32:17</c:v>
                </c:pt>
                <c:pt idx="23183">
                  <c:v>15:32:17</c:v>
                </c:pt>
                <c:pt idx="23184">
                  <c:v>15:32:18</c:v>
                </c:pt>
                <c:pt idx="23185">
                  <c:v>15:32:18</c:v>
                </c:pt>
                <c:pt idx="23186">
                  <c:v>15:32:19</c:v>
                </c:pt>
                <c:pt idx="23187">
                  <c:v>15:32:19</c:v>
                </c:pt>
                <c:pt idx="23188">
                  <c:v>15:32:25</c:v>
                </c:pt>
                <c:pt idx="23189">
                  <c:v>15:32:25</c:v>
                </c:pt>
                <c:pt idx="23190">
                  <c:v>15:32:26</c:v>
                </c:pt>
                <c:pt idx="23191">
                  <c:v>15:32:26</c:v>
                </c:pt>
                <c:pt idx="23192">
                  <c:v>15:32:27</c:v>
                </c:pt>
                <c:pt idx="23193">
                  <c:v>15:32:27</c:v>
                </c:pt>
                <c:pt idx="23194">
                  <c:v>15:32:27</c:v>
                </c:pt>
                <c:pt idx="23195">
                  <c:v>15:32:28</c:v>
                </c:pt>
                <c:pt idx="23196">
                  <c:v>15:32:28</c:v>
                </c:pt>
                <c:pt idx="23197">
                  <c:v>15:32:29</c:v>
                </c:pt>
                <c:pt idx="23198">
                  <c:v>15:32:29</c:v>
                </c:pt>
                <c:pt idx="23199">
                  <c:v>15:32:29</c:v>
                </c:pt>
                <c:pt idx="23200">
                  <c:v>15:32:35</c:v>
                </c:pt>
                <c:pt idx="23201">
                  <c:v>15:32:35</c:v>
                </c:pt>
                <c:pt idx="23202">
                  <c:v>15:32:36</c:v>
                </c:pt>
                <c:pt idx="23203">
                  <c:v>15:32:36</c:v>
                </c:pt>
                <c:pt idx="23204">
                  <c:v>15:32:37</c:v>
                </c:pt>
                <c:pt idx="23205">
                  <c:v>15:32:37</c:v>
                </c:pt>
                <c:pt idx="23206">
                  <c:v>15:32:37</c:v>
                </c:pt>
                <c:pt idx="23207">
                  <c:v>15:32:38</c:v>
                </c:pt>
                <c:pt idx="23208">
                  <c:v>15:32:38</c:v>
                </c:pt>
                <c:pt idx="23209">
                  <c:v>15:32:39</c:v>
                </c:pt>
                <c:pt idx="23210">
                  <c:v>15:32:39</c:v>
                </c:pt>
                <c:pt idx="23211">
                  <c:v>15:32:45</c:v>
                </c:pt>
                <c:pt idx="23212">
                  <c:v>15:32:45</c:v>
                </c:pt>
                <c:pt idx="23213">
                  <c:v>15:32:46</c:v>
                </c:pt>
                <c:pt idx="23214">
                  <c:v>15:32:46</c:v>
                </c:pt>
                <c:pt idx="23215">
                  <c:v>15:32:47</c:v>
                </c:pt>
                <c:pt idx="23216">
                  <c:v>15:32:47</c:v>
                </c:pt>
                <c:pt idx="23217">
                  <c:v>15:32:47</c:v>
                </c:pt>
                <c:pt idx="23218">
                  <c:v>15:32:48</c:v>
                </c:pt>
                <c:pt idx="23219">
                  <c:v>15:32:48</c:v>
                </c:pt>
                <c:pt idx="23220">
                  <c:v>15:32:49</c:v>
                </c:pt>
                <c:pt idx="23221">
                  <c:v>15:32:49</c:v>
                </c:pt>
                <c:pt idx="23222">
                  <c:v>15:32:55</c:v>
                </c:pt>
                <c:pt idx="23223">
                  <c:v>15:32:55</c:v>
                </c:pt>
                <c:pt idx="23224">
                  <c:v>15:32:56</c:v>
                </c:pt>
                <c:pt idx="23225">
                  <c:v>15:32:56</c:v>
                </c:pt>
                <c:pt idx="23226">
                  <c:v>15:32:57</c:v>
                </c:pt>
                <c:pt idx="23227">
                  <c:v>15:32:57</c:v>
                </c:pt>
                <c:pt idx="23228">
                  <c:v>15:32:57</c:v>
                </c:pt>
                <c:pt idx="23229">
                  <c:v>15:32:58</c:v>
                </c:pt>
                <c:pt idx="23230">
                  <c:v>15:32:58</c:v>
                </c:pt>
                <c:pt idx="23231">
                  <c:v>15:32:59</c:v>
                </c:pt>
                <c:pt idx="23232">
                  <c:v>15:32:59</c:v>
                </c:pt>
                <c:pt idx="23233">
                  <c:v>15:33:05</c:v>
                </c:pt>
                <c:pt idx="23234">
                  <c:v>15:33:05</c:v>
                </c:pt>
                <c:pt idx="23235">
                  <c:v>15:33:06</c:v>
                </c:pt>
                <c:pt idx="23236">
                  <c:v>15:33:06</c:v>
                </c:pt>
                <c:pt idx="23237">
                  <c:v>15:33:07</c:v>
                </c:pt>
                <c:pt idx="23238">
                  <c:v>15:33:07</c:v>
                </c:pt>
                <c:pt idx="23239">
                  <c:v>15:33:07</c:v>
                </c:pt>
                <c:pt idx="23240">
                  <c:v>15:33:08</c:v>
                </c:pt>
                <c:pt idx="23241">
                  <c:v>15:33:08</c:v>
                </c:pt>
                <c:pt idx="23242">
                  <c:v>15:33:09</c:v>
                </c:pt>
                <c:pt idx="23243">
                  <c:v>15:33:09</c:v>
                </c:pt>
                <c:pt idx="23244">
                  <c:v>15:33:15</c:v>
                </c:pt>
                <c:pt idx="23245">
                  <c:v>15:33:15</c:v>
                </c:pt>
                <c:pt idx="23246">
                  <c:v>15:33:16</c:v>
                </c:pt>
                <c:pt idx="23247">
                  <c:v>15:33:16</c:v>
                </c:pt>
                <c:pt idx="23248">
                  <c:v>15:33:17</c:v>
                </c:pt>
                <c:pt idx="23249">
                  <c:v>15:33:17</c:v>
                </c:pt>
                <c:pt idx="23250">
                  <c:v>15:33:17</c:v>
                </c:pt>
                <c:pt idx="23251">
                  <c:v>15:33:18</c:v>
                </c:pt>
                <c:pt idx="23252">
                  <c:v>15:33:18</c:v>
                </c:pt>
                <c:pt idx="23253">
                  <c:v>15:33:19</c:v>
                </c:pt>
                <c:pt idx="23254">
                  <c:v>15:33:19</c:v>
                </c:pt>
                <c:pt idx="23255">
                  <c:v>15:33:25</c:v>
                </c:pt>
                <c:pt idx="23256">
                  <c:v>15:33:25</c:v>
                </c:pt>
                <c:pt idx="23257">
                  <c:v>15:33:26</c:v>
                </c:pt>
                <c:pt idx="23258">
                  <c:v>15:33:26</c:v>
                </c:pt>
                <c:pt idx="23259">
                  <c:v>15:33:27</c:v>
                </c:pt>
                <c:pt idx="23260">
                  <c:v>15:33:27</c:v>
                </c:pt>
                <c:pt idx="23261">
                  <c:v>15:33:27</c:v>
                </c:pt>
                <c:pt idx="23262">
                  <c:v>15:33:28</c:v>
                </c:pt>
                <c:pt idx="23263">
                  <c:v>15:33:28</c:v>
                </c:pt>
                <c:pt idx="23264">
                  <c:v>15:33:29</c:v>
                </c:pt>
                <c:pt idx="23265">
                  <c:v>15:33:29</c:v>
                </c:pt>
                <c:pt idx="23266">
                  <c:v>15:33:35</c:v>
                </c:pt>
                <c:pt idx="23267">
                  <c:v>15:33:35</c:v>
                </c:pt>
                <c:pt idx="23268">
                  <c:v>15:33:36</c:v>
                </c:pt>
                <c:pt idx="23269">
                  <c:v>15:33:36</c:v>
                </c:pt>
                <c:pt idx="23270">
                  <c:v>15:33:37</c:v>
                </c:pt>
                <c:pt idx="23271">
                  <c:v>15:33:37</c:v>
                </c:pt>
                <c:pt idx="23272">
                  <c:v>15:33:37</c:v>
                </c:pt>
                <c:pt idx="23273">
                  <c:v>15:33:38</c:v>
                </c:pt>
                <c:pt idx="23274">
                  <c:v>15:33:38</c:v>
                </c:pt>
                <c:pt idx="23275">
                  <c:v>15:33:39</c:v>
                </c:pt>
                <c:pt idx="23276">
                  <c:v>15:33:39</c:v>
                </c:pt>
                <c:pt idx="23277">
                  <c:v>15:33:45</c:v>
                </c:pt>
                <c:pt idx="23278">
                  <c:v>15:33:45</c:v>
                </c:pt>
                <c:pt idx="23279">
                  <c:v>15:33:46</c:v>
                </c:pt>
                <c:pt idx="23280">
                  <c:v>15:33:46</c:v>
                </c:pt>
                <c:pt idx="23281">
                  <c:v>15:33:47</c:v>
                </c:pt>
                <c:pt idx="23282">
                  <c:v>15:33:47</c:v>
                </c:pt>
                <c:pt idx="23283">
                  <c:v>15:33:47</c:v>
                </c:pt>
                <c:pt idx="23284">
                  <c:v>15:33:48</c:v>
                </c:pt>
                <c:pt idx="23285">
                  <c:v>15:33:48</c:v>
                </c:pt>
                <c:pt idx="23286">
                  <c:v>15:33:49</c:v>
                </c:pt>
                <c:pt idx="23287">
                  <c:v>15:33:49</c:v>
                </c:pt>
                <c:pt idx="23288">
                  <c:v>15:33:55</c:v>
                </c:pt>
                <c:pt idx="23289">
                  <c:v>15:33:55</c:v>
                </c:pt>
                <c:pt idx="23290">
                  <c:v>15:33:56</c:v>
                </c:pt>
                <c:pt idx="23291">
                  <c:v>15:33:56</c:v>
                </c:pt>
                <c:pt idx="23292">
                  <c:v>15:33:57</c:v>
                </c:pt>
                <c:pt idx="23293">
                  <c:v>15:33:57</c:v>
                </c:pt>
                <c:pt idx="23294">
                  <c:v>15:33:57</c:v>
                </c:pt>
                <c:pt idx="23295">
                  <c:v>15:33:58</c:v>
                </c:pt>
                <c:pt idx="23296">
                  <c:v>15:33:58</c:v>
                </c:pt>
                <c:pt idx="23297">
                  <c:v>15:33:59</c:v>
                </c:pt>
                <c:pt idx="23298">
                  <c:v>15:33:59</c:v>
                </c:pt>
                <c:pt idx="23299">
                  <c:v>15:34:05</c:v>
                </c:pt>
                <c:pt idx="23300">
                  <c:v>15:34:05</c:v>
                </c:pt>
                <c:pt idx="23301">
                  <c:v>15:34:06</c:v>
                </c:pt>
                <c:pt idx="23302">
                  <c:v>15:34:06</c:v>
                </c:pt>
                <c:pt idx="23303">
                  <c:v>15:34:07</c:v>
                </c:pt>
                <c:pt idx="23304">
                  <c:v>15:34:07</c:v>
                </c:pt>
                <c:pt idx="23305">
                  <c:v>15:34:07</c:v>
                </c:pt>
                <c:pt idx="23306">
                  <c:v>15:34:08</c:v>
                </c:pt>
                <c:pt idx="23307">
                  <c:v>15:34:08</c:v>
                </c:pt>
                <c:pt idx="23308">
                  <c:v>15:34:09</c:v>
                </c:pt>
                <c:pt idx="23309">
                  <c:v>15:34:09</c:v>
                </c:pt>
                <c:pt idx="23310">
                  <c:v>15:34:15</c:v>
                </c:pt>
                <c:pt idx="23311">
                  <c:v>15:34:15</c:v>
                </c:pt>
                <c:pt idx="23312">
                  <c:v>15:34:16</c:v>
                </c:pt>
                <c:pt idx="23313">
                  <c:v>15:34:16</c:v>
                </c:pt>
                <c:pt idx="23314">
                  <c:v>15:34:17</c:v>
                </c:pt>
                <c:pt idx="23315">
                  <c:v>15:34:17</c:v>
                </c:pt>
                <c:pt idx="23316">
                  <c:v>15:34:17</c:v>
                </c:pt>
                <c:pt idx="23317">
                  <c:v>15:34:18</c:v>
                </c:pt>
                <c:pt idx="23318">
                  <c:v>15:34:18</c:v>
                </c:pt>
                <c:pt idx="23319">
                  <c:v>15:34:19</c:v>
                </c:pt>
                <c:pt idx="23320">
                  <c:v>15:34:19</c:v>
                </c:pt>
                <c:pt idx="23321">
                  <c:v>15:34:25</c:v>
                </c:pt>
                <c:pt idx="23322">
                  <c:v>15:34:25</c:v>
                </c:pt>
                <c:pt idx="23323">
                  <c:v>15:34:26</c:v>
                </c:pt>
                <c:pt idx="23324">
                  <c:v>15:34:26</c:v>
                </c:pt>
                <c:pt idx="23325">
                  <c:v>15:34:27</c:v>
                </c:pt>
                <c:pt idx="23326">
                  <c:v>15:34:27</c:v>
                </c:pt>
                <c:pt idx="23327">
                  <c:v>15:34:27</c:v>
                </c:pt>
                <c:pt idx="23328">
                  <c:v>15:34:28</c:v>
                </c:pt>
                <c:pt idx="23329">
                  <c:v>15:34:28</c:v>
                </c:pt>
                <c:pt idx="23330">
                  <c:v>15:34:29</c:v>
                </c:pt>
                <c:pt idx="23331">
                  <c:v>15:34:29</c:v>
                </c:pt>
                <c:pt idx="23332">
                  <c:v>15:34:35</c:v>
                </c:pt>
                <c:pt idx="23333">
                  <c:v>15:34:35</c:v>
                </c:pt>
                <c:pt idx="23334">
                  <c:v>15:34:36</c:v>
                </c:pt>
                <c:pt idx="23335">
                  <c:v>15:34:36</c:v>
                </c:pt>
                <c:pt idx="23336">
                  <c:v>15:34:37</c:v>
                </c:pt>
                <c:pt idx="23337">
                  <c:v>15:34:37</c:v>
                </c:pt>
                <c:pt idx="23338">
                  <c:v>15:34:37</c:v>
                </c:pt>
                <c:pt idx="23339">
                  <c:v>15:34:38</c:v>
                </c:pt>
                <c:pt idx="23340">
                  <c:v>15:34:38</c:v>
                </c:pt>
                <c:pt idx="23341">
                  <c:v>15:34:39</c:v>
                </c:pt>
                <c:pt idx="23342">
                  <c:v>15:34:39</c:v>
                </c:pt>
                <c:pt idx="23343">
                  <c:v>15:34:45</c:v>
                </c:pt>
                <c:pt idx="23344">
                  <c:v>15:34:45</c:v>
                </c:pt>
                <c:pt idx="23345">
                  <c:v>15:34:46</c:v>
                </c:pt>
                <c:pt idx="23346">
                  <c:v>15:34:46</c:v>
                </c:pt>
                <c:pt idx="23347">
                  <c:v>15:34:47</c:v>
                </c:pt>
                <c:pt idx="23348">
                  <c:v>15:34:47</c:v>
                </c:pt>
                <c:pt idx="23349">
                  <c:v>15:34:47</c:v>
                </c:pt>
                <c:pt idx="23350">
                  <c:v>15:34:48</c:v>
                </c:pt>
                <c:pt idx="23351">
                  <c:v>15:34:48</c:v>
                </c:pt>
                <c:pt idx="23352">
                  <c:v>15:34:49</c:v>
                </c:pt>
                <c:pt idx="23353">
                  <c:v>15:34:49</c:v>
                </c:pt>
                <c:pt idx="23354">
                  <c:v>15:34:55</c:v>
                </c:pt>
                <c:pt idx="23355">
                  <c:v>15:34:55</c:v>
                </c:pt>
                <c:pt idx="23356">
                  <c:v>15:34:56</c:v>
                </c:pt>
                <c:pt idx="23357">
                  <c:v>15:34:56</c:v>
                </c:pt>
                <c:pt idx="23358">
                  <c:v>15:34:57</c:v>
                </c:pt>
                <c:pt idx="23359">
                  <c:v>15:34:57</c:v>
                </c:pt>
                <c:pt idx="23360">
                  <c:v>15:34:57</c:v>
                </c:pt>
                <c:pt idx="23361">
                  <c:v>15:34:58</c:v>
                </c:pt>
                <c:pt idx="23362">
                  <c:v>15:34:58</c:v>
                </c:pt>
                <c:pt idx="23363">
                  <c:v>15:34:59</c:v>
                </c:pt>
                <c:pt idx="23364">
                  <c:v>15:34:59</c:v>
                </c:pt>
                <c:pt idx="23365">
                  <c:v>15:35:05</c:v>
                </c:pt>
                <c:pt idx="23366">
                  <c:v>15:35:05</c:v>
                </c:pt>
                <c:pt idx="23367">
                  <c:v>15:35:06</c:v>
                </c:pt>
                <c:pt idx="23368">
                  <c:v>15:35:06</c:v>
                </c:pt>
                <c:pt idx="23369">
                  <c:v>15:35:07</c:v>
                </c:pt>
                <c:pt idx="23370">
                  <c:v>15:35:07</c:v>
                </c:pt>
                <c:pt idx="23371">
                  <c:v>15:35:07</c:v>
                </c:pt>
                <c:pt idx="23372">
                  <c:v>15:35:08</c:v>
                </c:pt>
                <c:pt idx="23373">
                  <c:v>15:35:08</c:v>
                </c:pt>
                <c:pt idx="23374">
                  <c:v>15:35:09</c:v>
                </c:pt>
                <c:pt idx="23375">
                  <c:v>15:35:09</c:v>
                </c:pt>
                <c:pt idx="23376">
                  <c:v>15:35:15</c:v>
                </c:pt>
                <c:pt idx="23377">
                  <c:v>15:35:15</c:v>
                </c:pt>
                <c:pt idx="23378">
                  <c:v>15:35:16</c:v>
                </c:pt>
                <c:pt idx="23379">
                  <c:v>15:35:16</c:v>
                </c:pt>
                <c:pt idx="23380">
                  <c:v>15:35:17</c:v>
                </c:pt>
                <c:pt idx="23381">
                  <c:v>15:35:17</c:v>
                </c:pt>
                <c:pt idx="23382">
                  <c:v>15:35:17</c:v>
                </c:pt>
                <c:pt idx="23383">
                  <c:v>15:35:18</c:v>
                </c:pt>
                <c:pt idx="23384">
                  <c:v>15:35:18</c:v>
                </c:pt>
                <c:pt idx="23385">
                  <c:v>15:35:19</c:v>
                </c:pt>
                <c:pt idx="23386">
                  <c:v>15:35:19</c:v>
                </c:pt>
                <c:pt idx="23387">
                  <c:v>15:35:25</c:v>
                </c:pt>
                <c:pt idx="23388">
                  <c:v>15:35:25</c:v>
                </c:pt>
                <c:pt idx="23389">
                  <c:v>15:35:26</c:v>
                </c:pt>
                <c:pt idx="23390">
                  <c:v>15:35:26</c:v>
                </c:pt>
                <c:pt idx="23391">
                  <c:v>15:35:27</c:v>
                </c:pt>
                <c:pt idx="23392">
                  <c:v>15:35:27</c:v>
                </c:pt>
                <c:pt idx="23393">
                  <c:v>15:35:27</c:v>
                </c:pt>
                <c:pt idx="23394">
                  <c:v>15:35:28</c:v>
                </c:pt>
                <c:pt idx="23395">
                  <c:v>15:35:28</c:v>
                </c:pt>
                <c:pt idx="23396">
                  <c:v>15:35:29</c:v>
                </c:pt>
                <c:pt idx="23397">
                  <c:v>15:35:29</c:v>
                </c:pt>
                <c:pt idx="23398">
                  <c:v>15:35:35</c:v>
                </c:pt>
                <c:pt idx="23399">
                  <c:v>15:35:35</c:v>
                </c:pt>
                <c:pt idx="23400">
                  <c:v>15:35:36</c:v>
                </c:pt>
                <c:pt idx="23401">
                  <c:v>15:35:36</c:v>
                </c:pt>
                <c:pt idx="23402">
                  <c:v>15:35:37</c:v>
                </c:pt>
                <c:pt idx="23403">
                  <c:v>15:35:37</c:v>
                </c:pt>
                <c:pt idx="23404">
                  <c:v>15:35:37</c:v>
                </c:pt>
                <c:pt idx="23405">
                  <c:v>15:35:38</c:v>
                </c:pt>
                <c:pt idx="23406">
                  <c:v>15:35:38</c:v>
                </c:pt>
                <c:pt idx="23407">
                  <c:v>15:35:39</c:v>
                </c:pt>
                <c:pt idx="23408">
                  <c:v>15:35:39</c:v>
                </c:pt>
                <c:pt idx="23409">
                  <c:v>15:35:45</c:v>
                </c:pt>
                <c:pt idx="23410">
                  <c:v>15:35:45</c:v>
                </c:pt>
                <c:pt idx="23411">
                  <c:v>15:35:46</c:v>
                </c:pt>
                <c:pt idx="23412">
                  <c:v>15:35:46</c:v>
                </c:pt>
                <c:pt idx="23413">
                  <c:v>15:35:46</c:v>
                </c:pt>
                <c:pt idx="23414">
                  <c:v>15:35:47</c:v>
                </c:pt>
                <c:pt idx="23415">
                  <c:v>15:35:47</c:v>
                </c:pt>
                <c:pt idx="23416">
                  <c:v>15:35:47</c:v>
                </c:pt>
                <c:pt idx="23417">
                  <c:v>15:35:48</c:v>
                </c:pt>
                <c:pt idx="23418">
                  <c:v>15:35:48</c:v>
                </c:pt>
                <c:pt idx="23419">
                  <c:v>15:35:49</c:v>
                </c:pt>
                <c:pt idx="23420">
                  <c:v>15:35:49</c:v>
                </c:pt>
                <c:pt idx="23421">
                  <c:v>15:35:55</c:v>
                </c:pt>
                <c:pt idx="23422">
                  <c:v>15:35:55</c:v>
                </c:pt>
                <c:pt idx="23423">
                  <c:v>15:35:56</c:v>
                </c:pt>
                <c:pt idx="23424">
                  <c:v>15:35:56</c:v>
                </c:pt>
                <c:pt idx="23425">
                  <c:v>15:35:57</c:v>
                </c:pt>
                <c:pt idx="23426">
                  <c:v>15:35:57</c:v>
                </c:pt>
                <c:pt idx="23427">
                  <c:v>15:35:57</c:v>
                </c:pt>
                <c:pt idx="23428">
                  <c:v>15:35:58</c:v>
                </c:pt>
                <c:pt idx="23429">
                  <c:v>15:35:58</c:v>
                </c:pt>
                <c:pt idx="23430">
                  <c:v>15:35:59</c:v>
                </c:pt>
                <c:pt idx="23431">
                  <c:v>15:35:59</c:v>
                </c:pt>
                <c:pt idx="23432">
                  <c:v>15:36:05</c:v>
                </c:pt>
                <c:pt idx="23433">
                  <c:v>15:36:05</c:v>
                </c:pt>
                <c:pt idx="23434">
                  <c:v>15:36:06</c:v>
                </c:pt>
                <c:pt idx="23435">
                  <c:v>15:36:06</c:v>
                </c:pt>
                <c:pt idx="23436">
                  <c:v>15:36:07</c:v>
                </c:pt>
                <c:pt idx="23437">
                  <c:v>15:36:07</c:v>
                </c:pt>
                <c:pt idx="23438">
                  <c:v>15:36:07</c:v>
                </c:pt>
                <c:pt idx="23439">
                  <c:v>15:36:08</c:v>
                </c:pt>
                <c:pt idx="23440">
                  <c:v>15:36:08</c:v>
                </c:pt>
                <c:pt idx="23441">
                  <c:v>15:36:09</c:v>
                </c:pt>
                <c:pt idx="23442">
                  <c:v>15:36:09</c:v>
                </c:pt>
                <c:pt idx="23443">
                  <c:v>15:36:15</c:v>
                </c:pt>
                <c:pt idx="23444">
                  <c:v>15:36:15</c:v>
                </c:pt>
                <c:pt idx="23445">
                  <c:v>15:36:16</c:v>
                </c:pt>
                <c:pt idx="23446">
                  <c:v>15:36:16</c:v>
                </c:pt>
                <c:pt idx="23447">
                  <c:v>15:36:17</c:v>
                </c:pt>
                <c:pt idx="23448">
                  <c:v>15:36:17</c:v>
                </c:pt>
                <c:pt idx="23449">
                  <c:v>15:36:17</c:v>
                </c:pt>
                <c:pt idx="23450">
                  <c:v>15:36:18</c:v>
                </c:pt>
                <c:pt idx="23451">
                  <c:v>15:36:18</c:v>
                </c:pt>
                <c:pt idx="23452">
                  <c:v>15:36:19</c:v>
                </c:pt>
                <c:pt idx="23453">
                  <c:v>15:36:19</c:v>
                </c:pt>
                <c:pt idx="23454">
                  <c:v>15:36:25</c:v>
                </c:pt>
                <c:pt idx="23455">
                  <c:v>15:36:25</c:v>
                </c:pt>
                <c:pt idx="23456">
                  <c:v>15:36:26</c:v>
                </c:pt>
                <c:pt idx="23457">
                  <c:v>15:36:26</c:v>
                </c:pt>
                <c:pt idx="23458">
                  <c:v>15:36:27</c:v>
                </c:pt>
                <c:pt idx="23459">
                  <c:v>15:36:27</c:v>
                </c:pt>
                <c:pt idx="23460">
                  <c:v>15:36:27</c:v>
                </c:pt>
                <c:pt idx="23461">
                  <c:v>15:36:28</c:v>
                </c:pt>
                <c:pt idx="23462">
                  <c:v>15:36:28</c:v>
                </c:pt>
                <c:pt idx="23463">
                  <c:v>15:36:29</c:v>
                </c:pt>
                <c:pt idx="23464">
                  <c:v>15:36:29</c:v>
                </c:pt>
                <c:pt idx="23465">
                  <c:v>15:36:35</c:v>
                </c:pt>
                <c:pt idx="23466">
                  <c:v>15:36:35</c:v>
                </c:pt>
                <c:pt idx="23467">
                  <c:v>15:36:36</c:v>
                </c:pt>
                <c:pt idx="23468">
                  <c:v>15:36:36</c:v>
                </c:pt>
                <c:pt idx="23469">
                  <c:v>15:36:37</c:v>
                </c:pt>
                <c:pt idx="23470">
                  <c:v>15:36:37</c:v>
                </c:pt>
                <c:pt idx="23471">
                  <c:v>15:36:37</c:v>
                </c:pt>
                <c:pt idx="23472">
                  <c:v>15:36:38</c:v>
                </c:pt>
                <c:pt idx="23473">
                  <c:v>15:36:38</c:v>
                </c:pt>
                <c:pt idx="23474">
                  <c:v>15:36:39</c:v>
                </c:pt>
                <c:pt idx="23475">
                  <c:v>15:36:39</c:v>
                </c:pt>
                <c:pt idx="23476">
                  <c:v>15:36:45</c:v>
                </c:pt>
                <c:pt idx="23477">
                  <c:v>15:36:45</c:v>
                </c:pt>
                <c:pt idx="23478">
                  <c:v>15:36:46</c:v>
                </c:pt>
                <c:pt idx="23479">
                  <c:v>15:36:46</c:v>
                </c:pt>
                <c:pt idx="23480">
                  <c:v>15:36:47</c:v>
                </c:pt>
                <c:pt idx="23481">
                  <c:v>15:36:47</c:v>
                </c:pt>
                <c:pt idx="23482">
                  <c:v>15:36:47</c:v>
                </c:pt>
                <c:pt idx="23483">
                  <c:v>15:36:48</c:v>
                </c:pt>
                <c:pt idx="23484">
                  <c:v>15:36:48</c:v>
                </c:pt>
                <c:pt idx="23485">
                  <c:v>15:36:49</c:v>
                </c:pt>
                <c:pt idx="23486">
                  <c:v>15:36:49</c:v>
                </c:pt>
                <c:pt idx="23487">
                  <c:v>15:36:55</c:v>
                </c:pt>
                <c:pt idx="23488">
                  <c:v>15:36:55</c:v>
                </c:pt>
                <c:pt idx="23489">
                  <c:v>15:36:56</c:v>
                </c:pt>
                <c:pt idx="23490">
                  <c:v>15:36:56</c:v>
                </c:pt>
                <c:pt idx="23491">
                  <c:v>15:36:57</c:v>
                </c:pt>
                <c:pt idx="23492">
                  <c:v>15:36:57</c:v>
                </c:pt>
                <c:pt idx="23493">
                  <c:v>15:36:57</c:v>
                </c:pt>
                <c:pt idx="23494">
                  <c:v>15:36:58</c:v>
                </c:pt>
                <c:pt idx="23495">
                  <c:v>15:36:58</c:v>
                </c:pt>
                <c:pt idx="23496">
                  <c:v>15:36:59</c:v>
                </c:pt>
                <c:pt idx="23497">
                  <c:v>15:36:59</c:v>
                </c:pt>
                <c:pt idx="23498">
                  <c:v>15:37:05</c:v>
                </c:pt>
                <c:pt idx="23499">
                  <c:v>15:37:05</c:v>
                </c:pt>
                <c:pt idx="23500">
                  <c:v>15:37:06</c:v>
                </c:pt>
                <c:pt idx="23501">
                  <c:v>15:37:06</c:v>
                </c:pt>
                <c:pt idx="23502">
                  <c:v>15:37:07</c:v>
                </c:pt>
                <c:pt idx="23503">
                  <c:v>15:37:07</c:v>
                </c:pt>
                <c:pt idx="23504">
                  <c:v>15:37:07</c:v>
                </c:pt>
                <c:pt idx="23505">
                  <c:v>15:37:08</c:v>
                </c:pt>
                <c:pt idx="23506">
                  <c:v>15:37:08</c:v>
                </c:pt>
                <c:pt idx="23507">
                  <c:v>15:37:09</c:v>
                </c:pt>
                <c:pt idx="23508">
                  <c:v>15:37:09</c:v>
                </c:pt>
                <c:pt idx="23509">
                  <c:v>15:37:15</c:v>
                </c:pt>
                <c:pt idx="23510">
                  <c:v>15:37:15</c:v>
                </c:pt>
                <c:pt idx="23511">
                  <c:v>15:37:16</c:v>
                </c:pt>
                <c:pt idx="23512">
                  <c:v>15:37:16</c:v>
                </c:pt>
                <c:pt idx="23513">
                  <c:v>15:37:17</c:v>
                </c:pt>
                <c:pt idx="23514">
                  <c:v>15:37:17</c:v>
                </c:pt>
                <c:pt idx="23515">
                  <c:v>15:37:17</c:v>
                </c:pt>
                <c:pt idx="23516">
                  <c:v>15:37:18</c:v>
                </c:pt>
                <c:pt idx="23517">
                  <c:v>15:37:18</c:v>
                </c:pt>
                <c:pt idx="23518">
                  <c:v>15:37:19</c:v>
                </c:pt>
                <c:pt idx="23519">
                  <c:v>15:37:19</c:v>
                </c:pt>
                <c:pt idx="23520">
                  <c:v>15:37:25</c:v>
                </c:pt>
                <c:pt idx="23521">
                  <c:v>15:37:25</c:v>
                </c:pt>
                <c:pt idx="23522">
                  <c:v>15:37:26</c:v>
                </c:pt>
                <c:pt idx="23523">
                  <c:v>15:37:26</c:v>
                </c:pt>
                <c:pt idx="23524">
                  <c:v>15:37:27</c:v>
                </c:pt>
                <c:pt idx="23525">
                  <c:v>15:37:27</c:v>
                </c:pt>
                <c:pt idx="23526">
                  <c:v>15:37:27</c:v>
                </c:pt>
                <c:pt idx="23527">
                  <c:v>15:37:28</c:v>
                </c:pt>
                <c:pt idx="23528">
                  <c:v>15:37:28</c:v>
                </c:pt>
                <c:pt idx="23529">
                  <c:v>15:37:29</c:v>
                </c:pt>
                <c:pt idx="23530">
                  <c:v>15:37:29</c:v>
                </c:pt>
                <c:pt idx="23531">
                  <c:v>15:37:35</c:v>
                </c:pt>
                <c:pt idx="23532">
                  <c:v>15:37:35</c:v>
                </c:pt>
                <c:pt idx="23533">
                  <c:v>15:37:36</c:v>
                </c:pt>
                <c:pt idx="23534">
                  <c:v>15:37:36</c:v>
                </c:pt>
                <c:pt idx="23535">
                  <c:v>15:37:37</c:v>
                </c:pt>
                <c:pt idx="23536">
                  <c:v>15:37:37</c:v>
                </c:pt>
                <c:pt idx="23537">
                  <c:v>15:37:37</c:v>
                </c:pt>
                <c:pt idx="23538">
                  <c:v>15:37:38</c:v>
                </c:pt>
                <c:pt idx="23539">
                  <c:v>15:37:38</c:v>
                </c:pt>
                <c:pt idx="23540">
                  <c:v>15:37:39</c:v>
                </c:pt>
                <c:pt idx="23541">
                  <c:v>15:37:39</c:v>
                </c:pt>
                <c:pt idx="23542">
                  <c:v>15:37:45</c:v>
                </c:pt>
                <c:pt idx="23543">
                  <c:v>15:37:45</c:v>
                </c:pt>
                <c:pt idx="23544">
                  <c:v>15:37:46</c:v>
                </c:pt>
                <c:pt idx="23545">
                  <c:v>15:37:46</c:v>
                </c:pt>
                <c:pt idx="23546">
                  <c:v>15:37:47</c:v>
                </c:pt>
                <c:pt idx="23547">
                  <c:v>15:37:47</c:v>
                </c:pt>
                <c:pt idx="23548">
                  <c:v>15:37:47</c:v>
                </c:pt>
                <c:pt idx="23549">
                  <c:v>15:37:48</c:v>
                </c:pt>
                <c:pt idx="23550">
                  <c:v>15:37:48</c:v>
                </c:pt>
                <c:pt idx="23551">
                  <c:v>15:37:49</c:v>
                </c:pt>
                <c:pt idx="23552">
                  <c:v>15:37:49</c:v>
                </c:pt>
                <c:pt idx="23553">
                  <c:v>15:37:55</c:v>
                </c:pt>
                <c:pt idx="23554">
                  <c:v>15:37:55</c:v>
                </c:pt>
                <c:pt idx="23555">
                  <c:v>15:37:56</c:v>
                </c:pt>
                <c:pt idx="23556">
                  <c:v>15:37:56</c:v>
                </c:pt>
                <c:pt idx="23557">
                  <c:v>15:37:57</c:v>
                </c:pt>
                <c:pt idx="23558">
                  <c:v>15:37:57</c:v>
                </c:pt>
                <c:pt idx="23559">
                  <c:v>15:37:57</c:v>
                </c:pt>
                <c:pt idx="23560">
                  <c:v>15:37:58</c:v>
                </c:pt>
                <c:pt idx="23561">
                  <c:v>15:37:58</c:v>
                </c:pt>
                <c:pt idx="23562">
                  <c:v>15:37:59</c:v>
                </c:pt>
                <c:pt idx="23563">
                  <c:v>15:37:59</c:v>
                </c:pt>
                <c:pt idx="23564">
                  <c:v>15:38:05</c:v>
                </c:pt>
                <c:pt idx="23565">
                  <c:v>15:38:05</c:v>
                </c:pt>
                <c:pt idx="23566">
                  <c:v>15:38:06</c:v>
                </c:pt>
                <c:pt idx="23567">
                  <c:v>15:38:06</c:v>
                </c:pt>
                <c:pt idx="23568">
                  <c:v>15:38:07</c:v>
                </c:pt>
                <c:pt idx="23569">
                  <c:v>15:38:07</c:v>
                </c:pt>
                <c:pt idx="23570">
                  <c:v>15:38:07</c:v>
                </c:pt>
                <c:pt idx="23571">
                  <c:v>15:38:08</c:v>
                </c:pt>
                <c:pt idx="23572">
                  <c:v>15:38:08</c:v>
                </c:pt>
                <c:pt idx="23573">
                  <c:v>15:38:09</c:v>
                </c:pt>
                <c:pt idx="23574">
                  <c:v>15:38:09</c:v>
                </c:pt>
                <c:pt idx="23575">
                  <c:v>15:38:15</c:v>
                </c:pt>
                <c:pt idx="23576">
                  <c:v>15:38:15</c:v>
                </c:pt>
                <c:pt idx="23577">
                  <c:v>15:38:16</c:v>
                </c:pt>
                <c:pt idx="23578">
                  <c:v>15:38:16</c:v>
                </c:pt>
                <c:pt idx="23579">
                  <c:v>15:38:17</c:v>
                </c:pt>
                <c:pt idx="23580">
                  <c:v>15:38:17</c:v>
                </c:pt>
                <c:pt idx="23581">
                  <c:v>15:38:17</c:v>
                </c:pt>
                <c:pt idx="23582">
                  <c:v>15:38:18</c:v>
                </c:pt>
                <c:pt idx="23583">
                  <c:v>15:38:18</c:v>
                </c:pt>
                <c:pt idx="23584">
                  <c:v>15:38:19</c:v>
                </c:pt>
                <c:pt idx="23585">
                  <c:v>15:38:19</c:v>
                </c:pt>
                <c:pt idx="23586">
                  <c:v>15:38:25</c:v>
                </c:pt>
                <c:pt idx="23587">
                  <c:v>15:38:25</c:v>
                </c:pt>
                <c:pt idx="23588">
                  <c:v>15:38:26</c:v>
                </c:pt>
                <c:pt idx="23589">
                  <c:v>15:38:26</c:v>
                </c:pt>
                <c:pt idx="23590">
                  <c:v>15:38:27</c:v>
                </c:pt>
                <c:pt idx="23591">
                  <c:v>15:38:27</c:v>
                </c:pt>
                <c:pt idx="23592">
                  <c:v>15:38:27</c:v>
                </c:pt>
                <c:pt idx="23593">
                  <c:v>15:38:28</c:v>
                </c:pt>
                <c:pt idx="23594">
                  <c:v>15:38:28</c:v>
                </c:pt>
                <c:pt idx="23595">
                  <c:v>15:38:29</c:v>
                </c:pt>
                <c:pt idx="23596">
                  <c:v>15:38:29</c:v>
                </c:pt>
                <c:pt idx="23597">
                  <c:v>15:38:35</c:v>
                </c:pt>
                <c:pt idx="23598">
                  <c:v>15:38:35</c:v>
                </c:pt>
                <c:pt idx="23599">
                  <c:v>15:38:36</c:v>
                </c:pt>
                <c:pt idx="23600">
                  <c:v>15:38:36</c:v>
                </c:pt>
                <c:pt idx="23601">
                  <c:v>15:38:37</c:v>
                </c:pt>
                <c:pt idx="23602">
                  <c:v>15:38:37</c:v>
                </c:pt>
                <c:pt idx="23603">
                  <c:v>15:38:37</c:v>
                </c:pt>
                <c:pt idx="23604">
                  <c:v>15:38:38</c:v>
                </c:pt>
                <c:pt idx="23605">
                  <c:v>15:38:38</c:v>
                </c:pt>
                <c:pt idx="23606">
                  <c:v>15:38:39</c:v>
                </c:pt>
                <c:pt idx="23607">
                  <c:v>15:38:39</c:v>
                </c:pt>
                <c:pt idx="23608">
                  <c:v>15:38:45</c:v>
                </c:pt>
                <c:pt idx="23609">
                  <c:v>15:38:45</c:v>
                </c:pt>
                <c:pt idx="23610">
                  <c:v>15:38:46</c:v>
                </c:pt>
                <c:pt idx="23611">
                  <c:v>15:38:46</c:v>
                </c:pt>
                <c:pt idx="23612">
                  <c:v>15:38:47</c:v>
                </c:pt>
                <c:pt idx="23613">
                  <c:v>15:38:47</c:v>
                </c:pt>
                <c:pt idx="23614">
                  <c:v>15:38:47</c:v>
                </c:pt>
                <c:pt idx="23615">
                  <c:v>15:38:48</c:v>
                </c:pt>
                <c:pt idx="23616">
                  <c:v>15:38:48</c:v>
                </c:pt>
                <c:pt idx="23617">
                  <c:v>15:38:49</c:v>
                </c:pt>
                <c:pt idx="23618">
                  <c:v>15:38:49</c:v>
                </c:pt>
                <c:pt idx="23619">
                  <c:v>15:38:55</c:v>
                </c:pt>
                <c:pt idx="23620">
                  <c:v>15:38:55</c:v>
                </c:pt>
                <c:pt idx="23621">
                  <c:v>15:38:56</c:v>
                </c:pt>
                <c:pt idx="23622">
                  <c:v>15:38:56</c:v>
                </c:pt>
                <c:pt idx="23623">
                  <c:v>15:38:57</c:v>
                </c:pt>
                <c:pt idx="23624">
                  <c:v>15:38:57</c:v>
                </c:pt>
                <c:pt idx="23625">
                  <c:v>15:38:57</c:v>
                </c:pt>
                <c:pt idx="23626">
                  <c:v>15:38:58</c:v>
                </c:pt>
                <c:pt idx="23627">
                  <c:v>15:38:58</c:v>
                </c:pt>
                <c:pt idx="23628">
                  <c:v>15:38:59</c:v>
                </c:pt>
                <c:pt idx="23629">
                  <c:v>15:38:59</c:v>
                </c:pt>
                <c:pt idx="23630">
                  <c:v>15:39:05</c:v>
                </c:pt>
                <c:pt idx="23631">
                  <c:v>15:39:05</c:v>
                </c:pt>
                <c:pt idx="23632">
                  <c:v>15:39:06</c:v>
                </c:pt>
                <c:pt idx="23633">
                  <c:v>15:39:06</c:v>
                </c:pt>
                <c:pt idx="23634">
                  <c:v>15:39:07</c:v>
                </c:pt>
                <c:pt idx="23635">
                  <c:v>15:39:07</c:v>
                </c:pt>
                <c:pt idx="23636">
                  <c:v>15:39:07</c:v>
                </c:pt>
                <c:pt idx="23637">
                  <c:v>15:39:08</c:v>
                </c:pt>
                <c:pt idx="23638">
                  <c:v>15:39:08</c:v>
                </c:pt>
                <c:pt idx="23639">
                  <c:v>15:39:09</c:v>
                </c:pt>
                <c:pt idx="23640">
                  <c:v>15:39:09</c:v>
                </c:pt>
                <c:pt idx="23641">
                  <c:v>15:39:15</c:v>
                </c:pt>
                <c:pt idx="23642">
                  <c:v>15:39:15</c:v>
                </c:pt>
                <c:pt idx="23643">
                  <c:v>15:39:16</c:v>
                </c:pt>
                <c:pt idx="23644">
                  <c:v>15:39:16</c:v>
                </c:pt>
                <c:pt idx="23645">
                  <c:v>15:39:17</c:v>
                </c:pt>
                <c:pt idx="23646">
                  <c:v>15:39:17</c:v>
                </c:pt>
                <c:pt idx="23647">
                  <c:v>15:39:17</c:v>
                </c:pt>
                <c:pt idx="23648">
                  <c:v>15:39:18</c:v>
                </c:pt>
                <c:pt idx="23649">
                  <c:v>15:39:18</c:v>
                </c:pt>
                <c:pt idx="23650">
                  <c:v>15:39:19</c:v>
                </c:pt>
                <c:pt idx="23651">
                  <c:v>15:39:19</c:v>
                </c:pt>
                <c:pt idx="23652">
                  <c:v>15:39:25</c:v>
                </c:pt>
                <c:pt idx="23653">
                  <c:v>15:39:25</c:v>
                </c:pt>
                <c:pt idx="23654">
                  <c:v>15:39:26</c:v>
                </c:pt>
                <c:pt idx="23655">
                  <c:v>15:39:26</c:v>
                </c:pt>
                <c:pt idx="23656">
                  <c:v>15:39:27</c:v>
                </c:pt>
                <c:pt idx="23657">
                  <c:v>15:39:27</c:v>
                </c:pt>
                <c:pt idx="23658">
                  <c:v>15:39:27</c:v>
                </c:pt>
                <c:pt idx="23659">
                  <c:v>15:39:28</c:v>
                </c:pt>
                <c:pt idx="23660">
                  <c:v>15:39:28</c:v>
                </c:pt>
                <c:pt idx="23661">
                  <c:v>15:39:29</c:v>
                </c:pt>
                <c:pt idx="23662">
                  <c:v>15:39:29</c:v>
                </c:pt>
                <c:pt idx="23663">
                  <c:v>15:39:35</c:v>
                </c:pt>
                <c:pt idx="23664">
                  <c:v>15:39:35</c:v>
                </c:pt>
                <c:pt idx="23665">
                  <c:v>15:39:36</c:v>
                </c:pt>
                <c:pt idx="23666">
                  <c:v>15:39:36</c:v>
                </c:pt>
                <c:pt idx="23667">
                  <c:v>15:39:37</c:v>
                </c:pt>
                <c:pt idx="23668">
                  <c:v>15:39:37</c:v>
                </c:pt>
                <c:pt idx="23669">
                  <c:v>15:39:37</c:v>
                </c:pt>
                <c:pt idx="23670">
                  <c:v>15:39:38</c:v>
                </c:pt>
                <c:pt idx="23671">
                  <c:v>15:39:38</c:v>
                </c:pt>
                <c:pt idx="23672">
                  <c:v>15:39:39</c:v>
                </c:pt>
                <c:pt idx="23673">
                  <c:v>15:39:39</c:v>
                </c:pt>
                <c:pt idx="23674">
                  <c:v>15:39:45</c:v>
                </c:pt>
                <c:pt idx="23675">
                  <c:v>15:39:45</c:v>
                </c:pt>
                <c:pt idx="23676">
                  <c:v>15:39:46</c:v>
                </c:pt>
                <c:pt idx="23677">
                  <c:v>15:39:46</c:v>
                </c:pt>
                <c:pt idx="23678">
                  <c:v>15:39:47</c:v>
                </c:pt>
                <c:pt idx="23679">
                  <c:v>15:39:47</c:v>
                </c:pt>
                <c:pt idx="23680">
                  <c:v>15:39:47</c:v>
                </c:pt>
                <c:pt idx="23681">
                  <c:v>15:39:48</c:v>
                </c:pt>
                <c:pt idx="23682">
                  <c:v>15:39:48</c:v>
                </c:pt>
                <c:pt idx="23683">
                  <c:v>15:39:49</c:v>
                </c:pt>
                <c:pt idx="23684">
                  <c:v>15:39:49</c:v>
                </c:pt>
                <c:pt idx="23685">
                  <c:v>15:39:55</c:v>
                </c:pt>
                <c:pt idx="23686">
                  <c:v>15:39:55</c:v>
                </c:pt>
                <c:pt idx="23687">
                  <c:v>15:39:56</c:v>
                </c:pt>
                <c:pt idx="23688">
                  <c:v>15:39:56</c:v>
                </c:pt>
                <c:pt idx="23689">
                  <c:v>15:39:57</c:v>
                </c:pt>
                <c:pt idx="23690">
                  <c:v>15:39:57</c:v>
                </c:pt>
                <c:pt idx="23691">
                  <c:v>15:39:57</c:v>
                </c:pt>
                <c:pt idx="23692">
                  <c:v>15:39:58</c:v>
                </c:pt>
                <c:pt idx="23693">
                  <c:v>15:39:58</c:v>
                </c:pt>
                <c:pt idx="23694">
                  <c:v>15:39:59</c:v>
                </c:pt>
                <c:pt idx="23695">
                  <c:v>15:39:59</c:v>
                </c:pt>
                <c:pt idx="23696">
                  <c:v>15:40:05</c:v>
                </c:pt>
                <c:pt idx="23697">
                  <c:v>15:40:05</c:v>
                </c:pt>
                <c:pt idx="23698">
                  <c:v>15:40:06</c:v>
                </c:pt>
                <c:pt idx="23699">
                  <c:v>15:40:06</c:v>
                </c:pt>
                <c:pt idx="23700">
                  <c:v>15:40:07</c:v>
                </c:pt>
                <c:pt idx="23701">
                  <c:v>15:40:07</c:v>
                </c:pt>
                <c:pt idx="23702">
                  <c:v>15:40:07</c:v>
                </c:pt>
                <c:pt idx="23703">
                  <c:v>15:40:08</c:v>
                </c:pt>
                <c:pt idx="23704">
                  <c:v>15:40:08</c:v>
                </c:pt>
                <c:pt idx="23705">
                  <c:v>15:40:09</c:v>
                </c:pt>
                <c:pt idx="23706">
                  <c:v>15:40:09</c:v>
                </c:pt>
                <c:pt idx="23707">
                  <c:v>15:40:15</c:v>
                </c:pt>
                <c:pt idx="23708">
                  <c:v>15:40:15</c:v>
                </c:pt>
                <c:pt idx="23709">
                  <c:v>15:40:16</c:v>
                </c:pt>
                <c:pt idx="23710">
                  <c:v>15:40:16</c:v>
                </c:pt>
                <c:pt idx="23711">
                  <c:v>15:40:17</c:v>
                </c:pt>
                <c:pt idx="23712">
                  <c:v>15:40:17</c:v>
                </c:pt>
                <c:pt idx="23713">
                  <c:v>15:40:17</c:v>
                </c:pt>
                <c:pt idx="23714">
                  <c:v>15:40:18</c:v>
                </c:pt>
                <c:pt idx="23715">
                  <c:v>15:40:18</c:v>
                </c:pt>
                <c:pt idx="23716">
                  <c:v>15:40:19</c:v>
                </c:pt>
                <c:pt idx="23717">
                  <c:v>15:40:19</c:v>
                </c:pt>
                <c:pt idx="23718">
                  <c:v>15:40:25</c:v>
                </c:pt>
                <c:pt idx="23719">
                  <c:v>15:40:25</c:v>
                </c:pt>
                <c:pt idx="23720">
                  <c:v>15:40:26</c:v>
                </c:pt>
                <c:pt idx="23721">
                  <c:v>15:40:26</c:v>
                </c:pt>
                <c:pt idx="23722">
                  <c:v>15:40:27</c:v>
                </c:pt>
                <c:pt idx="23723">
                  <c:v>15:40:27</c:v>
                </c:pt>
                <c:pt idx="23724">
                  <c:v>15:40:27</c:v>
                </c:pt>
                <c:pt idx="23725">
                  <c:v>15:40:28</c:v>
                </c:pt>
                <c:pt idx="23726">
                  <c:v>15:40:28</c:v>
                </c:pt>
                <c:pt idx="23727">
                  <c:v>15:40:29</c:v>
                </c:pt>
                <c:pt idx="23728">
                  <c:v>15:40:29</c:v>
                </c:pt>
                <c:pt idx="23729">
                  <c:v>15:40:35</c:v>
                </c:pt>
                <c:pt idx="23730">
                  <c:v>15:40:35</c:v>
                </c:pt>
                <c:pt idx="23731">
                  <c:v>15:40:36</c:v>
                </c:pt>
                <c:pt idx="23732">
                  <c:v>15:40:36</c:v>
                </c:pt>
                <c:pt idx="23733">
                  <c:v>15:40:37</c:v>
                </c:pt>
                <c:pt idx="23734">
                  <c:v>15:40:37</c:v>
                </c:pt>
                <c:pt idx="23735">
                  <c:v>15:40:37</c:v>
                </c:pt>
                <c:pt idx="23736">
                  <c:v>15:40:38</c:v>
                </c:pt>
                <c:pt idx="23737">
                  <c:v>15:40:38</c:v>
                </c:pt>
                <c:pt idx="23738">
                  <c:v>15:40:39</c:v>
                </c:pt>
                <c:pt idx="23739">
                  <c:v>15:40:39</c:v>
                </c:pt>
                <c:pt idx="23740">
                  <c:v>15:40:45</c:v>
                </c:pt>
                <c:pt idx="23741">
                  <c:v>15:40:45</c:v>
                </c:pt>
                <c:pt idx="23742">
                  <c:v>15:40:46</c:v>
                </c:pt>
                <c:pt idx="23743">
                  <c:v>15:40:46</c:v>
                </c:pt>
                <c:pt idx="23744">
                  <c:v>15:40:47</c:v>
                </c:pt>
                <c:pt idx="23745">
                  <c:v>15:40:47</c:v>
                </c:pt>
                <c:pt idx="23746">
                  <c:v>15:40:47</c:v>
                </c:pt>
                <c:pt idx="23747">
                  <c:v>15:40:48</c:v>
                </c:pt>
                <c:pt idx="23748">
                  <c:v>15:40:48</c:v>
                </c:pt>
                <c:pt idx="23749">
                  <c:v>15:40:49</c:v>
                </c:pt>
                <c:pt idx="23750">
                  <c:v>15:40:49</c:v>
                </c:pt>
                <c:pt idx="23751">
                  <c:v>15:40:55</c:v>
                </c:pt>
                <c:pt idx="23752">
                  <c:v>15:40:55</c:v>
                </c:pt>
                <c:pt idx="23753">
                  <c:v>15:40:56</c:v>
                </c:pt>
                <c:pt idx="23754">
                  <c:v>15:40:56</c:v>
                </c:pt>
                <c:pt idx="23755">
                  <c:v>15:40:57</c:v>
                </c:pt>
                <c:pt idx="23756">
                  <c:v>15:40:57</c:v>
                </c:pt>
                <c:pt idx="23757">
                  <c:v>15:40:57</c:v>
                </c:pt>
                <c:pt idx="23758">
                  <c:v>15:40:58</c:v>
                </c:pt>
                <c:pt idx="23759">
                  <c:v>15:40:58</c:v>
                </c:pt>
                <c:pt idx="23760">
                  <c:v>15:40:59</c:v>
                </c:pt>
                <c:pt idx="23761">
                  <c:v>15:40:59</c:v>
                </c:pt>
                <c:pt idx="23762">
                  <c:v>15:41:05</c:v>
                </c:pt>
                <c:pt idx="23763">
                  <c:v>15:41:05</c:v>
                </c:pt>
                <c:pt idx="23764">
                  <c:v>15:41:06</c:v>
                </c:pt>
                <c:pt idx="23765">
                  <c:v>15:41:06</c:v>
                </c:pt>
                <c:pt idx="23766">
                  <c:v>15:41:07</c:v>
                </c:pt>
                <c:pt idx="23767">
                  <c:v>15:41:07</c:v>
                </c:pt>
                <c:pt idx="23768">
                  <c:v>15:41:07</c:v>
                </c:pt>
                <c:pt idx="23769">
                  <c:v>15:41:08</c:v>
                </c:pt>
                <c:pt idx="23770">
                  <c:v>15:41:08</c:v>
                </c:pt>
                <c:pt idx="23771">
                  <c:v>15:41:09</c:v>
                </c:pt>
                <c:pt idx="23772">
                  <c:v>15:41:09</c:v>
                </c:pt>
                <c:pt idx="23773">
                  <c:v>15:41:15</c:v>
                </c:pt>
                <c:pt idx="23774">
                  <c:v>15:41:15</c:v>
                </c:pt>
                <c:pt idx="23775">
                  <c:v>15:41:16</c:v>
                </c:pt>
                <c:pt idx="23776">
                  <c:v>15:41:16</c:v>
                </c:pt>
                <c:pt idx="23777">
                  <c:v>15:41:17</c:v>
                </c:pt>
                <c:pt idx="23778">
                  <c:v>15:41:17</c:v>
                </c:pt>
                <c:pt idx="23779">
                  <c:v>15:41:17</c:v>
                </c:pt>
                <c:pt idx="23780">
                  <c:v>15:41:18</c:v>
                </c:pt>
                <c:pt idx="23781">
                  <c:v>15:41:18</c:v>
                </c:pt>
                <c:pt idx="23782">
                  <c:v>15:41:19</c:v>
                </c:pt>
                <c:pt idx="23783">
                  <c:v>15:41:19</c:v>
                </c:pt>
                <c:pt idx="23784">
                  <c:v>15:41:25</c:v>
                </c:pt>
                <c:pt idx="23785">
                  <c:v>15:41:25</c:v>
                </c:pt>
                <c:pt idx="23786">
                  <c:v>15:41:26</c:v>
                </c:pt>
                <c:pt idx="23787">
                  <c:v>15:41:26</c:v>
                </c:pt>
                <c:pt idx="23788">
                  <c:v>15:41:27</c:v>
                </c:pt>
                <c:pt idx="23789">
                  <c:v>15:41:27</c:v>
                </c:pt>
                <c:pt idx="23790">
                  <c:v>15:41:27</c:v>
                </c:pt>
                <c:pt idx="23791">
                  <c:v>15:41:28</c:v>
                </c:pt>
                <c:pt idx="23792">
                  <c:v>15:41:28</c:v>
                </c:pt>
                <c:pt idx="23793">
                  <c:v>15:41:29</c:v>
                </c:pt>
                <c:pt idx="23794">
                  <c:v>15:41:29</c:v>
                </c:pt>
                <c:pt idx="23795">
                  <c:v>15:41:35</c:v>
                </c:pt>
                <c:pt idx="23796">
                  <c:v>15:41:35</c:v>
                </c:pt>
                <c:pt idx="23797">
                  <c:v>15:41:36</c:v>
                </c:pt>
                <c:pt idx="23798">
                  <c:v>15:41:36</c:v>
                </c:pt>
                <c:pt idx="23799">
                  <c:v>15:41:37</c:v>
                </c:pt>
                <c:pt idx="23800">
                  <c:v>15:41:37</c:v>
                </c:pt>
                <c:pt idx="23801">
                  <c:v>15:41:37</c:v>
                </c:pt>
                <c:pt idx="23802">
                  <c:v>15:41:38</c:v>
                </c:pt>
                <c:pt idx="23803">
                  <c:v>15:41:38</c:v>
                </c:pt>
                <c:pt idx="23804">
                  <c:v>15:41:39</c:v>
                </c:pt>
                <c:pt idx="23805">
                  <c:v>15:41:39</c:v>
                </c:pt>
                <c:pt idx="23806">
                  <c:v>15:41:45</c:v>
                </c:pt>
                <c:pt idx="23807">
                  <c:v>15:41:45</c:v>
                </c:pt>
                <c:pt idx="23808">
                  <c:v>15:41:46</c:v>
                </c:pt>
                <c:pt idx="23809">
                  <c:v>15:41:46</c:v>
                </c:pt>
                <c:pt idx="23810">
                  <c:v>15:41:47</c:v>
                </c:pt>
                <c:pt idx="23811">
                  <c:v>15:41:47</c:v>
                </c:pt>
                <c:pt idx="23812">
                  <c:v>15:41:47</c:v>
                </c:pt>
                <c:pt idx="23813">
                  <c:v>15:41:48</c:v>
                </c:pt>
                <c:pt idx="23814">
                  <c:v>15:41:48</c:v>
                </c:pt>
                <c:pt idx="23815">
                  <c:v>15:41:49</c:v>
                </c:pt>
                <c:pt idx="23816">
                  <c:v>15:41:49</c:v>
                </c:pt>
                <c:pt idx="23817">
                  <c:v>15:41:55</c:v>
                </c:pt>
                <c:pt idx="23818">
                  <c:v>15:41:55</c:v>
                </c:pt>
                <c:pt idx="23819">
                  <c:v>15:41:56</c:v>
                </c:pt>
                <c:pt idx="23820">
                  <c:v>15:41:56</c:v>
                </c:pt>
                <c:pt idx="23821">
                  <c:v>15:41:57</c:v>
                </c:pt>
                <c:pt idx="23822">
                  <c:v>15:41:57</c:v>
                </c:pt>
                <c:pt idx="23823">
                  <c:v>15:41:57</c:v>
                </c:pt>
                <c:pt idx="23824">
                  <c:v>15:41:58</c:v>
                </c:pt>
                <c:pt idx="23825">
                  <c:v>15:41:58</c:v>
                </c:pt>
                <c:pt idx="23826">
                  <c:v>15:41:59</c:v>
                </c:pt>
                <c:pt idx="23827">
                  <c:v>15:41:59</c:v>
                </c:pt>
                <c:pt idx="23828">
                  <c:v>15:42:05</c:v>
                </c:pt>
                <c:pt idx="23829">
                  <c:v>15:42:05</c:v>
                </c:pt>
                <c:pt idx="23830">
                  <c:v>15:42:06</c:v>
                </c:pt>
                <c:pt idx="23831">
                  <c:v>15:42:06</c:v>
                </c:pt>
                <c:pt idx="23832">
                  <c:v>15:42:07</c:v>
                </c:pt>
                <c:pt idx="23833">
                  <c:v>15:42:07</c:v>
                </c:pt>
                <c:pt idx="23834">
                  <c:v>15:42:07</c:v>
                </c:pt>
                <c:pt idx="23835">
                  <c:v>15:42:08</c:v>
                </c:pt>
                <c:pt idx="23836">
                  <c:v>15:42:08</c:v>
                </c:pt>
                <c:pt idx="23837">
                  <c:v>15:42:09</c:v>
                </c:pt>
                <c:pt idx="23838">
                  <c:v>15:42:09</c:v>
                </c:pt>
                <c:pt idx="23839">
                  <c:v>15:42:15</c:v>
                </c:pt>
                <c:pt idx="23840">
                  <c:v>15:42:15</c:v>
                </c:pt>
                <c:pt idx="23841">
                  <c:v>15:42:16</c:v>
                </c:pt>
                <c:pt idx="23842">
                  <c:v>15:42:16</c:v>
                </c:pt>
                <c:pt idx="23843">
                  <c:v>15:42:17</c:v>
                </c:pt>
                <c:pt idx="23844">
                  <c:v>15:42:17</c:v>
                </c:pt>
                <c:pt idx="23845">
                  <c:v>15:42:17</c:v>
                </c:pt>
                <c:pt idx="23846">
                  <c:v>15:42:18</c:v>
                </c:pt>
                <c:pt idx="23847">
                  <c:v>15:42:18</c:v>
                </c:pt>
                <c:pt idx="23848">
                  <c:v>15:42:19</c:v>
                </c:pt>
                <c:pt idx="23849">
                  <c:v>15:42:19</c:v>
                </c:pt>
                <c:pt idx="23850">
                  <c:v>15:42:25</c:v>
                </c:pt>
                <c:pt idx="23851">
                  <c:v>15:42:25</c:v>
                </c:pt>
                <c:pt idx="23852">
                  <c:v>15:42:26</c:v>
                </c:pt>
                <c:pt idx="23853">
                  <c:v>15:42:26</c:v>
                </c:pt>
                <c:pt idx="23854">
                  <c:v>15:42:27</c:v>
                </c:pt>
                <c:pt idx="23855">
                  <c:v>15:42:27</c:v>
                </c:pt>
                <c:pt idx="23856">
                  <c:v>15:42:27</c:v>
                </c:pt>
                <c:pt idx="23857">
                  <c:v>15:42:28</c:v>
                </c:pt>
                <c:pt idx="23858">
                  <c:v>15:42:28</c:v>
                </c:pt>
                <c:pt idx="23859">
                  <c:v>15:42:29</c:v>
                </c:pt>
                <c:pt idx="23860">
                  <c:v>15:42:29</c:v>
                </c:pt>
                <c:pt idx="23861">
                  <c:v>15:42:35</c:v>
                </c:pt>
                <c:pt idx="23862">
                  <c:v>15:42:35</c:v>
                </c:pt>
                <c:pt idx="23863">
                  <c:v>15:42:36</c:v>
                </c:pt>
                <c:pt idx="23864">
                  <c:v>15:42:36</c:v>
                </c:pt>
                <c:pt idx="23865">
                  <c:v>15:42:37</c:v>
                </c:pt>
                <c:pt idx="23866">
                  <c:v>15:42:37</c:v>
                </c:pt>
                <c:pt idx="23867">
                  <c:v>15:42:37</c:v>
                </c:pt>
                <c:pt idx="23868">
                  <c:v>15:42:38</c:v>
                </c:pt>
                <c:pt idx="23869">
                  <c:v>15:42:38</c:v>
                </c:pt>
                <c:pt idx="23870">
                  <c:v>15:42:39</c:v>
                </c:pt>
                <c:pt idx="23871">
                  <c:v>15:42:39</c:v>
                </c:pt>
                <c:pt idx="23872">
                  <c:v>15:42:45</c:v>
                </c:pt>
                <c:pt idx="23873">
                  <c:v>15:42:45</c:v>
                </c:pt>
                <c:pt idx="23874">
                  <c:v>15:42:46</c:v>
                </c:pt>
                <c:pt idx="23875">
                  <c:v>15:42:46</c:v>
                </c:pt>
                <c:pt idx="23876">
                  <c:v>15:42:47</c:v>
                </c:pt>
                <c:pt idx="23877">
                  <c:v>15:42:47</c:v>
                </c:pt>
                <c:pt idx="23878">
                  <c:v>15:42:47</c:v>
                </c:pt>
                <c:pt idx="23879">
                  <c:v>15:42:48</c:v>
                </c:pt>
                <c:pt idx="23880">
                  <c:v>15:42:48</c:v>
                </c:pt>
                <c:pt idx="23881">
                  <c:v>15:42:49</c:v>
                </c:pt>
                <c:pt idx="23882">
                  <c:v>15:42:49</c:v>
                </c:pt>
                <c:pt idx="23883">
                  <c:v>15:42:55</c:v>
                </c:pt>
                <c:pt idx="23884">
                  <c:v>15:42:55</c:v>
                </c:pt>
                <c:pt idx="23885">
                  <c:v>15:42:56</c:v>
                </c:pt>
                <c:pt idx="23886">
                  <c:v>15:42:56</c:v>
                </c:pt>
                <c:pt idx="23887">
                  <c:v>15:42:57</c:v>
                </c:pt>
                <c:pt idx="23888">
                  <c:v>15:42:57</c:v>
                </c:pt>
                <c:pt idx="23889">
                  <c:v>15:42:57</c:v>
                </c:pt>
                <c:pt idx="23890">
                  <c:v>15:42:58</c:v>
                </c:pt>
                <c:pt idx="23891">
                  <c:v>15:42:58</c:v>
                </c:pt>
                <c:pt idx="23892">
                  <c:v>15:42:59</c:v>
                </c:pt>
                <c:pt idx="23893">
                  <c:v>15:42:59</c:v>
                </c:pt>
                <c:pt idx="23894">
                  <c:v>15:43:05</c:v>
                </c:pt>
                <c:pt idx="23895">
                  <c:v>15:43:05</c:v>
                </c:pt>
                <c:pt idx="23896">
                  <c:v>15:43:06</c:v>
                </c:pt>
                <c:pt idx="23897">
                  <c:v>15:43:06</c:v>
                </c:pt>
                <c:pt idx="23898">
                  <c:v>15:43:07</c:v>
                </c:pt>
                <c:pt idx="23899">
                  <c:v>15:43:07</c:v>
                </c:pt>
                <c:pt idx="23900">
                  <c:v>15:43:07</c:v>
                </c:pt>
                <c:pt idx="23901">
                  <c:v>15:43:08</c:v>
                </c:pt>
                <c:pt idx="23902">
                  <c:v>15:43:08</c:v>
                </c:pt>
                <c:pt idx="23903">
                  <c:v>15:43:09</c:v>
                </c:pt>
                <c:pt idx="23904">
                  <c:v>15:43:09</c:v>
                </c:pt>
                <c:pt idx="23905">
                  <c:v>15:43:14</c:v>
                </c:pt>
                <c:pt idx="23906">
                  <c:v>15:43:15</c:v>
                </c:pt>
                <c:pt idx="23907">
                  <c:v>15:43:15</c:v>
                </c:pt>
                <c:pt idx="23908">
                  <c:v>15:43:16</c:v>
                </c:pt>
                <c:pt idx="23909">
                  <c:v>15:43:16</c:v>
                </c:pt>
                <c:pt idx="23910">
                  <c:v>15:43:17</c:v>
                </c:pt>
                <c:pt idx="23911">
                  <c:v>15:43:17</c:v>
                </c:pt>
                <c:pt idx="23912">
                  <c:v>15:43:17</c:v>
                </c:pt>
                <c:pt idx="23913">
                  <c:v>15:43:18</c:v>
                </c:pt>
                <c:pt idx="23914">
                  <c:v>15:43:18</c:v>
                </c:pt>
                <c:pt idx="23915">
                  <c:v>15:43:19</c:v>
                </c:pt>
                <c:pt idx="23916">
                  <c:v>15:43:19</c:v>
                </c:pt>
                <c:pt idx="23917">
                  <c:v>15:43:22</c:v>
                </c:pt>
                <c:pt idx="23918">
                  <c:v>15:43:25</c:v>
                </c:pt>
                <c:pt idx="23919">
                  <c:v>15:43:25</c:v>
                </c:pt>
                <c:pt idx="23920">
                  <c:v>15:43:26</c:v>
                </c:pt>
                <c:pt idx="23921">
                  <c:v>15:43:26</c:v>
                </c:pt>
                <c:pt idx="23922">
                  <c:v>15:43:27</c:v>
                </c:pt>
                <c:pt idx="23923">
                  <c:v>15:43:27</c:v>
                </c:pt>
                <c:pt idx="23924">
                  <c:v>15:43:27</c:v>
                </c:pt>
                <c:pt idx="23925">
                  <c:v>15:43:28</c:v>
                </c:pt>
                <c:pt idx="23926">
                  <c:v>15:43:28</c:v>
                </c:pt>
                <c:pt idx="23927">
                  <c:v>15:43:29</c:v>
                </c:pt>
                <c:pt idx="23928">
                  <c:v>15:43:29</c:v>
                </c:pt>
                <c:pt idx="23929">
                  <c:v>15:43:35</c:v>
                </c:pt>
                <c:pt idx="23930">
                  <c:v>15:43:35</c:v>
                </c:pt>
                <c:pt idx="23931">
                  <c:v>15:43:36</c:v>
                </c:pt>
                <c:pt idx="23932">
                  <c:v>15:43:36</c:v>
                </c:pt>
                <c:pt idx="23933">
                  <c:v>15:43:37</c:v>
                </c:pt>
                <c:pt idx="23934">
                  <c:v>15:43:37</c:v>
                </c:pt>
                <c:pt idx="23935">
                  <c:v>15:43:37</c:v>
                </c:pt>
                <c:pt idx="23936">
                  <c:v>15:43:38</c:v>
                </c:pt>
                <c:pt idx="23937">
                  <c:v>15:43:38</c:v>
                </c:pt>
                <c:pt idx="23938">
                  <c:v>15:43:39</c:v>
                </c:pt>
                <c:pt idx="23939">
                  <c:v>15:43:39</c:v>
                </c:pt>
                <c:pt idx="23940">
                  <c:v>15:43:45</c:v>
                </c:pt>
                <c:pt idx="23941">
                  <c:v>15:43:45</c:v>
                </c:pt>
                <c:pt idx="23942">
                  <c:v>15:43:46</c:v>
                </c:pt>
                <c:pt idx="23943">
                  <c:v>15:43:46</c:v>
                </c:pt>
                <c:pt idx="23944">
                  <c:v>15:43:47</c:v>
                </c:pt>
                <c:pt idx="23945">
                  <c:v>15:43:47</c:v>
                </c:pt>
                <c:pt idx="23946">
                  <c:v>15:43:47</c:v>
                </c:pt>
                <c:pt idx="23947">
                  <c:v>15:43:48</c:v>
                </c:pt>
                <c:pt idx="23948">
                  <c:v>15:43:48</c:v>
                </c:pt>
                <c:pt idx="23949">
                  <c:v>15:43:49</c:v>
                </c:pt>
                <c:pt idx="23950">
                  <c:v>15:43:49</c:v>
                </c:pt>
                <c:pt idx="23951">
                  <c:v>15:43:55</c:v>
                </c:pt>
                <c:pt idx="23952">
                  <c:v>15:43:55</c:v>
                </c:pt>
                <c:pt idx="23953">
                  <c:v>15:43:56</c:v>
                </c:pt>
                <c:pt idx="23954">
                  <c:v>15:43:56</c:v>
                </c:pt>
                <c:pt idx="23955">
                  <c:v>15:43:57</c:v>
                </c:pt>
                <c:pt idx="23956">
                  <c:v>15:43:57</c:v>
                </c:pt>
                <c:pt idx="23957">
                  <c:v>15:43:57</c:v>
                </c:pt>
                <c:pt idx="23958">
                  <c:v>15:43:58</c:v>
                </c:pt>
                <c:pt idx="23959">
                  <c:v>15:43:58</c:v>
                </c:pt>
                <c:pt idx="23960">
                  <c:v>15:43:59</c:v>
                </c:pt>
                <c:pt idx="23961">
                  <c:v>15:43:59</c:v>
                </c:pt>
                <c:pt idx="23962">
                  <c:v>15:44:05</c:v>
                </c:pt>
                <c:pt idx="23963">
                  <c:v>15:44:05</c:v>
                </c:pt>
                <c:pt idx="23964">
                  <c:v>15:44:06</c:v>
                </c:pt>
                <c:pt idx="23965">
                  <c:v>15:44:06</c:v>
                </c:pt>
                <c:pt idx="23966">
                  <c:v>15:44:07</c:v>
                </c:pt>
                <c:pt idx="23967">
                  <c:v>15:44:07</c:v>
                </c:pt>
                <c:pt idx="23968">
                  <c:v>15:44:07</c:v>
                </c:pt>
                <c:pt idx="23969">
                  <c:v>15:44:08</c:v>
                </c:pt>
                <c:pt idx="23970">
                  <c:v>15:44:08</c:v>
                </c:pt>
                <c:pt idx="23971">
                  <c:v>15:44:09</c:v>
                </c:pt>
                <c:pt idx="23972">
                  <c:v>15:44:09</c:v>
                </c:pt>
                <c:pt idx="23973">
                  <c:v>15:44:15</c:v>
                </c:pt>
                <c:pt idx="23974">
                  <c:v>15:44:15</c:v>
                </c:pt>
                <c:pt idx="23975">
                  <c:v>15:44:16</c:v>
                </c:pt>
                <c:pt idx="23976">
                  <c:v>15:44:16</c:v>
                </c:pt>
                <c:pt idx="23977">
                  <c:v>15:44:17</c:v>
                </c:pt>
                <c:pt idx="23978">
                  <c:v>15:44:17</c:v>
                </c:pt>
                <c:pt idx="23979">
                  <c:v>15:44:17</c:v>
                </c:pt>
                <c:pt idx="23980">
                  <c:v>15:44:18</c:v>
                </c:pt>
                <c:pt idx="23981">
                  <c:v>15:44:18</c:v>
                </c:pt>
                <c:pt idx="23982">
                  <c:v>15:44:19</c:v>
                </c:pt>
                <c:pt idx="23983">
                  <c:v>15:44:19</c:v>
                </c:pt>
                <c:pt idx="23984">
                  <c:v>15:44:25</c:v>
                </c:pt>
                <c:pt idx="23985">
                  <c:v>15:44:25</c:v>
                </c:pt>
                <c:pt idx="23986">
                  <c:v>15:44:26</c:v>
                </c:pt>
                <c:pt idx="23987">
                  <c:v>15:44:26</c:v>
                </c:pt>
                <c:pt idx="23988">
                  <c:v>15:44:27</c:v>
                </c:pt>
                <c:pt idx="23989">
                  <c:v>15:44:27</c:v>
                </c:pt>
                <c:pt idx="23990">
                  <c:v>15:44:27</c:v>
                </c:pt>
                <c:pt idx="23991">
                  <c:v>15:44:28</c:v>
                </c:pt>
                <c:pt idx="23992">
                  <c:v>15:44:28</c:v>
                </c:pt>
                <c:pt idx="23993">
                  <c:v>15:44:29</c:v>
                </c:pt>
                <c:pt idx="23994">
                  <c:v>15:44:29</c:v>
                </c:pt>
                <c:pt idx="23995">
                  <c:v>15:44:35</c:v>
                </c:pt>
                <c:pt idx="23996">
                  <c:v>15:44:35</c:v>
                </c:pt>
                <c:pt idx="23997">
                  <c:v>15:44:36</c:v>
                </c:pt>
                <c:pt idx="23998">
                  <c:v>15:44:36</c:v>
                </c:pt>
                <c:pt idx="23999">
                  <c:v>15:44:37</c:v>
                </c:pt>
                <c:pt idx="24000">
                  <c:v>15:44:37</c:v>
                </c:pt>
                <c:pt idx="24001">
                  <c:v>15:44:37</c:v>
                </c:pt>
                <c:pt idx="24002">
                  <c:v>15:44:38</c:v>
                </c:pt>
                <c:pt idx="24003">
                  <c:v>15:44:38</c:v>
                </c:pt>
                <c:pt idx="24004">
                  <c:v>15:44:39</c:v>
                </c:pt>
                <c:pt idx="24005">
                  <c:v>15:44:39</c:v>
                </c:pt>
                <c:pt idx="24006">
                  <c:v>15:44:45</c:v>
                </c:pt>
                <c:pt idx="24007">
                  <c:v>15:44:45</c:v>
                </c:pt>
                <c:pt idx="24008">
                  <c:v>15:44:46</c:v>
                </c:pt>
                <c:pt idx="24009">
                  <c:v>15:44:46</c:v>
                </c:pt>
                <c:pt idx="24010">
                  <c:v>15:44:47</c:v>
                </c:pt>
                <c:pt idx="24011">
                  <c:v>15:44:47</c:v>
                </c:pt>
                <c:pt idx="24012">
                  <c:v>15:44:47</c:v>
                </c:pt>
                <c:pt idx="24013">
                  <c:v>15:44:48</c:v>
                </c:pt>
                <c:pt idx="24014">
                  <c:v>15:44:48</c:v>
                </c:pt>
                <c:pt idx="24015">
                  <c:v>15:44:49</c:v>
                </c:pt>
                <c:pt idx="24016">
                  <c:v>15:44:49</c:v>
                </c:pt>
                <c:pt idx="24017">
                  <c:v>15:44:55</c:v>
                </c:pt>
                <c:pt idx="24018">
                  <c:v>15:44:55</c:v>
                </c:pt>
                <c:pt idx="24019">
                  <c:v>15:44:56</c:v>
                </c:pt>
                <c:pt idx="24020">
                  <c:v>15:44:56</c:v>
                </c:pt>
                <c:pt idx="24021">
                  <c:v>15:44:57</c:v>
                </c:pt>
                <c:pt idx="24022">
                  <c:v>15:44:57</c:v>
                </c:pt>
                <c:pt idx="24023">
                  <c:v>15:44:57</c:v>
                </c:pt>
                <c:pt idx="24024">
                  <c:v>15:44:58</c:v>
                </c:pt>
                <c:pt idx="24025">
                  <c:v>15:44:58</c:v>
                </c:pt>
                <c:pt idx="24026">
                  <c:v>15:44:59</c:v>
                </c:pt>
                <c:pt idx="24027">
                  <c:v>15:44:59</c:v>
                </c:pt>
                <c:pt idx="24028">
                  <c:v>15:45:05</c:v>
                </c:pt>
                <c:pt idx="24029">
                  <c:v>15:45:05</c:v>
                </c:pt>
                <c:pt idx="24030">
                  <c:v>15:45:06</c:v>
                </c:pt>
                <c:pt idx="24031">
                  <c:v>15:45:06</c:v>
                </c:pt>
                <c:pt idx="24032">
                  <c:v>15:45:07</c:v>
                </c:pt>
                <c:pt idx="24033">
                  <c:v>15:45:07</c:v>
                </c:pt>
                <c:pt idx="24034">
                  <c:v>15:45:07</c:v>
                </c:pt>
                <c:pt idx="24035">
                  <c:v>15:45:08</c:v>
                </c:pt>
                <c:pt idx="24036">
                  <c:v>15:45:08</c:v>
                </c:pt>
                <c:pt idx="24037">
                  <c:v>15:45:09</c:v>
                </c:pt>
                <c:pt idx="24038">
                  <c:v>15:45:09</c:v>
                </c:pt>
                <c:pt idx="24039">
                  <c:v>15:45:15</c:v>
                </c:pt>
                <c:pt idx="24040">
                  <c:v>15:45:15</c:v>
                </c:pt>
                <c:pt idx="24041">
                  <c:v>15:45:16</c:v>
                </c:pt>
                <c:pt idx="24042">
                  <c:v>15:45:16</c:v>
                </c:pt>
                <c:pt idx="24043">
                  <c:v>15:45:17</c:v>
                </c:pt>
                <c:pt idx="24044">
                  <c:v>15:45:17</c:v>
                </c:pt>
                <c:pt idx="24045">
                  <c:v>15:45:17</c:v>
                </c:pt>
                <c:pt idx="24046">
                  <c:v>15:45:18</c:v>
                </c:pt>
                <c:pt idx="24047">
                  <c:v>15:45:18</c:v>
                </c:pt>
                <c:pt idx="24048">
                  <c:v>15:45:19</c:v>
                </c:pt>
                <c:pt idx="24049">
                  <c:v>15:45:19</c:v>
                </c:pt>
                <c:pt idx="24050">
                  <c:v>15:45:25</c:v>
                </c:pt>
                <c:pt idx="24051">
                  <c:v>15:45:25</c:v>
                </c:pt>
                <c:pt idx="24052">
                  <c:v>15:45:26</c:v>
                </c:pt>
                <c:pt idx="24053">
                  <c:v>15:45:26</c:v>
                </c:pt>
                <c:pt idx="24054">
                  <c:v>15:45:27</c:v>
                </c:pt>
                <c:pt idx="24055">
                  <c:v>15:45:27</c:v>
                </c:pt>
                <c:pt idx="24056">
                  <c:v>15:45:27</c:v>
                </c:pt>
                <c:pt idx="24057">
                  <c:v>15:45:28</c:v>
                </c:pt>
                <c:pt idx="24058">
                  <c:v>15:45:28</c:v>
                </c:pt>
                <c:pt idx="24059">
                  <c:v>15:45:29</c:v>
                </c:pt>
                <c:pt idx="24060">
                  <c:v>15:45:29</c:v>
                </c:pt>
                <c:pt idx="24061">
                  <c:v>15:45:35</c:v>
                </c:pt>
                <c:pt idx="24062">
                  <c:v>15:45:35</c:v>
                </c:pt>
                <c:pt idx="24063">
                  <c:v>15:45:36</c:v>
                </c:pt>
                <c:pt idx="24064">
                  <c:v>15:45:36</c:v>
                </c:pt>
                <c:pt idx="24065">
                  <c:v>15:45:37</c:v>
                </c:pt>
                <c:pt idx="24066">
                  <c:v>15:45:37</c:v>
                </c:pt>
                <c:pt idx="24067">
                  <c:v>15:45:37</c:v>
                </c:pt>
                <c:pt idx="24068">
                  <c:v>15:45:38</c:v>
                </c:pt>
                <c:pt idx="24069">
                  <c:v>15:45:38</c:v>
                </c:pt>
                <c:pt idx="24070">
                  <c:v>15:45:39</c:v>
                </c:pt>
                <c:pt idx="24071">
                  <c:v>15:45:39</c:v>
                </c:pt>
                <c:pt idx="24072">
                  <c:v>15:45:45</c:v>
                </c:pt>
                <c:pt idx="24073">
                  <c:v>15:45:45</c:v>
                </c:pt>
                <c:pt idx="24074">
                  <c:v>15:45:46</c:v>
                </c:pt>
                <c:pt idx="24075">
                  <c:v>15:45:46</c:v>
                </c:pt>
                <c:pt idx="24076">
                  <c:v>15:45:47</c:v>
                </c:pt>
                <c:pt idx="24077">
                  <c:v>15:45:47</c:v>
                </c:pt>
                <c:pt idx="24078">
                  <c:v>15:45:47</c:v>
                </c:pt>
                <c:pt idx="24079">
                  <c:v>15:45:48</c:v>
                </c:pt>
                <c:pt idx="24080">
                  <c:v>15:45:48</c:v>
                </c:pt>
                <c:pt idx="24081">
                  <c:v>15:45:49</c:v>
                </c:pt>
                <c:pt idx="24082">
                  <c:v>15:45:49</c:v>
                </c:pt>
                <c:pt idx="24083">
                  <c:v>15:45:55</c:v>
                </c:pt>
                <c:pt idx="24084">
                  <c:v>15:45:55</c:v>
                </c:pt>
                <c:pt idx="24085">
                  <c:v>15:45:56</c:v>
                </c:pt>
                <c:pt idx="24086">
                  <c:v>15:45:56</c:v>
                </c:pt>
                <c:pt idx="24087">
                  <c:v>15:45:57</c:v>
                </c:pt>
                <c:pt idx="24088">
                  <c:v>15:45:57</c:v>
                </c:pt>
                <c:pt idx="24089">
                  <c:v>15:45:57</c:v>
                </c:pt>
                <c:pt idx="24090">
                  <c:v>15:45:58</c:v>
                </c:pt>
                <c:pt idx="24091">
                  <c:v>15:45:58</c:v>
                </c:pt>
                <c:pt idx="24092">
                  <c:v>15:45:59</c:v>
                </c:pt>
                <c:pt idx="24093">
                  <c:v>15:45:59</c:v>
                </c:pt>
                <c:pt idx="24094">
                  <c:v>15:46:05</c:v>
                </c:pt>
                <c:pt idx="24095">
                  <c:v>15:46:05</c:v>
                </c:pt>
                <c:pt idx="24096">
                  <c:v>15:46:06</c:v>
                </c:pt>
                <c:pt idx="24097">
                  <c:v>15:46:06</c:v>
                </c:pt>
                <c:pt idx="24098">
                  <c:v>15:46:07</c:v>
                </c:pt>
                <c:pt idx="24099">
                  <c:v>15:46:07</c:v>
                </c:pt>
                <c:pt idx="24100">
                  <c:v>15:46:07</c:v>
                </c:pt>
                <c:pt idx="24101">
                  <c:v>15:46:08</c:v>
                </c:pt>
                <c:pt idx="24102">
                  <c:v>15:46:08</c:v>
                </c:pt>
                <c:pt idx="24103">
                  <c:v>15:46:09</c:v>
                </c:pt>
                <c:pt idx="24104">
                  <c:v>15:46:09</c:v>
                </c:pt>
                <c:pt idx="24105">
                  <c:v>15:46:15</c:v>
                </c:pt>
                <c:pt idx="24106">
                  <c:v>15:46:15</c:v>
                </c:pt>
                <c:pt idx="24107">
                  <c:v>15:46:16</c:v>
                </c:pt>
                <c:pt idx="24108">
                  <c:v>15:46:16</c:v>
                </c:pt>
                <c:pt idx="24109">
                  <c:v>15:46:17</c:v>
                </c:pt>
                <c:pt idx="24110">
                  <c:v>15:46:17</c:v>
                </c:pt>
                <c:pt idx="24111">
                  <c:v>15:46:17</c:v>
                </c:pt>
                <c:pt idx="24112">
                  <c:v>15:46:18</c:v>
                </c:pt>
                <c:pt idx="24113">
                  <c:v>15:46:18</c:v>
                </c:pt>
                <c:pt idx="24114">
                  <c:v>15:46:19</c:v>
                </c:pt>
                <c:pt idx="24115">
                  <c:v>15:46:19</c:v>
                </c:pt>
                <c:pt idx="24116">
                  <c:v>15:46:25</c:v>
                </c:pt>
                <c:pt idx="24117">
                  <c:v>15:46:25</c:v>
                </c:pt>
                <c:pt idx="24118">
                  <c:v>15:46:26</c:v>
                </c:pt>
                <c:pt idx="24119">
                  <c:v>15:46:26</c:v>
                </c:pt>
                <c:pt idx="24120">
                  <c:v>15:46:27</c:v>
                </c:pt>
                <c:pt idx="24121">
                  <c:v>15:46:27</c:v>
                </c:pt>
                <c:pt idx="24122">
                  <c:v>15:46:27</c:v>
                </c:pt>
                <c:pt idx="24123">
                  <c:v>15:46:28</c:v>
                </c:pt>
                <c:pt idx="24124">
                  <c:v>15:46:28</c:v>
                </c:pt>
                <c:pt idx="24125">
                  <c:v>15:46:29</c:v>
                </c:pt>
                <c:pt idx="24126">
                  <c:v>15:46:29</c:v>
                </c:pt>
                <c:pt idx="24127">
                  <c:v>15:46:35</c:v>
                </c:pt>
                <c:pt idx="24128">
                  <c:v>15:46:35</c:v>
                </c:pt>
                <c:pt idx="24129">
                  <c:v>15:46:36</c:v>
                </c:pt>
                <c:pt idx="24130">
                  <c:v>15:46:36</c:v>
                </c:pt>
                <c:pt idx="24131">
                  <c:v>15:46:37</c:v>
                </c:pt>
                <c:pt idx="24132">
                  <c:v>15:46:37</c:v>
                </c:pt>
                <c:pt idx="24133">
                  <c:v>15:46:37</c:v>
                </c:pt>
                <c:pt idx="24134">
                  <c:v>15:46:38</c:v>
                </c:pt>
                <c:pt idx="24135">
                  <c:v>15:46:38</c:v>
                </c:pt>
                <c:pt idx="24136">
                  <c:v>15:46:39</c:v>
                </c:pt>
                <c:pt idx="24137">
                  <c:v>15:46:39</c:v>
                </c:pt>
                <c:pt idx="24138">
                  <c:v>15:46:43</c:v>
                </c:pt>
                <c:pt idx="24139">
                  <c:v>15:46:45</c:v>
                </c:pt>
                <c:pt idx="24140">
                  <c:v>15:46:45</c:v>
                </c:pt>
                <c:pt idx="24141">
                  <c:v>15:46:46</c:v>
                </c:pt>
                <c:pt idx="24142">
                  <c:v>15:46:46</c:v>
                </c:pt>
                <c:pt idx="24143">
                  <c:v>15:46:47</c:v>
                </c:pt>
                <c:pt idx="24144">
                  <c:v>15:46:47</c:v>
                </c:pt>
                <c:pt idx="24145">
                  <c:v>15:46:47</c:v>
                </c:pt>
                <c:pt idx="24146">
                  <c:v>15:46:48</c:v>
                </c:pt>
                <c:pt idx="24147">
                  <c:v>15:46:48</c:v>
                </c:pt>
                <c:pt idx="24148">
                  <c:v>15:46:49</c:v>
                </c:pt>
                <c:pt idx="24149">
                  <c:v>15:46:49</c:v>
                </c:pt>
                <c:pt idx="24150">
                  <c:v>15:46:55</c:v>
                </c:pt>
                <c:pt idx="24151">
                  <c:v>15:46:55</c:v>
                </c:pt>
                <c:pt idx="24152">
                  <c:v>15:46:56</c:v>
                </c:pt>
                <c:pt idx="24153">
                  <c:v>15:46:56</c:v>
                </c:pt>
                <c:pt idx="24154">
                  <c:v>15:46:57</c:v>
                </c:pt>
                <c:pt idx="24155">
                  <c:v>15:46:57</c:v>
                </c:pt>
                <c:pt idx="24156">
                  <c:v>15:46:57</c:v>
                </c:pt>
                <c:pt idx="24157">
                  <c:v>15:46:58</c:v>
                </c:pt>
                <c:pt idx="24158">
                  <c:v>15:46:58</c:v>
                </c:pt>
                <c:pt idx="24159">
                  <c:v>15:46:59</c:v>
                </c:pt>
                <c:pt idx="24160">
                  <c:v>15:46:59</c:v>
                </c:pt>
                <c:pt idx="24161">
                  <c:v>15:47:05</c:v>
                </c:pt>
                <c:pt idx="24162">
                  <c:v>15:47:05</c:v>
                </c:pt>
                <c:pt idx="24163">
                  <c:v>15:47:06</c:v>
                </c:pt>
                <c:pt idx="24164">
                  <c:v>15:47:06</c:v>
                </c:pt>
                <c:pt idx="24165">
                  <c:v>15:47:07</c:v>
                </c:pt>
                <c:pt idx="24166">
                  <c:v>15:47:07</c:v>
                </c:pt>
                <c:pt idx="24167">
                  <c:v>15:47:07</c:v>
                </c:pt>
                <c:pt idx="24168">
                  <c:v>15:47:08</c:v>
                </c:pt>
                <c:pt idx="24169">
                  <c:v>15:47:08</c:v>
                </c:pt>
                <c:pt idx="24170">
                  <c:v>15:47:09</c:v>
                </c:pt>
                <c:pt idx="24171">
                  <c:v>15:47:09</c:v>
                </c:pt>
                <c:pt idx="24172">
                  <c:v>15:47:15</c:v>
                </c:pt>
                <c:pt idx="24173">
                  <c:v>15:47:15</c:v>
                </c:pt>
                <c:pt idx="24174">
                  <c:v>15:47:16</c:v>
                </c:pt>
                <c:pt idx="24175">
                  <c:v>15:47:16</c:v>
                </c:pt>
                <c:pt idx="24176">
                  <c:v>15:47:17</c:v>
                </c:pt>
                <c:pt idx="24177">
                  <c:v>15:47:17</c:v>
                </c:pt>
                <c:pt idx="24178">
                  <c:v>15:47:17</c:v>
                </c:pt>
                <c:pt idx="24179">
                  <c:v>15:47:18</c:v>
                </c:pt>
                <c:pt idx="24180">
                  <c:v>15:47:18</c:v>
                </c:pt>
                <c:pt idx="24181">
                  <c:v>15:47:19</c:v>
                </c:pt>
                <c:pt idx="24182">
                  <c:v>15:47:19</c:v>
                </c:pt>
                <c:pt idx="24183">
                  <c:v>15:47:25</c:v>
                </c:pt>
                <c:pt idx="24184">
                  <c:v>15:47:25</c:v>
                </c:pt>
                <c:pt idx="24185">
                  <c:v>15:47:26</c:v>
                </c:pt>
                <c:pt idx="24186">
                  <c:v>15:47:26</c:v>
                </c:pt>
                <c:pt idx="24187">
                  <c:v>15:47:27</c:v>
                </c:pt>
                <c:pt idx="24188">
                  <c:v>15:47:27</c:v>
                </c:pt>
                <c:pt idx="24189">
                  <c:v>15:47:27</c:v>
                </c:pt>
                <c:pt idx="24190">
                  <c:v>15:47:28</c:v>
                </c:pt>
                <c:pt idx="24191">
                  <c:v>15:47:28</c:v>
                </c:pt>
                <c:pt idx="24192">
                  <c:v>15:47:29</c:v>
                </c:pt>
                <c:pt idx="24193">
                  <c:v>15:47:29</c:v>
                </c:pt>
                <c:pt idx="24194">
                  <c:v>15:47:35</c:v>
                </c:pt>
                <c:pt idx="24195">
                  <c:v>15:47:35</c:v>
                </c:pt>
                <c:pt idx="24196">
                  <c:v>15:47:36</c:v>
                </c:pt>
                <c:pt idx="24197">
                  <c:v>15:47:36</c:v>
                </c:pt>
                <c:pt idx="24198">
                  <c:v>15:47:37</c:v>
                </c:pt>
                <c:pt idx="24199">
                  <c:v>15:47:37</c:v>
                </c:pt>
                <c:pt idx="24200">
                  <c:v>15:47:37</c:v>
                </c:pt>
                <c:pt idx="24201">
                  <c:v>15:47:38</c:v>
                </c:pt>
                <c:pt idx="24202">
                  <c:v>15:47:38</c:v>
                </c:pt>
                <c:pt idx="24203">
                  <c:v>15:47:39</c:v>
                </c:pt>
                <c:pt idx="24204">
                  <c:v>15:47:39</c:v>
                </c:pt>
                <c:pt idx="24205">
                  <c:v>15:47:45</c:v>
                </c:pt>
                <c:pt idx="24206">
                  <c:v>15:47:45</c:v>
                </c:pt>
                <c:pt idx="24207">
                  <c:v>15:47:46</c:v>
                </c:pt>
                <c:pt idx="24208">
                  <c:v>15:47:46</c:v>
                </c:pt>
                <c:pt idx="24209">
                  <c:v>15:47:47</c:v>
                </c:pt>
                <c:pt idx="24210">
                  <c:v>15:47:47</c:v>
                </c:pt>
                <c:pt idx="24211">
                  <c:v>15:47:47</c:v>
                </c:pt>
                <c:pt idx="24212">
                  <c:v>15:47:48</c:v>
                </c:pt>
                <c:pt idx="24213">
                  <c:v>15:47:48</c:v>
                </c:pt>
                <c:pt idx="24214">
                  <c:v>15:47:49</c:v>
                </c:pt>
                <c:pt idx="24215">
                  <c:v>15:47:49</c:v>
                </c:pt>
                <c:pt idx="24216">
                  <c:v>15:47:55</c:v>
                </c:pt>
                <c:pt idx="24217">
                  <c:v>15:47:55</c:v>
                </c:pt>
                <c:pt idx="24218">
                  <c:v>15:47:56</c:v>
                </c:pt>
                <c:pt idx="24219">
                  <c:v>15:47:56</c:v>
                </c:pt>
                <c:pt idx="24220">
                  <c:v>15:47:57</c:v>
                </c:pt>
                <c:pt idx="24221">
                  <c:v>15:47:57</c:v>
                </c:pt>
                <c:pt idx="24222">
                  <c:v>15:47:57</c:v>
                </c:pt>
                <c:pt idx="24223">
                  <c:v>15:47:58</c:v>
                </c:pt>
                <c:pt idx="24224">
                  <c:v>15:47:58</c:v>
                </c:pt>
                <c:pt idx="24225">
                  <c:v>15:47:59</c:v>
                </c:pt>
                <c:pt idx="24226">
                  <c:v>15:47:59</c:v>
                </c:pt>
                <c:pt idx="24227">
                  <c:v>15:48:05</c:v>
                </c:pt>
                <c:pt idx="24228">
                  <c:v>15:48:05</c:v>
                </c:pt>
                <c:pt idx="24229">
                  <c:v>15:48:06</c:v>
                </c:pt>
                <c:pt idx="24230">
                  <c:v>15:48:06</c:v>
                </c:pt>
                <c:pt idx="24231">
                  <c:v>15:48:07</c:v>
                </c:pt>
                <c:pt idx="24232">
                  <c:v>15:48:07</c:v>
                </c:pt>
                <c:pt idx="24233">
                  <c:v>15:48:07</c:v>
                </c:pt>
                <c:pt idx="24234">
                  <c:v>15:48:08</c:v>
                </c:pt>
                <c:pt idx="24235">
                  <c:v>15:48:08</c:v>
                </c:pt>
                <c:pt idx="24236">
                  <c:v>15:48:09</c:v>
                </c:pt>
                <c:pt idx="24237">
                  <c:v>15:48:09</c:v>
                </c:pt>
                <c:pt idx="24238">
                  <c:v>15:48:15</c:v>
                </c:pt>
                <c:pt idx="24239">
                  <c:v>15:48:15</c:v>
                </c:pt>
                <c:pt idx="24240">
                  <c:v>15:48:16</c:v>
                </c:pt>
                <c:pt idx="24241">
                  <c:v>15:48:16</c:v>
                </c:pt>
                <c:pt idx="24242">
                  <c:v>15:48:17</c:v>
                </c:pt>
                <c:pt idx="24243">
                  <c:v>15:48:17</c:v>
                </c:pt>
                <c:pt idx="24244">
                  <c:v>15:48:17</c:v>
                </c:pt>
                <c:pt idx="24245">
                  <c:v>15:48:18</c:v>
                </c:pt>
                <c:pt idx="24246">
                  <c:v>15:48:18</c:v>
                </c:pt>
                <c:pt idx="24247">
                  <c:v>15:48:19</c:v>
                </c:pt>
                <c:pt idx="24248">
                  <c:v>15:48:19</c:v>
                </c:pt>
                <c:pt idx="24249">
                  <c:v>15:48:25</c:v>
                </c:pt>
                <c:pt idx="24250">
                  <c:v>15:48:25</c:v>
                </c:pt>
                <c:pt idx="24251">
                  <c:v>15:48:26</c:v>
                </c:pt>
                <c:pt idx="24252">
                  <c:v>15:48:26</c:v>
                </c:pt>
                <c:pt idx="24253">
                  <c:v>15:48:27</c:v>
                </c:pt>
                <c:pt idx="24254">
                  <c:v>15:48:27</c:v>
                </c:pt>
                <c:pt idx="24255">
                  <c:v>15:48:27</c:v>
                </c:pt>
                <c:pt idx="24256">
                  <c:v>15:48:28</c:v>
                </c:pt>
                <c:pt idx="24257">
                  <c:v>15:48:28</c:v>
                </c:pt>
                <c:pt idx="24258">
                  <c:v>15:48:29</c:v>
                </c:pt>
                <c:pt idx="24259">
                  <c:v>15:48:29</c:v>
                </c:pt>
                <c:pt idx="24260">
                  <c:v>15:48:35</c:v>
                </c:pt>
                <c:pt idx="24261">
                  <c:v>15:48:35</c:v>
                </c:pt>
                <c:pt idx="24262">
                  <c:v>15:48:36</c:v>
                </c:pt>
                <c:pt idx="24263">
                  <c:v>15:48:36</c:v>
                </c:pt>
                <c:pt idx="24264">
                  <c:v>15:48:37</c:v>
                </c:pt>
                <c:pt idx="24265">
                  <c:v>15:48:37</c:v>
                </c:pt>
                <c:pt idx="24266">
                  <c:v>15:48:37</c:v>
                </c:pt>
                <c:pt idx="24267">
                  <c:v>15:48:38</c:v>
                </c:pt>
                <c:pt idx="24268">
                  <c:v>15:48:38</c:v>
                </c:pt>
                <c:pt idx="24269">
                  <c:v>15:48:39</c:v>
                </c:pt>
                <c:pt idx="24270">
                  <c:v>15:48:39</c:v>
                </c:pt>
                <c:pt idx="24271">
                  <c:v>15:48:45</c:v>
                </c:pt>
                <c:pt idx="24272">
                  <c:v>15:48:45</c:v>
                </c:pt>
                <c:pt idx="24273">
                  <c:v>15:48:46</c:v>
                </c:pt>
                <c:pt idx="24274">
                  <c:v>15:48:46</c:v>
                </c:pt>
                <c:pt idx="24275">
                  <c:v>15:48:47</c:v>
                </c:pt>
                <c:pt idx="24276">
                  <c:v>15:48:47</c:v>
                </c:pt>
                <c:pt idx="24277">
                  <c:v>15:48:47</c:v>
                </c:pt>
                <c:pt idx="24278">
                  <c:v>15:48:48</c:v>
                </c:pt>
                <c:pt idx="24279">
                  <c:v>15:48:48</c:v>
                </c:pt>
                <c:pt idx="24280">
                  <c:v>15:48:49</c:v>
                </c:pt>
                <c:pt idx="24281">
                  <c:v>15:48:49</c:v>
                </c:pt>
                <c:pt idx="24282">
                  <c:v>15:48:55</c:v>
                </c:pt>
                <c:pt idx="24283">
                  <c:v>15:48:55</c:v>
                </c:pt>
                <c:pt idx="24284">
                  <c:v>15:48:56</c:v>
                </c:pt>
                <c:pt idx="24285">
                  <c:v>15:48:56</c:v>
                </c:pt>
                <c:pt idx="24286">
                  <c:v>15:48:57</c:v>
                </c:pt>
                <c:pt idx="24287">
                  <c:v>15:48:57</c:v>
                </c:pt>
                <c:pt idx="24288">
                  <c:v>15:48:57</c:v>
                </c:pt>
                <c:pt idx="24289">
                  <c:v>15:48:58</c:v>
                </c:pt>
                <c:pt idx="24290">
                  <c:v>15:48:58</c:v>
                </c:pt>
                <c:pt idx="24291">
                  <c:v>15:48:59</c:v>
                </c:pt>
                <c:pt idx="24292">
                  <c:v>15:48:59</c:v>
                </c:pt>
                <c:pt idx="24293">
                  <c:v>15:49:05</c:v>
                </c:pt>
                <c:pt idx="24294">
                  <c:v>15:49:05</c:v>
                </c:pt>
                <c:pt idx="24295">
                  <c:v>15:49:06</c:v>
                </c:pt>
                <c:pt idx="24296">
                  <c:v>15:49:06</c:v>
                </c:pt>
                <c:pt idx="24297">
                  <c:v>15:49:07</c:v>
                </c:pt>
                <c:pt idx="24298">
                  <c:v>15:49:07</c:v>
                </c:pt>
                <c:pt idx="24299">
                  <c:v>15:49:07</c:v>
                </c:pt>
                <c:pt idx="24300">
                  <c:v>15:49:08</c:v>
                </c:pt>
                <c:pt idx="24301">
                  <c:v>15:49:08</c:v>
                </c:pt>
                <c:pt idx="24302">
                  <c:v>15:49:09</c:v>
                </c:pt>
                <c:pt idx="24303">
                  <c:v>15:49:09</c:v>
                </c:pt>
                <c:pt idx="24304">
                  <c:v>15:49:15</c:v>
                </c:pt>
                <c:pt idx="24305">
                  <c:v>15:49:15</c:v>
                </c:pt>
                <c:pt idx="24306">
                  <c:v>15:49:16</c:v>
                </c:pt>
                <c:pt idx="24307">
                  <c:v>15:49:16</c:v>
                </c:pt>
                <c:pt idx="24308">
                  <c:v>15:49:17</c:v>
                </c:pt>
                <c:pt idx="24309">
                  <c:v>15:49:17</c:v>
                </c:pt>
                <c:pt idx="24310">
                  <c:v>15:49:17</c:v>
                </c:pt>
                <c:pt idx="24311">
                  <c:v>15:49:18</c:v>
                </c:pt>
                <c:pt idx="24312">
                  <c:v>15:49:18</c:v>
                </c:pt>
                <c:pt idx="24313">
                  <c:v>15:49:19</c:v>
                </c:pt>
                <c:pt idx="24314">
                  <c:v>15:49:19</c:v>
                </c:pt>
                <c:pt idx="24315">
                  <c:v>15:49:25</c:v>
                </c:pt>
                <c:pt idx="24316">
                  <c:v>15:49:25</c:v>
                </c:pt>
                <c:pt idx="24317">
                  <c:v>15:49:26</c:v>
                </c:pt>
                <c:pt idx="24318">
                  <c:v>15:49:26</c:v>
                </c:pt>
                <c:pt idx="24319">
                  <c:v>15:49:27</c:v>
                </c:pt>
                <c:pt idx="24320">
                  <c:v>15:49:27</c:v>
                </c:pt>
                <c:pt idx="24321">
                  <c:v>15:49:27</c:v>
                </c:pt>
                <c:pt idx="24322">
                  <c:v>15:49:28</c:v>
                </c:pt>
                <c:pt idx="24323">
                  <c:v>15:49:28</c:v>
                </c:pt>
                <c:pt idx="24324">
                  <c:v>15:49:29</c:v>
                </c:pt>
                <c:pt idx="24325">
                  <c:v>15:49:29</c:v>
                </c:pt>
                <c:pt idx="24326">
                  <c:v>15:49:35</c:v>
                </c:pt>
                <c:pt idx="24327">
                  <c:v>15:49:35</c:v>
                </c:pt>
                <c:pt idx="24328">
                  <c:v>15:49:36</c:v>
                </c:pt>
                <c:pt idx="24329">
                  <c:v>15:49:36</c:v>
                </c:pt>
                <c:pt idx="24330">
                  <c:v>15:49:37</c:v>
                </c:pt>
                <c:pt idx="24331">
                  <c:v>15:49:37</c:v>
                </c:pt>
                <c:pt idx="24332">
                  <c:v>15:49:37</c:v>
                </c:pt>
                <c:pt idx="24333">
                  <c:v>15:49:38</c:v>
                </c:pt>
                <c:pt idx="24334">
                  <c:v>15:49:38</c:v>
                </c:pt>
                <c:pt idx="24335">
                  <c:v>15:49:39</c:v>
                </c:pt>
                <c:pt idx="24336">
                  <c:v>15:49:39</c:v>
                </c:pt>
                <c:pt idx="24337">
                  <c:v>15:49:45</c:v>
                </c:pt>
                <c:pt idx="24338">
                  <c:v>15:49:45</c:v>
                </c:pt>
                <c:pt idx="24339">
                  <c:v>15:49:46</c:v>
                </c:pt>
                <c:pt idx="24340">
                  <c:v>15:49:46</c:v>
                </c:pt>
                <c:pt idx="24341">
                  <c:v>15:49:47</c:v>
                </c:pt>
                <c:pt idx="24342">
                  <c:v>15:49:47</c:v>
                </c:pt>
                <c:pt idx="24343">
                  <c:v>15:49:47</c:v>
                </c:pt>
                <c:pt idx="24344">
                  <c:v>15:49:48</c:v>
                </c:pt>
                <c:pt idx="24345">
                  <c:v>15:49:48</c:v>
                </c:pt>
                <c:pt idx="24346">
                  <c:v>15:49:49</c:v>
                </c:pt>
                <c:pt idx="24347">
                  <c:v>15:49:49</c:v>
                </c:pt>
                <c:pt idx="24348">
                  <c:v>15:49:55</c:v>
                </c:pt>
                <c:pt idx="24349">
                  <c:v>15:49:55</c:v>
                </c:pt>
                <c:pt idx="24350">
                  <c:v>15:49:56</c:v>
                </c:pt>
                <c:pt idx="24351">
                  <c:v>15:49:56</c:v>
                </c:pt>
                <c:pt idx="24352">
                  <c:v>15:49:57</c:v>
                </c:pt>
                <c:pt idx="24353">
                  <c:v>15:49:57</c:v>
                </c:pt>
                <c:pt idx="24354">
                  <c:v>15:49:57</c:v>
                </c:pt>
                <c:pt idx="24355">
                  <c:v>15:49:58</c:v>
                </c:pt>
                <c:pt idx="24356">
                  <c:v>15:49:58</c:v>
                </c:pt>
                <c:pt idx="24357">
                  <c:v>15:49:59</c:v>
                </c:pt>
                <c:pt idx="24358">
                  <c:v>15:49:59</c:v>
                </c:pt>
                <c:pt idx="24359">
                  <c:v>15:50:05</c:v>
                </c:pt>
                <c:pt idx="24360">
                  <c:v>15:50:05</c:v>
                </c:pt>
                <c:pt idx="24361">
                  <c:v>15:50:06</c:v>
                </c:pt>
                <c:pt idx="24362">
                  <c:v>15:50:06</c:v>
                </c:pt>
                <c:pt idx="24363">
                  <c:v>15:50:07</c:v>
                </c:pt>
                <c:pt idx="24364">
                  <c:v>15:50:07</c:v>
                </c:pt>
                <c:pt idx="24365">
                  <c:v>15:50:07</c:v>
                </c:pt>
                <c:pt idx="24366">
                  <c:v>15:50:08</c:v>
                </c:pt>
                <c:pt idx="24367">
                  <c:v>15:50:08</c:v>
                </c:pt>
                <c:pt idx="24368">
                  <c:v>15:50:09</c:v>
                </c:pt>
                <c:pt idx="24369">
                  <c:v>15:50:09</c:v>
                </c:pt>
                <c:pt idx="24370">
                  <c:v>15:50:15</c:v>
                </c:pt>
                <c:pt idx="24371">
                  <c:v>15:50:15</c:v>
                </c:pt>
                <c:pt idx="24372">
                  <c:v>15:50:16</c:v>
                </c:pt>
                <c:pt idx="24373">
                  <c:v>15:50:16</c:v>
                </c:pt>
                <c:pt idx="24374">
                  <c:v>15:50:17</c:v>
                </c:pt>
                <c:pt idx="24375">
                  <c:v>15:50:17</c:v>
                </c:pt>
                <c:pt idx="24376">
                  <c:v>15:50:17</c:v>
                </c:pt>
                <c:pt idx="24377">
                  <c:v>15:50:18</c:v>
                </c:pt>
                <c:pt idx="24378">
                  <c:v>15:50:18</c:v>
                </c:pt>
                <c:pt idx="24379">
                  <c:v>15:50:19</c:v>
                </c:pt>
                <c:pt idx="24380">
                  <c:v>15:50:19</c:v>
                </c:pt>
                <c:pt idx="24381">
                  <c:v>15:50:25</c:v>
                </c:pt>
                <c:pt idx="24382">
                  <c:v>15:50:25</c:v>
                </c:pt>
                <c:pt idx="24383">
                  <c:v>15:50:26</c:v>
                </c:pt>
                <c:pt idx="24384">
                  <c:v>15:50:26</c:v>
                </c:pt>
                <c:pt idx="24385">
                  <c:v>15:50:27</c:v>
                </c:pt>
                <c:pt idx="24386">
                  <c:v>15:50:27</c:v>
                </c:pt>
                <c:pt idx="24387">
                  <c:v>15:50:27</c:v>
                </c:pt>
                <c:pt idx="24388">
                  <c:v>15:50:28</c:v>
                </c:pt>
                <c:pt idx="24389">
                  <c:v>15:50:28</c:v>
                </c:pt>
                <c:pt idx="24390">
                  <c:v>15:50:29</c:v>
                </c:pt>
                <c:pt idx="24391">
                  <c:v>15:50:29</c:v>
                </c:pt>
                <c:pt idx="24392">
                  <c:v>15:50:35</c:v>
                </c:pt>
                <c:pt idx="24393">
                  <c:v>15:50:35</c:v>
                </c:pt>
                <c:pt idx="24394">
                  <c:v>15:50:36</c:v>
                </c:pt>
                <c:pt idx="24395">
                  <c:v>15:50:36</c:v>
                </c:pt>
                <c:pt idx="24396">
                  <c:v>15:50:37</c:v>
                </c:pt>
                <c:pt idx="24397">
                  <c:v>15:50:37</c:v>
                </c:pt>
                <c:pt idx="24398">
                  <c:v>15:50:37</c:v>
                </c:pt>
                <c:pt idx="24399">
                  <c:v>15:50:38</c:v>
                </c:pt>
                <c:pt idx="24400">
                  <c:v>15:50:38</c:v>
                </c:pt>
                <c:pt idx="24401">
                  <c:v>15:50:39</c:v>
                </c:pt>
                <c:pt idx="24402">
                  <c:v>15:50:39</c:v>
                </c:pt>
                <c:pt idx="24403">
                  <c:v>15:50:45</c:v>
                </c:pt>
                <c:pt idx="24404">
                  <c:v>15:50:45</c:v>
                </c:pt>
                <c:pt idx="24405">
                  <c:v>15:50:46</c:v>
                </c:pt>
                <c:pt idx="24406">
                  <c:v>15:50:46</c:v>
                </c:pt>
                <c:pt idx="24407">
                  <c:v>15:50:47</c:v>
                </c:pt>
                <c:pt idx="24408">
                  <c:v>15:50:47</c:v>
                </c:pt>
                <c:pt idx="24409">
                  <c:v>15:50:47</c:v>
                </c:pt>
                <c:pt idx="24410">
                  <c:v>15:50:48</c:v>
                </c:pt>
                <c:pt idx="24411">
                  <c:v>15:50:48</c:v>
                </c:pt>
                <c:pt idx="24412">
                  <c:v>15:50:49</c:v>
                </c:pt>
                <c:pt idx="24413">
                  <c:v>15:50:49</c:v>
                </c:pt>
                <c:pt idx="24414">
                  <c:v>15:50:55</c:v>
                </c:pt>
                <c:pt idx="24415">
                  <c:v>15:50:55</c:v>
                </c:pt>
                <c:pt idx="24416">
                  <c:v>15:50:56</c:v>
                </c:pt>
                <c:pt idx="24417">
                  <c:v>15:50:56</c:v>
                </c:pt>
                <c:pt idx="24418">
                  <c:v>15:50:57</c:v>
                </c:pt>
                <c:pt idx="24419">
                  <c:v>15:50:57</c:v>
                </c:pt>
                <c:pt idx="24420">
                  <c:v>15:50:57</c:v>
                </c:pt>
                <c:pt idx="24421">
                  <c:v>15:50:58</c:v>
                </c:pt>
                <c:pt idx="24422">
                  <c:v>15:50:58</c:v>
                </c:pt>
                <c:pt idx="24423">
                  <c:v>15:50:59</c:v>
                </c:pt>
                <c:pt idx="24424">
                  <c:v>15:50:59</c:v>
                </c:pt>
                <c:pt idx="24425">
                  <c:v>15:51:05</c:v>
                </c:pt>
                <c:pt idx="24426">
                  <c:v>15:51:05</c:v>
                </c:pt>
                <c:pt idx="24427">
                  <c:v>15:51:06</c:v>
                </c:pt>
                <c:pt idx="24428">
                  <c:v>15:51:06</c:v>
                </c:pt>
                <c:pt idx="24429">
                  <c:v>15:51:07</c:v>
                </c:pt>
                <c:pt idx="24430">
                  <c:v>15:51:07</c:v>
                </c:pt>
                <c:pt idx="24431">
                  <c:v>15:51:07</c:v>
                </c:pt>
                <c:pt idx="24432">
                  <c:v>15:51:08</c:v>
                </c:pt>
                <c:pt idx="24433">
                  <c:v>15:51:08</c:v>
                </c:pt>
                <c:pt idx="24434">
                  <c:v>15:51:09</c:v>
                </c:pt>
                <c:pt idx="24435">
                  <c:v>15:51:09</c:v>
                </c:pt>
                <c:pt idx="24436">
                  <c:v>15:51:15</c:v>
                </c:pt>
                <c:pt idx="24437">
                  <c:v>15:51:15</c:v>
                </c:pt>
                <c:pt idx="24438">
                  <c:v>15:51:16</c:v>
                </c:pt>
                <c:pt idx="24439">
                  <c:v>15:51:16</c:v>
                </c:pt>
                <c:pt idx="24440">
                  <c:v>15:51:17</c:v>
                </c:pt>
                <c:pt idx="24441">
                  <c:v>15:51:17</c:v>
                </c:pt>
                <c:pt idx="24442">
                  <c:v>15:51:17</c:v>
                </c:pt>
                <c:pt idx="24443">
                  <c:v>15:51:18</c:v>
                </c:pt>
                <c:pt idx="24444">
                  <c:v>15:51:18</c:v>
                </c:pt>
                <c:pt idx="24445">
                  <c:v>15:51:19</c:v>
                </c:pt>
                <c:pt idx="24446">
                  <c:v>15:51:19</c:v>
                </c:pt>
                <c:pt idx="24447">
                  <c:v>15:51:25</c:v>
                </c:pt>
                <c:pt idx="24448">
                  <c:v>15:51:25</c:v>
                </c:pt>
                <c:pt idx="24449">
                  <c:v>15:51:26</c:v>
                </c:pt>
                <c:pt idx="24450">
                  <c:v>15:51:26</c:v>
                </c:pt>
                <c:pt idx="24451">
                  <c:v>15:51:27</c:v>
                </c:pt>
                <c:pt idx="24452">
                  <c:v>15:51:27</c:v>
                </c:pt>
                <c:pt idx="24453">
                  <c:v>15:51:27</c:v>
                </c:pt>
                <c:pt idx="24454">
                  <c:v>15:51:28</c:v>
                </c:pt>
                <c:pt idx="24455">
                  <c:v>15:51:28</c:v>
                </c:pt>
                <c:pt idx="24456">
                  <c:v>15:51:29</c:v>
                </c:pt>
                <c:pt idx="24457">
                  <c:v>15:51:29</c:v>
                </c:pt>
                <c:pt idx="24458">
                  <c:v>15:51:35</c:v>
                </c:pt>
                <c:pt idx="24459">
                  <c:v>15:51:35</c:v>
                </c:pt>
                <c:pt idx="24460">
                  <c:v>15:51:36</c:v>
                </c:pt>
                <c:pt idx="24461">
                  <c:v>15:51:36</c:v>
                </c:pt>
                <c:pt idx="24462">
                  <c:v>15:51:37</c:v>
                </c:pt>
                <c:pt idx="24463">
                  <c:v>15:51:37</c:v>
                </c:pt>
                <c:pt idx="24464">
                  <c:v>15:51:37</c:v>
                </c:pt>
                <c:pt idx="24465">
                  <c:v>15:51:38</c:v>
                </c:pt>
                <c:pt idx="24466">
                  <c:v>15:51:38</c:v>
                </c:pt>
                <c:pt idx="24467">
                  <c:v>15:51:39</c:v>
                </c:pt>
                <c:pt idx="24468">
                  <c:v>15:51:39</c:v>
                </c:pt>
                <c:pt idx="24469">
                  <c:v>15:51:44</c:v>
                </c:pt>
                <c:pt idx="24470">
                  <c:v>15:51:45</c:v>
                </c:pt>
                <c:pt idx="24471">
                  <c:v>15:51:45</c:v>
                </c:pt>
                <c:pt idx="24472">
                  <c:v>15:51:45</c:v>
                </c:pt>
                <c:pt idx="24473">
                  <c:v>15:51:47</c:v>
                </c:pt>
                <c:pt idx="24474">
                  <c:v>15:51:47</c:v>
                </c:pt>
                <c:pt idx="24475">
                  <c:v>15:51:48</c:v>
                </c:pt>
                <c:pt idx="24476">
                  <c:v>15:51:48</c:v>
                </c:pt>
                <c:pt idx="24477">
                  <c:v>15:51:48</c:v>
                </c:pt>
                <c:pt idx="24478">
                  <c:v>15:51:49</c:v>
                </c:pt>
                <c:pt idx="24479">
                  <c:v>15:51:49</c:v>
                </c:pt>
                <c:pt idx="24480">
                  <c:v>15:51:49</c:v>
                </c:pt>
                <c:pt idx="24481">
                  <c:v>15:51:54</c:v>
                </c:pt>
                <c:pt idx="24482">
                  <c:v>15:51:55</c:v>
                </c:pt>
                <c:pt idx="24483">
                  <c:v>15:51:55</c:v>
                </c:pt>
                <c:pt idx="24484">
                  <c:v>15:51:56</c:v>
                </c:pt>
                <c:pt idx="24485">
                  <c:v>15:51:56</c:v>
                </c:pt>
                <c:pt idx="24486">
                  <c:v>15:51:57</c:v>
                </c:pt>
                <c:pt idx="24487">
                  <c:v>15:51:57</c:v>
                </c:pt>
                <c:pt idx="24488">
                  <c:v>15:51:57</c:v>
                </c:pt>
                <c:pt idx="24489">
                  <c:v>15:51:58</c:v>
                </c:pt>
                <c:pt idx="24490">
                  <c:v>15:51:58</c:v>
                </c:pt>
                <c:pt idx="24491">
                  <c:v>15:51:59</c:v>
                </c:pt>
                <c:pt idx="24492">
                  <c:v>15:51:59</c:v>
                </c:pt>
                <c:pt idx="24493">
                  <c:v>15:52:05</c:v>
                </c:pt>
                <c:pt idx="24494">
                  <c:v>15:52:05</c:v>
                </c:pt>
                <c:pt idx="24495">
                  <c:v>15:52:06</c:v>
                </c:pt>
                <c:pt idx="24496">
                  <c:v>15:52:06</c:v>
                </c:pt>
                <c:pt idx="24497">
                  <c:v>15:52:07</c:v>
                </c:pt>
                <c:pt idx="24498">
                  <c:v>15:52:07</c:v>
                </c:pt>
                <c:pt idx="24499">
                  <c:v>15:52:07</c:v>
                </c:pt>
                <c:pt idx="24500">
                  <c:v>15:52:08</c:v>
                </c:pt>
                <c:pt idx="24501">
                  <c:v>15:52:08</c:v>
                </c:pt>
                <c:pt idx="24502">
                  <c:v>15:52:09</c:v>
                </c:pt>
                <c:pt idx="24503">
                  <c:v>15:52:09</c:v>
                </c:pt>
                <c:pt idx="24504">
                  <c:v>15:52:15</c:v>
                </c:pt>
                <c:pt idx="24505">
                  <c:v>15:52:15</c:v>
                </c:pt>
                <c:pt idx="24506">
                  <c:v>15:52:16</c:v>
                </c:pt>
                <c:pt idx="24507">
                  <c:v>15:52:16</c:v>
                </c:pt>
                <c:pt idx="24508">
                  <c:v>15:52:17</c:v>
                </c:pt>
                <c:pt idx="24509">
                  <c:v>15:52:17</c:v>
                </c:pt>
                <c:pt idx="24510">
                  <c:v>15:52:17</c:v>
                </c:pt>
                <c:pt idx="24511">
                  <c:v>15:52:18</c:v>
                </c:pt>
                <c:pt idx="24512">
                  <c:v>15:52:18</c:v>
                </c:pt>
                <c:pt idx="24513">
                  <c:v>15:52:19</c:v>
                </c:pt>
                <c:pt idx="24514">
                  <c:v>15:52:19</c:v>
                </c:pt>
                <c:pt idx="24515">
                  <c:v>15:52:25</c:v>
                </c:pt>
                <c:pt idx="24516">
                  <c:v>15:52:25</c:v>
                </c:pt>
                <c:pt idx="24517">
                  <c:v>15:52:26</c:v>
                </c:pt>
                <c:pt idx="24518">
                  <c:v>15:52:26</c:v>
                </c:pt>
                <c:pt idx="24519">
                  <c:v>15:52:27</c:v>
                </c:pt>
                <c:pt idx="24520">
                  <c:v>15:52:27</c:v>
                </c:pt>
                <c:pt idx="24521">
                  <c:v>15:52:27</c:v>
                </c:pt>
                <c:pt idx="24522">
                  <c:v>15:52:28</c:v>
                </c:pt>
                <c:pt idx="24523">
                  <c:v>15:52:28</c:v>
                </c:pt>
                <c:pt idx="24524">
                  <c:v>15:52:29</c:v>
                </c:pt>
                <c:pt idx="24525">
                  <c:v>15:52:29</c:v>
                </c:pt>
                <c:pt idx="24526">
                  <c:v>15:52:29</c:v>
                </c:pt>
                <c:pt idx="24527">
                  <c:v>15:52:35</c:v>
                </c:pt>
                <c:pt idx="24528">
                  <c:v>15:52:35</c:v>
                </c:pt>
                <c:pt idx="24529">
                  <c:v>15:52:36</c:v>
                </c:pt>
                <c:pt idx="24530">
                  <c:v>15:52:36</c:v>
                </c:pt>
                <c:pt idx="24531">
                  <c:v>15:52:37</c:v>
                </c:pt>
                <c:pt idx="24532">
                  <c:v>15:52:37</c:v>
                </c:pt>
                <c:pt idx="24533">
                  <c:v>15:52:37</c:v>
                </c:pt>
                <c:pt idx="24534">
                  <c:v>15:52:38</c:v>
                </c:pt>
                <c:pt idx="24535">
                  <c:v>15:52:38</c:v>
                </c:pt>
                <c:pt idx="24536">
                  <c:v>15:52:39</c:v>
                </c:pt>
                <c:pt idx="24537">
                  <c:v>15:52:39</c:v>
                </c:pt>
                <c:pt idx="24538">
                  <c:v>15:52:45</c:v>
                </c:pt>
                <c:pt idx="24539">
                  <c:v>15:52:45</c:v>
                </c:pt>
                <c:pt idx="24540">
                  <c:v>15:52:46</c:v>
                </c:pt>
                <c:pt idx="24541">
                  <c:v>15:52:46</c:v>
                </c:pt>
                <c:pt idx="24542">
                  <c:v>15:52:46</c:v>
                </c:pt>
                <c:pt idx="24543">
                  <c:v>15:52:47</c:v>
                </c:pt>
                <c:pt idx="24544">
                  <c:v>15:52:47</c:v>
                </c:pt>
                <c:pt idx="24545">
                  <c:v>15:52:47</c:v>
                </c:pt>
                <c:pt idx="24546">
                  <c:v>15:52:48</c:v>
                </c:pt>
                <c:pt idx="24547">
                  <c:v>15:52:48</c:v>
                </c:pt>
                <c:pt idx="24548">
                  <c:v>15:52:49</c:v>
                </c:pt>
                <c:pt idx="24549">
                  <c:v>15:52:49</c:v>
                </c:pt>
                <c:pt idx="24550">
                  <c:v>15:52:55</c:v>
                </c:pt>
                <c:pt idx="24551">
                  <c:v>15:52:55</c:v>
                </c:pt>
                <c:pt idx="24552">
                  <c:v>15:52:56</c:v>
                </c:pt>
                <c:pt idx="24553">
                  <c:v>15:52:56</c:v>
                </c:pt>
                <c:pt idx="24554">
                  <c:v>15:52:57</c:v>
                </c:pt>
                <c:pt idx="24555">
                  <c:v>15:52:57</c:v>
                </c:pt>
                <c:pt idx="24556">
                  <c:v>15:52:57</c:v>
                </c:pt>
                <c:pt idx="24557">
                  <c:v>15:52:58</c:v>
                </c:pt>
                <c:pt idx="24558">
                  <c:v>15:52:58</c:v>
                </c:pt>
                <c:pt idx="24559">
                  <c:v>15:52:59</c:v>
                </c:pt>
                <c:pt idx="24560">
                  <c:v>15:52:59</c:v>
                </c:pt>
                <c:pt idx="24561">
                  <c:v>15:53:05</c:v>
                </c:pt>
                <c:pt idx="24562">
                  <c:v>15:53:05</c:v>
                </c:pt>
                <c:pt idx="24563">
                  <c:v>15:53:06</c:v>
                </c:pt>
                <c:pt idx="24564">
                  <c:v>15:53:06</c:v>
                </c:pt>
                <c:pt idx="24565">
                  <c:v>15:53:07</c:v>
                </c:pt>
                <c:pt idx="24566">
                  <c:v>15:53:07</c:v>
                </c:pt>
                <c:pt idx="24567">
                  <c:v>15:53:07</c:v>
                </c:pt>
                <c:pt idx="24568">
                  <c:v>15:53:08</c:v>
                </c:pt>
                <c:pt idx="24569">
                  <c:v>15:53:08</c:v>
                </c:pt>
                <c:pt idx="24570">
                  <c:v>15:53:09</c:v>
                </c:pt>
                <c:pt idx="24571">
                  <c:v>15:53:09</c:v>
                </c:pt>
                <c:pt idx="24572">
                  <c:v>15:53:15</c:v>
                </c:pt>
                <c:pt idx="24573">
                  <c:v>15:53:15</c:v>
                </c:pt>
                <c:pt idx="24574">
                  <c:v>15:53:16</c:v>
                </c:pt>
                <c:pt idx="24575">
                  <c:v>15:53:16</c:v>
                </c:pt>
                <c:pt idx="24576">
                  <c:v>15:53:17</c:v>
                </c:pt>
                <c:pt idx="24577">
                  <c:v>15:53:17</c:v>
                </c:pt>
                <c:pt idx="24578">
                  <c:v>15:53:17</c:v>
                </c:pt>
                <c:pt idx="24579">
                  <c:v>15:53:18</c:v>
                </c:pt>
                <c:pt idx="24580">
                  <c:v>15:53:18</c:v>
                </c:pt>
                <c:pt idx="24581">
                  <c:v>15:53:19</c:v>
                </c:pt>
                <c:pt idx="24582">
                  <c:v>15:53:19</c:v>
                </c:pt>
                <c:pt idx="24583">
                  <c:v>15:53:25</c:v>
                </c:pt>
                <c:pt idx="24584">
                  <c:v>15:53:25</c:v>
                </c:pt>
                <c:pt idx="24585">
                  <c:v>15:53:26</c:v>
                </c:pt>
                <c:pt idx="24586">
                  <c:v>15:53:26</c:v>
                </c:pt>
                <c:pt idx="24587">
                  <c:v>15:53:27</c:v>
                </c:pt>
                <c:pt idx="24588">
                  <c:v>15:53:27</c:v>
                </c:pt>
                <c:pt idx="24589">
                  <c:v>15:53:27</c:v>
                </c:pt>
                <c:pt idx="24590">
                  <c:v>15:53:28</c:v>
                </c:pt>
                <c:pt idx="24591">
                  <c:v>15:53:28</c:v>
                </c:pt>
                <c:pt idx="24592">
                  <c:v>15:53:29</c:v>
                </c:pt>
                <c:pt idx="24593">
                  <c:v>15:53:29</c:v>
                </c:pt>
                <c:pt idx="24594">
                  <c:v>15:53:35</c:v>
                </c:pt>
                <c:pt idx="24595">
                  <c:v>15:53:35</c:v>
                </c:pt>
                <c:pt idx="24596">
                  <c:v>15:53:36</c:v>
                </c:pt>
                <c:pt idx="24597">
                  <c:v>15:53:36</c:v>
                </c:pt>
                <c:pt idx="24598">
                  <c:v>15:53:37</c:v>
                </c:pt>
                <c:pt idx="24599">
                  <c:v>15:53:37</c:v>
                </c:pt>
                <c:pt idx="24600">
                  <c:v>15:53:37</c:v>
                </c:pt>
                <c:pt idx="24601">
                  <c:v>15:53:38</c:v>
                </c:pt>
                <c:pt idx="24602">
                  <c:v>15:53:38</c:v>
                </c:pt>
                <c:pt idx="24603">
                  <c:v>15:53:39</c:v>
                </c:pt>
                <c:pt idx="24604">
                  <c:v>15:53:39</c:v>
                </c:pt>
                <c:pt idx="24605">
                  <c:v>15:53:45</c:v>
                </c:pt>
                <c:pt idx="24606">
                  <c:v>15:53:45</c:v>
                </c:pt>
                <c:pt idx="24607">
                  <c:v>15:53:46</c:v>
                </c:pt>
                <c:pt idx="24608">
                  <c:v>15:53:46</c:v>
                </c:pt>
                <c:pt idx="24609">
                  <c:v>15:53:47</c:v>
                </c:pt>
                <c:pt idx="24610">
                  <c:v>15:53:47</c:v>
                </c:pt>
                <c:pt idx="24611">
                  <c:v>15:53:47</c:v>
                </c:pt>
                <c:pt idx="24612">
                  <c:v>15:53:48</c:v>
                </c:pt>
                <c:pt idx="24613">
                  <c:v>15:53:48</c:v>
                </c:pt>
                <c:pt idx="24614">
                  <c:v>15:53:49</c:v>
                </c:pt>
                <c:pt idx="24615">
                  <c:v>15:53:49</c:v>
                </c:pt>
                <c:pt idx="24616">
                  <c:v>15:53:55</c:v>
                </c:pt>
                <c:pt idx="24617">
                  <c:v>15:53:55</c:v>
                </c:pt>
                <c:pt idx="24618">
                  <c:v>15:53:56</c:v>
                </c:pt>
                <c:pt idx="24619">
                  <c:v>15:53:56</c:v>
                </c:pt>
                <c:pt idx="24620">
                  <c:v>15:53:57</c:v>
                </c:pt>
                <c:pt idx="24621">
                  <c:v>15:53:57</c:v>
                </c:pt>
                <c:pt idx="24622">
                  <c:v>15:53:57</c:v>
                </c:pt>
                <c:pt idx="24623">
                  <c:v>15:53:57</c:v>
                </c:pt>
                <c:pt idx="24624">
                  <c:v>15:53:58</c:v>
                </c:pt>
                <c:pt idx="24625">
                  <c:v>15:53:58</c:v>
                </c:pt>
                <c:pt idx="24626">
                  <c:v>15:53:59</c:v>
                </c:pt>
                <c:pt idx="24627">
                  <c:v>15:53:59</c:v>
                </c:pt>
                <c:pt idx="24628">
                  <c:v>15:54:05</c:v>
                </c:pt>
                <c:pt idx="24629">
                  <c:v>15:54:05</c:v>
                </c:pt>
                <c:pt idx="24630">
                  <c:v>15:54:06</c:v>
                </c:pt>
                <c:pt idx="24631">
                  <c:v>15:54:06</c:v>
                </c:pt>
                <c:pt idx="24632">
                  <c:v>15:54:07</c:v>
                </c:pt>
                <c:pt idx="24633">
                  <c:v>15:54:07</c:v>
                </c:pt>
                <c:pt idx="24634">
                  <c:v>15:54:07</c:v>
                </c:pt>
                <c:pt idx="24635">
                  <c:v>15:54:08</c:v>
                </c:pt>
                <c:pt idx="24636">
                  <c:v>15:54:08</c:v>
                </c:pt>
                <c:pt idx="24637">
                  <c:v>15:54:09</c:v>
                </c:pt>
                <c:pt idx="24638">
                  <c:v>15:54:09</c:v>
                </c:pt>
                <c:pt idx="24639">
                  <c:v>15:54:15</c:v>
                </c:pt>
                <c:pt idx="24640">
                  <c:v>15:54:15</c:v>
                </c:pt>
                <c:pt idx="24641">
                  <c:v>15:54:16</c:v>
                </c:pt>
                <c:pt idx="24642">
                  <c:v>15:54:16</c:v>
                </c:pt>
                <c:pt idx="24643">
                  <c:v>15:54:17</c:v>
                </c:pt>
                <c:pt idx="24644">
                  <c:v>15:54:17</c:v>
                </c:pt>
                <c:pt idx="24645">
                  <c:v>15:54:17</c:v>
                </c:pt>
                <c:pt idx="24646">
                  <c:v>15:54:18</c:v>
                </c:pt>
                <c:pt idx="24647">
                  <c:v>15:54:18</c:v>
                </c:pt>
                <c:pt idx="24648">
                  <c:v>15:54:19</c:v>
                </c:pt>
                <c:pt idx="24649">
                  <c:v>15:54:19</c:v>
                </c:pt>
                <c:pt idx="24650">
                  <c:v>15:54:25</c:v>
                </c:pt>
                <c:pt idx="24651">
                  <c:v>15:54:25</c:v>
                </c:pt>
                <c:pt idx="24652">
                  <c:v>15:54:26</c:v>
                </c:pt>
                <c:pt idx="24653">
                  <c:v>15:54:26</c:v>
                </c:pt>
                <c:pt idx="24654">
                  <c:v>15:54:27</c:v>
                </c:pt>
                <c:pt idx="24655">
                  <c:v>15:54:27</c:v>
                </c:pt>
                <c:pt idx="24656">
                  <c:v>15:54:27</c:v>
                </c:pt>
                <c:pt idx="24657">
                  <c:v>15:54:28</c:v>
                </c:pt>
                <c:pt idx="24658">
                  <c:v>15:54:28</c:v>
                </c:pt>
                <c:pt idx="24659">
                  <c:v>15:54:29</c:v>
                </c:pt>
                <c:pt idx="24660">
                  <c:v>15:54:29</c:v>
                </c:pt>
                <c:pt idx="24661">
                  <c:v>15:54:35</c:v>
                </c:pt>
                <c:pt idx="24662">
                  <c:v>15:54:35</c:v>
                </c:pt>
                <c:pt idx="24663">
                  <c:v>15:54:36</c:v>
                </c:pt>
                <c:pt idx="24664">
                  <c:v>15:54:36</c:v>
                </c:pt>
                <c:pt idx="24665">
                  <c:v>15:54:37</c:v>
                </c:pt>
                <c:pt idx="24666">
                  <c:v>15:54:37</c:v>
                </c:pt>
                <c:pt idx="24667">
                  <c:v>15:54:37</c:v>
                </c:pt>
                <c:pt idx="24668">
                  <c:v>15:54:38</c:v>
                </c:pt>
                <c:pt idx="24669">
                  <c:v>15:54:38</c:v>
                </c:pt>
                <c:pt idx="24670">
                  <c:v>15:54:39</c:v>
                </c:pt>
                <c:pt idx="24671">
                  <c:v>15:54:39</c:v>
                </c:pt>
                <c:pt idx="24672">
                  <c:v>15:54:45</c:v>
                </c:pt>
                <c:pt idx="24673">
                  <c:v>15:54:45</c:v>
                </c:pt>
                <c:pt idx="24674">
                  <c:v>15:54:46</c:v>
                </c:pt>
                <c:pt idx="24675">
                  <c:v>15:54:46</c:v>
                </c:pt>
                <c:pt idx="24676">
                  <c:v>15:54:47</c:v>
                </c:pt>
                <c:pt idx="24677">
                  <c:v>15:54:47</c:v>
                </c:pt>
                <c:pt idx="24678">
                  <c:v>15:54:47</c:v>
                </c:pt>
                <c:pt idx="24679">
                  <c:v>15:54:48</c:v>
                </c:pt>
                <c:pt idx="24680">
                  <c:v>15:54:48</c:v>
                </c:pt>
                <c:pt idx="24681">
                  <c:v>15:54:49</c:v>
                </c:pt>
                <c:pt idx="24682">
                  <c:v>15:54:49</c:v>
                </c:pt>
                <c:pt idx="24683">
                  <c:v>15:54:55</c:v>
                </c:pt>
                <c:pt idx="24684">
                  <c:v>15:54:55</c:v>
                </c:pt>
                <c:pt idx="24685">
                  <c:v>15:54:56</c:v>
                </c:pt>
                <c:pt idx="24686">
                  <c:v>15:54:56</c:v>
                </c:pt>
                <c:pt idx="24687">
                  <c:v>15:54:57</c:v>
                </c:pt>
                <c:pt idx="24688">
                  <c:v>15:54:57</c:v>
                </c:pt>
                <c:pt idx="24689">
                  <c:v>15:54:57</c:v>
                </c:pt>
                <c:pt idx="24690">
                  <c:v>15:54:58</c:v>
                </c:pt>
                <c:pt idx="24691">
                  <c:v>15:54:58</c:v>
                </c:pt>
                <c:pt idx="24692">
                  <c:v>15:54:59</c:v>
                </c:pt>
                <c:pt idx="24693">
                  <c:v>15:54:59</c:v>
                </c:pt>
                <c:pt idx="24694">
                  <c:v>15:55:05</c:v>
                </c:pt>
                <c:pt idx="24695">
                  <c:v>15:55:05</c:v>
                </c:pt>
                <c:pt idx="24696">
                  <c:v>15:55:06</c:v>
                </c:pt>
                <c:pt idx="24697">
                  <c:v>15:55:06</c:v>
                </c:pt>
                <c:pt idx="24698">
                  <c:v>15:55:07</c:v>
                </c:pt>
                <c:pt idx="24699">
                  <c:v>15:55:07</c:v>
                </c:pt>
                <c:pt idx="24700">
                  <c:v>15:55:07</c:v>
                </c:pt>
                <c:pt idx="24701">
                  <c:v>15:55:08</c:v>
                </c:pt>
                <c:pt idx="24702">
                  <c:v>15:55:08</c:v>
                </c:pt>
                <c:pt idx="24703">
                  <c:v>15:55:09</c:v>
                </c:pt>
                <c:pt idx="24704">
                  <c:v>15:55:09</c:v>
                </c:pt>
                <c:pt idx="24705">
                  <c:v>15:55:15</c:v>
                </c:pt>
                <c:pt idx="24706">
                  <c:v>15:55:15</c:v>
                </c:pt>
                <c:pt idx="24707">
                  <c:v>15:55:16</c:v>
                </c:pt>
                <c:pt idx="24708">
                  <c:v>15:55:16</c:v>
                </c:pt>
                <c:pt idx="24709">
                  <c:v>15:55:17</c:v>
                </c:pt>
                <c:pt idx="24710">
                  <c:v>15:55:17</c:v>
                </c:pt>
                <c:pt idx="24711">
                  <c:v>15:55:17</c:v>
                </c:pt>
                <c:pt idx="24712">
                  <c:v>15:55:18</c:v>
                </c:pt>
                <c:pt idx="24713">
                  <c:v>15:55:18</c:v>
                </c:pt>
                <c:pt idx="24714">
                  <c:v>15:55:19</c:v>
                </c:pt>
                <c:pt idx="24715">
                  <c:v>15:55:19</c:v>
                </c:pt>
                <c:pt idx="24716">
                  <c:v>15:55:25</c:v>
                </c:pt>
                <c:pt idx="24717">
                  <c:v>15:55:25</c:v>
                </c:pt>
                <c:pt idx="24718">
                  <c:v>15:55:26</c:v>
                </c:pt>
                <c:pt idx="24719">
                  <c:v>15:55:26</c:v>
                </c:pt>
                <c:pt idx="24720">
                  <c:v>15:55:27</c:v>
                </c:pt>
                <c:pt idx="24721">
                  <c:v>15:55:27</c:v>
                </c:pt>
                <c:pt idx="24722">
                  <c:v>15:55:27</c:v>
                </c:pt>
                <c:pt idx="24723">
                  <c:v>15:55:28</c:v>
                </c:pt>
                <c:pt idx="24724">
                  <c:v>15:55:28</c:v>
                </c:pt>
                <c:pt idx="24725">
                  <c:v>15:55:29</c:v>
                </c:pt>
                <c:pt idx="24726">
                  <c:v>15:55:29</c:v>
                </c:pt>
                <c:pt idx="24727">
                  <c:v>15:55:35</c:v>
                </c:pt>
                <c:pt idx="24728">
                  <c:v>15:55:35</c:v>
                </c:pt>
                <c:pt idx="24729">
                  <c:v>15:55:36</c:v>
                </c:pt>
                <c:pt idx="24730">
                  <c:v>15:55:36</c:v>
                </c:pt>
                <c:pt idx="24731">
                  <c:v>15:55:37</c:v>
                </c:pt>
                <c:pt idx="24732">
                  <c:v>15:55:37</c:v>
                </c:pt>
                <c:pt idx="24733">
                  <c:v>15:55:37</c:v>
                </c:pt>
                <c:pt idx="24734">
                  <c:v>15:55:38</c:v>
                </c:pt>
                <c:pt idx="24735">
                  <c:v>15:55:38</c:v>
                </c:pt>
                <c:pt idx="24736">
                  <c:v>15:55:39</c:v>
                </c:pt>
                <c:pt idx="24737">
                  <c:v>15:55:39</c:v>
                </c:pt>
                <c:pt idx="24738">
                  <c:v>15:55:45</c:v>
                </c:pt>
                <c:pt idx="24739">
                  <c:v>15:55:45</c:v>
                </c:pt>
                <c:pt idx="24740">
                  <c:v>15:55:46</c:v>
                </c:pt>
                <c:pt idx="24741">
                  <c:v>15:55:46</c:v>
                </c:pt>
                <c:pt idx="24742">
                  <c:v>15:55:47</c:v>
                </c:pt>
                <c:pt idx="24743">
                  <c:v>15:55:47</c:v>
                </c:pt>
                <c:pt idx="24744">
                  <c:v>15:55:47</c:v>
                </c:pt>
                <c:pt idx="24745">
                  <c:v>15:55:48</c:v>
                </c:pt>
                <c:pt idx="24746">
                  <c:v>15:55:48</c:v>
                </c:pt>
                <c:pt idx="24747">
                  <c:v>15:55:49</c:v>
                </c:pt>
                <c:pt idx="24748">
                  <c:v>15:55:49</c:v>
                </c:pt>
                <c:pt idx="24749">
                  <c:v>15:55:55</c:v>
                </c:pt>
                <c:pt idx="24750">
                  <c:v>15:55:55</c:v>
                </c:pt>
                <c:pt idx="24751">
                  <c:v>15:55:56</c:v>
                </c:pt>
                <c:pt idx="24752">
                  <c:v>15:55:56</c:v>
                </c:pt>
                <c:pt idx="24753">
                  <c:v>15:55:57</c:v>
                </c:pt>
                <c:pt idx="24754">
                  <c:v>15:55:57</c:v>
                </c:pt>
                <c:pt idx="24755">
                  <c:v>15:55:57</c:v>
                </c:pt>
                <c:pt idx="24756">
                  <c:v>15:55:58</c:v>
                </c:pt>
                <c:pt idx="24757">
                  <c:v>15:55:58</c:v>
                </c:pt>
                <c:pt idx="24758">
                  <c:v>15:55:58</c:v>
                </c:pt>
                <c:pt idx="24759">
                  <c:v>15:55:59</c:v>
                </c:pt>
                <c:pt idx="24760">
                  <c:v>15:55:59</c:v>
                </c:pt>
                <c:pt idx="24761">
                  <c:v>15:56:05</c:v>
                </c:pt>
                <c:pt idx="24762">
                  <c:v>15:56:05</c:v>
                </c:pt>
                <c:pt idx="24763">
                  <c:v>15:56:06</c:v>
                </c:pt>
                <c:pt idx="24764">
                  <c:v>15:56:06</c:v>
                </c:pt>
                <c:pt idx="24765">
                  <c:v>15:56:07</c:v>
                </c:pt>
                <c:pt idx="24766">
                  <c:v>15:56:07</c:v>
                </c:pt>
                <c:pt idx="24767">
                  <c:v>15:56:07</c:v>
                </c:pt>
                <c:pt idx="24768">
                  <c:v>15:56:08</c:v>
                </c:pt>
                <c:pt idx="24769">
                  <c:v>15:56:08</c:v>
                </c:pt>
                <c:pt idx="24770">
                  <c:v>15:56:09</c:v>
                </c:pt>
                <c:pt idx="24771">
                  <c:v>15:56:09</c:v>
                </c:pt>
                <c:pt idx="24772">
                  <c:v>15:56:15</c:v>
                </c:pt>
                <c:pt idx="24773">
                  <c:v>15:56:15</c:v>
                </c:pt>
                <c:pt idx="24774">
                  <c:v>15:56:16</c:v>
                </c:pt>
                <c:pt idx="24775">
                  <c:v>15:56:16</c:v>
                </c:pt>
                <c:pt idx="24776">
                  <c:v>15:56:17</c:v>
                </c:pt>
                <c:pt idx="24777">
                  <c:v>15:56:17</c:v>
                </c:pt>
                <c:pt idx="24778">
                  <c:v>15:56:17</c:v>
                </c:pt>
                <c:pt idx="24779">
                  <c:v>15:56:18</c:v>
                </c:pt>
                <c:pt idx="24780">
                  <c:v>15:56:18</c:v>
                </c:pt>
                <c:pt idx="24781">
                  <c:v>15:56:19</c:v>
                </c:pt>
                <c:pt idx="24782">
                  <c:v>15:56:19</c:v>
                </c:pt>
                <c:pt idx="24783">
                  <c:v>15:56:25</c:v>
                </c:pt>
                <c:pt idx="24784">
                  <c:v>15:56:25</c:v>
                </c:pt>
                <c:pt idx="24785">
                  <c:v>15:56:26</c:v>
                </c:pt>
                <c:pt idx="24786">
                  <c:v>15:56:26</c:v>
                </c:pt>
                <c:pt idx="24787">
                  <c:v>15:56:27</c:v>
                </c:pt>
                <c:pt idx="24788">
                  <c:v>15:56:27</c:v>
                </c:pt>
                <c:pt idx="24789">
                  <c:v>15:56:27</c:v>
                </c:pt>
                <c:pt idx="24790">
                  <c:v>15:56:28</c:v>
                </c:pt>
                <c:pt idx="24791">
                  <c:v>15:56:28</c:v>
                </c:pt>
                <c:pt idx="24792">
                  <c:v>15:56:29</c:v>
                </c:pt>
                <c:pt idx="24793">
                  <c:v>15:56:29</c:v>
                </c:pt>
                <c:pt idx="24794">
                  <c:v>15:56:35</c:v>
                </c:pt>
                <c:pt idx="24795">
                  <c:v>15:56:35</c:v>
                </c:pt>
                <c:pt idx="24796">
                  <c:v>15:56:36</c:v>
                </c:pt>
                <c:pt idx="24797">
                  <c:v>15:56:36</c:v>
                </c:pt>
                <c:pt idx="24798">
                  <c:v>15:56:37</c:v>
                </c:pt>
                <c:pt idx="24799">
                  <c:v>15:56:37</c:v>
                </c:pt>
                <c:pt idx="24800">
                  <c:v>15:56:37</c:v>
                </c:pt>
                <c:pt idx="24801">
                  <c:v>15:56:38</c:v>
                </c:pt>
                <c:pt idx="24802">
                  <c:v>15:56:38</c:v>
                </c:pt>
                <c:pt idx="24803">
                  <c:v>15:56:39</c:v>
                </c:pt>
                <c:pt idx="24804">
                  <c:v>15:56:39</c:v>
                </c:pt>
                <c:pt idx="24805">
                  <c:v>15:56:43</c:v>
                </c:pt>
                <c:pt idx="24806">
                  <c:v>15:56:45</c:v>
                </c:pt>
                <c:pt idx="24807">
                  <c:v>15:56:45</c:v>
                </c:pt>
                <c:pt idx="24808">
                  <c:v>15:56:46</c:v>
                </c:pt>
                <c:pt idx="24809">
                  <c:v>15:56:46</c:v>
                </c:pt>
                <c:pt idx="24810">
                  <c:v>15:56:46</c:v>
                </c:pt>
                <c:pt idx="24811">
                  <c:v>15:56:47</c:v>
                </c:pt>
                <c:pt idx="24812">
                  <c:v>15:56:47</c:v>
                </c:pt>
                <c:pt idx="24813">
                  <c:v>15:56:47</c:v>
                </c:pt>
                <c:pt idx="24814">
                  <c:v>15:56:48</c:v>
                </c:pt>
                <c:pt idx="24815">
                  <c:v>15:56:48</c:v>
                </c:pt>
                <c:pt idx="24816">
                  <c:v>15:56:49</c:v>
                </c:pt>
                <c:pt idx="24817">
                  <c:v>15:56:49</c:v>
                </c:pt>
                <c:pt idx="24818">
                  <c:v>15:56:55</c:v>
                </c:pt>
                <c:pt idx="24819">
                  <c:v>15:56:55</c:v>
                </c:pt>
                <c:pt idx="24820">
                  <c:v>15:56:56</c:v>
                </c:pt>
                <c:pt idx="24821">
                  <c:v>15:56:56</c:v>
                </c:pt>
                <c:pt idx="24822">
                  <c:v>15:56:57</c:v>
                </c:pt>
                <c:pt idx="24823">
                  <c:v>15:56:57</c:v>
                </c:pt>
                <c:pt idx="24824">
                  <c:v>15:56:57</c:v>
                </c:pt>
                <c:pt idx="24825">
                  <c:v>15:56:58</c:v>
                </c:pt>
                <c:pt idx="24826">
                  <c:v>15:56:58</c:v>
                </c:pt>
                <c:pt idx="24827">
                  <c:v>15:56:59</c:v>
                </c:pt>
                <c:pt idx="24828">
                  <c:v>15:56:59</c:v>
                </c:pt>
                <c:pt idx="24829">
                  <c:v>15:57:05</c:v>
                </c:pt>
                <c:pt idx="24830">
                  <c:v>15:57:05</c:v>
                </c:pt>
                <c:pt idx="24831">
                  <c:v>15:57:06</c:v>
                </c:pt>
                <c:pt idx="24832">
                  <c:v>15:57:06</c:v>
                </c:pt>
                <c:pt idx="24833">
                  <c:v>15:57:07</c:v>
                </c:pt>
                <c:pt idx="24834">
                  <c:v>15:57:07</c:v>
                </c:pt>
                <c:pt idx="24835">
                  <c:v>15:57:07</c:v>
                </c:pt>
                <c:pt idx="24836">
                  <c:v>15:57:08</c:v>
                </c:pt>
                <c:pt idx="24837">
                  <c:v>15:57:08</c:v>
                </c:pt>
                <c:pt idx="24838">
                  <c:v>15:57:09</c:v>
                </c:pt>
                <c:pt idx="24839">
                  <c:v>15:57:09</c:v>
                </c:pt>
                <c:pt idx="24840">
                  <c:v>15:57:15</c:v>
                </c:pt>
                <c:pt idx="24841">
                  <c:v>15:57:15</c:v>
                </c:pt>
                <c:pt idx="24842">
                  <c:v>15:57:16</c:v>
                </c:pt>
                <c:pt idx="24843">
                  <c:v>15:57:16</c:v>
                </c:pt>
                <c:pt idx="24844">
                  <c:v>15:57:17</c:v>
                </c:pt>
                <c:pt idx="24845">
                  <c:v>15:57:17</c:v>
                </c:pt>
                <c:pt idx="24846">
                  <c:v>15:57:17</c:v>
                </c:pt>
                <c:pt idx="24847">
                  <c:v>15:57:18</c:v>
                </c:pt>
                <c:pt idx="24848">
                  <c:v>15:57:18</c:v>
                </c:pt>
                <c:pt idx="24849">
                  <c:v>15:57:19</c:v>
                </c:pt>
                <c:pt idx="24850">
                  <c:v>15:57:19</c:v>
                </c:pt>
                <c:pt idx="24851">
                  <c:v>15:57:25</c:v>
                </c:pt>
                <c:pt idx="24852">
                  <c:v>15:57:25</c:v>
                </c:pt>
                <c:pt idx="24853">
                  <c:v>15:57:26</c:v>
                </c:pt>
                <c:pt idx="24854">
                  <c:v>15:57:26</c:v>
                </c:pt>
                <c:pt idx="24855">
                  <c:v>15:57:27</c:v>
                </c:pt>
                <c:pt idx="24856">
                  <c:v>15:57:27</c:v>
                </c:pt>
                <c:pt idx="24857">
                  <c:v>15:57:27</c:v>
                </c:pt>
                <c:pt idx="24858">
                  <c:v>15:57:28</c:v>
                </c:pt>
                <c:pt idx="24859">
                  <c:v>15:57:28</c:v>
                </c:pt>
                <c:pt idx="24860">
                  <c:v>15:57:29</c:v>
                </c:pt>
                <c:pt idx="24861">
                  <c:v>15:57:29</c:v>
                </c:pt>
                <c:pt idx="24862">
                  <c:v>15:57:35</c:v>
                </c:pt>
                <c:pt idx="24863">
                  <c:v>15:57:35</c:v>
                </c:pt>
                <c:pt idx="24864">
                  <c:v>15:57:36</c:v>
                </c:pt>
                <c:pt idx="24865">
                  <c:v>15:57:36</c:v>
                </c:pt>
                <c:pt idx="24866">
                  <c:v>15:57:37</c:v>
                </c:pt>
                <c:pt idx="24867">
                  <c:v>15:57:37</c:v>
                </c:pt>
                <c:pt idx="24868">
                  <c:v>15:57:37</c:v>
                </c:pt>
                <c:pt idx="24869">
                  <c:v>15:57:38</c:v>
                </c:pt>
                <c:pt idx="24870">
                  <c:v>15:57:38</c:v>
                </c:pt>
                <c:pt idx="24871">
                  <c:v>15:57:39</c:v>
                </c:pt>
                <c:pt idx="24872">
                  <c:v>15:57:39</c:v>
                </c:pt>
                <c:pt idx="24873">
                  <c:v>15:57:45</c:v>
                </c:pt>
                <c:pt idx="24874">
                  <c:v>15:57:45</c:v>
                </c:pt>
                <c:pt idx="24875">
                  <c:v>15:57:46</c:v>
                </c:pt>
                <c:pt idx="24876">
                  <c:v>15:57:46</c:v>
                </c:pt>
                <c:pt idx="24877">
                  <c:v>15:57:47</c:v>
                </c:pt>
                <c:pt idx="24878">
                  <c:v>15:57:47</c:v>
                </c:pt>
                <c:pt idx="24879">
                  <c:v>15:57:47</c:v>
                </c:pt>
                <c:pt idx="24880">
                  <c:v>15:57:48</c:v>
                </c:pt>
                <c:pt idx="24881">
                  <c:v>15:57:48</c:v>
                </c:pt>
                <c:pt idx="24882">
                  <c:v>15:57:49</c:v>
                </c:pt>
                <c:pt idx="24883">
                  <c:v>15:57:49</c:v>
                </c:pt>
                <c:pt idx="24884">
                  <c:v>15:57:55</c:v>
                </c:pt>
                <c:pt idx="24885">
                  <c:v>15:57:55</c:v>
                </c:pt>
                <c:pt idx="24886">
                  <c:v>15:57:56</c:v>
                </c:pt>
                <c:pt idx="24887">
                  <c:v>15:57:56</c:v>
                </c:pt>
                <c:pt idx="24888">
                  <c:v>15:57:57</c:v>
                </c:pt>
                <c:pt idx="24889">
                  <c:v>15:57:57</c:v>
                </c:pt>
                <c:pt idx="24890">
                  <c:v>15:57:57</c:v>
                </c:pt>
                <c:pt idx="24891">
                  <c:v>15:57:58</c:v>
                </c:pt>
                <c:pt idx="24892">
                  <c:v>15:57:58</c:v>
                </c:pt>
                <c:pt idx="24893">
                  <c:v>15:57:59</c:v>
                </c:pt>
                <c:pt idx="24894">
                  <c:v>15:57:59</c:v>
                </c:pt>
                <c:pt idx="24895">
                  <c:v>15:58:05</c:v>
                </c:pt>
                <c:pt idx="24896">
                  <c:v>15:58:05</c:v>
                </c:pt>
                <c:pt idx="24897">
                  <c:v>15:58:06</c:v>
                </c:pt>
                <c:pt idx="24898">
                  <c:v>15:58:06</c:v>
                </c:pt>
                <c:pt idx="24899">
                  <c:v>15:58:07</c:v>
                </c:pt>
                <c:pt idx="24900">
                  <c:v>15:58:07</c:v>
                </c:pt>
                <c:pt idx="24901">
                  <c:v>15:58:07</c:v>
                </c:pt>
                <c:pt idx="24902">
                  <c:v>15:58:08</c:v>
                </c:pt>
                <c:pt idx="24903">
                  <c:v>15:58:08</c:v>
                </c:pt>
                <c:pt idx="24904">
                  <c:v>15:58:09</c:v>
                </c:pt>
                <c:pt idx="24905">
                  <c:v>15:58:09</c:v>
                </c:pt>
                <c:pt idx="24906">
                  <c:v>15:58:15</c:v>
                </c:pt>
                <c:pt idx="24907">
                  <c:v>15:58:15</c:v>
                </c:pt>
                <c:pt idx="24908">
                  <c:v>15:58:16</c:v>
                </c:pt>
                <c:pt idx="24909">
                  <c:v>15:58:16</c:v>
                </c:pt>
                <c:pt idx="24910">
                  <c:v>15:58:17</c:v>
                </c:pt>
                <c:pt idx="24911">
                  <c:v>15:58:17</c:v>
                </c:pt>
                <c:pt idx="24912">
                  <c:v>15:58:17</c:v>
                </c:pt>
                <c:pt idx="24913">
                  <c:v>15:58:18</c:v>
                </c:pt>
                <c:pt idx="24914">
                  <c:v>15:58:18</c:v>
                </c:pt>
                <c:pt idx="24915">
                  <c:v>15:58:19</c:v>
                </c:pt>
                <c:pt idx="24916">
                  <c:v>15:58:19</c:v>
                </c:pt>
                <c:pt idx="24917">
                  <c:v>15:58:25</c:v>
                </c:pt>
                <c:pt idx="24918">
                  <c:v>15:58:25</c:v>
                </c:pt>
                <c:pt idx="24919">
                  <c:v>15:58:26</c:v>
                </c:pt>
                <c:pt idx="24920">
                  <c:v>15:58:26</c:v>
                </c:pt>
                <c:pt idx="24921">
                  <c:v>15:58:27</c:v>
                </c:pt>
                <c:pt idx="24922">
                  <c:v>15:58:27</c:v>
                </c:pt>
                <c:pt idx="24923">
                  <c:v>15:58:27</c:v>
                </c:pt>
                <c:pt idx="24924">
                  <c:v>15:58:28</c:v>
                </c:pt>
                <c:pt idx="24925">
                  <c:v>15:58:28</c:v>
                </c:pt>
                <c:pt idx="24926">
                  <c:v>15:58:29</c:v>
                </c:pt>
                <c:pt idx="24927">
                  <c:v>15:58:29</c:v>
                </c:pt>
                <c:pt idx="24928">
                  <c:v>15:58:35</c:v>
                </c:pt>
                <c:pt idx="24929">
                  <c:v>15:58:35</c:v>
                </c:pt>
                <c:pt idx="24930">
                  <c:v>15:58:36</c:v>
                </c:pt>
                <c:pt idx="24931">
                  <c:v>15:58:36</c:v>
                </c:pt>
                <c:pt idx="24932">
                  <c:v>15:58:37</c:v>
                </c:pt>
                <c:pt idx="24933">
                  <c:v>15:58:37</c:v>
                </c:pt>
                <c:pt idx="24934">
                  <c:v>15:58:37</c:v>
                </c:pt>
                <c:pt idx="24935">
                  <c:v>15:58:38</c:v>
                </c:pt>
                <c:pt idx="24936">
                  <c:v>15:58:38</c:v>
                </c:pt>
                <c:pt idx="24937">
                  <c:v>15:58:39</c:v>
                </c:pt>
                <c:pt idx="24938">
                  <c:v>15:58:39</c:v>
                </c:pt>
                <c:pt idx="24939">
                  <c:v>15:58:45</c:v>
                </c:pt>
                <c:pt idx="24940">
                  <c:v>15:58:45</c:v>
                </c:pt>
                <c:pt idx="24941">
                  <c:v>15:58:46</c:v>
                </c:pt>
                <c:pt idx="24942">
                  <c:v>15:58:46</c:v>
                </c:pt>
                <c:pt idx="24943">
                  <c:v>15:58:47</c:v>
                </c:pt>
                <c:pt idx="24944">
                  <c:v>15:58:47</c:v>
                </c:pt>
                <c:pt idx="24945">
                  <c:v>15:58:47</c:v>
                </c:pt>
                <c:pt idx="24946">
                  <c:v>15:58:48</c:v>
                </c:pt>
                <c:pt idx="24947">
                  <c:v>15:58:48</c:v>
                </c:pt>
                <c:pt idx="24948">
                  <c:v>15:58:49</c:v>
                </c:pt>
                <c:pt idx="24949">
                  <c:v>15:58:49</c:v>
                </c:pt>
                <c:pt idx="24950">
                  <c:v>15:58:55</c:v>
                </c:pt>
                <c:pt idx="24951">
                  <c:v>15:58:55</c:v>
                </c:pt>
                <c:pt idx="24952">
                  <c:v>15:58:56</c:v>
                </c:pt>
                <c:pt idx="24953">
                  <c:v>15:58:56</c:v>
                </c:pt>
                <c:pt idx="24954">
                  <c:v>15:58:57</c:v>
                </c:pt>
                <c:pt idx="24955">
                  <c:v>15:58:57</c:v>
                </c:pt>
                <c:pt idx="24956">
                  <c:v>15:58:57</c:v>
                </c:pt>
                <c:pt idx="24957">
                  <c:v>15:58:58</c:v>
                </c:pt>
                <c:pt idx="24958">
                  <c:v>15:58:58</c:v>
                </c:pt>
                <c:pt idx="24959">
                  <c:v>15:58:59</c:v>
                </c:pt>
                <c:pt idx="24960">
                  <c:v>15:58:59</c:v>
                </c:pt>
                <c:pt idx="24961">
                  <c:v>15:59:05</c:v>
                </c:pt>
                <c:pt idx="24962">
                  <c:v>15:59:05</c:v>
                </c:pt>
                <c:pt idx="24963">
                  <c:v>15:59:06</c:v>
                </c:pt>
                <c:pt idx="24964">
                  <c:v>15:59:06</c:v>
                </c:pt>
                <c:pt idx="24965">
                  <c:v>15:59:07</c:v>
                </c:pt>
                <c:pt idx="24966">
                  <c:v>15:59:07</c:v>
                </c:pt>
                <c:pt idx="24967">
                  <c:v>15:59:07</c:v>
                </c:pt>
                <c:pt idx="24968">
                  <c:v>15:59:08</c:v>
                </c:pt>
                <c:pt idx="24969">
                  <c:v>15:59:08</c:v>
                </c:pt>
                <c:pt idx="24970">
                  <c:v>15:59:09</c:v>
                </c:pt>
                <c:pt idx="24971">
                  <c:v>15:59:09</c:v>
                </c:pt>
                <c:pt idx="24972">
                  <c:v>15:59:15</c:v>
                </c:pt>
                <c:pt idx="24973">
                  <c:v>15:59:15</c:v>
                </c:pt>
                <c:pt idx="24974">
                  <c:v>15:59:16</c:v>
                </c:pt>
                <c:pt idx="24975">
                  <c:v>15:59:16</c:v>
                </c:pt>
                <c:pt idx="24976">
                  <c:v>15:59:17</c:v>
                </c:pt>
                <c:pt idx="24977">
                  <c:v>15:59:17</c:v>
                </c:pt>
                <c:pt idx="24978">
                  <c:v>15:59:17</c:v>
                </c:pt>
                <c:pt idx="24979">
                  <c:v>15:59:18</c:v>
                </c:pt>
                <c:pt idx="24980">
                  <c:v>15:59:18</c:v>
                </c:pt>
                <c:pt idx="24981">
                  <c:v>15:59:19</c:v>
                </c:pt>
                <c:pt idx="24982">
                  <c:v>15:59:19</c:v>
                </c:pt>
                <c:pt idx="24983">
                  <c:v>15:59:25</c:v>
                </c:pt>
                <c:pt idx="24984">
                  <c:v>15:59:25</c:v>
                </c:pt>
                <c:pt idx="24985">
                  <c:v>15:59:26</c:v>
                </c:pt>
                <c:pt idx="24986">
                  <c:v>15:59:26</c:v>
                </c:pt>
                <c:pt idx="24987">
                  <c:v>15:59:27</c:v>
                </c:pt>
                <c:pt idx="24988">
                  <c:v>15:59:27</c:v>
                </c:pt>
                <c:pt idx="24989">
                  <c:v>15:59:27</c:v>
                </c:pt>
                <c:pt idx="24990">
                  <c:v>15:59:28</c:v>
                </c:pt>
                <c:pt idx="24991">
                  <c:v>15:59:28</c:v>
                </c:pt>
                <c:pt idx="24992">
                  <c:v>15:59:29</c:v>
                </c:pt>
                <c:pt idx="24993">
                  <c:v>15:59:29</c:v>
                </c:pt>
                <c:pt idx="24994">
                  <c:v>15:59:35</c:v>
                </c:pt>
                <c:pt idx="24995">
                  <c:v>15:59:35</c:v>
                </c:pt>
                <c:pt idx="24996">
                  <c:v>15:59:36</c:v>
                </c:pt>
                <c:pt idx="24997">
                  <c:v>15:59:36</c:v>
                </c:pt>
                <c:pt idx="24998">
                  <c:v>15:59:37</c:v>
                </c:pt>
                <c:pt idx="24999">
                  <c:v>15:59:37</c:v>
                </c:pt>
                <c:pt idx="25000">
                  <c:v>15:59:37</c:v>
                </c:pt>
                <c:pt idx="25001">
                  <c:v>15:59:38</c:v>
                </c:pt>
                <c:pt idx="25002">
                  <c:v>15:59:38</c:v>
                </c:pt>
                <c:pt idx="25003">
                  <c:v>15:59:39</c:v>
                </c:pt>
                <c:pt idx="25004">
                  <c:v>15:59:39</c:v>
                </c:pt>
                <c:pt idx="25005">
                  <c:v>15:59:45</c:v>
                </c:pt>
                <c:pt idx="25006">
                  <c:v>15:59:45</c:v>
                </c:pt>
                <c:pt idx="25007">
                  <c:v>15:59:46</c:v>
                </c:pt>
                <c:pt idx="25008">
                  <c:v>15:59:46</c:v>
                </c:pt>
                <c:pt idx="25009">
                  <c:v>15:59:47</c:v>
                </c:pt>
                <c:pt idx="25010">
                  <c:v>15:59:47</c:v>
                </c:pt>
                <c:pt idx="25011">
                  <c:v>15:59:47</c:v>
                </c:pt>
                <c:pt idx="25012">
                  <c:v>15:59:48</c:v>
                </c:pt>
                <c:pt idx="25013">
                  <c:v>15:59:48</c:v>
                </c:pt>
                <c:pt idx="25014">
                  <c:v>15:59:49</c:v>
                </c:pt>
                <c:pt idx="25015">
                  <c:v>15:59:49</c:v>
                </c:pt>
                <c:pt idx="25016">
                  <c:v>15:59:55</c:v>
                </c:pt>
                <c:pt idx="25017">
                  <c:v>15:59:55</c:v>
                </c:pt>
                <c:pt idx="25018">
                  <c:v>15:59:56</c:v>
                </c:pt>
                <c:pt idx="25019">
                  <c:v>15:59:56</c:v>
                </c:pt>
                <c:pt idx="25020">
                  <c:v>15:59:57</c:v>
                </c:pt>
                <c:pt idx="25021">
                  <c:v>15:59:57</c:v>
                </c:pt>
                <c:pt idx="25022">
                  <c:v>15:59:57</c:v>
                </c:pt>
                <c:pt idx="25023">
                  <c:v>15:59:58</c:v>
                </c:pt>
                <c:pt idx="25024">
                  <c:v>15:59:58</c:v>
                </c:pt>
                <c:pt idx="25025">
                  <c:v>15:59:59</c:v>
                </c:pt>
                <c:pt idx="25026">
                  <c:v>15:59:59</c:v>
                </c:pt>
                <c:pt idx="25027">
                  <c:v>16:00:05</c:v>
                </c:pt>
                <c:pt idx="25028">
                  <c:v>16:00:05</c:v>
                </c:pt>
                <c:pt idx="25029">
                  <c:v>16:00:06</c:v>
                </c:pt>
                <c:pt idx="25030">
                  <c:v>16:00:06</c:v>
                </c:pt>
                <c:pt idx="25031">
                  <c:v>16:00:07</c:v>
                </c:pt>
                <c:pt idx="25032">
                  <c:v>16:00:07</c:v>
                </c:pt>
                <c:pt idx="25033">
                  <c:v>16:00:07</c:v>
                </c:pt>
                <c:pt idx="25034">
                  <c:v>16:00:08</c:v>
                </c:pt>
                <c:pt idx="25035">
                  <c:v>16:00:08</c:v>
                </c:pt>
                <c:pt idx="25036">
                  <c:v>16:00:09</c:v>
                </c:pt>
                <c:pt idx="25037">
                  <c:v>16:00:09</c:v>
                </c:pt>
                <c:pt idx="25038">
                  <c:v>16:00:15</c:v>
                </c:pt>
                <c:pt idx="25039">
                  <c:v>16:00:15</c:v>
                </c:pt>
                <c:pt idx="25040">
                  <c:v>16:00:16</c:v>
                </c:pt>
                <c:pt idx="25041">
                  <c:v>16:00:16</c:v>
                </c:pt>
                <c:pt idx="25042">
                  <c:v>16:00:17</c:v>
                </c:pt>
                <c:pt idx="25043">
                  <c:v>16:00:17</c:v>
                </c:pt>
                <c:pt idx="25044">
                  <c:v>16:00:17</c:v>
                </c:pt>
                <c:pt idx="25045">
                  <c:v>16:00:18</c:v>
                </c:pt>
                <c:pt idx="25046">
                  <c:v>16:00:18</c:v>
                </c:pt>
                <c:pt idx="25047">
                  <c:v>16:00:19</c:v>
                </c:pt>
                <c:pt idx="25048">
                  <c:v>16:00:19</c:v>
                </c:pt>
                <c:pt idx="25049">
                  <c:v>16:00:25</c:v>
                </c:pt>
                <c:pt idx="25050">
                  <c:v>16:00:25</c:v>
                </c:pt>
                <c:pt idx="25051">
                  <c:v>16:00:26</c:v>
                </c:pt>
                <c:pt idx="25052">
                  <c:v>16:00:26</c:v>
                </c:pt>
                <c:pt idx="25053">
                  <c:v>16:00:27</c:v>
                </c:pt>
                <c:pt idx="25054">
                  <c:v>16:00:27</c:v>
                </c:pt>
                <c:pt idx="25055">
                  <c:v>16:00:27</c:v>
                </c:pt>
                <c:pt idx="25056">
                  <c:v>16:00:28</c:v>
                </c:pt>
                <c:pt idx="25057">
                  <c:v>16:00:28</c:v>
                </c:pt>
                <c:pt idx="25058">
                  <c:v>16:00:29</c:v>
                </c:pt>
                <c:pt idx="25059">
                  <c:v>16:00:29</c:v>
                </c:pt>
                <c:pt idx="25060">
                  <c:v>16:00:35</c:v>
                </c:pt>
                <c:pt idx="25061">
                  <c:v>16:00:35</c:v>
                </c:pt>
                <c:pt idx="25062">
                  <c:v>16:00:36</c:v>
                </c:pt>
                <c:pt idx="25063">
                  <c:v>16:00:36</c:v>
                </c:pt>
                <c:pt idx="25064">
                  <c:v>16:00:37</c:v>
                </c:pt>
                <c:pt idx="25065">
                  <c:v>16:00:37</c:v>
                </c:pt>
                <c:pt idx="25066">
                  <c:v>16:00:37</c:v>
                </c:pt>
                <c:pt idx="25067">
                  <c:v>16:00:38</c:v>
                </c:pt>
                <c:pt idx="25068">
                  <c:v>16:00:38</c:v>
                </c:pt>
                <c:pt idx="25069">
                  <c:v>16:00:39</c:v>
                </c:pt>
                <c:pt idx="25070">
                  <c:v>16:00:39</c:v>
                </c:pt>
                <c:pt idx="25071">
                  <c:v>16:00:45</c:v>
                </c:pt>
                <c:pt idx="25072">
                  <c:v>16:00:45</c:v>
                </c:pt>
                <c:pt idx="25073">
                  <c:v>16:00:46</c:v>
                </c:pt>
                <c:pt idx="25074">
                  <c:v>16:00:46</c:v>
                </c:pt>
                <c:pt idx="25075">
                  <c:v>16:00:47</c:v>
                </c:pt>
                <c:pt idx="25076">
                  <c:v>16:00:47</c:v>
                </c:pt>
                <c:pt idx="25077">
                  <c:v>16:00:47</c:v>
                </c:pt>
                <c:pt idx="25078">
                  <c:v>16:00:47</c:v>
                </c:pt>
                <c:pt idx="25079">
                  <c:v>16:00:48</c:v>
                </c:pt>
                <c:pt idx="25080">
                  <c:v>16:00:48</c:v>
                </c:pt>
                <c:pt idx="25081">
                  <c:v>16:00:49</c:v>
                </c:pt>
                <c:pt idx="25082">
                  <c:v>16:00:49</c:v>
                </c:pt>
                <c:pt idx="25083">
                  <c:v>16:00:55</c:v>
                </c:pt>
                <c:pt idx="25084">
                  <c:v>16:00:55</c:v>
                </c:pt>
                <c:pt idx="25085">
                  <c:v>16:00:56</c:v>
                </c:pt>
                <c:pt idx="25086">
                  <c:v>16:00:56</c:v>
                </c:pt>
                <c:pt idx="25087">
                  <c:v>16:00:57</c:v>
                </c:pt>
                <c:pt idx="25088">
                  <c:v>16:00:57</c:v>
                </c:pt>
                <c:pt idx="25089">
                  <c:v>16:00:57</c:v>
                </c:pt>
                <c:pt idx="25090">
                  <c:v>16:00:58</c:v>
                </c:pt>
                <c:pt idx="25091">
                  <c:v>16:00:58</c:v>
                </c:pt>
                <c:pt idx="25092">
                  <c:v>16:00:59</c:v>
                </c:pt>
                <c:pt idx="25093">
                  <c:v>16:00:59</c:v>
                </c:pt>
                <c:pt idx="25094">
                  <c:v>16:01:05</c:v>
                </c:pt>
                <c:pt idx="25095">
                  <c:v>16:01:05</c:v>
                </c:pt>
                <c:pt idx="25096">
                  <c:v>16:01:06</c:v>
                </c:pt>
                <c:pt idx="25097">
                  <c:v>16:01:06</c:v>
                </c:pt>
                <c:pt idx="25098">
                  <c:v>16:01:07</c:v>
                </c:pt>
                <c:pt idx="25099">
                  <c:v>16:01:07</c:v>
                </c:pt>
                <c:pt idx="25100">
                  <c:v>16:01:07</c:v>
                </c:pt>
                <c:pt idx="25101">
                  <c:v>16:01:08</c:v>
                </c:pt>
                <c:pt idx="25102">
                  <c:v>16:01:08</c:v>
                </c:pt>
                <c:pt idx="25103">
                  <c:v>16:01:09</c:v>
                </c:pt>
                <c:pt idx="25104">
                  <c:v>16:01:09</c:v>
                </c:pt>
                <c:pt idx="25105">
                  <c:v>16:01:15</c:v>
                </c:pt>
                <c:pt idx="25106">
                  <c:v>16:01:15</c:v>
                </c:pt>
                <c:pt idx="25107">
                  <c:v>16:01:16</c:v>
                </c:pt>
                <c:pt idx="25108">
                  <c:v>16:01:16</c:v>
                </c:pt>
                <c:pt idx="25109">
                  <c:v>16:01:17</c:v>
                </c:pt>
                <c:pt idx="25110">
                  <c:v>16:01:17</c:v>
                </c:pt>
                <c:pt idx="25111">
                  <c:v>16:01:17</c:v>
                </c:pt>
                <c:pt idx="25112">
                  <c:v>16:01:18</c:v>
                </c:pt>
                <c:pt idx="25113">
                  <c:v>16:01:18</c:v>
                </c:pt>
                <c:pt idx="25114">
                  <c:v>16:01:19</c:v>
                </c:pt>
                <c:pt idx="25115">
                  <c:v>16:01:19</c:v>
                </c:pt>
                <c:pt idx="25116">
                  <c:v>16:01:25</c:v>
                </c:pt>
                <c:pt idx="25117">
                  <c:v>16:01:25</c:v>
                </c:pt>
                <c:pt idx="25118">
                  <c:v>16:01:26</c:v>
                </c:pt>
                <c:pt idx="25119">
                  <c:v>16:01:26</c:v>
                </c:pt>
                <c:pt idx="25120">
                  <c:v>16:01:27</c:v>
                </c:pt>
                <c:pt idx="25121">
                  <c:v>16:01:27</c:v>
                </c:pt>
                <c:pt idx="25122">
                  <c:v>16:01:27</c:v>
                </c:pt>
                <c:pt idx="25123">
                  <c:v>16:01:28</c:v>
                </c:pt>
                <c:pt idx="25124">
                  <c:v>16:01:28</c:v>
                </c:pt>
                <c:pt idx="25125">
                  <c:v>16:01:29</c:v>
                </c:pt>
                <c:pt idx="25126">
                  <c:v>16:01:29</c:v>
                </c:pt>
                <c:pt idx="25127">
                  <c:v>16:01:35</c:v>
                </c:pt>
                <c:pt idx="25128">
                  <c:v>16:01:35</c:v>
                </c:pt>
                <c:pt idx="25129">
                  <c:v>16:01:36</c:v>
                </c:pt>
                <c:pt idx="25130">
                  <c:v>16:01:36</c:v>
                </c:pt>
                <c:pt idx="25131">
                  <c:v>16:01:37</c:v>
                </c:pt>
                <c:pt idx="25132">
                  <c:v>16:01:37</c:v>
                </c:pt>
                <c:pt idx="25133">
                  <c:v>16:01:37</c:v>
                </c:pt>
                <c:pt idx="25134">
                  <c:v>16:01:38</c:v>
                </c:pt>
                <c:pt idx="25135">
                  <c:v>16:01:38</c:v>
                </c:pt>
                <c:pt idx="25136">
                  <c:v>16:01:39</c:v>
                </c:pt>
                <c:pt idx="25137">
                  <c:v>16:01:39</c:v>
                </c:pt>
                <c:pt idx="25138">
                  <c:v>16:01:45</c:v>
                </c:pt>
                <c:pt idx="25139">
                  <c:v>16:01:45</c:v>
                </c:pt>
                <c:pt idx="25140">
                  <c:v>16:01:46</c:v>
                </c:pt>
                <c:pt idx="25141">
                  <c:v>16:01:46</c:v>
                </c:pt>
                <c:pt idx="25142">
                  <c:v>16:01:47</c:v>
                </c:pt>
                <c:pt idx="25143">
                  <c:v>16:01:47</c:v>
                </c:pt>
                <c:pt idx="25144">
                  <c:v>16:01:47</c:v>
                </c:pt>
                <c:pt idx="25145">
                  <c:v>16:01:48</c:v>
                </c:pt>
                <c:pt idx="25146">
                  <c:v>16:01:48</c:v>
                </c:pt>
                <c:pt idx="25147">
                  <c:v>16:01:49</c:v>
                </c:pt>
                <c:pt idx="25148">
                  <c:v>16:01:49</c:v>
                </c:pt>
                <c:pt idx="25149">
                  <c:v>16:01:55</c:v>
                </c:pt>
                <c:pt idx="25150">
                  <c:v>16:01:55</c:v>
                </c:pt>
                <c:pt idx="25151">
                  <c:v>16:01:56</c:v>
                </c:pt>
                <c:pt idx="25152">
                  <c:v>16:01:56</c:v>
                </c:pt>
                <c:pt idx="25153">
                  <c:v>16:01:57</c:v>
                </c:pt>
                <c:pt idx="25154">
                  <c:v>16:01:57</c:v>
                </c:pt>
                <c:pt idx="25155">
                  <c:v>16:01:57</c:v>
                </c:pt>
                <c:pt idx="25156">
                  <c:v>16:01:58</c:v>
                </c:pt>
                <c:pt idx="25157">
                  <c:v>16:01:58</c:v>
                </c:pt>
                <c:pt idx="25158">
                  <c:v>16:01:59</c:v>
                </c:pt>
                <c:pt idx="25159">
                  <c:v>16:01:59</c:v>
                </c:pt>
                <c:pt idx="25160">
                  <c:v>16:02:05</c:v>
                </c:pt>
                <c:pt idx="25161">
                  <c:v>16:02:05</c:v>
                </c:pt>
                <c:pt idx="25162">
                  <c:v>16:02:06</c:v>
                </c:pt>
                <c:pt idx="25163">
                  <c:v>16:02:06</c:v>
                </c:pt>
                <c:pt idx="25164">
                  <c:v>16:02:07</c:v>
                </c:pt>
                <c:pt idx="25165">
                  <c:v>16:02:07</c:v>
                </c:pt>
                <c:pt idx="25166">
                  <c:v>16:02:07</c:v>
                </c:pt>
                <c:pt idx="25167">
                  <c:v>16:02:08</c:v>
                </c:pt>
                <c:pt idx="25168">
                  <c:v>16:02:08</c:v>
                </c:pt>
                <c:pt idx="25169">
                  <c:v>16:02:09</c:v>
                </c:pt>
                <c:pt idx="25170">
                  <c:v>16:02:09</c:v>
                </c:pt>
                <c:pt idx="25171">
                  <c:v>16:02:15</c:v>
                </c:pt>
                <c:pt idx="25172">
                  <c:v>16:02:15</c:v>
                </c:pt>
                <c:pt idx="25173">
                  <c:v>16:02:16</c:v>
                </c:pt>
                <c:pt idx="25174">
                  <c:v>16:02:16</c:v>
                </c:pt>
                <c:pt idx="25175">
                  <c:v>16:02:17</c:v>
                </c:pt>
                <c:pt idx="25176">
                  <c:v>16:02:17</c:v>
                </c:pt>
                <c:pt idx="25177">
                  <c:v>16:02:17</c:v>
                </c:pt>
                <c:pt idx="25178">
                  <c:v>16:02:18</c:v>
                </c:pt>
                <c:pt idx="25179">
                  <c:v>16:02:18</c:v>
                </c:pt>
                <c:pt idx="25180">
                  <c:v>16:02:19</c:v>
                </c:pt>
                <c:pt idx="25181">
                  <c:v>16:02:19</c:v>
                </c:pt>
                <c:pt idx="25182">
                  <c:v>16:02:25</c:v>
                </c:pt>
                <c:pt idx="25183">
                  <c:v>16:02:25</c:v>
                </c:pt>
                <c:pt idx="25184">
                  <c:v>16:02:26</c:v>
                </c:pt>
                <c:pt idx="25185">
                  <c:v>16:02:26</c:v>
                </c:pt>
                <c:pt idx="25186">
                  <c:v>16:02:27</c:v>
                </c:pt>
                <c:pt idx="25187">
                  <c:v>16:02:27</c:v>
                </c:pt>
                <c:pt idx="25188">
                  <c:v>16:02:27</c:v>
                </c:pt>
                <c:pt idx="25189">
                  <c:v>16:02:28</c:v>
                </c:pt>
                <c:pt idx="25190">
                  <c:v>16:02:28</c:v>
                </c:pt>
                <c:pt idx="25191">
                  <c:v>16:02:29</c:v>
                </c:pt>
                <c:pt idx="25192">
                  <c:v>16:02:29</c:v>
                </c:pt>
                <c:pt idx="25193">
                  <c:v>16:02:35</c:v>
                </c:pt>
                <c:pt idx="25194">
                  <c:v>16:02:35</c:v>
                </c:pt>
                <c:pt idx="25195">
                  <c:v>16:02:36</c:v>
                </c:pt>
                <c:pt idx="25196">
                  <c:v>16:02:36</c:v>
                </c:pt>
                <c:pt idx="25197">
                  <c:v>16:02:37</c:v>
                </c:pt>
                <c:pt idx="25198">
                  <c:v>16:02:37</c:v>
                </c:pt>
                <c:pt idx="25199">
                  <c:v>16:02:37</c:v>
                </c:pt>
                <c:pt idx="25200">
                  <c:v>16:02:38</c:v>
                </c:pt>
                <c:pt idx="25201">
                  <c:v>16:02:38</c:v>
                </c:pt>
                <c:pt idx="25202">
                  <c:v>16:02:39</c:v>
                </c:pt>
                <c:pt idx="25203">
                  <c:v>16:02:39</c:v>
                </c:pt>
                <c:pt idx="25204">
                  <c:v>16:02:45</c:v>
                </c:pt>
                <c:pt idx="25205">
                  <c:v>16:02:45</c:v>
                </c:pt>
                <c:pt idx="25206">
                  <c:v>16:02:46</c:v>
                </c:pt>
                <c:pt idx="25207">
                  <c:v>16:02:46</c:v>
                </c:pt>
                <c:pt idx="25208">
                  <c:v>16:02:47</c:v>
                </c:pt>
                <c:pt idx="25209">
                  <c:v>16:02:47</c:v>
                </c:pt>
                <c:pt idx="25210">
                  <c:v>16:02:47</c:v>
                </c:pt>
                <c:pt idx="25211">
                  <c:v>16:02:48</c:v>
                </c:pt>
                <c:pt idx="25212">
                  <c:v>16:02:48</c:v>
                </c:pt>
                <c:pt idx="25213">
                  <c:v>16:02:49</c:v>
                </c:pt>
                <c:pt idx="25214">
                  <c:v>16:02:49</c:v>
                </c:pt>
                <c:pt idx="25215">
                  <c:v>16:02:55</c:v>
                </c:pt>
                <c:pt idx="25216">
                  <c:v>16:02:55</c:v>
                </c:pt>
                <c:pt idx="25217">
                  <c:v>16:02:56</c:v>
                </c:pt>
                <c:pt idx="25218">
                  <c:v>16:02:56</c:v>
                </c:pt>
                <c:pt idx="25219">
                  <c:v>16:02:57</c:v>
                </c:pt>
                <c:pt idx="25220">
                  <c:v>16:02:57</c:v>
                </c:pt>
                <c:pt idx="25221">
                  <c:v>16:02:57</c:v>
                </c:pt>
                <c:pt idx="25222">
                  <c:v>16:02:58</c:v>
                </c:pt>
                <c:pt idx="25223">
                  <c:v>16:02:58</c:v>
                </c:pt>
                <c:pt idx="25224">
                  <c:v>16:02:59</c:v>
                </c:pt>
                <c:pt idx="25225">
                  <c:v>16:02:59</c:v>
                </c:pt>
                <c:pt idx="25226">
                  <c:v>16:03:05</c:v>
                </c:pt>
                <c:pt idx="25227">
                  <c:v>16:03:05</c:v>
                </c:pt>
                <c:pt idx="25228">
                  <c:v>16:03:06</c:v>
                </c:pt>
                <c:pt idx="25229">
                  <c:v>16:03:06</c:v>
                </c:pt>
                <c:pt idx="25230">
                  <c:v>16:03:07</c:v>
                </c:pt>
                <c:pt idx="25231">
                  <c:v>16:03:07</c:v>
                </c:pt>
                <c:pt idx="25232">
                  <c:v>16:03:07</c:v>
                </c:pt>
                <c:pt idx="25233">
                  <c:v>16:03:08</c:v>
                </c:pt>
                <c:pt idx="25234">
                  <c:v>16:03:08</c:v>
                </c:pt>
                <c:pt idx="25235">
                  <c:v>16:03:09</c:v>
                </c:pt>
                <c:pt idx="25236">
                  <c:v>16:03:09</c:v>
                </c:pt>
                <c:pt idx="25237">
                  <c:v>16:03:15</c:v>
                </c:pt>
                <c:pt idx="25238">
                  <c:v>16:03:15</c:v>
                </c:pt>
                <c:pt idx="25239">
                  <c:v>16:03:16</c:v>
                </c:pt>
                <c:pt idx="25240">
                  <c:v>16:03:16</c:v>
                </c:pt>
                <c:pt idx="25241">
                  <c:v>16:03:17</c:v>
                </c:pt>
                <c:pt idx="25242">
                  <c:v>16:03:17</c:v>
                </c:pt>
                <c:pt idx="25243">
                  <c:v>16:03:17</c:v>
                </c:pt>
                <c:pt idx="25244">
                  <c:v>16:03:18</c:v>
                </c:pt>
                <c:pt idx="25245">
                  <c:v>16:03:18</c:v>
                </c:pt>
                <c:pt idx="25246">
                  <c:v>16:03:19</c:v>
                </c:pt>
                <c:pt idx="25247">
                  <c:v>16:03:19</c:v>
                </c:pt>
                <c:pt idx="25248">
                  <c:v>16:03:25</c:v>
                </c:pt>
                <c:pt idx="25249">
                  <c:v>16:03:25</c:v>
                </c:pt>
                <c:pt idx="25250">
                  <c:v>16:03:26</c:v>
                </c:pt>
                <c:pt idx="25251">
                  <c:v>16:03:26</c:v>
                </c:pt>
                <c:pt idx="25252">
                  <c:v>16:03:27</c:v>
                </c:pt>
                <c:pt idx="25253">
                  <c:v>16:03:27</c:v>
                </c:pt>
                <c:pt idx="25254">
                  <c:v>16:03:27</c:v>
                </c:pt>
                <c:pt idx="25255">
                  <c:v>16:03:28</c:v>
                </c:pt>
                <c:pt idx="25256">
                  <c:v>16:03:28</c:v>
                </c:pt>
                <c:pt idx="25257">
                  <c:v>16:03:29</c:v>
                </c:pt>
                <c:pt idx="25258">
                  <c:v>16:03:29</c:v>
                </c:pt>
                <c:pt idx="25259">
                  <c:v>16:03:35</c:v>
                </c:pt>
                <c:pt idx="25260">
                  <c:v>16:03:35</c:v>
                </c:pt>
                <c:pt idx="25261">
                  <c:v>16:03:36</c:v>
                </c:pt>
                <c:pt idx="25262">
                  <c:v>16:03:36</c:v>
                </c:pt>
                <c:pt idx="25263">
                  <c:v>16:03:37</c:v>
                </c:pt>
                <c:pt idx="25264">
                  <c:v>16:03:37</c:v>
                </c:pt>
                <c:pt idx="25265">
                  <c:v>16:03:37</c:v>
                </c:pt>
                <c:pt idx="25266">
                  <c:v>16:03:38</c:v>
                </c:pt>
                <c:pt idx="25267">
                  <c:v>16:03:38</c:v>
                </c:pt>
                <c:pt idx="25268">
                  <c:v>16:03:39</c:v>
                </c:pt>
                <c:pt idx="25269">
                  <c:v>16:03:39</c:v>
                </c:pt>
                <c:pt idx="25270">
                  <c:v>16:03:45</c:v>
                </c:pt>
                <c:pt idx="25271">
                  <c:v>16:03:45</c:v>
                </c:pt>
                <c:pt idx="25272">
                  <c:v>16:03:46</c:v>
                </c:pt>
                <c:pt idx="25273">
                  <c:v>16:03:46</c:v>
                </c:pt>
                <c:pt idx="25274">
                  <c:v>16:03:47</c:v>
                </c:pt>
                <c:pt idx="25275">
                  <c:v>16:03:47</c:v>
                </c:pt>
                <c:pt idx="25276">
                  <c:v>16:03:47</c:v>
                </c:pt>
                <c:pt idx="25277">
                  <c:v>16:03:48</c:v>
                </c:pt>
                <c:pt idx="25278">
                  <c:v>16:03:48</c:v>
                </c:pt>
                <c:pt idx="25279">
                  <c:v>16:03:49</c:v>
                </c:pt>
                <c:pt idx="25280">
                  <c:v>16:03:49</c:v>
                </c:pt>
                <c:pt idx="25281">
                  <c:v>16:03:55</c:v>
                </c:pt>
                <c:pt idx="25282">
                  <c:v>16:03:55</c:v>
                </c:pt>
                <c:pt idx="25283">
                  <c:v>16:03:56</c:v>
                </c:pt>
                <c:pt idx="25284">
                  <c:v>16:03:56</c:v>
                </c:pt>
                <c:pt idx="25285">
                  <c:v>16:03:57</c:v>
                </c:pt>
                <c:pt idx="25286">
                  <c:v>16:03:57</c:v>
                </c:pt>
                <c:pt idx="25287">
                  <c:v>16:03:57</c:v>
                </c:pt>
                <c:pt idx="25288">
                  <c:v>16:03:58</c:v>
                </c:pt>
                <c:pt idx="25289">
                  <c:v>16:03:58</c:v>
                </c:pt>
                <c:pt idx="25290">
                  <c:v>16:03:59</c:v>
                </c:pt>
                <c:pt idx="25291">
                  <c:v>16:03:59</c:v>
                </c:pt>
                <c:pt idx="25292">
                  <c:v>16:04:05</c:v>
                </c:pt>
                <c:pt idx="25293">
                  <c:v>16:04:05</c:v>
                </c:pt>
                <c:pt idx="25294">
                  <c:v>16:04:06</c:v>
                </c:pt>
                <c:pt idx="25295">
                  <c:v>16:04:06</c:v>
                </c:pt>
                <c:pt idx="25296">
                  <c:v>16:04:07</c:v>
                </c:pt>
                <c:pt idx="25297">
                  <c:v>16:04:07</c:v>
                </c:pt>
                <c:pt idx="25298">
                  <c:v>16:04:07</c:v>
                </c:pt>
                <c:pt idx="25299">
                  <c:v>16:04:08</c:v>
                </c:pt>
                <c:pt idx="25300">
                  <c:v>16:04:08</c:v>
                </c:pt>
                <c:pt idx="25301">
                  <c:v>16:04:09</c:v>
                </c:pt>
                <c:pt idx="25302">
                  <c:v>16:04:09</c:v>
                </c:pt>
                <c:pt idx="25303">
                  <c:v>16:04:15</c:v>
                </c:pt>
                <c:pt idx="25304">
                  <c:v>16:04:15</c:v>
                </c:pt>
                <c:pt idx="25305">
                  <c:v>16:04:16</c:v>
                </c:pt>
                <c:pt idx="25306">
                  <c:v>16:04:16</c:v>
                </c:pt>
                <c:pt idx="25307">
                  <c:v>16:04:17</c:v>
                </c:pt>
                <c:pt idx="25308">
                  <c:v>16:04:17</c:v>
                </c:pt>
                <c:pt idx="25309">
                  <c:v>16:04:17</c:v>
                </c:pt>
                <c:pt idx="25310">
                  <c:v>16:04:18</c:v>
                </c:pt>
                <c:pt idx="25311">
                  <c:v>16:04:18</c:v>
                </c:pt>
                <c:pt idx="25312">
                  <c:v>16:04:19</c:v>
                </c:pt>
                <c:pt idx="25313">
                  <c:v>16:04:19</c:v>
                </c:pt>
                <c:pt idx="25314">
                  <c:v>16:04:25</c:v>
                </c:pt>
                <c:pt idx="25315">
                  <c:v>16:04:25</c:v>
                </c:pt>
                <c:pt idx="25316">
                  <c:v>16:04:26</c:v>
                </c:pt>
                <c:pt idx="25317">
                  <c:v>16:04:26</c:v>
                </c:pt>
                <c:pt idx="25318">
                  <c:v>16:04:27</c:v>
                </c:pt>
                <c:pt idx="25319">
                  <c:v>16:04:27</c:v>
                </c:pt>
                <c:pt idx="25320">
                  <c:v>16:04:27</c:v>
                </c:pt>
                <c:pt idx="25321">
                  <c:v>16:04:28</c:v>
                </c:pt>
                <c:pt idx="25322">
                  <c:v>16:04:28</c:v>
                </c:pt>
                <c:pt idx="25323">
                  <c:v>16:04:29</c:v>
                </c:pt>
                <c:pt idx="25324">
                  <c:v>16:04:29</c:v>
                </c:pt>
                <c:pt idx="25325">
                  <c:v>16:04:35</c:v>
                </c:pt>
                <c:pt idx="25326">
                  <c:v>16:04:35</c:v>
                </c:pt>
                <c:pt idx="25327">
                  <c:v>16:04:36</c:v>
                </c:pt>
                <c:pt idx="25328">
                  <c:v>16:04:36</c:v>
                </c:pt>
                <c:pt idx="25329">
                  <c:v>16:04:37</c:v>
                </c:pt>
                <c:pt idx="25330">
                  <c:v>16:04:37</c:v>
                </c:pt>
                <c:pt idx="25331">
                  <c:v>16:04:37</c:v>
                </c:pt>
                <c:pt idx="25332">
                  <c:v>16:04:38</c:v>
                </c:pt>
                <c:pt idx="25333">
                  <c:v>16:04:38</c:v>
                </c:pt>
                <c:pt idx="25334">
                  <c:v>16:04:39</c:v>
                </c:pt>
                <c:pt idx="25335">
                  <c:v>16:04:39</c:v>
                </c:pt>
                <c:pt idx="25336">
                  <c:v>16:04:45</c:v>
                </c:pt>
                <c:pt idx="25337">
                  <c:v>16:04:45</c:v>
                </c:pt>
                <c:pt idx="25338">
                  <c:v>16:04:46</c:v>
                </c:pt>
                <c:pt idx="25339">
                  <c:v>16:04:46</c:v>
                </c:pt>
                <c:pt idx="25340">
                  <c:v>16:04:47</c:v>
                </c:pt>
                <c:pt idx="25341">
                  <c:v>16:04:47</c:v>
                </c:pt>
                <c:pt idx="25342">
                  <c:v>16:04:47</c:v>
                </c:pt>
                <c:pt idx="25343">
                  <c:v>16:04:48</c:v>
                </c:pt>
                <c:pt idx="25344">
                  <c:v>16:04:48</c:v>
                </c:pt>
                <c:pt idx="25345">
                  <c:v>16:04:49</c:v>
                </c:pt>
                <c:pt idx="25346">
                  <c:v>16:04:49</c:v>
                </c:pt>
                <c:pt idx="25347">
                  <c:v>16:04:55</c:v>
                </c:pt>
                <c:pt idx="25348">
                  <c:v>16:04:55</c:v>
                </c:pt>
                <c:pt idx="25349">
                  <c:v>16:04:56</c:v>
                </c:pt>
                <c:pt idx="25350">
                  <c:v>16:04:56</c:v>
                </c:pt>
                <c:pt idx="25351">
                  <c:v>16:04:57</c:v>
                </c:pt>
                <c:pt idx="25352">
                  <c:v>16:04:57</c:v>
                </c:pt>
                <c:pt idx="25353">
                  <c:v>16:04:57</c:v>
                </c:pt>
                <c:pt idx="25354">
                  <c:v>16:04:58</c:v>
                </c:pt>
                <c:pt idx="25355">
                  <c:v>16:04:58</c:v>
                </c:pt>
                <c:pt idx="25356">
                  <c:v>16:04:59</c:v>
                </c:pt>
                <c:pt idx="25357">
                  <c:v>16:04:59</c:v>
                </c:pt>
                <c:pt idx="25358">
                  <c:v>16:05:05</c:v>
                </c:pt>
                <c:pt idx="25359">
                  <c:v>16:05:05</c:v>
                </c:pt>
                <c:pt idx="25360">
                  <c:v>16:05:06</c:v>
                </c:pt>
                <c:pt idx="25361">
                  <c:v>16:05:06</c:v>
                </c:pt>
                <c:pt idx="25362">
                  <c:v>16:05:07</c:v>
                </c:pt>
                <c:pt idx="25363">
                  <c:v>16:05:07</c:v>
                </c:pt>
                <c:pt idx="25364">
                  <c:v>16:05:07</c:v>
                </c:pt>
                <c:pt idx="25365">
                  <c:v>16:05:08</c:v>
                </c:pt>
                <c:pt idx="25366">
                  <c:v>16:05:08</c:v>
                </c:pt>
                <c:pt idx="25367">
                  <c:v>16:05:09</c:v>
                </c:pt>
                <c:pt idx="25368">
                  <c:v>16:05:09</c:v>
                </c:pt>
                <c:pt idx="25369">
                  <c:v>16:05:15</c:v>
                </c:pt>
                <c:pt idx="25370">
                  <c:v>16:05:15</c:v>
                </c:pt>
                <c:pt idx="25371">
                  <c:v>16:05:16</c:v>
                </c:pt>
                <c:pt idx="25372">
                  <c:v>16:05:16</c:v>
                </c:pt>
                <c:pt idx="25373">
                  <c:v>16:05:17</c:v>
                </c:pt>
                <c:pt idx="25374">
                  <c:v>16:05:17</c:v>
                </c:pt>
                <c:pt idx="25375">
                  <c:v>16:05:17</c:v>
                </c:pt>
                <c:pt idx="25376">
                  <c:v>16:05:18</c:v>
                </c:pt>
                <c:pt idx="25377">
                  <c:v>16:05:18</c:v>
                </c:pt>
                <c:pt idx="25378">
                  <c:v>16:05:19</c:v>
                </c:pt>
                <c:pt idx="25379">
                  <c:v>16:05:19</c:v>
                </c:pt>
                <c:pt idx="25380">
                  <c:v>16:05:25</c:v>
                </c:pt>
                <c:pt idx="25381">
                  <c:v>16:05:25</c:v>
                </c:pt>
                <c:pt idx="25382">
                  <c:v>16:05:26</c:v>
                </c:pt>
                <c:pt idx="25383">
                  <c:v>16:05:26</c:v>
                </c:pt>
                <c:pt idx="25384">
                  <c:v>16:05:27</c:v>
                </c:pt>
                <c:pt idx="25385">
                  <c:v>16:05:27</c:v>
                </c:pt>
                <c:pt idx="25386">
                  <c:v>16:05:27</c:v>
                </c:pt>
                <c:pt idx="25387">
                  <c:v>16:05:28</c:v>
                </c:pt>
                <c:pt idx="25388">
                  <c:v>16:05:28</c:v>
                </c:pt>
                <c:pt idx="25389">
                  <c:v>16:05:29</c:v>
                </c:pt>
                <c:pt idx="25390">
                  <c:v>16:05:29</c:v>
                </c:pt>
                <c:pt idx="25391">
                  <c:v>16:05:35</c:v>
                </c:pt>
                <c:pt idx="25392">
                  <c:v>16:05:35</c:v>
                </c:pt>
                <c:pt idx="25393">
                  <c:v>16:05:36</c:v>
                </c:pt>
                <c:pt idx="25394">
                  <c:v>16:05:36</c:v>
                </c:pt>
                <c:pt idx="25395">
                  <c:v>16:05:37</c:v>
                </c:pt>
                <c:pt idx="25396">
                  <c:v>16:05:37</c:v>
                </c:pt>
                <c:pt idx="25397">
                  <c:v>16:05:37</c:v>
                </c:pt>
                <c:pt idx="25398">
                  <c:v>16:05:38</c:v>
                </c:pt>
                <c:pt idx="25399">
                  <c:v>16:05:38</c:v>
                </c:pt>
                <c:pt idx="25400">
                  <c:v>16:05:39</c:v>
                </c:pt>
                <c:pt idx="25401">
                  <c:v>16:05:39</c:v>
                </c:pt>
                <c:pt idx="25402">
                  <c:v>16:05:45</c:v>
                </c:pt>
                <c:pt idx="25403">
                  <c:v>16:05:45</c:v>
                </c:pt>
                <c:pt idx="25404">
                  <c:v>16:05:46</c:v>
                </c:pt>
                <c:pt idx="25405">
                  <c:v>16:05:46</c:v>
                </c:pt>
                <c:pt idx="25406">
                  <c:v>16:05:47</c:v>
                </c:pt>
                <c:pt idx="25407">
                  <c:v>16:05:47</c:v>
                </c:pt>
                <c:pt idx="25408">
                  <c:v>16:05:47</c:v>
                </c:pt>
                <c:pt idx="25409">
                  <c:v>16:05:48</c:v>
                </c:pt>
                <c:pt idx="25410">
                  <c:v>16:05:48</c:v>
                </c:pt>
                <c:pt idx="25411">
                  <c:v>16:05:49</c:v>
                </c:pt>
                <c:pt idx="25412">
                  <c:v>16:05:49</c:v>
                </c:pt>
                <c:pt idx="25413">
                  <c:v>16:05:55</c:v>
                </c:pt>
                <c:pt idx="25414">
                  <c:v>16:05:55</c:v>
                </c:pt>
                <c:pt idx="25415">
                  <c:v>16:05:56</c:v>
                </c:pt>
                <c:pt idx="25416">
                  <c:v>16:05:56</c:v>
                </c:pt>
                <c:pt idx="25417">
                  <c:v>16:05:57</c:v>
                </c:pt>
                <c:pt idx="25418">
                  <c:v>16:05:57</c:v>
                </c:pt>
                <c:pt idx="25419">
                  <c:v>16:05:57</c:v>
                </c:pt>
                <c:pt idx="25420">
                  <c:v>16:05:58</c:v>
                </c:pt>
                <c:pt idx="25421">
                  <c:v>16:05:58</c:v>
                </c:pt>
                <c:pt idx="25422">
                  <c:v>16:05:59</c:v>
                </c:pt>
                <c:pt idx="25423">
                  <c:v>16:05:59</c:v>
                </c:pt>
                <c:pt idx="25424">
                  <c:v>16:06:05</c:v>
                </c:pt>
                <c:pt idx="25425">
                  <c:v>16:06:05</c:v>
                </c:pt>
                <c:pt idx="25426">
                  <c:v>16:06:06</c:v>
                </c:pt>
                <c:pt idx="25427">
                  <c:v>16:06:06</c:v>
                </c:pt>
                <c:pt idx="25428">
                  <c:v>16:06:07</c:v>
                </c:pt>
                <c:pt idx="25429">
                  <c:v>16:06:07</c:v>
                </c:pt>
                <c:pt idx="25430">
                  <c:v>16:06:07</c:v>
                </c:pt>
                <c:pt idx="25431">
                  <c:v>16:06:08</c:v>
                </c:pt>
                <c:pt idx="25432">
                  <c:v>16:06:08</c:v>
                </c:pt>
                <c:pt idx="25433">
                  <c:v>16:06:09</c:v>
                </c:pt>
                <c:pt idx="25434">
                  <c:v>16:06:09</c:v>
                </c:pt>
                <c:pt idx="25435">
                  <c:v>16:06:15</c:v>
                </c:pt>
                <c:pt idx="25436">
                  <c:v>16:06:15</c:v>
                </c:pt>
                <c:pt idx="25437">
                  <c:v>16:06:16</c:v>
                </c:pt>
                <c:pt idx="25438">
                  <c:v>16:06:16</c:v>
                </c:pt>
                <c:pt idx="25439">
                  <c:v>16:06:17</c:v>
                </c:pt>
                <c:pt idx="25440">
                  <c:v>16:06:17</c:v>
                </c:pt>
                <c:pt idx="25441">
                  <c:v>16:06:17</c:v>
                </c:pt>
                <c:pt idx="25442">
                  <c:v>16:06:18</c:v>
                </c:pt>
                <c:pt idx="25443">
                  <c:v>16:06:18</c:v>
                </c:pt>
                <c:pt idx="25444">
                  <c:v>16:06:19</c:v>
                </c:pt>
                <c:pt idx="25445">
                  <c:v>16:06:19</c:v>
                </c:pt>
                <c:pt idx="25446">
                  <c:v>16:06:25</c:v>
                </c:pt>
                <c:pt idx="25447">
                  <c:v>16:06:25</c:v>
                </c:pt>
                <c:pt idx="25448">
                  <c:v>16:06:26</c:v>
                </c:pt>
                <c:pt idx="25449">
                  <c:v>16:06:26</c:v>
                </c:pt>
                <c:pt idx="25450">
                  <c:v>16:06:27</c:v>
                </c:pt>
                <c:pt idx="25451">
                  <c:v>16:06:27</c:v>
                </c:pt>
                <c:pt idx="25452">
                  <c:v>16:06:27</c:v>
                </c:pt>
                <c:pt idx="25453">
                  <c:v>16:06:28</c:v>
                </c:pt>
                <c:pt idx="25454">
                  <c:v>16:06:28</c:v>
                </c:pt>
                <c:pt idx="25455">
                  <c:v>16:06:29</c:v>
                </c:pt>
                <c:pt idx="25456">
                  <c:v>16:06:29</c:v>
                </c:pt>
                <c:pt idx="25457">
                  <c:v>16:06:35</c:v>
                </c:pt>
                <c:pt idx="25458">
                  <c:v>16:06:35</c:v>
                </c:pt>
                <c:pt idx="25459">
                  <c:v>16:06:36</c:v>
                </c:pt>
                <c:pt idx="25460">
                  <c:v>16:06:36</c:v>
                </c:pt>
                <c:pt idx="25461">
                  <c:v>16:06:37</c:v>
                </c:pt>
                <c:pt idx="25462">
                  <c:v>16:06:37</c:v>
                </c:pt>
                <c:pt idx="25463">
                  <c:v>16:06:37</c:v>
                </c:pt>
                <c:pt idx="25464">
                  <c:v>16:06:38</c:v>
                </c:pt>
                <c:pt idx="25465">
                  <c:v>16:06:38</c:v>
                </c:pt>
                <c:pt idx="25466">
                  <c:v>16:06:39</c:v>
                </c:pt>
                <c:pt idx="25467">
                  <c:v>16:06:39</c:v>
                </c:pt>
                <c:pt idx="25468">
                  <c:v>16:06:45</c:v>
                </c:pt>
                <c:pt idx="25469">
                  <c:v>16:06:45</c:v>
                </c:pt>
                <c:pt idx="25470">
                  <c:v>16:06:46</c:v>
                </c:pt>
                <c:pt idx="25471">
                  <c:v>16:06:46</c:v>
                </c:pt>
                <c:pt idx="25472">
                  <c:v>16:06:47</c:v>
                </c:pt>
                <c:pt idx="25473">
                  <c:v>16:06:47</c:v>
                </c:pt>
                <c:pt idx="25474">
                  <c:v>16:06:47</c:v>
                </c:pt>
                <c:pt idx="25475">
                  <c:v>16:06:48</c:v>
                </c:pt>
                <c:pt idx="25476">
                  <c:v>16:06:48</c:v>
                </c:pt>
                <c:pt idx="25477">
                  <c:v>16:06:49</c:v>
                </c:pt>
                <c:pt idx="25478">
                  <c:v>16:06:49</c:v>
                </c:pt>
                <c:pt idx="25479">
                  <c:v>16:06:55</c:v>
                </c:pt>
                <c:pt idx="25480">
                  <c:v>16:06:55</c:v>
                </c:pt>
                <c:pt idx="25481">
                  <c:v>16:06:56</c:v>
                </c:pt>
                <c:pt idx="25482">
                  <c:v>16:06:56</c:v>
                </c:pt>
                <c:pt idx="25483">
                  <c:v>16:06:57</c:v>
                </c:pt>
                <c:pt idx="25484">
                  <c:v>16:06:57</c:v>
                </c:pt>
                <c:pt idx="25485">
                  <c:v>16:06:57</c:v>
                </c:pt>
                <c:pt idx="25486">
                  <c:v>16:06:58</c:v>
                </c:pt>
                <c:pt idx="25487">
                  <c:v>16:06:58</c:v>
                </c:pt>
                <c:pt idx="25488">
                  <c:v>16:06:59</c:v>
                </c:pt>
                <c:pt idx="25489">
                  <c:v>16:06:59</c:v>
                </c:pt>
                <c:pt idx="25490">
                  <c:v>16:07:05</c:v>
                </c:pt>
                <c:pt idx="25491">
                  <c:v>16:07:05</c:v>
                </c:pt>
                <c:pt idx="25492">
                  <c:v>16:07:06</c:v>
                </c:pt>
                <c:pt idx="25493">
                  <c:v>16:07:06</c:v>
                </c:pt>
                <c:pt idx="25494">
                  <c:v>16:07:07</c:v>
                </c:pt>
                <c:pt idx="25495">
                  <c:v>16:07:07</c:v>
                </c:pt>
                <c:pt idx="25496">
                  <c:v>16:07:07</c:v>
                </c:pt>
                <c:pt idx="25497">
                  <c:v>16:07:08</c:v>
                </c:pt>
                <c:pt idx="25498">
                  <c:v>16:07:08</c:v>
                </c:pt>
                <c:pt idx="25499">
                  <c:v>16:07:09</c:v>
                </c:pt>
                <c:pt idx="25500">
                  <c:v>16:07:09</c:v>
                </c:pt>
                <c:pt idx="25501">
                  <c:v>16:07:15</c:v>
                </c:pt>
                <c:pt idx="25502">
                  <c:v>16:07:15</c:v>
                </c:pt>
                <c:pt idx="25503">
                  <c:v>16:07:16</c:v>
                </c:pt>
                <c:pt idx="25504">
                  <c:v>16:07:16</c:v>
                </c:pt>
                <c:pt idx="25505">
                  <c:v>16:07:17</c:v>
                </c:pt>
                <c:pt idx="25506">
                  <c:v>16:07:17</c:v>
                </c:pt>
                <c:pt idx="25507">
                  <c:v>16:07:17</c:v>
                </c:pt>
                <c:pt idx="25508">
                  <c:v>16:07:18</c:v>
                </c:pt>
                <c:pt idx="25509">
                  <c:v>16:07:18</c:v>
                </c:pt>
                <c:pt idx="25510">
                  <c:v>16:07:19</c:v>
                </c:pt>
                <c:pt idx="25511">
                  <c:v>16:07:19</c:v>
                </c:pt>
                <c:pt idx="25512">
                  <c:v>16:07:25</c:v>
                </c:pt>
                <c:pt idx="25513">
                  <c:v>16:07:25</c:v>
                </c:pt>
                <c:pt idx="25514">
                  <c:v>16:07:26</c:v>
                </c:pt>
                <c:pt idx="25515">
                  <c:v>16:07:26</c:v>
                </c:pt>
                <c:pt idx="25516">
                  <c:v>16:07:27</c:v>
                </c:pt>
                <c:pt idx="25517">
                  <c:v>16:07:27</c:v>
                </c:pt>
                <c:pt idx="25518">
                  <c:v>16:07:27</c:v>
                </c:pt>
                <c:pt idx="25519">
                  <c:v>16:07:28</c:v>
                </c:pt>
                <c:pt idx="25520">
                  <c:v>16:07:28</c:v>
                </c:pt>
                <c:pt idx="25521">
                  <c:v>16:07:29</c:v>
                </c:pt>
                <c:pt idx="25522">
                  <c:v>16:07:29</c:v>
                </c:pt>
                <c:pt idx="25523">
                  <c:v>16:07:35</c:v>
                </c:pt>
                <c:pt idx="25524">
                  <c:v>16:07:35</c:v>
                </c:pt>
                <c:pt idx="25525">
                  <c:v>16:07:36</c:v>
                </c:pt>
                <c:pt idx="25526">
                  <c:v>16:07:36</c:v>
                </c:pt>
                <c:pt idx="25527">
                  <c:v>16:07:37</c:v>
                </c:pt>
                <c:pt idx="25528">
                  <c:v>16:07:37</c:v>
                </c:pt>
                <c:pt idx="25529">
                  <c:v>16:07:37</c:v>
                </c:pt>
                <c:pt idx="25530">
                  <c:v>16:07:38</c:v>
                </c:pt>
                <c:pt idx="25531">
                  <c:v>16:07:38</c:v>
                </c:pt>
                <c:pt idx="25532">
                  <c:v>16:07:39</c:v>
                </c:pt>
                <c:pt idx="25533">
                  <c:v>16:07:39</c:v>
                </c:pt>
                <c:pt idx="25534">
                  <c:v>16:07:45</c:v>
                </c:pt>
                <c:pt idx="25535">
                  <c:v>16:07:45</c:v>
                </c:pt>
                <c:pt idx="25536">
                  <c:v>16:07:46</c:v>
                </c:pt>
                <c:pt idx="25537">
                  <c:v>16:07:46</c:v>
                </c:pt>
                <c:pt idx="25538">
                  <c:v>16:07:47</c:v>
                </c:pt>
                <c:pt idx="25539">
                  <c:v>16:07:47</c:v>
                </c:pt>
                <c:pt idx="25540">
                  <c:v>16:07:47</c:v>
                </c:pt>
                <c:pt idx="25541">
                  <c:v>16:07:48</c:v>
                </c:pt>
                <c:pt idx="25542">
                  <c:v>16:07:48</c:v>
                </c:pt>
                <c:pt idx="25543">
                  <c:v>16:07:49</c:v>
                </c:pt>
                <c:pt idx="25544">
                  <c:v>16:07:49</c:v>
                </c:pt>
                <c:pt idx="25545">
                  <c:v>16:07:55</c:v>
                </c:pt>
                <c:pt idx="25546">
                  <c:v>16:07:55</c:v>
                </c:pt>
                <c:pt idx="25547">
                  <c:v>16:07:56</c:v>
                </c:pt>
                <c:pt idx="25548">
                  <c:v>16:07:56</c:v>
                </c:pt>
                <c:pt idx="25549">
                  <c:v>16:07:57</c:v>
                </c:pt>
                <c:pt idx="25550">
                  <c:v>16:07:57</c:v>
                </c:pt>
                <c:pt idx="25551">
                  <c:v>16:07:57</c:v>
                </c:pt>
                <c:pt idx="25552">
                  <c:v>16:07:58</c:v>
                </c:pt>
                <c:pt idx="25553">
                  <c:v>16:07:58</c:v>
                </c:pt>
                <c:pt idx="25554">
                  <c:v>16:07:59</c:v>
                </c:pt>
                <c:pt idx="25555">
                  <c:v>16:07:59</c:v>
                </c:pt>
                <c:pt idx="25556">
                  <c:v>16:08:05</c:v>
                </c:pt>
                <c:pt idx="25557">
                  <c:v>16:08:05</c:v>
                </c:pt>
                <c:pt idx="25558">
                  <c:v>16:08:06</c:v>
                </c:pt>
                <c:pt idx="25559">
                  <c:v>16:08:06</c:v>
                </c:pt>
                <c:pt idx="25560">
                  <c:v>16:08:07</c:v>
                </c:pt>
                <c:pt idx="25561">
                  <c:v>16:08:07</c:v>
                </c:pt>
                <c:pt idx="25562">
                  <c:v>16:08:07</c:v>
                </c:pt>
                <c:pt idx="25563">
                  <c:v>16:08:08</c:v>
                </c:pt>
                <c:pt idx="25564">
                  <c:v>16:08:08</c:v>
                </c:pt>
                <c:pt idx="25565">
                  <c:v>16:08:09</c:v>
                </c:pt>
                <c:pt idx="25566">
                  <c:v>16:08:09</c:v>
                </c:pt>
                <c:pt idx="25567">
                  <c:v>16:08:15</c:v>
                </c:pt>
                <c:pt idx="25568">
                  <c:v>16:08:15</c:v>
                </c:pt>
                <c:pt idx="25569">
                  <c:v>16:08:16</c:v>
                </c:pt>
                <c:pt idx="25570">
                  <c:v>16:08:16</c:v>
                </c:pt>
                <c:pt idx="25571">
                  <c:v>16:08:17</c:v>
                </c:pt>
                <c:pt idx="25572">
                  <c:v>16:08:17</c:v>
                </c:pt>
                <c:pt idx="25573">
                  <c:v>16:08:17</c:v>
                </c:pt>
                <c:pt idx="25574">
                  <c:v>16:08:18</c:v>
                </c:pt>
                <c:pt idx="25575">
                  <c:v>16:08:18</c:v>
                </c:pt>
                <c:pt idx="25576">
                  <c:v>16:08:19</c:v>
                </c:pt>
                <c:pt idx="25577">
                  <c:v>16:08:19</c:v>
                </c:pt>
                <c:pt idx="25578">
                  <c:v>16:08:25</c:v>
                </c:pt>
                <c:pt idx="25579">
                  <c:v>16:08:25</c:v>
                </c:pt>
                <c:pt idx="25580">
                  <c:v>16:08:26</c:v>
                </c:pt>
                <c:pt idx="25581">
                  <c:v>16:08:26</c:v>
                </c:pt>
                <c:pt idx="25582">
                  <c:v>16:08:27</c:v>
                </c:pt>
                <c:pt idx="25583">
                  <c:v>16:08:27</c:v>
                </c:pt>
                <c:pt idx="25584">
                  <c:v>16:08:27</c:v>
                </c:pt>
                <c:pt idx="25585">
                  <c:v>16:08:28</c:v>
                </c:pt>
                <c:pt idx="25586">
                  <c:v>16:08:28</c:v>
                </c:pt>
                <c:pt idx="25587">
                  <c:v>16:08:29</c:v>
                </c:pt>
                <c:pt idx="25588">
                  <c:v>16:08:29</c:v>
                </c:pt>
                <c:pt idx="25589">
                  <c:v>16:08:35</c:v>
                </c:pt>
                <c:pt idx="25590">
                  <c:v>16:08:35</c:v>
                </c:pt>
                <c:pt idx="25591">
                  <c:v>16:08:36</c:v>
                </c:pt>
                <c:pt idx="25592">
                  <c:v>16:08:36</c:v>
                </c:pt>
                <c:pt idx="25593">
                  <c:v>16:08:37</c:v>
                </c:pt>
                <c:pt idx="25594">
                  <c:v>16:08:37</c:v>
                </c:pt>
                <c:pt idx="25595">
                  <c:v>16:08:37</c:v>
                </c:pt>
                <c:pt idx="25596">
                  <c:v>16:08:38</c:v>
                </c:pt>
                <c:pt idx="25597">
                  <c:v>16:08:38</c:v>
                </c:pt>
                <c:pt idx="25598">
                  <c:v>16:08:39</c:v>
                </c:pt>
                <c:pt idx="25599">
                  <c:v>16:08:39</c:v>
                </c:pt>
                <c:pt idx="25600">
                  <c:v>16:08:45</c:v>
                </c:pt>
                <c:pt idx="25601">
                  <c:v>16:08:45</c:v>
                </c:pt>
                <c:pt idx="25602">
                  <c:v>16:08:46</c:v>
                </c:pt>
                <c:pt idx="25603">
                  <c:v>16:08:46</c:v>
                </c:pt>
                <c:pt idx="25604">
                  <c:v>16:08:47</c:v>
                </c:pt>
                <c:pt idx="25605">
                  <c:v>16:08:47</c:v>
                </c:pt>
                <c:pt idx="25606">
                  <c:v>16:08:47</c:v>
                </c:pt>
                <c:pt idx="25607">
                  <c:v>16:08:48</c:v>
                </c:pt>
                <c:pt idx="25608">
                  <c:v>16:08:48</c:v>
                </c:pt>
                <c:pt idx="25609">
                  <c:v>16:08:49</c:v>
                </c:pt>
                <c:pt idx="25610">
                  <c:v>16:08:49</c:v>
                </c:pt>
                <c:pt idx="25611">
                  <c:v>16:08:55</c:v>
                </c:pt>
                <c:pt idx="25612">
                  <c:v>16:08:55</c:v>
                </c:pt>
                <c:pt idx="25613">
                  <c:v>16:08:56</c:v>
                </c:pt>
                <c:pt idx="25614">
                  <c:v>16:08:56</c:v>
                </c:pt>
                <c:pt idx="25615">
                  <c:v>16:08:57</c:v>
                </c:pt>
                <c:pt idx="25616">
                  <c:v>16:08:57</c:v>
                </c:pt>
                <c:pt idx="25617">
                  <c:v>16:08:57</c:v>
                </c:pt>
                <c:pt idx="25618">
                  <c:v>16:08:58</c:v>
                </c:pt>
                <c:pt idx="25619">
                  <c:v>16:08:58</c:v>
                </c:pt>
                <c:pt idx="25620">
                  <c:v>16:08:59</c:v>
                </c:pt>
                <c:pt idx="25621">
                  <c:v>16:08:59</c:v>
                </c:pt>
                <c:pt idx="25622">
                  <c:v>16:09:05</c:v>
                </c:pt>
                <c:pt idx="25623">
                  <c:v>16:09:05</c:v>
                </c:pt>
                <c:pt idx="25624">
                  <c:v>16:09:06</c:v>
                </c:pt>
                <c:pt idx="25625">
                  <c:v>16:09:06</c:v>
                </c:pt>
                <c:pt idx="25626">
                  <c:v>16:09:07</c:v>
                </c:pt>
                <c:pt idx="25627">
                  <c:v>16:09:07</c:v>
                </c:pt>
                <c:pt idx="25628">
                  <c:v>16:09:07</c:v>
                </c:pt>
                <c:pt idx="25629">
                  <c:v>16:09:08</c:v>
                </c:pt>
                <c:pt idx="25630">
                  <c:v>16:09:08</c:v>
                </c:pt>
                <c:pt idx="25631">
                  <c:v>16:09:09</c:v>
                </c:pt>
                <c:pt idx="25632">
                  <c:v>16:09:09</c:v>
                </c:pt>
                <c:pt idx="25633">
                  <c:v>16:09:15</c:v>
                </c:pt>
                <c:pt idx="25634">
                  <c:v>16:09:15</c:v>
                </c:pt>
                <c:pt idx="25635">
                  <c:v>16:09:16</c:v>
                </c:pt>
                <c:pt idx="25636">
                  <c:v>16:09:16</c:v>
                </c:pt>
                <c:pt idx="25637">
                  <c:v>16:09:17</c:v>
                </c:pt>
                <c:pt idx="25638">
                  <c:v>16:09:17</c:v>
                </c:pt>
                <c:pt idx="25639">
                  <c:v>16:09:17</c:v>
                </c:pt>
                <c:pt idx="25640">
                  <c:v>16:09:18</c:v>
                </c:pt>
                <c:pt idx="25641">
                  <c:v>16:09:18</c:v>
                </c:pt>
                <c:pt idx="25642">
                  <c:v>16:09:19</c:v>
                </c:pt>
                <c:pt idx="25643">
                  <c:v>16:09:19</c:v>
                </c:pt>
                <c:pt idx="25644">
                  <c:v>16:09:25</c:v>
                </c:pt>
                <c:pt idx="25645">
                  <c:v>16:09:25</c:v>
                </c:pt>
                <c:pt idx="25646">
                  <c:v>16:09:26</c:v>
                </c:pt>
                <c:pt idx="25647">
                  <c:v>16:09:26</c:v>
                </c:pt>
                <c:pt idx="25648">
                  <c:v>16:09:27</c:v>
                </c:pt>
                <c:pt idx="25649">
                  <c:v>16:09:27</c:v>
                </c:pt>
                <c:pt idx="25650">
                  <c:v>16:09:27</c:v>
                </c:pt>
                <c:pt idx="25651">
                  <c:v>16:09:28</c:v>
                </c:pt>
                <c:pt idx="25652">
                  <c:v>16:09:28</c:v>
                </c:pt>
                <c:pt idx="25653">
                  <c:v>16:09:29</c:v>
                </c:pt>
                <c:pt idx="25654">
                  <c:v>16:09:29</c:v>
                </c:pt>
                <c:pt idx="25655">
                  <c:v>16:09:35</c:v>
                </c:pt>
                <c:pt idx="25656">
                  <c:v>16:09:35</c:v>
                </c:pt>
                <c:pt idx="25657">
                  <c:v>16:09:36</c:v>
                </c:pt>
                <c:pt idx="25658">
                  <c:v>16:09:36</c:v>
                </c:pt>
                <c:pt idx="25659">
                  <c:v>16:09:37</c:v>
                </c:pt>
                <c:pt idx="25660">
                  <c:v>16:09:37</c:v>
                </c:pt>
                <c:pt idx="25661">
                  <c:v>16:09:37</c:v>
                </c:pt>
                <c:pt idx="25662">
                  <c:v>16:09:38</c:v>
                </c:pt>
                <c:pt idx="25663">
                  <c:v>16:09:38</c:v>
                </c:pt>
                <c:pt idx="25664">
                  <c:v>16:09:39</c:v>
                </c:pt>
                <c:pt idx="25665">
                  <c:v>16:09:39</c:v>
                </c:pt>
                <c:pt idx="25666">
                  <c:v>16:09:45</c:v>
                </c:pt>
                <c:pt idx="25667">
                  <c:v>16:09:45</c:v>
                </c:pt>
                <c:pt idx="25668">
                  <c:v>16:09:46</c:v>
                </c:pt>
                <c:pt idx="25669">
                  <c:v>16:09:46</c:v>
                </c:pt>
                <c:pt idx="25670">
                  <c:v>16:09:47</c:v>
                </c:pt>
                <c:pt idx="25671">
                  <c:v>16:09:47</c:v>
                </c:pt>
                <c:pt idx="25672">
                  <c:v>16:09:47</c:v>
                </c:pt>
                <c:pt idx="25673">
                  <c:v>16:09:48</c:v>
                </c:pt>
                <c:pt idx="25674">
                  <c:v>16:09:48</c:v>
                </c:pt>
                <c:pt idx="25675">
                  <c:v>16:09:49</c:v>
                </c:pt>
                <c:pt idx="25676">
                  <c:v>16:09:49</c:v>
                </c:pt>
                <c:pt idx="25677">
                  <c:v>16:09:55</c:v>
                </c:pt>
                <c:pt idx="25678">
                  <c:v>16:09:55</c:v>
                </c:pt>
                <c:pt idx="25679">
                  <c:v>16:09:56</c:v>
                </c:pt>
                <c:pt idx="25680">
                  <c:v>16:09:56</c:v>
                </c:pt>
                <c:pt idx="25681">
                  <c:v>16:09:57</c:v>
                </c:pt>
                <c:pt idx="25682">
                  <c:v>16:09:57</c:v>
                </c:pt>
                <c:pt idx="25683">
                  <c:v>16:09:57</c:v>
                </c:pt>
                <c:pt idx="25684">
                  <c:v>16:09:58</c:v>
                </c:pt>
                <c:pt idx="25685">
                  <c:v>16:09:58</c:v>
                </c:pt>
                <c:pt idx="25686">
                  <c:v>16:09:59</c:v>
                </c:pt>
                <c:pt idx="25687">
                  <c:v>16:09:59</c:v>
                </c:pt>
                <c:pt idx="25688">
                  <c:v>16:10:05</c:v>
                </c:pt>
                <c:pt idx="25689">
                  <c:v>16:10:05</c:v>
                </c:pt>
                <c:pt idx="25690">
                  <c:v>16:10:06</c:v>
                </c:pt>
                <c:pt idx="25691">
                  <c:v>16:10:06</c:v>
                </c:pt>
                <c:pt idx="25692">
                  <c:v>16:10:07</c:v>
                </c:pt>
                <c:pt idx="25693">
                  <c:v>16:10:07</c:v>
                </c:pt>
                <c:pt idx="25694">
                  <c:v>16:10:07</c:v>
                </c:pt>
                <c:pt idx="25695">
                  <c:v>16:10:08</c:v>
                </c:pt>
                <c:pt idx="25696">
                  <c:v>16:10:08</c:v>
                </c:pt>
                <c:pt idx="25697">
                  <c:v>16:10:09</c:v>
                </c:pt>
                <c:pt idx="25698">
                  <c:v>16:10:09</c:v>
                </c:pt>
                <c:pt idx="25699">
                  <c:v>16:10:15</c:v>
                </c:pt>
                <c:pt idx="25700">
                  <c:v>16:10:15</c:v>
                </c:pt>
                <c:pt idx="25701">
                  <c:v>16:10:16</c:v>
                </c:pt>
                <c:pt idx="25702">
                  <c:v>16:10:16</c:v>
                </c:pt>
                <c:pt idx="25703">
                  <c:v>16:10:17</c:v>
                </c:pt>
                <c:pt idx="25704">
                  <c:v>16:10:17</c:v>
                </c:pt>
                <c:pt idx="25705">
                  <c:v>16:10:17</c:v>
                </c:pt>
                <c:pt idx="25706">
                  <c:v>16:10:18</c:v>
                </c:pt>
                <c:pt idx="25707">
                  <c:v>16:10:18</c:v>
                </c:pt>
                <c:pt idx="25708">
                  <c:v>16:10:19</c:v>
                </c:pt>
                <c:pt idx="25709">
                  <c:v>16:10:19</c:v>
                </c:pt>
                <c:pt idx="25710">
                  <c:v>16:10:25</c:v>
                </c:pt>
                <c:pt idx="25711">
                  <c:v>16:10:25</c:v>
                </c:pt>
                <c:pt idx="25712">
                  <c:v>16:10:26</c:v>
                </c:pt>
                <c:pt idx="25713">
                  <c:v>16:10:26</c:v>
                </c:pt>
                <c:pt idx="25714">
                  <c:v>16:10:27</c:v>
                </c:pt>
                <c:pt idx="25715">
                  <c:v>16:10:27</c:v>
                </c:pt>
                <c:pt idx="25716">
                  <c:v>16:10:27</c:v>
                </c:pt>
                <c:pt idx="25717">
                  <c:v>16:10:28</c:v>
                </c:pt>
                <c:pt idx="25718">
                  <c:v>16:10:28</c:v>
                </c:pt>
                <c:pt idx="25719">
                  <c:v>16:10:29</c:v>
                </c:pt>
                <c:pt idx="25720">
                  <c:v>16:10:29</c:v>
                </c:pt>
                <c:pt idx="25721">
                  <c:v>16:10:35</c:v>
                </c:pt>
                <c:pt idx="25722">
                  <c:v>16:10:35</c:v>
                </c:pt>
                <c:pt idx="25723">
                  <c:v>16:10:36</c:v>
                </c:pt>
                <c:pt idx="25724">
                  <c:v>16:10:36</c:v>
                </c:pt>
                <c:pt idx="25725">
                  <c:v>16:10:37</c:v>
                </c:pt>
                <c:pt idx="25726">
                  <c:v>16:10:37</c:v>
                </c:pt>
                <c:pt idx="25727">
                  <c:v>16:10:37</c:v>
                </c:pt>
                <c:pt idx="25728">
                  <c:v>16:10:38</c:v>
                </c:pt>
                <c:pt idx="25729">
                  <c:v>16:10:38</c:v>
                </c:pt>
                <c:pt idx="25730">
                  <c:v>16:10:39</c:v>
                </c:pt>
                <c:pt idx="25731">
                  <c:v>16:10:39</c:v>
                </c:pt>
                <c:pt idx="25732">
                  <c:v>16:10:45</c:v>
                </c:pt>
                <c:pt idx="25733">
                  <c:v>16:10:45</c:v>
                </c:pt>
                <c:pt idx="25734">
                  <c:v>16:10:46</c:v>
                </c:pt>
                <c:pt idx="25735">
                  <c:v>16:10:46</c:v>
                </c:pt>
                <c:pt idx="25736">
                  <c:v>16:10:47</c:v>
                </c:pt>
                <c:pt idx="25737">
                  <c:v>16:10:47</c:v>
                </c:pt>
                <c:pt idx="25738">
                  <c:v>16:10:47</c:v>
                </c:pt>
                <c:pt idx="25739">
                  <c:v>16:10:48</c:v>
                </c:pt>
                <c:pt idx="25740">
                  <c:v>16:10:48</c:v>
                </c:pt>
                <c:pt idx="25741">
                  <c:v>16:10:49</c:v>
                </c:pt>
                <c:pt idx="25742">
                  <c:v>16:10:49</c:v>
                </c:pt>
                <c:pt idx="25743">
                  <c:v>16:10:55</c:v>
                </c:pt>
                <c:pt idx="25744">
                  <c:v>16:10:55</c:v>
                </c:pt>
                <c:pt idx="25745">
                  <c:v>16:10:56</c:v>
                </c:pt>
                <c:pt idx="25746">
                  <c:v>16:10:56</c:v>
                </c:pt>
                <c:pt idx="25747">
                  <c:v>16:10:57</c:v>
                </c:pt>
                <c:pt idx="25748">
                  <c:v>16:10:57</c:v>
                </c:pt>
                <c:pt idx="25749">
                  <c:v>16:10:57</c:v>
                </c:pt>
                <c:pt idx="25750">
                  <c:v>16:10:58</c:v>
                </c:pt>
                <c:pt idx="25751">
                  <c:v>16:10:58</c:v>
                </c:pt>
                <c:pt idx="25752">
                  <c:v>16:10:59</c:v>
                </c:pt>
                <c:pt idx="25753">
                  <c:v>16:10:59</c:v>
                </c:pt>
                <c:pt idx="25754">
                  <c:v>16:11:05</c:v>
                </c:pt>
                <c:pt idx="25755">
                  <c:v>16:11:05</c:v>
                </c:pt>
                <c:pt idx="25756">
                  <c:v>16:11:06</c:v>
                </c:pt>
                <c:pt idx="25757">
                  <c:v>16:11:06</c:v>
                </c:pt>
                <c:pt idx="25758">
                  <c:v>16:11:07</c:v>
                </c:pt>
                <c:pt idx="25759">
                  <c:v>16:11:07</c:v>
                </c:pt>
                <c:pt idx="25760">
                  <c:v>16:11:07</c:v>
                </c:pt>
                <c:pt idx="25761">
                  <c:v>16:11:08</c:v>
                </c:pt>
                <c:pt idx="25762">
                  <c:v>16:11:08</c:v>
                </c:pt>
                <c:pt idx="25763">
                  <c:v>16:11:09</c:v>
                </c:pt>
                <c:pt idx="25764">
                  <c:v>16:11:09</c:v>
                </c:pt>
                <c:pt idx="25765">
                  <c:v>16:11:15</c:v>
                </c:pt>
                <c:pt idx="25766">
                  <c:v>16:11:15</c:v>
                </c:pt>
                <c:pt idx="25767">
                  <c:v>16:11:16</c:v>
                </c:pt>
                <c:pt idx="25768">
                  <c:v>16:11:16</c:v>
                </c:pt>
                <c:pt idx="25769">
                  <c:v>16:11:17</c:v>
                </c:pt>
                <c:pt idx="25770">
                  <c:v>16:11:17</c:v>
                </c:pt>
                <c:pt idx="25771">
                  <c:v>16:11:17</c:v>
                </c:pt>
                <c:pt idx="25772">
                  <c:v>16:11:18</c:v>
                </c:pt>
                <c:pt idx="25773">
                  <c:v>16:11:18</c:v>
                </c:pt>
                <c:pt idx="25774">
                  <c:v>16:11:19</c:v>
                </c:pt>
                <c:pt idx="25775">
                  <c:v>16:11:19</c:v>
                </c:pt>
                <c:pt idx="25776">
                  <c:v>16:11:25</c:v>
                </c:pt>
                <c:pt idx="25777">
                  <c:v>16:11:25</c:v>
                </c:pt>
                <c:pt idx="25778">
                  <c:v>16:11:26</c:v>
                </c:pt>
                <c:pt idx="25779">
                  <c:v>16:11:26</c:v>
                </c:pt>
                <c:pt idx="25780">
                  <c:v>16:11:27</c:v>
                </c:pt>
                <c:pt idx="25781">
                  <c:v>16:11:27</c:v>
                </c:pt>
                <c:pt idx="25782">
                  <c:v>16:11:27</c:v>
                </c:pt>
                <c:pt idx="25783">
                  <c:v>16:11:28</c:v>
                </c:pt>
                <c:pt idx="25784">
                  <c:v>16:11:28</c:v>
                </c:pt>
                <c:pt idx="25785">
                  <c:v>16:11:29</c:v>
                </c:pt>
                <c:pt idx="25786">
                  <c:v>16:11:29</c:v>
                </c:pt>
                <c:pt idx="25787">
                  <c:v>16:11:35</c:v>
                </c:pt>
                <c:pt idx="25788">
                  <c:v>16:11:35</c:v>
                </c:pt>
                <c:pt idx="25789">
                  <c:v>16:11:36</c:v>
                </c:pt>
                <c:pt idx="25790">
                  <c:v>16:11:36</c:v>
                </c:pt>
                <c:pt idx="25791">
                  <c:v>16:11:37</c:v>
                </c:pt>
                <c:pt idx="25792">
                  <c:v>16:11:37</c:v>
                </c:pt>
                <c:pt idx="25793">
                  <c:v>16:11:37</c:v>
                </c:pt>
                <c:pt idx="25794">
                  <c:v>16:11:38</c:v>
                </c:pt>
                <c:pt idx="25795">
                  <c:v>16:11:38</c:v>
                </c:pt>
                <c:pt idx="25796">
                  <c:v>16:11:39</c:v>
                </c:pt>
                <c:pt idx="25797">
                  <c:v>16:11:39</c:v>
                </c:pt>
                <c:pt idx="25798">
                  <c:v>16:11:45</c:v>
                </c:pt>
                <c:pt idx="25799">
                  <c:v>16:11:45</c:v>
                </c:pt>
                <c:pt idx="25800">
                  <c:v>16:11:46</c:v>
                </c:pt>
                <c:pt idx="25801">
                  <c:v>16:11:46</c:v>
                </c:pt>
                <c:pt idx="25802">
                  <c:v>16:11:47</c:v>
                </c:pt>
                <c:pt idx="25803">
                  <c:v>16:11:47</c:v>
                </c:pt>
                <c:pt idx="25804">
                  <c:v>16:11:47</c:v>
                </c:pt>
                <c:pt idx="25805">
                  <c:v>16:11:48</c:v>
                </c:pt>
                <c:pt idx="25806">
                  <c:v>16:11:48</c:v>
                </c:pt>
                <c:pt idx="25807">
                  <c:v>16:11:49</c:v>
                </c:pt>
                <c:pt idx="25808">
                  <c:v>16:11:49</c:v>
                </c:pt>
                <c:pt idx="25809">
                  <c:v>16:11:55</c:v>
                </c:pt>
                <c:pt idx="25810">
                  <c:v>16:11:55</c:v>
                </c:pt>
                <c:pt idx="25811">
                  <c:v>16:11:56</c:v>
                </c:pt>
                <c:pt idx="25812">
                  <c:v>16:11:56</c:v>
                </c:pt>
                <c:pt idx="25813">
                  <c:v>16:11:57</c:v>
                </c:pt>
                <c:pt idx="25814">
                  <c:v>16:11:57</c:v>
                </c:pt>
                <c:pt idx="25815">
                  <c:v>16:11:57</c:v>
                </c:pt>
                <c:pt idx="25816">
                  <c:v>16:11:58</c:v>
                </c:pt>
                <c:pt idx="25817">
                  <c:v>16:11:58</c:v>
                </c:pt>
                <c:pt idx="25818">
                  <c:v>16:11:59</c:v>
                </c:pt>
                <c:pt idx="25819">
                  <c:v>16:11:59</c:v>
                </c:pt>
                <c:pt idx="25820">
                  <c:v>16:12:05</c:v>
                </c:pt>
                <c:pt idx="25821">
                  <c:v>16:12:05</c:v>
                </c:pt>
                <c:pt idx="25822">
                  <c:v>16:12:06</c:v>
                </c:pt>
                <c:pt idx="25823">
                  <c:v>16:12:06</c:v>
                </c:pt>
                <c:pt idx="25824">
                  <c:v>16:12:07</c:v>
                </c:pt>
                <c:pt idx="25825">
                  <c:v>16:12:07</c:v>
                </c:pt>
                <c:pt idx="25826">
                  <c:v>16:12:07</c:v>
                </c:pt>
                <c:pt idx="25827">
                  <c:v>16:12:08</c:v>
                </c:pt>
                <c:pt idx="25828">
                  <c:v>16:12:08</c:v>
                </c:pt>
                <c:pt idx="25829">
                  <c:v>16:12:09</c:v>
                </c:pt>
                <c:pt idx="25830">
                  <c:v>16:12:09</c:v>
                </c:pt>
                <c:pt idx="25831">
                  <c:v>16:12:15</c:v>
                </c:pt>
                <c:pt idx="25832">
                  <c:v>16:12:15</c:v>
                </c:pt>
                <c:pt idx="25833">
                  <c:v>16:12:16</c:v>
                </c:pt>
                <c:pt idx="25834">
                  <c:v>16:12:16</c:v>
                </c:pt>
                <c:pt idx="25835">
                  <c:v>16:12:17</c:v>
                </c:pt>
                <c:pt idx="25836">
                  <c:v>16:12:17</c:v>
                </c:pt>
                <c:pt idx="25837">
                  <c:v>16:12:17</c:v>
                </c:pt>
                <c:pt idx="25838">
                  <c:v>16:12:18</c:v>
                </c:pt>
                <c:pt idx="25839">
                  <c:v>16:12:18</c:v>
                </c:pt>
                <c:pt idx="25840">
                  <c:v>16:12:19</c:v>
                </c:pt>
                <c:pt idx="25841">
                  <c:v>16:12:19</c:v>
                </c:pt>
                <c:pt idx="25842">
                  <c:v>16:12:25</c:v>
                </c:pt>
                <c:pt idx="25843">
                  <c:v>16:12:25</c:v>
                </c:pt>
                <c:pt idx="25844">
                  <c:v>16:12:26</c:v>
                </c:pt>
                <c:pt idx="25845">
                  <c:v>16:12:26</c:v>
                </c:pt>
                <c:pt idx="25846">
                  <c:v>16:12:27</c:v>
                </c:pt>
                <c:pt idx="25847">
                  <c:v>16:12:27</c:v>
                </c:pt>
                <c:pt idx="25848">
                  <c:v>16:12:27</c:v>
                </c:pt>
                <c:pt idx="25849">
                  <c:v>16:12:28</c:v>
                </c:pt>
                <c:pt idx="25850">
                  <c:v>16:12:28</c:v>
                </c:pt>
                <c:pt idx="25851">
                  <c:v>16:12:29</c:v>
                </c:pt>
                <c:pt idx="25852">
                  <c:v>16:12:29</c:v>
                </c:pt>
                <c:pt idx="25853">
                  <c:v>16:12:35</c:v>
                </c:pt>
                <c:pt idx="25854">
                  <c:v>16:12:35</c:v>
                </c:pt>
                <c:pt idx="25855">
                  <c:v>16:12:36</c:v>
                </c:pt>
                <c:pt idx="25856">
                  <c:v>16:12:36</c:v>
                </c:pt>
                <c:pt idx="25857">
                  <c:v>16:12:37</c:v>
                </c:pt>
                <c:pt idx="25858">
                  <c:v>16:12:37</c:v>
                </c:pt>
                <c:pt idx="25859">
                  <c:v>16:12:37</c:v>
                </c:pt>
                <c:pt idx="25860">
                  <c:v>16:12:38</c:v>
                </c:pt>
                <c:pt idx="25861">
                  <c:v>16:12:38</c:v>
                </c:pt>
                <c:pt idx="25862">
                  <c:v>16:12:39</c:v>
                </c:pt>
                <c:pt idx="25863">
                  <c:v>16:12:39</c:v>
                </c:pt>
                <c:pt idx="25864">
                  <c:v>16:12:45</c:v>
                </c:pt>
                <c:pt idx="25865">
                  <c:v>16:12:45</c:v>
                </c:pt>
                <c:pt idx="25866">
                  <c:v>16:12:46</c:v>
                </c:pt>
                <c:pt idx="25867">
                  <c:v>16:12:46</c:v>
                </c:pt>
                <c:pt idx="25868">
                  <c:v>16:12:47</c:v>
                </c:pt>
                <c:pt idx="25869">
                  <c:v>16:12:47</c:v>
                </c:pt>
                <c:pt idx="25870">
                  <c:v>16:12:47</c:v>
                </c:pt>
                <c:pt idx="25871">
                  <c:v>16:12:48</c:v>
                </c:pt>
                <c:pt idx="25872">
                  <c:v>16:12:48</c:v>
                </c:pt>
                <c:pt idx="25873">
                  <c:v>16:12:49</c:v>
                </c:pt>
                <c:pt idx="25874">
                  <c:v>16:12:49</c:v>
                </c:pt>
                <c:pt idx="25875">
                  <c:v>16:12:55</c:v>
                </c:pt>
                <c:pt idx="25876">
                  <c:v>16:12:55</c:v>
                </c:pt>
                <c:pt idx="25877">
                  <c:v>16:12:56</c:v>
                </c:pt>
                <c:pt idx="25878">
                  <c:v>16:12:56</c:v>
                </c:pt>
                <c:pt idx="25879">
                  <c:v>16:12:57</c:v>
                </c:pt>
                <c:pt idx="25880">
                  <c:v>16:12:57</c:v>
                </c:pt>
                <c:pt idx="25881">
                  <c:v>16:12:57</c:v>
                </c:pt>
                <c:pt idx="25882">
                  <c:v>16:12:58</c:v>
                </c:pt>
                <c:pt idx="25883">
                  <c:v>16:12:58</c:v>
                </c:pt>
                <c:pt idx="25884">
                  <c:v>16:12:59</c:v>
                </c:pt>
                <c:pt idx="25885">
                  <c:v>16:12:59</c:v>
                </c:pt>
                <c:pt idx="25886">
                  <c:v>16:13:05</c:v>
                </c:pt>
                <c:pt idx="25887">
                  <c:v>16:13:05</c:v>
                </c:pt>
                <c:pt idx="25888">
                  <c:v>16:13:06</c:v>
                </c:pt>
                <c:pt idx="25889">
                  <c:v>16:13:06</c:v>
                </c:pt>
                <c:pt idx="25890">
                  <c:v>16:13:07</c:v>
                </c:pt>
                <c:pt idx="25891">
                  <c:v>16:13:07</c:v>
                </c:pt>
                <c:pt idx="25892">
                  <c:v>16:13:07</c:v>
                </c:pt>
                <c:pt idx="25893">
                  <c:v>16:13:08</c:v>
                </c:pt>
                <c:pt idx="25894">
                  <c:v>16:13:08</c:v>
                </c:pt>
                <c:pt idx="25895">
                  <c:v>16:13:09</c:v>
                </c:pt>
                <c:pt idx="25896">
                  <c:v>16:13:09</c:v>
                </c:pt>
                <c:pt idx="25897">
                  <c:v>16:13:15</c:v>
                </c:pt>
                <c:pt idx="25898">
                  <c:v>16:13:15</c:v>
                </c:pt>
                <c:pt idx="25899">
                  <c:v>16:13:16</c:v>
                </c:pt>
                <c:pt idx="25900">
                  <c:v>16:13:16</c:v>
                </c:pt>
                <c:pt idx="25901">
                  <c:v>16:13:17</c:v>
                </c:pt>
                <c:pt idx="25902">
                  <c:v>16:13:17</c:v>
                </c:pt>
                <c:pt idx="25903">
                  <c:v>16:13:17</c:v>
                </c:pt>
                <c:pt idx="25904">
                  <c:v>16:13:18</c:v>
                </c:pt>
                <c:pt idx="25905">
                  <c:v>16:13:18</c:v>
                </c:pt>
                <c:pt idx="25906">
                  <c:v>16:13:19</c:v>
                </c:pt>
                <c:pt idx="25907">
                  <c:v>16:13:19</c:v>
                </c:pt>
                <c:pt idx="25908">
                  <c:v>16:13:25</c:v>
                </c:pt>
                <c:pt idx="25909">
                  <c:v>16:13:25</c:v>
                </c:pt>
                <c:pt idx="25910">
                  <c:v>16:13:26</c:v>
                </c:pt>
                <c:pt idx="25911">
                  <c:v>16:13:26</c:v>
                </c:pt>
                <c:pt idx="25912">
                  <c:v>16:13:27</c:v>
                </c:pt>
                <c:pt idx="25913">
                  <c:v>16:13:27</c:v>
                </c:pt>
                <c:pt idx="25914">
                  <c:v>16:13:27</c:v>
                </c:pt>
                <c:pt idx="25915">
                  <c:v>16:13:28</c:v>
                </c:pt>
                <c:pt idx="25916">
                  <c:v>16:13:28</c:v>
                </c:pt>
                <c:pt idx="25917">
                  <c:v>16:13:29</c:v>
                </c:pt>
                <c:pt idx="25918">
                  <c:v>16:13:29</c:v>
                </c:pt>
                <c:pt idx="25919">
                  <c:v>16:13:35</c:v>
                </c:pt>
                <c:pt idx="25920">
                  <c:v>16:13:35</c:v>
                </c:pt>
                <c:pt idx="25921">
                  <c:v>16:13:36</c:v>
                </c:pt>
                <c:pt idx="25922">
                  <c:v>16:13:36</c:v>
                </c:pt>
                <c:pt idx="25923">
                  <c:v>16:13:37</c:v>
                </c:pt>
                <c:pt idx="25924">
                  <c:v>16:13:37</c:v>
                </c:pt>
                <c:pt idx="25925">
                  <c:v>16:13:37</c:v>
                </c:pt>
                <c:pt idx="25926">
                  <c:v>16:13:38</c:v>
                </c:pt>
                <c:pt idx="25927">
                  <c:v>16:13:38</c:v>
                </c:pt>
                <c:pt idx="25928">
                  <c:v>16:13:39</c:v>
                </c:pt>
                <c:pt idx="25929">
                  <c:v>16:13:39</c:v>
                </c:pt>
                <c:pt idx="25930">
                  <c:v>16:13:45</c:v>
                </c:pt>
                <c:pt idx="25931">
                  <c:v>16:13:45</c:v>
                </c:pt>
                <c:pt idx="25932">
                  <c:v>16:13:46</c:v>
                </c:pt>
                <c:pt idx="25933">
                  <c:v>16:13:46</c:v>
                </c:pt>
                <c:pt idx="25934">
                  <c:v>16:13:47</c:v>
                </c:pt>
                <c:pt idx="25935">
                  <c:v>16:13:47</c:v>
                </c:pt>
                <c:pt idx="25936">
                  <c:v>16:13:47</c:v>
                </c:pt>
                <c:pt idx="25937">
                  <c:v>16:13:48</c:v>
                </c:pt>
                <c:pt idx="25938">
                  <c:v>16:13:48</c:v>
                </c:pt>
                <c:pt idx="25939">
                  <c:v>16:13:49</c:v>
                </c:pt>
                <c:pt idx="25940">
                  <c:v>16:13:49</c:v>
                </c:pt>
                <c:pt idx="25941">
                  <c:v>16:13:55</c:v>
                </c:pt>
                <c:pt idx="25942">
                  <c:v>16:13:55</c:v>
                </c:pt>
                <c:pt idx="25943">
                  <c:v>16:13:56</c:v>
                </c:pt>
                <c:pt idx="25944">
                  <c:v>16:13:56</c:v>
                </c:pt>
                <c:pt idx="25945">
                  <c:v>16:13:57</c:v>
                </c:pt>
                <c:pt idx="25946">
                  <c:v>16:13:57</c:v>
                </c:pt>
                <c:pt idx="25947">
                  <c:v>16:13:57</c:v>
                </c:pt>
                <c:pt idx="25948">
                  <c:v>16:13:58</c:v>
                </c:pt>
                <c:pt idx="25949">
                  <c:v>16:13:58</c:v>
                </c:pt>
                <c:pt idx="25950">
                  <c:v>16:13:59</c:v>
                </c:pt>
                <c:pt idx="25951">
                  <c:v>16:13:59</c:v>
                </c:pt>
                <c:pt idx="25952">
                  <c:v>16:14:05</c:v>
                </c:pt>
                <c:pt idx="25953">
                  <c:v>16:14:05</c:v>
                </c:pt>
                <c:pt idx="25954">
                  <c:v>16:14:06</c:v>
                </c:pt>
                <c:pt idx="25955">
                  <c:v>16:14:06</c:v>
                </c:pt>
                <c:pt idx="25956">
                  <c:v>16:14:07</c:v>
                </c:pt>
                <c:pt idx="25957">
                  <c:v>16:14:07</c:v>
                </c:pt>
                <c:pt idx="25958">
                  <c:v>16:14:07</c:v>
                </c:pt>
                <c:pt idx="25959">
                  <c:v>16:14:08</c:v>
                </c:pt>
                <c:pt idx="25960">
                  <c:v>16:14:08</c:v>
                </c:pt>
                <c:pt idx="25961">
                  <c:v>16:14:09</c:v>
                </c:pt>
                <c:pt idx="25962">
                  <c:v>16:14:09</c:v>
                </c:pt>
                <c:pt idx="25963">
                  <c:v>16:14:15</c:v>
                </c:pt>
                <c:pt idx="25964">
                  <c:v>16:14:15</c:v>
                </c:pt>
                <c:pt idx="25965">
                  <c:v>16:14:16</c:v>
                </c:pt>
                <c:pt idx="25966">
                  <c:v>16:14:16</c:v>
                </c:pt>
                <c:pt idx="25967">
                  <c:v>16:14:17</c:v>
                </c:pt>
                <c:pt idx="25968">
                  <c:v>16:14:17</c:v>
                </c:pt>
                <c:pt idx="25969">
                  <c:v>16:14:17</c:v>
                </c:pt>
                <c:pt idx="25970">
                  <c:v>16:14:18</c:v>
                </c:pt>
                <c:pt idx="25971">
                  <c:v>16:14:18</c:v>
                </c:pt>
                <c:pt idx="25972">
                  <c:v>16:14:19</c:v>
                </c:pt>
                <c:pt idx="25973">
                  <c:v>16:14:19</c:v>
                </c:pt>
                <c:pt idx="25974">
                  <c:v>16:14:25</c:v>
                </c:pt>
                <c:pt idx="25975">
                  <c:v>16:14:25</c:v>
                </c:pt>
                <c:pt idx="25976">
                  <c:v>16:14:25</c:v>
                </c:pt>
                <c:pt idx="25977">
                  <c:v>16:14:26</c:v>
                </c:pt>
                <c:pt idx="25978">
                  <c:v>16:14:26</c:v>
                </c:pt>
                <c:pt idx="25979">
                  <c:v>16:14:27</c:v>
                </c:pt>
                <c:pt idx="25980">
                  <c:v>16:14:27</c:v>
                </c:pt>
                <c:pt idx="25981">
                  <c:v>16:14:27</c:v>
                </c:pt>
                <c:pt idx="25982">
                  <c:v>16:14:28</c:v>
                </c:pt>
                <c:pt idx="25983">
                  <c:v>16:14:28</c:v>
                </c:pt>
                <c:pt idx="25984">
                  <c:v>16:14:29</c:v>
                </c:pt>
                <c:pt idx="25985">
                  <c:v>16:14:29</c:v>
                </c:pt>
                <c:pt idx="25986">
                  <c:v>16:14:35</c:v>
                </c:pt>
                <c:pt idx="25987">
                  <c:v>16:14:35</c:v>
                </c:pt>
                <c:pt idx="25988">
                  <c:v>16:14:36</c:v>
                </c:pt>
                <c:pt idx="25989">
                  <c:v>16:14:36</c:v>
                </c:pt>
                <c:pt idx="25990">
                  <c:v>16:14:37</c:v>
                </c:pt>
                <c:pt idx="25991">
                  <c:v>16:14:37</c:v>
                </c:pt>
                <c:pt idx="25992">
                  <c:v>16:14:37</c:v>
                </c:pt>
                <c:pt idx="25993">
                  <c:v>16:14:38</c:v>
                </c:pt>
                <c:pt idx="25994">
                  <c:v>16:14:38</c:v>
                </c:pt>
                <c:pt idx="25995">
                  <c:v>16:14:39</c:v>
                </c:pt>
                <c:pt idx="25996">
                  <c:v>16:14:39</c:v>
                </c:pt>
                <c:pt idx="25997">
                  <c:v>16:14:45</c:v>
                </c:pt>
                <c:pt idx="25998">
                  <c:v>16:14:45</c:v>
                </c:pt>
                <c:pt idx="25999">
                  <c:v>16:14:46</c:v>
                </c:pt>
                <c:pt idx="26000">
                  <c:v>16:14:46</c:v>
                </c:pt>
                <c:pt idx="26001">
                  <c:v>16:14:47</c:v>
                </c:pt>
                <c:pt idx="26002">
                  <c:v>16:14:47</c:v>
                </c:pt>
                <c:pt idx="26003">
                  <c:v>16:14:47</c:v>
                </c:pt>
                <c:pt idx="26004">
                  <c:v>16:14:48</c:v>
                </c:pt>
                <c:pt idx="26005">
                  <c:v>16:14:48</c:v>
                </c:pt>
                <c:pt idx="26006">
                  <c:v>16:14:49</c:v>
                </c:pt>
                <c:pt idx="26007">
                  <c:v>16:14:49</c:v>
                </c:pt>
                <c:pt idx="26008">
                  <c:v>16:14:55</c:v>
                </c:pt>
                <c:pt idx="26009">
                  <c:v>16:14:55</c:v>
                </c:pt>
                <c:pt idx="26010">
                  <c:v>16:14:56</c:v>
                </c:pt>
                <c:pt idx="26011">
                  <c:v>16:14:56</c:v>
                </c:pt>
                <c:pt idx="26012">
                  <c:v>16:14:57</c:v>
                </c:pt>
                <c:pt idx="26013">
                  <c:v>16:14:57</c:v>
                </c:pt>
                <c:pt idx="26014">
                  <c:v>16:14:57</c:v>
                </c:pt>
                <c:pt idx="26015">
                  <c:v>16:14:58</c:v>
                </c:pt>
                <c:pt idx="26016">
                  <c:v>16:14:58</c:v>
                </c:pt>
                <c:pt idx="26017">
                  <c:v>16:14:59</c:v>
                </c:pt>
                <c:pt idx="26018">
                  <c:v>16:14:59</c:v>
                </c:pt>
                <c:pt idx="26019">
                  <c:v>16:15:05</c:v>
                </c:pt>
                <c:pt idx="26020">
                  <c:v>16:15:05</c:v>
                </c:pt>
                <c:pt idx="26021">
                  <c:v>16:15:06</c:v>
                </c:pt>
                <c:pt idx="26022">
                  <c:v>16:15:06</c:v>
                </c:pt>
                <c:pt idx="26023">
                  <c:v>16:15:07</c:v>
                </c:pt>
                <c:pt idx="26024">
                  <c:v>16:15:07</c:v>
                </c:pt>
                <c:pt idx="26025">
                  <c:v>16:15:07</c:v>
                </c:pt>
                <c:pt idx="26026">
                  <c:v>16:15:08</c:v>
                </c:pt>
                <c:pt idx="26027">
                  <c:v>16:15:08</c:v>
                </c:pt>
                <c:pt idx="26028">
                  <c:v>16:15:09</c:v>
                </c:pt>
                <c:pt idx="26029">
                  <c:v>16:15:09</c:v>
                </c:pt>
                <c:pt idx="26030">
                  <c:v>16:15:15</c:v>
                </c:pt>
                <c:pt idx="26031">
                  <c:v>16:15:15</c:v>
                </c:pt>
                <c:pt idx="26032">
                  <c:v>16:15:16</c:v>
                </c:pt>
                <c:pt idx="26033">
                  <c:v>16:15:16</c:v>
                </c:pt>
                <c:pt idx="26034">
                  <c:v>16:15:17</c:v>
                </c:pt>
                <c:pt idx="26035">
                  <c:v>16:15:17</c:v>
                </c:pt>
                <c:pt idx="26036">
                  <c:v>16:15:17</c:v>
                </c:pt>
                <c:pt idx="26037">
                  <c:v>16:15:18</c:v>
                </c:pt>
                <c:pt idx="26038">
                  <c:v>16:15:18</c:v>
                </c:pt>
                <c:pt idx="26039">
                  <c:v>16:15:19</c:v>
                </c:pt>
                <c:pt idx="26040">
                  <c:v>16:15:19</c:v>
                </c:pt>
                <c:pt idx="26041">
                  <c:v>16:15:25</c:v>
                </c:pt>
                <c:pt idx="26042">
                  <c:v>16:15:25</c:v>
                </c:pt>
                <c:pt idx="26043">
                  <c:v>16:15:26</c:v>
                </c:pt>
                <c:pt idx="26044">
                  <c:v>16:15:26</c:v>
                </c:pt>
                <c:pt idx="26045">
                  <c:v>16:15:27</c:v>
                </c:pt>
                <c:pt idx="26046">
                  <c:v>16:15:27</c:v>
                </c:pt>
                <c:pt idx="26047">
                  <c:v>16:15:27</c:v>
                </c:pt>
                <c:pt idx="26048">
                  <c:v>16:15:28</c:v>
                </c:pt>
                <c:pt idx="26049">
                  <c:v>16:15:28</c:v>
                </c:pt>
                <c:pt idx="26050">
                  <c:v>16:15:29</c:v>
                </c:pt>
                <c:pt idx="26051">
                  <c:v>16:15:29</c:v>
                </c:pt>
                <c:pt idx="26052">
                  <c:v>16:15:35</c:v>
                </c:pt>
                <c:pt idx="26053">
                  <c:v>16:15:35</c:v>
                </c:pt>
                <c:pt idx="26054">
                  <c:v>16:15:36</c:v>
                </c:pt>
                <c:pt idx="26055">
                  <c:v>16:15:36</c:v>
                </c:pt>
                <c:pt idx="26056">
                  <c:v>16:15:37</c:v>
                </c:pt>
                <c:pt idx="26057">
                  <c:v>16:15:37</c:v>
                </c:pt>
                <c:pt idx="26058">
                  <c:v>16:15:37</c:v>
                </c:pt>
                <c:pt idx="26059">
                  <c:v>16:15:38</c:v>
                </c:pt>
                <c:pt idx="26060">
                  <c:v>16:15:38</c:v>
                </c:pt>
                <c:pt idx="26061">
                  <c:v>16:15:39</c:v>
                </c:pt>
                <c:pt idx="26062">
                  <c:v>16:15:39</c:v>
                </c:pt>
                <c:pt idx="26063">
                  <c:v>16:15:45</c:v>
                </c:pt>
                <c:pt idx="26064">
                  <c:v>16:15:45</c:v>
                </c:pt>
                <c:pt idx="26065">
                  <c:v>16:15:46</c:v>
                </c:pt>
                <c:pt idx="26066">
                  <c:v>16:15:46</c:v>
                </c:pt>
                <c:pt idx="26067">
                  <c:v>16:15:47</c:v>
                </c:pt>
                <c:pt idx="26068">
                  <c:v>16:15:47</c:v>
                </c:pt>
                <c:pt idx="26069">
                  <c:v>16:15:47</c:v>
                </c:pt>
                <c:pt idx="26070">
                  <c:v>16:15:48</c:v>
                </c:pt>
                <c:pt idx="26071">
                  <c:v>16:15:48</c:v>
                </c:pt>
                <c:pt idx="26072">
                  <c:v>16:15:49</c:v>
                </c:pt>
                <c:pt idx="26073">
                  <c:v>16:15:49</c:v>
                </c:pt>
                <c:pt idx="26074">
                  <c:v>16:15:55</c:v>
                </c:pt>
                <c:pt idx="26075">
                  <c:v>16:15:55</c:v>
                </c:pt>
                <c:pt idx="26076">
                  <c:v>16:15:56</c:v>
                </c:pt>
                <c:pt idx="26077">
                  <c:v>16:15:56</c:v>
                </c:pt>
                <c:pt idx="26078">
                  <c:v>16:15:57</c:v>
                </c:pt>
                <c:pt idx="26079">
                  <c:v>16:15:57</c:v>
                </c:pt>
                <c:pt idx="26080">
                  <c:v>16:15:57</c:v>
                </c:pt>
                <c:pt idx="26081">
                  <c:v>16:15:58</c:v>
                </c:pt>
                <c:pt idx="26082">
                  <c:v>16:15:58</c:v>
                </c:pt>
                <c:pt idx="26083">
                  <c:v>16:15:59</c:v>
                </c:pt>
                <c:pt idx="26084">
                  <c:v>16:15:59</c:v>
                </c:pt>
                <c:pt idx="26085">
                  <c:v>16:16:05</c:v>
                </c:pt>
                <c:pt idx="26086">
                  <c:v>16:16:05</c:v>
                </c:pt>
                <c:pt idx="26087">
                  <c:v>16:16:06</c:v>
                </c:pt>
                <c:pt idx="26088">
                  <c:v>16:16:06</c:v>
                </c:pt>
                <c:pt idx="26089">
                  <c:v>16:16:07</c:v>
                </c:pt>
                <c:pt idx="26090">
                  <c:v>16:16:07</c:v>
                </c:pt>
                <c:pt idx="26091">
                  <c:v>16:16:07</c:v>
                </c:pt>
                <c:pt idx="26092">
                  <c:v>16:16:08</c:v>
                </c:pt>
                <c:pt idx="26093">
                  <c:v>16:16:08</c:v>
                </c:pt>
                <c:pt idx="26094">
                  <c:v>16:16:09</c:v>
                </c:pt>
                <c:pt idx="26095">
                  <c:v>16:16:09</c:v>
                </c:pt>
                <c:pt idx="26096">
                  <c:v>16:16:15</c:v>
                </c:pt>
                <c:pt idx="26097">
                  <c:v>16:16:15</c:v>
                </c:pt>
                <c:pt idx="26098">
                  <c:v>16:16:16</c:v>
                </c:pt>
                <c:pt idx="26099">
                  <c:v>16:16:16</c:v>
                </c:pt>
                <c:pt idx="26100">
                  <c:v>16:16:17</c:v>
                </c:pt>
                <c:pt idx="26101">
                  <c:v>16:16:17</c:v>
                </c:pt>
                <c:pt idx="26102">
                  <c:v>16:16:17</c:v>
                </c:pt>
                <c:pt idx="26103">
                  <c:v>16:16:18</c:v>
                </c:pt>
                <c:pt idx="26104">
                  <c:v>16:16:18</c:v>
                </c:pt>
                <c:pt idx="26105">
                  <c:v>16:16:19</c:v>
                </c:pt>
                <c:pt idx="26106">
                  <c:v>16:16:19</c:v>
                </c:pt>
                <c:pt idx="26107">
                  <c:v>16:16:25</c:v>
                </c:pt>
                <c:pt idx="26108">
                  <c:v>16:16:25</c:v>
                </c:pt>
                <c:pt idx="26109">
                  <c:v>16:16:26</c:v>
                </c:pt>
                <c:pt idx="26110">
                  <c:v>16:16:26</c:v>
                </c:pt>
                <c:pt idx="26111">
                  <c:v>16:16:27</c:v>
                </c:pt>
                <c:pt idx="26112">
                  <c:v>16:16:27</c:v>
                </c:pt>
                <c:pt idx="26113">
                  <c:v>16:16:27</c:v>
                </c:pt>
                <c:pt idx="26114">
                  <c:v>16:16:28</c:v>
                </c:pt>
                <c:pt idx="26115">
                  <c:v>16:16:28</c:v>
                </c:pt>
                <c:pt idx="26116">
                  <c:v>16:16:29</c:v>
                </c:pt>
                <c:pt idx="26117">
                  <c:v>16:16:29</c:v>
                </c:pt>
                <c:pt idx="26118">
                  <c:v>16:16:35</c:v>
                </c:pt>
                <c:pt idx="26119">
                  <c:v>16:16:35</c:v>
                </c:pt>
                <c:pt idx="26120">
                  <c:v>16:16:36</c:v>
                </c:pt>
                <c:pt idx="26121">
                  <c:v>16:16:36</c:v>
                </c:pt>
                <c:pt idx="26122">
                  <c:v>16:16:37</c:v>
                </c:pt>
                <c:pt idx="26123">
                  <c:v>16:16:37</c:v>
                </c:pt>
                <c:pt idx="26124">
                  <c:v>16:16:37</c:v>
                </c:pt>
                <c:pt idx="26125">
                  <c:v>16:16:38</c:v>
                </c:pt>
                <c:pt idx="26126">
                  <c:v>16:16:38</c:v>
                </c:pt>
                <c:pt idx="26127">
                  <c:v>16:16:39</c:v>
                </c:pt>
                <c:pt idx="26128">
                  <c:v>16:16:39</c:v>
                </c:pt>
                <c:pt idx="26129">
                  <c:v>16:16:45</c:v>
                </c:pt>
                <c:pt idx="26130">
                  <c:v>16:16:45</c:v>
                </c:pt>
                <c:pt idx="26131">
                  <c:v>16:16:46</c:v>
                </c:pt>
                <c:pt idx="26132">
                  <c:v>16:16:46</c:v>
                </c:pt>
                <c:pt idx="26133">
                  <c:v>16:16:47</c:v>
                </c:pt>
                <c:pt idx="26134">
                  <c:v>16:16:47</c:v>
                </c:pt>
                <c:pt idx="26135">
                  <c:v>16:16:47</c:v>
                </c:pt>
                <c:pt idx="26136">
                  <c:v>16:16:48</c:v>
                </c:pt>
                <c:pt idx="26137">
                  <c:v>16:16:48</c:v>
                </c:pt>
                <c:pt idx="26138">
                  <c:v>16:16:49</c:v>
                </c:pt>
                <c:pt idx="26139">
                  <c:v>16:16:49</c:v>
                </c:pt>
                <c:pt idx="26140">
                  <c:v>16:16:55</c:v>
                </c:pt>
                <c:pt idx="26141">
                  <c:v>16:16:55</c:v>
                </c:pt>
                <c:pt idx="26142">
                  <c:v>16:16:56</c:v>
                </c:pt>
                <c:pt idx="26143">
                  <c:v>16:16:56</c:v>
                </c:pt>
                <c:pt idx="26144">
                  <c:v>16:16:57</c:v>
                </c:pt>
                <c:pt idx="26145">
                  <c:v>16:16:57</c:v>
                </c:pt>
                <c:pt idx="26146">
                  <c:v>16:16:57</c:v>
                </c:pt>
                <c:pt idx="26147">
                  <c:v>16:16:58</c:v>
                </c:pt>
                <c:pt idx="26148">
                  <c:v>16:16:58</c:v>
                </c:pt>
                <c:pt idx="26149">
                  <c:v>16:16:59</c:v>
                </c:pt>
                <c:pt idx="26150">
                  <c:v>16:16:59</c:v>
                </c:pt>
                <c:pt idx="26151">
                  <c:v>16:17:05</c:v>
                </c:pt>
                <c:pt idx="26152">
                  <c:v>16:17:05</c:v>
                </c:pt>
                <c:pt idx="26153">
                  <c:v>16:17:06</c:v>
                </c:pt>
                <c:pt idx="26154">
                  <c:v>16:17:06</c:v>
                </c:pt>
                <c:pt idx="26155">
                  <c:v>16:17:07</c:v>
                </c:pt>
                <c:pt idx="26156">
                  <c:v>16:17:07</c:v>
                </c:pt>
                <c:pt idx="26157">
                  <c:v>16:17:07</c:v>
                </c:pt>
                <c:pt idx="26158">
                  <c:v>16:17:08</c:v>
                </c:pt>
                <c:pt idx="26159">
                  <c:v>16:17:08</c:v>
                </c:pt>
                <c:pt idx="26160">
                  <c:v>16:17:09</c:v>
                </c:pt>
                <c:pt idx="26161">
                  <c:v>16:17:09</c:v>
                </c:pt>
                <c:pt idx="26162">
                  <c:v>16:17:15</c:v>
                </c:pt>
                <c:pt idx="26163">
                  <c:v>16:17:15</c:v>
                </c:pt>
                <c:pt idx="26164">
                  <c:v>16:17:16</c:v>
                </c:pt>
                <c:pt idx="26165">
                  <c:v>16:17:16</c:v>
                </c:pt>
                <c:pt idx="26166">
                  <c:v>16:17:17</c:v>
                </c:pt>
                <c:pt idx="26167">
                  <c:v>16:17:17</c:v>
                </c:pt>
                <c:pt idx="26168">
                  <c:v>16:17:17</c:v>
                </c:pt>
                <c:pt idx="26169">
                  <c:v>16:17:18</c:v>
                </c:pt>
                <c:pt idx="26170">
                  <c:v>16:17:18</c:v>
                </c:pt>
                <c:pt idx="26171">
                  <c:v>16:17:19</c:v>
                </c:pt>
                <c:pt idx="26172">
                  <c:v>16:17:19</c:v>
                </c:pt>
                <c:pt idx="26173">
                  <c:v>16:17:25</c:v>
                </c:pt>
                <c:pt idx="26174">
                  <c:v>16:17:25</c:v>
                </c:pt>
                <c:pt idx="26175">
                  <c:v>16:17:26</c:v>
                </c:pt>
                <c:pt idx="26176">
                  <c:v>16:17:26</c:v>
                </c:pt>
                <c:pt idx="26177">
                  <c:v>16:17:27</c:v>
                </c:pt>
                <c:pt idx="26178">
                  <c:v>16:17:27</c:v>
                </c:pt>
                <c:pt idx="26179">
                  <c:v>16:17:27</c:v>
                </c:pt>
                <c:pt idx="26180">
                  <c:v>16:17:28</c:v>
                </c:pt>
                <c:pt idx="26181">
                  <c:v>16:17:28</c:v>
                </c:pt>
                <c:pt idx="26182">
                  <c:v>16:17:29</c:v>
                </c:pt>
                <c:pt idx="26183">
                  <c:v>16:17:29</c:v>
                </c:pt>
                <c:pt idx="26184">
                  <c:v>16:17:35</c:v>
                </c:pt>
                <c:pt idx="26185">
                  <c:v>16:17:35</c:v>
                </c:pt>
                <c:pt idx="26186">
                  <c:v>16:17:36</c:v>
                </c:pt>
                <c:pt idx="26187">
                  <c:v>16:17:36</c:v>
                </c:pt>
                <c:pt idx="26188">
                  <c:v>16:17:37</c:v>
                </c:pt>
                <c:pt idx="26189">
                  <c:v>16:17:37</c:v>
                </c:pt>
                <c:pt idx="26190">
                  <c:v>16:17:37</c:v>
                </c:pt>
                <c:pt idx="26191">
                  <c:v>16:17:38</c:v>
                </c:pt>
                <c:pt idx="26192">
                  <c:v>16:17:38</c:v>
                </c:pt>
                <c:pt idx="26193">
                  <c:v>16:17:39</c:v>
                </c:pt>
                <c:pt idx="26194">
                  <c:v>16:17:39</c:v>
                </c:pt>
                <c:pt idx="26195">
                  <c:v>16:17:45</c:v>
                </c:pt>
                <c:pt idx="26196">
                  <c:v>16:17:45</c:v>
                </c:pt>
                <c:pt idx="26197">
                  <c:v>16:17:46</c:v>
                </c:pt>
                <c:pt idx="26198">
                  <c:v>16:17:46</c:v>
                </c:pt>
                <c:pt idx="26199">
                  <c:v>16:17:47</c:v>
                </c:pt>
                <c:pt idx="26200">
                  <c:v>16:17:47</c:v>
                </c:pt>
                <c:pt idx="26201">
                  <c:v>16:17:47</c:v>
                </c:pt>
                <c:pt idx="26202">
                  <c:v>16:17:48</c:v>
                </c:pt>
                <c:pt idx="26203">
                  <c:v>16:17:48</c:v>
                </c:pt>
                <c:pt idx="26204">
                  <c:v>16:17:49</c:v>
                </c:pt>
                <c:pt idx="26205">
                  <c:v>16:17:49</c:v>
                </c:pt>
                <c:pt idx="26206">
                  <c:v>16:17:55</c:v>
                </c:pt>
                <c:pt idx="26207">
                  <c:v>16:17:55</c:v>
                </c:pt>
                <c:pt idx="26208">
                  <c:v>16:17:56</c:v>
                </c:pt>
                <c:pt idx="26209">
                  <c:v>16:17:56</c:v>
                </c:pt>
                <c:pt idx="26210">
                  <c:v>16:17:57</c:v>
                </c:pt>
                <c:pt idx="26211">
                  <c:v>16:17:57</c:v>
                </c:pt>
                <c:pt idx="26212">
                  <c:v>16:17:57</c:v>
                </c:pt>
                <c:pt idx="26213">
                  <c:v>16:17:58</c:v>
                </c:pt>
                <c:pt idx="26214">
                  <c:v>16:17:58</c:v>
                </c:pt>
                <c:pt idx="26215">
                  <c:v>16:17:59</c:v>
                </c:pt>
                <c:pt idx="26216">
                  <c:v>16:17:59</c:v>
                </c:pt>
                <c:pt idx="26217">
                  <c:v>16:18:05</c:v>
                </c:pt>
                <c:pt idx="26218">
                  <c:v>16:18:05</c:v>
                </c:pt>
                <c:pt idx="26219">
                  <c:v>16:18:06</c:v>
                </c:pt>
                <c:pt idx="26220">
                  <c:v>16:18:06</c:v>
                </c:pt>
                <c:pt idx="26221">
                  <c:v>16:18:07</c:v>
                </c:pt>
                <c:pt idx="26222">
                  <c:v>16:18:07</c:v>
                </c:pt>
                <c:pt idx="26223">
                  <c:v>16:18:07</c:v>
                </c:pt>
                <c:pt idx="26224">
                  <c:v>16:18:08</c:v>
                </c:pt>
                <c:pt idx="26225">
                  <c:v>16:18:08</c:v>
                </c:pt>
                <c:pt idx="26226">
                  <c:v>16:18:09</c:v>
                </c:pt>
                <c:pt idx="26227">
                  <c:v>16:18:09</c:v>
                </c:pt>
                <c:pt idx="26228">
                  <c:v>16:18:15</c:v>
                </c:pt>
                <c:pt idx="26229">
                  <c:v>16:18:15</c:v>
                </c:pt>
                <c:pt idx="26230">
                  <c:v>16:18:16</c:v>
                </c:pt>
                <c:pt idx="26231">
                  <c:v>16:18:16</c:v>
                </c:pt>
                <c:pt idx="26232">
                  <c:v>16:18:17</c:v>
                </c:pt>
                <c:pt idx="26233">
                  <c:v>16:18:17</c:v>
                </c:pt>
                <c:pt idx="26234">
                  <c:v>16:18:17</c:v>
                </c:pt>
                <c:pt idx="26235">
                  <c:v>16:18:18</c:v>
                </c:pt>
                <c:pt idx="26236">
                  <c:v>16:18:18</c:v>
                </c:pt>
                <c:pt idx="26237">
                  <c:v>16:18:19</c:v>
                </c:pt>
                <c:pt idx="26238">
                  <c:v>16:18:19</c:v>
                </c:pt>
                <c:pt idx="26239">
                  <c:v>16:18:25</c:v>
                </c:pt>
                <c:pt idx="26240">
                  <c:v>16:18:25</c:v>
                </c:pt>
                <c:pt idx="26241">
                  <c:v>16:18:26</c:v>
                </c:pt>
                <c:pt idx="26242">
                  <c:v>16:18:26</c:v>
                </c:pt>
                <c:pt idx="26243">
                  <c:v>16:18:27</c:v>
                </c:pt>
                <c:pt idx="26244">
                  <c:v>16:18:27</c:v>
                </c:pt>
                <c:pt idx="26245">
                  <c:v>16:18:27</c:v>
                </c:pt>
                <c:pt idx="26246">
                  <c:v>16:18:28</c:v>
                </c:pt>
                <c:pt idx="26247">
                  <c:v>16:18:28</c:v>
                </c:pt>
                <c:pt idx="26248">
                  <c:v>16:18:29</c:v>
                </c:pt>
                <c:pt idx="26249">
                  <c:v>16:18:29</c:v>
                </c:pt>
                <c:pt idx="26250">
                  <c:v>16:18:35</c:v>
                </c:pt>
                <c:pt idx="26251">
                  <c:v>16:18:35</c:v>
                </c:pt>
                <c:pt idx="26252">
                  <c:v>16:18:36</c:v>
                </c:pt>
                <c:pt idx="26253">
                  <c:v>16:18:36</c:v>
                </c:pt>
                <c:pt idx="26254">
                  <c:v>16:18:37</c:v>
                </c:pt>
                <c:pt idx="26255">
                  <c:v>16:18:37</c:v>
                </c:pt>
                <c:pt idx="26256">
                  <c:v>16:18:37</c:v>
                </c:pt>
                <c:pt idx="26257">
                  <c:v>16:18:38</c:v>
                </c:pt>
                <c:pt idx="26258">
                  <c:v>16:18:38</c:v>
                </c:pt>
                <c:pt idx="26259">
                  <c:v>16:18:39</c:v>
                </c:pt>
                <c:pt idx="26260">
                  <c:v>16:18:39</c:v>
                </c:pt>
                <c:pt idx="26261">
                  <c:v>16:18:45</c:v>
                </c:pt>
                <c:pt idx="26262">
                  <c:v>16:18:45</c:v>
                </c:pt>
                <c:pt idx="26263">
                  <c:v>16:18:46</c:v>
                </c:pt>
                <c:pt idx="26264">
                  <c:v>16:18:46</c:v>
                </c:pt>
                <c:pt idx="26265">
                  <c:v>16:18:47</c:v>
                </c:pt>
                <c:pt idx="26266">
                  <c:v>16:18:47</c:v>
                </c:pt>
                <c:pt idx="26267">
                  <c:v>16:18:47</c:v>
                </c:pt>
                <c:pt idx="26268">
                  <c:v>16:18:48</c:v>
                </c:pt>
                <c:pt idx="26269">
                  <c:v>16:18:48</c:v>
                </c:pt>
                <c:pt idx="26270">
                  <c:v>16:18:49</c:v>
                </c:pt>
                <c:pt idx="26271">
                  <c:v>16:18:49</c:v>
                </c:pt>
                <c:pt idx="26272">
                  <c:v>16:18:55</c:v>
                </c:pt>
                <c:pt idx="26273">
                  <c:v>16:18:55</c:v>
                </c:pt>
                <c:pt idx="26274">
                  <c:v>16:18:56</c:v>
                </c:pt>
                <c:pt idx="26275">
                  <c:v>16:18:56</c:v>
                </c:pt>
                <c:pt idx="26276">
                  <c:v>16:18:57</c:v>
                </c:pt>
                <c:pt idx="26277">
                  <c:v>16:18:57</c:v>
                </c:pt>
                <c:pt idx="26278">
                  <c:v>16:18:57</c:v>
                </c:pt>
                <c:pt idx="26279">
                  <c:v>16:18:58</c:v>
                </c:pt>
                <c:pt idx="26280">
                  <c:v>16:18:58</c:v>
                </c:pt>
                <c:pt idx="26281">
                  <c:v>16:18:59</c:v>
                </c:pt>
                <c:pt idx="26282">
                  <c:v>16:18:59</c:v>
                </c:pt>
                <c:pt idx="26283">
                  <c:v>16:19:05</c:v>
                </c:pt>
                <c:pt idx="26284">
                  <c:v>16:19:05</c:v>
                </c:pt>
                <c:pt idx="26285">
                  <c:v>16:19:06</c:v>
                </c:pt>
                <c:pt idx="26286">
                  <c:v>16:19:06</c:v>
                </c:pt>
                <c:pt idx="26287">
                  <c:v>16:19:07</c:v>
                </c:pt>
                <c:pt idx="26288">
                  <c:v>16:19:07</c:v>
                </c:pt>
                <c:pt idx="26289">
                  <c:v>16:19:07</c:v>
                </c:pt>
                <c:pt idx="26290">
                  <c:v>16:19:08</c:v>
                </c:pt>
                <c:pt idx="26291">
                  <c:v>16:19:08</c:v>
                </c:pt>
                <c:pt idx="26292">
                  <c:v>16:19:09</c:v>
                </c:pt>
                <c:pt idx="26293">
                  <c:v>16:19:09</c:v>
                </c:pt>
                <c:pt idx="26294">
                  <c:v>16:19:09</c:v>
                </c:pt>
                <c:pt idx="26295">
                  <c:v>16:19:10</c:v>
                </c:pt>
                <c:pt idx="26296">
                  <c:v>16:19:10</c:v>
                </c:pt>
                <c:pt idx="26297">
                  <c:v>16:19:11</c:v>
                </c:pt>
                <c:pt idx="26298">
                  <c:v>16:19:11</c:v>
                </c:pt>
                <c:pt idx="26299">
                  <c:v>16:19:11</c:v>
                </c:pt>
                <c:pt idx="26300">
                  <c:v>16:19:17</c:v>
                </c:pt>
                <c:pt idx="26301">
                  <c:v>16:19:31</c:v>
                </c:pt>
                <c:pt idx="26302">
                  <c:v>16:19:32</c:v>
                </c:pt>
                <c:pt idx="26303">
                  <c:v>16:19:33</c:v>
                </c:pt>
                <c:pt idx="26304">
                  <c:v>16:19:34</c:v>
                </c:pt>
                <c:pt idx="26305">
                  <c:v>16:19:35</c:v>
                </c:pt>
                <c:pt idx="26306">
                  <c:v>16:19:36</c:v>
                </c:pt>
                <c:pt idx="26307">
                  <c:v>16:19:37</c:v>
                </c:pt>
                <c:pt idx="26308">
                  <c:v>16:19:38</c:v>
                </c:pt>
                <c:pt idx="26309">
                  <c:v>16:19:39</c:v>
                </c:pt>
                <c:pt idx="26310">
                  <c:v>16:19:40</c:v>
                </c:pt>
                <c:pt idx="26311">
                  <c:v>16:19:41</c:v>
                </c:pt>
                <c:pt idx="26312">
                  <c:v>16:19:43</c:v>
                </c:pt>
                <c:pt idx="26313">
                  <c:v>16:19:45</c:v>
                </c:pt>
                <c:pt idx="26314">
                  <c:v>16:19:48</c:v>
                </c:pt>
                <c:pt idx="26315">
                  <c:v>16:19:56</c:v>
                </c:pt>
                <c:pt idx="26316">
                  <c:v>17:58:07</c:v>
                </c:pt>
                <c:pt idx="26317">
                  <c:v>17:59:28</c:v>
                </c:pt>
                <c:pt idx="26318">
                  <c:v>17:59:59</c:v>
                </c:pt>
                <c:pt idx="26319">
                  <c:v>18:03:33</c:v>
                </c:pt>
                <c:pt idx="26320">
                  <c:v>18:04:01</c:v>
                </c:pt>
                <c:pt idx="26321">
                  <c:v>18:04:09</c:v>
                </c:pt>
                <c:pt idx="26322">
                  <c:v>18:05:54</c:v>
                </c:pt>
              </c:strCache>
            </c:strRef>
          </c:cat>
          <c:val>
            <c:numRef>
              <c:f>'[201102_beamdata.xlsx]data'!$B$2:$B$27237</c:f>
              <c:numCache>
                <c:formatCode>0.00E+00</c:formatCode>
                <c:ptCount val="27236"/>
                <c:pt idx="0">
                  <c:v>4.8872430000000002E-13</c:v>
                </c:pt>
                <c:pt idx="1">
                  <c:v>4.8872430000000002E-13</c:v>
                </c:pt>
                <c:pt idx="2">
                  <c:v>3.1065020000000002E-10</c:v>
                </c:pt>
                <c:pt idx="3">
                  <c:v>2.3639349999999998E-10</c:v>
                </c:pt>
                <c:pt idx="4">
                  <c:v>2.5495770000000001E-10</c:v>
                </c:pt>
                <c:pt idx="5">
                  <c:v>2.7764710000000002E-10</c:v>
                </c:pt>
                <c:pt idx="6">
                  <c:v>2.8383510000000001E-10</c:v>
                </c:pt>
                <c:pt idx="7">
                  <c:v>2.962113E-10</c:v>
                </c:pt>
                <c:pt idx="8">
                  <c:v>2.6114560000000002E-10</c:v>
                </c:pt>
                <c:pt idx="9">
                  <c:v>2.6527100000000001E-10</c:v>
                </c:pt>
                <c:pt idx="10">
                  <c:v>3.0446200000000002E-10</c:v>
                </c:pt>
                <c:pt idx="11">
                  <c:v>2.7352169999999998E-10</c:v>
                </c:pt>
                <c:pt idx="12">
                  <c:v>2.549575E-10</c:v>
                </c:pt>
                <c:pt idx="13">
                  <c:v>3.2096300000000002E-10</c:v>
                </c:pt>
                <c:pt idx="14">
                  <c:v>2.817721E-10</c:v>
                </c:pt>
                <c:pt idx="15">
                  <c:v>3.580913E-10</c:v>
                </c:pt>
                <c:pt idx="16">
                  <c:v>2.8589740000000001E-10</c:v>
                </c:pt>
                <c:pt idx="17">
                  <c:v>3.292136E-10</c:v>
                </c:pt>
                <c:pt idx="18">
                  <c:v>2.6733330000000001E-10</c:v>
                </c:pt>
                <c:pt idx="19">
                  <c:v>2.8383469999999999E-10</c:v>
                </c:pt>
                <c:pt idx="20">
                  <c:v>3.2715089999999998E-10</c:v>
                </c:pt>
                <c:pt idx="21">
                  <c:v>3.2508820000000001E-10</c:v>
                </c:pt>
                <c:pt idx="22">
                  <c:v>3.498403E-10</c:v>
                </c:pt>
                <c:pt idx="23">
                  <c:v>3.0239870000000001E-10</c:v>
                </c:pt>
                <c:pt idx="24">
                  <c:v>3.0239870000000001E-10</c:v>
                </c:pt>
                <c:pt idx="25">
                  <c:v>3.1477449999999998E-10</c:v>
                </c:pt>
                <c:pt idx="26">
                  <c:v>2.652703E-10</c:v>
                </c:pt>
                <c:pt idx="27">
                  <c:v>3.0652380000000001E-10</c:v>
                </c:pt>
                <c:pt idx="28">
                  <c:v>2.8383430000000002E-10</c:v>
                </c:pt>
                <c:pt idx="29">
                  <c:v>2.941477E-10</c:v>
                </c:pt>
                <c:pt idx="30">
                  <c:v>3.147744E-10</c:v>
                </c:pt>
                <c:pt idx="31">
                  <c:v>2.8383430000000002E-10</c:v>
                </c:pt>
                <c:pt idx="32">
                  <c:v>3.4983990000000002E-10</c:v>
                </c:pt>
                <c:pt idx="33">
                  <c:v>3.4983970000000001E-10</c:v>
                </c:pt>
                <c:pt idx="34">
                  <c:v>3.2715039999999997E-10</c:v>
                </c:pt>
                <c:pt idx="35">
                  <c:v>2.8795959999999998E-10</c:v>
                </c:pt>
                <c:pt idx="36">
                  <c:v>3.085859E-10</c:v>
                </c:pt>
                <c:pt idx="37">
                  <c:v>2.4258050000000001E-10</c:v>
                </c:pt>
                <c:pt idx="38">
                  <c:v>2.941472E-10</c:v>
                </c:pt>
                <c:pt idx="39">
                  <c:v>2.302044E-10</c:v>
                </c:pt>
                <c:pt idx="40">
                  <c:v>2.8795909999999998E-10</c:v>
                </c:pt>
                <c:pt idx="41">
                  <c:v>2.9208449999999998E-10</c:v>
                </c:pt>
                <c:pt idx="42">
                  <c:v>3.0033510000000001E-10</c:v>
                </c:pt>
                <c:pt idx="43">
                  <c:v>2.7352039999999998E-10</c:v>
                </c:pt>
                <c:pt idx="44">
                  <c:v>2.281417E-10</c:v>
                </c:pt>
                <c:pt idx="45">
                  <c:v>2.9827250000000002E-10</c:v>
                </c:pt>
                <c:pt idx="46">
                  <c:v>3.023977E-10</c:v>
                </c:pt>
                <c:pt idx="47">
                  <c:v>3.2921209999999999E-10</c:v>
                </c:pt>
                <c:pt idx="48">
                  <c:v>3.1477330000000001E-10</c:v>
                </c:pt>
                <c:pt idx="49">
                  <c:v>3.2096139999999998E-10</c:v>
                </c:pt>
                <c:pt idx="50">
                  <c:v>3.2302389999999999E-10</c:v>
                </c:pt>
                <c:pt idx="51">
                  <c:v>3.333372E-10</c:v>
                </c:pt>
                <c:pt idx="52">
                  <c:v>3.312746E-10</c:v>
                </c:pt>
                <c:pt idx="53">
                  <c:v>2.858959E-10</c:v>
                </c:pt>
                <c:pt idx="54">
                  <c:v>3.333372E-10</c:v>
                </c:pt>
                <c:pt idx="55">
                  <c:v>3.1271059999999998E-10</c:v>
                </c:pt>
                <c:pt idx="56">
                  <c:v>2.6939450000000003E-10</c:v>
                </c:pt>
                <c:pt idx="57">
                  <c:v>3.2096109999999998E-10</c:v>
                </c:pt>
                <c:pt idx="58">
                  <c:v>3.9315400000000002E-10</c:v>
                </c:pt>
                <c:pt idx="59">
                  <c:v>3.312741E-10</c:v>
                </c:pt>
                <c:pt idx="60">
                  <c:v>3.2302339999999998E-10</c:v>
                </c:pt>
                <c:pt idx="61">
                  <c:v>3.4571270000000002E-10</c:v>
                </c:pt>
                <c:pt idx="62">
                  <c:v>2.9827139999999998E-10</c:v>
                </c:pt>
                <c:pt idx="63">
                  <c:v>3.828405E-10</c:v>
                </c:pt>
                <c:pt idx="64">
                  <c:v>3.2921129999999999E-10</c:v>
                </c:pt>
                <c:pt idx="65">
                  <c:v>2.8795810000000002E-10</c:v>
                </c:pt>
                <c:pt idx="66">
                  <c:v>3.085846E-10</c:v>
                </c:pt>
                <c:pt idx="67">
                  <c:v>3.3333660000000001E-10</c:v>
                </c:pt>
                <c:pt idx="68">
                  <c:v>2.8589530000000002E-10</c:v>
                </c:pt>
                <c:pt idx="69">
                  <c:v>2.6526840000000001E-10</c:v>
                </c:pt>
                <c:pt idx="70">
                  <c:v>3.4158669999999999E-10</c:v>
                </c:pt>
                <c:pt idx="71">
                  <c:v>3.2508550000000002E-10</c:v>
                </c:pt>
                <c:pt idx="72">
                  <c:v>3.2714810000000002E-10</c:v>
                </c:pt>
                <c:pt idx="73">
                  <c:v>2.9208289999999998E-10</c:v>
                </c:pt>
                <c:pt idx="74">
                  <c:v>3.1477209999999999E-10</c:v>
                </c:pt>
                <c:pt idx="75">
                  <c:v>2.446418E-10</c:v>
                </c:pt>
                <c:pt idx="76">
                  <c:v>2.5289239999999998E-10</c:v>
                </c:pt>
                <c:pt idx="77">
                  <c:v>2.7764419999999998E-10</c:v>
                </c:pt>
                <c:pt idx="78">
                  <c:v>3.2714799999999999E-10</c:v>
                </c:pt>
                <c:pt idx="79">
                  <c:v>3.0239599999999998E-10</c:v>
                </c:pt>
                <c:pt idx="80">
                  <c:v>2.7970649999999998E-10</c:v>
                </c:pt>
                <c:pt idx="81">
                  <c:v>3.2921020000000001E-10</c:v>
                </c:pt>
                <c:pt idx="82">
                  <c:v>2.9827029999999999E-10</c:v>
                </c:pt>
                <c:pt idx="83">
                  <c:v>3.2095960000000002E-10</c:v>
                </c:pt>
                <c:pt idx="84">
                  <c:v>2.9414500000000002E-10</c:v>
                </c:pt>
                <c:pt idx="85">
                  <c:v>3.1683409999999999E-10</c:v>
                </c:pt>
                <c:pt idx="86">
                  <c:v>3.2095949999999999E-10</c:v>
                </c:pt>
                <c:pt idx="87">
                  <c:v>3.2921010000000003E-10</c:v>
                </c:pt>
                <c:pt idx="88">
                  <c:v>2.8176910000000002E-10</c:v>
                </c:pt>
                <c:pt idx="89">
                  <c:v>3.1683409999999999E-10</c:v>
                </c:pt>
                <c:pt idx="90">
                  <c:v>2.6526779999999998E-10</c:v>
                </c:pt>
                <c:pt idx="91">
                  <c:v>3.0858309999999999E-10</c:v>
                </c:pt>
                <c:pt idx="92">
                  <c:v>3.3539749999999998E-10</c:v>
                </c:pt>
                <c:pt idx="93">
                  <c:v>3.3746010000000002E-10</c:v>
                </c:pt>
                <c:pt idx="94">
                  <c:v>3.3333480000000001E-10</c:v>
                </c:pt>
                <c:pt idx="95">
                  <c:v>3.9727689999999999E-10</c:v>
                </c:pt>
                <c:pt idx="96">
                  <c:v>3.9315140000000001E-10</c:v>
                </c:pt>
                <c:pt idx="97">
                  <c:v>2.8383120000000001E-10</c:v>
                </c:pt>
                <c:pt idx="98">
                  <c:v>3.6839960000000002E-10</c:v>
                </c:pt>
                <c:pt idx="99">
                  <c:v>3.7871279999999999E-10</c:v>
                </c:pt>
                <c:pt idx="100">
                  <c:v>3.6221170000000001E-10</c:v>
                </c:pt>
                <c:pt idx="101">
                  <c:v>3.2508400000000001E-10</c:v>
                </c:pt>
                <c:pt idx="102">
                  <c:v>3.6839930000000002E-10</c:v>
                </c:pt>
                <c:pt idx="103">
                  <c:v>3.5602329999999999E-10</c:v>
                </c:pt>
                <c:pt idx="104">
                  <c:v>3.5189799999999998E-10</c:v>
                </c:pt>
                <c:pt idx="105">
                  <c:v>3.7046170000000001E-10</c:v>
                </c:pt>
                <c:pt idx="106">
                  <c:v>3.3952209999999998E-10</c:v>
                </c:pt>
                <c:pt idx="107">
                  <c:v>3.5808589999999999E-10</c:v>
                </c:pt>
                <c:pt idx="108">
                  <c:v>2.9208129999999999E-10</c:v>
                </c:pt>
                <c:pt idx="109">
                  <c:v>3.39522E-10</c:v>
                </c:pt>
                <c:pt idx="110">
                  <c:v>3.271461E-10</c:v>
                </c:pt>
                <c:pt idx="111">
                  <c:v>3.4777259999999998E-10</c:v>
                </c:pt>
                <c:pt idx="112">
                  <c:v>3.3127129999999998E-10</c:v>
                </c:pt>
                <c:pt idx="113">
                  <c:v>2.797051E-10</c:v>
                </c:pt>
                <c:pt idx="114">
                  <c:v>3.3333359999999999E-10</c:v>
                </c:pt>
                <c:pt idx="115">
                  <c:v>3.168325E-10</c:v>
                </c:pt>
                <c:pt idx="116">
                  <c:v>3.6427309999999998E-10</c:v>
                </c:pt>
                <c:pt idx="117">
                  <c:v>3.3745880000000002E-10</c:v>
                </c:pt>
                <c:pt idx="118">
                  <c:v>3.3539619999999998E-10</c:v>
                </c:pt>
                <c:pt idx="119">
                  <c:v>3.3745880000000002E-10</c:v>
                </c:pt>
                <c:pt idx="120">
                  <c:v>3.560225E-10</c:v>
                </c:pt>
                <c:pt idx="121">
                  <c:v>3.2714550000000002E-10</c:v>
                </c:pt>
                <c:pt idx="122">
                  <c:v>2.920807E-10</c:v>
                </c:pt>
                <c:pt idx="123">
                  <c:v>3.6221040000000001E-10</c:v>
                </c:pt>
                <c:pt idx="124">
                  <c:v>3.0239359999999999E-10</c:v>
                </c:pt>
                <c:pt idx="125">
                  <c:v>3.6014730000000001E-10</c:v>
                </c:pt>
                <c:pt idx="126">
                  <c:v>3.2301979999999997E-10</c:v>
                </c:pt>
                <c:pt idx="127">
                  <c:v>3.3333290000000002E-10</c:v>
                </c:pt>
                <c:pt idx="128">
                  <c:v>3.4570880000000002E-10</c:v>
                </c:pt>
                <c:pt idx="129">
                  <c:v>3.3333290000000002E-10</c:v>
                </c:pt>
                <c:pt idx="130">
                  <c:v>3.1889450000000001E-10</c:v>
                </c:pt>
                <c:pt idx="131">
                  <c:v>3.518966E-10</c:v>
                </c:pt>
                <c:pt idx="132">
                  <c:v>3.9108659999999999E-10</c:v>
                </c:pt>
                <c:pt idx="133">
                  <c:v>3.5395919999999999E-10</c:v>
                </c:pt>
                <c:pt idx="134">
                  <c:v>4.179009E-10</c:v>
                </c:pt>
                <c:pt idx="135">
                  <c:v>3.5189620000000002E-10</c:v>
                </c:pt>
                <c:pt idx="136">
                  <c:v>3.3333240000000002E-10</c:v>
                </c:pt>
                <c:pt idx="137">
                  <c:v>3.312699E-10</c:v>
                </c:pt>
                <c:pt idx="138">
                  <c:v>2.735161E-10</c:v>
                </c:pt>
                <c:pt idx="139">
                  <c:v>3.312699E-10</c:v>
                </c:pt>
                <c:pt idx="140">
                  <c:v>3.292071E-10</c:v>
                </c:pt>
                <c:pt idx="141">
                  <c:v>3.374576E-10</c:v>
                </c:pt>
                <c:pt idx="142">
                  <c:v>3.8902340000000002E-10</c:v>
                </c:pt>
                <c:pt idx="143">
                  <c:v>3.4364539999999998E-10</c:v>
                </c:pt>
                <c:pt idx="144">
                  <c:v>3.1889390000000003E-10</c:v>
                </c:pt>
                <c:pt idx="145">
                  <c:v>3.5808390000000002E-10</c:v>
                </c:pt>
                <c:pt idx="146">
                  <c:v>3.4158249999999999E-10</c:v>
                </c:pt>
                <c:pt idx="147">
                  <c:v>3.6839670000000002E-10</c:v>
                </c:pt>
                <c:pt idx="148">
                  <c:v>4.0139869999999998E-10</c:v>
                </c:pt>
                <c:pt idx="149">
                  <c:v>3.023925E-10</c:v>
                </c:pt>
                <c:pt idx="150">
                  <c:v>3.4777030000000002E-10</c:v>
                </c:pt>
                <c:pt idx="151">
                  <c:v>4.1171169999999999E-10</c:v>
                </c:pt>
                <c:pt idx="152">
                  <c:v>3.5602069999999999E-10</c:v>
                </c:pt>
                <c:pt idx="153">
                  <c:v>3.8695999999999997E-10</c:v>
                </c:pt>
                <c:pt idx="154">
                  <c:v>3.725217E-10</c:v>
                </c:pt>
                <c:pt idx="155">
                  <c:v>3.2095600000000001E-10</c:v>
                </c:pt>
                <c:pt idx="156">
                  <c:v>3.3745700000000002E-10</c:v>
                </c:pt>
                <c:pt idx="157">
                  <c:v>4.1583629999999999E-10</c:v>
                </c:pt>
                <c:pt idx="158">
                  <c:v>3.8695950000000002E-10</c:v>
                </c:pt>
                <c:pt idx="159">
                  <c:v>3.5189490000000002E-10</c:v>
                </c:pt>
                <c:pt idx="160">
                  <c:v>4.1996160000000001E-10</c:v>
                </c:pt>
                <c:pt idx="161">
                  <c:v>3.2301830000000001E-10</c:v>
                </c:pt>
                <c:pt idx="162">
                  <c:v>3.2920609999999999E-10</c:v>
                </c:pt>
                <c:pt idx="163">
                  <c:v>3.9933529999999999E-10</c:v>
                </c:pt>
                <c:pt idx="164">
                  <c:v>3.6839579999999999E-10</c:v>
                </c:pt>
                <c:pt idx="165">
                  <c:v>3.6220800000000002E-10</c:v>
                </c:pt>
                <c:pt idx="166">
                  <c:v>4.1996149999999998E-10</c:v>
                </c:pt>
                <c:pt idx="167">
                  <c:v>3.2095539999999998E-10</c:v>
                </c:pt>
                <c:pt idx="168">
                  <c:v>3.7045809999999999E-10</c:v>
                </c:pt>
                <c:pt idx="169">
                  <c:v>3.0445429999999999E-10</c:v>
                </c:pt>
                <c:pt idx="170">
                  <c:v>3.3951869999999998E-10</c:v>
                </c:pt>
                <c:pt idx="171">
                  <c:v>3.6014490000000002E-10</c:v>
                </c:pt>
                <c:pt idx="172">
                  <c:v>3.5189440000000002E-10</c:v>
                </c:pt>
                <c:pt idx="173">
                  <c:v>3.4983179999999997E-10</c:v>
                </c:pt>
                <c:pt idx="174">
                  <c:v>3.168299E-10</c:v>
                </c:pt>
                <c:pt idx="175">
                  <c:v>3.2714299999999999E-10</c:v>
                </c:pt>
                <c:pt idx="176">
                  <c:v>3.5395689999999998E-10</c:v>
                </c:pt>
                <c:pt idx="177">
                  <c:v>4.158355E-10</c:v>
                </c:pt>
                <c:pt idx="178">
                  <c:v>3.539568E-10</c:v>
                </c:pt>
                <c:pt idx="179">
                  <c:v>3.0651650000000001E-10</c:v>
                </c:pt>
                <c:pt idx="180">
                  <c:v>3.642696E-10</c:v>
                </c:pt>
                <c:pt idx="181">
                  <c:v>3.725201E-10</c:v>
                </c:pt>
                <c:pt idx="182">
                  <c:v>3.0651639999999998E-10</c:v>
                </c:pt>
                <c:pt idx="183">
                  <c:v>3.0857899999999997E-10</c:v>
                </c:pt>
                <c:pt idx="184">
                  <c:v>3.2095470000000001E-10</c:v>
                </c:pt>
                <c:pt idx="185">
                  <c:v>3.642696E-10</c:v>
                </c:pt>
                <c:pt idx="186">
                  <c:v>3.1889190000000001E-10</c:v>
                </c:pt>
                <c:pt idx="187">
                  <c:v>3.2714249999999999E-10</c:v>
                </c:pt>
                <c:pt idx="188">
                  <c:v>3.1064160000000002E-10</c:v>
                </c:pt>
                <c:pt idx="189">
                  <c:v>3.4364329999999998E-10</c:v>
                </c:pt>
                <c:pt idx="190">
                  <c:v>2.9620290000000002E-10</c:v>
                </c:pt>
                <c:pt idx="191">
                  <c:v>3.5808130000000002E-10</c:v>
                </c:pt>
                <c:pt idx="192">
                  <c:v>3.2301689999999998E-10</c:v>
                </c:pt>
                <c:pt idx="193">
                  <c:v>3.1476639999999998E-10</c:v>
                </c:pt>
                <c:pt idx="194">
                  <c:v>3.3539249999999999E-10</c:v>
                </c:pt>
                <c:pt idx="195">
                  <c:v>3.0651589999999998E-10</c:v>
                </c:pt>
                <c:pt idx="196">
                  <c:v>3.9520820000000002E-10</c:v>
                </c:pt>
                <c:pt idx="197">
                  <c:v>2.9620279999999998E-10</c:v>
                </c:pt>
                <c:pt idx="198">
                  <c:v>3.0032800000000002E-10</c:v>
                </c:pt>
                <c:pt idx="199">
                  <c:v>3.910829E-10</c:v>
                </c:pt>
                <c:pt idx="200">
                  <c:v>3.6839410000000002E-10</c:v>
                </c:pt>
                <c:pt idx="201">
                  <c:v>3.4983039999999999E-10</c:v>
                </c:pt>
                <c:pt idx="202">
                  <c:v>3.7045640000000002E-10</c:v>
                </c:pt>
                <c:pt idx="203">
                  <c:v>3.4983039999999999E-10</c:v>
                </c:pt>
                <c:pt idx="204">
                  <c:v>3.6839379999999998E-10</c:v>
                </c:pt>
                <c:pt idx="205">
                  <c:v>3.8076939999999998E-10</c:v>
                </c:pt>
                <c:pt idx="206">
                  <c:v>3.4570509999999998E-10</c:v>
                </c:pt>
                <c:pt idx="207">
                  <c:v>3.539555E-10</c:v>
                </c:pt>
                <c:pt idx="208">
                  <c:v>3.1270329999999998E-10</c:v>
                </c:pt>
                <c:pt idx="209">
                  <c:v>3.4983019999999998E-10</c:v>
                </c:pt>
                <c:pt idx="210">
                  <c:v>3.085781E-10</c:v>
                </c:pt>
                <c:pt idx="211">
                  <c:v>3.353919E-10</c:v>
                </c:pt>
                <c:pt idx="212">
                  <c:v>3.250786E-10</c:v>
                </c:pt>
                <c:pt idx="213">
                  <c:v>3.5808039999999999E-10</c:v>
                </c:pt>
                <c:pt idx="214">
                  <c:v>3.5808030000000001E-10</c:v>
                </c:pt>
                <c:pt idx="215">
                  <c:v>3.828316E-10</c:v>
                </c:pt>
                <c:pt idx="216">
                  <c:v>3.3126650000000001E-10</c:v>
                </c:pt>
                <c:pt idx="217">
                  <c:v>3.4982989999999999E-10</c:v>
                </c:pt>
                <c:pt idx="218">
                  <c:v>3.4570460000000002E-10</c:v>
                </c:pt>
                <c:pt idx="219">
                  <c:v>3.5189249999999998E-10</c:v>
                </c:pt>
                <c:pt idx="220">
                  <c:v>3.436419E-10</c:v>
                </c:pt>
                <c:pt idx="221">
                  <c:v>3.2301579999999999E-10</c:v>
                </c:pt>
                <c:pt idx="222">
                  <c:v>3.6426789999999998E-10</c:v>
                </c:pt>
                <c:pt idx="223">
                  <c:v>3.6426770000000002E-10</c:v>
                </c:pt>
                <c:pt idx="224">
                  <c:v>3.4157900000000002E-10</c:v>
                </c:pt>
                <c:pt idx="225">
                  <c:v>3.9108139999999999E-10</c:v>
                </c:pt>
                <c:pt idx="226">
                  <c:v>3.7664319999999999E-10</c:v>
                </c:pt>
                <c:pt idx="227">
                  <c:v>3.3332859999999999E-10</c:v>
                </c:pt>
                <c:pt idx="228">
                  <c:v>3.0445210000000002E-10</c:v>
                </c:pt>
                <c:pt idx="229">
                  <c:v>3.1270260000000002E-10</c:v>
                </c:pt>
                <c:pt idx="230">
                  <c:v>3.3951640000000002E-10</c:v>
                </c:pt>
                <c:pt idx="231">
                  <c:v>3.8283100000000002E-10</c:v>
                </c:pt>
                <c:pt idx="232">
                  <c:v>3.745806E-10</c:v>
                </c:pt>
                <c:pt idx="233">
                  <c:v>3.436414E-10</c:v>
                </c:pt>
                <c:pt idx="234">
                  <c:v>3.5601690000000002E-10</c:v>
                </c:pt>
                <c:pt idx="235">
                  <c:v>3.1063969999999998E-10</c:v>
                </c:pt>
                <c:pt idx="236">
                  <c:v>3.2095249999999998E-10</c:v>
                </c:pt>
                <c:pt idx="237">
                  <c:v>3.3745340000000001E-10</c:v>
                </c:pt>
                <c:pt idx="238">
                  <c:v>3.2095260000000002E-10</c:v>
                </c:pt>
                <c:pt idx="239">
                  <c:v>2.9620130000000002E-10</c:v>
                </c:pt>
                <c:pt idx="240">
                  <c:v>3.9108089999999998E-10</c:v>
                </c:pt>
                <c:pt idx="241">
                  <c:v>3.0651440000000002E-10</c:v>
                </c:pt>
                <c:pt idx="242">
                  <c:v>3.457037E-10</c:v>
                </c:pt>
                <c:pt idx="243">
                  <c:v>3.5189150000000003E-10</c:v>
                </c:pt>
                <c:pt idx="244">
                  <c:v>4.0345640000000001E-10</c:v>
                </c:pt>
                <c:pt idx="245">
                  <c:v>3.7045460000000002E-10</c:v>
                </c:pt>
                <c:pt idx="246">
                  <c:v>3.0857659999999998E-10</c:v>
                </c:pt>
                <c:pt idx="247">
                  <c:v>3.188896E-10</c:v>
                </c:pt>
                <c:pt idx="248">
                  <c:v>3.4982859999999999E-10</c:v>
                </c:pt>
                <c:pt idx="249">
                  <c:v>3.5395369999999999E-10</c:v>
                </c:pt>
                <c:pt idx="250">
                  <c:v>3.518911E-10</c:v>
                </c:pt>
                <c:pt idx="251">
                  <c:v>3.4157809999999999E-10</c:v>
                </c:pt>
                <c:pt idx="252">
                  <c:v>3.6220399999999998E-10</c:v>
                </c:pt>
                <c:pt idx="253">
                  <c:v>3.2713989999999999E-10</c:v>
                </c:pt>
                <c:pt idx="254">
                  <c:v>3.9314289999999999E-10</c:v>
                </c:pt>
                <c:pt idx="255">
                  <c:v>4.2408189999999998E-10</c:v>
                </c:pt>
                <c:pt idx="256">
                  <c:v>3.3745249999999998E-10</c:v>
                </c:pt>
                <c:pt idx="257">
                  <c:v>3.5395330000000002E-10</c:v>
                </c:pt>
                <c:pt idx="258">
                  <c:v>3.1888919999999997E-10</c:v>
                </c:pt>
                <c:pt idx="259">
                  <c:v>3.5395330000000002E-10</c:v>
                </c:pt>
                <c:pt idx="260">
                  <c:v>3.4982820000000002E-10</c:v>
                </c:pt>
                <c:pt idx="261">
                  <c:v>3.6839150000000002E-10</c:v>
                </c:pt>
                <c:pt idx="262">
                  <c:v>4.137685E-10</c:v>
                </c:pt>
                <c:pt idx="263">
                  <c:v>2.879504E-10</c:v>
                </c:pt>
                <c:pt idx="264">
                  <c:v>3.4982809999999998E-10</c:v>
                </c:pt>
                <c:pt idx="265">
                  <c:v>3.5601579999999998E-10</c:v>
                </c:pt>
                <c:pt idx="266">
                  <c:v>3.49828E-10</c:v>
                </c:pt>
                <c:pt idx="267">
                  <c:v>3.6839119999999998E-10</c:v>
                </c:pt>
                <c:pt idx="268">
                  <c:v>3.5395299999999998E-10</c:v>
                </c:pt>
                <c:pt idx="269">
                  <c:v>3.3951490000000001E-10</c:v>
                </c:pt>
                <c:pt idx="270">
                  <c:v>3.477652E-10</c:v>
                </c:pt>
                <c:pt idx="271">
                  <c:v>3.3951479999999998E-10</c:v>
                </c:pt>
                <c:pt idx="272">
                  <c:v>3.6014069999999997E-10</c:v>
                </c:pt>
                <c:pt idx="273">
                  <c:v>3.4776510000000002E-10</c:v>
                </c:pt>
                <c:pt idx="274">
                  <c:v>3.3332690000000002E-10</c:v>
                </c:pt>
                <c:pt idx="275">
                  <c:v>4.0139239999999999E-10</c:v>
                </c:pt>
                <c:pt idx="276">
                  <c:v>3.292019E-10</c:v>
                </c:pt>
                <c:pt idx="277">
                  <c:v>3.9107940000000002E-10</c:v>
                </c:pt>
                <c:pt idx="278">
                  <c:v>3.7664120000000002E-10</c:v>
                </c:pt>
                <c:pt idx="279">
                  <c:v>3.807662E-10</c:v>
                </c:pt>
                <c:pt idx="280">
                  <c:v>3.3951449999999999E-10</c:v>
                </c:pt>
                <c:pt idx="281">
                  <c:v>3.6426549999999999E-10</c:v>
                </c:pt>
                <c:pt idx="282">
                  <c:v>3.683908E-10</c:v>
                </c:pt>
                <c:pt idx="283">
                  <c:v>3.1888850000000001E-10</c:v>
                </c:pt>
                <c:pt idx="284">
                  <c:v>3.1476330000000002E-10</c:v>
                </c:pt>
                <c:pt idx="285">
                  <c:v>3.477647E-10</c:v>
                </c:pt>
                <c:pt idx="286">
                  <c:v>3.2095100000000002E-10</c:v>
                </c:pt>
                <c:pt idx="287">
                  <c:v>3.3332659999999998E-10</c:v>
                </c:pt>
                <c:pt idx="288">
                  <c:v>3.457021E-10</c:v>
                </c:pt>
                <c:pt idx="289">
                  <c:v>3.436393E-10</c:v>
                </c:pt>
                <c:pt idx="290">
                  <c:v>3.2920119999999998E-10</c:v>
                </c:pt>
                <c:pt idx="291">
                  <c:v>3.3745150000000002E-10</c:v>
                </c:pt>
                <c:pt idx="292">
                  <c:v>3.8076580000000003E-10</c:v>
                </c:pt>
                <c:pt idx="293">
                  <c:v>3.5601480000000002E-10</c:v>
                </c:pt>
                <c:pt idx="294">
                  <c:v>3.3126369999999999E-10</c:v>
                </c:pt>
                <c:pt idx="295">
                  <c:v>3.683903E-10</c:v>
                </c:pt>
                <c:pt idx="296">
                  <c:v>3.6014000000000001E-10</c:v>
                </c:pt>
                <c:pt idx="297">
                  <c:v>3.1063789999999998E-10</c:v>
                </c:pt>
                <c:pt idx="298">
                  <c:v>3.3332629999999998E-10</c:v>
                </c:pt>
                <c:pt idx="299">
                  <c:v>3.0238750000000001E-10</c:v>
                </c:pt>
                <c:pt idx="300">
                  <c:v>3.8489070000000002E-10</c:v>
                </c:pt>
                <c:pt idx="301">
                  <c:v>3.3332610000000002E-10</c:v>
                </c:pt>
                <c:pt idx="302">
                  <c:v>2.9619950000000002E-10</c:v>
                </c:pt>
                <c:pt idx="303">
                  <c:v>3.1888800000000001E-10</c:v>
                </c:pt>
                <c:pt idx="304">
                  <c:v>3.271383E-10</c:v>
                </c:pt>
                <c:pt idx="305">
                  <c:v>3.8695319999999998E-10</c:v>
                </c:pt>
                <c:pt idx="306">
                  <c:v>2.8588659999999998E-10</c:v>
                </c:pt>
                <c:pt idx="307">
                  <c:v>3.5807699999999999E-10</c:v>
                </c:pt>
                <c:pt idx="308">
                  <c:v>3.4157640000000001E-10</c:v>
                </c:pt>
                <c:pt idx="309">
                  <c:v>3.2095039999999999E-10</c:v>
                </c:pt>
                <c:pt idx="310">
                  <c:v>3.3332590000000001E-10</c:v>
                </c:pt>
                <c:pt idx="311">
                  <c:v>3.3745089999999998E-10</c:v>
                </c:pt>
                <c:pt idx="312">
                  <c:v>2.8176119999999999E-10</c:v>
                </c:pt>
                <c:pt idx="313">
                  <c:v>3.1063740000000002E-10</c:v>
                </c:pt>
                <c:pt idx="314">
                  <c:v>3.2301280000000002E-10</c:v>
                </c:pt>
                <c:pt idx="315">
                  <c:v>3.1888759999999998E-10</c:v>
                </c:pt>
                <c:pt idx="316">
                  <c:v>2.466973E-10</c:v>
                </c:pt>
                <c:pt idx="317">
                  <c:v>2.9207410000000002E-10</c:v>
                </c:pt>
                <c:pt idx="318">
                  <c:v>3.8489029999999999E-10</c:v>
                </c:pt>
                <c:pt idx="319">
                  <c:v>3.2920050000000002E-10</c:v>
                </c:pt>
                <c:pt idx="320">
                  <c:v>3.1269989999999998E-10</c:v>
                </c:pt>
                <c:pt idx="321">
                  <c:v>2.9826180000000002E-10</c:v>
                </c:pt>
                <c:pt idx="322">
                  <c:v>3.8076480000000002E-10</c:v>
                </c:pt>
                <c:pt idx="323">
                  <c:v>3.4570089999999998E-10</c:v>
                </c:pt>
                <c:pt idx="324">
                  <c:v>3.4776349999999997E-10</c:v>
                </c:pt>
                <c:pt idx="325">
                  <c:v>3.3332540000000001E-10</c:v>
                </c:pt>
                <c:pt idx="326">
                  <c:v>3.7870209999999999E-10</c:v>
                </c:pt>
                <c:pt idx="327">
                  <c:v>3.5395109999999999E-10</c:v>
                </c:pt>
                <c:pt idx="328">
                  <c:v>3.3745050000000001E-10</c:v>
                </c:pt>
                <c:pt idx="329">
                  <c:v>4.0964070000000001E-10</c:v>
                </c:pt>
                <c:pt idx="330">
                  <c:v>3.3332529999999998E-10</c:v>
                </c:pt>
                <c:pt idx="331">
                  <c:v>3.2507510000000002E-10</c:v>
                </c:pt>
                <c:pt idx="332">
                  <c:v>3.2507499999999999E-10</c:v>
                </c:pt>
                <c:pt idx="333">
                  <c:v>3.43638E-10</c:v>
                </c:pt>
                <c:pt idx="334">
                  <c:v>4.034528E-10</c:v>
                </c:pt>
                <c:pt idx="335">
                  <c:v>3.374503E-10</c:v>
                </c:pt>
                <c:pt idx="336">
                  <c:v>3.2920000000000001E-10</c:v>
                </c:pt>
                <c:pt idx="337">
                  <c:v>3.6013859999999998E-10</c:v>
                </c:pt>
                <c:pt idx="338">
                  <c:v>3.8695200000000001E-10</c:v>
                </c:pt>
                <c:pt idx="339">
                  <c:v>4.0964029999999999E-10</c:v>
                </c:pt>
                <c:pt idx="340">
                  <c:v>4.0551530000000001E-10</c:v>
                </c:pt>
                <c:pt idx="341">
                  <c:v>3.7457660000000002E-10</c:v>
                </c:pt>
                <c:pt idx="342">
                  <c:v>3.3126239999999999E-10</c:v>
                </c:pt>
                <c:pt idx="343">
                  <c:v>3.7663920000000001E-10</c:v>
                </c:pt>
                <c:pt idx="344">
                  <c:v>3.6632610000000001E-10</c:v>
                </c:pt>
                <c:pt idx="345">
                  <c:v>3.1476169999999998E-10</c:v>
                </c:pt>
                <c:pt idx="346">
                  <c:v>3.6838859999999997E-10</c:v>
                </c:pt>
                <c:pt idx="347">
                  <c:v>3.2713709999999997E-10</c:v>
                </c:pt>
                <c:pt idx="348">
                  <c:v>3.5395059999999999E-10</c:v>
                </c:pt>
                <c:pt idx="349">
                  <c:v>3.9520200000000001E-10</c:v>
                </c:pt>
                <c:pt idx="350">
                  <c:v>3.7457630000000002E-10</c:v>
                </c:pt>
                <c:pt idx="351">
                  <c:v>3.51888E-10</c:v>
                </c:pt>
                <c:pt idx="352">
                  <c:v>3.4363770000000001E-10</c:v>
                </c:pt>
                <c:pt idx="353">
                  <c:v>3.4157510000000001E-10</c:v>
                </c:pt>
                <c:pt idx="354">
                  <c:v>3.7251369999999998E-10</c:v>
                </c:pt>
                <c:pt idx="355">
                  <c:v>3.4982510000000001E-10</c:v>
                </c:pt>
                <c:pt idx="356">
                  <c:v>3.4363749999999999E-10</c:v>
                </c:pt>
                <c:pt idx="357">
                  <c:v>3.065111E-10</c:v>
                </c:pt>
                <c:pt idx="358">
                  <c:v>3.2507430000000002E-10</c:v>
                </c:pt>
                <c:pt idx="359">
                  <c:v>3.518877E-10</c:v>
                </c:pt>
                <c:pt idx="360">
                  <c:v>3.1888649999999999E-10</c:v>
                </c:pt>
                <c:pt idx="361">
                  <c:v>3.518877E-10</c:v>
                </c:pt>
                <c:pt idx="362">
                  <c:v>3.7663860000000002E-10</c:v>
                </c:pt>
                <c:pt idx="363">
                  <c:v>3.8282630000000002E-10</c:v>
                </c:pt>
                <c:pt idx="364">
                  <c:v>3.9107649999999998E-10</c:v>
                </c:pt>
                <c:pt idx="365">
                  <c:v>3.5395020000000002E-10</c:v>
                </c:pt>
                <c:pt idx="366">
                  <c:v>3.4157460000000001E-10</c:v>
                </c:pt>
                <c:pt idx="367">
                  <c:v>3.3951189999999998E-10</c:v>
                </c:pt>
                <c:pt idx="368">
                  <c:v>3.2713660000000002E-10</c:v>
                </c:pt>
                <c:pt idx="369">
                  <c:v>3.7251319999999997E-10</c:v>
                </c:pt>
                <c:pt idx="370">
                  <c:v>3.5188749999999999E-10</c:v>
                </c:pt>
                <c:pt idx="371">
                  <c:v>3.498249E-10</c:v>
                </c:pt>
                <c:pt idx="372">
                  <c:v>3.4776230000000001E-10</c:v>
                </c:pt>
                <c:pt idx="373">
                  <c:v>3.2919909999999998E-10</c:v>
                </c:pt>
                <c:pt idx="374">
                  <c:v>2.9826050000000002E-10</c:v>
                </c:pt>
                <c:pt idx="375">
                  <c:v>3.4776230000000001E-10</c:v>
                </c:pt>
                <c:pt idx="376">
                  <c:v>3.4982469999999999E-10</c:v>
                </c:pt>
                <c:pt idx="377">
                  <c:v>2.9207280000000002E-10</c:v>
                </c:pt>
                <c:pt idx="378">
                  <c:v>3.0238560000000002E-10</c:v>
                </c:pt>
                <c:pt idx="379">
                  <c:v>3.3538660000000002E-10</c:v>
                </c:pt>
                <c:pt idx="380">
                  <c:v>3.622E-10</c:v>
                </c:pt>
                <c:pt idx="381">
                  <c:v>3.5601239999999998E-10</c:v>
                </c:pt>
                <c:pt idx="382">
                  <c:v>3.0857330000000002E-10</c:v>
                </c:pt>
                <c:pt idx="383">
                  <c:v>3.2713629999999998E-10</c:v>
                </c:pt>
                <c:pt idx="384">
                  <c:v>3.2713640000000001E-10</c:v>
                </c:pt>
                <c:pt idx="385">
                  <c:v>2.8588499999999999E-10</c:v>
                </c:pt>
                <c:pt idx="386">
                  <c:v>2.8175980000000001E-10</c:v>
                </c:pt>
                <c:pt idx="387">
                  <c:v>2.941352E-10</c:v>
                </c:pt>
                <c:pt idx="388">
                  <c:v>3.4569920000000001E-10</c:v>
                </c:pt>
                <c:pt idx="389">
                  <c:v>3.0857299999999997E-10</c:v>
                </c:pt>
                <c:pt idx="390">
                  <c:v>3.8076289999999998E-10</c:v>
                </c:pt>
                <c:pt idx="391">
                  <c:v>3.0032269999999998E-10</c:v>
                </c:pt>
                <c:pt idx="392">
                  <c:v>2.9001000000000001E-10</c:v>
                </c:pt>
                <c:pt idx="393">
                  <c:v>3.209485E-10</c:v>
                </c:pt>
                <c:pt idx="394">
                  <c:v>3.415741E-10</c:v>
                </c:pt>
                <c:pt idx="395">
                  <c:v>3.539495E-10</c:v>
                </c:pt>
                <c:pt idx="396">
                  <c:v>2.79697E-10</c:v>
                </c:pt>
                <c:pt idx="397">
                  <c:v>3.4776170000000002E-10</c:v>
                </c:pt>
                <c:pt idx="398">
                  <c:v>3.0651039999999998E-10</c:v>
                </c:pt>
                <c:pt idx="399">
                  <c:v>3.7663749999999998E-10</c:v>
                </c:pt>
                <c:pt idx="400">
                  <c:v>3.2713590000000001E-10</c:v>
                </c:pt>
                <c:pt idx="401">
                  <c:v>3.4157389999999999E-10</c:v>
                </c:pt>
                <c:pt idx="402">
                  <c:v>3.2301070000000002E-10</c:v>
                </c:pt>
                <c:pt idx="403">
                  <c:v>2.8382210000000001E-10</c:v>
                </c:pt>
                <c:pt idx="404">
                  <c:v>3.3744879999999999E-10</c:v>
                </c:pt>
                <c:pt idx="405">
                  <c:v>3.0238510000000002E-10</c:v>
                </c:pt>
                <c:pt idx="406">
                  <c:v>3.3126100000000001E-10</c:v>
                </c:pt>
                <c:pt idx="407">
                  <c:v>2.9207230000000002E-10</c:v>
                </c:pt>
                <c:pt idx="408">
                  <c:v>3.4776159999999999E-10</c:v>
                </c:pt>
                <c:pt idx="409">
                  <c:v>3.436364E-10</c:v>
                </c:pt>
                <c:pt idx="410">
                  <c:v>2.9000950000000001E-10</c:v>
                </c:pt>
                <c:pt idx="411">
                  <c:v>3.374485E-10</c:v>
                </c:pt>
                <c:pt idx="412">
                  <c:v>2.982598E-10</c:v>
                </c:pt>
                <c:pt idx="413">
                  <c:v>3.0651000000000001E-10</c:v>
                </c:pt>
                <c:pt idx="414">
                  <c:v>3.147603E-10</c:v>
                </c:pt>
                <c:pt idx="415">
                  <c:v>3.4569879999999998E-10</c:v>
                </c:pt>
                <c:pt idx="416">
                  <c:v>2.920721E-10</c:v>
                </c:pt>
                <c:pt idx="417">
                  <c:v>2.817593E-10</c:v>
                </c:pt>
                <c:pt idx="418">
                  <c:v>2.87947E-10</c:v>
                </c:pt>
                <c:pt idx="419">
                  <c:v>3.1269770000000001E-10</c:v>
                </c:pt>
                <c:pt idx="420">
                  <c:v>2.9413460000000002E-10</c:v>
                </c:pt>
                <c:pt idx="421">
                  <c:v>3.2094779999999998E-10</c:v>
                </c:pt>
                <c:pt idx="422">
                  <c:v>2.9413449999999998E-10</c:v>
                </c:pt>
                <c:pt idx="423">
                  <c:v>2.6113340000000001E-10</c:v>
                </c:pt>
                <c:pt idx="424">
                  <c:v>3.1888530000000002E-10</c:v>
                </c:pt>
                <c:pt idx="425">
                  <c:v>3.2301039999999998E-10</c:v>
                </c:pt>
                <c:pt idx="426">
                  <c:v>3.230103E-10</c:v>
                </c:pt>
                <c:pt idx="427">
                  <c:v>3.3332319999999998E-10</c:v>
                </c:pt>
                <c:pt idx="428">
                  <c:v>3.271354E-10</c:v>
                </c:pt>
                <c:pt idx="429">
                  <c:v>3.0444720000000001E-10</c:v>
                </c:pt>
                <c:pt idx="430">
                  <c:v>3.209477E-10</c:v>
                </c:pt>
                <c:pt idx="431">
                  <c:v>2.8175900000000001E-10</c:v>
                </c:pt>
                <c:pt idx="432">
                  <c:v>3.6426140000000002E-10</c:v>
                </c:pt>
                <c:pt idx="433">
                  <c:v>3.4776090000000002E-10</c:v>
                </c:pt>
                <c:pt idx="434">
                  <c:v>3.8488710000000001E-10</c:v>
                </c:pt>
                <c:pt idx="435">
                  <c:v>3.209477E-10</c:v>
                </c:pt>
                <c:pt idx="436">
                  <c:v>3.1269740000000001E-10</c:v>
                </c:pt>
                <c:pt idx="437">
                  <c:v>3.5188599999999998E-10</c:v>
                </c:pt>
                <c:pt idx="438">
                  <c:v>3.395105E-10</c:v>
                </c:pt>
                <c:pt idx="439">
                  <c:v>2.9000909999999999E-10</c:v>
                </c:pt>
                <c:pt idx="440">
                  <c:v>3.6838660000000001E-10</c:v>
                </c:pt>
                <c:pt idx="441">
                  <c:v>3.1888499999999998E-10</c:v>
                </c:pt>
                <c:pt idx="442">
                  <c:v>2.9413419999999999E-10</c:v>
                </c:pt>
                <c:pt idx="443">
                  <c:v>2.9413410000000001E-10</c:v>
                </c:pt>
                <c:pt idx="444">
                  <c:v>3.2713519999999999E-10</c:v>
                </c:pt>
                <c:pt idx="445">
                  <c:v>3.023844E-10</c:v>
                </c:pt>
                <c:pt idx="446">
                  <c:v>3.1063460000000001E-10</c:v>
                </c:pt>
                <c:pt idx="447">
                  <c:v>2.920716E-10</c:v>
                </c:pt>
                <c:pt idx="448">
                  <c:v>2.9413410000000001E-10</c:v>
                </c:pt>
                <c:pt idx="449">
                  <c:v>3.2919760000000002E-10</c:v>
                </c:pt>
                <c:pt idx="450">
                  <c:v>3.4157300000000002E-10</c:v>
                </c:pt>
                <c:pt idx="451">
                  <c:v>3.0032180000000001E-10</c:v>
                </c:pt>
                <c:pt idx="452">
                  <c:v>3.5601090000000002E-10</c:v>
                </c:pt>
                <c:pt idx="453">
                  <c:v>2.796962E-10</c:v>
                </c:pt>
                <c:pt idx="454">
                  <c:v>3.6219840000000001E-10</c:v>
                </c:pt>
                <c:pt idx="455">
                  <c:v>3.539482E-10</c:v>
                </c:pt>
                <c:pt idx="456">
                  <c:v>3.3126E-10</c:v>
                </c:pt>
                <c:pt idx="457">
                  <c:v>2.941339E-10</c:v>
                </c:pt>
                <c:pt idx="458">
                  <c:v>3.2300970000000001E-10</c:v>
                </c:pt>
                <c:pt idx="459">
                  <c:v>2.838211E-10</c:v>
                </c:pt>
                <c:pt idx="460">
                  <c:v>3.3951020000000001E-10</c:v>
                </c:pt>
                <c:pt idx="461">
                  <c:v>3.168221E-10</c:v>
                </c:pt>
                <c:pt idx="462">
                  <c:v>3.7044849999999998E-10</c:v>
                </c:pt>
                <c:pt idx="463">
                  <c:v>2.9000879999999999E-10</c:v>
                </c:pt>
                <c:pt idx="464">
                  <c:v>3.3538510000000001E-10</c:v>
                </c:pt>
                <c:pt idx="465">
                  <c:v>3.5394799999999999E-10</c:v>
                </c:pt>
                <c:pt idx="466">
                  <c:v>3.3951E-10</c:v>
                </c:pt>
                <c:pt idx="467">
                  <c:v>2.9000859999999998E-10</c:v>
                </c:pt>
                <c:pt idx="468">
                  <c:v>3.601356E-10</c:v>
                </c:pt>
                <c:pt idx="469">
                  <c:v>3.6838580000000001E-10</c:v>
                </c:pt>
                <c:pt idx="470">
                  <c:v>3.498228E-10</c:v>
                </c:pt>
                <c:pt idx="471">
                  <c:v>3.1475929999999999E-10</c:v>
                </c:pt>
                <c:pt idx="472">
                  <c:v>2.8175840000000002E-10</c:v>
                </c:pt>
                <c:pt idx="473">
                  <c:v>3.0444649999999999E-10</c:v>
                </c:pt>
                <c:pt idx="474">
                  <c:v>3.2094699999999999E-10</c:v>
                </c:pt>
                <c:pt idx="475">
                  <c:v>3.5807309999999999E-10</c:v>
                </c:pt>
                <c:pt idx="476">
                  <c:v>3.5807289999999998E-10</c:v>
                </c:pt>
                <c:pt idx="477">
                  <c:v>3.3125970000000001E-10</c:v>
                </c:pt>
                <c:pt idx="478">
                  <c:v>3.683856E-10</c:v>
                </c:pt>
                <c:pt idx="479">
                  <c:v>3.5188519999999998E-10</c:v>
                </c:pt>
                <c:pt idx="480">
                  <c:v>3.0650890000000002E-10</c:v>
                </c:pt>
                <c:pt idx="481">
                  <c:v>3.3125970000000001E-10</c:v>
                </c:pt>
                <c:pt idx="482">
                  <c:v>3.3950979999999999E-10</c:v>
                </c:pt>
                <c:pt idx="483">
                  <c:v>3.910738E-10</c:v>
                </c:pt>
                <c:pt idx="484">
                  <c:v>3.2919699999999999E-10</c:v>
                </c:pt>
                <c:pt idx="485">
                  <c:v>3.3744719999999999E-10</c:v>
                </c:pt>
                <c:pt idx="486">
                  <c:v>3.6426040000000002E-10</c:v>
                </c:pt>
                <c:pt idx="487">
                  <c:v>3.6013530000000001E-10</c:v>
                </c:pt>
                <c:pt idx="488">
                  <c:v>3.5601010000000003E-10</c:v>
                </c:pt>
                <c:pt idx="489">
                  <c:v>3.3744699999999998E-10</c:v>
                </c:pt>
                <c:pt idx="490">
                  <c:v>3.6219769999999999E-10</c:v>
                </c:pt>
                <c:pt idx="491">
                  <c:v>3.291969E-10</c:v>
                </c:pt>
                <c:pt idx="492">
                  <c:v>3.2300920000000001E-10</c:v>
                </c:pt>
                <c:pt idx="493">
                  <c:v>3.6632289999999998E-10</c:v>
                </c:pt>
                <c:pt idx="494">
                  <c:v>3.456974E-10</c:v>
                </c:pt>
                <c:pt idx="495">
                  <c:v>3.6219769999999999E-10</c:v>
                </c:pt>
                <c:pt idx="496">
                  <c:v>3.8282320000000001E-10</c:v>
                </c:pt>
                <c:pt idx="497">
                  <c:v>3.766356E-10</c:v>
                </c:pt>
                <c:pt idx="498">
                  <c:v>3.2507170000000002E-10</c:v>
                </c:pt>
                <c:pt idx="499">
                  <c:v>3.1269640000000001E-10</c:v>
                </c:pt>
                <c:pt idx="500">
                  <c:v>3.0032089999999998E-10</c:v>
                </c:pt>
                <c:pt idx="501">
                  <c:v>3.0238350000000002E-10</c:v>
                </c:pt>
                <c:pt idx="502">
                  <c:v>3.4569710000000001E-10</c:v>
                </c:pt>
                <c:pt idx="503">
                  <c:v>2.6732009999999999E-10</c:v>
                </c:pt>
                <c:pt idx="504">
                  <c:v>3.1682139999999998E-10</c:v>
                </c:pt>
                <c:pt idx="505">
                  <c:v>2.81758E-10</c:v>
                </c:pt>
                <c:pt idx="506">
                  <c:v>3.1888389999999999E-10</c:v>
                </c:pt>
                <c:pt idx="507">
                  <c:v>3.23009E-10</c:v>
                </c:pt>
                <c:pt idx="508">
                  <c:v>3.3332170000000002E-10</c:v>
                </c:pt>
                <c:pt idx="509">
                  <c:v>3.2300890000000002E-10</c:v>
                </c:pt>
                <c:pt idx="510">
                  <c:v>3.3744680000000002E-10</c:v>
                </c:pt>
                <c:pt idx="511">
                  <c:v>2.9207059999999999E-10</c:v>
                </c:pt>
                <c:pt idx="512">
                  <c:v>2.9413330000000001E-10</c:v>
                </c:pt>
                <c:pt idx="513">
                  <c:v>2.7557020000000002E-10</c:v>
                </c:pt>
                <c:pt idx="514">
                  <c:v>3.7663530000000001E-10</c:v>
                </c:pt>
                <c:pt idx="515">
                  <c:v>3.518846E-10</c:v>
                </c:pt>
                <c:pt idx="516">
                  <c:v>3.2094630000000002E-10</c:v>
                </c:pt>
                <c:pt idx="517">
                  <c:v>3.1475870000000001E-10</c:v>
                </c:pt>
                <c:pt idx="518">
                  <c:v>3.044459E-10</c:v>
                </c:pt>
                <c:pt idx="519">
                  <c:v>3.1063350000000002E-10</c:v>
                </c:pt>
                <c:pt idx="520">
                  <c:v>3.4157170000000001E-10</c:v>
                </c:pt>
                <c:pt idx="521">
                  <c:v>3.5188450000000002E-10</c:v>
                </c:pt>
                <c:pt idx="522">
                  <c:v>2.9000790000000002E-10</c:v>
                </c:pt>
                <c:pt idx="523">
                  <c:v>3.1475859999999997E-10</c:v>
                </c:pt>
                <c:pt idx="524">
                  <c:v>3.3744660000000001E-10</c:v>
                </c:pt>
                <c:pt idx="525">
                  <c:v>3.230087E-10</c:v>
                </c:pt>
                <c:pt idx="526">
                  <c:v>3.4157170000000001E-10</c:v>
                </c:pt>
                <c:pt idx="527">
                  <c:v>2.838203E-10</c:v>
                </c:pt>
                <c:pt idx="528">
                  <c:v>3.4982190000000002E-10</c:v>
                </c:pt>
                <c:pt idx="529">
                  <c:v>3.4363419999999998E-10</c:v>
                </c:pt>
                <c:pt idx="530">
                  <c:v>3.2919630000000002E-10</c:v>
                </c:pt>
                <c:pt idx="531">
                  <c:v>-5.0184090000000003E-13</c:v>
                </c:pt>
                <c:pt idx="532">
                  <c:v>-4.8421409999999996E-13</c:v>
                </c:pt>
                <c:pt idx="533">
                  <c:v>-4.3619540000000002E-13</c:v>
                </c:pt>
                <c:pt idx="534">
                  <c:v>-4.2505170000000001E-13</c:v>
                </c:pt>
                <c:pt idx="535">
                  <c:v>-4.3639799999999999E-13</c:v>
                </c:pt>
                <c:pt idx="536">
                  <c:v>-3.9263410000000001E-13</c:v>
                </c:pt>
                <c:pt idx="537">
                  <c:v>-3.3529550000000002E-13</c:v>
                </c:pt>
                <c:pt idx="538">
                  <c:v>-2.965969E-13</c:v>
                </c:pt>
                <c:pt idx="539">
                  <c:v>-3.1098239999999998E-13</c:v>
                </c:pt>
                <c:pt idx="540">
                  <c:v>-2.5830369999999999E-13</c:v>
                </c:pt>
                <c:pt idx="541">
                  <c:v>-2.3216699999999999E-13</c:v>
                </c:pt>
                <c:pt idx="542">
                  <c:v>-2.9759579999999998E-14</c:v>
                </c:pt>
                <c:pt idx="543">
                  <c:v>-4.0700520000000001E-14</c:v>
                </c:pt>
                <c:pt idx="544">
                  <c:v>-7.3118120000000006E-14</c:v>
                </c:pt>
                <c:pt idx="545">
                  <c:v>-2.9962190000000003E-14</c:v>
                </c:pt>
                <c:pt idx="546">
                  <c:v>-3.8471799999999997E-14</c:v>
                </c:pt>
                <c:pt idx="547">
                  <c:v>-7.2712909999999994E-14</c:v>
                </c:pt>
                <c:pt idx="548">
                  <c:v>-3.664832E-14</c:v>
                </c:pt>
                <c:pt idx="549">
                  <c:v>-5.0628409999999997E-14</c:v>
                </c:pt>
                <c:pt idx="550">
                  <c:v>-4.9007509999999998E-14</c:v>
                </c:pt>
                <c:pt idx="551">
                  <c:v>-5.8935399999999994E-14</c:v>
                </c:pt>
                <c:pt idx="552">
                  <c:v>-5.0628409999999997E-14</c:v>
                </c:pt>
                <c:pt idx="553">
                  <c:v>1.9069420000000001E-14</c:v>
                </c:pt>
                <c:pt idx="554">
                  <c:v>9.7280539999999994E-14</c:v>
                </c:pt>
                <c:pt idx="555">
                  <c:v>8.8365009999999996E-14</c:v>
                </c:pt>
                <c:pt idx="556">
                  <c:v>1.374004E-13</c:v>
                </c:pt>
                <c:pt idx="557">
                  <c:v>9.2822779999999994E-14</c:v>
                </c:pt>
                <c:pt idx="558">
                  <c:v>1.566498E-13</c:v>
                </c:pt>
                <c:pt idx="559">
                  <c:v>2.1034550000000001E-13</c:v>
                </c:pt>
                <c:pt idx="560">
                  <c:v>1.39224E-13</c:v>
                </c:pt>
                <c:pt idx="561">
                  <c:v>2.9605600000000002E-13</c:v>
                </c:pt>
                <c:pt idx="562">
                  <c:v>2.1095330000000001E-13</c:v>
                </c:pt>
                <c:pt idx="563">
                  <c:v>2.4803379999999998E-13</c:v>
                </c:pt>
                <c:pt idx="564">
                  <c:v>4.6241129999999999E-13</c:v>
                </c:pt>
                <c:pt idx="565">
                  <c:v>5.4731140000000002E-13</c:v>
                </c:pt>
                <c:pt idx="566">
                  <c:v>5.0658360000000001E-13</c:v>
                </c:pt>
                <c:pt idx="567">
                  <c:v>5.5237690000000004E-13</c:v>
                </c:pt>
                <c:pt idx="568">
                  <c:v>6.208643E-13</c:v>
                </c:pt>
                <c:pt idx="569">
                  <c:v>6.8388079999999997E-13</c:v>
                </c:pt>
                <c:pt idx="570">
                  <c:v>6.0364109999999997E-13</c:v>
                </c:pt>
                <c:pt idx="571">
                  <c:v>6.3626360000000002E-13</c:v>
                </c:pt>
                <c:pt idx="572">
                  <c:v>5.3859840000000003E-13</c:v>
                </c:pt>
                <c:pt idx="573">
                  <c:v>4.9057600000000003E-13</c:v>
                </c:pt>
                <c:pt idx="574">
                  <c:v>4.251282E-13</c:v>
                </c:pt>
                <c:pt idx="575">
                  <c:v>-6.037524E-13</c:v>
                </c:pt>
                <c:pt idx="576">
                  <c:v>-7.638141E-13</c:v>
                </c:pt>
                <c:pt idx="577">
                  <c:v>-7.7050020000000001E-13</c:v>
                </c:pt>
                <c:pt idx="578">
                  <c:v>-7.5327839999999998E-13</c:v>
                </c:pt>
                <c:pt idx="579">
                  <c:v>-7.5023930000000004E-13</c:v>
                </c:pt>
                <c:pt idx="580">
                  <c:v>-7.8873510000000003E-13</c:v>
                </c:pt>
                <c:pt idx="581">
                  <c:v>-7.9359750000000004E-13</c:v>
                </c:pt>
                <c:pt idx="582">
                  <c:v>-8.0656470000000004E-13</c:v>
                </c:pt>
                <c:pt idx="583">
                  <c:v>-8.4080580000000003E-13</c:v>
                </c:pt>
                <c:pt idx="584">
                  <c:v>-6.5055519999999996E-13</c:v>
                </c:pt>
                <c:pt idx="585">
                  <c:v>-7.2146859999999995E-13</c:v>
                </c:pt>
                <c:pt idx="586">
                  <c:v>2.5857009999999998E-13</c:v>
                </c:pt>
                <c:pt idx="587">
                  <c:v>2.620147E-13</c:v>
                </c:pt>
                <c:pt idx="588">
                  <c:v>2.73159E-13</c:v>
                </c:pt>
                <c:pt idx="589">
                  <c:v>2.255422E-13</c:v>
                </c:pt>
                <c:pt idx="590">
                  <c:v>2.9321890000000001E-13</c:v>
                </c:pt>
                <c:pt idx="591">
                  <c:v>2.8288500000000001E-13</c:v>
                </c:pt>
                <c:pt idx="592">
                  <c:v>2.9889240000000002E-13</c:v>
                </c:pt>
                <c:pt idx="593">
                  <c:v>3.7953730000000002E-13</c:v>
                </c:pt>
                <c:pt idx="594">
                  <c:v>3.9149200000000002E-13</c:v>
                </c:pt>
                <c:pt idx="595">
                  <c:v>3.2563879999999998E-13</c:v>
                </c:pt>
                <c:pt idx="596">
                  <c:v>4.1398340000000001E-13</c:v>
                </c:pt>
                <c:pt idx="597">
                  <c:v>2.5370690000000001E-13</c:v>
                </c:pt>
                <c:pt idx="598">
                  <c:v>2.099399E-13</c:v>
                </c:pt>
                <c:pt idx="599">
                  <c:v>2.1723439999999999E-13</c:v>
                </c:pt>
                <c:pt idx="600">
                  <c:v>2.8632960000000002E-13</c:v>
                </c:pt>
                <c:pt idx="601">
                  <c:v>2.413468E-13</c:v>
                </c:pt>
                <c:pt idx="602">
                  <c:v>1.838013E-13</c:v>
                </c:pt>
                <c:pt idx="603">
                  <c:v>2.439809E-13</c:v>
                </c:pt>
                <c:pt idx="604">
                  <c:v>1.9899820000000001E-13</c:v>
                </c:pt>
                <c:pt idx="605">
                  <c:v>1.7610159999999999E-13</c:v>
                </c:pt>
                <c:pt idx="606">
                  <c:v>8.3704550000000001E-14</c:v>
                </c:pt>
                <c:pt idx="607">
                  <c:v>1.3071350000000001E-13</c:v>
                </c:pt>
                <c:pt idx="608">
                  <c:v>-7.1699469999999994E-14</c:v>
                </c:pt>
                <c:pt idx="609">
                  <c:v>-7.2915120000000001E-14</c:v>
                </c:pt>
                <c:pt idx="610">
                  <c:v>-6.7849900000000002E-14</c:v>
                </c:pt>
                <c:pt idx="611">
                  <c:v>-6.0961219999999995E-14</c:v>
                </c:pt>
                <c:pt idx="612">
                  <c:v>-1.343057E-13</c:v>
                </c:pt>
                <c:pt idx="613">
                  <c:v>-1.253909E-13</c:v>
                </c:pt>
                <c:pt idx="614">
                  <c:v>-9.7228229999999996E-14</c:v>
                </c:pt>
                <c:pt idx="615">
                  <c:v>-1.661154E-13</c:v>
                </c:pt>
                <c:pt idx="616">
                  <c:v>-1.336979E-13</c:v>
                </c:pt>
                <c:pt idx="617">
                  <c:v>-1.426127E-13</c:v>
                </c:pt>
                <c:pt idx="618">
                  <c:v>-1.7644849999999999E-13</c:v>
                </c:pt>
                <c:pt idx="619">
                  <c:v>-1.6145529999999999E-13</c:v>
                </c:pt>
                <c:pt idx="620">
                  <c:v>-1.4848830000000001E-13</c:v>
                </c:pt>
                <c:pt idx="621">
                  <c:v>-1.4909610000000001E-13</c:v>
                </c:pt>
                <c:pt idx="622">
                  <c:v>-1.6388670000000001E-13</c:v>
                </c:pt>
                <c:pt idx="623">
                  <c:v>-2.0785279999999999E-13</c:v>
                </c:pt>
                <c:pt idx="624">
                  <c:v>-2.244668E-13</c:v>
                </c:pt>
                <c:pt idx="625">
                  <c:v>-2.6519119999999999E-13</c:v>
                </c:pt>
                <c:pt idx="626">
                  <c:v>-3.2860800000000001E-13</c:v>
                </c:pt>
                <c:pt idx="627">
                  <c:v>-3.2131400000000001E-13</c:v>
                </c:pt>
                <c:pt idx="628">
                  <c:v>-3.2698689999999998E-13</c:v>
                </c:pt>
                <c:pt idx="629">
                  <c:v>-3.3671219999999999E-13</c:v>
                </c:pt>
                <c:pt idx="630">
                  <c:v>-1.521352E-13</c:v>
                </c:pt>
                <c:pt idx="631">
                  <c:v>-2.3317889999999999E-13</c:v>
                </c:pt>
                <c:pt idx="632">
                  <c:v>-2.4675359999999999E-13</c:v>
                </c:pt>
                <c:pt idx="633">
                  <c:v>-1.965067E-13</c:v>
                </c:pt>
                <c:pt idx="634">
                  <c:v>-1.6206300000000001E-13</c:v>
                </c:pt>
                <c:pt idx="635">
                  <c:v>-1.5760560000000001E-13</c:v>
                </c:pt>
                <c:pt idx="636">
                  <c:v>-8.9731569999999995E-14</c:v>
                </c:pt>
                <c:pt idx="637">
                  <c:v>-1.4707E-13</c:v>
                </c:pt>
                <c:pt idx="638">
                  <c:v>-1.7948739999999999E-13</c:v>
                </c:pt>
                <c:pt idx="639">
                  <c:v>-1.039142E-13</c:v>
                </c:pt>
                <c:pt idx="640">
                  <c:v>-5.3869739999999998E-14</c:v>
                </c:pt>
                <c:pt idx="641">
                  <c:v>-1.7831740000000001E-16</c:v>
                </c:pt>
                <c:pt idx="642">
                  <c:v>5.2905560000000003E-14</c:v>
                </c:pt>
                <c:pt idx="643">
                  <c:v>-7.4722399999999993E-15</c:v>
                </c:pt>
                <c:pt idx="644">
                  <c:v>1.5017360000000001E-14</c:v>
                </c:pt>
                <c:pt idx="645">
                  <c:v>5.1487189999999998E-14</c:v>
                </c:pt>
                <c:pt idx="646">
                  <c:v>-3.8092090000000002E-16</c:v>
                </c:pt>
                <c:pt idx="647">
                  <c:v>5.2500309999999998E-14</c:v>
                </c:pt>
                <c:pt idx="648">
                  <c:v>-2.2262700000000001E-14</c:v>
                </c:pt>
                <c:pt idx="649">
                  <c:v>-6.6618019999999999E-15</c:v>
                </c:pt>
                <c:pt idx="650">
                  <c:v>1.7246059999999998E-14</c:v>
                </c:pt>
                <c:pt idx="651">
                  <c:v>3.0820859999999998E-14</c:v>
                </c:pt>
                <c:pt idx="652">
                  <c:v>1.724607E-14</c:v>
                </c:pt>
                <c:pt idx="653">
                  <c:v>-3.5634880000000001E-14</c:v>
                </c:pt>
                <c:pt idx="654">
                  <c:v>-5.0408960000000003E-15</c:v>
                </c:pt>
                <c:pt idx="655">
                  <c:v>-6.237927E-14</c:v>
                </c:pt>
                <c:pt idx="656">
                  <c:v>8.3312740000000003E-15</c:v>
                </c:pt>
                <c:pt idx="657">
                  <c:v>-2.0033989999999999E-14</c:v>
                </c:pt>
                <c:pt idx="658">
                  <c:v>4.6843019999999997E-15</c:v>
                </c:pt>
                <c:pt idx="659">
                  <c:v>-3.0974849999999997E-14</c:v>
                </c:pt>
                <c:pt idx="660">
                  <c:v>-1.517135E-14</c:v>
                </c:pt>
                <c:pt idx="661">
                  <c:v>-2.388355E-14</c:v>
                </c:pt>
                <c:pt idx="662">
                  <c:v>-1.091657E-14</c:v>
                </c:pt>
                <c:pt idx="663">
                  <c:v>-5.2434929999999998E-15</c:v>
                </c:pt>
                <c:pt idx="664">
                  <c:v>4.1356539999999998E-14</c:v>
                </c:pt>
                <c:pt idx="665">
                  <c:v>2.4539999999999999E-14</c:v>
                </c:pt>
                <c:pt idx="666">
                  <c:v>3.5075669999999997E-14</c:v>
                </c:pt>
                <c:pt idx="667">
                  <c:v>1.8056519999999999E-14</c:v>
                </c:pt>
                <c:pt idx="668">
                  <c:v>-5.6487339999999999E-15</c:v>
                </c:pt>
                <c:pt idx="669">
                  <c:v>3.5278269999999998E-14</c:v>
                </c:pt>
                <c:pt idx="670">
                  <c:v>-8.2826270000000008E-15</c:v>
                </c:pt>
                <c:pt idx="671">
                  <c:v>1.177566E-14</c:v>
                </c:pt>
                <c:pt idx="672">
                  <c:v>-1.456349E-14</c:v>
                </c:pt>
                <c:pt idx="673">
                  <c:v>4.8869460000000002E-15</c:v>
                </c:pt>
                <c:pt idx="674">
                  <c:v>-3.2173969999999999E-15</c:v>
                </c:pt>
                <c:pt idx="675">
                  <c:v>5.209506E-14</c:v>
                </c:pt>
                <c:pt idx="676">
                  <c:v>-1.395565E-14</c:v>
                </c:pt>
                <c:pt idx="677">
                  <c:v>5.0879309999999998E-14</c:v>
                </c:pt>
                <c:pt idx="678">
                  <c:v>3.0010449999999998E-14</c:v>
                </c:pt>
                <c:pt idx="679">
                  <c:v>4.74348E-14</c:v>
                </c:pt>
                <c:pt idx="680">
                  <c:v>6.9318129999999997E-14</c:v>
                </c:pt>
                <c:pt idx="681">
                  <c:v>7.5194230000000001E-14</c:v>
                </c:pt>
                <c:pt idx="682">
                  <c:v>5.4323919999999997E-14</c:v>
                </c:pt>
                <c:pt idx="683">
                  <c:v>9.8698640000000004E-14</c:v>
                </c:pt>
                <c:pt idx="684">
                  <c:v>1.222031E-13</c:v>
                </c:pt>
                <c:pt idx="685">
                  <c:v>2.5046410000000002E-13</c:v>
                </c:pt>
                <c:pt idx="686">
                  <c:v>2.30607E-13</c:v>
                </c:pt>
                <c:pt idx="687">
                  <c:v>2.9098899999999998E-13</c:v>
                </c:pt>
                <c:pt idx="688">
                  <c:v>2.4884320000000001E-13</c:v>
                </c:pt>
                <c:pt idx="689">
                  <c:v>2.6160849999999998E-13</c:v>
                </c:pt>
                <c:pt idx="690">
                  <c:v>2.7396859999999999E-13</c:v>
                </c:pt>
                <c:pt idx="691">
                  <c:v>1.933241E-13</c:v>
                </c:pt>
                <c:pt idx="692">
                  <c:v>2.3628050000000001E-13</c:v>
                </c:pt>
                <c:pt idx="693">
                  <c:v>2.3425429999999999E-13</c:v>
                </c:pt>
                <c:pt idx="694">
                  <c:v>2.1196559999999999E-13</c:v>
                </c:pt>
                <c:pt idx="695">
                  <c:v>1.3294209999999999E-13</c:v>
                </c:pt>
                <c:pt idx="696">
                  <c:v>2.6987729999999999E-12</c:v>
                </c:pt>
                <c:pt idx="697">
                  <c:v>-1.0391380000000001E-13</c:v>
                </c:pt>
                <c:pt idx="698">
                  <c:v>1.11182E-12</c:v>
                </c:pt>
                <c:pt idx="699">
                  <c:v>9.3116169999999993E-12</c:v>
                </c:pt>
                <c:pt idx="700">
                  <c:v>-1.175308E-12</c:v>
                </c:pt>
                <c:pt idx="701">
                  <c:v>1.547867E-12</c:v>
                </c:pt>
                <c:pt idx="702">
                  <c:v>-4.6896990000000002E-11</c:v>
                </c:pt>
                <c:pt idx="703">
                  <c:v>-1.3548189999999999E-12</c:v>
                </c:pt>
                <c:pt idx="704">
                  <c:v>2.259888E-12</c:v>
                </c:pt>
                <c:pt idx="705">
                  <c:v>-4.513043E-11</c:v>
                </c:pt>
                <c:pt idx="706">
                  <c:v>-1.4559210000000001E-12</c:v>
                </c:pt>
                <c:pt idx="707">
                  <c:v>3.6845369999999999E-12</c:v>
                </c:pt>
                <c:pt idx="708">
                  <c:v>2.675672E-12</c:v>
                </c:pt>
                <c:pt idx="709">
                  <c:v>3.0880110000000001E-12</c:v>
                </c:pt>
                <c:pt idx="710">
                  <c:v>-1.6394829999999999E-12</c:v>
                </c:pt>
                <c:pt idx="711">
                  <c:v>-3.4461260000000002E-13</c:v>
                </c:pt>
                <c:pt idx="712">
                  <c:v>-1.139243E-12</c:v>
                </c:pt>
                <c:pt idx="713">
                  <c:v>-1.7002649999999999E-12</c:v>
                </c:pt>
                <c:pt idx="714">
                  <c:v>-1.7928409999999999E-13</c:v>
                </c:pt>
                <c:pt idx="715">
                  <c:v>3.7831979999999998E-13</c:v>
                </c:pt>
                <c:pt idx="716">
                  <c:v>-7.4901920000000002E-13</c:v>
                </c:pt>
                <c:pt idx="717">
                  <c:v>-5.6586100000000005E-13</c:v>
                </c:pt>
                <c:pt idx="718">
                  <c:v>1.089328E-12</c:v>
                </c:pt>
                <c:pt idx="719">
                  <c:v>2.2754889999999999E-12</c:v>
                </c:pt>
                <c:pt idx="720">
                  <c:v>-1.1742939999999999E-12</c:v>
                </c:pt>
                <c:pt idx="721">
                  <c:v>-1.177536E-12</c:v>
                </c:pt>
                <c:pt idx="722">
                  <c:v>-2.9902569999999998E-13</c:v>
                </c:pt>
                <c:pt idx="723">
                  <c:v>2.5636190000000002E-12</c:v>
                </c:pt>
                <c:pt idx="724">
                  <c:v>-3.9323849999999999E-13</c:v>
                </c:pt>
                <c:pt idx="725">
                  <c:v>-1.226567E-12</c:v>
                </c:pt>
                <c:pt idx="726">
                  <c:v>-6.7646759999999997E-14</c:v>
                </c:pt>
                <c:pt idx="727">
                  <c:v>-1.2478229999999999E-13</c:v>
                </c:pt>
                <c:pt idx="728">
                  <c:v>-1.273989E-14</c:v>
                </c:pt>
                <c:pt idx="729">
                  <c:v>-6.0516670000000005E-13</c:v>
                </c:pt>
                <c:pt idx="730">
                  <c:v>-2.4229519999999999E-13</c:v>
                </c:pt>
                <c:pt idx="731">
                  <c:v>1.5806739999999999E-13</c:v>
                </c:pt>
                <c:pt idx="732">
                  <c:v>-2.5060200000000001E-13</c:v>
                </c:pt>
                <c:pt idx="733">
                  <c:v>-8.4647300000000004E-13</c:v>
                </c:pt>
                <c:pt idx="734">
                  <c:v>-9.6317579999999994E-13</c:v>
                </c:pt>
                <c:pt idx="735">
                  <c:v>-2.181847E-13</c:v>
                </c:pt>
                <c:pt idx="736">
                  <c:v>2.8430210000000001E-13</c:v>
                </c:pt>
                <c:pt idx="737">
                  <c:v>-3.0834550000000002E-13</c:v>
                </c:pt>
                <c:pt idx="738">
                  <c:v>-8.8598179999999996E-13</c:v>
                </c:pt>
                <c:pt idx="739">
                  <c:v>-8.5457739999999999E-13</c:v>
                </c:pt>
                <c:pt idx="740">
                  <c:v>-3.9870869999999998E-13</c:v>
                </c:pt>
                <c:pt idx="741">
                  <c:v>-1.1052040000000001E-12</c:v>
                </c:pt>
                <c:pt idx="742">
                  <c:v>-1.089788E-13</c:v>
                </c:pt>
                <c:pt idx="743">
                  <c:v>-1.152614E-12</c:v>
                </c:pt>
                <c:pt idx="744">
                  <c:v>-2.536412E-13</c:v>
                </c:pt>
                <c:pt idx="745">
                  <c:v>4.0713420000000002E-12</c:v>
                </c:pt>
                <c:pt idx="746">
                  <c:v>1.4560759999999999E-12</c:v>
                </c:pt>
                <c:pt idx="747">
                  <c:v>-3.31848E-13</c:v>
                </c:pt>
                <c:pt idx="748">
                  <c:v>-9.3035309999999994E-13</c:v>
                </c:pt>
                <c:pt idx="749">
                  <c:v>-3.5960529999999998E-13</c:v>
                </c:pt>
                <c:pt idx="750">
                  <c:v>2.5167950000000001E-13</c:v>
                </c:pt>
                <c:pt idx="751">
                  <c:v>-3.8452599999999999E-13</c:v>
                </c:pt>
                <c:pt idx="752">
                  <c:v>-3.470435E-13</c:v>
                </c:pt>
                <c:pt idx="753">
                  <c:v>-3.5453990000000001E-13</c:v>
                </c:pt>
                <c:pt idx="754">
                  <c:v>-3.6426519999999998E-13</c:v>
                </c:pt>
                <c:pt idx="755">
                  <c:v>-4.0357109999999999E-13</c:v>
                </c:pt>
                <c:pt idx="756">
                  <c:v>-4.0154490000000003E-13</c:v>
                </c:pt>
                <c:pt idx="757">
                  <c:v>-3.9566939999999998E-13</c:v>
                </c:pt>
                <c:pt idx="758">
                  <c:v>-4.8988219999999999E-13</c:v>
                </c:pt>
                <c:pt idx="759">
                  <c:v>-4.1390400000000002E-13</c:v>
                </c:pt>
                <c:pt idx="760">
                  <c:v>-4.570597E-13</c:v>
                </c:pt>
                <c:pt idx="761">
                  <c:v>-4.8704549999999996E-13</c:v>
                </c:pt>
                <c:pt idx="762">
                  <c:v>-7.0768590000000004E-13</c:v>
                </c:pt>
                <c:pt idx="763">
                  <c:v>-6.9654239999999995E-13</c:v>
                </c:pt>
                <c:pt idx="764">
                  <c:v>-7.1153539999999999E-13</c:v>
                </c:pt>
                <c:pt idx="765">
                  <c:v>-7.105223E-13</c:v>
                </c:pt>
                <c:pt idx="766">
                  <c:v>-7.2531259999999995E-13</c:v>
                </c:pt>
                <c:pt idx="767">
                  <c:v>-6.643278E-13</c:v>
                </c:pt>
                <c:pt idx="768">
                  <c:v>-6.6675890000000005E-13</c:v>
                </c:pt>
                <c:pt idx="769">
                  <c:v>-6.768892E-13</c:v>
                </c:pt>
                <c:pt idx="770">
                  <c:v>-6.8073900000000001E-13</c:v>
                </c:pt>
                <c:pt idx="771">
                  <c:v>-6.7688940000000001E-13</c:v>
                </c:pt>
                <c:pt idx="772">
                  <c:v>-6.6858240000000004E-13</c:v>
                </c:pt>
                <c:pt idx="773">
                  <c:v>-3.906039E-13</c:v>
                </c:pt>
                <c:pt idx="774">
                  <c:v>-3.893883E-13</c:v>
                </c:pt>
                <c:pt idx="775">
                  <c:v>-3.0895280000000001E-13</c:v>
                </c:pt>
                <c:pt idx="776">
                  <c:v>-3.302266E-13</c:v>
                </c:pt>
                <c:pt idx="777">
                  <c:v>-3.442065E-13</c:v>
                </c:pt>
                <c:pt idx="778">
                  <c:v>-2.6518940000000001E-13</c:v>
                </c:pt>
                <c:pt idx="779">
                  <c:v>-3.391413E-13</c:v>
                </c:pt>
                <c:pt idx="780">
                  <c:v>-2.8180340000000001E-13</c:v>
                </c:pt>
                <c:pt idx="781">
                  <c:v>-2.8079029999999998E-13</c:v>
                </c:pt>
                <c:pt idx="782">
                  <c:v>-3.0956049999999998E-13</c:v>
                </c:pt>
                <c:pt idx="783">
                  <c:v>-2.7288860000000001E-13</c:v>
                </c:pt>
                <c:pt idx="784">
                  <c:v>-1.8130969999999999E-13</c:v>
                </c:pt>
                <c:pt idx="785">
                  <c:v>-2.078512E-13</c:v>
                </c:pt>
                <c:pt idx="786">
                  <c:v>-2.0258350000000001E-13</c:v>
                </c:pt>
                <c:pt idx="787">
                  <c:v>-2.5201990000000001E-13</c:v>
                </c:pt>
                <c:pt idx="788">
                  <c:v>-2.1696860000000001E-13</c:v>
                </c:pt>
                <c:pt idx="789">
                  <c:v>-2.1352429999999999E-13</c:v>
                </c:pt>
                <c:pt idx="790">
                  <c:v>-1.833357E-13</c:v>
                </c:pt>
                <c:pt idx="791">
                  <c:v>-2.4898070000000002E-13</c:v>
                </c:pt>
                <c:pt idx="792">
                  <c:v>-1.6064359999999999E-13</c:v>
                </c:pt>
                <c:pt idx="793">
                  <c:v>-1.8029660000000001E-13</c:v>
                </c:pt>
                <c:pt idx="794">
                  <c:v>-1.5091840000000001E-13</c:v>
                </c:pt>
                <c:pt idx="795">
                  <c:v>-1.711792E-13</c:v>
                </c:pt>
                <c:pt idx="796">
                  <c:v>-2.108904E-13</c:v>
                </c:pt>
                <c:pt idx="797">
                  <c:v>-1.9650519999999999E-13</c:v>
                </c:pt>
                <c:pt idx="798">
                  <c:v>-1.7361040000000001E-13</c:v>
                </c:pt>
                <c:pt idx="799">
                  <c:v>-2.512093E-13</c:v>
                </c:pt>
                <c:pt idx="800">
                  <c:v>-2.791692E-13</c:v>
                </c:pt>
                <c:pt idx="801">
                  <c:v>-2.1352420000000001E-13</c:v>
                </c:pt>
                <c:pt idx="802">
                  <c:v>-2.1210600000000001E-13</c:v>
                </c:pt>
                <c:pt idx="803">
                  <c:v>-2.0035470000000001E-13</c:v>
                </c:pt>
                <c:pt idx="804">
                  <c:v>-1.4747399999999999E-13</c:v>
                </c:pt>
                <c:pt idx="805">
                  <c:v>-1.7421820000000001E-13</c:v>
                </c:pt>
                <c:pt idx="806">
                  <c:v>-2.8745759999999997E-14</c:v>
                </c:pt>
                <c:pt idx="807">
                  <c:v>-3.9483999999999999E-14</c:v>
                </c:pt>
                <c:pt idx="808">
                  <c:v>7.3167879999999996E-14</c:v>
                </c:pt>
                <c:pt idx="809">
                  <c:v>1.076139E-13</c:v>
                </c:pt>
                <c:pt idx="810">
                  <c:v>1.5016480000000001E-13</c:v>
                </c:pt>
                <c:pt idx="811">
                  <c:v>1.884606E-13</c:v>
                </c:pt>
                <c:pt idx="812">
                  <c:v>3.1125039999999999E-13</c:v>
                </c:pt>
                <c:pt idx="813">
                  <c:v>4.0384929999999999E-13</c:v>
                </c:pt>
                <c:pt idx="814">
                  <c:v>4.4802119999999998E-13</c:v>
                </c:pt>
                <c:pt idx="815">
                  <c:v>4.158041E-13</c:v>
                </c:pt>
                <c:pt idx="816">
                  <c:v>4.8226449999999998E-13</c:v>
                </c:pt>
                <c:pt idx="817">
                  <c:v>2.123702E-13</c:v>
                </c:pt>
                <c:pt idx="818">
                  <c:v>9.484857E-14</c:v>
                </c:pt>
                <c:pt idx="819">
                  <c:v>-1.9425780000000001E-14</c:v>
                </c:pt>
                <c:pt idx="820">
                  <c:v>3.325226E-14</c:v>
                </c:pt>
                <c:pt idx="821">
                  <c:v>-7.9195059999999999E-14</c:v>
                </c:pt>
                <c:pt idx="822">
                  <c:v>-7.0280329999999996E-14</c:v>
                </c:pt>
                <c:pt idx="823">
                  <c:v>-1.369383E-13</c:v>
                </c:pt>
                <c:pt idx="824">
                  <c:v>-3.0024030000000001E-13</c:v>
                </c:pt>
                <c:pt idx="825">
                  <c:v>-3.032793E-13</c:v>
                </c:pt>
                <c:pt idx="826">
                  <c:v>-2.3074569999999999E-13</c:v>
                </c:pt>
                <c:pt idx="827">
                  <c:v>-2.9476969999999999E-13</c:v>
                </c:pt>
                <c:pt idx="828">
                  <c:v>-1.0456339999999999E-12</c:v>
                </c:pt>
                <c:pt idx="829">
                  <c:v>-1.076835E-12</c:v>
                </c:pt>
                <c:pt idx="830">
                  <c:v>-1.0077459999999999E-12</c:v>
                </c:pt>
                <c:pt idx="831">
                  <c:v>-9.9032190000000005E-13</c:v>
                </c:pt>
                <c:pt idx="832">
                  <c:v>-9.5405519999999993E-13</c:v>
                </c:pt>
                <c:pt idx="833">
                  <c:v>-8.203342E-13</c:v>
                </c:pt>
                <c:pt idx="834">
                  <c:v>-7.9824969999999998E-13</c:v>
                </c:pt>
                <c:pt idx="835">
                  <c:v>-6.5905830000000005E-13</c:v>
                </c:pt>
                <c:pt idx="836">
                  <c:v>-5.7416559999999995E-13</c:v>
                </c:pt>
                <c:pt idx="837">
                  <c:v>-3.2941539999999999E-13</c:v>
                </c:pt>
                <c:pt idx="838">
                  <c:v>-3.5940140000000001E-13</c:v>
                </c:pt>
                <c:pt idx="839">
                  <c:v>6.2531620000000003E-13</c:v>
                </c:pt>
                <c:pt idx="840">
                  <c:v>7.0758110000000003E-13</c:v>
                </c:pt>
                <c:pt idx="841">
                  <c:v>6.7516140000000002E-13</c:v>
                </c:pt>
                <c:pt idx="842">
                  <c:v>7.11431E-13</c:v>
                </c:pt>
                <c:pt idx="843">
                  <c:v>7.191309E-13</c:v>
                </c:pt>
                <c:pt idx="844">
                  <c:v>7.0535230000000003E-13</c:v>
                </c:pt>
                <c:pt idx="845">
                  <c:v>7.0798649999999999E-13</c:v>
                </c:pt>
                <c:pt idx="846">
                  <c:v>6.3585270000000001E-13</c:v>
                </c:pt>
                <c:pt idx="847">
                  <c:v>5.4386170000000004E-13</c:v>
                </c:pt>
                <c:pt idx="848">
                  <c:v>4.3019000000000001E-13</c:v>
                </c:pt>
                <c:pt idx="849">
                  <c:v>3.3576750000000001E-13</c:v>
                </c:pt>
                <c:pt idx="850">
                  <c:v>-4.1228180000000002E-13</c:v>
                </c:pt>
                <c:pt idx="851">
                  <c:v>-5.3830369999999995E-13</c:v>
                </c:pt>
                <c:pt idx="852">
                  <c:v>-6.2846429999999999E-13</c:v>
                </c:pt>
                <c:pt idx="853">
                  <c:v>-5.990861E-13</c:v>
                </c:pt>
                <c:pt idx="854">
                  <c:v>-6.2745090000000003E-13</c:v>
                </c:pt>
                <c:pt idx="855">
                  <c:v>-6.2177819999999997E-13</c:v>
                </c:pt>
                <c:pt idx="856">
                  <c:v>-6.4143109999999995E-13</c:v>
                </c:pt>
                <c:pt idx="857">
                  <c:v>-7.3017289999999997E-13</c:v>
                </c:pt>
                <c:pt idx="858">
                  <c:v>-7.2125839999999998E-13</c:v>
                </c:pt>
                <c:pt idx="859">
                  <c:v>-6.4203879999999997E-13</c:v>
                </c:pt>
                <c:pt idx="860">
                  <c:v>-7.1153309999999997E-13</c:v>
                </c:pt>
                <c:pt idx="861">
                  <c:v>-5.7497560000000002E-13</c:v>
                </c:pt>
                <c:pt idx="862">
                  <c:v>-5.3506179999999997E-13</c:v>
                </c:pt>
                <c:pt idx="863">
                  <c:v>-4.1390260000000002E-13</c:v>
                </c:pt>
                <c:pt idx="864">
                  <c:v>-3.6041419999999998E-13</c:v>
                </c:pt>
                <c:pt idx="865">
                  <c:v>-4.0498770000000001E-13</c:v>
                </c:pt>
                <c:pt idx="866">
                  <c:v>-2.5364000000000002E-13</c:v>
                </c:pt>
                <c:pt idx="867">
                  <c:v>-3.861454E-13</c:v>
                </c:pt>
                <c:pt idx="868">
                  <c:v>-1.5699619999999999E-13</c:v>
                </c:pt>
                <c:pt idx="869">
                  <c:v>-1.6489790000000001E-13</c:v>
                </c:pt>
                <c:pt idx="870">
                  <c:v>-1.7279949999999999E-13</c:v>
                </c:pt>
                <c:pt idx="871">
                  <c:v>-1.817143E-13</c:v>
                </c:pt>
                <c:pt idx="872">
                  <c:v>1.459095E-13</c:v>
                </c:pt>
                <c:pt idx="873">
                  <c:v>1.5482489999999999E-13</c:v>
                </c:pt>
                <c:pt idx="874">
                  <c:v>1.3658879999999999E-13</c:v>
                </c:pt>
                <c:pt idx="875">
                  <c:v>1.5381180000000001E-13</c:v>
                </c:pt>
                <c:pt idx="876">
                  <c:v>1.3415739999999999E-13</c:v>
                </c:pt>
                <c:pt idx="877">
                  <c:v>1.941338E-13</c:v>
                </c:pt>
                <c:pt idx="878">
                  <c:v>6.6886510000000003E-14</c:v>
                </c:pt>
                <c:pt idx="879">
                  <c:v>1.9778099999999999E-13</c:v>
                </c:pt>
                <c:pt idx="880">
                  <c:v>-3.9262850000000001E-13</c:v>
                </c:pt>
                <c:pt idx="881">
                  <c:v>3.019292E-13</c:v>
                </c:pt>
                <c:pt idx="882">
                  <c:v>2.1135670000000001E-13</c:v>
                </c:pt>
                <c:pt idx="883">
                  <c:v>3.0760270000000002E-13</c:v>
                </c:pt>
                <c:pt idx="884">
                  <c:v>4.411312E-13</c:v>
                </c:pt>
                <c:pt idx="885">
                  <c:v>-1.069134E-12</c:v>
                </c:pt>
                <c:pt idx="886">
                  <c:v>1.9778090000000001E-13</c:v>
                </c:pt>
                <c:pt idx="887">
                  <c:v>-4.4648350000000001E-12</c:v>
                </c:pt>
                <c:pt idx="888">
                  <c:v>-1.2034629999999999E-12</c:v>
                </c:pt>
                <c:pt idx="889">
                  <c:v>5.7875400000000002E-12</c:v>
                </c:pt>
                <c:pt idx="890">
                  <c:v>4.9908129999999997E-13</c:v>
                </c:pt>
                <c:pt idx="891">
                  <c:v>3.142891E-13</c:v>
                </c:pt>
                <c:pt idx="892">
                  <c:v>-1.5395690000000001E-13</c:v>
                </c:pt>
                <c:pt idx="893">
                  <c:v>-1.075599E-13</c:v>
                </c:pt>
                <c:pt idx="894">
                  <c:v>-3.0186219999999999E-12</c:v>
                </c:pt>
                <c:pt idx="895">
                  <c:v>-6.6837700000000001E-13</c:v>
                </c:pt>
                <c:pt idx="896">
                  <c:v>6.9133299999999999E-15</c:v>
                </c:pt>
                <c:pt idx="897">
                  <c:v>-2.18994E-13</c:v>
                </c:pt>
                <c:pt idx="898">
                  <c:v>-4.2707169999999999E-13</c:v>
                </c:pt>
                <c:pt idx="899">
                  <c:v>3.2644480000000001E-14</c:v>
                </c:pt>
                <c:pt idx="900">
                  <c:v>1.1308449999999999E-13</c:v>
                </c:pt>
                <c:pt idx="901">
                  <c:v>-4.7853379999999995E-13</c:v>
                </c:pt>
                <c:pt idx="902">
                  <c:v>-2.2385640000000001E-13</c:v>
                </c:pt>
                <c:pt idx="903">
                  <c:v>-7.0280060000000006E-14</c:v>
                </c:pt>
                <c:pt idx="904">
                  <c:v>9.3446400000000003E-15</c:v>
                </c:pt>
                <c:pt idx="905">
                  <c:v>4.6990330000000003E-13</c:v>
                </c:pt>
                <c:pt idx="906">
                  <c:v>1.9141989999999999E-12</c:v>
                </c:pt>
                <c:pt idx="907">
                  <c:v>3.426562E-13</c:v>
                </c:pt>
                <c:pt idx="908">
                  <c:v>-5.322245E-13</c:v>
                </c:pt>
                <c:pt idx="909">
                  <c:v>-7.2691490000000004E-15</c:v>
                </c:pt>
                <c:pt idx="910">
                  <c:v>-5.2594390000000001E-13</c:v>
                </c:pt>
                <c:pt idx="911">
                  <c:v>3.3232240000000001E-13</c:v>
                </c:pt>
                <c:pt idx="912">
                  <c:v>8.9394260000000001E-15</c:v>
                </c:pt>
                <c:pt idx="913">
                  <c:v>2.0811459999999999E-13</c:v>
                </c:pt>
                <c:pt idx="914">
                  <c:v>7.7485080000000003E-13</c:v>
                </c:pt>
                <c:pt idx="915">
                  <c:v>1.0153500000000001E-13</c:v>
                </c:pt>
                <c:pt idx="916">
                  <c:v>-2.8686720000000002E-13</c:v>
                </c:pt>
                <c:pt idx="917">
                  <c:v>-2.228433E-13</c:v>
                </c:pt>
                <c:pt idx="918">
                  <c:v>-2.8099160000000001E-13</c:v>
                </c:pt>
                <c:pt idx="919">
                  <c:v>-2.9983399999999998E-13</c:v>
                </c:pt>
                <c:pt idx="920">
                  <c:v>-2.9355319999999998E-13</c:v>
                </c:pt>
                <c:pt idx="921">
                  <c:v>-2.9902359999999998E-13</c:v>
                </c:pt>
                <c:pt idx="922">
                  <c:v>-2.751159E-13</c:v>
                </c:pt>
                <c:pt idx="923">
                  <c:v>-2.3054230000000001E-13</c:v>
                </c:pt>
                <c:pt idx="924">
                  <c:v>-3.1543479999999999E-13</c:v>
                </c:pt>
                <c:pt idx="925">
                  <c:v>-2.4229350000000002E-13</c:v>
                </c:pt>
                <c:pt idx="926">
                  <c:v>-2.475613E-13</c:v>
                </c:pt>
                <c:pt idx="927">
                  <c:v>-6.4284799999999999E-13</c:v>
                </c:pt>
                <c:pt idx="928">
                  <c:v>-7.0606129999999997E-13</c:v>
                </c:pt>
                <c:pt idx="929">
                  <c:v>-6.9289200000000003E-13</c:v>
                </c:pt>
                <c:pt idx="930">
                  <c:v>-6.4507650000000001E-13</c:v>
                </c:pt>
                <c:pt idx="931">
                  <c:v>-7.4800100000000002E-13</c:v>
                </c:pt>
                <c:pt idx="932">
                  <c:v>-6.4629220000000002E-13</c:v>
                </c:pt>
                <c:pt idx="933">
                  <c:v>-6.392008E-13</c:v>
                </c:pt>
                <c:pt idx="934">
                  <c:v>-6.181298E-13</c:v>
                </c:pt>
                <c:pt idx="935">
                  <c:v>-4.1025469999999998E-13</c:v>
                </c:pt>
                <c:pt idx="936">
                  <c:v>-4.8319340000000003E-13</c:v>
                </c:pt>
                <c:pt idx="937">
                  <c:v>-4.7063189999999997E-13</c:v>
                </c:pt>
                <c:pt idx="938">
                  <c:v>-4.6738999999999999E-13</c:v>
                </c:pt>
                <c:pt idx="939">
                  <c:v>8.2266920000000001E-13</c:v>
                </c:pt>
                <c:pt idx="940">
                  <c:v>1.2767330000000001E-13</c:v>
                </c:pt>
                <c:pt idx="941">
                  <c:v>9.5051039999999998E-14</c:v>
                </c:pt>
                <c:pt idx="942">
                  <c:v>1.81571E-13</c:v>
                </c:pt>
                <c:pt idx="943">
                  <c:v>1.1916309999999999E-13</c:v>
                </c:pt>
                <c:pt idx="944">
                  <c:v>9.4645790000000006E-14</c:v>
                </c:pt>
                <c:pt idx="945">
                  <c:v>1.744792E-13</c:v>
                </c:pt>
                <c:pt idx="946">
                  <c:v>2.8855579999999998E-13</c:v>
                </c:pt>
                <c:pt idx="947">
                  <c:v>2.5795970000000002E-13</c:v>
                </c:pt>
                <c:pt idx="948">
                  <c:v>4.1722109999999999E-13</c:v>
                </c:pt>
                <c:pt idx="949">
                  <c:v>4.6726870000000004E-13</c:v>
                </c:pt>
                <c:pt idx="950">
                  <c:v>3.860171E-13</c:v>
                </c:pt>
                <c:pt idx="951">
                  <c:v>4.788183E-13</c:v>
                </c:pt>
                <c:pt idx="952">
                  <c:v>3.2766180000000002E-13</c:v>
                </c:pt>
                <c:pt idx="953">
                  <c:v>3.3941389999999999E-13</c:v>
                </c:pt>
                <c:pt idx="954">
                  <c:v>4.0790039999999999E-13</c:v>
                </c:pt>
                <c:pt idx="955">
                  <c:v>1.710345E-13</c:v>
                </c:pt>
                <c:pt idx="956">
                  <c:v>3.1368079999999999E-13</c:v>
                </c:pt>
                <c:pt idx="957">
                  <c:v>2.3080820000000002E-13</c:v>
                </c:pt>
                <c:pt idx="958">
                  <c:v>2.660645E-13</c:v>
                </c:pt>
                <c:pt idx="959">
                  <c:v>2.5755440000000001E-13</c:v>
                </c:pt>
                <c:pt idx="960">
                  <c:v>-1.4119229999999999E-13</c:v>
                </c:pt>
                <c:pt idx="961">
                  <c:v>-1.792825E-13</c:v>
                </c:pt>
                <c:pt idx="962">
                  <c:v>-1.9407269999999999E-13</c:v>
                </c:pt>
                <c:pt idx="963">
                  <c:v>-3.1563699999999999E-13</c:v>
                </c:pt>
                <c:pt idx="964">
                  <c:v>-2.3398639999999999E-13</c:v>
                </c:pt>
                <c:pt idx="965">
                  <c:v>-2.4209069999999998E-13</c:v>
                </c:pt>
                <c:pt idx="966">
                  <c:v>-3.0125179999999998E-13</c:v>
                </c:pt>
                <c:pt idx="967">
                  <c:v>-2.6842950000000001E-13</c:v>
                </c:pt>
                <c:pt idx="968">
                  <c:v>-3.3589749999999998E-13</c:v>
                </c:pt>
                <c:pt idx="969">
                  <c:v>-3.3994990000000002E-13</c:v>
                </c:pt>
                <c:pt idx="970">
                  <c:v>-4.3598559999999998E-13</c:v>
                </c:pt>
                <c:pt idx="971">
                  <c:v>-5.7882319999999998E-13</c:v>
                </c:pt>
                <c:pt idx="972">
                  <c:v>-5.743658E-13</c:v>
                </c:pt>
                <c:pt idx="973">
                  <c:v>-6.4446780000000002E-13</c:v>
                </c:pt>
                <c:pt idx="974">
                  <c:v>-4.068099E-13</c:v>
                </c:pt>
                <c:pt idx="975">
                  <c:v>-4.4388709999999998E-13</c:v>
                </c:pt>
                <c:pt idx="976">
                  <c:v>-4.2909679999999998E-13</c:v>
                </c:pt>
                <c:pt idx="977">
                  <c:v>-3.7054319999999998E-13</c:v>
                </c:pt>
                <c:pt idx="978">
                  <c:v>-3.7236660000000001E-13</c:v>
                </c:pt>
                <c:pt idx="979">
                  <c:v>-3.2921149999999998E-13</c:v>
                </c:pt>
                <c:pt idx="980">
                  <c:v>-4.005292E-13</c:v>
                </c:pt>
                <c:pt idx="981">
                  <c:v>-3.3042709999999998E-13</c:v>
                </c:pt>
                <c:pt idx="982">
                  <c:v>-1.105986E-13</c:v>
                </c:pt>
                <c:pt idx="983">
                  <c:v>-8.9122250000000002E-14</c:v>
                </c:pt>
                <c:pt idx="984">
                  <c:v>-1.3227749999999999E-13</c:v>
                </c:pt>
                <c:pt idx="985">
                  <c:v>-1.302514E-13</c:v>
                </c:pt>
                <c:pt idx="986">
                  <c:v>-4.8195670000000002E-14</c:v>
                </c:pt>
                <c:pt idx="987">
                  <c:v>-3.3202709999999998E-14</c:v>
                </c:pt>
                <c:pt idx="988">
                  <c:v>-1.9222839999999999E-14</c:v>
                </c:pt>
                <c:pt idx="989">
                  <c:v>-3.5026190000000001E-14</c:v>
                </c:pt>
                <c:pt idx="990">
                  <c:v>4.1356609999999998E-14</c:v>
                </c:pt>
                <c:pt idx="991">
                  <c:v>5.6978039999999997E-15</c:v>
                </c:pt>
                <c:pt idx="992">
                  <c:v>-2.5503659999999999E-14</c:v>
                </c:pt>
                <c:pt idx="993">
                  <c:v>4.8084399999999999E-13</c:v>
                </c:pt>
                <c:pt idx="994">
                  <c:v>5.0313259999999998E-13</c:v>
                </c:pt>
                <c:pt idx="995">
                  <c:v>4.8570700000000004E-13</c:v>
                </c:pt>
                <c:pt idx="996">
                  <c:v>4.2289410000000002E-13</c:v>
                </c:pt>
                <c:pt idx="997">
                  <c:v>3.6230989999999999E-13</c:v>
                </c:pt>
                <c:pt idx="998">
                  <c:v>3.6595700000000002E-13</c:v>
                </c:pt>
                <c:pt idx="999">
                  <c:v>3.373873E-13</c:v>
                </c:pt>
                <c:pt idx="1000">
                  <c:v>3.8885350000000001E-13</c:v>
                </c:pt>
                <c:pt idx="1001">
                  <c:v>2.867317E-13</c:v>
                </c:pt>
                <c:pt idx="1002">
                  <c:v>3.2523009999999998E-13</c:v>
                </c:pt>
                <c:pt idx="1003">
                  <c:v>3.3171389999999999E-13</c:v>
                </c:pt>
                <c:pt idx="1004">
                  <c:v>-2.9091859999999999E-13</c:v>
                </c:pt>
                <c:pt idx="1005">
                  <c:v>-3.5068750000000001E-13</c:v>
                </c:pt>
                <c:pt idx="1006">
                  <c:v>-4.341616E-13</c:v>
                </c:pt>
                <c:pt idx="1007">
                  <c:v>-6.8640699999999999E-13</c:v>
                </c:pt>
                <c:pt idx="1008">
                  <c:v>-6.2906929999999996E-13</c:v>
                </c:pt>
                <c:pt idx="1009">
                  <c:v>-7.5853480000000004E-13</c:v>
                </c:pt>
                <c:pt idx="1010">
                  <c:v>-8.4707409999999999E-13</c:v>
                </c:pt>
                <c:pt idx="1011">
                  <c:v>-8.754392E-13</c:v>
                </c:pt>
                <c:pt idx="1012">
                  <c:v>-9.674223999999999E-13</c:v>
                </c:pt>
                <c:pt idx="1013">
                  <c:v>-9.704616E-13</c:v>
                </c:pt>
                <c:pt idx="1014">
                  <c:v>-9.7228510000000009E-13</c:v>
                </c:pt>
                <c:pt idx="1015">
                  <c:v>8.6540809999999996E-14</c:v>
                </c:pt>
                <c:pt idx="1016">
                  <c:v>2.0488129999999999E-14</c:v>
                </c:pt>
                <c:pt idx="1017">
                  <c:v>7.580184E-14</c:v>
                </c:pt>
                <c:pt idx="1018">
                  <c:v>6.3036630000000003E-14</c:v>
                </c:pt>
                <c:pt idx="1019">
                  <c:v>1.815707E-13</c:v>
                </c:pt>
                <c:pt idx="1020">
                  <c:v>2.0325130000000001E-13</c:v>
                </c:pt>
                <c:pt idx="1021">
                  <c:v>1.8015230000000001E-13</c:v>
                </c:pt>
                <c:pt idx="1022">
                  <c:v>2.093299E-13</c:v>
                </c:pt>
                <c:pt idx="1023">
                  <c:v>2.2493180000000001E-13</c:v>
                </c:pt>
                <c:pt idx="1024">
                  <c:v>1.7245270000000001E-13</c:v>
                </c:pt>
                <c:pt idx="1025">
                  <c:v>2.2331079999999999E-13</c:v>
                </c:pt>
                <c:pt idx="1026">
                  <c:v>2.6869819999999998E-13</c:v>
                </c:pt>
                <c:pt idx="1027">
                  <c:v>3.1692229999999999E-13</c:v>
                </c:pt>
                <c:pt idx="1028">
                  <c:v>2.7011650000000001E-13</c:v>
                </c:pt>
                <c:pt idx="1029">
                  <c:v>3.057781E-13</c:v>
                </c:pt>
                <c:pt idx="1030">
                  <c:v>-6.7222389999999997E-13</c:v>
                </c:pt>
                <c:pt idx="1031">
                  <c:v>-2.0738570000000001E-12</c:v>
                </c:pt>
                <c:pt idx="1032">
                  <c:v>9.0290589999999999E-13</c:v>
                </c:pt>
                <c:pt idx="1033">
                  <c:v>8.1435990000000002E-13</c:v>
                </c:pt>
                <c:pt idx="1034">
                  <c:v>2.4458609999999999E-13</c:v>
                </c:pt>
                <c:pt idx="1035">
                  <c:v>3.0780430000000002E-13</c:v>
                </c:pt>
                <c:pt idx="1036">
                  <c:v>1.06803E-13</c:v>
                </c:pt>
                <c:pt idx="1037">
                  <c:v>1.8481260000000001E-13</c:v>
                </c:pt>
                <c:pt idx="1038">
                  <c:v>6.0605149999999996E-14</c:v>
                </c:pt>
                <c:pt idx="1039">
                  <c:v>1.2159440000000001E-13</c:v>
                </c:pt>
                <c:pt idx="1040">
                  <c:v>5.6147460000000002E-14</c:v>
                </c:pt>
                <c:pt idx="1041">
                  <c:v>1.422619E-13</c:v>
                </c:pt>
                <c:pt idx="1042">
                  <c:v>3.9330560000000001E-14</c:v>
                </c:pt>
                <c:pt idx="1043">
                  <c:v>-9.4976109999999999E-15</c:v>
                </c:pt>
                <c:pt idx="1044">
                  <c:v>4.0748799999999998E-14</c:v>
                </c:pt>
                <c:pt idx="1045">
                  <c:v>4.6826999999999998E-14</c:v>
                </c:pt>
                <c:pt idx="1046">
                  <c:v>-3.1986970000000001E-14</c:v>
                </c:pt>
                <c:pt idx="1047">
                  <c:v>3.4873209999999997E-14</c:v>
                </c:pt>
                <c:pt idx="1048">
                  <c:v>-6.7240499999999998E-14</c:v>
                </c:pt>
                <c:pt idx="1049">
                  <c:v>-1.3612670000000001E-13</c:v>
                </c:pt>
                <c:pt idx="1050">
                  <c:v>-7.0887400000000002E-14</c:v>
                </c:pt>
                <c:pt idx="1051">
                  <c:v>-1.3065639999999999E-13</c:v>
                </c:pt>
                <c:pt idx="1052">
                  <c:v>-8.5880279999999996E-14</c:v>
                </c:pt>
                <c:pt idx="1053">
                  <c:v>-1.426102E-13</c:v>
                </c:pt>
                <c:pt idx="1054">
                  <c:v>-1.523353E-13</c:v>
                </c:pt>
                <c:pt idx="1055">
                  <c:v>-5.5894530000000001E-14</c:v>
                </c:pt>
                <c:pt idx="1056">
                  <c:v>-9.6010589999999994E-14</c:v>
                </c:pt>
                <c:pt idx="1057">
                  <c:v>-1.3166939999999999E-13</c:v>
                </c:pt>
                <c:pt idx="1058">
                  <c:v>-1.077618E-13</c:v>
                </c:pt>
                <c:pt idx="1059">
                  <c:v>5.067666E-14</c:v>
                </c:pt>
                <c:pt idx="1060">
                  <c:v>-1.760187E-14</c:v>
                </c:pt>
                <c:pt idx="1061">
                  <c:v>3.061849E-14</c:v>
                </c:pt>
                <c:pt idx="1062">
                  <c:v>5.027142E-14</c:v>
                </c:pt>
                <c:pt idx="1063">
                  <c:v>1.043715E-13</c:v>
                </c:pt>
                <c:pt idx="1064">
                  <c:v>4.9258309999999998E-14</c:v>
                </c:pt>
                <c:pt idx="1065">
                  <c:v>1.6981849999999999E-13</c:v>
                </c:pt>
                <c:pt idx="1066">
                  <c:v>-1.071324E-14</c:v>
                </c:pt>
                <c:pt idx="1067">
                  <c:v>-2.1676399999999999E-13</c:v>
                </c:pt>
                <c:pt idx="1068">
                  <c:v>-1.304537E-13</c:v>
                </c:pt>
                <c:pt idx="1069">
                  <c:v>-1.7219059999999999E-13</c:v>
                </c:pt>
                <c:pt idx="1070">
                  <c:v>-4.1835740000000001E-13</c:v>
                </c:pt>
                <c:pt idx="1071">
                  <c:v>-4.6515959999999998E-13</c:v>
                </c:pt>
                <c:pt idx="1072">
                  <c:v>-5.1702669999999998E-13</c:v>
                </c:pt>
                <c:pt idx="1073">
                  <c:v>-5.6950199999999999E-13</c:v>
                </c:pt>
                <c:pt idx="1074">
                  <c:v>-5.5450880000000004E-13</c:v>
                </c:pt>
                <c:pt idx="1075">
                  <c:v>-5.9746150000000002E-13</c:v>
                </c:pt>
                <c:pt idx="1076">
                  <c:v>-6.3778009999999999E-13</c:v>
                </c:pt>
                <c:pt idx="1077">
                  <c:v>-6.1529099999999997E-13</c:v>
                </c:pt>
                <c:pt idx="1078">
                  <c:v>-6.7971969999999998E-13</c:v>
                </c:pt>
                <c:pt idx="1079">
                  <c:v>-6.9592820000000002E-13</c:v>
                </c:pt>
                <c:pt idx="1080">
                  <c:v>-7.544817E-13</c:v>
                </c:pt>
                <c:pt idx="1081">
                  <c:v>-5.0626660000000003E-14</c:v>
                </c:pt>
                <c:pt idx="1082">
                  <c:v>-5.8730969999999995E-14</c:v>
                </c:pt>
                <c:pt idx="1083">
                  <c:v>-3.7052059999999999E-14</c:v>
                </c:pt>
                <c:pt idx="1084">
                  <c:v>-5.8325730000000001E-14</c:v>
                </c:pt>
                <c:pt idx="1085">
                  <c:v>-1.3207450000000001E-13</c:v>
                </c:pt>
                <c:pt idx="1086">
                  <c:v>8.5730259999999995E-14</c:v>
                </c:pt>
                <c:pt idx="1087">
                  <c:v>3.3414480000000002E-13</c:v>
                </c:pt>
                <c:pt idx="1088">
                  <c:v>3.3596840000000002E-13</c:v>
                </c:pt>
                <c:pt idx="1089">
                  <c:v>2.9402559999999999E-13</c:v>
                </c:pt>
                <c:pt idx="1090">
                  <c:v>3.0273850000000002E-13</c:v>
                </c:pt>
                <c:pt idx="1091">
                  <c:v>1.8602820000000001E-13</c:v>
                </c:pt>
                <c:pt idx="1092">
                  <c:v>5.6229700000000002E-13</c:v>
                </c:pt>
                <c:pt idx="1093">
                  <c:v>4.6807789999999996E-13</c:v>
                </c:pt>
                <c:pt idx="1094">
                  <c:v>4.2269059999999998E-13</c:v>
                </c:pt>
                <c:pt idx="1095">
                  <c:v>3.773032E-13</c:v>
                </c:pt>
                <c:pt idx="1096">
                  <c:v>3.1205900000000001E-13</c:v>
                </c:pt>
                <c:pt idx="1097">
                  <c:v>2.5876940000000002E-13</c:v>
                </c:pt>
                <c:pt idx="1098">
                  <c:v>2.399255E-13</c:v>
                </c:pt>
                <c:pt idx="1099">
                  <c:v>8.0259469999999998E-14</c:v>
                </c:pt>
                <c:pt idx="1100">
                  <c:v>3.892536E-14</c:v>
                </c:pt>
                <c:pt idx="1101">
                  <c:v>5.6552700000000002E-14</c:v>
                </c:pt>
                <c:pt idx="1102">
                  <c:v>5.5944839999999999E-14</c:v>
                </c:pt>
                <c:pt idx="1103">
                  <c:v>-3.7337850000000001E-13</c:v>
                </c:pt>
                <c:pt idx="1104">
                  <c:v>-3.164461E-13</c:v>
                </c:pt>
                <c:pt idx="1105">
                  <c:v>-3.5879079999999999E-13</c:v>
                </c:pt>
                <c:pt idx="1106">
                  <c:v>-4.270691E-13</c:v>
                </c:pt>
                <c:pt idx="1107">
                  <c:v>-4.2301699999999998E-13</c:v>
                </c:pt>
                <c:pt idx="1108">
                  <c:v>-4.3071609999999998E-13</c:v>
                </c:pt>
                <c:pt idx="1109">
                  <c:v>-4.81165E-13</c:v>
                </c:pt>
                <c:pt idx="1110">
                  <c:v>-3.9728609999999999E-13</c:v>
                </c:pt>
                <c:pt idx="1111">
                  <c:v>-3.8168539999999998E-13</c:v>
                </c:pt>
                <c:pt idx="1112">
                  <c:v>-4.3699679999999998E-13</c:v>
                </c:pt>
                <c:pt idx="1113">
                  <c:v>-3.9222079999999998E-13</c:v>
                </c:pt>
                <c:pt idx="1114">
                  <c:v>-2.3679969999999999E-14</c:v>
                </c:pt>
                <c:pt idx="1115">
                  <c:v>-9.7001400000000007E-15</c:v>
                </c:pt>
                <c:pt idx="1116">
                  <c:v>-1.27617E-13</c:v>
                </c:pt>
                <c:pt idx="1117">
                  <c:v>-1.768503E-13</c:v>
                </c:pt>
                <c:pt idx="1118">
                  <c:v>-1.3896300000000001E-13</c:v>
                </c:pt>
                <c:pt idx="1119">
                  <c:v>-1.272118E-13</c:v>
                </c:pt>
                <c:pt idx="1120">
                  <c:v>-1.4747250000000001E-13</c:v>
                </c:pt>
                <c:pt idx="1121">
                  <c:v>-9.5807800000000002E-14</c:v>
                </c:pt>
                <c:pt idx="1122">
                  <c:v>2.7984619999999999E-14</c:v>
                </c:pt>
                <c:pt idx="1123">
                  <c:v>1.957539E-13</c:v>
                </c:pt>
                <c:pt idx="1124">
                  <c:v>2.646453E-13</c:v>
                </c:pt>
                <c:pt idx="1125">
                  <c:v>6.1112879999999996E-13</c:v>
                </c:pt>
                <c:pt idx="1126">
                  <c:v>5.9532400000000002E-13</c:v>
                </c:pt>
                <c:pt idx="1127">
                  <c:v>6.1031800000000003E-13</c:v>
                </c:pt>
                <c:pt idx="1128">
                  <c:v>5.5479959999999999E-13</c:v>
                </c:pt>
                <c:pt idx="1129">
                  <c:v>4.5956740000000004E-13</c:v>
                </c:pt>
                <c:pt idx="1130">
                  <c:v>3.9412049999999998E-13</c:v>
                </c:pt>
                <c:pt idx="1131">
                  <c:v>3.2786320000000001E-13</c:v>
                </c:pt>
                <c:pt idx="1132">
                  <c:v>3.4366779999999998E-13</c:v>
                </c:pt>
                <c:pt idx="1133">
                  <c:v>3.8034229999999999E-13</c:v>
                </c:pt>
                <c:pt idx="1134">
                  <c:v>2.5654040000000001E-13</c:v>
                </c:pt>
                <c:pt idx="1135">
                  <c:v>1.5685049999999999E-13</c:v>
                </c:pt>
                <c:pt idx="1136">
                  <c:v>-2.7166979999999998E-13</c:v>
                </c:pt>
                <c:pt idx="1137">
                  <c:v>-2.1615580000000001E-13</c:v>
                </c:pt>
                <c:pt idx="1138">
                  <c:v>-3.5615669999999998E-13</c:v>
                </c:pt>
                <c:pt idx="1139">
                  <c:v>-3.7641729999999998E-13</c:v>
                </c:pt>
                <c:pt idx="1140">
                  <c:v>-4.3841479999999999E-13</c:v>
                </c:pt>
                <c:pt idx="1141">
                  <c:v>-4.6232230000000001E-13</c:v>
                </c:pt>
                <c:pt idx="1142">
                  <c:v>-5.3363949999999995E-13</c:v>
                </c:pt>
                <c:pt idx="1143">
                  <c:v>-6.6695440000000002E-13</c:v>
                </c:pt>
                <c:pt idx="1144">
                  <c:v>-7.0504440000000001E-13</c:v>
                </c:pt>
                <c:pt idx="1145">
                  <c:v>-7.0139729999999998E-13</c:v>
                </c:pt>
                <c:pt idx="1146">
                  <c:v>-7.4272930000000001E-13</c:v>
                </c:pt>
                <c:pt idx="1147">
                  <c:v>-3.373142E-13</c:v>
                </c:pt>
                <c:pt idx="1148">
                  <c:v>-3.5352259999999998E-13</c:v>
                </c:pt>
                <c:pt idx="1149">
                  <c:v>-2.1291409999999999E-13</c:v>
                </c:pt>
                <c:pt idx="1150">
                  <c:v>-2.1453479999999999E-13</c:v>
                </c:pt>
                <c:pt idx="1151">
                  <c:v>7.0939970000000002E-13</c:v>
                </c:pt>
                <c:pt idx="1152">
                  <c:v>6.9136080000000003E-15</c:v>
                </c:pt>
                <c:pt idx="1153">
                  <c:v>1.063976E-13</c:v>
                </c:pt>
                <c:pt idx="1154">
                  <c:v>-5.103174E-14</c:v>
                </c:pt>
                <c:pt idx="1155">
                  <c:v>-4.0984720000000001E-13</c:v>
                </c:pt>
                <c:pt idx="1156">
                  <c:v>2.703185E-13</c:v>
                </c:pt>
                <c:pt idx="1157">
                  <c:v>2.3769649999999999E-13</c:v>
                </c:pt>
                <c:pt idx="1158">
                  <c:v>2.6261880000000001E-13</c:v>
                </c:pt>
                <c:pt idx="1159">
                  <c:v>7.0028169999999999E-13</c:v>
                </c:pt>
                <c:pt idx="1160">
                  <c:v>1.6874549999999999E-12</c:v>
                </c:pt>
                <c:pt idx="1161">
                  <c:v>3.8743380000000002E-13</c:v>
                </c:pt>
                <c:pt idx="1162">
                  <c:v>3.8034200000000002E-13</c:v>
                </c:pt>
                <c:pt idx="1163">
                  <c:v>4.9563369999999999E-13</c:v>
                </c:pt>
                <c:pt idx="1164">
                  <c:v>2.3465710000000002E-13</c:v>
                </c:pt>
                <c:pt idx="1165">
                  <c:v>2.804495E-13</c:v>
                </c:pt>
                <c:pt idx="1166">
                  <c:v>3.2847080000000002E-13</c:v>
                </c:pt>
                <c:pt idx="1167">
                  <c:v>3.32726E-13</c:v>
                </c:pt>
                <c:pt idx="1168">
                  <c:v>3.0719559999999998E-13</c:v>
                </c:pt>
                <c:pt idx="1169">
                  <c:v>1.2382300000000001E-13</c:v>
                </c:pt>
                <c:pt idx="1170">
                  <c:v>1.7589680000000001E-13</c:v>
                </c:pt>
                <c:pt idx="1171">
                  <c:v>1.894725E-13</c:v>
                </c:pt>
                <c:pt idx="1172">
                  <c:v>1.846095E-13</c:v>
                </c:pt>
                <c:pt idx="1173">
                  <c:v>1.1855490000000001E-13</c:v>
                </c:pt>
                <c:pt idx="1174">
                  <c:v>9.930584E-14</c:v>
                </c:pt>
                <c:pt idx="1175">
                  <c:v>1.171366E-13</c:v>
                </c:pt>
                <c:pt idx="1176">
                  <c:v>9.0795730000000001E-14</c:v>
                </c:pt>
                <c:pt idx="1177">
                  <c:v>1.2058110000000001E-13</c:v>
                </c:pt>
                <c:pt idx="1178">
                  <c:v>3.0213310000000002E-14</c:v>
                </c:pt>
                <c:pt idx="1179">
                  <c:v>3.7101920000000002E-14</c:v>
                </c:pt>
                <c:pt idx="1180">
                  <c:v>-3.8267520000000002E-14</c:v>
                </c:pt>
                <c:pt idx="1181">
                  <c:v>7.3188530000000004E-15</c:v>
                </c:pt>
                <c:pt idx="1182">
                  <c:v>2.6971610000000001E-14</c:v>
                </c:pt>
                <c:pt idx="1183">
                  <c:v>-1.9830360000000001E-14</c:v>
                </c:pt>
                <c:pt idx="1184">
                  <c:v>-7.2687929999999998E-15</c:v>
                </c:pt>
                <c:pt idx="1185">
                  <c:v>-4.0270830000000002E-15</c:v>
                </c:pt>
                <c:pt idx="1186">
                  <c:v>2.6589010000000001E-15</c:v>
                </c:pt>
                <c:pt idx="1187">
                  <c:v>-2.1248609999999999E-14</c:v>
                </c:pt>
                <c:pt idx="1188">
                  <c:v>-4.6776949999999997E-14</c:v>
                </c:pt>
                <c:pt idx="1189">
                  <c:v>-1.5778240000000001E-14</c:v>
                </c:pt>
                <c:pt idx="1190">
                  <c:v>-2.83398E-14</c:v>
                </c:pt>
                <c:pt idx="1191">
                  <c:v>-4.396298E-13</c:v>
                </c:pt>
                <c:pt idx="1192">
                  <c:v>-5.1439139999999999E-13</c:v>
                </c:pt>
                <c:pt idx="1193">
                  <c:v>-5.2776340000000001E-13</c:v>
                </c:pt>
                <c:pt idx="1194">
                  <c:v>-5.8044099999999997E-13</c:v>
                </c:pt>
                <c:pt idx="1195">
                  <c:v>-5.9300250000000003E-13</c:v>
                </c:pt>
                <c:pt idx="1196">
                  <c:v>-6.359552E-13</c:v>
                </c:pt>
                <c:pt idx="1197">
                  <c:v>-7.2348100000000004E-13</c:v>
                </c:pt>
                <c:pt idx="1198">
                  <c:v>-7.8953069999999997E-13</c:v>
                </c:pt>
                <c:pt idx="1199">
                  <c:v>-8.241761E-13</c:v>
                </c:pt>
                <c:pt idx="1200">
                  <c:v>-7.8466810000000004E-13</c:v>
                </c:pt>
                <c:pt idx="1201">
                  <c:v>-8.1850300000000001E-13</c:v>
                </c:pt>
                <c:pt idx="1202">
                  <c:v>-1.1789160000000001E-13</c:v>
                </c:pt>
                <c:pt idx="1203">
                  <c:v>-1.031014E-13</c:v>
                </c:pt>
                <c:pt idx="1204">
                  <c:v>-1.2336200000000001E-13</c:v>
                </c:pt>
                <c:pt idx="1205">
                  <c:v>-6.0554119999999995E-14</c:v>
                </c:pt>
                <c:pt idx="1206">
                  <c:v>-3.2999730000000003E-14</c:v>
                </c:pt>
                <c:pt idx="1207">
                  <c:v>2.798465E-14</c:v>
                </c:pt>
                <c:pt idx="1208">
                  <c:v>-9.6618000000000003E-14</c:v>
                </c:pt>
                <c:pt idx="1209">
                  <c:v>-3.893835E-13</c:v>
                </c:pt>
                <c:pt idx="1210">
                  <c:v>3.1064009999999998E-13</c:v>
                </c:pt>
                <c:pt idx="1211">
                  <c:v>3.811495E-14</c:v>
                </c:pt>
                <c:pt idx="1212">
                  <c:v>-2.0055480000000001E-13</c:v>
                </c:pt>
                <c:pt idx="1213">
                  <c:v>1.1387540000000001E-12</c:v>
                </c:pt>
                <c:pt idx="1214">
                  <c:v>7.5472669999999999E-12</c:v>
                </c:pt>
                <c:pt idx="1215">
                  <c:v>-1.701948E-11</c:v>
                </c:pt>
                <c:pt idx="1216">
                  <c:v>-6.1101639999999998E-12</c:v>
                </c:pt>
                <c:pt idx="1217">
                  <c:v>1.1713769999999999E-11</c:v>
                </c:pt>
                <c:pt idx="1218">
                  <c:v>5.0144980000000001E-12</c:v>
                </c:pt>
                <c:pt idx="1219">
                  <c:v>8.4657499999999999E-12</c:v>
                </c:pt>
                <c:pt idx="1220">
                  <c:v>6.0049109999999999E-12</c:v>
                </c:pt>
                <c:pt idx="1221">
                  <c:v>8.1127809999999995E-12</c:v>
                </c:pt>
                <c:pt idx="1222">
                  <c:v>6.9602609999999998E-13</c:v>
                </c:pt>
                <c:pt idx="1223">
                  <c:v>2.4671399999999999E-12</c:v>
                </c:pt>
                <c:pt idx="1224">
                  <c:v>-2.5347770000000001E-12</c:v>
                </c:pt>
                <c:pt idx="1225">
                  <c:v>4.4274909999999999E-13</c:v>
                </c:pt>
                <c:pt idx="1226">
                  <c:v>-2.8585180000000002E-13</c:v>
                </c:pt>
                <c:pt idx="1227">
                  <c:v>-6.7769160000000003E-13</c:v>
                </c:pt>
                <c:pt idx="1228">
                  <c:v>-9.0825690000000004E-13</c:v>
                </c:pt>
                <c:pt idx="1229">
                  <c:v>-3.2009220000000001E-13</c:v>
                </c:pt>
                <c:pt idx="1230">
                  <c:v>4.7942349999999999E-13</c:v>
                </c:pt>
                <c:pt idx="1231">
                  <c:v>1.708312E-13</c:v>
                </c:pt>
                <c:pt idx="1232">
                  <c:v>2.3301669999999998E-12</c:v>
                </c:pt>
                <c:pt idx="1233">
                  <c:v>8.4069759999999997E-13</c:v>
                </c:pt>
                <c:pt idx="1234">
                  <c:v>9.9793190000000006E-13</c:v>
                </c:pt>
                <c:pt idx="1235">
                  <c:v>1.9129590000000001E-13</c:v>
                </c:pt>
                <c:pt idx="1236">
                  <c:v>-8.1323450000000003E-13</c:v>
                </c:pt>
                <c:pt idx="1237">
                  <c:v>-8.4258949999999999E-14</c:v>
                </c:pt>
                <c:pt idx="1238">
                  <c:v>-1.0049000000000001E-12</c:v>
                </c:pt>
                <c:pt idx="1239">
                  <c:v>-6.679661E-13</c:v>
                </c:pt>
                <c:pt idx="1240">
                  <c:v>1.2139150000000001E-13</c:v>
                </c:pt>
                <c:pt idx="1241">
                  <c:v>-5.1195979999999996E-13</c:v>
                </c:pt>
                <c:pt idx="1242">
                  <c:v>-3.8796510000000001E-13</c:v>
                </c:pt>
                <c:pt idx="1243">
                  <c:v>-4.2868879999999998E-13</c:v>
                </c:pt>
                <c:pt idx="1244">
                  <c:v>-6.0272699999999998E-13</c:v>
                </c:pt>
                <c:pt idx="1245">
                  <c:v>-4.7386990000000002E-13</c:v>
                </c:pt>
                <c:pt idx="1246">
                  <c:v>-8.2984829999999997E-13</c:v>
                </c:pt>
                <c:pt idx="1247">
                  <c:v>-1.3649299999999999E-12</c:v>
                </c:pt>
                <c:pt idx="1248">
                  <c:v>3.126672E-12</c:v>
                </c:pt>
                <c:pt idx="1249">
                  <c:v>-7.092977E-13</c:v>
                </c:pt>
                <c:pt idx="1250">
                  <c:v>-7.018014E-13</c:v>
                </c:pt>
                <c:pt idx="1251">
                  <c:v>-1.1216E-12</c:v>
                </c:pt>
                <c:pt idx="1252">
                  <c:v>-1.9271609999999998E-12</c:v>
                </c:pt>
                <c:pt idx="1253">
                  <c:v>1.4045919999999999E-12</c:v>
                </c:pt>
                <c:pt idx="1254">
                  <c:v>-9.2947909999999995E-15</c:v>
                </c:pt>
                <c:pt idx="1255">
                  <c:v>1.7508619999999999E-13</c:v>
                </c:pt>
                <c:pt idx="1256">
                  <c:v>-2.181813E-13</c:v>
                </c:pt>
                <c:pt idx="1257">
                  <c:v>2.6470669999999998E-12</c:v>
                </c:pt>
                <c:pt idx="1258">
                  <c:v>2.271811E-12</c:v>
                </c:pt>
                <c:pt idx="1259">
                  <c:v>-1.4826439999999999E-12</c:v>
                </c:pt>
                <c:pt idx="1260">
                  <c:v>7.9328359999999999E-13</c:v>
                </c:pt>
                <c:pt idx="1261">
                  <c:v>2.089347E-14</c:v>
                </c:pt>
                <c:pt idx="1262">
                  <c:v>2.5553399999999999E-14</c:v>
                </c:pt>
                <c:pt idx="1263">
                  <c:v>-9.6617879999999999E-14</c:v>
                </c:pt>
                <c:pt idx="1264">
                  <c:v>7.5944599999999997E-13</c:v>
                </c:pt>
                <c:pt idx="1265">
                  <c:v>-7.4657720000000004E-13</c:v>
                </c:pt>
                <c:pt idx="1266">
                  <c:v>-2.339845E-13</c:v>
                </c:pt>
                <c:pt idx="1267">
                  <c:v>-4.4266850000000001E-13</c:v>
                </c:pt>
                <c:pt idx="1268">
                  <c:v>2.0142690000000001E-13</c:v>
                </c:pt>
                <c:pt idx="1269">
                  <c:v>2.4823250000000002E-13</c:v>
                </c:pt>
                <c:pt idx="1270">
                  <c:v>2.806518E-13</c:v>
                </c:pt>
                <c:pt idx="1271">
                  <c:v>3.5359550000000001E-13</c:v>
                </c:pt>
                <c:pt idx="1272">
                  <c:v>3.8601489999999999E-13</c:v>
                </c:pt>
                <c:pt idx="1273">
                  <c:v>4.0870850000000002E-13</c:v>
                </c:pt>
                <c:pt idx="1274">
                  <c:v>3.31915E-13</c:v>
                </c:pt>
                <c:pt idx="1275">
                  <c:v>3.6798150000000002E-13</c:v>
                </c:pt>
                <c:pt idx="1276">
                  <c:v>-1.888033E-13</c:v>
                </c:pt>
                <c:pt idx="1277">
                  <c:v>4.1883959999999998E-13</c:v>
                </c:pt>
                <c:pt idx="1278">
                  <c:v>5.1447669999999996E-13</c:v>
                </c:pt>
                <c:pt idx="1279">
                  <c:v>1.396274E-13</c:v>
                </c:pt>
                <c:pt idx="1280">
                  <c:v>1.4185619999999999E-13</c:v>
                </c:pt>
                <c:pt idx="1281">
                  <c:v>6.6278490000000003E-14</c:v>
                </c:pt>
                <c:pt idx="1282">
                  <c:v>4.7637430000000001E-14</c:v>
                </c:pt>
                <c:pt idx="1283">
                  <c:v>7.0938780000000004E-14</c:v>
                </c:pt>
                <c:pt idx="1284">
                  <c:v>1.256465E-13</c:v>
                </c:pt>
                <c:pt idx="1285">
                  <c:v>4.6624399999999998E-14</c:v>
                </c:pt>
                <c:pt idx="1286">
                  <c:v>4.1154050000000003E-14</c:v>
                </c:pt>
                <c:pt idx="1287">
                  <c:v>-5.0018459999999997E-14</c:v>
                </c:pt>
                <c:pt idx="1288">
                  <c:v>-6.3795679999999999E-14</c:v>
                </c:pt>
                <c:pt idx="1289">
                  <c:v>-8.7095339999999996E-14</c:v>
                </c:pt>
                <c:pt idx="1290">
                  <c:v>2.5127160000000001E-13</c:v>
                </c:pt>
                <c:pt idx="1291">
                  <c:v>-1.053298E-13</c:v>
                </c:pt>
                <c:pt idx="1292">
                  <c:v>-1.5537330000000001E-13</c:v>
                </c:pt>
                <c:pt idx="1293">
                  <c:v>-1.8677720000000001E-13</c:v>
                </c:pt>
                <c:pt idx="1294">
                  <c:v>-1.693531E-13</c:v>
                </c:pt>
                <c:pt idx="1295">
                  <c:v>-2.6052559999999999E-13</c:v>
                </c:pt>
                <c:pt idx="1296">
                  <c:v>-2.7835490000000002E-13</c:v>
                </c:pt>
                <c:pt idx="1297">
                  <c:v>-2.672117E-13</c:v>
                </c:pt>
                <c:pt idx="1298">
                  <c:v>-3.2920889999999999E-13</c:v>
                </c:pt>
                <c:pt idx="1299">
                  <c:v>-3.6790649999999999E-13</c:v>
                </c:pt>
                <c:pt idx="1300">
                  <c:v>-3.9586619999999999E-13</c:v>
                </c:pt>
                <c:pt idx="1301">
                  <c:v>-5.4559169999999997E-13</c:v>
                </c:pt>
                <c:pt idx="1302">
                  <c:v>-5.3242229999999998E-13</c:v>
                </c:pt>
                <c:pt idx="1303">
                  <c:v>-4.9352189999999999E-13</c:v>
                </c:pt>
                <c:pt idx="1304">
                  <c:v>-4.971688E-13</c:v>
                </c:pt>
                <c:pt idx="1305">
                  <c:v>-4.6617020000000004E-13</c:v>
                </c:pt>
                <c:pt idx="1306">
                  <c:v>-4.5056959999999999E-13</c:v>
                </c:pt>
                <c:pt idx="1307">
                  <c:v>-2.8078629999999999E-13</c:v>
                </c:pt>
                <c:pt idx="1308">
                  <c:v>-3.3022190000000002E-13</c:v>
                </c:pt>
                <c:pt idx="1309">
                  <c:v>-2.9821020000000001E-13</c:v>
                </c:pt>
                <c:pt idx="1310">
                  <c:v>-3.0590940000000001E-13</c:v>
                </c:pt>
                <c:pt idx="1311">
                  <c:v>-2.5627089999999999E-13</c:v>
                </c:pt>
                <c:pt idx="1312">
                  <c:v>-1.314423E-14</c:v>
                </c:pt>
                <c:pt idx="1313">
                  <c:v>1.2991890000000001E-14</c:v>
                </c:pt>
                <c:pt idx="1314">
                  <c:v>1.848592E-15</c:v>
                </c:pt>
                <c:pt idx="1315">
                  <c:v>-5.0221029999999997E-14</c:v>
                </c:pt>
                <c:pt idx="1316">
                  <c:v>3.1834210000000001E-14</c:v>
                </c:pt>
                <c:pt idx="1317">
                  <c:v>7.2762350000000003E-14</c:v>
                </c:pt>
                <c:pt idx="1318">
                  <c:v>6.506275E-14</c:v>
                </c:pt>
                <c:pt idx="1319">
                  <c:v>1.238229E-13</c:v>
                </c:pt>
                <c:pt idx="1320">
                  <c:v>1.262543E-13</c:v>
                </c:pt>
                <c:pt idx="1321">
                  <c:v>8.8161549999999999E-14</c:v>
                </c:pt>
                <c:pt idx="1322">
                  <c:v>8.0259329999999998E-14</c:v>
                </c:pt>
                <c:pt idx="1323">
                  <c:v>1.6171299999999999E-13</c:v>
                </c:pt>
                <c:pt idx="1324">
                  <c:v>2.257413E-13</c:v>
                </c:pt>
                <c:pt idx="1325">
                  <c:v>2.9503770000000001E-13</c:v>
                </c:pt>
                <c:pt idx="1326">
                  <c:v>2.3931690000000001E-13</c:v>
                </c:pt>
                <c:pt idx="1327">
                  <c:v>1.967665E-13</c:v>
                </c:pt>
                <c:pt idx="1328">
                  <c:v>1.631313E-13</c:v>
                </c:pt>
                <c:pt idx="1329">
                  <c:v>1.7164139999999999E-13</c:v>
                </c:pt>
                <c:pt idx="1330">
                  <c:v>3.122604E-13</c:v>
                </c:pt>
                <c:pt idx="1331">
                  <c:v>3.9330889999999999E-13</c:v>
                </c:pt>
                <c:pt idx="1332">
                  <c:v>-9.4310310000000006E-13</c:v>
                </c:pt>
                <c:pt idx="1333">
                  <c:v>6.9845600000000005E-13</c:v>
                </c:pt>
                <c:pt idx="1334">
                  <c:v>1.5786309999999999E-13</c:v>
                </c:pt>
                <c:pt idx="1335">
                  <c:v>2.340487E-13</c:v>
                </c:pt>
                <c:pt idx="1336">
                  <c:v>1.3516959999999999E-13</c:v>
                </c:pt>
                <c:pt idx="1337">
                  <c:v>2.0851839999999999E-13</c:v>
                </c:pt>
                <c:pt idx="1338">
                  <c:v>1.554317E-13</c:v>
                </c:pt>
                <c:pt idx="1339">
                  <c:v>5.2500239999999998E-14</c:v>
                </c:pt>
                <c:pt idx="1340">
                  <c:v>6.3847019999999994E-14</c:v>
                </c:pt>
                <c:pt idx="1341">
                  <c:v>7.539642E-14</c:v>
                </c:pt>
                <c:pt idx="1342">
                  <c:v>9.5253289999999999E-14</c:v>
                </c:pt>
                <c:pt idx="1343">
                  <c:v>7.5193800000000003E-14</c:v>
                </c:pt>
                <c:pt idx="1344">
                  <c:v>-3.8243440000000002E-15</c:v>
                </c:pt>
                <c:pt idx="1345">
                  <c:v>-1.168782E-13</c:v>
                </c:pt>
                <c:pt idx="1346">
                  <c:v>-6.9873699999999999E-14</c:v>
                </c:pt>
                <c:pt idx="1347">
                  <c:v>-2.5485239999999999E-13</c:v>
                </c:pt>
                <c:pt idx="1348">
                  <c:v>-1.3004750000000001E-13</c:v>
                </c:pt>
                <c:pt idx="1349">
                  <c:v>-3.5836000000000002E-14</c:v>
                </c:pt>
                <c:pt idx="1350">
                  <c:v>-4.1711509999999999E-14</c:v>
                </c:pt>
                <c:pt idx="1351">
                  <c:v>-1.067479E-13</c:v>
                </c:pt>
                <c:pt idx="1352">
                  <c:v>-1.022906E-13</c:v>
                </c:pt>
                <c:pt idx="1353">
                  <c:v>-4.860012E-14</c:v>
                </c:pt>
                <c:pt idx="1354">
                  <c:v>-4.1914149999999999E-14</c:v>
                </c:pt>
                <c:pt idx="1355">
                  <c:v>-1.3025010000000001E-13</c:v>
                </c:pt>
                <c:pt idx="1356">
                  <c:v>-8.2637849999999998E-14</c:v>
                </c:pt>
                <c:pt idx="1357">
                  <c:v>-1.4119080000000001E-13</c:v>
                </c:pt>
                <c:pt idx="1358">
                  <c:v>-5.97434E-14</c:v>
                </c:pt>
                <c:pt idx="1359">
                  <c:v>-1.353152E-13</c:v>
                </c:pt>
                <c:pt idx="1360">
                  <c:v>-2.57057E-14</c:v>
                </c:pt>
                <c:pt idx="1361">
                  <c:v>-9.6617609999999997E-14</c:v>
                </c:pt>
                <c:pt idx="1362">
                  <c:v>-1.146494E-13</c:v>
                </c:pt>
                <c:pt idx="1363">
                  <c:v>-1.871822E-13</c:v>
                </c:pt>
                <c:pt idx="1364">
                  <c:v>-1.110025E-13</c:v>
                </c:pt>
                <c:pt idx="1365">
                  <c:v>-6.8252829999999995E-14</c:v>
                </c:pt>
                <c:pt idx="1366">
                  <c:v>-1.8475090000000001E-13</c:v>
                </c:pt>
                <c:pt idx="1367">
                  <c:v>-1.6347730000000001E-13</c:v>
                </c:pt>
                <c:pt idx="1368">
                  <c:v>-6.6429379999999999E-14</c:v>
                </c:pt>
                <c:pt idx="1369">
                  <c:v>-1.2113280000000001E-13</c:v>
                </c:pt>
                <c:pt idx="1370">
                  <c:v>-6.9265810000000001E-14</c:v>
                </c:pt>
                <c:pt idx="1371">
                  <c:v>-2.0744269999999999E-13</c:v>
                </c:pt>
                <c:pt idx="1372">
                  <c:v>2.1378649999999999E-13</c:v>
                </c:pt>
                <c:pt idx="1373">
                  <c:v>7.9064809999999998E-13</c:v>
                </c:pt>
                <c:pt idx="1374">
                  <c:v>2.0851839999999999E-13</c:v>
                </c:pt>
                <c:pt idx="1375">
                  <c:v>-6.6715420000000004E-13</c:v>
                </c:pt>
                <c:pt idx="1376">
                  <c:v>-1.8090139999999999E-13</c:v>
                </c:pt>
                <c:pt idx="1377">
                  <c:v>-4.0822459999999998E-13</c:v>
                </c:pt>
                <c:pt idx="1378">
                  <c:v>-8.5618519999999997E-13</c:v>
                </c:pt>
                <c:pt idx="1379">
                  <c:v>-8.4564949999999995E-13</c:v>
                </c:pt>
                <c:pt idx="1380">
                  <c:v>-8.6489699999999996E-13</c:v>
                </c:pt>
                <c:pt idx="1381">
                  <c:v>-7.9276969999999999E-13</c:v>
                </c:pt>
                <c:pt idx="1382">
                  <c:v>-7.0260999999999997E-13</c:v>
                </c:pt>
                <c:pt idx="1383">
                  <c:v>-6.2440439999999996E-13</c:v>
                </c:pt>
                <c:pt idx="1384">
                  <c:v>-5.1621320000000001E-13</c:v>
                </c:pt>
                <c:pt idx="1385">
                  <c:v>-4.6150970000000005E-13</c:v>
                </c:pt>
                <c:pt idx="1386">
                  <c:v>-8.0674929999999997E-13</c:v>
                </c:pt>
                <c:pt idx="1387">
                  <c:v>-1.055322E-13</c:v>
                </c:pt>
                <c:pt idx="1388">
                  <c:v>-4.6677750000000003E-13</c:v>
                </c:pt>
                <c:pt idx="1389">
                  <c:v>-2.0843159999999998E-14</c:v>
                </c:pt>
                <c:pt idx="1390">
                  <c:v>3.5886329999999997E-14</c:v>
                </c:pt>
                <c:pt idx="1391">
                  <c:v>3.9938429999999997E-14</c:v>
                </c:pt>
                <c:pt idx="1392">
                  <c:v>8.7372189999999998E-15</c:v>
                </c:pt>
                <c:pt idx="1393">
                  <c:v>6.6075830000000001E-14</c:v>
                </c:pt>
                <c:pt idx="1394">
                  <c:v>1.321302E-13</c:v>
                </c:pt>
                <c:pt idx="1395">
                  <c:v>8.3298620000000005E-14</c:v>
                </c:pt>
                <c:pt idx="1396">
                  <c:v>1.1511010000000001E-13</c:v>
                </c:pt>
                <c:pt idx="1397">
                  <c:v>1.2767260000000001E-13</c:v>
                </c:pt>
                <c:pt idx="1398">
                  <c:v>1.240254E-13</c:v>
                </c:pt>
                <c:pt idx="1399">
                  <c:v>1.9291639999999999E-13</c:v>
                </c:pt>
                <c:pt idx="1400">
                  <c:v>-4.8397459999999997E-14</c:v>
                </c:pt>
                <c:pt idx="1401">
                  <c:v>1.461277E-14</c:v>
                </c:pt>
                <c:pt idx="1402">
                  <c:v>2.4743039999999999E-14</c:v>
                </c:pt>
                <c:pt idx="1403">
                  <c:v>-3.5430720000000003E-14</c:v>
                </c:pt>
                <c:pt idx="1404">
                  <c:v>-5.3665179999999997E-14</c:v>
                </c:pt>
                <c:pt idx="1405">
                  <c:v>1.0382319999999999E-15</c:v>
                </c:pt>
                <c:pt idx="1406">
                  <c:v>-2.2666590000000001E-14</c:v>
                </c:pt>
                <c:pt idx="1407">
                  <c:v>4.4598350000000001E-14</c:v>
                </c:pt>
                <c:pt idx="1408">
                  <c:v>-1.415717E-14</c:v>
                </c:pt>
                <c:pt idx="1409">
                  <c:v>4.3585330000000002E-14</c:v>
                </c:pt>
                <c:pt idx="1410">
                  <c:v>-1.472688E-13</c:v>
                </c:pt>
                <c:pt idx="1411">
                  <c:v>-1.881707E-14</c:v>
                </c:pt>
                <c:pt idx="1412">
                  <c:v>-3.9077590000000001E-14</c:v>
                </c:pt>
                <c:pt idx="1413">
                  <c:v>-1.484844E-13</c:v>
                </c:pt>
                <c:pt idx="1414">
                  <c:v>-1.2234830000000001E-13</c:v>
                </c:pt>
                <c:pt idx="1415">
                  <c:v>-2.0237740000000001E-13</c:v>
                </c:pt>
                <c:pt idx="1416">
                  <c:v>-1.4483749999999999E-13</c:v>
                </c:pt>
                <c:pt idx="1417">
                  <c:v>-1.8697949999999999E-13</c:v>
                </c:pt>
                <c:pt idx="1418">
                  <c:v>-1.257926E-13</c:v>
                </c:pt>
                <c:pt idx="1419">
                  <c:v>-1.2923689999999999E-13</c:v>
                </c:pt>
                <c:pt idx="1420">
                  <c:v>-1.4301410000000001E-13</c:v>
                </c:pt>
                <c:pt idx="1421">
                  <c:v>-2.0541639999999999E-13</c:v>
                </c:pt>
                <c:pt idx="1422">
                  <c:v>1.3760100000000001E-13</c:v>
                </c:pt>
                <c:pt idx="1423">
                  <c:v>-5.0040940000000004E-13</c:v>
                </c:pt>
                <c:pt idx="1424">
                  <c:v>-1.0016549999999999E-12</c:v>
                </c:pt>
                <c:pt idx="1425">
                  <c:v>-8.663146E-13</c:v>
                </c:pt>
                <c:pt idx="1426">
                  <c:v>-3.8695059999999997E-13</c:v>
                </c:pt>
                <c:pt idx="1427">
                  <c:v>-3.6587979999999999E-13</c:v>
                </c:pt>
                <c:pt idx="1428">
                  <c:v>-3.4420100000000001E-13</c:v>
                </c:pt>
                <c:pt idx="1429">
                  <c:v>-2.6822409999999999E-13</c:v>
                </c:pt>
                <c:pt idx="1430">
                  <c:v>1.440848E-13</c:v>
                </c:pt>
                <c:pt idx="1431">
                  <c:v>-1.381515E-13</c:v>
                </c:pt>
                <c:pt idx="1432">
                  <c:v>-1.6165369999999999E-13</c:v>
                </c:pt>
                <c:pt idx="1433">
                  <c:v>4.0773249999999996E-15</c:v>
                </c:pt>
                <c:pt idx="1434">
                  <c:v>3.6291550000000001E-14</c:v>
                </c:pt>
                <c:pt idx="1435">
                  <c:v>5.1892380000000001E-14</c:v>
                </c:pt>
                <c:pt idx="1436">
                  <c:v>7.7219960000000005E-14</c:v>
                </c:pt>
                <c:pt idx="1437">
                  <c:v>7.2154449999999995E-14</c:v>
                </c:pt>
                <c:pt idx="1438">
                  <c:v>9.5658449999999995E-14</c:v>
                </c:pt>
                <c:pt idx="1439">
                  <c:v>1.9838709999999999E-13</c:v>
                </c:pt>
                <c:pt idx="1440">
                  <c:v>2.4985279999999999E-13</c:v>
                </c:pt>
                <c:pt idx="1441">
                  <c:v>2.0000810000000001E-13</c:v>
                </c:pt>
                <c:pt idx="1442">
                  <c:v>1.917006E-13</c:v>
                </c:pt>
                <c:pt idx="1443">
                  <c:v>2.3992440000000002E-13</c:v>
                </c:pt>
                <c:pt idx="1444">
                  <c:v>7.5396369999999997E-14</c:v>
                </c:pt>
                <c:pt idx="1445">
                  <c:v>4.5611379999999998E-14</c:v>
                </c:pt>
                <c:pt idx="1446">
                  <c:v>5.0271410000000002E-14</c:v>
                </c:pt>
                <c:pt idx="1447">
                  <c:v>-3.4417619999999999E-14</c:v>
                </c:pt>
                <c:pt idx="1448">
                  <c:v>1.6841470000000001E-14</c:v>
                </c:pt>
                <c:pt idx="1449">
                  <c:v>-9.0919970000000008E-15</c:v>
                </c:pt>
                <c:pt idx="1450">
                  <c:v>-3.6038470000000001E-14</c:v>
                </c:pt>
                <c:pt idx="1451">
                  <c:v>-1.130284E-13</c:v>
                </c:pt>
                <c:pt idx="1452">
                  <c:v>-2.0235250000000001E-14</c:v>
                </c:pt>
                <c:pt idx="1453">
                  <c:v>-5.1031299999999998E-14</c:v>
                </c:pt>
                <c:pt idx="1454">
                  <c:v>-8.020639E-14</c:v>
                </c:pt>
                <c:pt idx="1455">
                  <c:v>2.9584769999999998E-13</c:v>
                </c:pt>
                <c:pt idx="1456">
                  <c:v>-1.5777939999999999E-14</c:v>
                </c:pt>
                <c:pt idx="1457">
                  <c:v>4.0951469999999999E-14</c:v>
                </c:pt>
                <c:pt idx="1458">
                  <c:v>-4.4145109999999998E-13</c:v>
                </c:pt>
                <c:pt idx="1459">
                  <c:v>-8.9931390000000004E-14</c:v>
                </c:pt>
                <c:pt idx="1460">
                  <c:v>-6.7037030000000002E-14</c:v>
                </c:pt>
                <c:pt idx="1461">
                  <c:v>-1.6347700000000001E-13</c:v>
                </c:pt>
                <c:pt idx="1462">
                  <c:v>-1.5575360000000001E-14</c:v>
                </c:pt>
                <c:pt idx="1463">
                  <c:v>-5.204427E-14</c:v>
                </c:pt>
                <c:pt idx="1464">
                  <c:v>-6.6834410000000005E-14</c:v>
                </c:pt>
                <c:pt idx="1465">
                  <c:v>-3.74567E-14</c:v>
                </c:pt>
                <c:pt idx="1466">
                  <c:v>5.0271410000000002E-14</c:v>
                </c:pt>
                <c:pt idx="1467">
                  <c:v>9.2011250000000006E-14</c:v>
                </c:pt>
                <c:pt idx="1468">
                  <c:v>4.3382730000000001E-14</c:v>
                </c:pt>
                <c:pt idx="1469">
                  <c:v>5.2094999999999998E-14</c:v>
                </c:pt>
                <c:pt idx="1470">
                  <c:v>8.4919530000000002E-14</c:v>
                </c:pt>
                <c:pt idx="1471">
                  <c:v>-7.06839E-14</c:v>
                </c:pt>
                <c:pt idx="1472">
                  <c:v>3.7507179999999999E-14</c:v>
                </c:pt>
                <c:pt idx="1473">
                  <c:v>-1.826256E-12</c:v>
                </c:pt>
                <c:pt idx="1474">
                  <c:v>2.147993E-13</c:v>
                </c:pt>
                <c:pt idx="1475">
                  <c:v>-8.5068860000000001E-14</c:v>
                </c:pt>
                <c:pt idx="1476">
                  <c:v>-1.233365E-14</c:v>
                </c:pt>
                <c:pt idx="1477">
                  <c:v>-1.8029320000000001E-13</c:v>
                </c:pt>
                <c:pt idx="1478">
                  <c:v>-1.8049580000000001E-13</c:v>
                </c:pt>
                <c:pt idx="1479">
                  <c:v>-1.9690680000000001E-13</c:v>
                </c:pt>
                <c:pt idx="1480">
                  <c:v>-1.8069839999999999E-13</c:v>
                </c:pt>
                <c:pt idx="1481">
                  <c:v>-1.024929E-13</c:v>
                </c:pt>
                <c:pt idx="1482">
                  <c:v>-2.1899070000000001E-13</c:v>
                </c:pt>
                <c:pt idx="1483">
                  <c:v>-3.218891E-14</c:v>
                </c:pt>
                <c:pt idx="1484">
                  <c:v>-1.3308619999999999E-13</c:v>
                </c:pt>
                <c:pt idx="1485">
                  <c:v>-1.2680540000000001E-13</c:v>
                </c:pt>
                <c:pt idx="1486">
                  <c:v>-1.8819469999999999E-13</c:v>
                </c:pt>
                <c:pt idx="1487">
                  <c:v>-2.287157E-13</c:v>
                </c:pt>
                <c:pt idx="1488">
                  <c:v>-7.8990670000000005E-14</c:v>
                </c:pt>
                <c:pt idx="1489">
                  <c:v>-1.960963E-13</c:v>
                </c:pt>
                <c:pt idx="1490">
                  <c:v>-6.8252609999999997E-14</c:v>
                </c:pt>
                <c:pt idx="1491">
                  <c:v>-5.7514559999999999E-14</c:v>
                </c:pt>
                <c:pt idx="1492">
                  <c:v>-8.5068819999999995E-14</c:v>
                </c:pt>
                <c:pt idx="1493">
                  <c:v>-5.1841609999999997E-14</c:v>
                </c:pt>
                <c:pt idx="1494">
                  <c:v>-7.9193280000000004E-14</c:v>
                </c:pt>
                <c:pt idx="1495">
                  <c:v>-2.266649E-14</c:v>
                </c:pt>
                <c:pt idx="1496">
                  <c:v>-9.6819900000000003E-14</c:v>
                </c:pt>
                <c:pt idx="1497">
                  <c:v>-6.0148409999999997E-14</c:v>
                </c:pt>
                <c:pt idx="1498">
                  <c:v>1.2848290000000001E-13</c:v>
                </c:pt>
                <c:pt idx="1499">
                  <c:v>-2.653873E-13</c:v>
                </c:pt>
                <c:pt idx="1500">
                  <c:v>-2.6680559999999999E-13</c:v>
                </c:pt>
                <c:pt idx="1501">
                  <c:v>3.396134E-13</c:v>
                </c:pt>
                <c:pt idx="1502">
                  <c:v>3.0435760000000001E-13</c:v>
                </c:pt>
                <c:pt idx="1503">
                  <c:v>-5.9337960000000004E-14</c:v>
                </c:pt>
                <c:pt idx="1504">
                  <c:v>-1.967041E-13</c:v>
                </c:pt>
                <c:pt idx="1505">
                  <c:v>-8.4866219999999995E-14</c:v>
                </c:pt>
                <c:pt idx="1506">
                  <c:v>-5.6159549999999998E-13</c:v>
                </c:pt>
                <c:pt idx="1507">
                  <c:v>-6.3592679999999994E-14</c:v>
                </c:pt>
                <c:pt idx="1508">
                  <c:v>-2.2486620000000001E-13</c:v>
                </c:pt>
                <c:pt idx="1509">
                  <c:v>-3.1320200000000001E-13</c:v>
                </c:pt>
                <c:pt idx="1510">
                  <c:v>-6.9369380000000002E-13</c:v>
                </c:pt>
                <c:pt idx="1511">
                  <c:v>-7.0382420000000003E-13</c:v>
                </c:pt>
                <c:pt idx="1512">
                  <c:v>-5.757779E-13</c:v>
                </c:pt>
                <c:pt idx="1513">
                  <c:v>-6.3108889999999996E-13</c:v>
                </c:pt>
                <c:pt idx="1514">
                  <c:v>-5.8935239999999998E-13</c:v>
                </c:pt>
                <c:pt idx="1515">
                  <c:v>-5.6463469999999998E-13</c:v>
                </c:pt>
                <c:pt idx="1516">
                  <c:v>-5.5875899999999996E-13</c:v>
                </c:pt>
                <c:pt idx="1517">
                  <c:v>-3.7297019999999999E-13</c:v>
                </c:pt>
                <c:pt idx="1518">
                  <c:v>-4.0376619999999998E-13</c:v>
                </c:pt>
                <c:pt idx="1519">
                  <c:v>-3.401483E-13</c:v>
                </c:pt>
                <c:pt idx="1520">
                  <c:v>-3.0327419999999998E-13</c:v>
                </c:pt>
                <c:pt idx="1521">
                  <c:v>-1.3835380000000001E-13</c:v>
                </c:pt>
                <c:pt idx="1522">
                  <c:v>-4.6495279999999995E-13</c:v>
                </c:pt>
                <c:pt idx="1523">
                  <c:v>-1.4078499999999999E-13</c:v>
                </c:pt>
                <c:pt idx="1524">
                  <c:v>-2.4895099999999999E-14</c:v>
                </c:pt>
                <c:pt idx="1525">
                  <c:v>7.80304E-14</c:v>
                </c:pt>
                <c:pt idx="1526">
                  <c:v>-3.239148E-14</c:v>
                </c:pt>
                <c:pt idx="1527">
                  <c:v>1.0518149999999999E-13</c:v>
                </c:pt>
                <c:pt idx="1528">
                  <c:v>2.636393E-14</c:v>
                </c:pt>
                <c:pt idx="1529">
                  <c:v>2.4565580000000002E-15</c:v>
                </c:pt>
                <c:pt idx="1530">
                  <c:v>1.2909070000000001E-13</c:v>
                </c:pt>
                <c:pt idx="1531">
                  <c:v>6.2631259999999994E-14</c:v>
                </c:pt>
                <c:pt idx="1532">
                  <c:v>2.1662270000000001E-13</c:v>
                </c:pt>
                <c:pt idx="1533">
                  <c:v>2.4113980000000001E-13</c:v>
                </c:pt>
                <c:pt idx="1534">
                  <c:v>2.755853E-13</c:v>
                </c:pt>
                <c:pt idx="1535">
                  <c:v>-1.7867210000000001E-13</c:v>
                </c:pt>
                <c:pt idx="1536">
                  <c:v>-9.2446049999999997E-13</c:v>
                </c:pt>
                <c:pt idx="1537">
                  <c:v>4.1964830000000001E-13</c:v>
                </c:pt>
                <c:pt idx="1538">
                  <c:v>3.756797E-13</c:v>
                </c:pt>
                <c:pt idx="1539">
                  <c:v>-2.6214540000000002E-13</c:v>
                </c:pt>
                <c:pt idx="1540">
                  <c:v>1.133682E-12</c:v>
                </c:pt>
                <c:pt idx="1541">
                  <c:v>1.2179639999999999E-13</c:v>
                </c:pt>
                <c:pt idx="1542">
                  <c:v>2.1196240000000001E-13</c:v>
                </c:pt>
                <c:pt idx="1543">
                  <c:v>1.0155550000000001E-14</c:v>
                </c:pt>
                <c:pt idx="1544">
                  <c:v>-5.2246699999999999E-14</c:v>
                </c:pt>
                <c:pt idx="1545">
                  <c:v>2.6566539999999999E-14</c:v>
                </c:pt>
                <c:pt idx="1546">
                  <c:v>9.6266220000000002E-14</c:v>
                </c:pt>
                <c:pt idx="1547">
                  <c:v>-2.7349120000000002E-13</c:v>
                </c:pt>
                <c:pt idx="1548">
                  <c:v>-5.8730080000000004E-14</c:v>
                </c:pt>
                <c:pt idx="1549">
                  <c:v>-7.6356669999999996E-14</c:v>
                </c:pt>
                <c:pt idx="1550">
                  <c:v>-1.075579E-13</c:v>
                </c:pt>
                <c:pt idx="1551">
                  <c:v>-8.7094680000000001E-14</c:v>
                </c:pt>
                <c:pt idx="1552">
                  <c:v>-7.0658569999999998E-15</c:v>
                </c:pt>
                <c:pt idx="1553">
                  <c:v>-1.6854189999999999E-13</c:v>
                </c:pt>
                <c:pt idx="1554">
                  <c:v>-3.1968500000000002E-13</c:v>
                </c:pt>
                <c:pt idx="1555">
                  <c:v>-3.7134910000000001E-13</c:v>
                </c:pt>
                <c:pt idx="1556">
                  <c:v>-4.4773109999999998E-13</c:v>
                </c:pt>
                <c:pt idx="1557">
                  <c:v>-1.764434E-13</c:v>
                </c:pt>
                <c:pt idx="1558">
                  <c:v>-2.037951E-13</c:v>
                </c:pt>
                <c:pt idx="1559">
                  <c:v>-1.6428709999999999E-13</c:v>
                </c:pt>
                <c:pt idx="1560">
                  <c:v>-1.5010480000000001E-13</c:v>
                </c:pt>
                <c:pt idx="1561">
                  <c:v>-1.3511209999999999E-13</c:v>
                </c:pt>
                <c:pt idx="1562">
                  <c:v>-6.2782140000000005E-14</c:v>
                </c:pt>
                <c:pt idx="1563">
                  <c:v>-8.1016560000000006E-14</c:v>
                </c:pt>
                <c:pt idx="1564">
                  <c:v>-7.33176E-14</c:v>
                </c:pt>
                <c:pt idx="1565">
                  <c:v>2.0183140000000001E-13</c:v>
                </c:pt>
                <c:pt idx="1566">
                  <c:v>1.124758E-13</c:v>
                </c:pt>
                <c:pt idx="1567">
                  <c:v>1.025474E-13</c:v>
                </c:pt>
                <c:pt idx="1568">
                  <c:v>7.9651350000000003E-14</c:v>
                </c:pt>
                <c:pt idx="1569">
                  <c:v>8.9377109999999997E-14</c:v>
                </c:pt>
                <c:pt idx="1570">
                  <c:v>7.7017279999999994E-14</c:v>
                </c:pt>
                <c:pt idx="1571">
                  <c:v>3.7912410000000001E-14</c:v>
                </c:pt>
                <c:pt idx="1572">
                  <c:v>6.5670550000000001E-14</c:v>
                </c:pt>
                <c:pt idx="1573">
                  <c:v>-1.476481E-14</c:v>
                </c:pt>
                <c:pt idx="1574">
                  <c:v>-4.2926840000000001E-14</c:v>
                </c:pt>
                <c:pt idx="1575">
                  <c:v>-2.8339320000000002E-14</c:v>
                </c:pt>
                <c:pt idx="1576">
                  <c:v>-1.7927980000000001E-13</c:v>
                </c:pt>
                <c:pt idx="1577">
                  <c:v>-2.7592230000000001E-13</c:v>
                </c:pt>
                <c:pt idx="1578">
                  <c:v>-3.1907700000000002E-13</c:v>
                </c:pt>
                <c:pt idx="1579">
                  <c:v>-2.4613940000000001E-13</c:v>
                </c:pt>
                <c:pt idx="1580">
                  <c:v>-2.8078460000000002E-13</c:v>
                </c:pt>
                <c:pt idx="1581">
                  <c:v>-2.8929410000000002E-13</c:v>
                </c:pt>
                <c:pt idx="1582">
                  <c:v>-3.0448950000000001E-13</c:v>
                </c:pt>
                <c:pt idx="1583">
                  <c:v>-3.9566160000000002E-13</c:v>
                </c:pt>
                <c:pt idx="1584">
                  <c:v>-3.5149370000000002E-13</c:v>
                </c:pt>
                <c:pt idx="1585">
                  <c:v>-3.8938100000000002E-13</c:v>
                </c:pt>
                <c:pt idx="1586">
                  <c:v>-4.404373E-13</c:v>
                </c:pt>
                <c:pt idx="1587">
                  <c:v>-4.4428669999999998E-13</c:v>
                </c:pt>
                <c:pt idx="1588">
                  <c:v>-4.4509719999999999E-13</c:v>
                </c:pt>
                <c:pt idx="1589">
                  <c:v>-4.319278E-13</c:v>
                </c:pt>
                <c:pt idx="1590">
                  <c:v>-5.1033580000000002E-13</c:v>
                </c:pt>
                <c:pt idx="1591">
                  <c:v>-4.8744150000000005E-13</c:v>
                </c:pt>
                <c:pt idx="1592">
                  <c:v>-4.327382E-13</c:v>
                </c:pt>
                <c:pt idx="1593">
                  <c:v>-4.2382360000000001E-13</c:v>
                </c:pt>
                <c:pt idx="1594">
                  <c:v>-4.2503920000000002E-13</c:v>
                </c:pt>
                <c:pt idx="1595">
                  <c:v>-4.2139219999999999E-13</c:v>
                </c:pt>
                <c:pt idx="1596">
                  <c:v>-3.932303E-13</c:v>
                </c:pt>
                <c:pt idx="1597">
                  <c:v>-3.64663E-13</c:v>
                </c:pt>
                <c:pt idx="1598">
                  <c:v>-1.8576310000000001E-13</c:v>
                </c:pt>
                <c:pt idx="1599">
                  <c:v>-1.2923650000000001E-13</c:v>
                </c:pt>
                <c:pt idx="1600">
                  <c:v>-1.442292E-13</c:v>
                </c:pt>
                <c:pt idx="1601">
                  <c:v>-9.0133720000000002E-14</c:v>
                </c:pt>
                <c:pt idx="1602">
                  <c:v>-9.9453499999999996E-14</c:v>
                </c:pt>
                <c:pt idx="1603">
                  <c:v>-1.3592240000000001E-13</c:v>
                </c:pt>
                <c:pt idx="1604">
                  <c:v>-9.8035320000000001E-14</c:v>
                </c:pt>
                <c:pt idx="1605">
                  <c:v>-1.393667E-13</c:v>
                </c:pt>
                <c:pt idx="1606">
                  <c:v>-1.4625520000000001E-13</c:v>
                </c:pt>
                <c:pt idx="1607">
                  <c:v>-1.3794839999999999E-13</c:v>
                </c:pt>
                <c:pt idx="1608">
                  <c:v>-1.0674730000000001E-13</c:v>
                </c:pt>
                <c:pt idx="1609">
                  <c:v>1.613073E-13</c:v>
                </c:pt>
                <c:pt idx="1610">
                  <c:v>1.864322E-13</c:v>
                </c:pt>
                <c:pt idx="1611">
                  <c:v>2.1763570000000001E-13</c:v>
                </c:pt>
                <c:pt idx="1612">
                  <c:v>1.665754E-13</c:v>
                </c:pt>
                <c:pt idx="1613">
                  <c:v>1.3557449999999999E-13</c:v>
                </c:pt>
                <c:pt idx="1614">
                  <c:v>2.46813E-13</c:v>
                </c:pt>
                <c:pt idx="1615">
                  <c:v>2.4498950000000001E-13</c:v>
                </c:pt>
                <c:pt idx="1616">
                  <c:v>2.6869600000000002E-13</c:v>
                </c:pt>
                <c:pt idx="1617">
                  <c:v>2.5248640000000001E-13</c:v>
                </c:pt>
                <c:pt idx="1618">
                  <c:v>2.7072209999999998E-13</c:v>
                </c:pt>
                <c:pt idx="1619">
                  <c:v>2.723431E-13</c:v>
                </c:pt>
                <c:pt idx="1620">
                  <c:v>2.9118680000000001E-13</c:v>
                </c:pt>
                <c:pt idx="1621">
                  <c:v>2.4883910000000001E-13</c:v>
                </c:pt>
                <c:pt idx="1622">
                  <c:v>2.3647930000000002E-13</c:v>
                </c:pt>
                <c:pt idx="1623">
                  <c:v>1.76909E-13</c:v>
                </c:pt>
                <c:pt idx="1624">
                  <c:v>1.416531E-13</c:v>
                </c:pt>
                <c:pt idx="1625">
                  <c:v>1.5988890000000001E-13</c:v>
                </c:pt>
                <c:pt idx="1626">
                  <c:v>1.072077E-13</c:v>
                </c:pt>
                <c:pt idx="1627">
                  <c:v>8.4514199999999999E-14</c:v>
                </c:pt>
                <c:pt idx="1628">
                  <c:v>3.2442090000000001E-14</c:v>
                </c:pt>
                <c:pt idx="1629">
                  <c:v>-8.8892310000000001E-15</c:v>
                </c:pt>
                <c:pt idx="1630">
                  <c:v>2.170406E-14</c:v>
                </c:pt>
                <c:pt idx="1631">
                  <c:v>-9.1754509999999996E-14</c:v>
                </c:pt>
                <c:pt idx="1632">
                  <c:v>-1.3592230000000001E-13</c:v>
                </c:pt>
                <c:pt idx="1633">
                  <c:v>-8.1421659999999999E-14</c:v>
                </c:pt>
                <c:pt idx="1634">
                  <c:v>-1.0006140000000001E-13</c:v>
                </c:pt>
                <c:pt idx="1635">
                  <c:v>-2.1169639999999999E-13</c:v>
                </c:pt>
                <c:pt idx="1636">
                  <c:v>-2.830132E-13</c:v>
                </c:pt>
                <c:pt idx="1637">
                  <c:v>-2.337802E-13</c:v>
                </c:pt>
                <c:pt idx="1638">
                  <c:v>-2.6356320000000002E-13</c:v>
                </c:pt>
                <c:pt idx="1639">
                  <c:v>-2.351986E-13</c:v>
                </c:pt>
                <c:pt idx="1640">
                  <c:v>-3.0692060000000001E-13</c:v>
                </c:pt>
                <c:pt idx="1641">
                  <c:v>-3.0471469999999999E-12</c:v>
                </c:pt>
                <c:pt idx="1642">
                  <c:v>-4.1612430000000001E-13</c:v>
                </c:pt>
                <c:pt idx="1643">
                  <c:v>-4.2362080000000002E-13</c:v>
                </c:pt>
                <c:pt idx="1644">
                  <c:v>-5.0324430000000004E-13</c:v>
                </c:pt>
                <c:pt idx="1645">
                  <c:v>-4.64952E-13</c:v>
                </c:pt>
                <c:pt idx="1646">
                  <c:v>-5.0567560000000001E-13</c:v>
                </c:pt>
                <c:pt idx="1647">
                  <c:v>-4.7386660000000004E-13</c:v>
                </c:pt>
                <c:pt idx="1648">
                  <c:v>-5.1560319999999997E-13</c:v>
                </c:pt>
                <c:pt idx="1649">
                  <c:v>-4.8946720000000003E-13</c:v>
                </c:pt>
                <c:pt idx="1650">
                  <c:v>-5.338376E-13</c:v>
                </c:pt>
                <c:pt idx="1651">
                  <c:v>-5.4072619999999999E-13</c:v>
                </c:pt>
                <c:pt idx="1652">
                  <c:v>-5.7577659999999995E-13</c:v>
                </c:pt>
                <c:pt idx="1653">
                  <c:v>-2.3762959999999999E-13</c:v>
                </c:pt>
                <c:pt idx="1654">
                  <c:v>-2.3742710000000002E-13</c:v>
                </c:pt>
                <c:pt idx="1655">
                  <c:v>-1.2680500000000001E-13</c:v>
                </c:pt>
                <c:pt idx="1656">
                  <c:v>-1.97514E-13</c:v>
                </c:pt>
                <c:pt idx="1657">
                  <c:v>-1.52941E-13</c:v>
                </c:pt>
                <c:pt idx="1658">
                  <c:v>-2.044025E-13</c:v>
                </c:pt>
                <c:pt idx="1659">
                  <c:v>-1.5618269999999999E-13</c:v>
                </c:pt>
                <c:pt idx="1660">
                  <c:v>-1.2234769999999999E-13</c:v>
                </c:pt>
                <c:pt idx="1661">
                  <c:v>2.008323E-14</c:v>
                </c:pt>
                <c:pt idx="1662">
                  <c:v>-2.3476699999999999E-14</c:v>
                </c:pt>
                <c:pt idx="1663">
                  <c:v>-6.9670559999999995E-14</c:v>
                </c:pt>
                <c:pt idx="1664">
                  <c:v>1.7366699999999999E-13</c:v>
                </c:pt>
                <c:pt idx="1665">
                  <c:v>3.1935090000000001E-13</c:v>
                </c:pt>
                <c:pt idx="1666">
                  <c:v>3.6595340000000001E-13</c:v>
                </c:pt>
                <c:pt idx="1667">
                  <c:v>3.4913590000000002E-13</c:v>
                </c:pt>
                <c:pt idx="1668">
                  <c:v>3.6838489999999999E-13</c:v>
                </c:pt>
                <c:pt idx="1669">
                  <c:v>4.1701370000000002E-13</c:v>
                </c:pt>
                <c:pt idx="1670">
                  <c:v>3.9776480000000001E-13</c:v>
                </c:pt>
                <c:pt idx="1671">
                  <c:v>4.5672720000000001E-13</c:v>
                </c:pt>
                <c:pt idx="1672">
                  <c:v>4.0890889999999999E-13</c:v>
                </c:pt>
                <c:pt idx="1673">
                  <c:v>3.8844440000000002E-13</c:v>
                </c:pt>
                <c:pt idx="1674">
                  <c:v>3.7101889999999999E-13</c:v>
                </c:pt>
                <c:pt idx="1675">
                  <c:v>2.308058E-13</c:v>
                </c:pt>
                <c:pt idx="1676">
                  <c:v>1.5320239999999999E-13</c:v>
                </c:pt>
                <c:pt idx="1677">
                  <c:v>4.6016600000000002E-14</c:v>
                </c:pt>
                <c:pt idx="1678">
                  <c:v>9.6468760000000001E-14</c:v>
                </c:pt>
                <c:pt idx="1679">
                  <c:v>1.0966039999999999E-14</c:v>
                </c:pt>
                <c:pt idx="1680">
                  <c:v>9.9913319999999996E-14</c:v>
                </c:pt>
                <c:pt idx="1681">
                  <c:v>3.4265550000000002E-14</c:v>
                </c:pt>
                <c:pt idx="1682">
                  <c:v>-2.6110539999999999E-14</c:v>
                </c:pt>
                <c:pt idx="1683">
                  <c:v>1.5625949999999999E-14</c:v>
                </c:pt>
                <c:pt idx="1684">
                  <c:v>-6.1971569999999995E-14</c:v>
                </c:pt>
                <c:pt idx="1685">
                  <c:v>-4.3737170000000003E-14</c:v>
                </c:pt>
                <c:pt idx="1686">
                  <c:v>-2.8828070000000001E-13</c:v>
                </c:pt>
                <c:pt idx="1687">
                  <c:v>-3.2677550000000002E-13</c:v>
                </c:pt>
                <c:pt idx="1688">
                  <c:v>-2.9131969999999999E-13</c:v>
                </c:pt>
                <c:pt idx="1689">
                  <c:v>-2.6437340000000001E-13</c:v>
                </c:pt>
                <c:pt idx="1690">
                  <c:v>-2.971953E-13</c:v>
                </c:pt>
                <c:pt idx="1691">
                  <c:v>-3.7094330000000002E-13</c:v>
                </c:pt>
                <c:pt idx="1692">
                  <c:v>-3.9991570000000002E-13</c:v>
                </c:pt>
                <c:pt idx="1693">
                  <c:v>-4.2037860000000002E-13</c:v>
                </c:pt>
                <c:pt idx="1694">
                  <c:v>-5.0364909999999996E-13</c:v>
                </c:pt>
                <c:pt idx="1695">
                  <c:v>-4.9615290000000002E-13</c:v>
                </c:pt>
                <c:pt idx="1696">
                  <c:v>-4.2645690000000001E-13</c:v>
                </c:pt>
                <c:pt idx="1697">
                  <c:v>-6.0150709999999997E-13</c:v>
                </c:pt>
                <c:pt idx="1698">
                  <c:v>-5.8773010000000002E-13</c:v>
                </c:pt>
                <c:pt idx="1699">
                  <c:v>-5.5774440000000002E-13</c:v>
                </c:pt>
                <c:pt idx="1700">
                  <c:v>-5.7273720000000004E-13</c:v>
                </c:pt>
                <c:pt idx="1701">
                  <c:v>-5.6402509999999997E-13</c:v>
                </c:pt>
                <c:pt idx="1702">
                  <c:v>-5.4801919999999996E-13</c:v>
                </c:pt>
                <c:pt idx="1703">
                  <c:v>-4.151109E-13</c:v>
                </c:pt>
                <c:pt idx="1704">
                  <c:v>-4.515796E-13</c:v>
                </c:pt>
                <c:pt idx="1705">
                  <c:v>-3.8147860000000001E-13</c:v>
                </c:pt>
                <c:pt idx="1706">
                  <c:v>-3.6527019999999998E-13</c:v>
                </c:pt>
                <c:pt idx="1707">
                  <c:v>-3.80263E-13</c:v>
                </c:pt>
                <c:pt idx="1708">
                  <c:v>-6.4807949999999994E-14</c:v>
                </c:pt>
                <c:pt idx="1709">
                  <c:v>-2.9757399999999999E-14</c:v>
                </c:pt>
                <c:pt idx="1710">
                  <c:v>1.015342E-13</c:v>
                </c:pt>
                <c:pt idx="1711">
                  <c:v>1.3901889999999999E-13</c:v>
                </c:pt>
                <c:pt idx="1712">
                  <c:v>1.1997270000000001E-13</c:v>
                </c:pt>
                <c:pt idx="1713">
                  <c:v>1.3597959999999999E-13</c:v>
                </c:pt>
                <c:pt idx="1714">
                  <c:v>1.7467999999999999E-13</c:v>
                </c:pt>
                <c:pt idx="1715">
                  <c:v>1.775167E-13</c:v>
                </c:pt>
                <c:pt idx="1716">
                  <c:v>2.1216469999999999E-13</c:v>
                </c:pt>
                <c:pt idx="1717">
                  <c:v>2.417472E-13</c:v>
                </c:pt>
                <c:pt idx="1718">
                  <c:v>2.1986420000000001E-13</c:v>
                </c:pt>
                <c:pt idx="1719">
                  <c:v>4.1843179999999999E-13</c:v>
                </c:pt>
                <c:pt idx="1720">
                  <c:v>4.0546420000000002E-13</c:v>
                </c:pt>
                <c:pt idx="1721">
                  <c:v>2.664668E-13</c:v>
                </c:pt>
                <c:pt idx="1722">
                  <c:v>2.7295070000000001E-13</c:v>
                </c:pt>
                <c:pt idx="1723">
                  <c:v>3.039516E-13</c:v>
                </c:pt>
                <c:pt idx="1724">
                  <c:v>3.0982750000000002E-13</c:v>
                </c:pt>
                <c:pt idx="1725">
                  <c:v>3.0658559999999999E-13</c:v>
                </c:pt>
                <c:pt idx="1726">
                  <c:v>1.5340490000000001E-13</c:v>
                </c:pt>
                <c:pt idx="1727">
                  <c:v>2.129752E-13</c:v>
                </c:pt>
                <c:pt idx="1728">
                  <c:v>1.856215E-13</c:v>
                </c:pt>
                <c:pt idx="1729">
                  <c:v>1.548233E-13</c:v>
                </c:pt>
                <c:pt idx="1730">
                  <c:v>-2.02984E-13</c:v>
                </c:pt>
                <c:pt idx="1731">
                  <c:v>-1.7198559999999999E-13</c:v>
                </c:pt>
                <c:pt idx="1732">
                  <c:v>-1.802924E-13</c:v>
                </c:pt>
                <c:pt idx="1733">
                  <c:v>-2.7085659999999997E-13</c:v>
                </c:pt>
                <c:pt idx="1734">
                  <c:v>-2.672096E-13</c:v>
                </c:pt>
                <c:pt idx="1735">
                  <c:v>-3.5554519999999999E-13</c:v>
                </c:pt>
                <c:pt idx="1736">
                  <c:v>-3.6891689999999998E-13</c:v>
                </c:pt>
                <c:pt idx="1737">
                  <c:v>-3.4217310000000002E-13</c:v>
                </c:pt>
                <c:pt idx="1738">
                  <c:v>-6.1183949999999996E-13</c:v>
                </c:pt>
                <c:pt idx="1739">
                  <c:v>-1.2396840000000001E-13</c:v>
                </c:pt>
                <c:pt idx="1740">
                  <c:v>-3.498721E-13</c:v>
                </c:pt>
                <c:pt idx="1741">
                  <c:v>-2.3803459999999998E-13</c:v>
                </c:pt>
                <c:pt idx="1742">
                  <c:v>-4.183524E-13</c:v>
                </c:pt>
                <c:pt idx="1743">
                  <c:v>-4.3901799999999999E-13</c:v>
                </c:pt>
                <c:pt idx="1744">
                  <c:v>-4.7325820000000002E-13</c:v>
                </c:pt>
                <c:pt idx="1745">
                  <c:v>-4.6252000000000003E-13</c:v>
                </c:pt>
                <c:pt idx="1746">
                  <c:v>-5.0648519999999995E-13</c:v>
                </c:pt>
                <c:pt idx="1747">
                  <c:v>-4.0599340000000001E-13</c:v>
                </c:pt>
                <c:pt idx="1748">
                  <c:v>-5.1073979999999999E-13</c:v>
                </c:pt>
                <c:pt idx="1749">
                  <c:v>-4.9473400000000004E-13</c:v>
                </c:pt>
                <c:pt idx="1750">
                  <c:v>-4.536055E-13</c:v>
                </c:pt>
                <c:pt idx="1751">
                  <c:v>-3.851252E-13</c:v>
                </c:pt>
                <c:pt idx="1752">
                  <c:v>-1.4159490000000001E-13</c:v>
                </c:pt>
                <c:pt idx="1753">
                  <c:v>-1.233605E-13</c:v>
                </c:pt>
                <c:pt idx="1754">
                  <c:v>-1.1809289999999999E-13</c:v>
                </c:pt>
                <c:pt idx="1755">
                  <c:v>-1.4666E-13</c:v>
                </c:pt>
                <c:pt idx="1756">
                  <c:v>-2.2729639999999999E-13</c:v>
                </c:pt>
                <c:pt idx="1757">
                  <c:v>-1.8333130000000001E-13</c:v>
                </c:pt>
                <c:pt idx="1758">
                  <c:v>-1.4767309999999999E-13</c:v>
                </c:pt>
                <c:pt idx="1759">
                  <c:v>-1.294386E-13</c:v>
                </c:pt>
                <c:pt idx="1760">
                  <c:v>-1.241709E-13</c:v>
                </c:pt>
                <c:pt idx="1761">
                  <c:v>-1.065443E-13</c:v>
                </c:pt>
                <c:pt idx="1762">
                  <c:v>-4.4344850000000001E-14</c:v>
                </c:pt>
                <c:pt idx="1763">
                  <c:v>-1.7684800000000001E-13</c:v>
                </c:pt>
                <c:pt idx="1764">
                  <c:v>-1.2498130000000001E-13</c:v>
                </c:pt>
                <c:pt idx="1765">
                  <c:v>-1.458496E-13</c:v>
                </c:pt>
                <c:pt idx="1766">
                  <c:v>-1.1485109999999999E-13</c:v>
                </c:pt>
                <c:pt idx="1767">
                  <c:v>-9.4590690000000006E-14</c:v>
                </c:pt>
                <c:pt idx="1768">
                  <c:v>-1.2153699999999999E-13</c:v>
                </c:pt>
                <c:pt idx="1769">
                  <c:v>-1.01074E-13</c:v>
                </c:pt>
                <c:pt idx="1770">
                  <c:v>-7.1898979999999996E-14</c:v>
                </c:pt>
                <c:pt idx="1771">
                  <c:v>-1.190173E-15</c:v>
                </c:pt>
                <c:pt idx="1772">
                  <c:v>-1.217397E-13</c:v>
                </c:pt>
                <c:pt idx="1773">
                  <c:v>-9.7021950000000002E-14</c:v>
                </c:pt>
                <c:pt idx="1774">
                  <c:v>-1.2558910000000001E-13</c:v>
                </c:pt>
                <c:pt idx="1775">
                  <c:v>-7.4735479999999999E-14</c:v>
                </c:pt>
                <c:pt idx="1776">
                  <c:v>-2.0032359999999999E-14</c:v>
                </c:pt>
                <c:pt idx="1777">
                  <c:v>-6.2376629999999996E-14</c:v>
                </c:pt>
                <c:pt idx="1778">
                  <c:v>-6.6833909999999994E-14</c:v>
                </c:pt>
                <c:pt idx="1779">
                  <c:v>-9.5401099999999994E-14</c:v>
                </c:pt>
                <c:pt idx="1780">
                  <c:v>-1.7979769999999998E-15</c:v>
                </c:pt>
                <c:pt idx="1781">
                  <c:v>-1.375163E-14</c:v>
                </c:pt>
                <c:pt idx="1782">
                  <c:v>2.4743170000000001E-14</c:v>
                </c:pt>
                <c:pt idx="1783">
                  <c:v>3.8520250000000002E-14</c:v>
                </c:pt>
                <c:pt idx="1784">
                  <c:v>8.6540340000000005E-14</c:v>
                </c:pt>
                <c:pt idx="1785">
                  <c:v>1.5178389999999999E-13</c:v>
                </c:pt>
                <c:pt idx="1786">
                  <c:v>4.48419E-13</c:v>
                </c:pt>
                <c:pt idx="1787">
                  <c:v>-1.2587539999999999E-12</c:v>
                </c:pt>
                <c:pt idx="1788">
                  <c:v>7.3451819999999995E-13</c:v>
                </c:pt>
                <c:pt idx="1789">
                  <c:v>1.074102E-13</c:v>
                </c:pt>
                <c:pt idx="1790">
                  <c:v>-2.8483580000000003E-13</c:v>
                </c:pt>
                <c:pt idx="1791">
                  <c:v>7.7382619999999997E-13</c:v>
                </c:pt>
                <c:pt idx="1792">
                  <c:v>-2.7470569999999999E-13</c:v>
                </c:pt>
                <c:pt idx="1793">
                  <c:v>-5.0851079999999998E-13</c:v>
                </c:pt>
                <c:pt idx="1794">
                  <c:v>1.108554E-12</c:v>
                </c:pt>
                <c:pt idx="1795">
                  <c:v>2.255374E-13</c:v>
                </c:pt>
                <c:pt idx="1796">
                  <c:v>2.4417840000000001E-13</c:v>
                </c:pt>
                <c:pt idx="1797">
                  <c:v>2.7700279999999998E-13</c:v>
                </c:pt>
                <c:pt idx="1798">
                  <c:v>2.2594260000000001E-13</c:v>
                </c:pt>
                <c:pt idx="1799">
                  <c:v>1.2888789999999999E-13</c:v>
                </c:pt>
                <c:pt idx="1800">
                  <c:v>1.704249E-13</c:v>
                </c:pt>
                <c:pt idx="1801">
                  <c:v>1.866344E-13</c:v>
                </c:pt>
                <c:pt idx="1802">
                  <c:v>5.5336899999999997E-14</c:v>
                </c:pt>
                <c:pt idx="1803">
                  <c:v>-5.4448429999999998E-15</c:v>
                </c:pt>
                <c:pt idx="1804">
                  <c:v>1.0882849999999999E-13</c:v>
                </c:pt>
                <c:pt idx="1805">
                  <c:v>4.1964529999999997E-14</c:v>
                </c:pt>
                <c:pt idx="1806">
                  <c:v>4.7434839999999999E-14</c:v>
                </c:pt>
                <c:pt idx="1807">
                  <c:v>-5.8144830000000004E-13</c:v>
                </c:pt>
                <c:pt idx="1808">
                  <c:v>-9.3982820000000004E-14</c:v>
                </c:pt>
                <c:pt idx="1809">
                  <c:v>-1.340985E-13</c:v>
                </c:pt>
                <c:pt idx="1810">
                  <c:v>4.7475979999999997E-13</c:v>
                </c:pt>
                <c:pt idx="1811">
                  <c:v>-8.425782E-14</c:v>
                </c:pt>
                <c:pt idx="1812">
                  <c:v>8.6844950000000001E-13</c:v>
                </c:pt>
                <c:pt idx="1813">
                  <c:v>-2.967895E-13</c:v>
                </c:pt>
                <c:pt idx="1814">
                  <c:v>-1.695542E-13</c:v>
                </c:pt>
                <c:pt idx="1815">
                  <c:v>-1.1434719999999999E-12</c:v>
                </c:pt>
                <c:pt idx="1816">
                  <c:v>-1.2660469999999999E-12</c:v>
                </c:pt>
                <c:pt idx="1817">
                  <c:v>-5.5476780000000001E-12</c:v>
                </c:pt>
                <c:pt idx="1818">
                  <c:v>-2.3459270000000002E-12</c:v>
                </c:pt>
                <c:pt idx="1819">
                  <c:v>2.3024510000000001E-11</c:v>
                </c:pt>
                <c:pt idx="1820">
                  <c:v>-3.475242E-12</c:v>
                </c:pt>
                <c:pt idx="1821">
                  <c:v>1.5628069999999999E-11</c:v>
                </c:pt>
                <c:pt idx="1822">
                  <c:v>-5.8598920000000003E-12</c:v>
                </c:pt>
                <c:pt idx="1823">
                  <c:v>-2.3174840000000001E-11</c:v>
                </c:pt>
                <c:pt idx="1824">
                  <c:v>5.0016870000000002E-12</c:v>
                </c:pt>
                <c:pt idx="1825">
                  <c:v>1.428389E-11</c:v>
                </c:pt>
                <c:pt idx="1826">
                  <c:v>3.0636310000000001E-12</c:v>
                </c:pt>
                <c:pt idx="1827">
                  <c:v>1.2793620000000001E-12</c:v>
                </c:pt>
                <c:pt idx="1828">
                  <c:v>1.150901E-12</c:v>
                </c:pt>
                <c:pt idx="1829">
                  <c:v>-1.8106460000000001E-12</c:v>
                </c:pt>
                <c:pt idx="1830">
                  <c:v>2.197918E-11</c:v>
                </c:pt>
                <c:pt idx="1831">
                  <c:v>-4.090952E-12</c:v>
                </c:pt>
                <c:pt idx="1832">
                  <c:v>4.8412109999999999E-12</c:v>
                </c:pt>
                <c:pt idx="1833">
                  <c:v>7.7184080000000005E-12</c:v>
                </c:pt>
                <c:pt idx="1834">
                  <c:v>-1.4789829999999999E-12</c:v>
                </c:pt>
                <c:pt idx="1835">
                  <c:v>1.2289099999999999E-11</c:v>
                </c:pt>
                <c:pt idx="1836">
                  <c:v>1.251299E-11</c:v>
                </c:pt>
                <c:pt idx="1837">
                  <c:v>6.839446E-12</c:v>
                </c:pt>
                <c:pt idx="1838">
                  <c:v>-7.7290850000000003E-13</c:v>
                </c:pt>
                <c:pt idx="1839">
                  <c:v>-7.5568730000000004E-13</c:v>
                </c:pt>
                <c:pt idx="1840">
                  <c:v>-3.4399610000000002E-13</c:v>
                </c:pt>
                <c:pt idx="1841">
                  <c:v>-8.201152E-13</c:v>
                </c:pt>
                <c:pt idx="1842">
                  <c:v>-1.494584E-12</c:v>
                </c:pt>
                <c:pt idx="1843">
                  <c:v>-1.5440189999999999E-12</c:v>
                </c:pt>
                <c:pt idx="1844">
                  <c:v>-4.1305700000000001E-14</c:v>
                </c:pt>
                <c:pt idx="1845">
                  <c:v>2.3972070000000001E-13</c:v>
                </c:pt>
                <c:pt idx="1846">
                  <c:v>-2.3945230000000002E-13</c:v>
                </c:pt>
                <c:pt idx="1847">
                  <c:v>1.48156E-14</c:v>
                </c:pt>
                <c:pt idx="1848">
                  <c:v>1.2118820000000001E-13</c:v>
                </c:pt>
                <c:pt idx="1849">
                  <c:v>1.896736E-13</c:v>
                </c:pt>
                <c:pt idx="1850">
                  <c:v>5.6755230000000003E-14</c:v>
                </c:pt>
                <c:pt idx="1851">
                  <c:v>-2.7805330000000001E-11</c:v>
                </c:pt>
                <c:pt idx="1852">
                  <c:v>5.0391480000000001E-11</c:v>
                </c:pt>
                <c:pt idx="1853">
                  <c:v>4.5373000000000001E-11</c:v>
                </c:pt>
                <c:pt idx="1854">
                  <c:v>-4.6393640000000002E-11</c:v>
                </c:pt>
                <c:pt idx="1855">
                  <c:v>2.58642E-11</c:v>
                </c:pt>
                <c:pt idx="1856">
                  <c:v>7.3211490000000006E-11</c:v>
                </c:pt>
                <c:pt idx="1857">
                  <c:v>8.2780420000000001E-12</c:v>
                </c:pt>
                <c:pt idx="1858">
                  <c:v>-3.9153789999999999E-11</c:v>
                </c:pt>
                <c:pt idx="1859">
                  <c:v>2.7972860000000001E-11</c:v>
                </c:pt>
                <c:pt idx="1860">
                  <c:v>-1.6471470000000001E-11</c:v>
                </c:pt>
                <c:pt idx="1861">
                  <c:v>1.322743E-11</c:v>
                </c:pt>
                <c:pt idx="1862">
                  <c:v>-1.116487E-11</c:v>
                </c:pt>
                <c:pt idx="1863">
                  <c:v>2.0241900000000001E-12</c:v>
                </c:pt>
                <c:pt idx="1864">
                  <c:v>1.8310939999999999E-12</c:v>
                </c:pt>
                <c:pt idx="1865">
                  <c:v>1.997182E-11</c:v>
                </c:pt>
                <c:pt idx="1866">
                  <c:v>4.617113E-12</c:v>
                </c:pt>
                <c:pt idx="1867">
                  <c:v>1.102036E-10</c:v>
                </c:pt>
                <c:pt idx="1868">
                  <c:v>-8.0397030000000003E-12</c:v>
                </c:pt>
                <c:pt idx="1869">
                  <c:v>-1.3730209999999999E-12</c:v>
                </c:pt>
                <c:pt idx="1870">
                  <c:v>8.8151040000000006E-11</c:v>
                </c:pt>
                <c:pt idx="1871">
                  <c:v>8.4584729999999997E-11</c:v>
                </c:pt>
                <c:pt idx="1872">
                  <c:v>4.139457E-11</c:v>
                </c:pt>
                <c:pt idx="1873">
                  <c:v>-5.0202700000000002E-13</c:v>
                </c:pt>
                <c:pt idx="1874">
                  <c:v>2.1546779999999998E-11</c:v>
                </c:pt>
                <c:pt idx="1875">
                  <c:v>3.6549529999999999E-11</c:v>
                </c:pt>
                <c:pt idx="1876">
                  <c:v>-5.3792730000000002E-11</c:v>
                </c:pt>
                <c:pt idx="1877">
                  <c:v>-7.5872599999999995E-13</c:v>
                </c:pt>
                <c:pt idx="1878">
                  <c:v>6.2463759999999996E-12</c:v>
                </c:pt>
                <c:pt idx="1879">
                  <c:v>1.532373E-11</c:v>
                </c:pt>
                <c:pt idx="1880">
                  <c:v>4.1138059999999999E-12</c:v>
                </c:pt>
                <c:pt idx="1881">
                  <c:v>7.0939259999999996E-13</c:v>
                </c:pt>
                <c:pt idx="1882">
                  <c:v>3.6036700000000001E-11</c:v>
                </c:pt>
                <c:pt idx="1883">
                  <c:v>6.1983469999999998E-13</c:v>
                </c:pt>
                <c:pt idx="1884">
                  <c:v>6.1983469999999998E-13</c:v>
                </c:pt>
                <c:pt idx="1885">
                  <c:v>3.5176920000000002E-13</c:v>
                </c:pt>
                <c:pt idx="1886">
                  <c:v>-5.5125970000000004E-13</c:v>
                </c:pt>
                <c:pt idx="1887">
                  <c:v>1.740719E-13</c:v>
                </c:pt>
                <c:pt idx="1888">
                  <c:v>-3.5007399999999998E-13</c:v>
                </c:pt>
                <c:pt idx="1889">
                  <c:v>1.1592069999999999E-12</c:v>
                </c:pt>
                <c:pt idx="1890">
                  <c:v>9.9042550000000008E-13</c:v>
                </c:pt>
                <c:pt idx="1891">
                  <c:v>1.4987969999999999E-12</c:v>
                </c:pt>
                <c:pt idx="1892">
                  <c:v>-2.0005119999999999E-15</c:v>
                </c:pt>
                <c:pt idx="1893">
                  <c:v>1.9338219999999999E-12</c:v>
                </c:pt>
                <c:pt idx="1894">
                  <c:v>4.802711E-12</c:v>
                </c:pt>
                <c:pt idx="1895">
                  <c:v>8.2914059999999998E-13</c:v>
                </c:pt>
                <c:pt idx="1896">
                  <c:v>-2.7592090000000001E-13</c:v>
                </c:pt>
                <c:pt idx="1897">
                  <c:v>-2.2952729999999999E-12</c:v>
                </c:pt>
                <c:pt idx="1898">
                  <c:v>-6.4141830000000004E-13</c:v>
                </c:pt>
                <c:pt idx="1899">
                  <c:v>-9.2567150000000009E-13</c:v>
                </c:pt>
                <c:pt idx="1900">
                  <c:v>2.4853520000000001E-12</c:v>
                </c:pt>
                <c:pt idx="1901">
                  <c:v>1.809008E-12</c:v>
                </c:pt>
                <c:pt idx="1902">
                  <c:v>-5.0176620000000002E-12</c:v>
                </c:pt>
                <c:pt idx="1903">
                  <c:v>7.7504119999999998E-13</c:v>
                </c:pt>
                <c:pt idx="1904">
                  <c:v>-3.305456E-12</c:v>
                </c:pt>
                <c:pt idx="1905">
                  <c:v>3.4439430000000001E-12</c:v>
                </c:pt>
                <c:pt idx="1906">
                  <c:v>7.5315810000000001E-13</c:v>
                </c:pt>
                <c:pt idx="1907">
                  <c:v>5.8032439999999997E-12</c:v>
                </c:pt>
                <c:pt idx="1908">
                  <c:v>2.7517900000000002E-13</c:v>
                </c:pt>
                <c:pt idx="1909">
                  <c:v>2.9789320000000001E-12</c:v>
                </c:pt>
                <c:pt idx="1910">
                  <c:v>1.623206E-12</c:v>
                </c:pt>
                <c:pt idx="1911">
                  <c:v>-2.7503219999999999E-12</c:v>
                </c:pt>
                <c:pt idx="1912">
                  <c:v>2.6304280000000002E-12</c:v>
                </c:pt>
                <c:pt idx="1913">
                  <c:v>-5.6755180000000001E-12</c:v>
                </c:pt>
                <c:pt idx="1914">
                  <c:v>2.454553E-12</c:v>
                </c:pt>
                <c:pt idx="1915">
                  <c:v>-6.3250640000000004E-12</c:v>
                </c:pt>
                <c:pt idx="1916">
                  <c:v>1.39688E-12</c:v>
                </c:pt>
                <c:pt idx="1917">
                  <c:v>-1.110851E-12</c:v>
                </c:pt>
                <c:pt idx="1918">
                  <c:v>-4.6989650000000001E-12</c:v>
                </c:pt>
                <c:pt idx="1919">
                  <c:v>1.728568E-12</c:v>
                </c:pt>
                <c:pt idx="1920">
                  <c:v>-3.8530930000000002E-12</c:v>
                </c:pt>
                <c:pt idx="1921">
                  <c:v>7.1851020000000005E-13</c:v>
                </c:pt>
                <c:pt idx="1922">
                  <c:v>-3.8346580000000002E-12</c:v>
                </c:pt>
                <c:pt idx="1923">
                  <c:v>3.6836409999999996E-12</c:v>
                </c:pt>
                <c:pt idx="1924">
                  <c:v>-7.0260450000000003E-13</c:v>
                </c:pt>
                <c:pt idx="1925">
                  <c:v>3.8840340000000002E-12</c:v>
                </c:pt>
                <c:pt idx="1926">
                  <c:v>9.298421E-13</c:v>
                </c:pt>
                <c:pt idx="1927">
                  <c:v>6.1152690000000005E-13</c:v>
                </c:pt>
                <c:pt idx="1928">
                  <c:v>2.2505149999999999E-12</c:v>
                </c:pt>
                <c:pt idx="1929">
                  <c:v>-1.149146E-11</c:v>
                </c:pt>
                <c:pt idx="1930">
                  <c:v>7.174571E-12</c:v>
                </c:pt>
                <c:pt idx="1931">
                  <c:v>2.911859E-13</c:v>
                </c:pt>
                <c:pt idx="1932">
                  <c:v>2.028323E-11</c:v>
                </c:pt>
                <c:pt idx="1933">
                  <c:v>2.6168500000000001E-12</c:v>
                </c:pt>
                <c:pt idx="1934">
                  <c:v>4.6718169999999997E-12</c:v>
                </c:pt>
                <c:pt idx="1935">
                  <c:v>1.037373E-11</c:v>
                </c:pt>
                <c:pt idx="1936">
                  <c:v>-2.2897439999999999E-11</c:v>
                </c:pt>
                <c:pt idx="1937">
                  <c:v>1.1595519999999999E-11</c:v>
                </c:pt>
                <c:pt idx="1938">
                  <c:v>-7.8788729999999997E-11</c:v>
                </c:pt>
                <c:pt idx="1939">
                  <c:v>1.2830080000000001E-12</c:v>
                </c:pt>
                <c:pt idx="1940">
                  <c:v>2.070042E-11</c:v>
                </c:pt>
                <c:pt idx="1941">
                  <c:v>-6.5084160000000004E-12</c:v>
                </c:pt>
                <c:pt idx="1942">
                  <c:v>8.1023649999999999E-12</c:v>
                </c:pt>
                <c:pt idx="1943">
                  <c:v>1.28161E-11</c:v>
                </c:pt>
                <c:pt idx="1944">
                  <c:v>2.8512810000000001E-12</c:v>
                </c:pt>
                <c:pt idx="1945">
                  <c:v>2.4640759999999998E-12</c:v>
                </c:pt>
                <c:pt idx="1946">
                  <c:v>2.5957719999999999E-13</c:v>
                </c:pt>
                <c:pt idx="1947">
                  <c:v>-8.1748039999999999E-13</c:v>
                </c:pt>
                <c:pt idx="1948">
                  <c:v>-8.1484690000000003E-13</c:v>
                </c:pt>
                <c:pt idx="1949">
                  <c:v>-4.382064E-13</c:v>
                </c:pt>
                <c:pt idx="1950">
                  <c:v>-6.7809200000000002E-12</c:v>
                </c:pt>
                <c:pt idx="1951">
                  <c:v>-3.948217E-14</c:v>
                </c:pt>
                <c:pt idx="1952">
                  <c:v>-4.057896E-13</c:v>
                </c:pt>
                <c:pt idx="1953">
                  <c:v>-3.3447320000000002E-13</c:v>
                </c:pt>
                <c:pt idx="1954">
                  <c:v>-1.7056669999999999E-13</c:v>
                </c:pt>
                <c:pt idx="1955">
                  <c:v>-2.1696300000000001E-13</c:v>
                </c:pt>
                <c:pt idx="1956">
                  <c:v>-3.1421270000000002E-13</c:v>
                </c:pt>
                <c:pt idx="1957">
                  <c:v>-3.2555859999999998E-13</c:v>
                </c:pt>
                <c:pt idx="1958">
                  <c:v>-2.9719410000000001E-13</c:v>
                </c:pt>
                <c:pt idx="1959">
                  <c:v>-2.9111599999999999E-13</c:v>
                </c:pt>
                <c:pt idx="1960">
                  <c:v>-2.8199880000000002E-13</c:v>
                </c:pt>
                <c:pt idx="1961">
                  <c:v>-2.039963E-13</c:v>
                </c:pt>
                <c:pt idx="1962">
                  <c:v>-3.2776960000000002E-12</c:v>
                </c:pt>
                <c:pt idx="1963">
                  <c:v>3.869847E-12</c:v>
                </c:pt>
                <c:pt idx="1964">
                  <c:v>1.664134E-12</c:v>
                </c:pt>
                <c:pt idx="1965">
                  <c:v>1.912748E-12</c:v>
                </c:pt>
                <c:pt idx="1966">
                  <c:v>8.917491E-13</c:v>
                </c:pt>
                <c:pt idx="1967">
                  <c:v>2.8794380000000001E-13</c:v>
                </c:pt>
                <c:pt idx="1968">
                  <c:v>7.4140559999999995E-13</c:v>
                </c:pt>
                <c:pt idx="1969">
                  <c:v>4.3970559999999999E-13</c:v>
                </c:pt>
                <c:pt idx="1970">
                  <c:v>4.7354300000000004E-13</c:v>
                </c:pt>
                <c:pt idx="1971">
                  <c:v>3.8742989999999999E-13</c:v>
                </c:pt>
                <c:pt idx="1972">
                  <c:v>4.1964639999999998E-13</c:v>
                </c:pt>
                <c:pt idx="1973">
                  <c:v>3.1552079999999999E-12</c:v>
                </c:pt>
                <c:pt idx="1974">
                  <c:v>1.5970670000000001E-12</c:v>
                </c:pt>
                <c:pt idx="1975">
                  <c:v>-1.1817640000000001E-11</c:v>
                </c:pt>
                <c:pt idx="1976">
                  <c:v>9.7968569999999998E-13</c:v>
                </c:pt>
                <c:pt idx="1977">
                  <c:v>-4.454621E-12</c:v>
                </c:pt>
                <c:pt idx="1978">
                  <c:v>-1.853392E-12</c:v>
                </c:pt>
                <c:pt idx="1979">
                  <c:v>5.9187319999999997E-12</c:v>
                </c:pt>
                <c:pt idx="1980">
                  <c:v>9.4584820000000002E-13</c:v>
                </c:pt>
                <c:pt idx="1981">
                  <c:v>-1.263353E-11</c:v>
                </c:pt>
                <c:pt idx="1982">
                  <c:v>5.2618399999999997E-12</c:v>
                </c:pt>
                <c:pt idx="1983">
                  <c:v>-2.8066660000000001E-11</c:v>
                </c:pt>
                <c:pt idx="1984">
                  <c:v>-6.1609190000000004E-13</c:v>
                </c:pt>
                <c:pt idx="1985">
                  <c:v>4.216715E-14</c:v>
                </c:pt>
                <c:pt idx="1986">
                  <c:v>6.5898049999999997E-12</c:v>
                </c:pt>
                <c:pt idx="1987">
                  <c:v>1.2058019999999999E-13</c:v>
                </c:pt>
                <c:pt idx="1988">
                  <c:v>4.057877E-12</c:v>
                </c:pt>
                <c:pt idx="1989">
                  <c:v>6.7190690000000004E-13</c:v>
                </c:pt>
                <c:pt idx="1990">
                  <c:v>1.2850539999999999E-11</c:v>
                </c:pt>
                <c:pt idx="1991">
                  <c:v>-1.531174E-11</c:v>
                </c:pt>
                <c:pt idx="1992">
                  <c:v>1.7619589999999999E-11</c:v>
                </c:pt>
                <c:pt idx="1993">
                  <c:v>-4.9410709999999998E-12</c:v>
                </c:pt>
                <c:pt idx="1994">
                  <c:v>-6.7344409999999997E-11</c:v>
                </c:pt>
                <c:pt idx="1995">
                  <c:v>-1.230791E-12</c:v>
                </c:pt>
                <c:pt idx="1996">
                  <c:v>-1.31548E-12</c:v>
                </c:pt>
                <c:pt idx="1997">
                  <c:v>-1.598922E-12</c:v>
                </c:pt>
                <c:pt idx="1998">
                  <c:v>-5.0046890000000004E-12</c:v>
                </c:pt>
                <c:pt idx="1999">
                  <c:v>6.2212409999999996E-12</c:v>
                </c:pt>
                <c:pt idx="2000">
                  <c:v>-1.4816140000000001E-12</c:v>
                </c:pt>
                <c:pt idx="2001">
                  <c:v>1.804346E-12</c:v>
                </c:pt>
                <c:pt idx="2002">
                  <c:v>5.5835980000000002E-12</c:v>
                </c:pt>
                <c:pt idx="2003">
                  <c:v>1.631106E-12</c:v>
                </c:pt>
                <c:pt idx="2004">
                  <c:v>-2.4886580000000001E-11</c:v>
                </c:pt>
                <c:pt idx="2005">
                  <c:v>9.3780480000000001E-12</c:v>
                </c:pt>
                <c:pt idx="2006">
                  <c:v>2.3655999999999999E-12</c:v>
                </c:pt>
                <c:pt idx="2007">
                  <c:v>1.734638E-13</c:v>
                </c:pt>
                <c:pt idx="2008">
                  <c:v>-2.520768E-12</c:v>
                </c:pt>
                <c:pt idx="2009">
                  <c:v>5.6472120000000003E-13</c:v>
                </c:pt>
                <c:pt idx="2010">
                  <c:v>1.8556080000000001E-12</c:v>
                </c:pt>
                <c:pt idx="2011">
                  <c:v>7.7301380000000003E-13</c:v>
                </c:pt>
                <c:pt idx="2012">
                  <c:v>6.5691310000000005E-13</c:v>
                </c:pt>
                <c:pt idx="2013">
                  <c:v>4.3342419999999999E-13</c:v>
                </c:pt>
                <c:pt idx="2014">
                  <c:v>4.1052819999999999E-13</c:v>
                </c:pt>
                <c:pt idx="2015">
                  <c:v>2.6059010000000001E-13</c:v>
                </c:pt>
                <c:pt idx="2016">
                  <c:v>2.6707390000000002E-13</c:v>
                </c:pt>
                <c:pt idx="2017">
                  <c:v>2.6707390000000002E-13</c:v>
                </c:pt>
                <c:pt idx="2018">
                  <c:v>2.6707390000000002E-13</c:v>
                </c:pt>
                <c:pt idx="2019">
                  <c:v>2.6707390000000002E-13</c:v>
                </c:pt>
                <c:pt idx="2020">
                  <c:v>-1.5448270000000001E-12</c:v>
                </c:pt>
                <c:pt idx="2021">
                  <c:v>-1.308735E-11</c:v>
                </c:pt>
                <c:pt idx="2022">
                  <c:v>-1.308735E-11</c:v>
                </c:pt>
                <c:pt idx="2023">
                  <c:v>-2.9820689999999998E-13</c:v>
                </c:pt>
                <c:pt idx="2024">
                  <c:v>-2.8157580000000002E-12</c:v>
                </c:pt>
                <c:pt idx="2025">
                  <c:v>-2.8157580000000002E-12</c:v>
                </c:pt>
                <c:pt idx="2026">
                  <c:v>5.9329110000000002E-12</c:v>
                </c:pt>
                <c:pt idx="2027">
                  <c:v>-1.426303E-12</c:v>
                </c:pt>
                <c:pt idx="2028">
                  <c:v>1.2549439999999999E-11</c:v>
                </c:pt>
                <c:pt idx="2029">
                  <c:v>1.2549439999999999E-11</c:v>
                </c:pt>
                <c:pt idx="2030">
                  <c:v>-7.9250130000000005E-12</c:v>
                </c:pt>
                <c:pt idx="2031">
                  <c:v>8.5928960000000008E-12</c:v>
                </c:pt>
                <c:pt idx="2032">
                  <c:v>8.5928960000000008E-12</c:v>
                </c:pt>
                <c:pt idx="2033">
                  <c:v>1.2524099999999999E-12</c:v>
                </c:pt>
                <c:pt idx="2034">
                  <c:v>-8.063362E-13</c:v>
                </c:pt>
                <c:pt idx="2035">
                  <c:v>-8.063362E-13</c:v>
                </c:pt>
                <c:pt idx="2036">
                  <c:v>-8.063362E-13</c:v>
                </c:pt>
                <c:pt idx="2037">
                  <c:v>-8.063362E-13</c:v>
                </c:pt>
                <c:pt idx="2038">
                  <c:v>-8.063362E-13</c:v>
                </c:pt>
                <c:pt idx="2039">
                  <c:v>-8.063362E-13</c:v>
                </c:pt>
                <c:pt idx="2040">
                  <c:v>-8.063362E-13</c:v>
                </c:pt>
                <c:pt idx="2041">
                  <c:v>-1.8029140000000001E-13</c:v>
                </c:pt>
                <c:pt idx="2042">
                  <c:v>-1.322745E-13</c:v>
                </c:pt>
                <c:pt idx="2043">
                  <c:v>-1.322745E-13</c:v>
                </c:pt>
                <c:pt idx="2044">
                  <c:v>-1.2883020000000001E-13</c:v>
                </c:pt>
                <c:pt idx="2045">
                  <c:v>8.0866869999999996E-14</c:v>
                </c:pt>
                <c:pt idx="2046">
                  <c:v>-6.6802150000000003E-12</c:v>
                </c:pt>
                <c:pt idx="2047">
                  <c:v>3.3831529999999999E-12</c:v>
                </c:pt>
                <c:pt idx="2048">
                  <c:v>1.2347220000000001E-11</c:v>
                </c:pt>
                <c:pt idx="2049">
                  <c:v>1.2347220000000001E-11</c:v>
                </c:pt>
                <c:pt idx="2050">
                  <c:v>4.2228049999999998E-12</c:v>
                </c:pt>
                <c:pt idx="2051">
                  <c:v>-1.8574429999999999E-12</c:v>
                </c:pt>
                <c:pt idx="2052">
                  <c:v>4.8391719999999998E-12</c:v>
                </c:pt>
                <c:pt idx="2053">
                  <c:v>4.9478989999999999E-11</c:v>
                </c:pt>
                <c:pt idx="2054">
                  <c:v>4.9478989999999999E-11</c:v>
                </c:pt>
                <c:pt idx="2055">
                  <c:v>4.9478989999999999E-11</c:v>
                </c:pt>
                <c:pt idx="2056">
                  <c:v>4.9478989999999999E-11</c:v>
                </c:pt>
                <c:pt idx="2057">
                  <c:v>1.169094E-11</c:v>
                </c:pt>
                <c:pt idx="2058">
                  <c:v>-2.3485529999999998E-12</c:v>
                </c:pt>
                <c:pt idx="2059">
                  <c:v>4.3210559999999999E-11</c:v>
                </c:pt>
                <c:pt idx="2060">
                  <c:v>8.4514649999999997E-12</c:v>
                </c:pt>
                <c:pt idx="2061">
                  <c:v>2.262973E-11</c:v>
                </c:pt>
                <c:pt idx="2062">
                  <c:v>-1.8694000000000001E-11</c:v>
                </c:pt>
                <c:pt idx="2063">
                  <c:v>5.1986189999999997E-12</c:v>
                </c:pt>
                <c:pt idx="2064">
                  <c:v>-3.5060900000000002E-11</c:v>
                </c:pt>
                <c:pt idx="2065">
                  <c:v>4.1026529999999998E-12</c:v>
                </c:pt>
                <c:pt idx="2066">
                  <c:v>4.1026529999999998E-12</c:v>
                </c:pt>
                <c:pt idx="2067">
                  <c:v>-1.227126E-11</c:v>
                </c:pt>
                <c:pt idx="2068">
                  <c:v>9.9905590000000004E-12</c:v>
                </c:pt>
                <c:pt idx="2069">
                  <c:v>9.9905590000000004E-12</c:v>
                </c:pt>
                <c:pt idx="2070">
                  <c:v>2.5972339999999999E-11</c:v>
                </c:pt>
                <c:pt idx="2071">
                  <c:v>-1.2310769999999999E-11</c:v>
                </c:pt>
                <c:pt idx="2072">
                  <c:v>-1.095654E-12</c:v>
                </c:pt>
                <c:pt idx="2073">
                  <c:v>9.0530370000000007E-12</c:v>
                </c:pt>
                <c:pt idx="2074">
                  <c:v>-6.1260939999999997E-12</c:v>
                </c:pt>
                <c:pt idx="2075">
                  <c:v>3.4360349999999999E-12</c:v>
                </c:pt>
                <c:pt idx="2076">
                  <c:v>3.4360349999999999E-12</c:v>
                </c:pt>
                <c:pt idx="2077">
                  <c:v>-9.1404269999999995E-12</c:v>
                </c:pt>
                <c:pt idx="2078">
                  <c:v>-4.7652069999999999E-12</c:v>
                </c:pt>
                <c:pt idx="2079">
                  <c:v>2.6843180000000001E-12</c:v>
                </c:pt>
                <c:pt idx="2080">
                  <c:v>5.2081399999999997E-12</c:v>
                </c:pt>
                <c:pt idx="2081">
                  <c:v>1.0903090000000001E-13</c:v>
                </c:pt>
                <c:pt idx="2082">
                  <c:v>1.0903090000000001E-13</c:v>
                </c:pt>
                <c:pt idx="2083">
                  <c:v>3.9904010000000002E-12</c:v>
                </c:pt>
                <c:pt idx="2084">
                  <c:v>2.4851439999999999E-12</c:v>
                </c:pt>
                <c:pt idx="2085">
                  <c:v>1.1932449999999999E-12</c:v>
                </c:pt>
                <c:pt idx="2086">
                  <c:v>3.8378220000000001E-13</c:v>
                </c:pt>
                <c:pt idx="2087">
                  <c:v>-1.271942E-11</c:v>
                </c:pt>
                <c:pt idx="2088">
                  <c:v>-8.7218219999999998E-13</c:v>
                </c:pt>
                <c:pt idx="2089">
                  <c:v>-3.5534079999999999E-13</c:v>
                </c:pt>
                <c:pt idx="2090">
                  <c:v>-5.8570090000000003E-13</c:v>
                </c:pt>
                <c:pt idx="2091">
                  <c:v>1.4799509999999999E-12</c:v>
                </c:pt>
                <c:pt idx="2092">
                  <c:v>2.824727E-13</c:v>
                </c:pt>
                <c:pt idx="2093">
                  <c:v>-7.6283970000000008E-12</c:v>
                </c:pt>
                <c:pt idx="2094">
                  <c:v>-7.6283970000000008E-12</c:v>
                </c:pt>
                <c:pt idx="2095">
                  <c:v>1.3482480000000001E-12</c:v>
                </c:pt>
                <c:pt idx="2096">
                  <c:v>-5.8681779999999998E-12</c:v>
                </c:pt>
                <c:pt idx="2097">
                  <c:v>4.7155730000000004E-12</c:v>
                </c:pt>
                <c:pt idx="2098">
                  <c:v>-3.5502770000000003E-11</c:v>
                </c:pt>
                <c:pt idx="2099">
                  <c:v>4.9495990000000001E-12</c:v>
                </c:pt>
                <c:pt idx="2100">
                  <c:v>6.298028E-12</c:v>
                </c:pt>
                <c:pt idx="2101">
                  <c:v>-5.1215569999999995E-13</c:v>
                </c:pt>
                <c:pt idx="2102">
                  <c:v>1.9237680000000001E-11</c:v>
                </c:pt>
                <c:pt idx="2103">
                  <c:v>6.9261489999999998E-12</c:v>
                </c:pt>
                <c:pt idx="2104">
                  <c:v>2.438582E-11</c:v>
                </c:pt>
                <c:pt idx="2105">
                  <c:v>-6.4266789999999997E-11</c:v>
                </c:pt>
                <c:pt idx="2106">
                  <c:v>-6.4266789999999997E-11</c:v>
                </c:pt>
                <c:pt idx="2107">
                  <c:v>-3.1684609999999998E-13</c:v>
                </c:pt>
                <c:pt idx="2108">
                  <c:v>8.4940049999999998E-13</c:v>
                </c:pt>
                <c:pt idx="2109">
                  <c:v>7.3998630000000005E-13</c:v>
                </c:pt>
                <c:pt idx="2110">
                  <c:v>-5.1073740000000002E-13</c:v>
                </c:pt>
                <c:pt idx="2111">
                  <c:v>3.5622610000000001E-13</c:v>
                </c:pt>
                <c:pt idx="2112">
                  <c:v>3.5886E-13</c:v>
                </c:pt>
                <c:pt idx="2113">
                  <c:v>1.372968E-12</c:v>
                </c:pt>
                <c:pt idx="2114">
                  <c:v>1.196486E-12</c:v>
                </c:pt>
                <c:pt idx="2115">
                  <c:v>2.4375269999999999E-12</c:v>
                </c:pt>
                <c:pt idx="2116">
                  <c:v>6.4171620000000004E-13</c:v>
                </c:pt>
                <c:pt idx="2117">
                  <c:v>5.8437500000000002E-13</c:v>
                </c:pt>
                <c:pt idx="2118">
                  <c:v>5.8437500000000002E-13</c:v>
                </c:pt>
                <c:pt idx="2119">
                  <c:v>2.4275940000000002E-13</c:v>
                </c:pt>
                <c:pt idx="2120">
                  <c:v>7.2964730000000006E-14</c:v>
                </c:pt>
                <c:pt idx="2121">
                  <c:v>4.014112E-14</c:v>
                </c:pt>
                <c:pt idx="2122">
                  <c:v>1.3354779999999999E-13</c:v>
                </c:pt>
                <c:pt idx="2123">
                  <c:v>1.110571E-13</c:v>
                </c:pt>
                <c:pt idx="2124">
                  <c:v>7.6409239999999998E-14</c:v>
                </c:pt>
                <c:pt idx="2125">
                  <c:v>5.371592E-14</c:v>
                </c:pt>
                <c:pt idx="2126">
                  <c:v>5.8984010000000002E-14</c:v>
                </c:pt>
                <c:pt idx="2127">
                  <c:v>5.6985670000000004E-15</c:v>
                </c:pt>
                <c:pt idx="2128">
                  <c:v>1.9880789999999999E-14</c:v>
                </c:pt>
                <c:pt idx="2129">
                  <c:v>3.811509E-14</c:v>
                </c:pt>
                <c:pt idx="2130">
                  <c:v>3.811509E-14</c:v>
                </c:pt>
                <c:pt idx="2131">
                  <c:v>-8.2028659999999994E-14</c:v>
                </c:pt>
                <c:pt idx="2132">
                  <c:v>-5.0827779999999999E-14</c:v>
                </c:pt>
                <c:pt idx="2133">
                  <c:v>-7.068292E-14</c:v>
                </c:pt>
                <c:pt idx="2134">
                  <c:v>-4.3736650000000002E-14</c:v>
                </c:pt>
                <c:pt idx="2135">
                  <c:v>-2.2868510000000001E-14</c:v>
                </c:pt>
                <c:pt idx="2136">
                  <c:v>-6.6225620000000005E-14</c:v>
                </c:pt>
                <c:pt idx="2137">
                  <c:v>-4.6370490000000002E-14</c:v>
                </c:pt>
                <c:pt idx="2138">
                  <c:v>-7.1695900000000006E-14</c:v>
                </c:pt>
                <c:pt idx="2139">
                  <c:v>-1.375135E-14</c:v>
                </c:pt>
                <c:pt idx="2140">
                  <c:v>-9.6616090000000006E-14</c:v>
                </c:pt>
                <c:pt idx="2141">
                  <c:v>-7.3316730000000005E-14</c:v>
                </c:pt>
                <c:pt idx="2142">
                  <c:v>-3.5534079999999999E-13</c:v>
                </c:pt>
                <c:pt idx="2143">
                  <c:v>-8.1420899999999997E-14</c:v>
                </c:pt>
                <c:pt idx="2144">
                  <c:v>-2.7325809999999999E-14</c:v>
                </c:pt>
                <c:pt idx="2145">
                  <c:v>1.03155E-13</c:v>
                </c:pt>
                <c:pt idx="2146">
                  <c:v>1.03155E-13</c:v>
                </c:pt>
                <c:pt idx="2147">
                  <c:v>9.1200430000000004E-14</c:v>
                </c:pt>
                <c:pt idx="2148">
                  <c:v>-5.0394259999999999E-15</c:v>
                </c:pt>
                <c:pt idx="2149">
                  <c:v>-7.9192230000000004E-14</c:v>
                </c:pt>
                <c:pt idx="2150">
                  <c:v>-6.3389180000000004E-14</c:v>
                </c:pt>
                <c:pt idx="2151">
                  <c:v>7.4788289999999995E-14</c:v>
                </c:pt>
                <c:pt idx="2152">
                  <c:v>-1.7786009999999999E-13</c:v>
                </c:pt>
                <c:pt idx="2153">
                  <c:v>4.5408809999999999E-14</c:v>
                </c:pt>
                <c:pt idx="2154">
                  <c:v>2.828779E-13</c:v>
                </c:pt>
                <c:pt idx="2155">
                  <c:v>1.562612E-14</c:v>
                </c:pt>
                <c:pt idx="2156">
                  <c:v>3.5014739999999999E-13</c:v>
                </c:pt>
                <c:pt idx="2157">
                  <c:v>1.2848229999999999E-13</c:v>
                </c:pt>
                <c:pt idx="2158">
                  <c:v>3.916842E-13</c:v>
                </c:pt>
                <c:pt idx="2159">
                  <c:v>3.4102949999999998E-13</c:v>
                </c:pt>
                <c:pt idx="2160">
                  <c:v>1.4671800000000001E-13</c:v>
                </c:pt>
                <c:pt idx="2161">
                  <c:v>1.9656220000000001E-13</c:v>
                </c:pt>
                <c:pt idx="2162">
                  <c:v>-1.290558E-12</c:v>
                </c:pt>
                <c:pt idx="2163">
                  <c:v>1.8258210000000002E-12</c:v>
                </c:pt>
                <c:pt idx="2164">
                  <c:v>7.4444390000000004E-13</c:v>
                </c:pt>
                <c:pt idx="2165">
                  <c:v>7.4444390000000004E-13</c:v>
                </c:pt>
                <c:pt idx="2166">
                  <c:v>1.118675E-13</c:v>
                </c:pt>
                <c:pt idx="2167">
                  <c:v>1.765215E-14</c:v>
                </c:pt>
                <c:pt idx="2168">
                  <c:v>-4.6573109999999999E-14</c:v>
                </c:pt>
                <c:pt idx="2169">
                  <c:v>1.6231960000000001E-13</c:v>
                </c:pt>
                <c:pt idx="2170">
                  <c:v>-5.6472330000000003E-15</c:v>
                </c:pt>
                <c:pt idx="2171">
                  <c:v>-1.8438670000000002E-12</c:v>
                </c:pt>
                <c:pt idx="2172">
                  <c:v>-2.469193E-14</c:v>
                </c:pt>
                <c:pt idx="2173">
                  <c:v>1.5016249999999999E-13</c:v>
                </c:pt>
                <c:pt idx="2174">
                  <c:v>-1.415657E-14</c:v>
                </c:pt>
                <c:pt idx="2175">
                  <c:v>-7.6153170000000006E-14</c:v>
                </c:pt>
                <c:pt idx="2176">
                  <c:v>-1.7826519999999999E-13</c:v>
                </c:pt>
                <c:pt idx="2177">
                  <c:v>-2.1169469999999999E-13</c:v>
                </c:pt>
                <c:pt idx="2178">
                  <c:v>-4.5806019999999998E-13</c:v>
                </c:pt>
                <c:pt idx="2179">
                  <c:v>-5.9745129999999999E-13</c:v>
                </c:pt>
                <c:pt idx="2180">
                  <c:v>-8.7498939999999995E-14</c:v>
                </c:pt>
                <c:pt idx="2181">
                  <c:v>-2.2972650000000002E-13</c:v>
                </c:pt>
                <c:pt idx="2182">
                  <c:v>-2.7855379999999998E-13</c:v>
                </c:pt>
                <c:pt idx="2183">
                  <c:v>-3.2089780000000002E-13</c:v>
                </c:pt>
                <c:pt idx="2184">
                  <c:v>-3.0367650000000002E-13</c:v>
                </c:pt>
                <c:pt idx="2185">
                  <c:v>-3.1157819999999999E-13</c:v>
                </c:pt>
                <c:pt idx="2186">
                  <c:v>-4.2523850000000001E-13</c:v>
                </c:pt>
                <c:pt idx="2187">
                  <c:v>-1.2048560000000001E-12</c:v>
                </c:pt>
                <c:pt idx="2188">
                  <c:v>-1.2048560000000001E-12</c:v>
                </c:pt>
                <c:pt idx="2189">
                  <c:v>-1.189024E-13</c:v>
                </c:pt>
                <c:pt idx="2190">
                  <c:v>-1.314638E-13</c:v>
                </c:pt>
                <c:pt idx="2191">
                  <c:v>5.9491079999999999E-13</c:v>
                </c:pt>
                <c:pt idx="2192">
                  <c:v>-8.8888589999999992E-15</c:v>
                </c:pt>
                <c:pt idx="2193">
                  <c:v>-1.334614E-14</c:v>
                </c:pt>
                <c:pt idx="2194">
                  <c:v>6.1618060000000002E-14</c:v>
                </c:pt>
                <c:pt idx="2195">
                  <c:v>-1.448356E-13</c:v>
                </c:pt>
                <c:pt idx="2196">
                  <c:v>-9.6210840000000001E-14</c:v>
                </c:pt>
                <c:pt idx="2197">
                  <c:v>-1.434174E-13</c:v>
                </c:pt>
                <c:pt idx="2198">
                  <c:v>-7.6732340000000003E-15</c:v>
                </c:pt>
                <c:pt idx="2199">
                  <c:v>-5.0827720000000003E-14</c:v>
                </c:pt>
                <c:pt idx="2200">
                  <c:v>-9.3982200000000002E-14</c:v>
                </c:pt>
                <c:pt idx="2201">
                  <c:v>8.7755869999999996E-14</c:v>
                </c:pt>
                <c:pt idx="2202">
                  <c:v>4.966354E-14</c:v>
                </c:pt>
                <c:pt idx="2203">
                  <c:v>-2.7528350000000001E-14</c:v>
                </c:pt>
                <c:pt idx="2204">
                  <c:v>-1.5841E-13</c:v>
                </c:pt>
                <c:pt idx="2205">
                  <c:v>6.1037970000000001E-15</c:v>
                </c:pt>
                <c:pt idx="2206">
                  <c:v>-6.0028750000000003E-13</c:v>
                </c:pt>
                <c:pt idx="2207">
                  <c:v>4.2410289999999999E-13</c:v>
                </c:pt>
                <c:pt idx="2208">
                  <c:v>1.949411E-13</c:v>
                </c:pt>
                <c:pt idx="2209">
                  <c:v>1.949411E-13</c:v>
                </c:pt>
                <c:pt idx="2210">
                  <c:v>1.2888749999999999E-13</c:v>
                </c:pt>
                <c:pt idx="2211">
                  <c:v>6.3138209999999998E-13</c:v>
                </c:pt>
                <c:pt idx="2212">
                  <c:v>1.931177E-13</c:v>
                </c:pt>
                <c:pt idx="2213">
                  <c:v>3.7081439999999998E-13</c:v>
                </c:pt>
                <c:pt idx="2214">
                  <c:v>3.1043400000000001E-13</c:v>
                </c:pt>
                <c:pt idx="2215">
                  <c:v>2.9422450000000001E-13</c:v>
                </c:pt>
                <c:pt idx="2216">
                  <c:v>6.9844889999999999E-13</c:v>
                </c:pt>
                <c:pt idx="2217">
                  <c:v>4.2349529999999998E-13</c:v>
                </c:pt>
                <c:pt idx="2218">
                  <c:v>3.7709550000000001E-13</c:v>
                </c:pt>
                <c:pt idx="2219">
                  <c:v>5.6715190000000005E-13</c:v>
                </c:pt>
                <c:pt idx="2220">
                  <c:v>4.3605759999999999E-13</c:v>
                </c:pt>
                <c:pt idx="2221">
                  <c:v>4.9765370000000002E-13</c:v>
                </c:pt>
                <c:pt idx="2222">
                  <c:v>4.3889420000000001E-13</c:v>
                </c:pt>
                <c:pt idx="2223">
                  <c:v>7.0533269999999995E-14</c:v>
                </c:pt>
                <c:pt idx="2224">
                  <c:v>6.9925420000000003E-14</c:v>
                </c:pt>
                <c:pt idx="2225">
                  <c:v>2.1581090000000001E-13</c:v>
                </c:pt>
                <c:pt idx="2226">
                  <c:v>1.7447669999999999E-13</c:v>
                </c:pt>
                <c:pt idx="2227">
                  <c:v>1.2584820000000001E-13</c:v>
                </c:pt>
                <c:pt idx="2228">
                  <c:v>1.138937E-13</c:v>
                </c:pt>
                <c:pt idx="2229">
                  <c:v>-1.306534E-13</c:v>
                </c:pt>
                <c:pt idx="2230">
                  <c:v>-2.131129E-13</c:v>
                </c:pt>
                <c:pt idx="2231">
                  <c:v>-1.5435790000000001E-13</c:v>
                </c:pt>
                <c:pt idx="2232">
                  <c:v>1.270639E-13</c:v>
                </c:pt>
                <c:pt idx="2233">
                  <c:v>3.1063649999999998E-13</c:v>
                </c:pt>
                <c:pt idx="2234">
                  <c:v>3.1063649999999998E-13</c:v>
                </c:pt>
                <c:pt idx="2235">
                  <c:v>-2.3823559999999999E-13</c:v>
                </c:pt>
                <c:pt idx="2236">
                  <c:v>-2.1959609999999999E-13</c:v>
                </c:pt>
                <c:pt idx="2237">
                  <c:v>-2.343862E-13</c:v>
                </c:pt>
                <c:pt idx="2238">
                  <c:v>-2.7916139999999999E-13</c:v>
                </c:pt>
                <c:pt idx="2239">
                  <c:v>-2.732859E-13</c:v>
                </c:pt>
                <c:pt idx="2240">
                  <c:v>-4.3533980000000001E-14</c:v>
                </c:pt>
                <c:pt idx="2241">
                  <c:v>-3.0833630000000001E-13</c:v>
                </c:pt>
                <c:pt idx="2242">
                  <c:v>-3.7256159999999999E-13</c:v>
                </c:pt>
                <c:pt idx="2243">
                  <c:v>-3.7377709999999999E-13</c:v>
                </c:pt>
                <c:pt idx="2244">
                  <c:v>-4.1247440000000002E-13</c:v>
                </c:pt>
                <c:pt idx="2245">
                  <c:v>-3.9930509999999999E-13</c:v>
                </c:pt>
                <c:pt idx="2246">
                  <c:v>-4.3070859999999999E-13</c:v>
                </c:pt>
                <c:pt idx="2247">
                  <c:v>-4.4225669999999999E-13</c:v>
                </c:pt>
                <c:pt idx="2248">
                  <c:v>-4.465117E-13</c:v>
                </c:pt>
                <c:pt idx="2249">
                  <c:v>-4.171341E-13</c:v>
                </c:pt>
                <c:pt idx="2250">
                  <c:v>-3.6303919999999998E-13</c:v>
                </c:pt>
                <c:pt idx="2251">
                  <c:v>-4.3334230000000001E-13</c:v>
                </c:pt>
                <c:pt idx="2252">
                  <c:v>-4.5826259999999999E-13</c:v>
                </c:pt>
                <c:pt idx="2253">
                  <c:v>-4.4245949999999998E-13</c:v>
                </c:pt>
                <c:pt idx="2254">
                  <c:v>-3.7134579999999998E-13</c:v>
                </c:pt>
                <c:pt idx="2255">
                  <c:v>-4.6454319999999999E-13</c:v>
                </c:pt>
                <c:pt idx="2256">
                  <c:v>-3.9241660000000001E-13</c:v>
                </c:pt>
                <c:pt idx="2257">
                  <c:v>-2.0237479999999999E-13</c:v>
                </c:pt>
                <c:pt idx="2258">
                  <c:v>1.400532E-14</c:v>
                </c:pt>
                <c:pt idx="2259">
                  <c:v>-2.2648459999999999E-13</c:v>
                </c:pt>
                <c:pt idx="2260">
                  <c:v>1.301032E-13</c:v>
                </c:pt>
                <c:pt idx="2261">
                  <c:v>3.4063039999999997E-14</c:v>
                </c:pt>
                <c:pt idx="2262">
                  <c:v>9.505012E-14</c:v>
                </c:pt>
                <c:pt idx="2263">
                  <c:v>1.1371499999999999E-14</c:v>
                </c:pt>
                <c:pt idx="2264">
                  <c:v>7.2762060000000005E-14</c:v>
                </c:pt>
                <c:pt idx="2265">
                  <c:v>7.5193489999999996E-14</c:v>
                </c:pt>
                <c:pt idx="2266">
                  <c:v>2.0851660000000001E-13</c:v>
                </c:pt>
                <c:pt idx="2267">
                  <c:v>8.2690390000000005E-14</c:v>
                </c:pt>
                <c:pt idx="2268">
                  <c:v>8.2690390000000005E-14</c:v>
                </c:pt>
                <c:pt idx="2269">
                  <c:v>1.6941119999999999E-13</c:v>
                </c:pt>
                <c:pt idx="2270">
                  <c:v>1.9858829999999999E-13</c:v>
                </c:pt>
                <c:pt idx="2271">
                  <c:v>1.5522790000000001E-13</c:v>
                </c:pt>
                <c:pt idx="2272">
                  <c:v>1.7630020000000001E-13</c:v>
                </c:pt>
                <c:pt idx="2273">
                  <c:v>1.564436E-13</c:v>
                </c:pt>
                <c:pt idx="2274">
                  <c:v>1.145015E-13</c:v>
                </c:pt>
                <c:pt idx="2275">
                  <c:v>1.4388130000000001E-13</c:v>
                </c:pt>
                <c:pt idx="2276">
                  <c:v>1.2058010000000001E-13</c:v>
                </c:pt>
                <c:pt idx="2277">
                  <c:v>1.1794600000000001E-13</c:v>
                </c:pt>
                <c:pt idx="2278">
                  <c:v>1.191618E-13</c:v>
                </c:pt>
                <c:pt idx="2279">
                  <c:v>6.1415419999999996E-14</c:v>
                </c:pt>
                <c:pt idx="2280">
                  <c:v>-2.2000120000000001E-13</c:v>
                </c:pt>
                <c:pt idx="2281">
                  <c:v>-3.5290880000000002E-13</c:v>
                </c:pt>
                <c:pt idx="2282">
                  <c:v>-4.0477520000000002E-13</c:v>
                </c:pt>
                <c:pt idx="2283">
                  <c:v>-5.3666979999999996E-13</c:v>
                </c:pt>
                <c:pt idx="2284">
                  <c:v>-4.8966599999999999E-13</c:v>
                </c:pt>
                <c:pt idx="2285">
                  <c:v>-3.9180869999999998E-13</c:v>
                </c:pt>
                <c:pt idx="2286">
                  <c:v>-3.3325630000000002E-13</c:v>
                </c:pt>
                <c:pt idx="2287">
                  <c:v>-3.0995700000000001E-13</c:v>
                </c:pt>
                <c:pt idx="2288">
                  <c:v>-3.2940689999999998E-13</c:v>
                </c:pt>
                <c:pt idx="2289">
                  <c:v>-4.1429759999999999E-13</c:v>
                </c:pt>
                <c:pt idx="2290">
                  <c:v>-4.1571580000000002E-13</c:v>
                </c:pt>
                <c:pt idx="2291">
                  <c:v>-1.8758470000000001E-13</c:v>
                </c:pt>
                <c:pt idx="2292">
                  <c:v>-1.140399E-13</c:v>
                </c:pt>
                <c:pt idx="2293">
                  <c:v>-1.8880039999999999E-13</c:v>
                </c:pt>
                <c:pt idx="2294">
                  <c:v>-1.926498E-13</c:v>
                </c:pt>
                <c:pt idx="2295">
                  <c:v>-1.132294E-13</c:v>
                </c:pt>
                <c:pt idx="2296">
                  <c:v>-1.0006019999999999E-13</c:v>
                </c:pt>
                <c:pt idx="2297">
                  <c:v>-8.95248E-14</c:v>
                </c:pt>
                <c:pt idx="2298">
                  <c:v>-8.1218089999999997E-14</c:v>
                </c:pt>
                <c:pt idx="2299">
                  <c:v>-5.8497479999999996E-15</c:v>
                </c:pt>
                <c:pt idx="2300">
                  <c:v>4.1964559999999998E-14</c:v>
                </c:pt>
                <c:pt idx="2301">
                  <c:v>1.134884E-13</c:v>
                </c:pt>
                <c:pt idx="2302">
                  <c:v>3.086102E-13</c:v>
                </c:pt>
                <c:pt idx="2303">
                  <c:v>3.5278100000000001E-13</c:v>
                </c:pt>
                <c:pt idx="2304">
                  <c:v>3.3211390000000002E-13</c:v>
                </c:pt>
                <c:pt idx="2305">
                  <c:v>3.3778730000000002E-13</c:v>
                </c:pt>
                <c:pt idx="2306">
                  <c:v>3.7668989999999998E-13</c:v>
                </c:pt>
                <c:pt idx="2307">
                  <c:v>4.2369750000000002E-13</c:v>
                </c:pt>
                <c:pt idx="2308">
                  <c:v>3.6939570000000001E-13</c:v>
                </c:pt>
                <c:pt idx="2309">
                  <c:v>3.4285269999999999E-13</c:v>
                </c:pt>
                <c:pt idx="2310">
                  <c:v>3.4325789999999999E-13</c:v>
                </c:pt>
                <c:pt idx="2311">
                  <c:v>3.0273420000000001E-13</c:v>
                </c:pt>
                <c:pt idx="2312">
                  <c:v>7.7219669999999994E-14</c:v>
                </c:pt>
                <c:pt idx="2313">
                  <c:v>7.7219669999999994E-14</c:v>
                </c:pt>
                <c:pt idx="2314">
                  <c:v>-4.9655409999999998E-13</c:v>
                </c:pt>
                <c:pt idx="2315">
                  <c:v>1.0155899999999999E-14</c:v>
                </c:pt>
                <c:pt idx="2316">
                  <c:v>-6.8416449999999996E-13</c:v>
                </c:pt>
                <c:pt idx="2317">
                  <c:v>5.3635319999999996E-13</c:v>
                </c:pt>
                <c:pt idx="2318">
                  <c:v>-3.2162960000000001E-12</c:v>
                </c:pt>
                <c:pt idx="2319">
                  <c:v>-9.5301859999999991E-13</c:v>
                </c:pt>
                <c:pt idx="2320">
                  <c:v>6.0579139999999999E-12</c:v>
                </c:pt>
                <c:pt idx="2321">
                  <c:v>3.0131580000000002E-13</c:v>
                </c:pt>
                <c:pt idx="2322">
                  <c:v>-2.584957E-13</c:v>
                </c:pt>
                <c:pt idx="2323">
                  <c:v>-2.7916110000000002E-13</c:v>
                </c:pt>
                <c:pt idx="2324">
                  <c:v>-2.380328E-13</c:v>
                </c:pt>
                <c:pt idx="2325">
                  <c:v>-3.8451770000000003E-12</c:v>
                </c:pt>
                <c:pt idx="2326">
                  <c:v>1.687834E-12</c:v>
                </c:pt>
                <c:pt idx="2327">
                  <c:v>3.2442230000000001E-14</c:v>
                </c:pt>
                <c:pt idx="2328">
                  <c:v>-7.5710170000000005E-13</c:v>
                </c:pt>
                <c:pt idx="2329">
                  <c:v>7.8942379999999995E-13</c:v>
                </c:pt>
                <c:pt idx="2330">
                  <c:v>-3.9525259999999999E-13</c:v>
                </c:pt>
                <c:pt idx="2331">
                  <c:v>-8.5516150000000002E-13</c:v>
                </c:pt>
                <c:pt idx="2332">
                  <c:v>-1.940679E-13</c:v>
                </c:pt>
                <c:pt idx="2333">
                  <c:v>-2.8382090000000001E-13</c:v>
                </c:pt>
                <c:pt idx="2334">
                  <c:v>-2.5869820000000002E-13</c:v>
                </c:pt>
                <c:pt idx="2335">
                  <c:v>-2.5180969999999999E-13</c:v>
                </c:pt>
                <c:pt idx="2336">
                  <c:v>6.0321740000000004E-13</c:v>
                </c:pt>
                <c:pt idx="2337">
                  <c:v>6.6947369999999999E-13</c:v>
                </c:pt>
                <c:pt idx="2338">
                  <c:v>7.3410900000000002E-13</c:v>
                </c:pt>
                <c:pt idx="2339">
                  <c:v>7.2499120000000001E-13</c:v>
                </c:pt>
                <c:pt idx="2340">
                  <c:v>8.0786220000000001E-13</c:v>
                </c:pt>
                <c:pt idx="2341">
                  <c:v>8.2386900000000003E-13</c:v>
                </c:pt>
                <c:pt idx="2342">
                  <c:v>7.6065219999999995E-13</c:v>
                </c:pt>
                <c:pt idx="2343">
                  <c:v>7.2397810000000002E-13</c:v>
                </c:pt>
                <c:pt idx="2344">
                  <c:v>6.5285880000000002E-13</c:v>
                </c:pt>
                <c:pt idx="2345">
                  <c:v>6.4678040000000003E-13</c:v>
                </c:pt>
                <c:pt idx="2346">
                  <c:v>6.7271550000000001E-13</c:v>
                </c:pt>
                <c:pt idx="2347">
                  <c:v>6.7271550000000001E-13</c:v>
                </c:pt>
                <c:pt idx="2348">
                  <c:v>-8.0812809999999997E-14</c:v>
                </c:pt>
                <c:pt idx="2349">
                  <c:v>-8.9322120000000002E-14</c:v>
                </c:pt>
                <c:pt idx="2350">
                  <c:v>-1.697554E-13</c:v>
                </c:pt>
                <c:pt idx="2351">
                  <c:v>-1.37339E-13</c:v>
                </c:pt>
                <c:pt idx="2352">
                  <c:v>-4.5258909999999998E-13</c:v>
                </c:pt>
                <c:pt idx="2353">
                  <c:v>-4.5137359999999998E-13</c:v>
                </c:pt>
                <c:pt idx="2354">
                  <c:v>-5.9988159999999998E-13</c:v>
                </c:pt>
                <c:pt idx="2355">
                  <c:v>-7.4150099999999999E-13</c:v>
                </c:pt>
                <c:pt idx="2356">
                  <c:v>-6.9976470000000003E-13</c:v>
                </c:pt>
                <c:pt idx="2357">
                  <c:v>-7.6581319999999997E-13</c:v>
                </c:pt>
                <c:pt idx="2358">
                  <c:v>-7.8425020000000003E-13</c:v>
                </c:pt>
                <c:pt idx="2359">
                  <c:v>-3.5594749999999998E-13</c:v>
                </c:pt>
                <c:pt idx="2360">
                  <c:v>-3.265701E-13</c:v>
                </c:pt>
                <c:pt idx="2361">
                  <c:v>-3.3001439999999999E-13</c:v>
                </c:pt>
                <c:pt idx="2362">
                  <c:v>-3.3609250000000001E-13</c:v>
                </c:pt>
                <c:pt idx="2363">
                  <c:v>-1.697555E-13</c:v>
                </c:pt>
                <c:pt idx="2364">
                  <c:v>-1.134319E-13</c:v>
                </c:pt>
                <c:pt idx="2365">
                  <c:v>-8.0002360000000004E-14</c:v>
                </c:pt>
                <c:pt idx="2366">
                  <c:v>-3.4214149999999998E-14</c:v>
                </c:pt>
                <c:pt idx="2367">
                  <c:v>1.4613170000000001E-14</c:v>
                </c:pt>
                <c:pt idx="2368">
                  <c:v>1.8258130000000001E-13</c:v>
                </c:pt>
                <c:pt idx="2369">
                  <c:v>2.9766859999999998E-13</c:v>
                </c:pt>
                <c:pt idx="2370">
                  <c:v>4.6705759999999996E-13</c:v>
                </c:pt>
                <c:pt idx="2371">
                  <c:v>2.6869409999999998E-13</c:v>
                </c:pt>
                <c:pt idx="2372">
                  <c:v>2.7923029999999998E-13</c:v>
                </c:pt>
                <c:pt idx="2373">
                  <c:v>1.748817E-13</c:v>
                </c:pt>
                <c:pt idx="2374">
                  <c:v>1.1389359999999999E-13</c:v>
                </c:pt>
                <c:pt idx="2375">
                  <c:v>9.9533080000000004E-15</c:v>
                </c:pt>
                <c:pt idx="2376">
                  <c:v>-1.251828E-13</c:v>
                </c:pt>
                <c:pt idx="2377">
                  <c:v>-2.303337E-13</c:v>
                </c:pt>
                <c:pt idx="2378">
                  <c:v>-4.1125810000000002E-13</c:v>
                </c:pt>
                <c:pt idx="2379">
                  <c:v>-5.7131440000000003E-13</c:v>
                </c:pt>
                <c:pt idx="2380">
                  <c:v>-6.7524949999999999E-13</c:v>
                </c:pt>
                <c:pt idx="2381">
                  <c:v>-5.0323970000000001E-13</c:v>
                </c:pt>
                <c:pt idx="2382">
                  <c:v>-4.0983979999999998E-13</c:v>
                </c:pt>
                <c:pt idx="2383">
                  <c:v>-3.0164990000000003E-13</c:v>
                </c:pt>
                <c:pt idx="2384">
                  <c:v>-2.2121649999999999E-13</c:v>
                </c:pt>
                <c:pt idx="2385">
                  <c:v>-1.7461789999999999E-13</c:v>
                </c:pt>
                <c:pt idx="2386">
                  <c:v>-8.7903900000000001E-14</c:v>
                </c:pt>
                <c:pt idx="2387">
                  <c:v>-2.8106619999999998E-15</c:v>
                </c:pt>
                <c:pt idx="2388">
                  <c:v>2.3890919999999998E-13</c:v>
                </c:pt>
                <c:pt idx="2389">
                  <c:v>2.3100699999999998E-13</c:v>
                </c:pt>
                <c:pt idx="2390">
                  <c:v>3.7101640000000001E-13</c:v>
                </c:pt>
                <c:pt idx="2391">
                  <c:v>7.1749379999999998E-13</c:v>
                </c:pt>
                <c:pt idx="2392">
                  <c:v>7.1749379999999998E-13</c:v>
                </c:pt>
                <c:pt idx="2393">
                  <c:v>3.1225700000000001E-13</c:v>
                </c:pt>
                <c:pt idx="2394">
                  <c:v>1.2909000000000001E-13</c:v>
                </c:pt>
                <c:pt idx="2395">
                  <c:v>1.744765E-13</c:v>
                </c:pt>
                <c:pt idx="2396">
                  <c:v>1.282795E-13</c:v>
                </c:pt>
                <c:pt idx="2397">
                  <c:v>1.7265290000000001E-13</c:v>
                </c:pt>
                <c:pt idx="2398">
                  <c:v>1.09436E-13</c:v>
                </c:pt>
                <c:pt idx="2399">
                  <c:v>6.1038549999999999E-15</c:v>
                </c:pt>
                <c:pt idx="2400">
                  <c:v>1.4005370000000001E-14</c:v>
                </c:pt>
                <c:pt idx="2401">
                  <c:v>-4.454683E-14</c:v>
                </c:pt>
                <c:pt idx="2402">
                  <c:v>5.2702820000000002E-14</c:v>
                </c:pt>
                <c:pt idx="2403">
                  <c:v>-3.7253140000000002E-14</c:v>
                </c:pt>
                <c:pt idx="2404">
                  <c:v>-1.095823E-13</c:v>
                </c:pt>
                <c:pt idx="2405">
                  <c:v>-1.50103E-13</c:v>
                </c:pt>
                <c:pt idx="2406">
                  <c:v>-1.8008810000000001E-13</c:v>
                </c:pt>
                <c:pt idx="2407">
                  <c:v>-3.0972440000000002E-14</c:v>
                </c:pt>
                <c:pt idx="2408">
                  <c:v>-1.2234629999999999E-13</c:v>
                </c:pt>
                <c:pt idx="2409">
                  <c:v>-1.079615E-13</c:v>
                </c:pt>
                <c:pt idx="2410">
                  <c:v>-1.6246169999999999E-13</c:v>
                </c:pt>
                <c:pt idx="2411">
                  <c:v>-1.977146E-13</c:v>
                </c:pt>
                <c:pt idx="2412">
                  <c:v>-3.5878389999999999E-13</c:v>
                </c:pt>
                <c:pt idx="2413">
                  <c:v>-2.10276E-13</c:v>
                </c:pt>
                <c:pt idx="2414">
                  <c:v>-3.07728E-13</c:v>
                </c:pt>
                <c:pt idx="2415">
                  <c:v>-4.1956470000000002E-13</c:v>
                </c:pt>
                <c:pt idx="2416">
                  <c:v>-7.1495950000000003E-13</c:v>
                </c:pt>
                <c:pt idx="2417">
                  <c:v>-1.0010350000000001E-12</c:v>
                </c:pt>
                <c:pt idx="2418">
                  <c:v>1.6841820000000001E-14</c:v>
                </c:pt>
                <c:pt idx="2419">
                  <c:v>-3.8957929999999999E-13</c:v>
                </c:pt>
                <c:pt idx="2420">
                  <c:v>-2.4289489999999999E-13</c:v>
                </c:pt>
                <c:pt idx="2421">
                  <c:v>-2.7450110000000002E-13</c:v>
                </c:pt>
                <c:pt idx="2422">
                  <c:v>-3.3285069999999999E-13</c:v>
                </c:pt>
                <c:pt idx="2423">
                  <c:v>-3.6810340000000001E-13</c:v>
                </c:pt>
                <c:pt idx="2424">
                  <c:v>-4.1186569999999998E-13</c:v>
                </c:pt>
                <c:pt idx="2425">
                  <c:v>-4.4833429999999998E-13</c:v>
                </c:pt>
                <c:pt idx="2426">
                  <c:v>-2.1250460000000001E-13</c:v>
                </c:pt>
                <c:pt idx="2427">
                  <c:v>-2.712594E-13</c:v>
                </c:pt>
                <c:pt idx="2428">
                  <c:v>-2.9172230000000001E-13</c:v>
                </c:pt>
                <c:pt idx="2429">
                  <c:v>-3.4683030000000002E-13</c:v>
                </c:pt>
                <c:pt idx="2430">
                  <c:v>-2.8017389999999999E-13</c:v>
                </c:pt>
                <c:pt idx="2431">
                  <c:v>-2.8280779999999998E-13</c:v>
                </c:pt>
                <c:pt idx="2432">
                  <c:v>-3.0164980000000002E-13</c:v>
                </c:pt>
                <c:pt idx="2433">
                  <c:v>-2.4512359999999998E-13</c:v>
                </c:pt>
                <c:pt idx="2434">
                  <c:v>-2.108837E-13</c:v>
                </c:pt>
                <c:pt idx="2435">
                  <c:v>-1.9670149999999999E-13</c:v>
                </c:pt>
                <c:pt idx="2436">
                  <c:v>-1.638799E-13</c:v>
                </c:pt>
                <c:pt idx="2437">
                  <c:v>3.6939529999999998E-13</c:v>
                </c:pt>
                <c:pt idx="2438">
                  <c:v>-1.0512499999999999E-13</c:v>
                </c:pt>
                <c:pt idx="2439">
                  <c:v>-2.6080420000000001E-15</c:v>
                </c:pt>
                <c:pt idx="2440">
                  <c:v>-1.059354E-13</c:v>
                </c:pt>
                <c:pt idx="2441">
                  <c:v>4.8509049999999999E-13</c:v>
                </c:pt>
                <c:pt idx="2442">
                  <c:v>4.5388709999999999E-13</c:v>
                </c:pt>
                <c:pt idx="2443">
                  <c:v>3.977619E-13</c:v>
                </c:pt>
                <c:pt idx="2444">
                  <c:v>3.8580740000000001E-13</c:v>
                </c:pt>
                <c:pt idx="2445">
                  <c:v>4.6786769999999999E-13</c:v>
                </c:pt>
                <c:pt idx="2446">
                  <c:v>-9.4792299999999995E-14</c:v>
                </c:pt>
                <c:pt idx="2447">
                  <c:v>7.2033029999999999E-13</c:v>
                </c:pt>
                <c:pt idx="2448">
                  <c:v>5.4101310000000001E-13</c:v>
                </c:pt>
                <c:pt idx="2449">
                  <c:v>4.3828540000000001E-13</c:v>
                </c:pt>
                <c:pt idx="2450">
                  <c:v>3.4568889999999999E-13</c:v>
                </c:pt>
                <c:pt idx="2451">
                  <c:v>2.8794269999999998E-13</c:v>
                </c:pt>
                <c:pt idx="2452">
                  <c:v>2.018299E-13</c:v>
                </c:pt>
                <c:pt idx="2453">
                  <c:v>2.4620329999999999E-13</c:v>
                </c:pt>
                <c:pt idx="2454">
                  <c:v>-6.6427940000000006E-14</c:v>
                </c:pt>
                <c:pt idx="2455">
                  <c:v>1.292925E-13</c:v>
                </c:pt>
                <c:pt idx="2456">
                  <c:v>-2.6109970000000001E-14</c:v>
                </c:pt>
                <c:pt idx="2457">
                  <c:v>-7.7773660000000003E-14</c:v>
                </c:pt>
                <c:pt idx="2458">
                  <c:v>-2.0966800000000001E-13</c:v>
                </c:pt>
                <c:pt idx="2459">
                  <c:v>-2.0966800000000001E-13</c:v>
                </c:pt>
                <c:pt idx="2460">
                  <c:v>-9.4633140000000007E-13</c:v>
                </c:pt>
                <c:pt idx="2461">
                  <c:v>-7.8728859999999997E-13</c:v>
                </c:pt>
                <c:pt idx="2462">
                  <c:v>-7.7614540000000005E-13</c:v>
                </c:pt>
                <c:pt idx="2463">
                  <c:v>-6.2601660000000005E-13</c:v>
                </c:pt>
                <c:pt idx="2464">
                  <c:v>-5.0850700000000001E-13</c:v>
                </c:pt>
                <c:pt idx="2465">
                  <c:v>-1.849505E-13</c:v>
                </c:pt>
                <c:pt idx="2466">
                  <c:v>3.7507310000000001E-14</c:v>
                </c:pt>
                <c:pt idx="2467">
                  <c:v>-9.836102E-13</c:v>
                </c:pt>
                <c:pt idx="2468">
                  <c:v>-5.7516330000000003E-13</c:v>
                </c:pt>
                <c:pt idx="2469">
                  <c:v>-1.7157869999999999E-13</c:v>
                </c:pt>
                <c:pt idx="2470">
                  <c:v>-2.1250439999999999E-13</c:v>
                </c:pt>
                <c:pt idx="2471">
                  <c:v>7.6206909999999999E-13</c:v>
                </c:pt>
                <c:pt idx="2472">
                  <c:v>7.7746830000000005E-13</c:v>
                </c:pt>
                <c:pt idx="2473">
                  <c:v>8.4007719999999999E-13</c:v>
                </c:pt>
                <c:pt idx="2474">
                  <c:v>8.6337830000000003E-13</c:v>
                </c:pt>
                <c:pt idx="2475">
                  <c:v>9.0045760000000001E-13</c:v>
                </c:pt>
                <c:pt idx="2476">
                  <c:v>9.0917030000000002E-13</c:v>
                </c:pt>
                <c:pt idx="2477">
                  <c:v>7.7767100000000003E-13</c:v>
                </c:pt>
                <c:pt idx="2478">
                  <c:v>8.5466589999999999E-13</c:v>
                </c:pt>
                <c:pt idx="2479">
                  <c:v>6.1841290000000005E-13</c:v>
                </c:pt>
                <c:pt idx="2480">
                  <c:v>3.6068250000000001E-13</c:v>
                </c:pt>
                <c:pt idx="2481">
                  <c:v>3.2562960000000002E-13</c:v>
                </c:pt>
                <c:pt idx="2482">
                  <c:v>-1.5134159999999999E-12</c:v>
                </c:pt>
                <c:pt idx="2483">
                  <c:v>-1.282855E-12</c:v>
                </c:pt>
                <c:pt idx="2484">
                  <c:v>-1.4360219999999999E-12</c:v>
                </c:pt>
                <c:pt idx="2485">
                  <c:v>-1.157241E-12</c:v>
                </c:pt>
                <c:pt idx="2486">
                  <c:v>-1.04662E-12</c:v>
                </c:pt>
                <c:pt idx="2487">
                  <c:v>-8.5576760000000003E-13</c:v>
                </c:pt>
                <c:pt idx="2488">
                  <c:v>-6.2439560000000003E-13</c:v>
                </c:pt>
                <c:pt idx="2489">
                  <c:v>-5.5085090000000004E-13</c:v>
                </c:pt>
                <c:pt idx="2490">
                  <c:v>-5.611836E-13</c:v>
                </c:pt>
                <c:pt idx="2491">
                  <c:v>-4.3759580000000002E-13</c:v>
                </c:pt>
                <c:pt idx="2492">
                  <c:v>-2.4998589999999998E-13</c:v>
                </c:pt>
                <c:pt idx="2493">
                  <c:v>7.5984050000000001E-13</c:v>
                </c:pt>
                <c:pt idx="2494">
                  <c:v>6.1922360000000002E-13</c:v>
                </c:pt>
                <c:pt idx="2495">
                  <c:v>5.18117E-13</c:v>
                </c:pt>
                <c:pt idx="2496">
                  <c:v>4.4071689999999999E-13</c:v>
                </c:pt>
                <c:pt idx="2497">
                  <c:v>4.5246859999999999E-13</c:v>
                </c:pt>
                <c:pt idx="2498">
                  <c:v>5.3493429999999998E-13</c:v>
                </c:pt>
                <c:pt idx="2499">
                  <c:v>8.491912E-14</c:v>
                </c:pt>
                <c:pt idx="2500">
                  <c:v>2.022351E-13</c:v>
                </c:pt>
                <c:pt idx="2501">
                  <c:v>-4.4951979999999997E-14</c:v>
                </c:pt>
                <c:pt idx="2502">
                  <c:v>3.0821430000000003E-14</c:v>
                </c:pt>
                <c:pt idx="2503">
                  <c:v>1.157416E-14</c:v>
                </c:pt>
                <c:pt idx="2504">
                  <c:v>-1.2940740000000001E-14</c:v>
                </c:pt>
                <c:pt idx="2505">
                  <c:v>-4.6656799999999996E-13</c:v>
                </c:pt>
                <c:pt idx="2506">
                  <c:v>-5.2329670000000002E-13</c:v>
                </c:pt>
                <c:pt idx="2507">
                  <c:v>-4.5238590000000001E-13</c:v>
                </c:pt>
                <c:pt idx="2508">
                  <c:v>-6.8112429999999999E-13</c:v>
                </c:pt>
                <c:pt idx="2509">
                  <c:v>-6.8902549999999997E-13</c:v>
                </c:pt>
                <c:pt idx="2510">
                  <c:v>-5.5490279999999999E-13</c:v>
                </c:pt>
                <c:pt idx="2511">
                  <c:v>-6.6815779999999999E-13</c:v>
                </c:pt>
                <c:pt idx="2512">
                  <c:v>-5.4760910000000001E-13</c:v>
                </c:pt>
                <c:pt idx="2513">
                  <c:v>-4.9472980000000004E-13</c:v>
                </c:pt>
                <c:pt idx="2514">
                  <c:v>-4.5096769999999998E-13</c:v>
                </c:pt>
                <c:pt idx="2515">
                  <c:v>-2.4978330000000001E-13</c:v>
                </c:pt>
                <c:pt idx="2516">
                  <c:v>-3.7985419999999999E-13</c:v>
                </c:pt>
                <c:pt idx="2517">
                  <c:v>-6.7440890000000005E-14</c:v>
                </c:pt>
                <c:pt idx="2518">
                  <c:v>-1.006677E-13</c:v>
                </c:pt>
                <c:pt idx="2519">
                  <c:v>-8.9524549999999995E-14</c:v>
                </c:pt>
                <c:pt idx="2520">
                  <c:v>-6.8859120000000003E-14</c:v>
                </c:pt>
                <c:pt idx="2521">
                  <c:v>-1.008703E-13</c:v>
                </c:pt>
                <c:pt idx="2522">
                  <c:v>-4.535717E-14</c:v>
                </c:pt>
                <c:pt idx="2523">
                  <c:v>-2.084226E-14</c:v>
                </c:pt>
                <c:pt idx="2524">
                  <c:v>4.0778639999999996E-15</c:v>
                </c:pt>
                <c:pt idx="2525">
                  <c:v>-3.1782799999999999E-14</c:v>
                </c:pt>
                <c:pt idx="2526">
                  <c:v>2.9462900000000001E-13</c:v>
                </c:pt>
                <c:pt idx="2527">
                  <c:v>3.327211E-13</c:v>
                </c:pt>
                <c:pt idx="2528">
                  <c:v>3.3495E-13</c:v>
                </c:pt>
                <c:pt idx="2529">
                  <c:v>3.5622490000000002E-13</c:v>
                </c:pt>
                <c:pt idx="2530">
                  <c:v>4.356511E-13</c:v>
                </c:pt>
                <c:pt idx="2531">
                  <c:v>3.4264940000000002E-13</c:v>
                </c:pt>
                <c:pt idx="2532">
                  <c:v>4.3747469999999999E-13</c:v>
                </c:pt>
                <c:pt idx="2533">
                  <c:v>4.8772419999999997E-13</c:v>
                </c:pt>
                <c:pt idx="2534">
                  <c:v>4.0485310000000001E-13</c:v>
                </c:pt>
                <c:pt idx="2535">
                  <c:v>3.4123109999999998E-13</c:v>
                </c:pt>
                <c:pt idx="2536">
                  <c:v>3.4021799999999999E-13</c:v>
                </c:pt>
                <c:pt idx="2537">
                  <c:v>8.3703389999999995E-14</c:v>
                </c:pt>
                <c:pt idx="2538">
                  <c:v>9.5481689999999993E-15</c:v>
                </c:pt>
                <c:pt idx="2539">
                  <c:v>7.5801289999999998E-14</c:v>
                </c:pt>
                <c:pt idx="2540">
                  <c:v>5.391852E-14</c:v>
                </c:pt>
                <c:pt idx="2541">
                  <c:v>5.391852E-14</c:v>
                </c:pt>
                <c:pt idx="2542">
                  <c:v>-5.2853410000000001E-14</c:v>
                </c:pt>
                <c:pt idx="2543">
                  <c:v>-2.4083879999999999E-14</c:v>
                </c:pt>
                <c:pt idx="2544">
                  <c:v>6.7117259999999998E-15</c:v>
                </c:pt>
                <c:pt idx="2545">
                  <c:v>-3.6037439999999997E-14</c:v>
                </c:pt>
                <c:pt idx="2546">
                  <c:v>-3.793691E-16</c:v>
                </c:pt>
                <c:pt idx="2547">
                  <c:v>-1.07121E-14</c:v>
                </c:pt>
                <c:pt idx="2548">
                  <c:v>5.4323760000000001E-14</c:v>
                </c:pt>
                <c:pt idx="2549">
                  <c:v>-8.3851649999999997E-14</c:v>
                </c:pt>
                <c:pt idx="2550">
                  <c:v>-1.1626810000000001E-13</c:v>
                </c:pt>
                <c:pt idx="2551">
                  <c:v>-1.211306E-13</c:v>
                </c:pt>
                <c:pt idx="2552">
                  <c:v>-1.821139E-13</c:v>
                </c:pt>
                <c:pt idx="2553">
                  <c:v>-1.1809150000000001E-13</c:v>
                </c:pt>
                <c:pt idx="2554">
                  <c:v>-5.2650819999999999E-14</c:v>
                </c:pt>
                <c:pt idx="2555">
                  <c:v>-3.6060669999999998E-13</c:v>
                </c:pt>
                <c:pt idx="2556">
                  <c:v>-4.3212540000000002E-13</c:v>
                </c:pt>
                <c:pt idx="2557">
                  <c:v>-1.1959369999999999E-12</c:v>
                </c:pt>
                <c:pt idx="2558">
                  <c:v>-3.0463059999999999E-12</c:v>
                </c:pt>
                <c:pt idx="2559">
                  <c:v>2.1803919999999999E-13</c:v>
                </c:pt>
                <c:pt idx="2560">
                  <c:v>-6.256107E-13</c:v>
                </c:pt>
                <c:pt idx="2561">
                  <c:v>-5.4193609999999998E-13</c:v>
                </c:pt>
                <c:pt idx="2562">
                  <c:v>-6.2317949999999999E-13</c:v>
                </c:pt>
                <c:pt idx="2563">
                  <c:v>-6.3999570000000004E-13</c:v>
                </c:pt>
                <c:pt idx="2564">
                  <c:v>-5.9440999999999999E-13</c:v>
                </c:pt>
                <c:pt idx="2565">
                  <c:v>-5.5287649999999996E-13</c:v>
                </c:pt>
                <c:pt idx="2566">
                  <c:v>-5.7536530000000001E-13</c:v>
                </c:pt>
                <c:pt idx="2567">
                  <c:v>-6.0454010000000002E-13</c:v>
                </c:pt>
                <c:pt idx="2568">
                  <c:v>-5.9947500000000003E-13</c:v>
                </c:pt>
                <c:pt idx="2569">
                  <c:v>-5.3362930000000002E-13</c:v>
                </c:pt>
                <c:pt idx="2570">
                  <c:v>-5.6401949999999997E-13</c:v>
                </c:pt>
                <c:pt idx="2571">
                  <c:v>-6.1160120000000005E-14</c:v>
                </c:pt>
                <c:pt idx="2572">
                  <c:v>-1.2822149999999999E-13</c:v>
                </c:pt>
                <c:pt idx="2573">
                  <c:v>-8.7295779999999994E-14</c:v>
                </c:pt>
                <c:pt idx="2574">
                  <c:v>-1.071509E-13</c:v>
                </c:pt>
                <c:pt idx="2575">
                  <c:v>1.6841869999999998E-14</c:v>
                </c:pt>
                <c:pt idx="2576">
                  <c:v>-1.496675E-14</c:v>
                </c:pt>
                <c:pt idx="2577">
                  <c:v>9.0389789999999994E-14</c:v>
                </c:pt>
                <c:pt idx="2578">
                  <c:v>1.7204489999999999E-13</c:v>
                </c:pt>
                <c:pt idx="2579">
                  <c:v>1.5077E-13</c:v>
                </c:pt>
                <c:pt idx="2580">
                  <c:v>1.696135E-13</c:v>
                </c:pt>
                <c:pt idx="2581">
                  <c:v>1.78326E-13</c:v>
                </c:pt>
                <c:pt idx="2582">
                  <c:v>4.7151450000000005E-13</c:v>
                </c:pt>
                <c:pt idx="2583">
                  <c:v>5.8781720000000001E-13</c:v>
                </c:pt>
                <c:pt idx="2584">
                  <c:v>5.7140509999999998E-13</c:v>
                </c:pt>
                <c:pt idx="2585">
                  <c:v>4.8569770000000003E-13</c:v>
                </c:pt>
                <c:pt idx="2586">
                  <c:v>5.3817569999999998E-13</c:v>
                </c:pt>
                <c:pt idx="2587">
                  <c:v>4.1761789999999999E-13</c:v>
                </c:pt>
                <c:pt idx="2588">
                  <c:v>3.908724E-13</c:v>
                </c:pt>
                <c:pt idx="2589">
                  <c:v>2.8389010000000002E-13</c:v>
                </c:pt>
                <c:pt idx="2590">
                  <c:v>2.5390259999999999E-13</c:v>
                </c:pt>
                <c:pt idx="2591">
                  <c:v>1.925093E-13</c:v>
                </c:pt>
                <c:pt idx="2592">
                  <c:v>1.9007790000000001E-13</c:v>
                </c:pt>
                <c:pt idx="2593">
                  <c:v>-4.8723300000000005E-13</c:v>
                </c:pt>
                <c:pt idx="2594">
                  <c:v>-4.4306590000000001E-13</c:v>
                </c:pt>
                <c:pt idx="2595">
                  <c:v>-5.2451220000000001E-13</c:v>
                </c:pt>
                <c:pt idx="2596">
                  <c:v>-4.2402119999999998E-13</c:v>
                </c:pt>
                <c:pt idx="2597">
                  <c:v>-5.7212379999999996E-13</c:v>
                </c:pt>
                <c:pt idx="2598">
                  <c:v>-5.3727600000000002E-13</c:v>
                </c:pt>
                <c:pt idx="2599">
                  <c:v>-5.9319429999999998E-13</c:v>
                </c:pt>
                <c:pt idx="2600">
                  <c:v>-5.725288E-13</c:v>
                </c:pt>
                <c:pt idx="2601">
                  <c:v>-5.2005480000000003E-13</c:v>
                </c:pt>
                <c:pt idx="2602">
                  <c:v>-4.9169049999999998E-13</c:v>
                </c:pt>
                <c:pt idx="2603">
                  <c:v>-5.6624810000000005E-13</c:v>
                </c:pt>
                <c:pt idx="2604">
                  <c:v>-1.5455980000000001E-13</c:v>
                </c:pt>
                <c:pt idx="2605">
                  <c:v>-6.7646389999999996E-13</c:v>
                </c:pt>
                <c:pt idx="2606">
                  <c:v>-1.429335E-12</c:v>
                </c:pt>
                <c:pt idx="2607">
                  <c:v>-1.4408829999999999E-12</c:v>
                </c:pt>
                <c:pt idx="2608">
                  <c:v>-4.3617720000000001E-13</c:v>
                </c:pt>
                <c:pt idx="2609">
                  <c:v>-6.1426500000000001E-13</c:v>
                </c:pt>
                <c:pt idx="2610">
                  <c:v>-1.1930700000000001E-13</c:v>
                </c:pt>
                <c:pt idx="2611">
                  <c:v>-3.6425339999999998E-13</c:v>
                </c:pt>
                <c:pt idx="2612">
                  <c:v>-7.9394309999999997E-14</c:v>
                </c:pt>
                <c:pt idx="2613">
                  <c:v>-3.152266E-12</c:v>
                </c:pt>
                <c:pt idx="2614">
                  <c:v>-1.9690369999999999E-13</c:v>
                </c:pt>
                <c:pt idx="2615">
                  <c:v>-1.2180200000000001E-12</c:v>
                </c:pt>
                <c:pt idx="2616">
                  <c:v>-9.9961500000000008E-13</c:v>
                </c:pt>
                <c:pt idx="2617">
                  <c:v>1.997228E-12</c:v>
                </c:pt>
                <c:pt idx="2618">
                  <c:v>5.7296550000000004E-12</c:v>
                </c:pt>
                <c:pt idx="2619">
                  <c:v>-2.5065710000000001E-12</c:v>
                </c:pt>
                <c:pt idx="2620">
                  <c:v>7.851669E-13</c:v>
                </c:pt>
                <c:pt idx="2621">
                  <c:v>-7.4318349999999999E-12</c:v>
                </c:pt>
                <c:pt idx="2622">
                  <c:v>-5.2072629999999999E-12</c:v>
                </c:pt>
                <c:pt idx="2623">
                  <c:v>1.487643E-12</c:v>
                </c:pt>
                <c:pt idx="2624">
                  <c:v>3.8753209999999998E-15</c:v>
                </c:pt>
                <c:pt idx="2625">
                  <c:v>-1.711732E-13</c:v>
                </c:pt>
                <c:pt idx="2626">
                  <c:v>-1.227513E-13</c:v>
                </c:pt>
                <c:pt idx="2627">
                  <c:v>4.6158579999999995E-13</c:v>
                </c:pt>
                <c:pt idx="2628">
                  <c:v>2.7821709999999998E-12</c:v>
                </c:pt>
                <c:pt idx="2629">
                  <c:v>-9.4994660000000001E-14</c:v>
                </c:pt>
                <c:pt idx="2630">
                  <c:v>5.6005840000000002E-13</c:v>
                </c:pt>
                <c:pt idx="2631">
                  <c:v>4.2693820000000002E-13</c:v>
                </c:pt>
                <c:pt idx="2632">
                  <c:v>-1.7725119999999999E-13</c:v>
                </c:pt>
                <c:pt idx="2633">
                  <c:v>3.5723769999999999E-13</c:v>
                </c:pt>
                <c:pt idx="2634">
                  <c:v>-1.610461E-12</c:v>
                </c:pt>
                <c:pt idx="2635">
                  <c:v>-8.0592679999999995E-13</c:v>
                </c:pt>
                <c:pt idx="2636">
                  <c:v>1.676281E-12</c:v>
                </c:pt>
                <c:pt idx="2637">
                  <c:v>3.444728E-13</c:v>
                </c:pt>
                <c:pt idx="2638">
                  <c:v>9.7507820000000007E-15</c:v>
                </c:pt>
                <c:pt idx="2639">
                  <c:v>1.438809E-13</c:v>
                </c:pt>
                <c:pt idx="2640">
                  <c:v>-1.6570300000000001E-13</c:v>
                </c:pt>
                <c:pt idx="2641">
                  <c:v>1.815679E-13</c:v>
                </c:pt>
                <c:pt idx="2642">
                  <c:v>5.0909290000000003E-15</c:v>
                </c:pt>
                <c:pt idx="2643">
                  <c:v>1.013311E-13</c:v>
                </c:pt>
                <c:pt idx="2644">
                  <c:v>-3.3808740000000003E-14</c:v>
                </c:pt>
                <c:pt idx="2645">
                  <c:v>-3.9684200000000002E-14</c:v>
                </c:pt>
                <c:pt idx="2646">
                  <c:v>4.7434849999999997E-14</c:v>
                </c:pt>
                <c:pt idx="2647">
                  <c:v>-3.8468580000000002E-14</c:v>
                </c:pt>
                <c:pt idx="2648">
                  <c:v>2.2312149999999999E-14</c:v>
                </c:pt>
                <c:pt idx="2649">
                  <c:v>-1.3751090000000001E-14</c:v>
                </c:pt>
                <c:pt idx="2650">
                  <c:v>-2.124736E-14</c:v>
                </c:pt>
                <c:pt idx="2651">
                  <c:v>8.6337390000000004E-14</c:v>
                </c:pt>
                <c:pt idx="2652">
                  <c:v>-3.5024319999999997E-14</c:v>
                </c:pt>
                <c:pt idx="2653">
                  <c:v>8.7958329999999996E-14</c:v>
                </c:pt>
                <c:pt idx="2654">
                  <c:v>4.6827039999999997E-14</c:v>
                </c:pt>
                <c:pt idx="2655">
                  <c:v>1.3759969999999999E-13</c:v>
                </c:pt>
                <c:pt idx="2656">
                  <c:v>1.082201E-13</c:v>
                </c:pt>
                <c:pt idx="2657">
                  <c:v>1.3597880000000001E-13</c:v>
                </c:pt>
                <c:pt idx="2658">
                  <c:v>1.1814839999999999E-13</c:v>
                </c:pt>
                <c:pt idx="2659">
                  <c:v>1.1814839999999999E-13</c:v>
                </c:pt>
                <c:pt idx="2660">
                  <c:v>2.174312E-13</c:v>
                </c:pt>
                <c:pt idx="2661">
                  <c:v>4.7637449999999998E-14</c:v>
                </c:pt>
                <c:pt idx="2662">
                  <c:v>2.5714430000000001E-13</c:v>
                </c:pt>
                <c:pt idx="2663">
                  <c:v>2.5613119999999998E-13</c:v>
                </c:pt>
                <c:pt idx="2664">
                  <c:v>1.3678920000000001E-13</c:v>
                </c:pt>
                <c:pt idx="2665">
                  <c:v>1.789338E-13</c:v>
                </c:pt>
                <c:pt idx="2666">
                  <c:v>3.9593760000000001E-13</c:v>
                </c:pt>
                <c:pt idx="2667">
                  <c:v>1.90483E-13</c:v>
                </c:pt>
                <c:pt idx="2668">
                  <c:v>2.585627E-13</c:v>
                </c:pt>
                <c:pt idx="2669">
                  <c:v>3.6250550000000001E-13</c:v>
                </c:pt>
                <c:pt idx="2670">
                  <c:v>3.2623700000000002E-13</c:v>
                </c:pt>
                <c:pt idx="2671">
                  <c:v>2.1114999999999999E-13</c:v>
                </c:pt>
                <c:pt idx="2672">
                  <c:v>9.0389750000000001E-14</c:v>
                </c:pt>
                <c:pt idx="2673">
                  <c:v>1.3071070000000001E-13</c:v>
                </c:pt>
                <c:pt idx="2674">
                  <c:v>9.5860430000000006E-14</c:v>
                </c:pt>
                <c:pt idx="2675">
                  <c:v>9.646827E-14</c:v>
                </c:pt>
                <c:pt idx="2676">
                  <c:v>6.6075590000000006E-14</c:v>
                </c:pt>
                <c:pt idx="2677">
                  <c:v>6.6683439999999999E-14</c:v>
                </c:pt>
                <c:pt idx="2678">
                  <c:v>7.7016950000000003E-14</c:v>
                </c:pt>
                <c:pt idx="2679">
                  <c:v>1.6394009999999999E-13</c:v>
                </c:pt>
                <c:pt idx="2680">
                  <c:v>1.084227E-13</c:v>
                </c:pt>
                <c:pt idx="2681">
                  <c:v>1.2868459999999999E-13</c:v>
                </c:pt>
                <c:pt idx="2682">
                  <c:v>1.6234089999999999E-14</c:v>
                </c:pt>
                <c:pt idx="2683">
                  <c:v>-1.33489E-13</c:v>
                </c:pt>
                <c:pt idx="2684">
                  <c:v>-1.2497969999999999E-13</c:v>
                </c:pt>
                <c:pt idx="2685">
                  <c:v>-1.1809119999999999E-13</c:v>
                </c:pt>
                <c:pt idx="2686">
                  <c:v>-7.4703629999999996E-15</c:v>
                </c:pt>
                <c:pt idx="2687">
                  <c:v>1.850123E-13</c:v>
                </c:pt>
                <c:pt idx="2688">
                  <c:v>-1.5739610000000001E-13</c:v>
                </c:pt>
                <c:pt idx="2689">
                  <c:v>2.454078E-14</c:v>
                </c:pt>
                <c:pt idx="2690">
                  <c:v>-5.4474100000000001E-14</c:v>
                </c:pt>
                <c:pt idx="2691">
                  <c:v>-1.529389E-13</c:v>
                </c:pt>
                <c:pt idx="2692">
                  <c:v>-4.3151710000000001E-13</c:v>
                </c:pt>
                <c:pt idx="2693">
                  <c:v>-1.9264889999999999E-13</c:v>
                </c:pt>
                <c:pt idx="2694">
                  <c:v>-1.272083E-13</c:v>
                </c:pt>
                <c:pt idx="2695">
                  <c:v>-2.7551319999999998E-13</c:v>
                </c:pt>
                <c:pt idx="2696">
                  <c:v>-4.6048909999999998E-13</c:v>
                </c:pt>
                <c:pt idx="2697">
                  <c:v>-6.7707109999999999E-13</c:v>
                </c:pt>
                <c:pt idx="2698">
                  <c:v>-2.5140350000000002E-13</c:v>
                </c:pt>
                <c:pt idx="2699">
                  <c:v>-2.81186E-13</c:v>
                </c:pt>
                <c:pt idx="2700">
                  <c:v>-4.9776819999999998E-13</c:v>
                </c:pt>
                <c:pt idx="2701">
                  <c:v>-7.8384219999999998E-13</c:v>
                </c:pt>
                <c:pt idx="2702">
                  <c:v>-3.2390490000000001E-14</c:v>
                </c:pt>
                <c:pt idx="2703">
                  <c:v>-4.1753749999999998E-13</c:v>
                </c:pt>
                <c:pt idx="2704">
                  <c:v>-2.1817680000000001E-13</c:v>
                </c:pt>
                <c:pt idx="2705">
                  <c:v>3.1164849999999998E-13</c:v>
                </c:pt>
                <c:pt idx="2706">
                  <c:v>1.0704530000000001E-12</c:v>
                </c:pt>
                <c:pt idx="2707">
                  <c:v>-1.760052E-14</c:v>
                </c:pt>
                <c:pt idx="2708">
                  <c:v>-6.3837409999999998E-13</c:v>
                </c:pt>
                <c:pt idx="2709">
                  <c:v>-2.5748159999999999E-13</c:v>
                </c:pt>
                <c:pt idx="2710">
                  <c:v>-1.059351E-13</c:v>
                </c:pt>
                <c:pt idx="2711">
                  <c:v>4.1154179999999999E-14</c:v>
                </c:pt>
                <c:pt idx="2712">
                  <c:v>9.8089210000000005E-14</c:v>
                </c:pt>
                <c:pt idx="2713">
                  <c:v>5.5256099999999999E-13</c:v>
                </c:pt>
                <c:pt idx="2714">
                  <c:v>-5.994439E-14</c:v>
                </c:pt>
                <c:pt idx="2715">
                  <c:v>-7.8381180000000005E-14</c:v>
                </c:pt>
                <c:pt idx="2716">
                  <c:v>-1.606377E-13</c:v>
                </c:pt>
                <c:pt idx="2717">
                  <c:v>-1.5780130000000001E-13</c:v>
                </c:pt>
                <c:pt idx="2718">
                  <c:v>-1.186991E-13</c:v>
                </c:pt>
                <c:pt idx="2719">
                  <c:v>-8.040717E-14</c:v>
                </c:pt>
                <c:pt idx="2720">
                  <c:v>-2.185819E-13</c:v>
                </c:pt>
                <c:pt idx="2721">
                  <c:v>-9.6210179999999994E-14</c:v>
                </c:pt>
                <c:pt idx="2722">
                  <c:v>-4.6775240000000002E-14</c:v>
                </c:pt>
                <c:pt idx="2723">
                  <c:v>-5.7107910000000006E-14</c:v>
                </c:pt>
                <c:pt idx="2724">
                  <c:v>-1.09146E-14</c:v>
                </c:pt>
                <c:pt idx="2725">
                  <c:v>-6.2547490000000003E-15</c:v>
                </c:pt>
                <c:pt idx="2726">
                  <c:v>-8.8916459999999995E-14</c:v>
                </c:pt>
                <c:pt idx="2727">
                  <c:v>3.6899530000000002E-14</c:v>
                </c:pt>
                <c:pt idx="2728">
                  <c:v>-2.7933220000000002E-14</c:v>
                </c:pt>
                <c:pt idx="2729">
                  <c:v>1.4833840000000001E-13</c:v>
                </c:pt>
                <c:pt idx="2730">
                  <c:v>3.849961E-13</c:v>
                </c:pt>
                <c:pt idx="2731">
                  <c:v>-1.3143220000000001E-14</c:v>
                </c:pt>
                <c:pt idx="2732">
                  <c:v>-2.610978E-14</c:v>
                </c:pt>
                <c:pt idx="2733">
                  <c:v>-8.4661839999999999E-14</c:v>
                </c:pt>
                <c:pt idx="2734">
                  <c:v>-6.5414650000000004E-14</c:v>
                </c:pt>
                <c:pt idx="2735">
                  <c:v>-7.5544750000000002E-14</c:v>
                </c:pt>
                <c:pt idx="2736">
                  <c:v>8.5352219999999995E-15</c:v>
                </c:pt>
                <c:pt idx="2737">
                  <c:v>-4.6572619999999999E-14</c:v>
                </c:pt>
                <c:pt idx="2738">
                  <c:v>-6.581981E-14</c:v>
                </c:pt>
                <c:pt idx="2739">
                  <c:v>5.9794430000000001E-14</c:v>
                </c:pt>
                <c:pt idx="2740">
                  <c:v>-1.7765630000000001E-13</c:v>
                </c:pt>
                <c:pt idx="2741">
                  <c:v>-1.1687569999999999E-13</c:v>
                </c:pt>
                <c:pt idx="2742">
                  <c:v>-8.2635790000000002E-14</c:v>
                </c:pt>
                <c:pt idx="2743">
                  <c:v>-1.1890159999999999E-13</c:v>
                </c:pt>
                <c:pt idx="2744">
                  <c:v>-1.266005E-13</c:v>
                </c:pt>
                <c:pt idx="2745">
                  <c:v>-7.2303129999999997E-14</c:v>
                </c:pt>
                <c:pt idx="2746">
                  <c:v>-5.7513099999999997E-14</c:v>
                </c:pt>
                <c:pt idx="2747">
                  <c:v>-2.752795E-14</c:v>
                </c:pt>
                <c:pt idx="2748">
                  <c:v>2.5998079999999998E-13</c:v>
                </c:pt>
                <c:pt idx="2749">
                  <c:v>2.930075E-13</c:v>
                </c:pt>
                <c:pt idx="2750">
                  <c:v>2.5369959999999999E-13</c:v>
                </c:pt>
                <c:pt idx="2751">
                  <c:v>2.6099390000000001E-13</c:v>
                </c:pt>
                <c:pt idx="2752">
                  <c:v>2.938179E-13</c:v>
                </c:pt>
                <c:pt idx="2753">
                  <c:v>1.996007E-13</c:v>
                </c:pt>
                <c:pt idx="2754">
                  <c:v>1.8359390000000001E-13</c:v>
                </c:pt>
                <c:pt idx="2755">
                  <c:v>1.195666E-13</c:v>
                </c:pt>
                <c:pt idx="2756">
                  <c:v>1.4104409999999999E-13</c:v>
                </c:pt>
                <c:pt idx="2757">
                  <c:v>9.7886560000000001E-14</c:v>
                </c:pt>
                <c:pt idx="2758">
                  <c:v>2.1299169999999999E-14</c:v>
                </c:pt>
                <c:pt idx="2759">
                  <c:v>4.8042659999999997E-14</c:v>
                </c:pt>
                <c:pt idx="2760">
                  <c:v>-3.9684060000000002E-14</c:v>
                </c:pt>
                <c:pt idx="2761">
                  <c:v>2.4135599999999999E-14</c:v>
                </c:pt>
                <c:pt idx="2762">
                  <c:v>-4.7180380000000002E-14</c:v>
                </c:pt>
                <c:pt idx="2763">
                  <c:v>4.6857790000000004E-15</c:v>
                </c:pt>
                <c:pt idx="2764">
                  <c:v>4.6016629999999997E-14</c:v>
                </c:pt>
                <c:pt idx="2765">
                  <c:v>9.0592330000000005E-14</c:v>
                </c:pt>
                <c:pt idx="2766">
                  <c:v>1.056126E-14</c:v>
                </c:pt>
                <c:pt idx="2767">
                  <c:v>9.1430430000000006E-15</c:v>
                </c:pt>
                <c:pt idx="2768">
                  <c:v>-4.8598589999999998E-14</c:v>
                </c:pt>
                <c:pt idx="2769">
                  <c:v>5.7160389999999999E-14</c:v>
                </c:pt>
                <c:pt idx="2770">
                  <c:v>-1.715781E-13</c:v>
                </c:pt>
                <c:pt idx="2771">
                  <c:v>-2.4532519999999998E-13</c:v>
                </c:pt>
                <c:pt idx="2772">
                  <c:v>-3.7640889999999998E-13</c:v>
                </c:pt>
                <c:pt idx="2773">
                  <c:v>-2.852379E-13</c:v>
                </c:pt>
                <c:pt idx="2774">
                  <c:v>-3.7134389999999999E-13</c:v>
                </c:pt>
                <c:pt idx="2775">
                  <c:v>-3.3082329999999998E-13</c:v>
                </c:pt>
                <c:pt idx="2776">
                  <c:v>-5.1377319999999997E-13</c:v>
                </c:pt>
                <c:pt idx="2777">
                  <c:v>-4.8723240000000001E-13</c:v>
                </c:pt>
                <c:pt idx="2778">
                  <c:v>-4.9067629999999997E-13</c:v>
                </c:pt>
                <c:pt idx="2779">
                  <c:v>-4.8176209999999996E-13</c:v>
                </c:pt>
                <c:pt idx="2780">
                  <c:v>-3.8349980000000002E-13</c:v>
                </c:pt>
                <c:pt idx="2781">
                  <c:v>-2.2850940000000001E-13</c:v>
                </c:pt>
                <c:pt idx="2782">
                  <c:v>-2.7571559999999999E-13</c:v>
                </c:pt>
                <c:pt idx="2783">
                  <c:v>-1.8231609999999999E-13</c:v>
                </c:pt>
                <c:pt idx="2784">
                  <c:v>-2.1473240000000001E-13</c:v>
                </c:pt>
                <c:pt idx="2785">
                  <c:v>-2.3033269999999998E-13</c:v>
                </c:pt>
                <c:pt idx="2786">
                  <c:v>4.6827169999999995E-13</c:v>
                </c:pt>
                <c:pt idx="2787">
                  <c:v>3.3474689999999999E-13</c:v>
                </c:pt>
                <c:pt idx="2788">
                  <c:v>1.785493E-14</c:v>
                </c:pt>
                <c:pt idx="2789">
                  <c:v>-2.3742379999999998E-13</c:v>
                </c:pt>
                <c:pt idx="2790">
                  <c:v>-1.6874169999999999E-13</c:v>
                </c:pt>
                <c:pt idx="2791">
                  <c:v>-1.1728070000000001E-13</c:v>
                </c:pt>
                <c:pt idx="2792">
                  <c:v>-1.1728070000000001E-13</c:v>
                </c:pt>
                <c:pt idx="2793">
                  <c:v>2.2594099999999999E-13</c:v>
                </c:pt>
                <c:pt idx="2794">
                  <c:v>2.299933E-13</c:v>
                </c:pt>
                <c:pt idx="2795">
                  <c:v>2.6079119999999998E-13</c:v>
                </c:pt>
                <c:pt idx="2796">
                  <c:v>2.7112459999999999E-13</c:v>
                </c:pt>
                <c:pt idx="2797">
                  <c:v>2.7051690000000002E-13</c:v>
                </c:pt>
                <c:pt idx="2798">
                  <c:v>2.9321009999999998E-13</c:v>
                </c:pt>
                <c:pt idx="2799">
                  <c:v>2.6403310000000001E-13</c:v>
                </c:pt>
                <c:pt idx="2800">
                  <c:v>2.7801380000000002E-13</c:v>
                </c:pt>
                <c:pt idx="2801">
                  <c:v>2.9847810000000002E-13</c:v>
                </c:pt>
                <c:pt idx="2802">
                  <c:v>3.16511E-13</c:v>
                </c:pt>
                <c:pt idx="2803">
                  <c:v>3.4690369999999998E-13</c:v>
                </c:pt>
                <c:pt idx="2804">
                  <c:v>4.2572399999999999E-14</c:v>
                </c:pt>
                <c:pt idx="2805">
                  <c:v>1.927315E-14</c:v>
                </c:pt>
                <c:pt idx="2806">
                  <c:v>-2.137193E-13</c:v>
                </c:pt>
                <c:pt idx="2807">
                  <c:v>6.7493900000000003E-14</c:v>
                </c:pt>
                <c:pt idx="2808">
                  <c:v>-2.4083710000000001E-14</c:v>
                </c:pt>
                <c:pt idx="2809">
                  <c:v>1.9070539999999998E-14</c:v>
                </c:pt>
                <c:pt idx="2810">
                  <c:v>-7.3923860000000001E-14</c:v>
                </c:pt>
                <c:pt idx="2811">
                  <c:v>2.7985039999999999E-14</c:v>
                </c:pt>
                <c:pt idx="2812">
                  <c:v>9.9507510000000004E-14</c:v>
                </c:pt>
                <c:pt idx="2813">
                  <c:v>-3.603725E-14</c:v>
                </c:pt>
                <c:pt idx="2814">
                  <c:v>-1.5574439999999999E-14</c:v>
                </c:pt>
                <c:pt idx="2815">
                  <c:v>-2.8743579999999998E-14</c:v>
                </c:pt>
                <c:pt idx="2816">
                  <c:v>9.241586E-14</c:v>
                </c:pt>
                <c:pt idx="2817">
                  <c:v>-1.7666060000000001E-16</c:v>
                </c:pt>
                <c:pt idx="2818">
                  <c:v>-9.0911439999999997E-15</c:v>
                </c:pt>
                <c:pt idx="2819">
                  <c:v>-8.0781189999999998E-15</c:v>
                </c:pt>
                <c:pt idx="2820">
                  <c:v>2.2514800000000001E-14</c:v>
                </c:pt>
                <c:pt idx="2821">
                  <c:v>-1.9626460000000001E-14</c:v>
                </c:pt>
                <c:pt idx="2822">
                  <c:v>7.0330540000000005E-14</c:v>
                </c:pt>
                <c:pt idx="2823">
                  <c:v>2.4540810000000001E-14</c:v>
                </c:pt>
                <c:pt idx="2824">
                  <c:v>-1.6587410000000001E-14</c:v>
                </c:pt>
                <c:pt idx="2825">
                  <c:v>1.076387E-14</c:v>
                </c:pt>
                <c:pt idx="2826">
                  <c:v>-4.9611569999999998E-14</c:v>
                </c:pt>
                <c:pt idx="2827">
                  <c:v>3.6727860000000002E-15</c:v>
                </c:pt>
                <c:pt idx="2828">
                  <c:v>-6.0349469999999997E-14</c:v>
                </c:pt>
                <c:pt idx="2829">
                  <c:v>-1.1120259999999999E-13</c:v>
                </c:pt>
                <c:pt idx="2830">
                  <c:v>-1.310576E-13</c:v>
                </c:pt>
                <c:pt idx="2831">
                  <c:v>-8.3851330000000004E-14</c:v>
                </c:pt>
                <c:pt idx="2832">
                  <c:v>-3.0566960000000001E-14</c:v>
                </c:pt>
                <c:pt idx="2833">
                  <c:v>-5.7715610000000001E-14</c:v>
                </c:pt>
                <c:pt idx="2834">
                  <c:v>-8.0781330000000004E-15</c:v>
                </c:pt>
                <c:pt idx="2835">
                  <c:v>-8.0812270000000006E-14</c:v>
                </c:pt>
                <c:pt idx="2836">
                  <c:v>-5.0219360000000001E-14</c:v>
                </c:pt>
                <c:pt idx="2837">
                  <c:v>-8.1014849999999998E-14</c:v>
                </c:pt>
                <c:pt idx="2838">
                  <c:v>-5.3055819999999998E-14</c:v>
                </c:pt>
                <c:pt idx="2839">
                  <c:v>-5.6297450000000002E-14</c:v>
                </c:pt>
                <c:pt idx="2840">
                  <c:v>-1.4767099999999999E-13</c:v>
                </c:pt>
                <c:pt idx="2841">
                  <c:v>-8.2433100000000005E-14</c:v>
                </c:pt>
                <c:pt idx="2842">
                  <c:v>-8.9118950000000003E-14</c:v>
                </c:pt>
                <c:pt idx="2843">
                  <c:v>-1.2396660000000001E-13</c:v>
                </c:pt>
                <c:pt idx="2844">
                  <c:v>-9.4386630000000003E-14</c:v>
                </c:pt>
                <c:pt idx="2845">
                  <c:v>-1.253847E-13</c:v>
                </c:pt>
                <c:pt idx="2846">
                  <c:v>-6.5414510000000004E-14</c:v>
                </c:pt>
                <c:pt idx="2847">
                  <c:v>-1.5071E-13</c:v>
                </c:pt>
                <c:pt idx="2848">
                  <c:v>-8.375311E-13</c:v>
                </c:pt>
                <c:pt idx="2849">
                  <c:v>-6.7038429999999998E-13</c:v>
                </c:pt>
                <c:pt idx="2850">
                  <c:v>-6.5721519999999996E-13</c:v>
                </c:pt>
                <c:pt idx="2851">
                  <c:v>-7.0968900000000001E-13</c:v>
                </c:pt>
                <c:pt idx="2852">
                  <c:v>-7.3156959999999995E-13</c:v>
                </c:pt>
                <c:pt idx="2853">
                  <c:v>-6.3270020000000003E-13</c:v>
                </c:pt>
                <c:pt idx="2854">
                  <c:v>-6.4667969999999996E-13</c:v>
                </c:pt>
                <c:pt idx="2855">
                  <c:v>-5.9987870000000002E-13</c:v>
                </c:pt>
                <c:pt idx="2856">
                  <c:v>-4.6656640000000004E-13</c:v>
                </c:pt>
                <c:pt idx="2857">
                  <c:v>-4.5299210000000002E-13</c:v>
                </c:pt>
                <c:pt idx="2858">
                  <c:v>-4.1348480000000002E-13</c:v>
                </c:pt>
                <c:pt idx="2859">
                  <c:v>1.254425E-13</c:v>
                </c:pt>
                <c:pt idx="2860">
                  <c:v>7.7219540000000005E-14</c:v>
                </c:pt>
                <c:pt idx="2861">
                  <c:v>1.4955399999999999E-13</c:v>
                </c:pt>
                <c:pt idx="2862">
                  <c:v>1.365865E-13</c:v>
                </c:pt>
                <c:pt idx="2863">
                  <c:v>1.5239059999999999E-13</c:v>
                </c:pt>
                <c:pt idx="2864">
                  <c:v>2.4681050000000002E-13</c:v>
                </c:pt>
                <c:pt idx="2865">
                  <c:v>1.898749E-13</c:v>
                </c:pt>
                <c:pt idx="2866">
                  <c:v>2.8611830000000002E-13</c:v>
                </c:pt>
                <c:pt idx="2867">
                  <c:v>3.4791670000000001E-13</c:v>
                </c:pt>
                <c:pt idx="2868">
                  <c:v>3.4406689999999999E-13</c:v>
                </c:pt>
                <c:pt idx="2869">
                  <c:v>3.8803490000000001E-13</c:v>
                </c:pt>
                <c:pt idx="2870">
                  <c:v>5.1122650000000003E-13</c:v>
                </c:pt>
                <c:pt idx="2871">
                  <c:v>4.1944069999999998E-13</c:v>
                </c:pt>
                <c:pt idx="2872">
                  <c:v>4.7313429999999998E-13</c:v>
                </c:pt>
                <c:pt idx="2873">
                  <c:v>4.222773E-13</c:v>
                </c:pt>
                <c:pt idx="2874">
                  <c:v>3.4123030000000002E-13</c:v>
                </c:pt>
                <c:pt idx="2875">
                  <c:v>2.950334E-13</c:v>
                </c:pt>
                <c:pt idx="2876">
                  <c:v>2.7578480000000001E-13</c:v>
                </c:pt>
                <c:pt idx="2877">
                  <c:v>1.6495300000000001E-13</c:v>
                </c:pt>
                <c:pt idx="2878">
                  <c:v>1.2220059999999999E-13</c:v>
                </c:pt>
                <c:pt idx="2879">
                  <c:v>1.6961309999999999E-13</c:v>
                </c:pt>
                <c:pt idx="2880">
                  <c:v>1.1774310000000001E-13</c:v>
                </c:pt>
                <c:pt idx="2881">
                  <c:v>-2.9756510000000001E-14</c:v>
                </c:pt>
                <c:pt idx="2882">
                  <c:v>-6.4198900000000003E-14</c:v>
                </c:pt>
                <c:pt idx="2883">
                  <c:v>-5.6905170000000006E-14</c:v>
                </c:pt>
                <c:pt idx="2884">
                  <c:v>9.9534810000000008E-15</c:v>
                </c:pt>
                <c:pt idx="2885">
                  <c:v>1.2384699999999999E-14</c:v>
                </c:pt>
                <c:pt idx="2886">
                  <c:v>6.6480800000000005E-14</c:v>
                </c:pt>
                <c:pt idx="2887">
                  <c:v>-3.8234630000000003E-15</c:v>
                </c:pt>
                <c:pt idx="2888">
                  <c:v>5.0068770000000002E-14</c:v>
                </c:pt>
                <c:pt idx="2889">
                  <c:v>9.768389E-14</c:v>
                </c:pt>
                <c:pt idx="2890">
                  <c:v>5.4962310000000004E-15</c:v>
                </c:pt>
                <c:pt idx="2891">
                  <c:v>-3.401115E-14</c:v>
                </c:pt>
                <c:pt idx="2892">
                  <c:v>3.3860520000000001E-14</c:v>
                </c:pt>
                <c:pt idx="2893">
                  <c:v>-8.9726719999999997E-14</c:v>
                </c:pt>
                <c:pt idx="2894">
                  <c:v>-6.8048280000000005E-14</c:v>
                </c:pt>
                <c:pt idx="2895">
                  <c:v>-1.9221200000000001E-14</c:v>
                </c:pt>
                <c:pt idx="2896">
                  <c:v>-8.1825240000000002E-14</c:v>
                </c:pt>
                <c:pt idx="2897">
                  <c:v>-8.5269449999999997E-14</c:v>
                </c:pt>
                <c:pt idx="2898">
                  <c:v>-1.081635E-13</c:v>
                </c:pt>
                <c:pt idx="2899">
                  <c:v>-1.5010219999999999E-13</c:v>
                </c:pt>
                <c:pt idx="2900">
                  <c:v>-1.2113000000000001E-13</c:v>
                </c:pt>
                <c:pt idx="2901">
                  <c:v>-9.2360509999999994E-14</c:v>
                </c:pt>
                <c:pt idx="2902">
                  <c:v>-1.3936430000000001E-13</c:v>
                </c:pt>
                <c:pt idx="2903">
                  <c:v>-1.906224E-13</c:v>
                </c:pt>
                <c:pt idx="2904">
                  <c:v>-1.894069E-13</c:v>
                </c:pt>
                <c:pt idx="2905">
                  <c:v>-1.875835E-13</c:v>
                </c:pt>
                <c:pt idx="2906">
                  <c:v>-1.328809E-13</c:v>
                </c:pt>
                <c:pt idx="2907">
                  <c:v>-8.0812200000000006E-14</c:v>
                </c:pt>
                <c:pt idx="2908">
                  <c:v>-1.4868390000000001E-13</c:v>
                </c:pt>
                <c:pt idx="2909">
                  <c:v>-2.1290870000000001E-13</c:v>
                </c:pt>
                <c:pt idx="2910">
                  <c:v>-1.393642E-13</c:v>
                </c:pt>
                <c:pt idx="2911">
                  <c:v>-1.4645519999999999E-13</c:v>
                </c:pt>
                <c:pt idx="2912">
                  <c:v>-1.3673030000000001E-13</c:v>
                </c:pt>
                <c:pt idx="2913">
                  <c:v>-1.754273E-13</c:v>
                </c:pt>
                <c:pt idx="2914">
                  <c:v>-8.101484E-14</c:v>
                </c:pt>
                <c:pt idx="2915">
                  <c:v>-5.508174E-14</c:v>
                </c:pt>
                <c:pt idx="2916">
                  <c:v>-8.5472030000000001E-14</c:v>
                </c:pt>
                <c:pt idx="2917">
                  <c:v>-1.101895E-13</c:v>
                </c:pt>
                <c:pt idx="2918">
                  <c:v>-1.020854E-13</c:v>
                </c:pt>
                <c:pt idx="2919">
                  <c:v>-1.2356119999999999E-13</c:v>
                </c:pt>
                <c:pt idx="2920">
                  <c:v>-1.6651279999999999E-13</c:v>
                </c:pt>
                <c:pt idx="2921">
                  <c:v>-1.1606489999999999E-13</c:v>
                </c:pt>
                <c:pt idx="2922">
                  <c:v>-1.924458E-13</c:v>
                </c:pt>
                <c:pt idx="2923">
                  <c:v>-1.079609E-13</c:v>
                </c:pt>
                <c:pt idx="2924">
                  <c:v>-8.1420030000000003E-14</c:v>
                </c:pt>
                <c:pt idx="2925">
                  <c:v>-2.388106E-14</c:v>
                </c:pt>
                <c:pt idx="2926">
                  <c:v>2.352782E-14</c:v>
                </c:pt>
                <c:pt idx="2927">
                  <c:v>4.8447859999999998E-14</c:v>
                </c:pt>
                <c:pt idx="2928">
                  <c:v>-7.4702849999999995E-15</c:v>
                </c:pt>
                <c:pt idx="2929">
                  <c:v>-1.6587369999999999E-14</c:v>
                </c:pt>
                <c:pt idx="2930">
                  <c:v>-3.6037170000000002E-14</c:v>
                </c:pt>
                <c:pt idx="2931">
                  <c:v>4.480103E-14</c:v>
                </c:pt>
                <c:pt idx="2932">
                  <c:v>-3.826578E-14</c:v>
                </c:pt>
                <c:pt idx="2933">
                  <c:v>-2.7527869999999999E-14</c:v>
                </c:pt>
                <c:pt idx="2934">
                  <c:v>3.9128170000000001E-14</c:v>
                </c:pt>
                <c:pt idx="2935">
                  <c:v>3.6696949999999998E-14</c:v>
                </c:pt>
                <c:pt idx="2936">
                  <c:v>-6.6832629999999998E-14</c:v>
                </c:pt>
                <c:pt idx="2937">
                  <c:v>-3.4416310000000002E-14</c:v>
                </c:pt>
                <c:pt idx="2938">
                  <c:v>2.231222E-14</c:v>
                </c:pt>
                <c:pt idx="2939">
                  <c:v>-4.7990650000000002E-14</c:v>
                </c:pt>
                <c:pt idx="2940">
                  <c:v>-7.716531E-14</c:v>
                </c:pt>
                <c:pt idx="2941">
                  <c:v>1.278992E-14</c:v>
                </c:pt>
                <c:pt idx="2942">
                  <c:v>-9.9856749999999995E-14</c:v>
                </c:pt>
                <c:pt idx="2943">
                  <c:v>-4.4141230000000001E-14</c:v>
                </c:pt>
                <c:pt idx="2944">
                  <c:v>-3.2187710000000002E-14</c:v>
                </c:pt>
                <c:pt idx="2945">
                  <c:v>-3.1579919999999998E-14</c:v>
                </c:pt>
                <c:pt idx="2946">
                  <c:v>-1.045166E-13</c:v>
                </c:pt>
                <c:pt idx="2947">
                  <c:v>-1.7178050000000001E-13</c:v>
                </c:pt>
                <c:pt idx="2948">
                  <c:v>-2.3438449999999998E-13</c:v>
                </c:pt>
                <c:pt idx="2949">
                  <c:v>-2.0926179999999999E-13</c:v>
                </c:pt>
                <c:pt idx="2950">
                  <c:v>-2.1371910000000001E-13</c:v>
                </c:pt>
                <c:pt idx="2951">
                  <c:v>-2.043994E-13</c:v>
                </c:pt>
                <c:pt idx="2952">
                  <c:v>-1.9406669999999999E-13</c:v>
                </c:pt>
                <c:pt idx="2953">
                  <c:v>-1.1788829999999999E-13</c:v>
                </c:pt>
                <c:pt idx="2954">
                  <c:v>-1.9163529999999999E-13</c:v>
                </c:pt>
                <c:pt idx="2955">
                  <c:v>-1.2903140000000001E-13</c:v>
                </c:pt>
                <c:pt idx="2956">
                  <c:v>-1.7340129999999999E-13</c:v>
                </c:pt>
                <c:pt idx="2957">
                  <c:v>-1.097842E-13</c:v>
                </c:pt>
                <c:pt idx="2958">
                  <c:v>-1.492916E-13</c:v>
                </c:pt>
                <c:pt idx="2959">
                  <c:v>-2.005498E-13</c:v>
                </c:pt>
                <c:pt idx="2960">
                  <c:v>-2.5444200000000002E-13</c:v>
                </c:pt>
                <c:pt idx="2961">
                  <c:v>-1.476708E-13</c:v>
                </c:pt>
                <c:pt idx="2962">
                  <c:v>-2.5383419999999999E-13</c:v>
                </c:pt>
                <c:pt idx="2963">
                  <c:v>-2.6355909999999998E-13</c:v>
                </c:pt>
                <c:pt idx="2964">
                  <c:v>-2.8179329999999999E-13</c:v>
                </c:pt>
                <c:pt idx="2965">
                  <c:v>-3.2413710000000001E-13</c:v>
                </c:pt>
                <c:pt idx="2966">
                  <c:v>-3.4135819999999999E-13</c:v>
                </c:pt>
                <c:pt idx="2967">
                  <c:v>-3.6060549999999999E-13</c:v>
                </c:pt>
                <c:pt idx="2968">
                  <c:v>-3.54122E-13</c:v>
                </c:pt>
                <c:pt idx="2969">
                  <c:v>-2.4694570000000001E-13</c:v>
                </c:pt>
                <c:pt idx="2970">
                  <c:v>-2.5646800000000002E-13</c:v>
                </c:pt>
                <c:pt idx="2971">
                  <c:v>-1.8089750000000001E-13</c:v>
                </c:pt>
                <c:pt idx="2972">
                  <c:v>-1.263976E-13</c:v>
                </c:pt>
                <c:pt idx="2973">
                  <c:v>-1.6387900000000001E-13</c:v>
                </c:pt>
                <c:pt idx="2974">
                  <c:v>-1.274106E-13</c:v>
                </c:pt>
                <c:pt idx="2975">
                  <c:v>-6.7643059999999994E-14</c:v>
                </c:pt>
                <c:pt idx="2976">
                  <c:v>-8.6485020000000006E-14</c:v>
                </c:pt>
                <c:pt idx="2977">
                  <c:v>-1.1687529999999999E-13</c:v>
                </c:pt>
                <c:pt idx="2978">
                  <c:v>-7.6962709999999999E-14</c:v>
                </c:pt>
                <c:pt idx="2979">
                  <c:v>-5.7107730000000001E-14</c:v>
                </c:pt>
                <c:pt idx="2980">
                  <c:v>1.4935130000000001E-13</c:v>
                </c:pt>
                <c:pt idx="2981">
                  <c:v>-6.8048189999999996E-14</c:v>
                </c:pt>
                <c:pt idx="2982">
                  <c:v>-1.729959E-13</c:v>
                </c:pt>
                <c:pt idx="2983">
                  <c:v>-5.444233E-15</c:v>
                </c:pt>
                <c:pt idx="2984">
                  <c:v>-9.5196840000000002E-14</c:v>
                </c:pt>
                <c:pt idx="2985">
                  <c:v>-7.2708020000000003E-14</c:v>
                </c:pt>
                <c:pt idx="2986">
                  <c:v>-4.1507369999999998E-14</c:v>
                </c:pt>
                <c:pt idx="2987">
                  <c:v>-4.1102129999999998E-14</c:v>
                </c:pt>
                <c:pt idx="2988">
                  <c:v>8.332704E-15</c:v>
                </c:pt>
                <c:pt idx="2989">
                  <c:v>-3.5631919999999997E-14</c:v>
                </c:pt>
                <c:pt idx="2990">
                  <c:v>-7.0276809999999998E-14</c:v>
                </c:pt>
                <c:pt idx="2991">
                  <c:v>3.1834509999999998E-14</c:v>
                </c:pt>
                <c:pt idx="2992">
                  <c:v>3.0213690000000003E-14</c:v>
                </c:pt>
                <c:pt idx="2993">
                  <c:v>3.0213690000000003E-14</c:v>
                </c:pt>
                <c:pt idx="2994">
                  <c:v>5.0474010000000002E-14</c:v>
                </c:pt>
                <c:pt idx="2995">
                  <c:v>7.0533129999999995E-14</c:v>
                </c:pt>
                <c:pt idx="2996">
                  <c:v>-1.111708E-14</c:v>
                </c:pt>
                <c:pt idx="2997">
                  <c:v>-5.6094680000000001E-14</c:v>
                </c:pt>
                <c:pt idx="2998">
                  <c:v>-6.4401339999999994E-14</c:v>
                </c:pt>
                <c:pt idx="2999">
                  <c:v>-1.405797E-13</c:v>
                </c:pt>
                <c:pt idx="3000">
                  <c:v>-9.2360450000000005E-14</c:v>
                </c:pt>
                <c:pt idx="3001">
                  <c:v>-1.3369119999999999E-13</c:v>
                </c:pt>
                <c:pt idx="3002">
                  <c:v>-1.4726549999999999E-13</c:v>
                </c:pt>
                <c:pt idx="3003">
                  <c:v>-8.6890230000000005E-14</c:v>
                </c:pt>
                <c:pt idx="3004">
                  <c:v>-1.4422650000000001E-13</c:v>
                </c:pt>
                <c:pt idx="3005">
                  <c:v>-1.338938E-13</c:v>
                </c:pt>
                <c:pt idx="3006">
                  <c:v>-1.6043469999999999E-13</c:v>
                </c:pt>
                <c:pt idx="3007">
                  <c:v>-1.1788829999999999E-13</c:v>
                </c:pt>
                <c:pt idx="3008">
                  <c:v>-1.739776E-14</c:v>
                </c:pt>
                <c:pt idx="3009">
                  <c:v>-7.2708020000000003E-14</c:v>
                </c:pt>
                <c:pt idx="3010">
                  <c:v>-1.191039E-13</c:v>
                </c:pt>
                <c:pt idx="3011">
                  <c:v>-1.079607E-13</c:v>
                </c:pt>
                <c:pt idx="3012">
                  <c:v>-9.4994240000000001E-14</c:v>
                </c:pt>
                <c:pt idx="3013">
                  <c:v>-3.7252720000000002E-14</c:v>
                </c:pt>
                <c:pt idx="3014">
                  <c:v>1.076121E-13</c:v>
                </c:pt>
                <c:pt idx="3015">
                  <c:v>5.4931589999999997E-14</c:v>
                </c:pt>
                <c:pt idx="3016">
                  <c:v>1.9880999999999999E-14</c:v>
                </c:pt>
                <c:pt idx="3017">
                  <c:v>2.5653589999999999E-13</c:v>
                </c:pt>
                <c:pt idx="3018">
                  <c:v>2.4762070000000001E-13</c:v>
                </c:pt>
                <c:pt idx="3019">
                  <c:v>7.6003790000000004E-14</c:v>
                </c:pt>
                <c:pt idx="3020">
                  <c:v>1.540115E-13</c:v>
                </c:pt>
                <c:pt idx="3021">
                  <c:v>1.9433239999999999E-13</c:v>
                </c:pt>
                <c:pt idx="3022">
                  <c:v>1.7184180000000001E-13</c:v>
                </c:pt>
                <c:pt idx="3023">
                  <c:v>2.4275790000000002E-13</c:v>
                </c:pt>
                <c:pt idx="3024">
                  <c:v>2.097313E-13</c:v>
                </c:pt>
                <c:pt idx="3025">
                  <c:v>4.8285950000000004E-13</c:v>
                </c:pt>
                <c:pt idx="3026">
                  <c:v>4.1741409999999998E-13</c:v>
                </c:pt>
                <c:pt idx="3027">
                  <c:v>4.0302829999999998E-13</c:v>
                </c:pt>
                <c:pt idx="3028">
                  <c:v>4.5651940000000001E-13</c:v>
                </c:pt>
                <c:pt idx="3029">
                  <c:v>4.0971460000000001E-13</c:v>
                </c:pt>
                <c:pt idx="3030">
                  <c:v>4.6644749999999997E-13</c:v>
                </c:pt>
                <c:pt idx="3031">
                  <c:v>4.7090509999999996E-13</c:v>
                </c:pt>
                <c:pt idx="3032">
                  <c:v>4.7576780000000004E-13</c:v>
                </c:pt>
                <c:pt idx="3033">
                  <c:v>3.831718E-13</c:v>
                </c:pt>
                <c:pt idx="3034">
                  <c:v>4.3301559999999999E-13</c:v>
                </c:pt>
                <c:pt idx="3035">
                  <c:v>2.9179140000000001E-13</c:v>
                </c:pt>
                <c:pt idx="3036">
                  <c:v>-1.349068E-13</c:v>
                </c:pt>
                <c:pt idx="3037">
                  <c:v>-2.0277849999999999E-13</c:v>
                </c:pt>
                <c:pt idx="3038">
                  <c:v>-2.086539E-13</c:v>
                </c:pt>
                <c:pt idx="3039">
                  <c:v>-1.2984180000000001E-13</c:v>
                </c:pt>
                <c:pt idx="3040">
                  <c:v>-1.6063720000000001E-13</c:v>
                </c:pt>
                <c:pt idx="3041">
                  <c:v>-2.6315370000000001E-13</c:v>
                </c:pt>
                <c:pt idx="3042">
                  <c:v>-3.4156070000000001E-13</c:v>
                </c:pt>
                <c:pt idx="3043">
                  <c:v>-3.6587269999999998E-13</c:v>
                </c:pt>
                <c:pt idx="3044">
                  <c:v>-3.4520730000000001E-13</c:v>
                </c:pt>
                <c:pt idx="3045">
                  <c:v>-4.3212349999999998E-13</c:v>
                </c:pt>
                <c:pt idx="3046">
                  <c:v>-5.1600070000000002E-13</c:v>
                </c:pt>
                <c:pt idx="3047">
                  <c:v>-7.2224909999999996E-13</c:v>
                </c:pt>
                <c:pt idx="3048">
                  <c:v>-5.6928500000000003E-13</c:v>
                </c:pt>
                <c:pt idx="3049">
                  <c:v>-5.7637589999999997E-13</c:v>
                </c:pt>
                <c:pt idx="3050">
                  <c:v>-5.6219380000000002E-13</c:v>
                </c:pt>
                <c:pt idx="3051">
                  <c:v>-3.8329649999999999E-13</c:v>
                </c:pt>
                <c:pt idx="3052">
                  <c:v>-3.9950459999999999E-13</c:v>
                </c:pt>
                <c:pt idx="3053">
                  <c:v>-3.6992469999999999E-13</c:v>
                </c:pt>
                <c:pt idx="3054">
                  <c:v>-3.328487E-13</c:v>
                </c:pt>
                <c:pt idx="3055">
                  <c:v>-2.254697E-13</c:v>
                </c:pt>
                <c:pt idx="3056">
                  <c:v>-1.101893E-13</c:v>
                </c:pt>
                <c:pt idx="3057">
                  <c:v>-7.2505379999999997E-14</c:v>
                </c:pt>
                <c:pt idx="3058">
                  <c:v>2.3607149999999998E-13</c:v>
                </c:pt>
                <c:pt idx="3059">
                  <c:v>2.5977770000000001E-13</c:v>
                </c:pt>
                <c:pt idx="3060">
                  <c:v>2.9442519999999999E-13</c:v>
                </c:pt>
                <c:pt idx="3061">
                  <c:v>3.4710580000000002E-13</c:v>
                </c:pt>
                <c:pt idx="3062">
                  <c:v>4.0951189999999997E-13</c:v>
                </c:pt>
                <c:pt idx="3063">
                  <c:v>5.0555250000000003E-13</c:v>
                </c:pt>
                <c:pt idx="3064">
                  <c:v>4.6502889999999996E-13</c:v>
                </c:pt>
                <c:pt idx="3065">
                  <c:v>4.2815259999999998E-13</c:v>
                </c:pt>
                <c:pt idx="3066">
                  <c:v>5.1791220000000002E-13</c:v>
                </c:pt>
                <c:pt idx="3067">
                  <c:v>4.8833E-13</c:v>
                </c:pt>
                <c:pt idx="3068">
                  <c:v>5.6289319999999997E-13</c:v>
                </c:pt>
                <c:pt idx="3069">
                  <c:v>2.2776419999999998E-13</c:v>
                </c:pt>
                <c:pt idx="3070">
                  <c:v>-5.0389850000000004E-15</c:v>
                </c:pt>
                <c:pt idx="3071">
                  <c:v>-4.035565E-13</c:v>
                </c:pt>
                <c:pt idx="3072">
                  <c:v>3.983679E-13</c:v>
                </c:pt>
                <c:pt idx="3073">
                  <c:v>2.6220909999999999E-13</c:v>
                </c:pt>
                <c:pt idx="3074">
                  <c:v>2.19862E-13</c:v>
                </c:pt>
                <c:pt idx="3075">
                  <c:v>2.3505829999999999E-13</c:v>
                </c:pt>
                <c:pt idx="3076">
                  <c:v>4.8549340000000003E-13</c:v>
                </c:pt>
                <c:pt idx="3077">
                  <c:v>-9.6007160000000006E-14</c:v>
                </c:pt>
                <c:pt idx="3078">
                  <c:v>1.690051E-13</c:v>
                </c:pt>
                <c:pt idx="3079">
                  <c:v>9.5657659999999998E-14</c:v>
                </c:pt>
                <c:pt idx="3080">
                  <c:v>-7.2910579999999998E-14</c:v>
                </c:pt>
                <c:pt idx="3081">
                  <c:v>-1.1444389999999999E-13</c:v>
                </c:pt>
                <c:pt idx="3082">
                  <c:v>-1.2781559999999999E-13</c:v>
                </c:pt>
                <c:pt idx="3083">
                  <c:v>-1.043139E-13</c:v>
                </c:pt>
                <c:pt idx="3084">
                  <c:v>-1.083659E-13</c:v>
                </c:pt>
                <c:pt idx="3085">
                  <c:v>-1.7117239999999999E-13</c:v>
                </c:pt>
                <c:pt idx="3086">
                  <c:v>-1.3429889999999999E-13</c:v>
                </c:pt>
                <c:pt idx="3087">
                  <c:v>-1.8738049999999999E-13</c:v>
                </c:pt>
                <c:pt idx="3088">
                  <c:v>-1.902169E-13</c:v>
                </c:pt>
                <c:pt idx="3089">
                  <c:v>-2.5808850000000001E-13</c:v>
                </c:pt>
                <c:pt idx="3090">
                  <c:v>-2.3782829999999999E-13</c:v>
                </c:pt>
                <c:pt idx="3091">
                  <c:v>-8.8352010000000001E-13</c:v>
                </c:pt>
                <c:pt idx="3092">
                  <c:v>-8.1970050000000002E-13</c:v>
                </c:pt>
                <c:pt idx="3093">
                  <c:v>-7.728997E-13</c:v>
                </c:pt>
                <c:pt idx="3094">
                  <c:v>-7.5101870000000002E-13</c:v>
                </c:pt>
                <c:pt idx="3095">
                  <c:v>-7.5851489999999997E-13</c:v>
                </c:pt>
                <c:pt idx="3096">
                  <c:v>-6.8274189999999996E-13</c:v>
                </c:pt>
                <c:pt idx="3097">
                  <c:v>-6.1162870000000005E-13</c:v>
                </c:pt>
                <c:pt idx="3098">
                  <c:v>-5.5348200000000002E-13</c:v>
                </c:pt>
                <c:pt idx="3099">
                  <c:v>-4.4022760000000001E-13</c:v>
                </c:pt>
                <c:pt idx="3100">
                  <c:v>-5.2876459999999999E-13</c:v>
                </c:pt>
                <c:pt idx="3101">
                  <c:v>-4.6474230000000001E-13</c:v>
                </c:pt>
                <c:pt idx="3102">
                  <c:v>2.7152940000000001E-13</c:v>
                </c:pt>
                <c:pt idx="3103">
                  <c:v>4.4172789999999998E-13</c:v>
                </c:pt>
                <c:pt idx="3104">
                  <c:v>4.729309E-13</c:v>
                </c:pt>
                <c:pt idx="3105">
                  <c:v>5.175067E-13</c:v>
                </c:pt>
                <c:pt idx="3106">
                  <c:v>4.7191800000000003E-13</c:v>
                </c:pt>
                <c:pt idx="3107">
                  <c:v>5.5033070000000004E-13</c:v>
                </c:pt>
                <c:pt idx="3108">
                  <c:v>6.0726620000000002E-13</c:v>
                </c:pt>
                <c:pt idx="3109">
                  <c:v>6.7879010000000004E-13</c:v>
                </c:pt>
                <c:pt idx="3110">
                  <c:v>6.4333190000000003E-13</c:v>
                </c:pt>
                <c:pt idx="3111">
                  <c:v>7.6773900000000005E-13</c:v>
                </c:pt>
                <c:pt idx="3112">
                  <c:v>7.3248350000000003E-13</c:v>
                </c:pt>
                <c:pt idx="3113">
                  <c:v>8.8363430000000003E-14</c:v>
                </c:pt>
                <c:pt idx="3114">
                  <c:v>1.546193E-13</c:v>
                </c:pt>
                <c:pt idx="3115">
                  <c:v>4.6887860000000002E-13</c:v>
                </c:pt>
                <c:pt idx="3116">
                  <c:v>1.862275E-13</c:v>
                </c:pt>
                <c:pt idx="3117">
                  <c:v>-3.555398E-13</c:v>
                </c:pt>
                <c:pt idx="3118">
                  <c:v>-1.3997170000000001E-13</c:v>
                </c:pt>
                <c:pt idx="3119">
                  <c:v>-9.8033150000000001E-14</c:v>
                </c:pt>
                <c:pt idx="3120">
                  <c:v>-1.3921460000000001E-15</c:v>
                </c:pt>
                <c:pt idx="3121">
                  <c:v>-1.2153489999999999E-13</c:v>
                </c:pt>
                <c:pt idx="3122">
                  <c:v>-3.7802860000000001E-13</c:v>
                </c:pt>
                <c:pt idx="3123">
                  <c:v>-4.3617529999999998E-13</c:v>
                </c:pt>
                <c:pt idx="3124">
                  <c:v>-1.977132E-13</c:v>
                </c:pt>
                <c:pt idx="3125">
                  <c:v>-1.9973920000000001E-13</c:v>
                </c:pt>
                <c:pt idx="3126">
                  <c:v>-2.5160519999999998E-13</c:v>
                </c:pt>
                <c:pt idx="3127">
                  <c:v>-6.1159650000000001E-14</c:v>
                </c:pt>
                <c:pt idx="3128">
                  <c:v>-1.9285079999999999E-13</c:v>
                </c:pt>
                <c:pt idx="3129">
                  <c:v>-7.8363719999999998E-13</c:v>
                </c:pt>
                <c:pt idx="3130">
                  <c:v>-4.6109539999999999E-13</c:v>
                </c:pt>
                <c:pt idx="3131">
                  <c:v>-6.4198649999999997E-14</c:v>
                </c:pt>
                <c:pt idx="3132">
                  <c:v>-7.2707909999999998E-14</c:v>
                </c:pt>
                <c:pt idx="3133">
                  <c:v>-1.2315569999999999E-13</c:v>
                </c:pt>
                <c:pt idx="3134">
                  <c:v>-2.214175E-13</c:v>
                </c:pt>
                <c:pt idx="3135">
                  <c:v>7.4849010000000003E-13</c:v>
                </c:pt>
                <c:pt idx="3136">
                  <c:v>-7.7938229999999997E-13</c:v>
                </c:pt>
                <c:pt idx="3137">
                  <c:v>-6.4100550000000004E-13</c:v>
                </c:pt>
                <c:pt idx="3138">
                  <c:v>-2.001272E-12</c:v>
                </c:pt>
                <c:pt idx="3139">
                  <c:v>-3.1735250000000001E-12</c:v>
                </c:pt>
                <c:pt idx="3140">
                  <c:v>-2.773995E-12</c:v>
                </c:pt>
                <c:pt idx="3141">
                  <c:v>1.2301090000000001E-13</c:v>
                </c:pt>
                <c:pt idx="3142">
                  <c:v>2.5754880000000001E-13</c:v>
                </c:pt>
                <c:pt idx="3143">
                  <c:v>-1.6002910000000001E-13</c:v>
                </c:pt>
                <c:pt idx="3144">
                  <c:v>-2.6598969999999999E-13</c:v>
                </c:pt>
                <c:pt idx="3145">
                  <c:v>-3.1481679999999999E-13</c:v>
                </c:pt>
                <c:pt idx="3146">
                  <c:v>1.9860760000000001E-12</c:v>
                </c:pt>
                <c:pt idx="3147">
                  <c:v>2.2776400000000002E-13</c:v>
                </c:pt>
                <c:pt idx="3148">
                  <c:v>5.0190490000000001E-13</c:v>
                </c:pt>
                <c:pt idx="3149">
                  <c:v>9.9851949999999998E-13</c:v>
                </c:pt>
                <c:pt idx="3150">
                  <c:v>7.8637780000000002E-14</c:v>
                </c:pt>
                <c:pt idx="3151">
                  <c:v>-3.1782360000000002E-14</c:v>
                </c:pt>
                <c:pt idx="3152">
                  <c:v>-1.7421129999999999E-13</c:v>
                </c:pt>
                <c:pt idx="3153">
                  <c:v>-4.4951449999999998E-14</c:v>
                </c:pt>
                <c:pt idx="3154">
                  <c:v>-1.0593449999999999E-13</c:v>
                </c:pt>
                <c:pt idx="3155">
                  <c:v>-9.0536839999999999E-14</c:v>
                </c:pt>
                <c:pt idx="3156">
                  <c:v>-5.8728379999999994E-14</c:v>
                </c:pt>
                <c:pt idx="3157">
                  <c:v>-6.4505719999999998E-13</c:v>
                </c:pt>
                <c:pt idx="3158">
                  <c:v>-2.0498960000000001E-12</c:v>
                </c:pt>
                <c:pt idx="3159">
                  <c:v>-3.94645E-12</c:v>
                </c:pt>
                <c:pt idx="3160">
                  <c:v>-1.3821219999999999E-12</c:v>
                </c:pt>
                <c:pt idx="3161">
                  <c:v>-8.0653060000000004E-13</c:v>
                </c:pt>
                <c:pt idx="3162">
                  <c:v>-7.6727629999999999E-15</c:v>
                </c:pt>
                <c:pt idx="3163">
                  <c:v>3.6089169999999999E-14</c:v>
                </c:pt>
                <c:pt idx="3164">
                  <c:v>7.5801149999999998E-14</c:v>
                </c:pt>
                <c:pt idx="3165">
                  <c:v>6.4859819999999995E-14</c:v>
                </c:pt>
                <c:pt idx="3166">
                  <c:v>2.839031E-14</c:v>
                </c:pt>
                <c:pt idx="3167">
                  <c:v>-4.7585259999999997E-14</c:v>
                </c:pt>
                <c:pt idx="3168">
                  <c:v>-1.3953419999999999E-14</c:v>
                </c:pt>
                <c:pt idx="3169">
                  <c:v>-3.218758E-14</c:v>
                </c:pt>
                <c:pt idx="3170">
                  <c:v>-5.9943979999999998E-14</c:v>
                </c:pt>
                <c:pt idx="3171">
                  <c:v>5.2905409999999998E-14</c:v>
                </c:pt>
                <c:pt idx="3172">
                  <c:v>-5.3865919999999998E-14</c:v>
                </c:pt>
                <c:pt idx="3173">
                  <c:v>-1.024903E-13</c:v>
                </c:pt>
                <c:pt idx="3174">
                  <c:v>-3.4011000000000001E-14</c:v>
                </c:pt>
                <c:pt idx="3175">
                  <c:v>-3.7860409999999998E-14</c:v>
                </c:pt>
                <c:pt idx="3176">
                  <c:v>-1.2275049999999999E-13</c:v>
                </c:pt>
                <c:pt idx="3177">
                  <c:v>-1.249791E-13</c:v>
                </c:pt>
                <c:pt idx="3178">
                  <c:v>-8.9726420000000001E-14</c:v>
                </c:pt>
                <c:pt idx="3179">
                  <c:v>-2.0298070000000001E-13</c:v>
                </c:pt>
                <c:pt idx="3180">
                  <c:v>-8.688998E-14</c:v>
                </c:pt>
                <c:pt idx="3181">
                  <c:v>-1.405794E-13</c:v>
                </c:pt>
                <c:pt idx="3182">
                  <c:v>-1.614474E-13</c:v>
                </c:pt>
                <c:pt idx="3183">
                  <c:v>-5.1232130000000001E-14</c:v>
                </c:pt>
                <c:pt idx="3184">
                  <c:v>-7.4126090000000005E-14</c:v>
                </c:pt>
                <c:pt idx="3185">
                  <c:v>-2.631212E-14</c:v>
                </c:pt>
                <c:pt idx="3186">
                  <c:v>6.8304320000000002E-14</c:v>
                </c:pt>
                <c:pt idx="3187">
                  <c:v>4.7961709999999997E-13</c:v>
                </c:pt>
                <c:pt idx="3188">
                  <c:v>9.2152520000000007E-13</c:v>
                </c:pt>
                <c:pt idx="3189">
                  <c:v>-5.461877E-13</c:v>
                </c:pt>
                <c:pt idx="3190">
                  <c:v>4.5935529999999999E-13</c:v>
                </c:pt>
                <c:pt idx="3191">
                  <c:v>3.3178780000000001E-12</c:v>
                </c:pt>
                <c:pt idx="3192">
                  <c:v>5.2830609999999997E-12</c:v>
                </c:pt>
                <c:pt idx="3193">
                  <c:v>2.297296E-12</c:v>
                </c:pt>
                <c:pt idx="3194">
                  <c:v>-1.5130020000000001E-12</c:v>
                </c:pt>
                <c:pt idx="3195">
                  <c:v>3.8661589999999998E-13</c:v>
                </c:pt>
                <c:pt idx="3196">
                  <c:v>-1.3201260000000001E-12</c:v>
                </c:pt>
                <c:pt idx="3197">
                  <c:v>-4.9594259999999999E-13</c:v>
                </c:pt>
                <c:pt idx="3198">
                  <c:v>-8.7865720000000001E-13</c:v>
                </c:pt>
                <c:pt idx="3199">
                  <c:v>-4.816016E-12</c:v>
                </c:pt>
                <c:pt idx="3200">
                  <c:v>-1.6870379999999999E-12</c:v>
                </c:pt>
                <c:pt idx="3201">
                  <c:v>1.3678890000000001E-13</c:v>
                </c:pt>
                <c:pt idx="3202">
                  <c:v>-2.001443E-13</c:v>
                </c:pt>
                <c:pt idx="3203">
                  <c:v>3.645305E-13</c:v>
                </c:pt>
                <c:pt idx="3204">
                  <c:v>6.9317400000000003E-14</c:v>
                </c:pt>
                <c:pt idx="3205">
                  <c:v>-4.9979179999999996E-13</c:v>
                </c:pt>
                <c:pt idx="3206">
                  <c:v>5.837607E-14</c:v>
                </c:pt>
                <c:pt idx="3207">
                  <c:v>3.4064199999999999E-12</c:v>
                </c:pt>
                <c:pt idx="3208">
                  <c:v>-3.1169979999999998E-12</c:v>
                </c:pt>
                <c:pt idx="3209">
                  <c:v>6.2935100000000001E-13</c:v>
                </c:pt>
                <c:pt idx="3210">
                  <c:v>-8.3011639999999996E-12</c:v>
                </c:pt>
                <c:pt idx="3211">
                  <c:v>-3.8147269999999998E-13</c:v>
                </c:pt>
                <c:pt idx="3212">
                  <c:v>-1.6380080000000001E-12</c:v>
                </c:pt>
                <c:pt idx="3213">
                  <c:v>-3.1753479999999999E-12</c:v>
                </c:pt>
                <c:pt idx="3214">
                  <c:v>-6.6126859999999999E-12</c:v>
                </c:pt>
                <c:pt idx="3215">
                  <c:v>-5.4173050000000004E-13</c:v>
                </c:pt>
                <c:pt idx="3216">
                  <c:v>-2.6784509999999999E-11</c:v>
                </c:pt>
                <c:pt idx="3217">
                  <c:v>1.3709300000000001E-12</c:v>
                </c:pt>
                <c:pt idx="3218">
                  <c:v>8.3297990000000004E-14</c:v>
                </c:pt>
                <c:pt idx="3219">
                  <c:v>-2.284711E-12</c:v>
                </c:pt>
                <c:pt idx="3220">
                  <c:v>1.005206E-12</c:v>
                </c:pt>
                <c:pt idx="3221">
                  <c:v>-1.545621E-12</c:v>
                </c:pt>
                <c:pt idx="3222">
                  <c:v>-5.6300350000000003E-13</c:v>
                </c:pt>
                <c:pt idx="3223">
                  <c:v>-4.2161560000000002E-11</c:v>
                </c:pt>
                <c:pt idx="3224">
                  <c:v>2.022127E-10</c:v>
                </c:pt>
                <c:pt idx="3225">
                  <c:v>-1.3586640000000001E-10</c:v>
                </c:pt>
                <c:pt idx="3226">
                  <c:v>1.528465E-11</c:v>
                </c:pt>
                <c:pt idx="3227">
                  <c:v>9.7309909999999998E-11</c:v>
                </c:pt>
                <c:pt idx="3228">
                  <c:v>-2.9948289999999999E-12</c:v>
                </c:pt>
                <c:pt idx="3229">
                  <c:v>1.123745E-10</c:v>
                </c:pt>
                <c:pt idx="3230">
                  <c:v>-3.1430560000000002E-11</c:v>
                </c:pt>
                <c:pt idx="3231">
                  <c:v>3.5273230000000002E-11</c:v>
                </c:pt>
                <c:pt idx="3232">
                  <c:v>7.6449650000000002E-13</c:v>
                </c:pt>
                <c:pt idx="3233">
                  <c:v>1.359988E-12</c:v>
                </c:pt>
                <c:pt idx="3234">
                  <c:v>-3.0853590000000002E-13</c:v>
                </c:pt>
                <c:pt idx="3235">
                  <c:v>3.1225529999999999E-13</c:v>
                </c:pt>
                <c:pt idx="3236">
                  <c:v>-4.5319360000000002E-13</c:v>
                </c:pt>
                <c:pt idx="3237">
                  <c:v>-5.8326360000000004E-13</c:v>
                </c:pt>
                <c:pt idx="3238">
                  <c:v>-7.9680580000000001E-13</c:v>
                </c:pt>
                <c:pt idx="3239">
                  <c:v>-1.196741E-12</c:v>
                </c:pt>
                <c:pt idx="3240">
                  <c:v>-8.9405749999999994E-12</c:v>
                </c:pt>
                <c:pt idx="3241">
                  <c:v>2.7985689999999998E-11</c:v>
                </c:pt>
                <c:pt idx="3242">
                  <c:v>3.7340320000000001E-11</c:v>
                </c:pt>
                <c:pt idx="3243">
                  <c:v>-1.500845E-12</c:v>
                </c:pt>
                <c:pt idx="3244">
                  <c:v>2.678276E-11</c:v>
                </c:pt>
                <c:pt idx="3245">
                  <c:v>-3.0995420000000001E-13</c:v>
                </c:pt>
                <c:pt idx="3246">
                  <c:v>-4.7244050000000004E-13</c:v>
                </c:pt>
                <c:pt idx="3247">
                  <c:v>-6.2074470000000003E-13</c:v>
                </c:pt>
                <c:pt idx="3248">
                  <c:v>-7.1900660000000004E-13</c:v>
                </c:pt>
                <c:pt idx="3249">
                  <c:v>-4.8905379999999999E-13</c:v>
                </c:pt>
                <c:pt idx="3250">
                  <c:v>-4.5866349999999999E-13</c:v>
                </c:pt>
                <c:pt idx="3251">
                  <c:v>-4.9857620000000001E-13</c:v>
                </c:pt>
                <c:pt idx="3252">
                  <c:v>-1.754267E-13</c:v>
                </c:pt>
                <c:pt idx="3253">
                  <c:v>-7.021906E-13</c:v>
                </c:pt>
                <c:pt idx="3254">
                  <c:v>-8.9000229999999996E-13</c:v>
                </c:pt>
                <c:pt idx="3255">
                  <c:v>-4.0224250000000002E-12</c:v>
                </c:pt>
                <c:pt idx="3256">
                  <c:v>2.481008E-11</c:v>
                </c:pt>
                <c:pt idx="3257">
                  <c:v>9.085696E-11</c:v>
                </c:pt>
                <c:pt idx="3258">
                  <c:v>-3.1137570000000001E-12</c:v>
                </c:pt>
                <c:pt idx="3259">
                  <c:v>-1.0285639999999999E-11</c:v>
                </c:pt>
                <c:pt idx="3260">
                  <c:v>4.0096129999999996E-12</c:v>
                </c:pt>
                <c:pt idx="3261">
                  <c:v>1.734222E-12</c:v>
                </c:pt>
                <c:pt idx="3262">
                  <c:v>-3.2162759999999999E-11</c:v>
                </c:pt>
                <c:pt idx="3263">
                  <c:v>2.0579020000000001E-11</c:v>
                </c:pt>
                <c:pt idx="3264">
                  <c:v>-1.1267959999999999E-10</c:v>
                </c:pt>
                <c:pt idx="3265">
                  <c:v>-8.9147649999999998E-11</c:v>
                </c:pt>
                <c:pt idx="3266">
                  <c:v>1.5310620000000001E-10</c:v>
                </c:pt>
                <c:pt idx="3267">
                  <c:v>1.0231980000000001E-11</c:v>
                </c:pt>
                <c:pt idx="3268">
                  <c:v>-9.8378919999999997E-12</c:v>
                </c:pt>
                <c:pt idx="3269">
                  <c:v>-6.233784E-13</c:v>
                </c:pt>
                <c:pt idx="3270">
                  <c:v>2.70111E-12</c:v>
                </c:pt>
                <c:pt idx="3271">
                  <c:v>5.0575450000000001E-13</c:v>
                </c:pt>
                <c:pt idx="3272">
                  <c:v>7.2863320000000003E-13</c:v>
                </c:pt>
                <c:pt idx="3273">
                  <c:v>3.9532820000000001E-13</c:v>
                </c:pt>
                <c:pt idx="3274">
                  <c:v>6.7027930000000005E-13</c:v>
                </c:pt>
                <c:pt idx="3275">
                  <c:v>4.386883E-13</c:v>
                </c:pt>
                <c:pt idx="3276">
                  <c:v>-5.9840110000000002E-12</c:v>
                </c:pt>
                <c:pt idx="3277">
                  <c:v>1.232136E-12</c:v>
                </c:pt>
                <c:pt idx="3278">
                  <c:v>7.7172989999999997E-11</c:v>
                </c:pt>
                <c:pt idx="3279">
                  <c:v>-1.5169150000000001E-10</c:v>
                </c:pt>
                <c:pt idx="3280">
                  <c:v>6.8318639999999998E-12</c:v>
                </c:pt>
                <c:pt idx="3281">
                  <c:v>1.575082E-10</c:v>
                </c:pt>
                <c:pt idx="3282">
                  <c:v>-1.4209589999999999E-10</c:v>
                </c:pt>
                <c:pt idx="3283">
                  <c:v>1.021565E-10</c:v>
                </c:pt>
                <c:pt idx="3284">
                  <c:v>-1.646706E-10</c:v>
                </c:pt>
                <c:pt idx="3285">
                  <c:v>-8.2526230000000006E-11</c:v>
                </c:pt>
                <c:pt idx="3286">
                  <c:v>1.2904279999999999E-10</c:v>
                </c:pt>
                <c:pt idx="3287">
                  <c:v>-7.5901379999999999E-11</c:v>
                </c:pt>
                <c:pt idx="3288">
                  <c:v>3.6950700000000002E-11</c:v>
                </c:pt>
                <c:pt idx="3289">
                  <c:v>-4.4351459999999997E-11</c:v>
                </c:pt>
                <c:pt idx="3290">
                  <c:v>6.4894409999999996E-12</c:v>
                </c:pt>
                <c:pt idx="3291">
                  <c:v>-5.2431819999999997E-11</c:v>
                </c:pt>
                <c:pt idx="3292">
                  <c:v>1.653337E-11</c:v>
                </c:pt>
                <c:pt idx="3293">
                  <c:v>-1.7964210000000001E-10</c:v>
                </c:pt>
                <c:pt idx="3294">
                  <c:v>-1.6671850000000001E-11</c:v>
                </c:pt>
                <c:pt idx="3295">
                  <c:v>1.105795E-10</c:v>
                </c:pt>
                <c:pt idx="3296">
                  <c:v>-1.8094119999999999E-11</c:v>
                </c:pt>
                <c:pt idx="3297">
                  <c:v>3.6557209999999999E-11</c:v>
                </c:pt>
                <c:pt idx="3298">
                  <c:v>-3.970987E-11</c:v>
                </c:pt>
                <c:pt idx="3299">
                  <c:v>-1.5009709999999999E-11</c:v>
                </c:pt>
                <c:pt idx="3300">
                  <c:v>-1.5009709999999999E-11</c:v>
                </c:pt>
                <c:pt idx="3301">
                  <c:v>4.621918E-13</c:v>
                </c:pt>
                <c:pt idx="3302">
                  <c:v>7.5618910000000002E-13</c:v>
                </c:pt>
                <c:pt idx="3303">
                  <c:v>4.8486479999999996E-12</c:v>
                </c:pt>
                <c:pt idx="3304">
                  <c:v>3.1630760000000002E-13</c:v>
                </c:pt>
                <c:pt idx="3305">
                  <c:v>-1.9670000000000001E-13</c:v>
                </c:pt>
                <c:pt idx="3306">
                  <c:v>1.0210089999999999E-12</c:v>
                </c:pt>
                <c:pt idx="3307">
                  <c:v>-5.0389309999999998E-15</c:v>
                </c:pt>
                <c:pt idx="3308">
                  <c:v>-1.114047E-13</c:v>
                </c:pt>
                <c:pt idx="3309">
                  <c:v>1.5117469999999999E-13</c:v>
                </c:pt>
                <c:pt idx="3310">
                  <c:v>-3.3578910000000001E-12</c:v>
                </c:pt>
                <c:pt idx="3311">
                  <c:v>-8.3773140000000001E-13</c:v>
                </c:pt>
                <c:pt idx="3312">
                  <c:v>-8.3773140000000001E-13</c:v>
                </c:pt>
                <c:pt idx="3313">
                  <c:v>6.6197220000000001E-13</c:v>
                </c:pt>
                <c:pt idx="3314">
                  <c:v>-5.4456669999999998E-13</c:v>
                </c:pt>
                <c:pt idx="3315">
                  <c:v>-2.4735030000000002E-13</c:v>
                </c:pt>
                <c:pt idx="3316">
                  <c:v>-4.4042939999999998E-13</c:v>
                </c:pt>
                <c:pt idx="3317">
                  <c:v>-3.1295590000000001E-12</c:v>
                </c:pt>
                <c:pt idx="3318">
                  <c:v>-1.1941069999999999E-12</c:v>
                </c:pt>
                <c:pt idx="3319">
                  <c:v>-4.0937379999999999E-12</c:v>
                </c:pt>
                <c:pt idx="3320">
                  <c:v>-3.1643730000000002E-13</c:v>
                </c:pt>
                <c:pt idx="3321">
                  <c:v>-2.4974410000000001E-12</c:v>
                </c:pt>
                <c:pt idx="3322">
                  <c:v>-2.0573919999999999E-12</c:v>
                </c:pt>
                <c:pt idx="3323">
                  <c:v>8.1515029999999999E-13</c:v>
                </c:pt>
                <c:pt idx="3324">
                  <c:v>2.3977520000000001E-11</c:v>
                </c:pt>
                <c:pt idx="3325">
                  <c:v>-1.39041E-11</c:v>
                </c:pt>
                <c:pt idx="3326">
                  <c:v>7.7180689999999996E-11</c:v>
                </c:pt>
                <c:pt idx="3327">
                  <c:v>-1.0204219999999999E-10</c:v>
                </c:pt>
                <c:pt idx="3328">
                  <c:v>3.6288920000000002E-11</c:v>
                </c:pt>
                <c:pt idx="3329">
                  <c:v>-7.1566280000000003E-11</c:v>
                </c:pt>
                <c:pt idx="3330">
                  <c:v>4.4053189999999999E-12</c:v>
                </c:pt>
                <c:pt idx="3331">
                  <c:v>9.1494539999999996E-11</c:v>
                </c:pt>
                <c:pt idx="3332">
                  <c:v>-3.8323249999999999E-11</c:v>
                </c:pt>
                <c:pt idx="3333">
                  <c:v>5.834219E-11</c:v>
                </c:pt>
                <c:pt idx="3334">
                  <c:v>-1.215207E-10</c:v>
                </c:pt>
                <c:pt idx="3335">
                  <c:v>-1.781853E-12</c:v>
                </c:pt>
                <c:pt idx="3336">
                  <c:v>1.118468E-12</c:v>
                </c:pt>
                <c:pt idx="3337">
                  <c:v>-9.0357629999999996E-13</c:v>
                </c:pt>
                <c:pt idx="3338">
                  <c:v>-1.6306800000000001E-13</c:v>
                </c:pt>
                <c:pt idx="3339">
                  <c:v>4.2977630000000001E-14</c:v>
                </c:pt>
                <c:pt idx="3340">
                  <c:v>-2.3134459999999998E-13</c:v>
                </c:pt>
                <c:pt idx="3341">
                  <c:v>-2.5626459999999999E-13</c:v>
                </c:pt>
                <c:pt idx="3342">
                  <c:v>1.846286E-14</c:v>
                </c:pt>
                <c:pt idx="3343">
                  <c:v>1.219978E-13</c:v>
                </c:pt>
                <c:pt idx="3344">
                  <c:v>-6.4181520000000004E-13</c:v>
                </c:pt>
                <c:pt idx="3345">
                  <c:v>-3.1724760000000001E-13</c:v>
                </c:pt>
                <c:pt idx="3346">
                  <c:v>-1.8251780000000001E-13</c:v>
                </c:pt>
                <c:pt idx="3347">
                  <c:v>-2.903016E-13</c:v>
                </c:pt>
                <c:pt idx="3348">
                  <c:v>5.4648029999999998E-13</c:v>
                </c:pt>
                <c:pt idx="3349">
                  <c:v>-6.8030940000000001E-13</c:v>
                </c:pt>
                <c:pt idx="3350">
                  <c:v>-2.7530920000000001E-13</c:v>
                </c:pt>
                <c:pt idx="3351">
                  <c:v>-4.9411860000000002E-13</c:v>
                </c:pt>
                <c:pt idx="3352">
                  <c:v>-2.6477390000000002E-13</c:v>
                </c:pt>
                <c:pt idx="3353">
                  <c:v>-3.377103E-13</c:v>
                </c:pt>
                <c:pt idx="3354">
                  <c:v>-3.3831819999999999E-13</c:v>
                </c:pt>
                <c:pt idx="3355">
                  <c:v>-9.3575689999999997E-14</c:v>
                </c:pt>
                <c:pt idx="3356">
                  <c:v>-4.5906850000000002E-13</c:v>
                </c:pt>
                <c:pt idx="3357">
                  <c:v>-4.5906850000000002E-13</c:v>
                </c:pt>
                <c:pt idx="3358">
                  <c:v>-4.5906850000000002E-13</c:v>
                </c:pt>
                <c:pt idx="3359">
                  <c:v>-1.2376330000000001E-13</c:v>
                </c:pt>
                <c:pt idx="3360">
                  <c:v>-1.026928E-13</c:v>
                </c:pt>
                <c:pt idx="3361">
                  <c:v>-3.0124209999999999E-13</c:v>
                </c:pt>
                <c:pt idx="3362">
                  <c:v>1.2605010000000001E-13</c:v>
                </c:pt>
                <c:pt idx="3363">
                  <c:v>1.2605010000000001E-13</c:v>
                </c:pt>
                <c:pt idx="3364">
                  <c:v>-5.7917829999999994E-14</c:v>
                </c:pt>
                <c:pt idx="3365">
                  <c:v>8.6580449999999998E-13</c:v>
                </c:pt>
                <c:pt idx="3366">
                  <c:v>-6.8415850000000003E-13</c:v>
                </c:pt>
                <c:pt idx="3367">
                  <c:v>-3.9909849999999998E-13</c:v>
                </c:pt>
                <c:pt idx="3368">
                  <c:v>1.785279E-13</c:v>
                </c:pt>
                <c:pt idx="3369">
                  <c:v>-4.7102190000000003E-13</c:v>
                </c:pt>
                <c:pt idx="3370">
                  <c:v>-3.8653719999999999E-13</c:v>
                </c:pt>
                <c:pt idx="3371">
                  <c:v>-3.8653719999999999E-13</c:v>
                </c:pt>
                <c:pt idx="3372">
                  <c:v>1.1340690000000001E-12</c:v>
                </c:pt>
                <c:pt idx="3373">
                  <c:v>9.1585080000000004E-13</c:v>
                </c:pt>
                <c:pt idx="3374">
                  <c:v>-4.9128200000000005E-13</c:v>
                </c:pt>
                <c:pt idx="3375">
                  <c:v>1.0966620000000001E-14</c:v>
                </c:pt>
                <c:pt idx="3376">
                  <c:v>1.0966620000000001E-14</c:v>
                </c:pt>
                <c:pt idx="3377">
                  <c:v>1.01493E-12</c:v>
                </c:pt>
                <c:pt idx="3378">
                  <c:v>7.7249949999999992E-15</c:v>
                </c:pt>
                <c:pt idx="3379">
                  <c:v>-3.9219289999999999E-12</c:v>
                </c:pt>
                <c:pt idx="3380">
                  <c:v>2.7648520000000001E-11</c:v>
                </c:pt>
                <c:pt idx="3381">
                  <c:v>7.0502800000000001E-12</c:v>
                </c:pt>
                <c:pt idx="3382">
                  <c:v>-5.6383539999999998E-11</c:v>
                </c:pt>
                <c:pt idx="3383">
                  <c:v>4.3109009999999999E-12</c:v>
                </c:pt>
                <c:pt idx="3384">
                  <c:v>4.3109009999999999E-12</c:v>
                </c:pt>
                <c:pt idx="3385">
                  <c:v>4.3109009999999999E-12</c:v>
                </c:pt>
                <c:pt idx="3386">
                  <c:v>-9.8032899999999995E-14</c:v>
                </c:pt>
                <c:pt idx="3387">
                  <c:v>-1.9426850000000001E-13</c:v>
                </c:pt>
                <c:pt idx="3388">
                  <c:v>-4.8398849999999998E-13</c:v>
                </c:pt>
                <c:pt idx="3389">
                  <c:v>-2.3181380000000001E-12</c:v>
                </c:pt>
                <c:pt idx="3390">
                  <c:v>5.5081620000000002E-12</c:v>
                </c:pt>
                <c:pt idx="3391">
                  <c:v>-2.331513E-11</c:v>
                </c:pt>
                <c:pt idx="3392">
                  <c:v>7.5742440000000001E-12</c:v>
                </c:pt>
                <c:pt idx="3393">
                  <c:v>7.5742440000000001E-12</c:v>
                </c:pt>
                <c:pt idx="3394">
                  <c:v>-4.644E-12</c:v>
                </c:pt>
                <c:pt idx="3395">
                  <c:v>3.0209180000000003E-11</c:v>
                </c:pt>
                <c:pt idx="3396">
                  <c:v>3.0209180000000003E-11</c:v>
                </c:pt>
                <c:pt idx="3397">
                  <c:v>-5.754078E-11</c:v>
                </c:pt>
                <c:pt idx="3398">
                  <c:v>1.461255E-11</c:v>
                </c:pt>
                <c:pt idx="3399">
                  <c:v>1.461255E-11</c:v>
                </c:pt>
                <c:pt idx="3400">
                  <c:v>1.461255E-11</c:v>
                </c:pt>
                <c:pt idx="3401">
                  <c:v>1.461255E-11</c:v>
                </c:pt>
                <c:pt idx="3402">
                  <c:v>-6.7686469999999999E-13</c:v>
                </c:pt>
                <c:pt idx="3403">
                  <c:v>-8.3084179999999995E-13</c:v>
                </c:pt>
                <c:pt idx="3404">
                  <c:v>4.3382830000000002E-14</c:v>
                </c:pt>
                <c:pt idx="3405">
                  <c:v>-1.424869E-12</c:v>
                </c:pt>
                <c:pt idx="3406">
                  <c:v>-2.8726250000000001E-13</c:v>
                </c:pt>
                <c:pt idx="3407">
                  <c:v>-8.3813559999999999E-13</c:v>
                </c:pt>
                <c:pt idx="3408">
                  <c:v>-5.7637429999999995E-13</c:v>
                </c:pt>
                <c:pt idx="3409">
                  <c:v>-5.7637429999999995E-13</c:v>
                </c:pt>
                <c:pt idx="3410">
                  <c:v>-6.3006389999999997E-13</c:v>
                </c:pt>
                <c:pt idx="3411">
                  <c:v>-8.3448849999999995E-13</c:v>
                </c:pt>
                <c:pt idx="3412">
                  <c:v>-8.3448849999999995E-13</c:v>
                </c:pt>
                <c:pt idx="3413">
                  <c:v>-6.9874560000000001E-13</c:v>
                </c:pt>
                <c:pt idx="3414">
                  <c:v>-1.2587360000000001E-12</c:v>
                </c:pt>
                <c:pt idx="3415">
                  <c:v>-1.2587360000000001E-12</c:v>
                </c:pt>
                <c:pt idx="3416">
                  <c:v>-6.5008880000000005E-14</c:v>
                </c:pt>
                <c:pt idx="3417">
                  <c:v>-1.8170719999999999E-13</c:v>
                </c:pt>
                <c:pt idx="3418">
                  <c:v>-5.9538629999999999E-14</c:v>
                </c:pt>
                <c:pt idx="3419">
                  <c:v>3.8925600000000001E-14</c:v>
                </c:pt>
                <c:pt idx="3420">
                  <c:v>3.8925600000000001E-14</c:v>
                </c:pt>
                <c:pt idx="3421">
                  <c:v>-6.2172460000000001E-14</c:v>
                </c:pt>
                <c:pt idx="3422">
                  <c:v>-2.5383320000000002E-13</c:v>
                </c:pt>
                <c:pt idx="3423">
                  <c:v>-2.5383320000000002E-13</c:v>
                </c:pt>
                <c:pt idx="3424">
                  <c:v>1.6373679999999999E-13</c:v>
                </c:pt>
                <c:pt idx="3425">
                  <c:v>-3.9727499999999999E-13</c:v>
                </c:pt>
                <c:pt idx="3426">
                  <c:v>3.1792830000000002E-13</c:v>
                </c:pt>
                <c:pt idx="3427">
                  <c:v>3.1792830000000002E-13</c:v>
                </c:pt>
                <c:pt idx="3428">
                  <c:v>-1.7802779999999999E-14</c:v>
                </c:pt>
                <c:pt idx="3429">
                  <c:v>3.3190880000000001E-13</c:v>
                </c:pt>
                <c:pt idx="3430">
                  <c:v>3.3190880000000001E-13</c:v>
                </c:pt>
                <c:pt idx="3431">
                  <c:v>3.3190880000000001E-13</c:v>
                </c:pt>
                <c:pt idx="3432">
                  <c:v>3.3190880000000001E-13</c:v>
                </c:pt>
                <c:pt idx="3433">
                  <c:v>-1.1236160000000001E-10</c:v>
                </c:pt>
                <c:pt idx="3434">
                  <c:v>2.8362930000000001E-11</c:v>
                </c:pt>
                <c:pt idx="3435">
                  <c:v>-1.8671470000000001E-12</c:v>
                </c:pt>
                <c:pt idx="3436">
                  <c:v>-1.7329069999999999E-11</c:v>
                </c:pt>
                <c:pt idx="3437">
                  <c:v>4.8111800000000001E-11</c:v>
                </c:pt>
                <c:pt idx="3438">
                  <c:v>1.6352829999999999E-11</c:v>
                </c:pt>
                <c:pt idx="3439">
                  <c:v>2.844965E-13</c:v>
                </c:pt>
                <c:pt idx="3440">
                  <c:v>-3.1947599999999998E-13</c:v>
                </c:pt>
                <c:pt idx="3441">
                  <c:v>-4.2442340000000002E-13</c:v>
                </c:pt>
                <c:pt idx="3442">
                  <c:v>1.0905060000000001E-12</c:v>
                </c:pt>
                <c:pt idx="3443">
                  <c:v>1.0986110000000001E-12</c:v>
                </c:pt>
                <c:pt idx="3444">
                  <c:v>1.0986110000000001E-12</c:v>
                </c:pt>
                <c:pt idx="3445">
                  <c:v>1.0986110000000001E-12</c:v>
                </c:pt>
                <c:pt idx="3446">
                  <c:v>-1.2005919999999999E-11</c:v>
                </c:pt>
                <c:pt idx="3447">
                  <c:v>-9.6739500000000004E-13</c:v>
                </c:pt>
                <c:pt idx="3448">
                  <c:v>-9.6739500000000004E-13</c:v>
                </c:pt>
                <c:pt idx="3449">
                  <c:v>4.0098089999999997E-12</c:v>
                </c:pt>
                <c:pt idx="3450">
                  <c:v>3.1774589999999999E-12</c:v>
                </c:pt>
                <c:pt idx="3451">
                  <c:v>3.1774589999999999E-12</c:v>
                </c:pt>
                <c:pt idx="3452">
                  <c:v>1.0595460000000001E-11</c:v>
                </c:pt>
                <c:pt idx="3453">
                  <c:v>-5.1141389999999998E-11</c:v>
                </c:pt>
                <c:pt idx="3454">
                  <c:v>-5.1141389999999998E-11</c:v>
                </c:pt>
                <c:pt idx="3455">
                  <c:v>1.5844049999999999E-11</c:v>
                </c:pt>
                <c:pt idx="3456">
                  <c:v>-1.9641360000000001E-10</c:v>
                </c:pt>
                <c:pt idx="3457">
                  <c:v>8.2864420000000007E-12</c:v>
                </c:pt>
                <c:pt idx="3458">
                  <c:v>8.2864420000000007E-12</c:v>
                </c:pt>
                <c:pt idx="3459">
                  <c:v>1.9828099999999999E-11</c:v>
                </c:pt>
                <c:pt idx="3460">
                  <c:v>9.066759E-11</c:v>
                </c:pt>
                <c:pt idx="3461">
                  <c:v>9.066759E-11</c:v>
                </c:pt>
                <c:pt idx="3462">
                  <c:v>9.066759E-11</c:v>
                </c:pt>
                <c:pt idx="3463">
                  <c:v>9.066759E-11</c:v>
                </c:pt>
                <c:pt idx="3464">
                  <c:v>9.066759E-11</c:v>
                </c:pt>
                <c:pt idx="3465">
                  <c:v>1.8239789999999999E-12</c:v>
                </c:pt>
                <c:pt idx="3466">
                  <c:v>1.8239789999999999E-12</c:v>
                </c:pt>
                <c:pt idx="3467">
                  <c:v>8.1778380000000005E-13</c:v>
                </c:pt>
                <c:pt idx="3468">
                  <c:v>1.4631179999999999E-13</c:v>
                </c:pt>
                <c:pt idx="3469">
                  <c:v>7.0735790000000003E-13</c:v>
                </c:pt>
                <c:pt idx="3470">
                  <c:v>6.7331810000000002E-13</c:v>
                </c:pt>
                <c:pt idx="3471">
                  <c:v>9.2132120000000004E-13</c:v>
                </c:pt>
                <c:pt idx="3472">
                  <c:v>1.278736E-13</c:v>
                </c:pt>
                <c:pt idx="3473">
                  <c:v>3.3075399999999999E-12</c:v>
                </c:pt>
                <c:pt idx="3474">
                  <c:v>-4.515719E-13</c:v>
                </c:pt>
                <c:pt idx="3475">
                  <c:v>-1.7704729999999999E-13</c:v>
                </c:pt>
                <c:pt idx="3476">
                  <c:v>-2.809817E-13</c:v>
                </c:pt>
                <c:pt idx="3477">
                  <c:v>-1.670219E-12</c:v>
                </c:pt>
                <c:pt idx="3478">
                  <c:v>-1.3088419999999999E-11</c:v>
                </c:pt>
                <c:pt idx="3479">
                  <c:v>8.2874580000000008E-12</c:v>
                </c:pt>
                <c:pt idx="3480">
                  <c:v>-1.142182E-11</c:v>
                </c:pt>
                <c:pt idx="3481">
                  <c:v>-1.1588539999999999E-12</c:v>
                </c:pt>
                <c:pt idx="3482">
                  <c:v>-7.3176970000000005E-13</c:v>
                </c:pt>
                <c:pt idx="3483">
                  <c:v>-6.7911679999999997E-12</c:v>
                </c:pt>
                <c:pt idx="3484">
                  <c:v>-6.7911679999999997E-12</c:v>
                </c:pt>
                <c:pt idx="3485">
                  <c:v>1.297702E-11</c:v>
                </c:pt>
                <c:pt idx="3486">
                  <c:v>-7.293386E-13</c:v>
                </c:pt>
                <c:pt idx="3487">
                  <c:v>4.9197609999999996E-13</c:v>
                </c:pt>
                <c:pt idx="3488">
                  <c:v>1.675866E-13</c:v>
                </c:pt>
                <c:pt idx="3489">
                  <c:v>1.675866E-13</c:v>
                </c:pt>
                <c:pt idx="3490">
                  <c:v>1.675866E-13</c:v>
                </c:pt>
                <c:pt idx="3491">
                  <c:v>4.7070130000000005E-13</c:v>
                </c:pt>
                <c:pt idx="3492">
                  <c:v>-1.0954390000000001E-12</c:v>
                </c:pt>
                <c:pt idx="3493">
                  <c:v>-1.0954390000000001E-12</c:v>
                </c:pt>
                <c:pt idx="3494">
                  <c:v>1.523093E-12</c:v>
                </c:pt>
                <c:pt idx="3495">
                  <c:v>1.941293E-13</c:v>
                </c:pt>
                <c:pt idx="3496">
                  <c:v>5.2966270000000003E-13</c:v>
                </c:pt>
                <c:pt idx="3497">
                  <c:v>1.14501E-12</c:v>
                </c:pt>
                <c:pt idx="3498">
                  <c:v>1.3251360000000001E-12</c:v>
                </c:pt>
                <c:pt idx="3499">
                  <c:v>1.3251360000000001E-12</c:v>
                </c:pt>
                <c:pt idx="3500">
                  <c:v>1.9459540000000001E-12</c:v>
                </c:pt>
                <c:pt idx="3501">
                  <c:v>1.251991E-12</c:v>
                </c:pt>
                <c:pt idx="3502">
                  <c:v>-1.2321939999999999E-12</c:v>
                </c:pt>
                <c:pt idx="3503">
                  <c:v>4.9866149999999999E-14</c:v>
                </c:pt>
                <c:pt idx="3504">
                  <c:v>4.9866149999999999E-14</c:v>
                </c:pt>
                <c:pt idx="3505">
                  <c:v>6.425204E-13</c:v>
                </c:pt>
                <c:pt idx="3506">
                  <c:v>4.942048E-13</c:v>
                </c:pt>
                <c:pt idx="3507">
                  <c:v>1.089493E-12</c:v>
                </c:pt>
                <c:pt idx="3508">
                  <c:v>1.5911719999999999E-12</c:v>
                </c:pt>
                <c:pt idx="3509">
                  <c:v>1.5911719999999999E-12</c:v>
                </c:pt>
                <c:pt idx="3510">
                  <c:v>4.1113180000000002E-13</c:v>
                </c:pt>
                <c:pt idx="3511">
                  <c:v>-4.2925279999999998E-14</c:v>
                </c:pt>
                <c:pt idx="3512">
                  <c:v>4.4517140000000001E-13</c:v>
                </c:pt>
                <c:pt idx="3513">
                  <c:v>4.4517140000000001E-13</c:v>
                </c:pt>
                <c:pt idx="3514">
                  <c:v>2.3592929999999999E-12</c:v>
                </c:pt>
                <c:pt idx="3515">
                  <c:v>1.5593620000000001E-12</c:v>
                </c:pt>
                <c:pt idx="3516">
                  <c:v>1.5593620000000001E-12</c:v>
                </c:pt>
                <c:pt idx="3517">
                  <c:v>1.8782799999999999E-12</c:v>
                </c:pt>
                <c:pt idx="3518">
                  <c:v>5.4818220000000001E-12</c:v>
                </c:pt>
                <c:pt idx="3519">
                  <c:v>5.4818220000000001E-12</c:v>
                </c:pt>
                <c:pt idx="3520">
                  <c:v>5.4818220000000001E-12</c:v>
                </c:pt>
                <c:pt idx="3521">
                  <c:v>5.4818220000000001E-12</c:v>
                </c:pt>
                <c:pt idx="3522">
                  <c:v>2.4154160000000001E-13</c:v>
                </c:pt>
                <c:pt idx="3523">
                  <c:v>8.7350249999999994E-14</c:v>
                </c:pt>
                <c:pt idx="3524">
                  <c:v>6.2448740000000001E-13</c:v>
                </c:pt>
                <c:pt idx="3525">
                  <c:v>-5.6702160000000003E-14</c:v>
                </c:pt>
                <c:pt idx="3526">
                  <c:v>9.914266E-13</c:v>
                </c:pt>
                <c:pt idx="3527">
                  <c:v>3.4669970000000001E-13</c:v>
                </c:pt>
                <c:pt idx="3528">
                  <c:v>3.4528140000000002E-13</c:v>
                </c:pt>
                <c:pt idx="3529">
                  <c:v>1.5502429999999999E-13</c:v>
                </c:pt>
                <c:pt idx="3530">
                  <c:v>4.5003639999999999E-14</c:v>
                </c:pt>
                <c:pt idx="3531">
                  <c:v>2.4640450000000001E-13</c:v>
                </c:pt>
                <c:pt idx="3532">
                  <c:v>6.3319999999999997E-13</c:v>
                </c:pt>
                <c:pt idx="3533">
                  <c:v>-2.813541E-14</c:v>
                </c:pt>
                <c:pt idx="3534">
                  <c:v>-3.409517E-13</c:v>
                </c:pt>
                <c:pt idx="3535">
                  <c:v>-9.154957E-14</c:v>
                </c:pt>
                <c:pt idx="3536">
                  <c:v>-5.5804219999999997E-12</c:v>
                </c:pt>
                <c:pt idx="3537">
                  <c:v>-5.5804219999999997E-12</c:v>
                </c:pt>
                <c:pt idx="3538">
                  <c:v>1.8588289999999999E-12</c:v>
                </c:pt>
                <c:pt idx="3539">
                  <c:v>-6.7218750000000004E-12</c:v>
                </c:pt>
                <c:pt idx="3540">
                  <c:v>6.5309690000000002E-12</c:v>
                </c:pt>
                <c:pt idx="3541">
                  <c:v>6.5309690000000002E-12</c:v>
                </c:pt>
                <c:pt idx="3542">
                  <c:v>-3.089439E-12</c:v>
                </c:pt>
                <c:pt idx="3543">
                  <c:v>-6.4925330000000001E-12</c:v>
                </c:pt>
                <c:pt idx="3544">
                  <c:v>-6.4925330000000001E-12</c:v>
                </c:pt>
                <c:pt idx="3545">
                  <c:v>5.7085470000000002E-12</c:v>
                </c:pt>
                <c:pt idx="3546">
                  <c:v>-4.8632139999999997E-12</c:v>
                </c:pt>
                <c:pt idx="3547">
                  <c:v>-4.8632139999999997E-12</c:v>
                </c:pt>
                <c:pt idx="3548">
                  <c:v>-4.8632139999999997E-12</c:v>
                </c:pt>
                <c:pt idx="3549">
                  <c:v>-4.8632139999999997E-12</c:v>
                </c:pt>
                <c:pt idx="3550">
                  <c:v>-4.8632139999999997E-12</c:v>
                </c:pt>
                <c:pt idx="3551">
                  <c:v>-4.8632139999999997E-12</c:v>
                </c:pt>
                <c:pt idx="3552">
                  <c:v>8.3115640000000001E-13</c:v>
                </c:pt>
                <c:pt idx="3553">
                  <c:v>1.269416E-12</c:v>
                </c:pt>
                <c:pt idx="3554">
                  <c:v>5.626893E-13</c:v>
                </c:pt>
                <c:pt idx="3555">
                  <c:v>7.515282E-13</c:v>
                </c:pt>
                <c:pt idx="3556">
                  <c:v>1.0408649999999999E-12</c:v>
                </c:pt>
                <c:pt idx="3557">
                  <c:v>1.2754949999999999E-12</c:v>
                </c:pt>
                <c:pt idx="3558">
                  <c:v>6.9276909999999997E-13</c:v>
                </c:pt>
                <c:pt idx="3559">
                  <c:v>7.8009710000000002E-13</c:v>
                </c:pt>
                <c:pt idx="3560">
                  <c:v>7.1019420000000003E-13</c:v>
                </c:pt>
                <c:pt idx="3561">
                  <c:v>7.1019420000000003E-13</c:v>
                </c:pt>
                <c:pt idx="3562">
                  <c:v>9.1119000000000008E-13</c:v>
                </c:pt>
                <c:pt idx="3563">
                  <c:v>1.5413279999999999E-12</c:v>
                </c:pt>
                <c:pt idx="3564">
                  <c:v>1.5413279999999999E-12</c:v>
                </c:pt>
                <c:pt idx="3565">
                  <c:v>1.5413279999999999E-12</c:v>
                </c:pt>
                <c:pt idx="3566">
                  <c:v>1.5413279999999999E-12</c:v>
                </c:pt>
                <c:pt idx="3567">
                  <c:v>2.1741000000000002E-12</c:v>
                </c:pt>
                <c:pt idx="3568">
                  <c:v>2.1741000000000002E-12</c:v>
                </c:pt>
                <c:pt idx="3569">
                  <c:v>9.8028239999999991E-13</c:v>
                </c:pt>
                <c:pt idx="3570">
                  <c:v>1.3800449999999999E-13</c:v>
                </c:pt>
                <c:pt idx="3571">
                  <c:v>1.343575E-12</c:v>
                </c:pt>
                <c:pt idx="3572">
                  <c:v>1.343575E-12</c:v>
                </c:pt>
                <c:pt idx="3573">
                  <c:v>4.7455090000000005E-13</c:v>
                </c:pt>
                <c:pt idx="3574">
                  <c:v>1.575773E-12</c:v>
                </c:pt>
                <c:pt idx="3575">
                  <c:v>2.038955E-12</c:v>
                </c:pt>
                <c:pt idx="3576">
                  <c:v>7.7016890000000001E-13</c:v>
                </c:pt>
                <c:pt idx="3577">
                  <c:v>5.4222489999999999E-13</c:v>
                </c:pt>
                <c:pt idx="3578">
                  <c:v>9.5981790000000004E-13</c:v>
                </c:pt>
                <c:pt idx="3579">
                  <c:v>7.5193320000000004E-13</c:v>
                </c:pt>
                <c:pt idx="3580">
                  <c:v>3.6590780000000003E-12</c:v>
                </c:pt>
                <c:pt idx="3581">
                  <c:v>-2.445192E-11</c:v>
                </c:pt>
                <c:pt idx="3582">
                  <c:v>-8.9715589999999992E-12</c:v>
                </c:pt>
                <c:pt idx="3583">
                  <c:v>1.5544989999999999E-12</c:v>
                </c:pt>
                <c:pt idx="3584">
                  <c:v>2.0405750000000001E-13</c:v>
                </c:pt>
                <c:pt idx="3585">
                  <c:v>2.0405750000000001E-13</c:v>
                </c:pt>
                <c:pt idx="3586">
                  <c:v>2.5238169999999999E-12</c:v>
                </c:pt>
                <c:pt idx="3587">
                  <c:v>1.72652E-12</c:v>
                </c:pt>
                <c:pt idx="3588">
                  <c:v>5.673493E-13</c:v>
                </c:pt>
                <c:pt idx="3589">
                  <c:v>-8.9141879999999997E-13</c:v>
                </c:pt>
                <c:pt idx="3590">
                  <c:v>1.439614E-12</c:v>
                </c:pt>
                <c:pt idx="3591">
                  <c:v>-3.5736220000000001E-13</c:v>
                </c:pt>
                <c:pt idx="3592">
                  <c:v>-3.5736220000000001E-13</c:v>
                </c:pt>
                <c:pt idx="3593">
                  <c:v>-3.5736220000000001E-13</c:v>
                </c:pt>
                <c:pt idx="3594">
                  <c:v>-2.4540810000000002E-12</c:v>
                </c:pt>
                <c:pt idx="3595">
                  <c:v>-3.8309260000000002E-13</c:v>
                </c:pt>
                <c:pt idx="3596">
                  <c:v>-5.0485600000000005E-13</c:v>
                </c:pt>
                <c:pt idx="3597">
                  <c:v>5.8659779999999999E-13</c:v>
                </c:pt>
                <c:pt idx="3598">
                  <c:v>-5.9481080000000002E-13</c:v>
                </c:pt>
                <c:pt idx="3599">
                  <c:v>-2.422848E-13</c:v>
                </c:pt>
                <c:pt idx="3600">
                  <c:v>1.631289E-13</c:v>
                </c:pt>
                <c:pt idx="3601">
                  <c:v>5.7180680000000003E-13</c:v>
                </c:pt>
                <c:pt idx="3602">
                  <c:v>1.3922009999999999E-13</c:v>
                </c:pt>
                <c:pt idx="3603">
                  <c:v>1.061936E-13</c:v>
                </c:pt>
                <c:pt idx="3604">
                  <c:v>2.4133899999999999E-13</c:v>
                </c:pt>
                <c:pt idx="3605">
                  <c:v>2.4133899999999999E-13</c:v>
                </c:pt>
                <c:pt idx="3606">
                  <c:v>9.8858939999999999E-13</c:v>
                </c:pt>
                <c:pt idx="3607">
                  <c:v>-5.0421529999999997E-14</c:v>
                </c:pt>
                <c:pt idx="3608">
                  <c:v>-5.0421529999999997E-14</c:v>
                </c:pt>
                <c:pt idx="3609">
                  <c:v>3.1834569999999999E-14</c:v>
                </c:pt>
                <c:pt idx="3610">
                  <c:v>-4.5764979999999996E-13</c:v>
                </c:pt>
                <c:pt idx="3611">
                  <c:v>2.0405750000000001E-13</c:v>
                </c:pt>
                <c:pt idx="3612">
                  <c:v>1.0570739999999999E-12</c:v>
                </c:pt>
                <c:pt idx="3613">
                  <c:v>6.4555919999999997E-13</c:v>
                </c:pt>
                <c:pt idx="3614">
                  <c:v>4.8691040000000002E-13</c:v>
                </c:pt>
                <c:pt idx="3615">
                  <c:v>-4.1429310000000002E-13</c:v>
                </c:pt>
                <c:pt idx="3616">
                  <c:v>1.9169790000000001E-13</c:v>
                </c:pt>
                <c:pt idx="3617">
                  <c:v>1.5232949999999999E-12</c:v>
                </c:pt>
                <c:pt idx="3618">
                  <c:v>9.286146999999999E-13</c:v>
                </c:pt>
                <c:pt idx="3619">
                  <c:v>5.5519220000000004E-13</c:v>
                </c:pt>
                <c:pt idx="3620">
                  <c:v>7.0999150000000004E-13</c:v>
                </c:pt>
                <c:pt idx="3621">
                  <c:v>-7.0218960000000003E-13</c:v>
                </c:pt>
                <c:pt idx="3622">
                  <c:v>5.7514989999999997E-12</c:v>
                </c:pt>
                <c:pt idx="3623">
                  <c:v>2.1925369999999999E-13</c:v>
                </c:pt>
                <c:pt idx="3624">
                  <c:v>7.4727270000000005E-13</c:v>
                </c:pt>
                <c:pt idx="3625">
                  <c:v>1.1377150000000001E-12</c:v>
                </c:pt>
                <c:pt idx="3626">
                  <c:v>2.7248119999999999E-12</c:v>
                </c:pt>
                <c:pt idx="3627">
                  <c:v>-1.066264E-12</c:v>
                </c:pt>
                <c:pt idx="3628">
                  <c:v>-1.0838899999999999E-12</c:v>
                </c:pt>
                <c:pt idx="3629">
                  <c:v>-1.0838899999999999E-12</c:v>
                </c:pt>
                <c:pt idx="3630">
                  <c:v>2.3207940000000001E-12</c:v>
                </c:pt>
                <c:pt idx="3631">
                  <c:v>1.0096609999999999E-12</c:v>
                </c:pt>
                <c:pt idx="3632">
                  <c:v>9.8028190000000003E-13</c:v>
                </c:pt>
                <c:pt idx="3633">
                  <c:v>2.052733E-12</c:v>
                </c:pt>
                <c:pt idx="3634">
                  <c:v>-1.4651850000000001E-12</c:v>
                </c:pt>
                <c:pt idx="3635">
                  <c:v>1.056729E-11</c:v>
                </c:pt>
                <c:pt idx="3636">
                  <c:v>-5.5439490000000003E-12</c:v>
                </c:pt>
                <c:pt idx="3637">
                  <c:v>2.9403360000000001E-14</c:v>
                </c:pt>
                <c:pt idx="3638">
                  <c:v>-9.0600620000000002E-13</c:v>
                </c:pt>
                <c:pt idx="3639">
                  <c:v>3.360623E-12</c:v>
                </c:pt>
                <c:pt idx="3640">
                  <c:v>5.262585E-12</c:v>
                </c:pt>
                <c:pt idx="3641">
                  <c:v>-2.4800139999999999E-12</c:v>
                </c:pt>
                <c:pt idx="3642">
                  <c:v>1.044714E-12</c:v>
                </c:pt>
                <c:pt idx="3643">
                  <c:v>-4.7507350000000002E-13</c:v>
                </c:pt>
                <c:pt idx="3644">
                  <c:v>8.3763969999999998E-13</c:v>
                </c:pt>
                <c:pt idx="3645">
                  <c:v>1.1794540000000001E-12</c:v>
                </c:pt>
                <c:pt idx="3646">
                  <c:v>-7.8687649999999997E-13</c:v>
                </c:pt>
                <c:pt idx="3647">
                  <c:v>1.112591E-12</c:v>
                </c:pt>
                <c:pt idx="3648">
                  <c:v>-2.5363030000000002E-13</c:v>
                </c:pt>
                <c:pt idx="3649">
                  <c:v>2.342474E-13</c:v>
                </c:pt>
                <c:pt idx="3650">
                  <c:v>8.9579089999999998E-13</c:v>
                </c:pt>
                <c:pt idx="3651">
                  <c:v>8.8890189999999996E-13</c:v>
                </c:pt>
                <c:pt idx="3652">
                  <c:v>8.8890189999999996E-13</c:v>
                </c:pt>
                <c:pt idx="3653">
                  <c:v>4.3544570000000002E-13</c:v>
                </c:pt>
                <c:pt idx="3654">
                  <c:v>2.5487370000000002E-12</c:v>
                </c:pt>
                <c:pt idx="3655">
                  <c:v>1.903404E-12</c:v>
                </c:pt>
                <c:pt idx="3656">
                  <c:v>2.8530669999999999E-13</c:v>
                </c:pt>
                <c:pt idx="3657">
                  <c:v>-4.1507040000000001E-14</c:v>
                </c:pt>
                <c:pt idx="3658">
                  <c:v>-3.8977830000000001E-13</c:v>
                </c:pt>
                <c:pt idx="3659">
                  <c:v>9.896022E-13</c:v>
                </c:pt>
                <c:pt idx="3660">
                  <c:v>-5.311937E-13</c:v>
                </c:pt>
                <c:pt idx="3661">
                  <c:v>8.1859360000000001E-13</c:v>
                </c:pt>
                <c:pt idx="3662">
                  <c:v>4.6887729999999997E-13</c:v>
                </c:pt>
                <c:pt idx="3663">
                  <c:v>-7.0705130000000004E-13</c:v>
                </c:pt>
                <c:pt idx="3664">
                  <c:v>6.8871650000000002E-13</c:v>
                </c:pt>
                <c:pt idx="3665">
                  <c:v>-6.649342E-12</c:v>
                </c:pt>
                <c:pt idx="3666">
                  <c:v>2.937356E-12</c:v>
                </c:pt>
                <c:pt idx="3667">
                  <c:v>5.9855219999999997E-13</c:v>
                </c:pt>
                <c:pt idx="3668">
                  <c:v>4.4658959999999999E-13</c:v>
                </c:pt>
                <c:pt idx="3669">
                  <c:v>1.2082259999999999E-12</c:v>
                </c:pt>
                <c:pt idx="3670">
                  <c:v>5.6836219999999997E-13</c:v>
                </c:pt>
                <c:pt idx="3671">
                  <c:v>2.058406E-12</c:v>
                </c:pt>
                <c:pt idx="3672">
                  <c:v>8.5263340000000002E-13</c:v>
                </c:pt>
                <c:pt idx="3673">
                  <c:v>1.482974E-12</c:v>
                </c:pt>
                <c:pt idx="3674">
                  <c:v>6.5852650000000002E-13</c:v>
                </c:pt>
                <c:pt idx="3675">
                  <c:v>3.9127519999999998E-13</c:v>
                </c:pt>
                <c:pt idx="3676">
                  <c:v>1.006216E-12</c:v>
                </c:pt>
                <c:pt idx="3677">
                  <c:v>7.30658E-13</c:v>
                </c:pt>
                <c:pt idx="3678">
                  <c:v>8.1312299999999999E-13</c:v>
                </c:pt>
                <c:pt idx="3679">
                  <c:v>4.1477869999999998E-13</c:v>
                </c:pt>
                <c:pt idx="3680">
                  <c:v>3.0799969999999998E-13</c:v>
                </c:pt>
                <c:pt idx="3681">
                  <c:v>-1.6509359999999999E-13</c:v>
                </c:pt>
                <c:pt idx="3682">
                  <c:v>4.4415810000000001E-13</c:v>
                </c:pt>
                <c:pt idx="3683">
                  <c:v>1.358567E-12</c:v>
                </c:pt>
                <c:pt idx="3684">
                  <c:v>1.12576E-12</c:v>
                </c:pt>
                <c:pt idx="3685">
                  <c:v>2.5404290000000001E-12</c:v>
                </c:pt>
                <c:pt idx="3686">
                  <c:v>1.274481E-12</c:v>
                </c:pt>
                <c:pt idx="3687">
                  <c:v>-1.4766999999999999E-13</c:v>
                </c:pt>
                <c:pt idx="3688">
                  <c:v>3.9723219999999997E-12</c:v>
                </c:pt>
                <c:pt idx="3689">
                  <c:v>-7.1659740000000003E-12</c:v>
                </c:pt>
                <c:pt idx="3690">
                  <c:v>-7.1659740000000003E-12</c:v>
                </c:pt>
                <c:pt idx="3691">
                  <c:v>2.0729930000000001E-13</c:v>
                </c:pt>
                <c:pt idx="3692">
                  <c:v>2.6859079999999999E-12</c:v>
                </c:pt>
                <c:pt idx="3693">
                  <c:v>1.264958E-12</c:v>
                </c:pt>
                <c:pt idx="3694">
                  <c:v>2.180177E-12</c:v>
                </c:pt>
                <c:pt idx="3695">
                  <c:v>9.0490840000000001E-13</c:v>
                </c:pt>
                <c:pt idx="3696">
                  <c:v>4.4024769999999999E-12</c:v>
                </c:pt>
                <c:pt idx="3697">
                  <c:v>-5.6340740000000003E-13</c:v>
                </c:pt>
                <c:pt idx="3698">
                  <c:v>-2.0069399999999999E-12</c:v>
                </c:pt>
                <c:pt idx="3699">
                  <c:v>1.0283019999999999E-12</c:v>
                </c:pt>
                <c:pt idx="3700">
                  <c:v>4.8318220000000002E-12</c:v>
                </c:pt>
                <c:pt idx="3701">
                  <c:v>-8.6771439999999996E-13</c:v>
                </c:pt>
                <c:pt idx="3702">
                  <c:v>2.5750769999999999E-12</c:v>
                </c:pt>
                <c:pt idx="3703">
                  <c:v>4.9785140000000004E-13</c:v>
                </c:pt>
                <c:pt idx="3704">
                  <c:v>5.9936259999999997E-13</c:v>
                </c:pt>
                <c:pt idx="3705">
                  <c:v>2.6990769999999999E-13</c:v>
                </c:pt>
                <c:pt idx="3706">
                  <c:v>7.7118139999999995E-13</c:v>
                </c:pt>
                <c:pt idx="3707">
                  <c:v>1.2274739999999999E-12</c:v>
                </c:pt>
                <c:pt idx="3708">
                  <c:v>1.303253E-12</c:v>
                </c:pt>
                <c:pt idx="3709">
                  <c:v>-7.4331679999999998E-13</c:v>
                </c:pt>
                <c:pt idx="3710">
                  <c:v>1.4414370000000001E-12</c:v>
                </c:pt>
                <c:pt idx="3711">
                  <c:v>7.4403029999999998E-13</c:v>
                </c:pt>
                <c:pt idx="3712">
                  <c:v>1.0443080000000001E-12</c:v>
                </c:pt>
                <c:pt idx="3713">
                  <c:v>7.7340980000000002E-13</c:v>
                </c:pt>
                <c:pt idx="3714">
                  <c:v>9.1706510000000005E-13</c:v>
                </c:pt>
                <c:pt idx="3715">
                  <c:v>3.5946430000000002E-13</c:v>
                </c:pt>
                <c:pt idx="3716">
                  <c:v>5.0190370000000003E-13</c:v>
                </c:pt>
                <c:pt idx="3717">
                  <c:v>1.1208970000000001E-12</c:v>
                </c:pt>
                <c:pt idx="3718">
                  <c:v>6.6095759999999997E-13</c:v>
                </c:pt>
                <c:pt idx="3719">
                  <c:v>7.5233769999999999E-13</c:v>
                </c:pt>
                <c:pt idx="3720">
                  <c:v>1.5958300000000001E-12</c:v>
                </c:pt>
                <c:pt idx="3721">
                  <c:v>6.92971E-13</c:v>
                </c:pt>
                <c:pt idx="3722">
                  <c:v>4.9481200000000003E-13</c:v>
                </c:pt>
                <c:pt idx="3723">
                  <c:v>1.118263E-12</c:v>
                </c:pt>
                <c:pt idx="3724">
                  <c:v>7.9205059999999999E-13</c:v>
                </c:pt>
                <c:pt idx="3725">
                  <c:v>4.9724370000000003E-13</c:v>
                </c:pt>
                <c:pt idx="3726">
                  <c:v>6.8121959999999997E-13</c:v>
                </c:pt>
                <c:pt idx="3727">
                  <c:v>5.2885180000000004E-13</c:v>
                </c:pt>
                <c:pt idx="3728">
                  <c:v>8.9558770000000001E-13</c:v>
                </c:pt>
                <c:pt idx="3729">
                  <c:v>7.7057320000000005E-13</c:v>
                </c:pt>
                <c:pt idx="3730">
                  <c:v>6.6663120000000004E-13</c:v>
                </c:pt>
                <c:pt idx="3731">
                  <c:v>3.6513759999999997E-13</c:v>
                </c:pt>
                <c:pt idx="3732">
                  <c:v>2.5248269999999999E-13</c:v>
                </c:pt>
                <c:pt idx="3733">
                  <c:v>1.7771729999999999E-12</c:v>
                </c:pt>
                <c:pt idx="3734">
                  <c:v>8.0116839999999999E-13</c:v>
                </c:pt>
                <c:pt idx="3735">
                  <c:v>1.4926989999999999E-12</c:v>
                </c:pt>
                <c:pt idx="3736">
                  <c:v>-4.9614350000000005E-13</c:v>
                </c:pt>
                <c:pt idx="3737">
                  <c:v>1.4983719999999999E-12</c:v>
                </c:pt>
                <c:pt idx="3738">
                  <c:v>-2.395325E-12</c:v>
                </c:pt>
                <c:pt idx="3739">
                  <c:v>1.6699880000000001E-12</c:v>
                </c:pt>
                <c:pt idx="3740">
                  <c:v>-9.1410909999999991E-13</c:v>
                </c:pt>
                <c:pt idx="3741">
                  <c:v>4.0951059999999998E-13</c:v>
                </c:pt>
                <c:pt idx="3742">
                  <c:v>-5.3342190000000005E-13</c:v>
                </c:pt>
                <c:pt idx="3743">
                  <c:v>-5.2653369999999999E-13</c:v>
                </c:pt>
                <c:pt idx="3744">
                  <c:v>-6.9145109999999998E-13</c:v>
                </c:pt>
                <c:pt idx="3745">
                  <c:v>-2.095476E-12</c:v>
                </c:pt>
                <c:pt idx="3746">
                  <c:v>-4.5477579999999997E-12</c:v>
                </c:pt>
                <c:pt idx="3747">
                  <c:v>3.8057689999999997E-12</c:v>
                </c:pt>
                <c:pt idx="3748">
                  <c:v>-2.4107230000000002E-12</c:v>
                </c:pt>
                <c:pt idx="3749">
                  <c:v>-4.9973280000000001E-12</c:v>
                </c:pt>
                <c:pt idx="3750">
                  <c:v>-6.9530030000000005E-13</c:v>
                </c:pt>
                <c:pt idx="3751">
                  <c:v>2.6810439999999999E-12</c:v>
                </c:pt>
                <c:pt idx="3752">
                  <c:v>1.961756E-12</c:v>
                </c:pt>
                <c:pt idx="3753">
                  <c:v>1.961756E-12</c:v>
                </c:pt>
                <c:pt idx="3754">
                  <c:v>1.090707E-12</c:v>
                </c:pt>
                <c:pt idx="3755">
                  <c:v>9.9365410000000006E-13</c:v>
                </c:pt>
                <c:pt idx="3756">
                  <c:v>7.5254039999999997E-13</c:v>
                </c:pt>
                <c:pt idx="3757">
                  <c:v>7.8759309999999995E-13</c:v>
                </c:pt>
                <c:pt idx="3758">
                  <c:v>1.1725640000000001E-12</c:v>
                </c:pt>
                <c:pt idx="3759">
                  <c:v>6.5183990000000002E-13</c:v>
                </c:pt>
                <c:pt idx="3760">
                  <c:v>7.7401769999999995E-13</c:v>
                </c:pt>
                <c:pt idx="3761">
                  <c:v>8.9092749999999999E-13</c:v>
                </c:pt>
                <c:pt idx="3762">
                  <c:v>9.9588309999999997E-13</c:v>
                </c:pt>
                <c:pt idx="3763">
                  <c:v>5.3959039999999995E-13</c:v>
                </c:pt>
                <c:pt idx="3764">
                  <c:v>1.705648E-12</c:v>
                </c:pt>
                <c:pt idx="3765">
                  <c:v>1.8306629999999999E-12</c:v>
                </c:pt>
                <c:pt idx="3766">
                  <c:v>1.0481579999999999E-12</c:v>
                </c:pt>
                <c:pt idx="3767">
                  <c:v>1.5861049999999999E-12</c:v>
                </c:pt>
                <c:pt idx="3768">
                  <c:v>8.6499249999999996E-13</c:v>
                </c:pt>
                <c:pt idx="3769">
                  <c:v>8.6823440000000004E-13</c:v>
                </c:pt>
                <c:pt idx="3770">
                  <c:v>-3.178548E-13</c:v>
                </c:pt>
                <c:pt idx="3771">
                  <c:v>9.754186000000001E-13</c:v>
                </c:pt>
                <c:pt idx="3772">
                  <c:v>1.0258699999999999E-12</c:v>
                </c:pt>
                <c:pt idx="3773">
                  <c:v>1.969253E-12</c:v>
                </c:pt>
                <c:pt idx="3774">
                  <c:v>-6.1159259999999996E-14</c:v>
                </c:pt>
                <c:pt idx="3775">
                  <c:v>2.6842869999999999E-12</c:v>
                </c:pt>
                <c:pt idx="3776">
                  <c:v>1.9027940000000001E-12</c:v>
                </c:pt>
                <c:pt idx="3777">
                  <c:v>-2.3614899999999999E-12</c:v>
                </c:pt>
                <c:pt idx="3778">
                  <c:v>7.9431990000000006E-12</c:v>
                </c:pt>
                <c:pt idx="3779">
                  <c:v>9.121212E-12</c:v>
                </c:pt>
                <c:pt idx="3780">
                  <c:v>-2.0987170000000001E-12</c:v>
                </c:pt>
                <c:pt idx="3781">
                  <c:v>3.1105910000000001E-12</c:v>
                </c:pt>
                <c:pt idx="3782">
                  <c:v>4.2007690000000003E-11</c:v>
                </c:pt>
                <c:pt idx="3783">
                  <c:v>1.424153E-11</c:v>
                </c:pt>
                <c:pt idx="3784">
                  <c:v>7.3430479999999996E-13</c:v>
                </c:pt>
                <c:pt idx="3785">
                  <c:v>8.7816229999999998E-13</c:v>
                </c:pt>
                <c:pt idx="3786">
                  <c:v>-1.4291200000000001E-12</c:v>
                </c:pt>
                <c:pt idx="3787">
                  <c:v>-6.1595930000000002E-11</c:v>
                </c:pt>
                <c:pt idx="3788">
                  <c:v>3.240955E-11</c:v>
                </c:pt>
                <c:pt idx="3789">
                  <c:v>-9.2647779999999996E-11</c:v>
                </c:pt>
                <c:pt idx="3790">
                  <c:v>5.5825129999999999E-12</c:v>
                </c:pt>
                <c:pt idx="3791">
                  <c:v>-1.539167E-10</c:v>
                </c:pt>
                <c:pt idx="3792">
                  <c:v>1.7311979999999999E-11</c:v>
                </c:pt>
                <c:pt idx="3793">
                  <c:v>5.9271619999999999E-12</c:v>
                </c:pt>
                <c:pt idx="3794">
                  <c:v>7.2037259999999999E-11</c:v>
                </c:pt>
                <c:pt idx="3795">
                  <c:v>6.0352170000000003E-11</c:v>
                </c:pt>
                <c:pt idx="3796">
                  <c:v>6.8692050000000005E-11</c:v>
                </c:pt>
                <c:pt idx="3797">
                  <c:v>9.6749000000000006E-11</c:v>
                </c:pt>
                <c:pt idx="3798">
                  <c:v>-1.213779E-11</c:v>
                </c:pt>
                <c:pt idx="3799">
                  <c:v>4.5657819999999999E-12</c:v>
                </c:pt>
                <c:pt idx="3800">
                  <c:v>2.170653E-12</c:v>
                </c:pt>
                <c:pt idx="3801">
                  <c:v>1.2734669999999999E-12</c:v>
                </c:pt>
                <c:pt idx="3802">
                  <c:v>2.937556E-12</c:v>
                </c:pt>
                <c:pt idx="3803">
                  <c:v>1.151087E-12</c:v>
                </c:pt>
                <c:pt idx="3804">
                  <c:v>4.176557E-12</c:v>
                </c:pt>
                <c:pt idx="3805">
                  <c:v>6.6055210000000005E-13</c:v>
                </c:pt>
                <c:pt idx="3806">
                  <c:v>1.8906360000000001E-13</c:v>
                </c:pt>
                <c:pt idx="3807">
                  <c:v>-3.8957849999999998E-12</c:v>
                </c:pt>
                <c:pt idx="3808">
                  <c:v>-5.2592889999999997E-12</c:v>
                </c:pt>
                <c:pt idx="3809">
                  <c:v>1.8442379999999999E-12</c:v>
                </c:pt>
                <c:pt idx="3810">
                  <c:v>2.6342390000000001E-12</c:v>
                </c:pt>
                <c:pt idx="3811">
                  <c:v>6.4758470000000004E-13</c:v>
                </c:pt>
                <c:pt idx="3812">
                  <c:v>1.5318029999999999E-12</c:v>
                </c:pt>
                <c:pt idx="3813">
                  <c:v>2.1593069999999999E-12</c:v>
                </c:pt>
                <c:pt idx="3814">
                  <c:v>1.113197E-12</c:v>
                </c:pt>
                <c:pt idx="3815">
                  <c:v>1.113197E-12</c:v>
                </c:pt>
                <c:pt idx="3816">
                  <c:v>2.613369E-12</c:v>
                </c:pt>
                <c:pt idx="3817">
                  <c:v>4.5064140000000003E-12</c:v>
                </c:pt>
                <c:pt idx="3818">
                  <c:v>-1.9182429999999999E-11</c:v>
                </c:pt>
                <c:pt idx="3819">
                  <c:v>-1.9182429999999999E-11</c:v>
                </c:pt>
                <c:pt idx="3820">
                  <c:v>-2.9172239999999998E-12</c:v>
                </c:pt>
                <c:pt idx="3821">
                  <c:v>1.62371E-11</c:v>
                </c:pt>
                <c:pt idx="3822">
                  <c:v>1.62371E-11</c:v>
                </c:pt>
                <c:pt idx="3823">
                  <c:v>2.5540019999999998E-11</c:v>
                </c:pt>
                <c:pt idx="3824">
                  <c:v>-1.554214E-10</c:v>
                </c:pt>
                <c:pt idx="3825">
                  <c:v>5.0119200000000001E-11</c:v>
                </c:pt>
                <c:pt idx="3826">
                  <c:v>-2.0667280000000002E-11</c:v>
                </c:pt>
                <c:pt idx="3827">
                  <c:v>1.16454E-11</c:v>
                </c:pt>
                <c:pt idx="3828">
                  <c:v>5.3371410000000002E-12</c:v>
                </c:pt>
                <c:pt idx="3829">
                  <c:v>2.062455E-12</c:v>
                </c:pt>
                <c:pt idx="3830">
                  <c:v>2.1487690000000002E-12</c:v>
                </c:pt>
                <c:pt idx="3831">
                  <c:v>1.0686220000000001E-12</c:v>
                </c:pt>
                <c:pt idx="3832">
                  <c:v>3.6912880000000002E-12</c:v>
                </c:pt>
                <c:pt idx="3833">
                  <c:v>-1.258125E-12</c:v>
                </c:pt>
                <c:pt idx="3834">
                  <c:v>-3.4172429999999998E-12</c:v>
                </c:pt>
                <c:pt idx="3835">
                  <c:v>2.8688680000000001E-12</c:v>
                </c:pt>
                <c:pt idx="3836">
                  <c:v>9.7207499999999998E-12</c:v>
                </c:pt>
                <c:pt idx="3837">
                  <c:v>5.2431260000000002E-12</c:v>
                </c:pt>
                <c:pt idx="3838">
                  <c:v>1.17155E-12</c:v>
                </c:pt>
                <c:pt idx="3839">
                  <c:v>-1.4106670000000001E-11</c:v>
                </c:pt>
                <c:pt idx="3840">
                  <c:v>4.6219069999999997E-13</c:v>
                </c:pt>
                <c:pt idx="3841">
                  <c:v>2.516924E-12</c:v>
                </c:pt>
                <c:pt idx="3842">
                  <c:v>9.8980350000000008E-13</c:v>
                </c:pt>
                <c:pt idx="3843">
                  <c:v>3.9212580000000003E-12</c:v>
                </c:pt>
                <c:pt idx="3844">
                  <c:v>3.9016049999999999E-12</c:v>
                </c:pt>
                <c:pt idx="3845">
                  <c:v>3.1517199999999998E-12</c:v>
                </c:pt>
                <c:pt idx="3846">
                  <c:v>-5.1585970000000001E-12</c:v>
                </c:pt>
                <c:pt idx="3847">
                  <c:v>-1.815041E-13</c:v>
                </c:pt>
                <c:pt idx="3848">
                  <c:v>2.4133870000000002E-13</c:v>
                </c:pt>
                <c:pt idx="3849">
                  <c:v>1.712536E-12</c:v>
                </c:pt>
                <c:pt idx="3850">
                  <c:v>8.5668450000000001E-13</c:v>
                </c:pt>
                <c:pt idx="3851">
                  <c:v>8.3014170000000001E-13</c:v>
                </c:pt>
                <c:pt idx="3852">
                  <c:v>8.3014170000000001E-13</c:v>
                </c:pt>
                <c:pt idx="3853">
                  <c:v>1.619738E-12</c:v>
                </c:pt>
                <c:pt idx="3854">
                  <c:v>-1.641648E-12</c:v>
                </c:pt>
                <c:pt idx="3855">
                  <c:v>-1.134967E-11</c:v>
                </c:pt>
                <c:pt idx="3856">
                  <c:v>2.0252139999999999E-11</c:v>
                </c:pt>
                <c:pt idx="3857">
                  <c:v>-1.6906780000000001E-12</c:v>
                </c:pt>
                <c:pt idx="3858">
                  <c:v>-1.143618E-11</c:v>
                </c:pt>
                <c:pt idx="3859">
                  <c:v>-2.4450859999999999E-11</c:v>
                </c:pt>
                <c:pt idx="3860">
                  <c:v>5.590088E-11</c:v>
                </c:pt>
                <c:pt idx="3861">
                  <c:v>7.7008639999999994E-12</c:v>
                </c:pt>
                <c:pt idx="3862">
                  <c:v>1.2596890000000001E-12</c:v>
                </c:pt>
                <c:pt idx="3863">
                  <c:v>1.493913E-12</c:v>
                </c:pt>
                <c:pt idx="3864">
                  <c:v>9.936533E-13</c:v>
                </c:pt>
                <c:pt idx="3865">
                  <c:v>1.198904E-12</c:v>
                </c:pt>
                <c:pt idx="3866">
                  <c:v>1.9639840000000002E-12</c:v>
                </c:pt>
                <c:pt idx="3867">
                  <c:v>-1.148484E-13</c:v>
                </c:pt>
                <c:pt idx="3868">
                  <c:v>1.1788439999999999E-12</c:v>
                </c:pt>
                <c:pt idx="3869">
                  <c:v>-9.6498490000000004E-12</c:v>
                </c:pt>
                <c:pt idx="3870">
                  <c:v>1.3132599999999999E-11</c:v>
                </c:pt>
                <c:pt idx="3871">
                  <c:v>1.0341760000000001E-12</c:v>
                </c:pt>
                <c:pt idx="3872">
                  <c:v>-1.8515089999999999E-13</c:v>
                </c:pt>
                <c:pt idx="3873">
                  <c:v>-8.6447150000000001E-13</c:v>
                </c:pt>
                <c:pt idx="3874">
                  <c:v>3.8276490000000004E-12</c:v>
                </c:pt>
                <c:pt idx="3875">
                  <c:v>3.6868300000000004E-12</c:v>
                </c:pt>
                <c:pt idx="3876">
                  <c:v>1.061327E-12</c:v>
                </c:pt>
                <c:pt idx="3877">
                  <c:v>1.2110600000000001E-12</c:v>
                </c:pt>
                <c:pt idx="3878">
                  <c:v>1.5950180000000001E-12</c:v>
                </c:pt>
                <c:pt idx="3879">
                  <c:v>7.1708199999999995E-13</c:v>
                </c:pt>
                <c:pt idx="3880">
                  <c:v>2.7780960000000002E-12</c:v>
                </c:pt>
                <c:pt idx="3881">
                  <c:v>1.7609619999999999E-12</c:v>
                </c:pt>
                <c:pt idx="3882">
                  <c:v>1.4155009999999999E-12</c:v>
                </c:pt>
                <c:pt idx="3883">
                  <c:v>2.099332E-12</c:v>
                </c:pt>
                <c:pt idx="3884">
                  <c:v>6.1820520000000003E-14</c:v>
                </c:pt>
                <c:pt idx="3885">
                  <c:v>1.0449150000000001E-12</c:v>
                </c:pt>
                <c:pt idx="3886">
                  <c:v>1.303657E-12</c:v>
                </c:pt>
                <c:pt idx="3887">
                  <c:v>3.681765E-13</c:v>
                </c:pt>
                <c:pt idx="3888">
                  <c:v>-3.9535270000000003E-12</c:v>
                </c:pt>
                <c:pt idx="3889">
                  <c:v>1.882531E-13</c:v>
                </c:pt>
                <c:pt idx="3890">
                  <c:v>4.662446E-14</c:v>
                </c:pt>
                <c:pt idx="3891">
                  <c:v>-3.770138E-13</c:v>
                </c:pt>
                <c:pt idx="3892">
                  <c:v>1.748602E-12</c:v>
                </c:pt>
                <c:pt idx="3893">
                  <c:v>-9.1429390000000004E-12</c:v>
                </c:pt>
                <c:pt idx="3894">
                  <c:v>-9.3740749999999991E-13</c:v>
                </c:pt>
                <c:pt idx="3895">
                  <c:v>6.7973960000000002E-12</c:v>
                </c:pt>
                <c:pt idx="3896">
                  <c:v>7.5407959999999996E-12</c:v>
                </c:pt>
                <c:pt idx="3897">
                  <c:v>2.345509E-12</c:v>
                </c:pt>
                <c:pt idx="3898">
                  <c:v>5.2455569999999996E-12</c:v>
                </c:pt>
                <c:pt idx="3899">
                  <c:v>2.506792E-12</c:v>
                </c:pt>
                <c:pt idx="3900">
                  <c:v>1.7413070000000001E-12</c:v>
                </c:pt>
                <c:pt idx="3901">
                  <c:v>-1.420026E-11</c:v>
                </c:pt>
                <c:pt idx="3902">
                  <c:v>1.4007700000000001E-11</c:v>
                </c:pt>
                <c:pt idx="3903">
                  <c:v>2.8902440000000001E-11</c:v>
                </c:pt>
                <c:pt idx="3904">
                  <c:v>3.6184689999999998E-11</c:v>
                </c:pt>
                <c:pt idx="3905">
                  <c:v>5.3647580000000002E-11</c:v>
                </c:pt>
                <c:pt idx="3906">
                  <c:v>-5.1772350000000002E-12</c:v>
                </c:pt>
                <c:pt idx="3907">
                  <c:v>-4.2416249999999999E-12</c:v>
                </c:pt>
                <c:pt idx="3908">
                  <c:v>-3.3147260000000001E-12</c:v>
                </c:pt>
                <c:pt idx="3909">
                  <c:v>4.4764249999999997E-12</c:v>
                </c:pt>
                <c:pt idx="3910">
                  <c:v>1.545175E-12</c:v>
                </c:pt>
                <c:pt idx="3911">
                  <c:v>5.4769459999999999E-13</c:v>
                </c:pt>
                <c:pt idx="3912">
                  <c:v>1.7376600000000001E-12</c:v>
                </c:pt>
                <c:pt idx="3913">
                  <c:v>2.3856279999999999E-12</c:v>
                </c:pt>
                <c:pt idx="3914">
                  <c:v>7.3002879999999998E-12</c:v>
                </c:pt>
                <c:pt idx="3915">
                  <c:v>1.0126989999999999E-12</c:v>
                </c:pt>
                <c:pt idx="3916">
                  <c:v>6.621728E-13</c:v>
                </c:pt>
                <c:pt idx="3917">
                  <c:v>-7.9680270000000004E-13</c:v>
                </c:pt>
                <c:pt idx="3918">
                  <c:v>-4.1304260000000001E-14</c:v>
                </c:pt>
                <c:pt idx="3919">
                  <c:v>9.1949529999999998E-13</c:v>
                </c:pt>
                <c:pt idx="3920">
                  <c:v>2.5572440000000001E-13</c:v>
                </c:pt>
                <c:pt idx="3921">
                  <c:v>-7.0745899999999996E-12</c:v>
                </c:pt>
                <c:pt idx="3922">
                  <c:v>2.7884280000000001E-12</c:v>
                </c:pt>
                <c:pt idx="3923">
                  <c:v>2.1140000000000001E-11</c:v>
                </c:pt>
                <c:pt idx="3924">
                  <c:v>2.256277E-11</c:v>
                </c:pt>
                <c:pt idx="3925">
                  <c:v>8.7301510000000001E-12</c:v>
                </c:pt>
                <c:pt idx="3926">
                  <c:v>-2.2800459999999999E-11</c:v>
                </c:pt>
                <c:pt idx="3927">
                  <c:v>4.3463460000000002E-13</c:v>
                </c:pt>
                <c:pt idx="3928">
                  <c:v>3.0341009999999997E-11</c:v>
                </c:pt>
                <c:pt idx="3929">
                  <c:v>2.3102540000000001E-12</c:v>
                </c:pt>
                <c:pt idx="3930">
                  <c:v>-2.8301069999999999E-11</c:v>
                </c:pt>
                <c:pt idx="3931">
                  <c:v>3.1600270000000001E-12</c:v>
                </c:pt>
                <c:pt idx="3932">
                  <c:v>5.2254970000000002E-12</c:v>
                </c:pt>
                <c:pt idx="3933">
                  <c:v>2.2538049999999999E-11</c:v>
                </c:pt>
                <c:pt idx="3934">
                  <c:v>1.5074879999999999E-12</c:v>
                </c:pt>
                <c:pt idx="3935">
                  <c:v>-8.1846390000000004E-12</c:v>
                </c:pt>
                <c:pt idx="3936">
                  <c:v>-6.8829289999999999E-12</c:v>
                </c:pt>
                <c:pt idx="3937">
                  <c:v>1.2849140000000001E-11</c:v>
                </c:pt>
                <c:pt idx="3938">
                  <c:v>-4.764131E-12</c:v>
                </c:pt>
                <c:pt idx="3939">
                  <c:v>4.2847499999999999E-12</c:v>
                </c:pt>
                <c:pt idx="3940">
                  <c:v>8.9339849999999999E-12</c:v>
                </c:pt>
                <c:pt idx="3941">
                  <c:v>-2.2135900000000001E-12</c:v>
                </c:pt>
                <c:pt idx="3942">
                  <c:v>1.9198119999999999E-11</c:v>
                </c:pt>
                <c:pt idx="3943">
                  <c:v>1.5704209999999999E-11</c:v>
                </c:pt>
                <c:pt idx="3944">
                  <c:v>6.1415259999999997E-12</c:v>
                </c:pt>
                <c:pt idx="3945">
                  <c:v>5.9583610000000002E-12</c:v>
                </c:pt>
                <c:pt idx="3946">
                  <c:v>-1.532648E-12</c:v>
                </c:pt>
                <c:pt idx="3947">
                  <c:v>5.8821769999999998E-13</c:v>
                </c:pt>
                <c:pt idx="3948">
                  <c:v>-1.3377469999999999E-12</c:v>
                </c:pt>
                <c:pt idx="3949">
                  <c:v>-5.2935269999999998E-12</c:v>
                </c:pt>
                <c:pt idx="3950">
                  <c:v>-1.5255570000000001E-12</c:v>
                </c:pt>
                <c:pt idx="3951">
                  <c:v>6.6419869999999999E-12</c:v>
                </c:pt>
                <c:pt idx="3952">
                  <c:v>3.7932030000000001E-13</c:v>
                </c:pt>
                <c:pt idx="3953">
                  <c:v>-2.0942580000000001E-12</c:v>
                </c:pt>
                <c:pt idx="3954">
                  <c:v>-2.1817470000000001E-13</c:v>
                </c:pt>
                <c:pt idx="3955">
                  <c:v>-1.1061979999999999E-11</c:v>
                </c:pt>
                <c:pt idx="3956">
                  <c:v>4.0823369999999996E-12</c:v>
                </c:pt>
                <c:pt idx="3957">
                  <c:v>-5.0048209999999998E-12</c:v>
                </c:pt>
                <c:pt idx="3958">
                  <c:v>2.5655509999999999E-12</c:v>
                </c:pt>
                <c:pt idx="3959">
                  <c:v>-1.631112E-12</c:v>
                </c:pt>
                <c:pt idx="3960">
                  <c:v>-2.5603040000000001E-11</c:v>
                </c:pt>
                <c:pt idx="3961">
                  <c:v>-4.2274409999999998E-12</c:v>
                </c:pt>
                <c:pt idx="3962">
                  <c:v>9.8092880000000006E-12</c:v>
                </c:pt>
                <c:pt idx="3963">
                  <c:v>-3.6490159999999998E-12</c:v>
                </c:pt>
                <c:pt idx="3964">
                  <c:v>-2.015328E-11</c:v>
                </c:pt>
                <c:pt idx="3965">
                  <c:v>3.1806329999999999E-11</c:v>
                </c:pt>
                <c:pt idx="3966">
                  <c:v>6.773485E-12</c:v>
                </c:pt>
                <c:pt idx="3967">
                  <c:v>4.4596070000000001E-12</c:v>
                </c:pt>
                <c:pt idx="3968">
                  <c:v>1.306452E-11</c:v>
                </c:pt>
                <c:pt idx="3969">
                  <c:v>-1.521995E-11</c:v>
                </c:pt>
                <c:pt idx="3970">
                  <c:v>1.137024E-11</c:v>
                </c:pt>
                <c:pt idx="3971">
                  <c:v>-3.2042490000000003E-11</c:v>
                </c:pt>
                <c:pt idx="3972">
                  <c:v>1.502483E-11</c:v>
                </c:pt>
                <c:pt idx="3973">
                  <c:v>-2.2046379999999998E-11</c:v>
                </c:pt>
                <c:pt idx="3974">
                  <c:v>-7.6685180000000005E-11</c:v>
                </c:pt>
                <c:pt idx="3975">
                  <c:v>-1.667261E-11</c:v>
                </c:pt>
                <c:pt idx="3976">
                  <c:v>-2.8313200000000001E-12</c:v>
                </c:pt>
                <c:pt idx="3977">
                  <c:v>-3.6183859999999997E-11</c:v>
                </c:pt>
                <c:pt idx="3978">
                  <c:v>-2.051305E-12</c:v>
                </c:pt>
                <c:pt idx="3979">
                  <c:v>4.2962980000000002E-12</c:v>
                </c:pt>
                <c:pt idx="3980">
                  <c:v>3.9540799999999996E-12</c:v>
                </c:pt>
                <c:pt idx="3981">
                  <c:v>-2.0567760000000002E-12</c:v>
                </c:pt>
                <c:pt idx="3982">
                  <c:v>7.5027020000000007E-12</c:v>
                </c:pt>
                <c:pt idx="3983">
                  <c:v>4.6976809999999996E-12</c:v>
                </c:pt>
                <c:pt idx="3984">
                  <c:v>-9.6688869999999995E-12</c:v>
                </c:pt>
                <c:pt idx="3985">
                  <c:v>5.6309320000000001E-13</c:v>
                </c:pt>
                <c:pt idx="3986">
                  <c:v>7.8757170000000006E-12</c:v>
                </c:pt>
                <c:pt idx="3987">
                  <c:v>2.0474599999999998E-12</c:v>
                </c:pt>
                <c:pt idx="3988">
                  <c:v>1.963983E-12</c:v>
                </c:pt>
                <c:pt idx="3989">
                  <c:v>1.029111E-12</c:v>
                </c:pt>
                <c:pt idx="3990">
                  <c:v>1.1097519999999999E-12</c:v>
                </c:pt>
                <c:pt idx="3991">
                  <c:v>1.1308239999999999E-12</c:v>
                </c:pt>
                <c:pt idx="3992">
                  <c:v>1.08868E-12</c:v>
                </c:pt>
                <c:pt idx="3993">
                  <c:v>1.2124789999999999E-12</c:v>
                </c:pt>
                <c:pt idx="3994">
                  <c:v>1.365859E-12</c:v>
                </c:pt>
                <c:pt idx="3995">
                  <c:v>1.4847940000000001E-12</c:v>
                </c:pt>
                <c:pt idx="3996">
                  <c:v>1.4096240000000001E-12</c:v>
                </c:pt>
                <c:pt idx="3997">
                  <c:v>1.4321139999999999E-12</c:v>
                </c:pt>
                <c:pt idx="3998">
                  <c:v>1.4906699999999999E-12</c:v>
                </c:pt>
                <c:pt idx="3999">
                  <c:v>1.4347489999999999E-12</c:v>
                </c:pt>
                <c:pt idx="4000">
                  <c:v>1.748601E-12</c:v>
                </c:pt>
                <c:pt idx="4001">
                  <c:v>1.7611630000000001E-12</c:v>
                </c:pt>
                <c:pt idx="4002">
                  <c:v>1.669581E-12</c:v>
                </c:pt>
                <c:pt idx="4003">
                  <c:v>1.644456E-12</c:v>
                </c:pt>
                <c:pt idx="4004">
                  <c:v>1.6841689999999999E-12</c:v>
                </c:pt>
                <c:pt idx="4005">
                  <c:v>1.5694880000000001E-12</c:v>
                </c:pt>
                <c:pt idx="4006">
                  <c:v>1.667149E-12</c:v>
                </c:pt>
                <c:pt idx="4007">
                  <c:v>1.6718089999999999E-12</c:v>
                </c:pt>
                <c:pt idx="4008">
                  <c:v>1.6748479999999999E-12</c:v>
                </c:pt>
                <c:pt idx="4009">
                  <c:v>1.8685500000000002E-12</c:v>
                </c:pt>
                <c:pt idx="4010">
                  <c:v>1.6784960000000001E-12</c:v>
                </c:pt>
                <c:pt idx="4011">
                  <c:v>1.363225E-12</c:v>
                </c:pt>
                <c:pt idx="4012">
                  <c:v>-3.1477809999999999E-12</c:v>
                </c:pt>
                <c:pt idx="4013">
                  <c:v>1.049048E-11</c:v>
                </c:pt>
                <c:pt idx="4014">
                  <c:v>4.224167E-12</c:v>
                </c:pt>
                <c:pt idx="4015">
                  <c:v>2.4666730000000001E-12</c:v>
                </c:pt>
                <c:pt idx="4016">
                  <c:v>2.3582729999999999E-12</c:v>
                </c:pt>
                <c:pt idx="4017">
                  <c:v>1.798242E-12</c:v>
                </c:pt>
                <c:pt idx="4018">
                  <c:v>2.1234409999999999E-12</c:v>
                </c:pt>
                <c:pt idx="4019">
                  <c:v>1.9617529999999999E-12</c:v>
                </c:pt>
                <c:pt idx="4020">
                  <c:v>1.981204E-12</c:v>
                </c:pt>
                <c:pt idx="4021">
                  <c:v>1.882327E-12</c:v>
                </c:pt>
                <c:pt idx="4022">
                  <c:v>1.627841E-12</c:v>
                </c:pt>
                <c:pt idx="4023">
                  <c:v>1.5763770000000001E-12</c:v>
                </c:pt>
                <c:pt idx="4024">
                  <c:v>1.586103E-12</c:v>
                </c:pt>
                <c:pt idx="4025">
                  <c:v>1.5330179999999999E-12</c:v>
                </c:pt>
                <c:pt idx="4026">
                  <c:v>1.4673690000000001E-12</c:v>
                </c:pt>
                <c:pt idx="4027">
                  <c:v>1.362617E-12</c:v>
                </c:pt>
                <c:pt idx="4028">
                  <c:v>1.515795E-12</c:v>
                </c:pt>
                <c:pt idx="4029">
                  <c:v>1.624195E-12</c:v>
                </c:pt>
                <c:pt idx="4030">
                  <c:v>1.623384E-12</c:v>
                </c:pt>
                <c:pt idx="4031">
                  <c:v>1.3723419999999999E-12</c:v>
                </c:pt>
                <c:pt idx="4032">
                  <c:v>1.607175E-12</c:v>
                </c:pt>
                <c:pt idx="4033">
                  <c:v>7.4303649999999995E-12</c:v>
                </c:pt>
                <c:pt idx="4034">
                  <c:v>-1.856021E-11</c:v>
                </c:pt>
                <c:pt idx="4035">
                  <c:v>-1.6373959999999999E-11</c:v>
                </c:pt>
                <c:pt idx="4036">
                  <c:v>1.762824E-11</c:v>
                </c:pt>
                <c:pt idx="4037">
                  <c:v>4.330741E-12</c:v>
                </c:pt>
                <c:pt idx="4038">
                  <c:v>4.1933680000000004E-12</c:v>
                </c:pt>
                <c:pt idx="4039">
                  <c:v>5.8477299999999996E-13</c:v>
                </c:pt>
                <c:pt idx="4040">
                  <c:v>1.1190719999999999E-12</c:v>
                </c:pt>
                <c:pt idx="4041">
                  <c:v>-5.0036030000000003E-12</c:v>
                </c:pt>
                <c:pt idx="4042">
                  <c:v>5.7308190000000002E-12</c:v>
                </c:pt>
                <c:pt idx="4043">
                  <c:v>-2.9082899999999998E-11</c:v>
                </c:pt>
                <c:pt idx="4044">
                  <c:v>1.5820499999999999E-12</c:v>
                </c:pt>
                <c:pt idx="4045">
                  <c:v>2.8238849999999999E-12</c:v>
                </c:pt>
                <c:pt idx="4046">
                  <c:v>6.4282239999999997E-12</c:v>
                </c:pt>
                <c:pt idx="4047">
                  <c:v>1.6493189999999999E-12</c:v>
                </c:pt>
                <c:pt idx="4048">
                  <c:v>1.7781819999999999E-12</c:v>
                </c:pt>
                <c:pt idx="4049">
                  <c:v>3.5731609999999999E-12</c:v>
                </c:pt>
                <c:pt idx="4050">
                  <c:v>4.5951579999999996E-12</c:v>
                </c:pt>
                <c:pt idx="4051">
                  <c:v>1.708685E-12</c:v>
                </c:pt>
                <c:pt idx="4052">
                  <c:v>4.2580029999999999E-12</c:v>
                </c:pt>
                <c:pt idx="4053">
                  <c:v>2.9073620000000002E-12</c:v>
                </c:pt>
                <c:pt idx="4054">
                  <c:v>4.3433039999999998E-12</c:v>
                </c:pt>
                <c:pt idx="4055">
                  <c:v>1.093745E-12</c:v>
                </c:pt>
                <c:pt idx="4056">
                  <c:v>1.3068970000000001E-12</c:v>
                </c:pt>
                <c:pt idx="4057">
                  <c:v>1.2882559999999999E-12</c:v>
                </c:pt>
                <c:pt idx="4058">
                  <c:v>1.2540139999999999E-12</c:v>
                </c:pt>
                <c:pt idx="4059">
                  <c:v>1.6977440000000001E-12</c:v>
                </c:pt>
                <c:pt idx="4060">
                  <c:v>1.6033249999999999E-12</c:v>
                </c:pt>
                <c:pt idx="4061">
                  <c:v>1.752247E-12</c:v>
                </c:pt>
                <c:pt idx="4062">
                  <c:v>1.7919609999999999E-12</c:v>
                </c:pt>
                <c:pt idx="4063">
                  <c:v>1.59603E-12</c:v>
                </c:pt>
                <c:pt idx="4064">
                  <c:v>1.601096E-12</c:v>
                </c:pt>
                <c:pt idx="4065">
                  <c:v>1.541932E-12</c:v>
                </c:pt>
                <c:pt idx="4066">
                  <c:v>2.6455820000000001E-12</c:v>
                </c:pt>
                <c:pt idx="4067">
                  <c:v>3.427681E-12</c:v>
                </c:pt>
                <c:pt idx="4068">
                  <c:v>2.334161E-12</c:v>
                </c:pt>
                <c:pt idx="4069">
                  <c:v>2.5641310000000001E-12</c:v>
                </c:pt>
                <c:pt idx="4070">
                  <c:v>1.8703720000000002E-12</c:v>
                </c:pt>
                <c:pt idx="4071">
                  <c:v>2.0673159999999998E-12</c:v>
                </c:pt>
                <c:pt idx="4072">
                  <c:v>2.1222249999999999E-12</c:v>
                </c:pt>
                <c:pt idx="4073">
                  <c:v>2.1789559999999999E-12</c:v>
                </c:pt>
                <c:pt idx="4074">
                  <c:v>2.1005449999999999E-12</c:v>
                </c:pt>
                <c:pt idx="4075">
                  <c:v>2.1720680000000001E-12</c:v>
                </c:pt>
                <c:pt idx="4076">
                  <c:v>2.0900090000000001E-12</c:v>
                </c:pt>
                <c:pt idx="4077">
                  <c:v>1.4837809999999999E-12</c:v>
                </c:pt>
                <c:pt idx="4078">
                  <c:v>1.4953300000000001E-12</c:v>
                </c:pt>
                <c:pt idx="4079">
                  <c:v>1.5354479999999999E-12</c:v>
                </c:pt>
                <c:pt idx="4080">
                  <c:v>1.650129E-12</c:v>
                </c:pt>
                <c:pt idx="4081">
                  <c:v>1.5571279999999999E-12</c:v>
                </c:pt>
                <c:pt idx="4082">
                  <c:v>1.429277E-12</c:v>
                </c:pt>
                <c:pt idx="4083">
                  <c:v>1.5289640000000001E-12</c:v>
                </c:pt>
                <c:pt idx="4084">
                  <c:v>1.426035E-12</c:v>
                </c:pt>
                <c:pt idx="4085">
                  <c:v>1.495735E-12</c:v>
                </c:pt>
                <c:pt idx="4086">
                  <c:v>1.568474E-12</c:v>
                </c:pt>
                <c:pt idx="4087">
                  <c:v>1.506271E-12</c:v>
                </c:pt>
                <c:pt idx="4088">
                  <c:v>1.6355399999999999E-12</c:v>
                </c:pt>
                <c:pt idx="4089">
                  <c:v>1.566246E-12</c:v>
                </c:pt>
                <c:pt idx="4090">
                  <c:v>1.361401E-12</c:v>
                </c:pt>
                <c:pt idx="4091">
                  <c:v>1.536259E-12</c:v>
                </c:pt>
                <c:pt idx="4092">
                  <c:v>1.4240089999999999E-12</c:v>
                </c:pt>
                <c:pt idx="4093">
                  <c:v>1.54416E-12</c:v>
                </c:pt>
                <c:pt idx="4094">
                  <c:v>1.5702979999999999E-12</c:v>
                </c:pt>
                <c:pt idx="4095">
                  <c:v>1.530788E-12</c:v>
                </c:pt>
                <c:pt idx="4096">
                  <c:v>1.3946300000000001E-12</c:v>
                </c:pt>
                <c:pt idx="4097">
                  <c:v>1.427858E-12</c:v>
                </c:pt>
                <c:pt idx="4098">
                  <c:v>1.4444729999999999E-12</c:v>
                </c:pt>
                <c:pt idx="4099">
                  <c:v>1.4444729999999999E-12</c:v>
                </c:pt>
                <c:pt idx="4100">
                  <c:v>1.4096229999999999E-12</c:v>
                </c:pt>
                <c:pt idx="4101">
                  <c:v>1.4667610000000001E-12</c:v>
                </c:pt>
                <c:pt idx="4102">
                  <c:v>1.3928059999999999E-12</c:v>
                </c:pt>
                <c:pt idx="4103">
                  <c:v>1.2519880000000001E-12</c:v>
                </c:pt>
                <c:pt idx="4104">
                  <c:v>1.299603E-12</c:v>
                </c:pt>
                <c:pt idx="4105">
                  <c:v>1.480134E-12</c:v>
                </c:pt>
                <c:pt idx="4106">
                  <c:v>1.447715E-12</c:v>
                </c:pt>
                <c:pt idx="4107">
                  <c:v>1.3907800000000001E-12</c:v>
                </c:pt>
                <c:pt idx="4108">
                  <c:v>1.411852E-12</c:v>
                </c:pt>
                <c:pt idx="4109">
                  <c:v>1.303048E-12</c:v>
                </c:pt>
                <c:pt idx="4110">
                  <c:v>1.2943350000000001E-12</c:v>
                </c:pt>
                <c:pt idx="4111">
                  <c:v>1.2943350000000001E-12</c:v>
                </c:pt>
                <c:pt idx="4112">
                  <c:v>1.482767E-12</c:v>
                </c:pt>
                <c:pt idx="4113">
                  <c:v>1.584887E-12</c:v>
                </c:pt>
                <c:pt idx="4114">
                  <c:v>1.45582E-12</c:v>
                </c:pt>
                <c:pt idx="4115">
                  <c:v>1.533827E-12</c:v>
                </c:pt>
                <c:pt idx="4116">
                  <c:v>1.7101030000000001E-12</c:v>
                </c:pt>
                <c:pt idx="4117">
                  <c:v>1.6547890000000001E-12</c:v>
                </c:pt>
                <c:pt idx="4118">
                  <c:v>1.657018E-12</c:v>
                </c:pt>
                <c:pt idx="4119">
                  <c:v>1.6452650000000001E-12</c:v>
                </c:pt>
                <c:pt idx="4120">
                  <c:v>1.563611E-12</c:v>
                </c:pt>
                <c:pt idx="4121">
                  <c:v>1.503232E-12</c:v>
                </c:pt>
                <c:pt idx="4122">
                  <c:v>1.433735E-12</c:v>
                </c:pt>
                <c:pt idx="4123">
                  <c:v>5.2240740000000003E-12</c:v>
                </c:pt>
                <c:pt idx="4124">
                  <c:v>-6.4961600000000001E-12</c:v>
                </c:pt>
                <c:pt idx="4125">
                  <c:v>4.305413E-12</c:v>
                </c:pt>
                <c:pt idx="4126">
                  <c:v>3.7072899999999996E-12</c:v>
                </c:pt>
                <c:pt idx="4127">
                  <c:v>5.828276E-12</c:v>
                </c:pt>
                <c:pt idx="4128">
                  <c:v>1.6610699999999999E-12</c:v>
                </c:pt>
                <c:pt idx="4129">
                  <c:v>5.7138000000000001E-12</c:v>
                </c:pt>
                <c:pt idx="4130">
                  <c:v>3.5591770000000001E-12</c:v>
                </c:pt>
                <c:pt idx="4131">
                  <c:v>3.8669520000000001E-12</c:v>
                </c:pt>
                <c:pt idx="4132">
                  <c:v>-5.8933880000000001E-13</c:v>
                </c:pt>
                <c:pt idx="4133">
                  <c:v>1.8353199999999999E-12</c:v>
                </c:pt>
                <c:pt idx="4134">
                  <c:v>1.0696330000000001E-12</c:v>
                </c:pt>
                <c:pt idx="4135">
                  <c:v>3.9996660000000002E-12</c:v>
                </c:pt>
                <c:pt idx="4136">
                  <c:v>2.7027189999999998E-12</c:v>
                </c:pt>
                <c:pt idx="4137">
                  <c:v>3.1849460000000002E-12</c:v>
                </c:pt>
                <c:pt idx="4138">
                  <c:v>2.1078389999999999E-12</c:v>
                </c:pt>
                <c:pt idx="4139">
                  <c:v>2.2107670000000002E-12</c:v>
                </c:pt>
                <c:pt idx="4140">
                  <c:v>1.575566E-12</c:v>
                </c:pt>
                <c:pt idx="4141">
                  <c:v>1.9749220000000002E-12</c:v>
                </c:pt>
                <c:pt idx="4142">
                  <c:v>2.9345120000000001E-12</c:v>
                </c:pt>
                <c:pt idx="4143">
                  <c:v>2.145525E-12</c:v>
                </c:pt>
                <c:pt idx="4144">
                  <c:v>1.490872E-12</c:v>
                </c:pt>
                <c:pt idx="4145">
                  <c:v>1.529977E-12</c:v>
                </c:pt>
                <c:pt idx="4146">
                  <c:v>1.630677E-12</c:v>
                </c:pt>
                <c:pt idx="4147">
                  <c:v>1.9317649999999999E-12</c:v>
                </c:pt>
                <c:pt idx="4148">
                  <c:v>2.7760660000000002E-13</c:v>
                </c:pt>
                <c:pt idx="4149">
                  <c:v>1.2254449999999999E-12</c:v>
                </c:pt>
                <c:pt idx="4150">
                  <c:v>1.2215949999999999E-12</c:v>
                </c:pt>
                <c:pt idx="4151">
                  <c:v>2.6626019999999998E-13</c:v>
                </c:pt>
                <c:pt idx="4152">
                  <c:v>2.1139169999999998E-12</c:v>
                </c:pt>
                <c:pt idx="4153">
                  <c:v>1.6130489999999999E-12</c:v>
                </c:pt>
                <c:pt idx="4154">
                  <c:v>1.3928059999999999E-12</c:v>
                </c:pt>
                <c:pt idx="4155">
                  <c:v>1.480944E-12</c:v>
                </c:pt>
                <c:pt idx="4156">
                  <c:v>2.9065519999999999E-12</c:v>
                </c:pt>
                <c:pt idx="4157">
                  <c:v>2.0480659999999999E-12</c:v>
                </c:pt>
                <c:pt idx="4158">
                  <c:v>1.282177E-12</c:v>
                </c:pt>
                <c:pt idx="4159">
                  <c:v>6.6642709999999996E-13</c:v>
                </c:pt>
                <c:pt idx="4160">
                  <c:v>1.037215E-12</c:v>
                </c:pt>
                <c:pt idx="4161">
                  <c:v>1.8705749999999998E-12</c:v>
                </c:pt>
                <c:pt idx="4162">
                  <c:v>1.590964E-12</c:v>
                </c:pt>
                <c:pt idx="4163">
                  <c:v>9.0754029999999996E-13</c:v>
                </c:pt>
                <c:pt idx="4164">
                  <c:v>1.134876E-12</c:v>
                </c:pt>
                <c:pt idx="4165">
                  <c:v>2.2938399999999998E-12</c:v>
                </c:pt>
                <c:pt idx="4166">
                  <c:v>1.7382659999999999E-12</c:v>
                </c:pt>
                <c:pt idx="4167">
                  <c:v>2.470521E-12</c:v>
                </c:pt>
                <c:pt idx="4168">
                  <c:v>1.5727299999999999E-12</c:v>
                </c:pt>
                <c:pt idx="4169">
                  <c:v>1.8460590000000001E-12</c:v>
                </c:pt>
                <c:pt idx="4170">
                  <c:v>1.8460590000000001E-12</c:v>
                </c:pt>
                <c:pt idx="4171">
                  <c:v>1.7232729999999999E-12</c:v>
                </c:pt>
                <c:pt idx="4172">
                  <c:v>-1.900129E-13</c:v>
                </c:pt>
                <c:pt idx="4173">
                  <c:v>-1.091788E-12</c:v>
                </c:pt>
                <c:pt idx="4174">
                  <c:v>2.3613109999999999E-12</c:v>
                </c:pt>
                <c:pt idx="4175">
                  <c:v>3.0927550000000002E-12</c:v>
                </c:pt>
                <c:pt idx="4176">
                  <c:v>9.7926630000000001E-13</c:v>
                </c:pt>
                <c:pt idx="4177">
                  <c:v>2.088792E-12</c:v>
                </c:pt>
                <c:pt idx="4178">
                  <c:v>1.662488E-12</c:v>
                </c:pt>
                <c:pt idx="4179">
                  <c:v>1.662488E-12</c:v>
                </c:pt>
                <c:pt idx="4180">
                  <c:v>1.714358E-12</c:v>
                </c:pt>
                <c:pt idx="4181">
                  <c:v>1.650736E-12</c:v>
                </c:pt>
                <c:pt idx="4182">
                  <c:v>1.6971360000000001E-12</c:v>
                </c:pt>
                <c:pt idx="4183">
                  <c:v>1.6343239999999999E-12</c:v>
                </c:pt>
                <c:pt idx="4184">
                  <c:v>1.586507E-12</c:v>
                </c:pt>
                <c:pt idx="4185">
                  <c:v>1.6110230000000001E-12</c:v>
                </c:pt>
                <c:pt idx="4186">
                  <c:v>1.608997E-12</c:v>
                </c:pt>
                <c:pt idx="4187">
                  <c:v>1.6067690000000001E-12</c:v>
                </c:pt>
                <c:pt idx="4188">
                  <c:v>1.608389E-12</c:v>
                </c:pt>
                <c:pt idx="4189">
                  <c:v>1.6839660000000001E-12</c:v>
                </c:pt>
                <c:pt idx="4190">
                  <c:v>1.456022E-12</c:v>
                </c:pt>
                <c:pt idx="4191">
                  <c:v>1.456022E-12</c:v>
                </c:pt>
                <c:pt idx="4192">
                  <c:v>2.294852E-12</c:v>
                </c:pt>
                <c:pt idx="4193">
                  <c:v>1.7467760000000001E-12</c:v>
                </c:pt>
                <c:pt idx="4194">
                  <c:v>1.3928059999999999E-12</c:v>
                </c:pt>
                <c:pt idx="4195">
                  <c:v>1.172765E-12</c:v>
                </c:pt>
                <c:pt idx="4196">
                  <c:v>1.024652E-12</c:v>
                </c:pt>
                <c:pt idx="4197">
                  <c:v>1.024652E-12</c:v>
                </c:pt>
                <c:pt idx="4198">
                  <c:v>1.284204E-12</c:v>
                </c:pt>
                <c:pt idx="4199">
                  <c:v>1.353296E-12</c:v>
                </c:pt>
                <c:pt idx="4200">
                  <c:v>1.2495560000000001E-12</c:v>
                </c:pt>
                <c:pt idx="4201">
                  <c:v>1.3093290000000001E-12</c:v>
                </c:pt>
                <c:pt idx="4202">
                  <c:v>1.370113E-12</c:v>
                </c:pt>
                <c:pt idx="4203">
                  <c:v>1.4138790000000001E-12</c:v>
                </c:pt>
                <c:pt idx="4204">
                  <c:v>1.4138790000000001E-12</c:v>
                </c:pt>
                <c:pt idx="4205">
                  <c:v>1.4138790000000001E-12</c:v>
                </c:pt>
                <c:pt idx="4206">
                  <c:v>1.0797639999999999E-12</c:v>
                </c:pt>
                <c:pt idx="4207">
                  <c:v>1.183908E-12</c:v>
                </c:pt>
                <c:pt idx="4208">
                  <c:v>1.204372E-12</c:v>
                </c:pt>
                <c:pt idx="4209">
                  <c:v>1.210046E-12</c:v>
                </c:pt>
                <c:pt idx="4210">
                  <c:v>1.2507720000000001E-12</c:v>
                </c:pt>
                <c:pt idx="4211">
                  <c:v>1.292713E-12</c:v>
                </c:pt>
                <c:pt idx="4212">
                  <c:v>1.2556340000000001E-12</c:v>
                </c:pt>
                <c:pt idx="4213">
                  <c:v>1.164457E-12</c:v>
                </c:pt>
                <c:pt idx="4214">
                  <c:v>1.2789349999999999E-12</c:v>
                </c:pt>
                <c:pt idx="4215">
                  <c:v>1.2011309999999999E-12</c:v>
                </c:pt>
                <c:pt idx="4216">
                  <c:v>1.224229E-12</c:v>
                </c:pt>
                <c:pt idx="4217">
                  <c:v>1.224229E-12</c:v>
                </c:pt>
                <c:pt idx="4218">
                  <c:v>1.207615E-12</c:v>
                </c:pt>
                <c:pt idx="4219">
                  <c:v>1.653168E-12</c:v>
                </c:pt>
                <c:pt idx="4220">
                  <c:v>1.629461E-12</c:v>
                </c:pt>
                <c:pt idx="4221">
                  <c:v>9.3023309999999994E-13</c:v>
                </c:pt>
                <c:pt idx="4222">
                  <c:v>6.9965590000000003E-13</c:v>
                </c:pt>
                <c:pt idx="4223">
                  <c:v>9.2374950000000009E-13</c:v>
                </c:pt>
                <c:pt idx="4224">
                  <c:v>1.390576E-12</c:v>
                </c:pt>
                <c:pt idx="4225">
                  <c:v>2.112902E-12</c:v>
                </c:pt>
                <c:pt idx="4226">
                  <c:v>1.8343060000000002E-12</c:v>
                </c:pt>
                <c:pt idx="4227">
                  <c:v>1.1387250000000001E-12</c:v>
                </c:pt>
                <c:pt idx="4228">
                  <c:v>1.605755E-12</c:v>
                </c:pt>
                <c:pt idx="4229">
                  <c:v>1.605755E-12</c:v>
                </c:pt>
                <c:pt idx="4230">
                  <c:v>1.843626E-12</c:v>
                </c:pt>
                <c:pt idx="4231">
                  <c:v>1.843626E-12</c:v>
                </c:pt>
                <c:pt idx="4232">
                  <c:v>1.797632E-12</c:v>
                </c:pt>
                <c:pt idx="4233">
                  <c:v>1.9579019999999999E-12</c:v>
                </c:pt>
                <c:pt idx="4234">
                  <c:v>2.0026789999999999E-12</c:v>
                </c:pt>
                <c:pt idx="4235">
                  <c:v>1.8768550000000001E-12</c:v>
                </c:pt>
                <c:pt idx="4236">
                  <c:v>1.8738159999999999E-12</c:v>
                </c:pt>
                <c:pt idx="4237">
                  <c:v>1.8849600000000001E-12</c:v>
                </c:pt>
                <c:pt idx="4238">
                  <c:v>1.7263109999999999E-12</c:v>
                </c:pt>
                <c:pt idx="4239">
                  <c:v>1.797024E-12</c:v>
                </c:pt>
                <c:pt idx="4240">
                  <c:v>1.7350240000000001E-12</c:v>
                </c:pt>
                <c:pt idx="4241">
                  <c:v>1.679913E-12</c:v>
                </c:pt>
                <c:pt idx="4242">
                  <c:v>1.679913E-12</c:v>
                </c:pt>
                <c:pt idx="4243">
                  <c:v>1.5913689999999999E-12</c:v>
                </c:pt>
                <c:pt idx="4244">
                  <c:v>1.6902459999999999E-12</c:v>
                </c:pt>
                <c:pt idx="4245">
                  <c:v>1.0615280000000001E-12</c:v>
                </c:pt>
                <c:pt idx="4246">
                  <c:v>7.9225139999999998E-13</c:v>
                </c:pt>
                <c:pt idx="4247">
                  <c:v>5.8335420000000003E-13</c:v>
                </c:pt>
                <c:pt idx="4248">
                  <c:v>5.8335420000000003E-13</c:v>
                </c:pt>
                <c:pt idx="4249">
                  <c:v>7.0634200000000004E-13</c:v>
                </c:pt>
                <c:pt idx="4250">
                  <c:v>-4.0963199999999999E-13</c:v>
                </c:pt>
                <c:pt idx="4251">
                  <c:v>1.27468E-12</c:v>
                </c:pt>
                <c:pt idx="4252">
                  <c:v>1.700984E-12</c:v>
                </c:pt>
                <c:pt idx="4253">
                  <c:v>1.655801E-12</c:v>
                </c:pt>
                <c:pt idx="4254">
                  <c:v>1.718409E-12</c:v>
                </c:pt>
                <c:pt idx="4255">
                  <c:v>1.718409E-12</c:v>
                </c:pt>
                <c:pt idx="4256">
                  <c:v>1.496139E-12</c:v>
                </c:pt>
                <c:pt idx="4257">
                  <c:v>1.4460930000000001E-12</c:v>
                </c:pt>
                <c:pt idx="4258">
                  <c:v>1.4562239999999999E-12</c:v>
                </c:pt>
                <c:pt idx="4259">
                  <c:v>1.511133E-12</c:v>
                </c:pt>
                <c:pt idx="4260">
                  <c:v>1.437989E-12</c:v>
                </c:pt>
                <c:pt idx="4261">
                  <c:v>1.4069879999999999E-12</c:v>
                </c:pt>
                <c:pt idx="4262">
                  <c:v>1.2663729999999999E-12</c:v>
                </c:pt>
                <c:pt idx="4263">
                  <c:v>1.219973E-12</c:v>
                </c:pt>
                <c:pt idx="4264">
                  <c:v>1.235575E-12</c:v>
                </c:pt>
                <c:pt idx="4265">
                  <c:v>1.1642540000000001E-12</c:v>
                </c:pt>
                <c:pt idx="4266">
                  <c:v>1.1127899999999999E-12</c:v>
                </c:pt>
                <c:pt idx="4267">
                  <c:v>1.1127899999999999E-12</c:v>
                </c:pt>
                <c:pt idx="4268">
                  <c:v>3.873653E-8</c:v>
                </c:pt>
                <c:pt idx="4269">
                  <c:v>3.9034109999999999E-8</c:v>
                </c:pt>
                <c:pt idx="4270">
                  <c:v>3.8459770000000001E-8</c:v>
                </c:pt>
                <c:pt idx="4271">
                  <c:v>3.9029949999999997E-8</c:v>
                </c:pt>
                <c:pt idx="4272">
                  <c:v>3.876229E-8</c:v>
                </c:pt>
                <c:pt idx="4273">
                  <c:v>3.8818870000000003E-8</c:v>
                </c:pt>
                <c:pt idx="4274">
                  <c:v>3.8711850000000001E-8</c:v>
                </c:pt>
                <c:pt idx="4275">
                  <c:v>3.8327709999999998E-8</c:v>
                </c:pt>
                <c:pt idx="4276">
                  <c:v>3.8825280000000002E-8</c:v>
                </c:pt>
                <c:pt idx="4277">
                  <c:v>3.8178079999999999E-8</c:v>
                </c:pt>
                <c:pt idx="4278">
                  <c:v>3.7918549999999999E-8</c:v>
                </c:pt>
                <c:pt idx="4279">
                  <c:v>3.6953759999999998E-8</c:v>
                </c:pt>
                <c:pt idx="4280">
                  <c:v>3.6737650000000002E-8</c:v>
                </c:pt>
                <c:pt idx="4281">
                  <c:v>3.6770990000000002E-8</c:v>
                </c:pt>
                <c:pt idx="4282">
                  <c:v>3.6320910000000003E-8</c:v>
                </c:pt>
                <c:pt idx="4283">
                  <c:v>3.6655869999999999E-8</c:v>
                </c:pt>
                <c:pt idx="4284">
                  <c:v>3.6602590000000002E-8</c:v>
                </c:pt>
                <c:pt idx="4285">
                  <c:v>3.6489120000000002E-8</c:v>
                </c:pt>
                <c:pt idx="4286">
                  <c:v>3.6349499999999997E-8</c:v>
                </c:pt>
                <c:pt idx="4287">
                  <c:v>3.6257510000000002E-8</c:v>
                </c:pt>
                <c:pt idx="4288">
                  <c:v>3.6377930000000001E-8</c:v>
                </c:pt>
                <c:pt idx="4289">
                  <c:v>3.6219379999999997E-8</c:v>
                </c:pt>
                <c:pt idx="4290">
                  <c:v>3.6219379999999997E-8</c:v>
                </c:pt>
                <c:pt idx="4291">
                  <c:v>3.6219379999999997E-8</c:v>
                </c:pt>
                <c:pt idx="4292">
                  <c:v>3.5420770000000003E-8</c:v>
                </c:pt>
                <c:pt idx="4293">
                  <c:v>5.1937579999999997E-8</c:v>
                </c:pt>
                <c:pt idx="4294">
                  <c:v>5.1297489999999997E-8</c:v>
                </c:pt>
                <c:pt idx="4295">
                  <c:v>5.1377950000000002E-8</c:v>
                </c:pt>
                <c:pt idx="4296">
                  <c:v>5.1234770000000001E-8</c:v>
                </c:pt>
                <c:pt idx="4297">
                  <c:v>5.1090560000000003E-8</c:v>
                </c:pt>
                <c:pt idx="4298">
                  <c:v>5.0824309999999999E-8</c:v>
                </c:pt>
                <c:pt idx="4299">
                  <c:v>5.0610480000000002E-8</c:v>
                </c:pt>
                <c:pt idx="4300">
                  <c:v>4.9902090000000001E-8</c:v>
                </c:pt>
                <c:pt idx="4301">
                  <c:v>5.0057729999999997E-8</c:v>
                </c:pt>
                <c:pt idx="4302">
                  <c:v>5.0765729999999999E-8</c:v>
                </c:pt>
                <c:pt idx="4303">
                  <c:v>5.0765729999999999E-8</c:v>
                </c:pt>
                <c:pt idx="4304">
                  <c:v>8.7147580000000006E-8</c:v>
                </c:pt>
                <c:pt idx="4305">
                  <c:v>8.6164139999999995E-8</c:v>
                </c:pt>
                <c:pt idx="4306">
                  <c:v>8.6745709999999995E-8</c:v>
                </c:pt>
                <c:pt idx="4307">
                  <c:v>8.6929199999999995E-8</c:v>
                </c:pt>
                <c:pt idx="4308">
                  <c:v>8.655221E-8</c:v>
                </c:pt>
                <c:pt idx="4309">
                  <c:v>8.6215480000000002E-8</c:v>
                </c:pt>
                <c:pt idx="4310">
                  <c:v>8.6567079999999996E-8</c:v>
                </c:pt>
                <c:pt idx="4311">
                  <c:v>8.6007600000000003E-8</c:v>
                </c:pt>
                <c:pt idx="4312">
                  <c:v>8.6612579999999995E-8</c:v>
                </c:pt>
                <c:pt idx="4313">
                  <c:v>8.5891490000000002E-8</c:v>
                </c:pt>
                <c:pt idx="4314">
                  <c:v>8.594494E-8</c:v>
                </c:pt>
                <c:pt idx="4315">
                  <c:v>8.4542489999999994E-8</c:v>
                </c:pt>
                <c:pt idx="4316">
                  <c:v>8.5227739999999997E-8</c:v>
                </c:pt>
                <c:pt idx="4317">
                  <c:v>8.5138350000000003E-8</c:v>
                </c:pt>
                <c:pt idx="4318">
                  <c:v>8.4632110000000002E-8</c:v>
                </c:pt>
                <c:pt idx="4319">
                  <c:v>8.4106720000000003E-8</c:v>
                </c:pt>
                <c:pt idx="4320">
                  <c:v>8.4181569999999994E-8</c:v>
                </c:pt>
                <c:pt idx="4321">
                  <c:v>8.4114309999999994E-8</c:v>
                </c:pt>
                <c:pt idx="4322">
                  <c:v>8.3865700000000002E-8</c:v>
                </c:pt>
                <c:pt idx="4323">
                  <c:v>8.5038499999999997E-8</c:v>
                </c:pt>
                <c:pt idx="4324">
                  <c:v>8.3284179999999998E-8</c:v>
                </c:pt>
                <c:pt idx="4325">
                  <c:v>8.4998869999999997E-8</c:v>
                </c:pt>
                <c:pt idx="4326">
                  <c:v>8.2470879999999999E-8</c:v>
                </c:pt>
                <c:pt idx="4327">
                  <c:v>8.2730760000000004E-8</c:v>
                </c:pt>
                <c:pt idx="4328">
                  <c:v>8.2375069999999997E-8</c:v>
                </c:pt>
                <c:pt idx="4329">
                  <c:v>8.3057709999999995E-8</c:v>
                </c:pt>
                <c:pt idx="4330">
                  <c:v>8.302613E-8</c:v>
                </c:pt>
                <c:pt idx="4331">
                  <c:v>8.3250999999999996E-8</c:v>
                </c:pt>
                <c:pt idx="4332">
                  <c:v>8.2565669999999994E-8</c:v>
                </c:pt>
                <c:pt idx="4333">
                  <c:v>8.2289390000000002E-8</c:v>
                </c:pt>
                <c:pt idx="4334">
                  <c:v>8.2227370000000004E-8</c:v>
                </c:pt>
                <c:pt idx="4335">
                  <c:v>8.1881599999999996E-8</c:v>
                </c:pt>
                <c:pt idx="4336">
                  <c:v>8.1518690000000004E-8</c:v>
                </c:pt>
                <c:pt idx="4337">
                  <c:v>-1.749349E-4</c:v>
                </c:pt>
                <c:pt idx="4338">
                  <c:v>-1.7477829999999999E-4</c:v>
                </c:pt>
                <c:pt idx="4339">
                  <c:v>-1.7454490000000001E-4</c:v>
                </c:pt>
                <c:pt idx="4340">
                  <c:v>-1.7437090000000001E-4</c:v>
                </c:pt>
                <c:pt idx="4341">
                  <c:v>-1.7434610000000001E-4</c:v>
                </c:pt>
                <c:pt idx="4342">
                  <c:v>-1.742085E-4</c:v>
                </c:pt>
                <c:pt idx="4343">
                  <c:v>-1.740197E-4</c:v>
                </c:pt>
                <c:pt idx="4344">
                  <c:v>-1.7398279999999999E-4</c:v>
                </c:pt>
                <c:pt idx="4345">
                  <c:v>-1.738803E-4</c:v>
                </c:pt>
                <c:pt idx="4346">
                  <c:v>-1.7376349999999999E-4</c:v>
                </c:pt>
                <c:pt idx="4347">
                  <c:v>-1.7367049999999999E-4</c:v>
                </c:pt>
                <c:pt idx="4348">
                  <c:v>-1.7238799999999999E-4</c:v>
                </c:pt>
                <c:pt idx="4349">
                  <c:v>-1.722324E-4</c:v>
                </c:pt>
                <c:pt idx="4350">
                  <c:v>-1.7223450000000001E-4</c:v>
                </c:pt>
                <c:pt idx="4351">
                  <c:v>-1.7228189999999999E-4</c:v>
                </c:pt>
                <c:pt idx="4352">
                  <c:v>-1.7205049999999999E-4</c:v>
                </c:pt>
                <c:pt idx="4353">
                  <c:v>-1.718256E-4</c:v>
                </c:pt>
                <c:pt idx="4354">
                  <c:v>-1.719639E-4</c:v>
                </c:pt>
                <c:pt idx="4355">
                  <c:v>-1.7177229999999999E-4</c:v>
                </c:pt>
                <c:pt idx="4356">
                  <c:v>-1.7203800000000001E-4</c:v>
                </c:pt>
                <c:pt idx="4357">
                  <c:v>-1.7183079999999999E-4</c:v>
                </c:pt>
                <c:pt idx="4358">
                  <c:v>-1.7197480000000001E-4</c:v>
                </c:pt>
                <c:pt idx="4359">
                  <c:v>3.9173680000000001E-8</c:v>
                </c:pt>
                <c:pt idx="4360">
                  <c:v>4.0572779999999998E-8</c:v>
                </c:pt>
                <c:pt idx="4361">
                  <c:v>3.8869930000000001E-8</c:v>
                </c:pt>
                <c:pt idx="4362">
                  <c:v>3.7216540000000001E-8</c:v>
                </c:pt>
                <c:pt idx="4363">
                  <c:v>4.1125380000000001E-8</c:v>
                </c:pt>
                <c:pt idx="4364">
                  <c:v>3.6229639999999999E-8</c:v>
                </c:pt>
                <c:pt idx="4365">
                  <c:v>3.6423259999999998E-8</c:v>
                </c:pt>
                <c:pt idx="4366">
                  <c:v>3.6503389999999998E-8</c:v>
                </c:pt>
                <c:pt idx="4367">
                  <c:v>3.8344589999999999E-8</c:v>
                </c:pt>
                <c:pt idx="4368">
                  <c:v>3.7264770000000003E-8</c:v>
                </c:pt>
                <c:pt idx="4369">
                  <c:v>3.8565199999999999E-8</c:v>
                </c:pt>
                <c:pt idx="4370">
                  <c:v>-1.6960869999999999E-4</c:v>
                </c:pt>
                <c:pt idx="4371">
                  <c:v>-1.6968389999999999E-4</c:v>
                </c:pt>
                <c:pt idx="4372">
                  <c:v>-1.6972879999999999E-4</c:v>
                </c:pt>
                <c:pt idx="4373">
                  <c:v>-1.6963159999999999E-4</c:v>
                </c:pt>
                <c:pt idx="4374">
                  <c:v>-1.695748E-4</c:v>
                </c:pt>
                <c:pt idx="4375">
                  <c:v>-1.695887E-4</c:v>
                </c:pt>
                <c:pt idx="4376">
                  <c:v>-1.695507E-4</c:v>
                </c:pt>
                <c:pt idx="4377">
                  <c:v>-1.6954580000000001E-4</c:v>
                </c:pt>
                <c:pt idx="4378">
                  <c:v>-1.695589E-4</c:v>
                </c:pt>
                <c:pt idx="4379">
                  <c:v>-1.694054E-4</c:v>
                </c:pt>
                <c:pt idx="4380">
                  <c:v>-1.6939679999999999E-4</c:v>
                </c:pt>
                <c:pt idx="4381">
                  <c:v>-1.685863E-4</c:v>
                </c:pt>
                <c:pt idx="4382">
                  <c:v>-1.686572E-4</c:v>
                </c:pt>
                <c:pt idx="4383">
                  <c:v>-1.6853380000000001E-4</c:v>
                </c:pt>
                <c:pt idx="4384">
                  <c:v>-1.6852300000000001E-4</c:v>
                </c:pt>
                <c:pt idx="4385">
                  <c:v>-1.6854190000000001E-4</c:v>
                </c:pt>
                <c:pt idx="4386">
                  <c:v>-1.685282E-4</c:v>
                </c:pt>
                <c:pt idx="4387">
                  <c:v>-1.684911E-4</c:v>
                </c:pt>
                <c:pt idx="4388">
                  <c:v>-1.6830830000000001E-4</c:v>
                </c:pt>
                <c:pt idx="4389">
                  <c:v>-1.683981E-4</c:v>
                </c:pt>
                <c:pt idx="4390">
                  <c:v>-1.68355E-4</c:v>
                </c:pt>
                <c:pt idx="4391">
                  <c:v>-1.6830689999999999E-4</c:v>
                </c:pt>
                <c:pt idx="4392">
                  <c:v>-1.6749420000000001E-4</c:v>
                </c:pt>
                <c:pt idx="4393">
                  <c:v>-1.6744089999999999E-4</c:v>
                </c:pt>
                <c:pt idx="4394">
                  <c:v>-1.6764570000000001E-4</c:v>
                </c:pt>
                <c:pt idx="4395">
                  <c:v>-1.675108E-4</c:v>
                </c:pt>
                <c:pt idx="4396">
                  <c:v>-1.6736919999999999E-4</c:v>
                </c:pt>
                <c:pt idx="4397">
                  <c:v>-1.676065E-4</c:v>
                </c:pt>
                <c:pt idx="4398">
                  <c:v>-1.67534E-4</c:v>
                </c:pt>
                <c:pt idx="4399">
                  <c:v>-1.6730989999999999E-4</c:v>
                </c:pt>
                <c:pt idx="4400">
                  <c:v>-1.6729780000000001E-4</c:v>
                </c:pt>
                <c:pt idx="4401">
                  <c:v>-1.6742189999999999E-4</c:v>
                </c:pt>
                <c:pt idx="4402">
                  <c:v>-1.671868E-4</c:v>
                </c:pt>
                <c:pt idx="4403">
                  <c:v>-1.6683059999999999E-4</c:v>
                </c:pt>
                <c:pt idx="4404">
                  <c:v>-1.6687829999999999E-4</c:v>
                </c:pt>
                <c:pt idx="4405">
                  <c:v>-1.6668799999999999E-4</c:v>
                </c:pt>
                <c:pt idx="4406">
                  <c:v>-1.6674990000000001E-4</c:v>
                </c:pt>
                <c:pt idx="4407">
                  <c:v>-1.66837E-4</c:v>
                </c:pt>
                <c:pt idx="4408">
                  <c:v>-1.6676620000000001E-4</c:v>
                </c:pt>
                <c:pt idx="4409">
                  <c:v>-1.666587E-4</c:v>
                </c:pt>
                <c:pt idx="4410">
                  <c:v>-1.6665110000000001E-4</c:v>
                </c:pt>
                <c:pt idx="4411">
                  <c:v>-1.6647339999999999E-4</c:v>
                </c:pt>
                <c:pt idx="4412">
                  <c:v>-1.6642870000000001E-4</c:v>
                </c:pt>
                <c:pt idx="4413">
                  <c:v>-1.6631250000000001E-4</c:v>
                </c:pt>
                <c:pt idx="4414">
                  <c:v>-1.6568069999999999E-4</c:v>
                </c:pt>
                <c:pt idx="4415">
                  <c:v>-1.6580020000000001E-4</c:v>
                </c:pt>
                <c:pt idx="4416">
                  <c:v>-1.6571589999999999E-4</c:v>
                </c:pt>
                <c:pt idx="4417">
                  <c:v>-1.658958E-4</c:v>
                </c:pt>
                <c:pt idx="4418">
                  <c:v>-1.656758E-4</c:v>
                </c:pt>
                <c:pt idx="4419">
                  <c:v>-1.657304E-4</c:v>
                </c:pt>
                <c:pt idx="4420">
                  <c:v>-1.6564579999999999E-4</c:v>
                </c:pt>
                <c:pt idx="4421">
                  <c:v>-1.6545430000000001E-4</c:v>
                </c:pt>
                <c:pt idx="4422">
                  <c:v>-1.656083E-4</c:v>
                </c:pt>
                <c:pt idx="4423">
                  <c:v>-1.653333E-4</c:v>
                </c:pt>
                <c:pt idx="4424">
                  <c:v>-1.6523610000000001E-4</c:v>
                </c:pt>
                <c:pt idx="4425">
                  <c:v>-1.65E-4</c:v>
                </c:pt>
                <c:pt idx="4426">
                  <c:v>-1.649826E-4</c:v>
                </c:pt>
                <c:pt idx="4427">
                  <c:v>-1.6522149999999999E-4</c:v>
                </c:pt>
                <c:pt idx="4428">
                  <c:v>-1.649396E-4</c:v>
                </c:pt>
                <c:pt idx="4429">
                  <c:v>-1.6486690000000001E-4</c:v>
                </c:pt>
                <c:pt idx="4430">
                  <c:v>-1.6485299999999999E-4</c:v>
                </c:pt>
                <c:pt idx="4431">
                  <c:v>-1.6474020000000001E-4</c:v>
                </c:pt>
                <c:pt idx="4432">
                  <c:v>-1.6459840000000001E-4</c:v>
                </c:pt>
                <c:pt idx="4433">
                  <c:v>8.5282649999999998E-8</c:v>
                </c:pt>
                <c:pt idx="4434">
                  <c:v>1.2865169999999999E-6</c:v>
                </c:pt>
                <c:pt idx="4435">
                  <c:v>1.9112680000000002E-6</c:v>
                </c:pt>
                <c:pt idx="4436">
                  <c:v>1.5706870000000002E-5</c:v>
                </c:pt>
                <c:pt idx="4437">
                  <c:v>1.6312579999999999E-5</c:v>
                </c:pt>
                <c:pt idx="4438">
                  <c:v>1.6503159999999999E-5</c:v>
                </c:pt>
                <c:pt idx="4439">
                  <c:v>1.8621450000000001E-5</c:v>
                </c:pt>
                <c:pt idx="4440">
                  <c:v>3.240618E-5</c:v>
                </c:pt>
                <c:pt idx="4441">
                  <c:v>4.1972070000000002E-5</c:v>
                </c:pt>
                <c:pt idx="4442">
                  <c:v>5.4209970000000002E-5</c:v>
                </c:pt>
                <c:pt idx="4443">
                  <c:v>7.1253259999999995E-5</c:v>
                </c:pt>
                <c:pt idx="4444">
                  <c:v>9.9343339999999997E-5</c:v>
                </c:pt>
                <c:pt idx="4445">
                  <c:v>1.2918319999999999E-4</c:v>
                </c:pt>
                <c:pt idx="4446">
                  <c:v>1.464914E-4</c:v>
                </c:pt>
                <c:pt idx="4447">
                  <c:v>4.8479620000000003E-4</c:v>
                </c:pt>
                <c:pt idx="4448">
                  <c:v>5.0367779999999996E-4</c:v>
                </c:pt>
                <c:pt idx="4449">
                  <c:v>5.2109910000000005E-4</c:v>
                </c:pt>
                <c:pt idx="4450">
                  <c:v>5.3873029999999995E-4</c:v>
                </c:pt>
                <c:pt idx="4451">
                  <c:v>5.4221840000000005E-4</c:v>
                </c:pt>
                <c:pt idx="4452">
                  <c:v>5.3664380000000001E-4</c:v>
                </c:pt>
                <c:pt idx="4453">
                  <c:v>5.4145389999999999E-4</c:v>
                </c:pt>
                <c:pt idx="4454">
                  <c:v>5.5504040000000005E-4</c:v>
                </c:pt>
                <c:pt idx="4455">
                  <c:v>5.5838160000000003E-4</c:v>
                </c:pt>
                <c:pt idx="4456">
                  <c:v>5.5441430000000003E-4</c:v>
                </c:pt>
                <c:pt idx="4457">
                  <c:v>5.6061689999999998E-4</c:v>
                </c:pt>
                <c:pt idx="4458">
                  <c:v>7.7639229999999998E-4</c:v>
                </c:pt>
                <c:pt idx="4459">
                  <c:v>8.0244850000000005E-4</c:v>
                </c:pt>
                <c:pt idx="4460">
                  <c:v>8.3153470000000001E-4</c:v>
                </c:pt>
                <c:pt idx="4461">
                  <c:v>8.6091309999999997E-4</c:v>
                </c:pt>
                <c:pt idx="4462">
                  <c:v>8.800282E-4</c:v>
                </c:pt>
                <c:pt idx="4463">
                  <c:v>8.7354740000000005E-4</c:v>
                </c:pt>
                <c:pt idx="4464">
                  <c:v>8.6717200000000004E-4</c:v>
                </c:pt>
                <c:pt idx="4465">
                  <c:v>8.8815409999999997E-4</c:v>
                </c:pt>
                <c:pt idx="4466">
                  <c:v>9.1381019999999999E-4</c:v>
                </c:pt>
                <c:pt idx="4467">
                  <c:v>9.3690199999999998E-4</c:v>
                </c:pt>
                <c:pt idx="4468">
                  <c:v>9.5969060000000001E-4</c:v>
                </c:pt>
                <c:pt idx="4469">
                  <c:v>1.2195789999999999E-3</c:v>
                </c:pt>
                <c:pt idx="4470">
                  <c:v>1.2393320000000001E-3</c:v>
                </c:pt>
                <c:pt idx="4471">
                  <c:v>1.2423079999999999E-3</c:v>
                </c:pt>
                <c:pt idx="4472">
                  <c:v>1.2339849999999999E-3</c:v>
                </c:pt>
                <c:pt idx="4473">
                  <c:v>1.2447770000000001E-3</c:v>
                </c:pt>
                <c:pt idx="4474">
                  <c:v>1.2792560000000001E-3</c:v>
                </c:pt>
                <c:pt idx="4475">
                  <c:v>1.3138270000000001E-3</c:v>
                </c:pt>
                <c:pt idx="4476">
                  <c:v>1.3363730000000001E-3</c:v>
                </c:pt>
                <c:pt idx="4477">
                  <c:v>1.3377160000000001E-3</c:v>
                </c:pt>
                <c:pt idx="4478">
                  <c:v>1.3484790000000001E-3</c:v>
                </c:pt>
                <c:pt idx="4479">
                  <c:v>1.3708629999999999E-3</c:v>
                </c:pt>
                <c:pt idx="4480">
                  <c:v>1.3570710000000001E-3</c:v>
                </c:pt>
                <c:pt idx="4481">
                  <c:v>1.3543909999999999E-3</c:v>
                </c:pt>
                <c:pt idx="4482">
                  <c:v>1.3509489999999999E-3</c:v>
                </c:pt>
                <c:pt idx="4483">
                  <c:v>1.347495E-3</c:v>
                </c:pt>
                <c:pt idx="4484">
                  <c:v>1.3447070000000001E-3</c:v>
                </c:pt>
                <c:pt idx="4485">
                  <c:v>1.3415879999999999E-3</c:v>
                </c:pt>
                <c:pt idx="4486">
                  <c:v>1.3386579999999999E-3</c:v>
                </c:pt>
                <c:pt idx="4487">
                  <c:v>1.336472E-3</c:v>
                </c:pt>
                <c:pt idx="4488">
                  <c:v>1.3337679999999999E-3</c:v>
                </c:pt>
                <c:pt idx="4489">
                  <c:v>1.331502E-3</c:v>
                </c:pt>
                <c:pt idx="4490">
                  <c:v>1.329284E-3</c:v>
                </c:pt>
                <c:pt idx="4491">
                  <c:v>1.3030800000000001E-3</c:v>
                </c:pt>
                <c:pt idx="4492">
                  <c:v>1.3021949999999999E-3</c:v>
                </c:pt>
                <c:pt idx="4493">
                  <c:v>1.3006000000000001E-3</c:v>
                </c:pt>
                <c:pt idx="4494">
                  <c:v>1.299674E-3</c:v>
                </c:pt>
                <c:pt idx="4495">
                  <c:v>1.2983280000000001E-3</c:v>
                </c:pt>
                <c:pt idx="4496">
                  <c:v>1.2973609999999999E-3</c:v>
                </c:pt>
                <c:pt idx="4497">
                  <c:v>1.296216E-3</c:v>
                </c:pt>
                <c:pt idx="4498">
                  <c:v>1.295009E-3</c:v>
                </c:pt>
                <c:pt idx="4499">
                  <c:v>1.2941680000000001E-3</c:v>
                </c:pt>
                <c:pt idx="4500">
                  <c:v>1.2930769999999999E-3</c:v>
                </c:pt>
                <c:pt idx="4501">
                  <c:v>1.292556E-3</c:v>
                </c:pt>
                <c:pt idx="4502">
                  <c:v>1.28268E-3</c:v>
                </c:pt>
                <c:pt idx="4503">
                  <c:v>1.281974E-3</c:v>
                </c:pt>
                <c:pt idx="4504">
                  <c:v>1.2813309999999999E-3</c:v>
                </c:pt>
                <c:pt idx="4505">
                  <c:v>1.281005E-3</c:v>
                </c:pt>
                <c:pt idx="4506">
                  <c:v>1.2801360000000001E-3</c:v>
                </c:pt>
                <c:pt idx="4507">
                  <c:v>1.279641E-3</c:v>
                </c:pt>
                <c:pt idx="4508">
                  <c:v>1.2795529999999999E-3</c:v>
                </c:pt>
                <c:pt idx="4509">
                  <c:v>1.278658E-3</c:v>
                </c:pt>
                <c:pt idx="4510">
                  <c:v>1.278281E-3</c:v>
                </c:pt>
                <c:pt idx="4511">
                  <c:v>1.2782920000000001E-3</c:v>
                </c:pt>
                <c:pt idx="4512">
                  <c:v>1.277678E-3</c:v>
                </c:pt>
                <c:pt idx="4513">
                  <c:v>1.27388E-3</c:v>
                </c:pt>
                <c:pt idx="4514">
                  <c:v>1.273702E-3</c:v>
                </c:pt>
                <c:pt idx="4515">
                  <c:v>1.272715E-3</c:v>
                </c:pt>
                <c:pt idx="4516">
                  <c:v>1.2730160000000001E-3</c:v>
                </c:pt>
                <c:pt idx="4517">
                  <c:v>1.273188E-3</c:v>
                </c:pt>
                <c:pt idx="4518">
                  <c:v>1.2733449999999999E-3</c:v>
                </c:pt>
                <c:pt idx="4519">
                  <c:v>1.2732469999999999E-3</c:v>
                </c:pt>
                <c:pt idx="4520">
                  <c:v>1.272884E-3</c:v>
                </c:pt>
                <c:pt idx="4521">
                  <c:v>1.2732290000000001E-3</c:v>
                </c:pt>
                <c:pt idx="4522">
                  <c:v>1.272942E-3</c:v>
                </c:pt>
                <c:pt idx="4523">
                  <c:v>1.2728699999999999E-3</c:v>
                </c:pt>
                <c:pt idx="4524">
                  <c:v>1.270843E-3</c:v>
                </c:pt>
                <c:pt idx="4525">
                  <c:v>1.2712540000000001E-3</c:v>
                </c:pt>
                <c:pt idx="4526">
                  <c:v>1.271854E-3</c:v>
                </c:pt>
                <c:pt idx="4527">
                  <c:v>1.2709430000000001E-3</c:v>
                </c:pt>
                <c:pt idx="4528">
                  <c:v>1.2706320000000001E-3</c:v>
                </c:pt>
                <c:pt idx="4529">
                  <c:v>1.2710849999999999E-3</c:v>
                </c:pt>
                <c:pt idx="4530">
                  <c:v>1.2715650000000001E-3</c:v>
                </c:pt>
                <c:pt idx="4531">
                  <c:v>1.2707689999999999E-3</c:v>
                </c:pt>
                <c:pt idx="4532">
                  <c:v>1.2707490000000001E-3</c:v>
                </c:pt>
                <c:pt idx="4533">
                  <c:v>1.271267E-3</c:v>
                </c:pt>
                <c:pt idx="4534">
                  <c:v>1.270668E-3</c:v>
                </c:pt>
                <c:pt idx="4535">
                  <c:v>1.271435E-3</c:v>
                </c:pt>
                <c:pt idx="4536">
                  <c:v>1.2711829999999999E-3</c:v>
                </c:pt>
                <c:pt idx="4537">
                  <c:v>1.2714880000000001E-3</c:v>
                </c:pt>
                <c:pt idx="4538">
                  <c:v>1.2718110000000001E-3</c:v>
                </c:pt>
                <c:pt idx="4539">
                  <c:v>1.27136E-3</c:v>
                </c:pt>
                <c:pt idx="4540">
                  <c:v>1.271608E-3</c:v>
                </c:pt>
                <c:pt idx="4541">
                  <c:v>1.27154E-3</c:v>
                </c:pt>
                <c:pt idx="4542">
                  <c:v>1.271496E-3</c:v>
                </c:pt>
                <c:pt idx="4543">
                  <c:v>1.2720889999999999E-3</c:v>
                </c:pt>
                <c:pt idx="4544">
                  <c:v>1.2715440000000001E-3</c:v>
                </c:pt>
                <c:pt idx="4545">
                  <c:v>1.2716470000000001E-3</c:v>
                </c:pt>
                <c:pt idx="4546">
                  <c:v>1.272465E-3</c:v>
                </c:pt>
                <c:pt idx="4547">
                  <c:v>1.272738E-3</c:v>
                </c:pt>
                <c:pt idx="4548">
                  <c:v>1.2728590000000001E-3</c:v>
                </c:pt>
                <c:pt idx="4549">
                  <c:v>1.2731769999999999E-3</c:v>
                </c:pt>
                <c:pt idx="4550">
                  <c:v>1.2729460000000001E-3</c:v>
                </c:pt>
                <c:pt idx="4551">
                  <c:v>1.2728080000000001E-3</c:v>
                </c:pt>
                <c:pt idx="4552">
                  <c:v>1.2729519999999999E-3</c:v>
                </c:pt>
                <c:pt idx="4553">
                  <c:v>1.27308E-3</c:v>
                </c:pt>
                <c:pt idx="4554">
                  <c:v>1.273335E-3</c:v>
                </c:pt>
                <c:pt idx="4555">
                  <c:v>1.273504E-3</c:v>
                </c:pt>
                <c:pt idx="4556">
                  <c:v>1.27385E-3</c:v>
                </c:pt>
                <c:pt idx="4557">
                  <c:v>1.274493E-3</c:v>
                </c:pt>
                <c:pt idx="4558">
                  <c:v>1.273824E-3</c:v>
                </c:pt>
                <c:pt idx="4559">
                  <c:v>1.273756E-3</c:v>
                </c:pt>
                <c:pt idx="4560">
                  <c:v>1.2739229999999999E-3</c:v>
                </c:pt>
                <c:pt idx="4561">
                  <c:v>1.2737740000000001E-3</c:v>
                </c:pt>
                <c:pt idx="4562">
                  <c:v>1.274571E-3</c:v>
                </c:pt>
                <c:pt idx="4563">
                  <c:v>1.274456E-3</c:v>
                </c:pt>
                <c:pt idx="4564">
                  <c:v>1.2745670000000001E-3</c:v>
                </c:pt>
                <c:pt idx="4565">
                  <c:v>1.274407E-3</c:v>
                </c:pt>
                <c:pt idx="4566">
                  <c:v>1.2740430000000001E-3</c:v>
                </c:pt>
                <c:pt idx="4567">
                  <c:v>1.2744900000000001E-3</c:v>
                </c:pt>
                <c:pt idx="4568">
                  <c:v>1.2759729999999999E-3</c:v>
                </c:pt>
                <c:pt idx="4569">
                  <c:v>1.2761459999999999E-3</c:v>
                </c:pt>
                <c:pt idx="4570">
                  <c:v>1.275822E-3</c:v>
                </c:pt>
                <c:pt idx="4571">
                  <c:v>1.2757199999999999E-3</c:v>
                </c:pt>
                <c:pt idx="4572">
                  <c:v>1.2762769999999999E-3</c:v>
                </c:pt>
                <c:pt idx="4573">
                  <c:v>1.2763620000000001E-3</c:v>
                </c:pt>
                <c:pt idx="4574">
                  <c:v>1.2764639999999999E-3</c:v>
                </c:pt>
                <c:pt idx="4575">
                  <c:v>1.276927E-3</c:v>
                </c:pt>
                <c:pt idx="4576">
                  <c:v>1.2764429999999999E-3</c:v>
                </c:pt>
                <c:pt idx="4577">
                  <c:v>1.2764810000000001E-3</c:v>
                </c:pt>
                <c:pt idx="4578">
                  <c:v>1.2767709999999999E-3</c:v>
                </c:pt>
                <c:pt idx="4579">
                  <c:v>1.2775320000000001E-3</c:v>
                </c:pt>
                <c:pt idx="4580">
                  <c:v>1.2775799999999999E-3</c:v>
                </c:pt>
                <c:pt idx="4581">
                  <c:v>1.2772580000000001E-3</c:v>
                </c:pt>
                <c:pt idx="4582">
                  <c:v>1.278075E-3</c:v>
                </c:pt>
                <c:pt idx="4583">
                  <c:v>1.2779810000000001E-3</c:v>
                </c:pt>
                <c:pt idx="4584">
                  <c:v>1.2775810000000001E-3</c:v>
                </c:pt>
                <c:pt idx="4585">
                  <c:v>1.277151E-3</c:v>
                </c:pt>
                <c:pt idx="4586">
                  <c:v>1.2773070000000001E-3</c:v>
                </c:pt>
                <c:pt idx="4587">
                  <c:v>1.2777380000000001E-3</c:v>
                </c:pt>
                <c:pt idx="4588">
                  <c:v>1.2779670000000001E-3</c:v>
                </c:pt>
                <c:pt idx="4589">
                  <c:v>1.2776039999999999E-3</c:v>
                </c:pt>
                <c:pt idx="4590">
                  <c:v>1.279164E-3</c:v>
                </c:pt>
                <c:pt idx="4591">
                  <c:v>1.279561E-3</c:v>
                </c:pt>
                <c:pt idx="4592">
                  <c:v>1.2792249999999999E-3</c:v>
                </c:pt>
                <c:pt idx="4593">
                  <c:v>1.279327E-3</c:v>
                </c:pt>
                <c:pt idx="4594">
                  <c:v>1.2797100000000001E-3</c:v>
                </c:pt>
                <c:pt idx="4595">
                  <c:v>1.2797139999999999E-3</c:v>
                </c:pt>
                <c:pt idx="4596">
                  <c:v>1.2801679999999999E-3</c:v>
                </c:pt>
                <c:pt idx="4597">
                  <c:v>1.2800229999999999E-3</c:v>
                </c:pt>
                <c:pt idx="4598">
                  <c:v>1.2793080000000001E-3</c:v>
                </c:pt>
                <c:pt idx="4599">
                  <c:v>1.279435E-3</c:v>
                </c:pt>
                <c:pt idx="4600">
                  <c:v>1.2791180000000001E-3</c:v>
                </c:pt>
                <c:pt idx="4601">
                  <c:v>1.2806040000000001E-3</c:v>
                </c:pt>
                <c:pt idx="4602">
                  <c:v>1.2803700000000001E-3</c:v>
                </c:pt>
                <c:pt idx="4603">
                  <c:v>1.280399E-3</c:v>
                </c:pt>
                <c:pt idx="4604">
                  <c:v>1.28057E-3</c:v>
                </c:pt>
                <c:pt idx="4605">
                  <c:v>1.280577E-3</c:v>
                </c:pt>
                <c:pt idx="4606">
                  <c:v>1.280778E-3</c:v>
                </c:pt>
                <c:pt idx="4607">
                  <c:v>1.2808419999999999E-3</c:v>
                </c:pt>
                <c:pt idx="4608">
                  <c:v>1.2809E-3</c:v>
                </c:pt>
                <c:pt idx="4609">
                  <c:v>1.2812120000000001E-3</c:v>
                </c:pt>
                <c:pt idx="4610">
                  <c:v>1.280801E-3</c:v>
                </c:pt>
                <c:pt idx="4611">
                  <c:v>1.2808629999999999E-3</c:v>
                </c:pt>
                <c:pt idx="4612">
                  <c:v>1.281962E-3</c:v>
                </c:pt>
                <c:pt idx="4613">
                  <c:v>1.2815190000000001E-3</c:v>
                </c:pt>
                <c:pt idx="4614">
                  <c:v>1.2815700000000001E-3</c:v>
                </c:pt>
                <c:pt idx="4615">
                  <c:v>1.2813740000000001E-3</c:v>
                </c:pt>
                <c:pt idx="4616">
                  <c:v>1.2814180000000001E-3</c:v>
                </c:pt>
                <c:pt idx="4617">
                  <c:v>1.2814829999999999E-3</c:v>
                </c:pt>
                <c:pt idx="4618">
                  <c:v>1.281335E-3</c:v>
                </c:pt>
                <c:pt idx="4619">
                  <c:v>1.2810930000000001E-3</c:v>
                </c:pt>
                <c:pt idx="4620">
                  <c:v>1.2815159999999999E-3</c:v>
                </c:pt>
                <c:pt idx="4621">
                  <c:v>1.2812609999999999E-3</c:v>
                </c:pt>
                <c:pt idx="4622">
                  <c:v>1.2817379999999999E-3</c:v>
                </c:pt>
                <c:pt idx="4623">
                  <c:v>1.2823579999999999E-3</c:v>
                </c:pt>
                <c:pt idx="4624">
                  <c:v>1.2824959999999999E-3</c:v>
                </c:pt>
                <c:pt idx="4625">
                  <c:v>1.2827489999999999E-3</c:v>
                </c:pt>
                <c:pt idx="4626">
                  <c:v>1.282168E-3</c:v>
                </c:pt>
                <c:pt idx="4627">
                  <c:v>1.281974E-3</c:v>
                </c:pt>
                <c:pt idx="4628">
                  <c:v>1.282678E-3</c:v>
                </c:pt>
                <c:pt idx="4629">
                  <c:v>1.282552E-3</c:v>
                </c:pt>
                <c:pt idx="4630">
                  <c:v>1.282404E-3</c:v>
                </c:pt>
                <c:pt idx="4631">
                  <c:v>1.282636E-3</c:v>
                </c:pt>
                <c:pt idx="4632">
                  <c:v>1.282247E-3</c:v>
                </c:pt>
                <c:pt idx="4633">
                  <c:v>1.282095E-3</c:v>
                </c:pt>
                <c:pt idx="4634">
                  <c:v>1.2832200000000001E-3</c:v>
                </c:pt>
                <c:pt idx="4635">
                  <c:v>1.2829709999999999E-3</c:v>
                </c:pt>
                <c:pt idx="4636">
                  <c:v>1.282676E-3</c:v>
                </c:pt>
                <c:pt idx="4637">
                  <c:v>1.2823439999999999E-3</c:v>
                </c:pt>
                <c:pt idx="4638">
                  <c:v>1.282514E-3</c:v>
                </c:pt>
                <c:pt idx="4639">
                  <c:v>1.283742E-3</c:v>
                </c:pt>
                <c:pt idx="4640">
                  <c:v>1.284805E-3</c:v>
                </c:pt>
                <c:pt idx="4641">
                  <c:v>1.284517E-3</c:v>
                </c:pt>
                <c:pt idx="4642">
                  <c:v>1.2845529999999999E-3</c:v>
                </c:pt>
                <c:pt idx="4643">
                  <c:v>1.2842789999999999E-3</c:v>
                </c:pt>
                <c:pt idx="4644">
                  <c:v>1.2843279999999999E-3</c:v>
                </c:pt>
                <c:pt idx="4645">
                  <c:v>1.2859659999999999E-3</c:v>
                </c:pt>
                <c:pt idx="4646">
                  <c:v>1.2857840000000001E-3</c:v>
                </c:pt>
                <c:pt idx="4647">
                  <c:v>1.2852969999999999E-3</c:v>
                </c:pt>
                <c:pt idx="4648">
                  <c:v>1.285097E-3</c:v>
                </c:pt>
                <c:pt idx="4649">
                  <c:v>1.2848969999999999E-3</c:v>
                </c:pt>
                <c:pt idx="4650">
                  <c:v>1.2846870000000001E-3</c:v>
                </c:pt>
                <c:pt idx="4651">
                  <c:v>1.285139E-3</c:v>
                </c:pt>
                <c:pt idx="4652">
                  <c:v>1.285092E-3</c:v>
                </c:pt>
                <c:pt idx="4653">
                  <c:v>1.2848149999999999E-3</c:v>
                </c:pt>
                <c:pt idx="4654">
                  <c:v>1.2851519999999999E-3</c:v>
                </c:pt>
                <c:pt idx="4655">
                  <c:v>1.285298E-3</c:v>
                </c:pt>
                <c:pt idx="4656">
                  <c:v>1.2861839999999999E-3</c:v>
                </c:pt>
                <c:pt idx="4657">
                  <c:v>1.285998E-3</c:v>
                </c:pt>
                <c:pt idx="4658">
                  <c:v>1.2859740000000001E-3</c:v>
                </c:pt>
                <c:pt idx="4659">
                  <c:v>1.2859600000000001E-3</c:v>
                </c:pt>
                <c:pt idx="4660">
                  <c:v>1.285949E-3</c:v>
                </c:pt>
                <c:pt idx="4661">
                  <c:v>1.2858889999999999E-3</c:v>
                </c:pt>
                <c:pt idx="4662">
                  <c:v>1.2857540000000001E-3</c:v>
                </c:pt>
                <c:pt idx="4663">
                  <c:v>1.286038E-3</c:v>
                </c:pt>
                <c:pt idx="4664">
                  <c:v>1.2856320000000001E-3</c:v>
                </c:pt>
                <c:pt idx="4665">
                  <c:v>1.2855830000000001E-3</c:v>
                </c:pt>
                <c:pt idx="4666">
                  <c:v>1.2859569999999999E-3</c:v>
                </c:pt>
                <c:pt idx="4667">
                  <c:v>1.2852009999999999E-3</c:v>
                </c:pt>
                <c:pt idx="4668">
                  <c:v>1.284924E-3</c:v>
                </c:pt>
                <c:pt idx="4669">
                  <c:v>1.2842730000000001E-3</c:v>
                </c:pt>
                <c:pt idx="4670">
                  <c:v>1.284699E-3</c:v>
                </c:pt>
                <c:pt idx="4671">
                  <c:v>1.2842400000000001E-3</c:v>
                </c:pt>
                <c:pt idx="4672">
                  <c:v>1.2840390000000001E-3</c:v>
                </c:pt>
                <c:pt idx="4673">
                  <c:v>1.2834400000000001E-3</c:v>
                </c:pt>
                <c:pt idx="4674">
                  <c:v>1.2842280000000001E-3</c:v>
                </c:pt>
                <c:pt idx="4675">
                  <c:v>1.284035E-3</c:v>
                </c:pt>
                <c:pt idx="4676">
                  <c:v>1.28378E-3</c:v>
                </c:pt>
                <c:pt idx="4677">
                  <c:v>1.2841110000000001E-3</c:v>
                </c:pt>
                <c:pt idx="4678">
                  <c:v>1.2836049999999999E-3</c:v>
                </c:pt>
                <c:pt idx="4679">
                  <c:v>1.2839220000000001E-3</c:v>
                </c:pt>
                <c:pt idx="4680">
                  <c:v>1.2843279999999999E-3</c:v>
                </c:pt>
                <c:pt idx="4681">
                  <c:v>1.284129E-3</c:v>
                </c:pt>
                <c:pt idx="4682">
                  <c:v>1.28414E-3</c:v>
                </c:pt>
                <c:pt idx="4683">
                  <c:v>1.283714E-3</c:v>
                </c:pt>
                <c:pt idx="4684">
                  <c:v>1.2844620000000001E-3</c:v>
                </c:pt>
                <c:pt idx="4685">
                  <c:v>1.28462E-3</c:v>
                </c:pt>
                <c:pt idx="4686">
                  <c:v>1.283813E-3</c:v>
                </c:pt>
                <c:pt idx="4687">
                  <c:v>1.2843279999999999E-3</c:v>
                </c:pt>
                <c:pt idx="4688">
                  <c:v>1.2847049999999999E-3</c:v>
                </c:pt>
                <c:pt idx="4689">
                  <c:v>1.283663E-3</c:v>
                </c:pt>
                <c:pt idx="4690">
                  <c:v>1.283312E-3</c:v>
                </c:pt>
                <c:pt idx="4691">
                  <c:v>1.2835699999999999E-3</c:v>
                </c:pt>
                <c:pt idx="4692">
                  <c:v>1.28433E-3</c:v>
                </c:pt>
                <c:pt idx="4693">
                  <c:v>1.2836900000000001E-3</c:v>
                </c:pt>
                <c:pt idx="4694">
                  <c:v>1.283066E-3</c:v>
                </c:pt>
                <c:pt idx="4695">
                  <c:v>1.2847449999999999E-3</c:v>
                </c:pt>
                <c:pt idx="4696">
                  <c:v>1.285652E-3</c:v>
                </c:pt>
                <c:pt idx="4697">
                  <c:v>1.284706E-3</c:v>
                </c:pt>
                <c:pt idx="4698">
                  <c:v>1.2853470000000001E-3</c:v>
                </c:pt>
                <c:pt idx="4699">
                  <c:v>1.2849999999999999E-3</c:v>
                </c:pt>
                <c:pt idx="4700">
                  <c:v>1.284917E-3</c:v>
                </c:pt>
                <c:pt idx="4701">
                  <c:v>1.2843959999999999E-3</c:v>
                </c:pt>
                <c:pt idx="4702">
                  <c:v>1.2853879999999999E-3</c:v>
                </c:pt>
                <c:pt idx="4703">
                  <c:v>1.284997E-3</c:v>
                </c:pt>
                <c:pt idx="4704">
                  <c:v>1.28487E-3</c:v>
                </c:pt>
                <c:pt idx="4705">
                  <c:v>1.2842140000000001E-3</c:v>
                </c:pt>
                <c:pt idx="4706">
                  <c:v>1.2839100000000001E-3</c:v>
                </c:pt>
                <c:pt idx="4707">
                  <c:v>1.284215E-3</c:v>
                </c:pt>
                <c:pt idx="4708">
                  <c:v>1.284115E-3</c:v>
                </c:pt>
                <c:pt idx="4709">
                  <c:v>1.284388E-3</c:v>
                </c:pt>
                <c:pt idx="4710">
                  <c:v>1.2837969999999999E-3</c:v>
                </c:pt>
                <c:pt idx="4711">
                  <c:v>1.284409E-3</c:v>
                </c:pt>
                <c:pt idx="4712">
                  <c:v>1.284487E-3</c:v>
                </c:pt>
                <c:pt idx="4713">
                  <c:v>1.2846680000000001E-3</c:v>
                </c:pt>
                <c:pt idx="4714">
                  <c:v>1.2845269999999999E-3</c:v>
                </c:pt>
                <c:pt idx="4715">
                  <c:v>1.284699E-3</c:v>
                </c:pt>
                <c:pt idx="4716">
                  <c:v>1.284837E-3</c:v>
                </c:pt>
                <c:pt idx="4717">
                  <c:v>1.2843729999999999E-3</c:v>
                </c:pt>
                <c:pt idx="4718">
                  <c:v>1.2844340000000001E-3</c:v>
                </c:pt>
                <c:pt idx="4719">
                  <c:v>1.2837530000000001E-3</c:v>
                </c:pt>
                <c:pt idx="4720">
                  <c:v>1.283534E-3</c:v>
                </c:pt>
                <c:pt idx="4721">
                  <c:v>1.2844600000000001E-3</c:v>
                </c:pt>
                <c:pt idx="4722">
                  <c:v>1.284154E-3</c:v>
                </c:pt>
                <c:pt idx="4723">
                  <c:v>1.284969E-3</c:v>
                </c:pt>
                <c:pt idx="4724">
                  <c:v>1.2851760000000001E-3</c:v>
                </c:pt>
                <c:pt idx="4725">
                  <c:v>1.284685E-3</c:v>
                </c:pt>
                <c:pt idx="4726">
                  <c:v>1.284136E-3</c:v>
                </c:pt>
                <c:pt idx="4727">
                  <c:v>1.2846610000000001E-3</c:v>
                </c:pt>
                <c:pt idx="4728">
                  <c:v>1.2843189999999999E-3</c:v>
                </c:pt>
                <c:pt idx="4729">
                  <c:v>1.28477E-3</c:v>
                </c:pt>
                <c:pt idx="4730">
                  <c:v>1.284208E-3</c:v>
                </c:pt>
                <c:pt idx="4731">
                  <c:v>1.2845280000000001E-3</c:v>
                </c:pt>
                <c:pt idx="4732">
                  <c:v>1.2848110000000001E-3</c:v>
                </c:pt>
                <c:pt idx="4733">
                  <c:v>1.2835520000000001E-3</c:v>
                </c:pt>
                <c:pt idx="4734">
                  <c:v>1.283888E-3</c:v>
                </c:pt>
                <c:pt idx="4735">
                  <c:v>1.2840169999999999E-3</c:v>
                </c:pt>
                <c:pt idx="4736">
                  <c:v>1.283927E-3</c:v>
                </c:pt>
                <c:pt idx="4737">
                  <c:v>1.2835290000000001E-3</c:v>
                </c:pt>
                <c:pt idx="4738">
                  <c:v>1.2837650000000001E-3</c:v>
                </c:pt>
                <c:pt idx="4739">
                  <c:v>1.284292E-3</c:v>
                </c:pt>
                <c:pt idx="4740">
                  <c:v>1.2840880000000001E-3</c:v>
                </c:pt>
                <c:pt idx="4741">
                  <c:v>1.284332E-3</c:v>
                </c:pt>
                <c:pt idx="4742">
                  <c:v>1.284564E-3</c:v>
                </c:pt>
                <c:pt idx="4743">
                  <c:v>1.284323E-3</c:v>
                </c:pt>
                <c:pt idx="4744">
                  <c:v>1.2844480000000001E-3</c:v>
                </c:pt>
                <c:pt idx="4745">
                  <c:v>1.2835209999999999E-3</c:v>
                </c:pt>
                <c:pt idx="4746">
                  <c:v>1.2832570000000001E-3</c:v>
                </c:pt>
                <c:pt idx="4747">
                  <c:v>1.2833040000000001E-3</c:v>
                </c:pt>
                <c:pt idx="4748">
                  <c:v>1.283328E-3</c:v>
                </c:pt>
                <c:pt idx="4749">
                  <c:v>1.2840970000000001E-3</c:v>
                </c:pt>
                <c:pt idx="4750">
                  <c:v>1.283108E-3</c:v>
                </c:pt>
                <c:pt idx="4751">
                  <c:v>1.2838019999999999E-3</c:v>
                </c:pt>
                <c:pt idx="4752">
                  <c:v>1.2842789999999999E-3</c:v>
                </c:pt>
                <c:pt idx="4753">
                  <c:v>1.2837300000000001E-3</c:v>
                </c:pt>
                <c:pt idx="4754">
                  <c:v>1.2835360000000001E-3</c:v>
                </c:pt>
                <c:pt idx="4755">
                  <c:v>1.2838159999999999E-3</c:v>
                </c:pt>
                <c:pt idx="4756">
                  <c:v>1.2841490000000001E-3</c:v>
                </c:pt>
                <c:pt idx="4757">
                  <c:v>1.28345E-3</c:v>
                </c:pt>
                <c:pt idx="4758">
                  <c:v>1.284414E-3</c:v>
                </c:pt>
                <c:pt idx="4759">
                  <c:v>1.2839209999999999E-3</c:v>
                </c:pt>
                <c:pt idx="4760">
                  <c:v>1.2833949999999999E-3</c:v>
                </c:pt>
                <c:pt idx="4761">
                  <c:v>1.2829880000000001E-3</c:v>
                </c:pt>
                <c:pt idx="4762">
                  <c:v>1.2829549999999999E-3</c:v>
                </c:pt>
                <c:pt idx="4763">
                  <c:v>1.284472E-3</c:v>
                </c:pt>
                <c:pt idx="4764">
                  <c:v>1.2837549999999999E-3</c:v>
                </c:pt>
                <c:pt idx="4765">
                  <c:v>1.2838120000000001E-3</c:v>
                </c:pt>
                <c:pt idx="4766">
                  <c:v>1.2842439999999999E-3</c:v>
                </c:pt>
                <c:pt idx="4767">
                  <c:v>1.283073E-3</c:v>
                </c:pt>
                <c:pt idx="4768">
                  <c:v>1.283293E-3</c:v>
                </c:pt>
                <c:pt idx="4769">
                  <c:v>1.283906E-3</c:v>
                </c:pt>
                <c:pt idx="4770">
                  <c:v>1.2831780000000001E-3</c:v>
                </c:pt>
                <c:pt idx="4771">
                  <c:v>1.282888E-3</c:v>
                </c:pt>
                <c:pt idx="4772">
                  <c:v>1.28302E-3</c:v>
                </c:pt>
                <c:pt idx="4773">
                  <c:v>1.283471E-3</c:v>
                </c:pt>
                <c:pt idx="4774">
                  <c:v>1.2835259999999999E-3</c:v>
                </c:pt>
                <c:pt idx="4775">
                  <c:v>1.283668E-3</c:v>
                </c:pt>
                <c:pt idx="4776">
                  <c:v>1.284568E-3</c:v>
                </c:pt>
                <c:pt idx="4777">
                  <c:v>1.283242E-3</c:v>
                </c:pt>
                <c:pt idx="4778">
                  <c:v>1.2834700000000001E-3</c:v>
                </c:pt>
                <c:pt idx="4779">
                  <c:v>1.28411E-3</c:v>
                </c:pt>
                <c:pt idx="4780">
                  <c:v>1.2833930000000001E-3</c:v>
                </c:pt>
                <c:pt idx="4781">
                  <c:v>1.2834109999999999E-3</c:v>
                </c:pt>
                <c:pt idx="4782">
                  <c:v>1.283221E-3</c:v>
                </c:pt>
                <c:pt idx="4783">
                  <c:v>1.2827120000000001E-3</c:v>
                </c:pt>
                <c:pt idx="4784">
                  <c:v>1.2825860000000001E-3</c:v>
                </c:pt>
                <c:pt idx="4785">
                  <c:v>1.2820990000000001E-3</c:v>
                </c:pt>
                <c:pt idx="4786">
                  <c:v>1.283675E-3</c:v>
                </c:pt>
                <c:pt idx="4787">
                  <c:v>1.282299E-3</c:v>
                </c:pt>
                <c:pt idx="4788">
                  <c:v>1.2819660000000001E-3</c:v>
                </c:pt>
                <c:pt idx="4789">
                  <c:v>1.2824830000000001E-3</c:v>
                </c:pt>
                <c:pt idx="4790">
                  <c:v>1.2822829999999999E-3</c:v>
                </c:pt>
                <c:pt idx="4791">
                  <c:v>1.2815400000000001E-3</c:v>
                </c:pt>
                <c:pt idx="4792">
                  <c:v>1.28173E-3</c:v>
                </c:pt>
                <c:pt idx="4793">
                  <c:v>1.2816749999999999E-3</c:v>
                </c:pt>
                <c:pt idx="4794">
                  <c:v>1.2821009999999999E-3</c:v>
                </c:pt>
                <c:pt idx="4795">
                  <c:v>1.2818110000000001E-3</c:v>
                </c:pt>
                <c:pt idx="4796">
                  <c:v>1.281728E-3</c:v>
                </c:pt>
                <c:pt idx="4797">
                  <c:v>1.282208E-3</c:v>
                </c:pt>
                <c:pt idx="4798">
                  <c:v>1.282652E-3</c:v>
                </c:pt>
                <c:pt idx="4799">
                  <c:v>1.2815789999999999E-3</c:v>
                </c:pt>
                <c:pt idx="4800">
                  <c:v>1.282512E-3</c:v>
                </c:pt>
                <c:pt idx="4801">
                  <c:v>1.2823470000000001E-3</c:v>
                </c:pt>
                <c:pt idx="4802">
                  <c:v>1.2824959999999999E-3</c:v>
                </c:pt>
                <c:pt idx="4803">
                  <c:v>1.282193E-3</c:v>
                </c:pt>
                <c:pt idx="4804">
                  <c:v>1.2824620000000001E-3</c:v>
                </c:pt>
                <c:pt idx="4805">
                  <c:v>1.2830789999999999E-3</c:v>
                </c:pt>
                <c:pt idx="4806">
                  <c:v>1.2836869999999999E-3</c:v>
                </c:pt>
                <c:pt idx="4807">
                  <c:v>1.2833040000000001E-3</c:v>
                </c:pt>
                <c:pt idx="4808">
                  <c:v>1.282114E-3</c:v>
                </c:pt>
                <c:pt idx="4809">
                  <c:v>1.2816100000000001E-3</c:v>
                </c:pt>
                <c:pt idx="4810">
                  <c:v>1.2838960000000001E-3</c:v>
                </c:pt>
                <c:pt idx="4811">
                  <c:v>1.284442E-3</c:v>
                </c:pt>
                <c:pt idx="4812">
                  <c:v>1.285167E-3</c:v>
                </c:pt>
                <c:pt idx="4813">
                  <c:v>1.285179E-3</c:v>
                </c:pt>
                <c:pt idx="4814">
                  <c:v>1.284702E-3</c:v>
                </c:pt>
                <c:pt idx="4815">
                  <c:v>1.2841689999999999E-3</c:v>
                </c:pt>
                <c:pt idx="4816">
                  <c:v>1.2840340000000001E-3</c:v>
                </c:pt>
                <c:pt idx="4817">
                  <c:v>1.284896E-3</c:v>
                </c:pt>
                <c:pt idx="4818">
                  <c:v>1.284568E-3</c:v>
                </c:pt>
                <c:pt idx="4819">
                  <c:v>1.2841580000000001E-3</c:v>
                </c:pt>
                <c:pt idx="4820">
                  <c:v>1.284281E-3</c:v>
                </c:pt>
                <c:pt idx="4821">
                  <c:v>1.284501E-3</c:v>
                </c:pt>
                <c:pt idx="4822">
                  <c:v>1.2849350000000001E-3</c:v>
                </c:pt>
                <c:pt idx="4823">
                  <c:v>1.2841199999999999E-3</c:v>
                </c:pt>
                <c:pt idx="4824">
                  <c:v>1.2839399999999999E-3</c:v>
                </c:pt>
                <c:pt idx="4825">
                  <c:v>1.2837980000000001E-3</c:v>
                </c:pt>
                <c:pt idx="4826">
                  <c:v>1.2828119999999999E-3</c:v>
                </c:pt>
                <c:pt idx="4827">
                  <c:v>1.284079E-3</c:v>
                </c:pt>
                <c:pt idx="4828">
                  <c:v>1.2836E-3</c:v>
                </c:pt>
                <c:pt idx="4829">
                  <c:v>1.2833409999999999E-3</c:v>
                </c:pt>
                <c:pt idx="4830">
                  <c:v>1.283696E-3</c:v>
                </c:pt>
                <c:pt idx="4831">
                  <c:v>1.282989E-3</c:v>
                </c:pt>
                <c:pt idx="4832">
                  <c:v>1.283689E-3</c:v>
                </c:pt>
                <c:pt idx="4833">
                  <c:v>1.283976E-3</c:v>
                </c:pt>
                <c:pt idx="4834">
                  <c:v>1.283771E-3</c:v>
                </c:pt>
                <c:pt idx="4835">
                  <c:v>1.283452E-3</c:v>
                </c:pt>
                <c:pt idx="4836">
                  <c:v>1.2826020000000001E-3</c:v>
                </c:pt>
                <c:pt idx="4837">
                  <c:v>1.2826370000000001E-3</c:v>
                </c:pt>
                <c:pt idx="4838">
                  <c:v>1.283385E-3</c:v>
                </c:pt>
                <c:pt idx="4839">
                  <c:v>1.2828189999999999E-3</c:v>
                </c:pt>
                <c:pt idx="4840">
                  <c:v>1.2838000000000001E-3</c:v>
                </c:pt>
                <c:pt idx="4841">
                  <c:v>1.2836740000000001E-3</c:v>
                </c:pt>
                <c:pt idx="4842">
                  <c:v>1.283153E-3</c:v>
                </c:pt>
                <c:pt idx="4843">
                  <c:v>1.284264E-3</c:v>
                </c:pt>
                <c:pt idx="4844">
                  <c:v>1.285041E-3</c:v>
                </c:pt>
                <c:pt idx="4845">
                  <c:v>1.283387E-3</c:v>
                </c:pt>
                <c:pt idx="4846">
                  <c:v>1.283932E-3</c:v>
                </c:pt>
                <c:pt idx="4847">
                  <c:v>1.2841580000000001E-3</c:v>
                </c:pt>
                <c:pt idx="4848">
                  <c:v>1.283679E-3</c:v>
                </c:pt>
                <c:pt idx="4849">
                  <c:v>1.2828889999999999E-3</c:v>
                </c:pt>
                <c:pt idx="4850">
                  <c:v>1.283742E-3</c:v>
                </c:pt>
                <c:pt idx="4851">
                  <c:v>1.2842800000000001E-3</c:v>
                </c:pt>
                <c:pt idx="4852">
                  <c:v>1.283867E-3</c:v>
                </c:pt>
                <c:pt idx="4853">
                  <c:v>1.2837300000000001E-3</c:v>
                </c:pt>
                <c:pt idx="4854">
                  <c:v>1.2835430000000001E-3</c:v>
                </c:pt>
                <c:pt idx="4855">
                  <c:v>1.284795E-3</c:v>
                </c:pt>
                <c:pt idx="4856">
                  <c:v>1.284367E-3</c:v>
                </c:pt>
                <c:pt idx="4857">
                  <c:v>1.283361E-3</c:v>
                </c:pt>
                <c:pt idx="4858">
                  <c:v>1.2838459999999999E-3</c:v>
                </c:pt>
                <c:pt idx="4859">
                  <c:v>1.2846909999999999E-3</c:v>
                </c:pt>
                <c:pt idx="4860">
                  <c:v>1.2840410000000001E-3</c:v>
                </c:pt>
                <c:pt idx="4861">
                  <c:v>1.2826319999999999E-3</c:v>
                </c:pt>
                <c:pt idx="4862">
                  <c:v>1.2844690000000001E-3</c:v>
                </c:pt>
                <c:pt idx="4863">
                  <c:v>1.2834879999999999E-3</c:v>
                </c:pt>
                <c:pt idx="4864">
                  <c:v>1.284133E-3</c:v>
                </c:pt>
                <c:pt idx="4865">
                  <c:v>1.2854520000000001E-3</c:v>
                </c:pt>
                <c:pt idx="4866">
                  <c:v>1.2853319999999999E-3</c:v>
                </c:pt>
                <c:pt idx="4867">
                  <c:v>1.2849949999999999E-3</c:v>
                </c:pt>
                <c:pt idx="4868">
                  <c:v>1.285406E-3</c:v>
                </c:pt>
                <c:pt idx="4869">
                  <c:v>1.285242E-3</c:v>
                </c:pt>
                <c:pt idx="4870">
                  <c:v>1.284681E-3</c:v>
                </c:pt>
                <c:pt idx="4871">
                  <c:v>1.28473E-3</c:v>
                </c:pt>
                <c:pt idx="4872">
                  <c:v>1.283845E-3</c:v>
                </c:pt>
                <c:pt idx="4873">
                  <c:v>1.28403E-3</c:v>
                </c:pt>
                <c:pt idx="4874">
                  <c:v>1.284154E-3</c:v>
                </c:pt>
                <c:pt idx="4875">
                  <c:v>1.284891E-3</c:v>
                </c:pt>
                <c:pt idx="4876">
                  <c:v>1.286609E-3</c:v>
                </c:pt>
                <c:pt idx="4877">
                  <c:v>1.285689E-3</c:v>
                </c:pt>
                <c:pt idx="4878">
                  <c:v>1.285067E-3</c:v>
                </c:pt>
                <c:pt idx="4879">
                  <c:v>1.284711E-3</c:v>
                </c:pt>
                <c:pt idx="4880">
                  <c:v>1.286155E-3</c:v>
                </c:pt>
                <c:pt idx="4881">
                  <c:v>1.2848320000000001E-3</c:v>
                </c:pt>
                <c:pt idx="4882">
                  <c:v>1.2863709999999999E-3</c:v>
                </c:pt>
                <c:pt idx="4883">
                  <c:v>1.285958E-3</c:v>
                </c:pt>
                <c:pt idx="4884">
                  <c:v>1.287547E-3</c:v>
                </c:pt>
                <c:pt idx="4885">
                  <c:v>1.2865120000000001E-3</c:v>
                </c:pt>
                <c:pt idx="4886">
                  <c:v>1.2860829999999999E-3</c:v>
                </c:pt>
                <c:pt idx="4887">
                  <c:v>1.2852860000000001E-3</c:v>
                </c:pt>
                <c:pt idx="4888">
                  <c:v>1.2865299999999999E-3</c:v>
                </c:pt>
                <c:pt idx="4889">
                  <c:v>1.285296E-3</c:v>
                </c:pt>
                <c:pt idx="4890">
                  <c:v>1.2860510000000001E-3</c:v>
                </c:pt>
                <c:pt idx="4891">
                  <c:v>1.2851360000000001E-3</c:v>
                </c:pt>
                <c:pt idx="4892">
                  <c:v>1.285649E-3</c:v>
                </c:pt>
                <c:pt idx="4893">
                  <c:v>1.285296E-3</c:v>
                </c:pt>
                <c:pt idx="4894">
                  <c:v>1.2853529999999999E-3</c:v>
                </c:pt>
                <c:pt idx="4895">
                  <c:v>1.2858259999999999E-3</c:v>
                </c:pt>
                <c:pt idx="4896">
                  <c:v>1.2855119999999999E-3</c:v>
                </c:pt>
                <c:pt idx="4897">
                  <c:v>1.285525E-3</c:v>
                </c:pt>
                <c:pt idx="4898">
                  <c:v>1.2860440000000001E-3</c:v>
                </c:pt>
                <c:pt idx="4899">
                  <c:v>1.286117E-3</c:v>
                </c:pt>
                <c:pt idx="4900">
                  <c:v>1.2861229999999999E-3</c:v>
                </c:pt>
                <c:pt idx="4901">
                  <c:v>1.2860529999999999E-3</c:v>
                </c:pt>
                <c:pt idx="4902">
                  <c:v>1.285146E-3</c:v>
                </c:pt>
                <c:pt idx="4903">
                  <c:v>1.285493E-3</c:v>
                </c:pt>
                <c:pt idx="4904">
                  <c:v>1.285881E-3</c:v>
                </c:pt>
                <c:pt idx="4905">
                  <c:v>1.2855119999999999E-3</c:v>
                </c:pt>
                <c:pt idx="4906">
                  <c:v>1.2868840000000001E-3</c:v>
                </c:pt>
                <c:pt idx="4907">
                  <c:v>1.286887E-3</c:v>
                </c:pt>
                <c:pt idx="4908">
                  <c:v>1.28571E-3</c:v>
                </c:pt>
                <c:pt idx="4909">
                  <c:v>1.280097E-3</c:v>
                </c:pt>
                <c:pt idx="4910">
                  <c:v>1.279968E-3</c:v>
                </c:pt>
                <c:pt idx="4911">
                  <c:v>1.281115E-3</c:v>
                </c:pt>
                <c:pt idx="4912">
                  <c:v>1.280364E-3</c:v>
                </c:pt>
                <c:pt idx="4913">
                  <c:v>1.2804069999999999E-3</c:v>
                </c:pt>
                <c:pt idx="4914">
                  <c:v>1.2804419999999999E-3</c:v>
                </c:pt>
                <c:pt idx="4915">
                  <c:v>1.2805309999999999E-3</c:v>
                </c:pt>
                <c:pt idx="4916">
                  <c:v>1.2793570000000001E-3</c:v>
                </c:pt>
                <c:pt idx="4917">
                  <c:v>1.2796789999999999E-3</c:v>
                </c:pt>
                <c:pt idx="4918">
                  <c:v>1.2792770000000001E-3</c:v>
                </c:pt>
                <c:pt idx="4919">
                  <c:v>1.279189E-3</c:v>
                </c:pt>
                <c:pt idx="4920">
                  <c:v>1.2804629999999999E-3</c:v>
                </c:pt>
                <c:pt idx="4921">
                  <c:v>1.280291E-3</c:v>
                </c:pt>
                <c:pt idx="4922">
                  <c:v>1.280315E-3</c:v>
                </c:pt>
                <c:pt idx="4923">
                  <c:v>1.280621E-3</c:v>
                </c:pt>
                <c:pt idx="4924">
                  <c:v>1.279323E-3</c:v>
                </c:pt>
                <c:pt idx="4925">
                  <c:v>1.2816139999999999E-3</c:v>
                </c:pt>
                <c:pt idx="4926">
                  <c:v>1.2791650000000001E-3</c:v>
                </c:pt>
                <c:pt idx="4927">
                  <c:v>1.279933E-3</c:v>
                </c:pt>
                <c:pt idx="4928">
                  <c:v>1.279545E-3</c:v>
                </c:pt>
                <c:pt idx="4929">
                  <c:v>1.2795840000000001E-3</c:v>
                </c:pt>
                <c:pt idx="4930">
                  <c:v>1.279505E-3</c:v>
                </c:pt>
                <c:pt idx="4931">
                  <c:v>1.2814460000000001E-3</c:v>
                </c:pt>
                <c:pt idx="4932">
                  <c:v>1.2799459999999999E-3</c:v>
                </c:pt>
                <c:pt idx="4933">
                  <c:v>1.2802670000000001E-3</c:v>
                </c:pt>
                <c:pt idx="4934">
                  <c:v>1.281646E-3</c:v>
                </c:pt>
                <c:pt idx="4935">
                  <c:v>1.2804890000000001E-3</c:v>
                </c:pt>
                <c:pt idx="4936">
                  <c:v>1.2812019999999999E-3</c:v>
                </c:pt>
                <c:pt idx="4937">
                  <c:v>1.2805799999999999E-3</c:v>
                </c:pt>
                <c:pt idx="4938">
                  <c:v>1.281564E-3</c:v>
                </c:pt>
                <c:pt idx="4939">
                  <c:v>1.2815599999999999E-3</c:v>
                </c:pt>
                <c:pt idx="4940">
                  <c:v>1.2824030000000001E-3</c:v>
                </c:pt>
                <c:pt idx="4941">
                  <c:v>1.281836E-3</c:v>
                </c:pt>
                <c:pt idx="4942">
                  <c:v>1.2807949999999999E-3</c:v>
                </c:pt>
                <c:pt idx="4943">
                  <c:v>1.281075E-3</c:v>
                </c:pt>
                <c:pt idx="4944">
                  <c:v>1.2820939999999999E-3</c:v>
                </c:pt>
                <c:pt idx="4945">
                  <c:v>1.2807459999999999E-3</c:v>
                </c:pt>
                <c:pt idx="4946">
                  <c:v>1.280684E-3</c:v>
                </c:pt>
                <c:pt idx="4947">
                  <c:v>1.2797399999999999E-3</c:v>
                </c:pt>
                <c:pt idx="4948">
                  <c:v>1.280076E-3</c:v>
                </c:pt>
                <c:pt idx="4949">
                  <c:v>1.2811820000000001E-3</c:v>
                </c:pt>
                <c:pt idx="4950">
                  <c:v>1.280523E-3</c:v>
                </c:pt>
                <c:pt idx="4951">
                  <c:v>1.2803059999999999E-3</c:v>
                </c:pt>
                <c:pt idx="4952">
                  <c:v>1.2815439999999999E-3</c:v>
                </c:pt>
                <c:pt idx="4953">
                  <c:v>1.2802989999999999E-3</c:v>
                </c:pt>
                <c:pt idx="4954">
                  <c:v>1.282172E-3</c:v>
                </c:pt>
                <c:pt idx="4955">
                  <c:v>1.281162E-3</c:v>
                </c:pt>
                <c:pt idx="4956">
                  <c:v>1.2816209999999999E-3</c:v>
                </c:pt>
                <c:pt idx="4957">
                  <c:v>1.281241E-3</c:v>
                </c:pt>
                <c:pt idx="4958">
                  <c:v>1.282165E-3</c:v>
                </c:pt>
                <c:pt idx="4959">
                  <c:v>1.280974E-3</c:v>
                </c:pt>
                <c:pt idx="4960">
                  <c:v>1.2819509999999999E-3</c:v>
                </c:pt>
                <c:pt idx="4961">
                  <c:v>1.282453E-3</c:v>
                </c:pt>
                <c:pt idx="4962">
                  <c:v>1.28228E-3</c:v>
                </c:pt>
                <c:pt idx="4963">
                  <c:v>1.2815000000000001E-3</c:v>
                </c:pt>
                <c:pt idx="4964">
                  <c:v>1.2799969999999999E-3</c:v>
                </c:pt>
                <c:pt idx="4965">
                  <c:v>1.2806619999999999E-3</c:v>
                </c:pt>
                <c:pt idx="4966">
                  <c:v>1.281723E-3</c:v>
                </c:pt>
                <c:pt idx="4967">
                  <c:v>1.2813830000000001E-3</c:v>
                </c:pt>
                <c:pt idx="4968">
                  <c:v>1.284255E-3</c:v>
                </c:pt>
                <c:pt idx="4969">
                  <c:v>1.2808870000000001E-3</c:v>
                </c:pt>
                <c:pt idx="4970">
                  <c:v>1.2808310000000001E-3</c:v>
                </c:pt>
                <c:pt idx="4971">
                  <c:v>1.28185E-3</c:v>
                </c:pt>
                <c:pt idx="4972">
                  <c:v>1.281639E-3</c:v>
                </c:pt>
                <c:pt idx="4973">
                  <c:v>1.2821950000000001E-3</c:v>
                </c:pt>
                <c:pt idx="4974">
                  <c:v>1.28177E-3</c:v>
                </c:pt>
                <c:pt idx="4975">
                  <c:v>1.2823660000000001E-3</c:v>
                </c:pt>
                <c:pt idx="4976">
                  <c:v>1.2825759999999999E-3</c:v>
                </c:pt>
                <c:pt idx="4977">
                  <c:v>1.2827590000000001E-3</c:v>
                </c:pt>
                <c:pt idx="4978">
                  <c:v>1.281206E-3</c:v>
                </c:pt>
                <c:pt idx="4979">
                  <c:v>1.2840569999999999E-3</c:v>
                </c:pt>
                <c:pt idx="4980">
                  <c:v>1.282865E-3</c:v>
                </c:pt>
                <c:pt idx="4981">
                  <c:v>1.2836709999999999E-3</c:v>
                </c:pt>
                <c:pt idx="4982">
                  <c:v>1.2847990000000001E-3</c:v>
                </c:pt>
                <c:pt idx="4983">
                  <c:v>1.2835819999999999E-3</c:v>
                </c:pt>
                <c:pt idx="4984">
                  <c:v>1.2830890000000001E-3</c:v>
                </c:pt>
                <c:pt idx="4985">
                  <c:v>1.2822899999999999E-3</c:v>
                </c:pt>
                <c:pt idx="4986">
                  <c:v>1.284253E-3</c:v>
                </c:pt>
                <c:pt idx="4987">
                  <c:v>1.2825149999999999E-3</c:v>
                </c:pt>
                <c:pt idx="4988">
                  <c:v>1.283394E-3</c:v>
                </c:pt>
                <c:pt idx="4989">
                  <c:v>1.283581E-3</c:v>
                </c:pt>
                <c:pt idx="4990">
                  <c:v>1.284014E-3</c:v>
                </c:pt>
                <c:pt idx="4991">
                  <c:v>1.2834999999999999E-3</c:v>
                </c:pt>
                <c:pt idx="4992">
                  <c:v>1.283317E-3</c:v>
                </c:pt>
                <c:pt idx="4993">
                  <c:v>1.283027E-3</c:v>
                </c:pt>
                <c:pt idx="4994">
                  <c:v>1.2823699999999999E-3</c:v>
                </c:pt>
                <c:pt idx="4995">
                  <c:v>1.283319E-3</c:v>
                </c:pt>
                <c:pt idx="4996">
                  <c:v>1.283384E-3</c:v>
                </c:pt>
                <c:pt idx="4997">
                  <c:v>1.2829149999999999E-3</c:v>
                </c:pt>
                <c:pt idx="4998">
                  <c:v>1.283284E-3</c:v>
                </c:pt>
                <c:pt idx="4999">
                  <c:v>1.2842719999999999E-3</c:v>
                </c:pt>
                <c:pt idx="5000">
                  <c:v>1.2832500000000001E-3</c:v>
                </c:pt>
                <c:pt idx="5001">
                  <c:v>1.284269E-3</c:v>
                </c:pt>
                <c:pt idx="5002">
                  <c:v>1.283567E-3</c:v>
                </c:pt>
                <c:pt idx="5003">
                  <c:v>1.2840530000000001E-3</c:v>
                </c:pt>
                <c:pt idx="5004">
                  <c:v>1.2859270000000001E-3</c:v>
                </c:pt>
                <c:pt idx="5005">
                  <c:v>1.2852359999999999E-3</c:v>
                </c:pt>
                <c:pt idx="5006">
                  <c:v>1.28506E-3</c:v>
                </c:pt>
                <c:pt idx="5007">
                  <c:v>1.284063E-3</c:v>
                </c:pt>
                <c:pt idx="5008">
                  <c:v>1.285401E-3</c:v>
                </c:pt>
                <c:pt idx="5009">
                  <c:v>1.2859760000000001E-3</c:v>
                </c:pt>
                <c:pt idx="5010">
                  <c:v>1.2857120000000001E-3</c:v>
                </c:pt>
                <c:pt idx="5011">
                  <c:v>1.2864280000000001E-3</c:v>
                </c:pt>
                <c:pt idx="5012">
                  <c:v>1.287374E-3</c:v>
                </c:pt>
                <c:pt idx="5013">
                  <c:v>1.2867499999999999E-3</c:v>
                </c:pt>
                <c:pt idx="5014">
                  <c:v>1.2866240000000001E-3</c:v>
                </c:pt>
                <c:pt idx="5015">
                  <c:v>1.2873050000000001E-3</c:v>
                </c:pt>
                <c:pt idx="5016">
                  <c:v>1.286578E-3</c:v>
                </c:pt>
                <c:pt idx="5017">
                  <c:v>1.2862699999999999E-3</c:v>
                </c:pt>
                <c:pt idx="5018">
                  <c:v>1.288249E-3</c:v>
                </c:pt>
                <c:pt idx="5019">
                  <c:v>1.2880890000000001E-3</c:v>
                </c:pt>
                <c:pt idx="5020">
                  <c:v>1.2887759999999999E-3</c:v>
                </c:pt>
                <c:pt idx="5021">
                  <c:v>1.2873889999999999E-3</c:v>
                </c:pt>
                <c:pt idx="5022">
                  <c:v>1.2882010000000001E-3</c:v>
                </c:pt>
                <c:pt idx="5023">
                  <c:v>1.287788E-3</c:v>
                </c:pt>
                <c:pt idx="5024">
                  <c:v>1.2874189999999999E-3</c:v>
                </c:pt>
                <c:pt idx="5025">
                  <c:v>1.287811E-3</c:v>
                </c:pt>
                <c:pt idx="5026">
                  <c:v>1.287119E-3</c:v>
                </c:pt>
                <c:pt idx="5027">
                  <c:v>1.2885220000000001E-3</c:v>
                </c:pt>
                <c:pt idx="5028">
                  <c:v>1.2880859999999999E-3</c:v>
                </c:pt>
                <c:pt idx="5029">
                  <c:v>1.287268E-3</c:v>
                </c:pt>
                <c:pt idx="5030">
                  <c:v>1.2882690000000001E-3</c:v>
                </c:pt>
                <c:pt idx="5031">
                  <c:v>1.2903070000000001E-3</c:v>
                </c:pt>
                <c:pt idx="5032">
                  <c:v>1.28907E-3</c:v>
                </c:pt>
                <c:pt idx="5033">
                  <c:v>1.289831E-3</c:v>
                </c:pt>
                <c:pt idx="5034">
                  <c:v>1.291761E-3</c:v>
                </c:pt>
                <c:pt idx="5035">
                  <c:v>1.290638E-3</c:v>
                </c:pt>
                <c:pt idx="5036">
                  <c:v>1.290373E-3</c:v>
                </c:pt>
                <c:pt idx="5037">
                  <c:v>1.290051E-3</c:v>
                </c:pt>
                <c:pt idx="5038">
                  <c:v>1.2895059999999999E-3</c:v>
                </c:pt>
                <c:pt idx="5039">
                  <c:v>1.2907769999999999E-3</c:v>
                </c:pt>
                <c:pt idx="5040">
                  <c:v>1.2910179999999999E-3</c:v>
                </c:pt>
                <c:pt idx="5041">
                  <c:v>1.2898670000000001E-3</c:v>
                </c:pt>
                <c:pt idx="5042">
                  <c:v>1.290565E-3</c:v>
                </c:pt>
                <c:pt idx="5043">
                  <c:v>1.2908080000000001E-3</c:v>
                </c:pt>
                <c:pt idx="5044">
                  <c:v>1.2898230000000001E-3</c:v>
                </c:pt>
                <c:pt idx="5045">
                  <c:v>1.2892100000000001E-3</c:v>
                </c:pt>
                <c:pt idx="5046">
                  <c:v>1.2891490000000001E-3</c:v>
                </c:pt>
                <c:pt idx="5047">
                  <c:v>1.289498E-3</c:v>
                </c:pt>
                <c:pt idx="5048">
                  <c:v>1.2918719999999999E-3</c:v>
                </c:pt>
                <c:pt idx="5049">
                  <c:v>1.291782E-3</c:v>
                </c:pt>
                <c:pt idx="5050">
                  <c:v>1.2906899999999999E-3</c:v>
                </c:pt>
                <c:pt idx="5051">
                  <c:v>1.2901340000000001E-3</c:v>
                </c:pt>
                <c:pt idx="5052">
                  <c:v>1.289824E-3</c:v>
                </c:pt>
                <c:pt idx="5053">
                  <c:v>1.2894289999999999E-3</c:v>
                </c:pt>
                <c:pt idx="5054">
                  <c:v>1.289786E-3</c:v>
                </c:pt>
                <c:pt idx="5055">
                  <c:v>1.2892120000000001E-3</c:v>
                </c:pt>
                <c:pt idx="5056">
                  <c:v>1.2895700000000001E-3</c:v>
                </c:pt>
                <c:pt idx="5057">
                  <c:v>1.291314E-3</c:v>
                </c:pt>
                <c:pt idx="5058">
                  <c:v>1.289484E-3</c:v>
                </c:pt>
                <c:pt idx="5059">
                  <c:v>1.2894149999999999E-3</c:v>
                </c:pt>
                <c:pt idx="5060">
                  <c:v>1.289613E-3</c:v>
                </c:pt>
                <c:pt idx="5061">
                  <c:v>1.2903540000000001E-3</c:v>
                </c:pt>
                <c:pt idx="5062">
                  <c:v>1.291548E-3</c:v>
                </c:pt>
                <c:pt idx="5063">
                  <c:v>1.2884260000000001E-3</c:v>
                </c:pt>
                <c:pt idx="5064">
                  <c:v>1.2899560000000001E-3</c:v>
                </c:pt>
                <c:pt idx="5065">
                  <c:v>1.290076E-3</c:v>
                </c:pt>
                <c:pt idx="5066">
                  <c:v>1.2898930000000001E-3</c:v>
                </c:pt>
                <c:pt idx="5067">
                  <c:v>1.2902910000000001E-3</c:v>
                </c:pt>
                <c:pt idx="5068">
                  <c:v>1.2905449999999999E-3</c:v>
                </c:pt>
                <c:pt idx="5069">
                  <c:v>1.2897150000000001E-3</c:v>
                </c:pt>
                <c:pt idx="5070">
                  <c:v>1.290991E-3</c:v>
                </c:pt>
                <c:pt idx="5071">
                  <c:v>1.2908189999999999E-3</c:v>
                </c:pt>
                <c:pt idx="5072">
                  <c:v>1.29039E-3</c:v>
                </c:pt>
                <c:pt idx="5073">
                  <c:v>1.291029E-3</c:v>
                </c:pt>
                <c:pt idx="5074">
                  <c:v>1.293855E-3</c:v>
                </c:pt>
                <c:pt idx="5075">
                  <c:v>1.2919959999999999E-3</c:v>
                </c:pt>
                <c:pt idx="5076">
                  <c:v>1.290525E-3</c:v>
                </c:pt>
                <c:pt idx="5077">
                  <c:v>1.292058E-3</c:v>
                </c:pt>
                <c:pt idx="5078">
                  <c:v>1.2914619999999999E-3</c:v>
                </c:pt>
                <c:pt idx="5079">
                  <c:v>1.2937420000000001E-3</c:v>
                </c:pt>
                <c:pt idx="5080">
                  <c:v>1.2914350000000001E-3</c:v>
                </c:pt>
                <c:pt idx="5081">
                  <c:v>1.290947E-3</c:v>
                </c:pt>
                <c:pt idx="5082">
                  <c:v>1.292786E-3</c:v>
                </c:pt>
                <c:pt idx="5083">
                  <c:v>1.2920309999999999E-3</c:v>
                </c:pt>
                <c:pt idx="5084">
                  <c:v>1.290626E-3</c:v>
                </c:pt>
                <c:pt idx="5085">
                  <c:v>1.285804E-3</c:v>
                </c:pt>
                <c:pt idx="5086">
                  <c:v>1.286627E-3</c:v>
                </c:pt>
                <c:pt idx="5087">
                  <c:v>1.2862730000000001E-3</c:v>
                </c:pt>
                <c:pt idx="5088">
                  <c:v>1.2875110000000001E-3</c:v>
                </c:pt>
                <c:pt idx="5089">
                  <c:v>1.287229E-3</c:v>
                </c:pt>
                <c:pt idx="5090">
                  <c:v>1.286749E-3</c:v>
                </c:pt>
                <c:pt idx="5091">
                  <c:v>1.2889679999999999E-3</c:v>
                </c:pt>
                <c:pt idx="5092">
                  <c:v>1.2882029999999999E-3</c:v>
                </c:pt>
                <c:pt idx="5093">
                  <c:v>1.2874830000000001E-3</c:v>
                </c:pt>
                <c:pt idx="5094">
                  <c:v>1.291113E-3</c:v>
                </c:pt>
                <c:pt idx="5095">
                  <c:v>1.2864440000000001E-3</c:v>
                </c:pt>
                <c:pt idx="5096">
                  <c:v>1.2869170000000001E-3</c:v>
                </c:pt>
                <c:pt idx="5097">
                  <c:v>1.2866430000000001E-3</c:v>
                </c:pt>
                <c:pt idx="5098">
                  <c:v>1.2882600000000001E-3</c:v>
                </c:pt>
                <c:pt idx="5099">
                  <c:v>1.287102E-3</c:v>
                </c:pt>
                <c:pt idx="5100">
                  <c:v>1.2871580000000001E-3</c:v>
                </c:pt>
                <c:pt idx="5101">
                  <c:v>1.2882E-3</c:v>
                </c:pt>
                <c:pt idx="5102">
                  <c:v>1.287612E-3</c:v>
                </c:pt>
                <c:pt idx="5103">
                  <c:v>1.286766E-3</c:v>
                </c:pt>
                <c:pt idx="5104">
                  <c:v>1.2889780000000001E-3</c:v>
                </c:pt>
                <c:pt idx="5105">
                  <c:v>1.2862360000000001E-3</c:v>
                </c:pt>
                <c:pt idx="5106">
                  <c:v>1.2884350000000001E-3</c:v>
                </c:pt>
                <c:pt idx="5107">
                  <c:v>1.2884350000000001E-3</c:v>
                </c:pt>
                <c:pt idx="5108">
                  <c:v>1.2891650000000001E-3</c:v>
                </c:pt>
                <c:pt idx="5109">
                  <c:v>1.2894479999999999E-3</c:v>
                </c:pt>
                <c:pt idx="5110">
                  <c:v>1.2889679999999999E-3</c:v>
                </c:pt>
                <c:pt idx="5111">
                  <c:v>1.287098E-3</c:v>
                </c:pt>
                <c:pt idx="5112">
                  <c:v>1.2902580000000001E-3</c:v>
                </c:pt>
                <c:pt idx="5113">
                  <c:v>1.289789E-3</c:v>
                </c:pt>
                <c:pt idx="5114">
                  <c:v>1.289288E-3</c:v>
                </c:pt>
                <c:pt idx="5115">
                  <c:v>1.2887549999999999E-3</c:v>
                </c:pt>
                <c:pt idx="5116">
                  <c:v>1.288686E-3</c:v>
                </c:pt>
                <c:pt idx="5117">
                  <c:v>1.289772E-3</c:v>
                </c:pt>
                <c:pt idx="5118">
                  <c:v>1.283462E-3</c:v>
                </c:pt>
                <c:pt idx="5119">
                  <c:v>1.2833899999999999E-3</c:v>
                </c:pt>
                <c:pt idx="5120">
                  <c:v>1.2860619999999999E-3</c:v>
                </c:pt>
                <c:pt idx="5121">
                  <c:v>1.284978E-3</c:v>
                </c:pt>
                <c:pt idx="5122">
                  <c:v>1.2865000000000001E-3</c:v>
                </c:pt>
                <c:pt idx="5123">
                  <c:v>1.283965E-3</c:v>
                </c:pt>
                <c:pt idx="5124">
                  <c:v>1.2840950000000001E-3</c:v>
                </c:pt>
                <c:pt idx="5125">
                  <c:v>1.2837829999999999E-3</c:v>
                </c:pt>
                <c:pt idx="5126">
                  <c:v>1.2851430000000001E-3</c:v>
                </c:pt>
                <c:pt idx="5127">
                  <c:v>1.285808E-3</c:v>
                </c:pt>
                <c:pt idx="5128">
                  <c:v>1.285675E-3</c:v>
                </c:pt>
                <c:pt idx="5129">
                  <c:v>1.284449E-3</c:v>
                </c:pt>
                <c:pt idx="5130">
                  <c:v>1.284517E-3</c:v>
                </c:pt>
                <c:pt idx="5131">
                  <c:v>1.285001E-3</c:v>
                </c:pt>
                <c:pt idx="5132">
                  <c:v>1.2850439999999999E-3</c:v>
                </c:pt>
                <c:pt idx="5133">
                  <c:v>1.284147E-3</c:v>
                </c:pt>
                <c:pt idx="5134">
                  <c:v>1.285495E-3</c:v>
                </c:pt>
                <c:pt idx="5135">
                  <c:v>1.286181E-3</c:v>
                </c:pt>
                <c:pt idx="5136">
                  <c:v>1.2849820000000001E-3</c:v>
                </c:pt>
                <c:pt idx="5137">
                  <c:v>1.284671E-3</c:v>
                </c:pt>
                <c:pt idx="5138">
                  <c:v>1.284587E-3</c:v>
                </c:pt>
                <c:pt idx="5139">
                  <c:v>1.2841879999999999E-3</c:v>
                </c:pt>
                <c:pt idx="5140">
                  <c:v>1.285514E-3</c:v>
                </c:pt>
                <c:pt idx="5141">
                  <c:v>1.2879499999999999E-3</c:v>
                </c:pt>
                <c:pt idx="5142">
                  <c:v>1.2843139999999999E-3</c:v>
                </c:pt>
                <c:pt idx="5143">
                  <c:v>1.284442E-3</c:v>
                </c:pt>
                <c:pt idx="5144">
                  <c:v>1.2813220000000001E-3</c:v>
                </c:pt>
                <c:pt idx="5145">
                  <c:v>1.282818E-3</c:v>
                </c:pt>
                <c:pt idx="5146">
                  <c:v>1.284421E-3</c:v>
                </c:pt>
                <c:pt idx="5147">
                  <c:v>1.2846999999999999E-3</c:v>
                </c:pt>
                <c:pt idx="5148">
                  <c:v>1.2834039999999999E-3</c:v>
                </c:pt>
                <c:pt idx="5149">
                  <c:v>1.2833969999999999E-3</c:v>
                </c:pt>
                <c:pt idx="5150">
                  <c:v>1.282154E-3</c:v>
                </c:pt>
                <c:pt idx="5151">
                  <c:v>1.2824589999999999E-3</c:v>
                </c:pt>
                <c:pt idx="5152">
                  <c:v>1.2837860000000001E-3</c:v>
                </c:pt>
                <c:pt idx="5153">
                  <c:v>1.2812139999999999E-3</c:v>
                </c:pt>
                <c:pt idx="5154">
                  <c:v>1.282112E-3</c:v>
                </c:pt>
                <c:pt idx="5155">
                  <c:v>1.285111E-3</c:v>
                </c:pt>
                <c:pt idx="5156">
                  <c:v>1.2845529999999999E-3</c:v>
                </c:pt>
                <c:pt idx="5157">
                  <c:v>1.2836589999999999E-3</c:v>
                </c:pt>
                <c:pt idx="5158">
                  <c:v>1.2843570000000001E-3</c:v>
                </c:pt>
                <c:pt idx="5159">
                  <c:v>1.284606E-3</c:v>
                </c:pt>
                <c:pt idx="5160">
                  <c:v>1.285574E-3</c:v>
                </c:pt>
                <c:pt idx="5161">
                  <c:v>1.2845910000000001E-3</c:v>
                </c:pt>
                <c:pt idx="5162">
                  <c:v>1.282299E-3</c:v>
                </c:pt>
                <c:pt idx="5163">
                  <c:v>1.284203E-3</c:v>
                </c:pt>
                <c:pt idx="5164">
                  <c:v>1.2851970000000001E-3</c:v>
                </c:pt>
                <c:pt idx="5165">
                  <c:v>1.2858360000000001E-3</c:v>
                </c:pt>
                <c:pt idx="5166">
                  <c:v>1.2846929999999999E-3</c:v>
                </c:pt>
                <c:pt idx="5167">
                  <c:v>1.2868160000000001E-3</c:v>
                </c:pt>
                <c:pt idx="5168">
                  <c:v>1.287138E-3</c:v>
                </c:pt>
                <c:pt idx="5169">
                  <c:v>1.2865590000000001E-3</c:v>
                </c:pt>
                <c:pt idx="5170">
                  <c:v>1.285034E-3</c:v>
                </c:pt>
                <c:pt idx="5171">
                  <c:v>1.285734E-3</c:v>
                </c:pt>
                <c:pt idx="5172">
                  <c:v>1.284285E-3</c:v>
                </c:pt>
                <c:pt idx="5173">
                  <c:v>1.28342E-3</c:v>
                </c:pt>
                <c:pt idx="5174">
                  <c:v>1.282832E-3</c:v>
                </c:pt>
                <c:pt idx="5175">
                  <c:v>1.2820049999999999E-3</c:v>
                </c:pt>
                <c:pt idx="5176">
                  <c:v>1.2853599999999999E-3</c:v>
                </c:pt>
                <c:pt idx="5177">
                  <c:v>1.282558E-3</c:v>
                </c:pt>
                <c:pt idx="5178">
                  <c:v>1.2835839999999999E-3</c:v>
                </c:pt>
                <c:pt idx="5179">
                  <c:v>1.284664E-3</c:v>
                </c:pt>
                <c:pt idx="5180">
                  <c:v>1.284054E-3</c:v>
                </c:pt>
                <c:pt idx="5181">
                  <c:v>1.287144E-3</c:v>
                </c:pt>
                <c:pt idx="5182">
                  <c:v>1.2842419999999999E-3</c:v>
                </c:pt>
                <c:pt idx="5183">
                  <c:v>1.2849350000000001E-3</c:v>
                </c:pt>
                <c:pt idx="5184">
                  <c:v>1.285633E-3</c:v>
                </c:pt>
                <c:pt idx="5185">
                  <c:v>1.2857260000000001E-3</c:v>
                </c:pt>
                <c:pt idx="5186">
                  <c:v>1.2864619999999999E-3</c:v>
                </c:pt>
                <c:pt idx="5187">
                  <c:v>1.2871530000000001E-3</c:v>
                </c:pt>
                <c:pt idx="5188">
                  <c:v>1.2848860000000001E-3</c:v>
                </c:pt>
                <c:pt idx="5189">
                  <c:v>1.2830649999999999E-3</c:v>
                </c:pt>
                <c:pt idx="5190">
                  <c:v>1.283033E-3</c:v>
                </c:pt>
                <c:pt idx="5191">
                  <c:v>1.285425E-3</c:v>
                </c:pt>
                <c:pt idx="5192">
                  <c:v>1.2848969999999999E-3</c:v>
                </c:pt>
                <c:pt idx="5193">
                  <c:v>1.286005E-3</c:v>
                </c:pt>
                <c:pt idx="5194">
                  <c:v>1.2837339999999999E-3</c:v>
                </c:pt>
                <c:pt idx="5195">
                  <c:v>1.280762E-3</c:v>
                </c:pt>
                <c:pt idx="5196">
                  <c:v>1.2806759999999999E-3</c:v>
                </c:pt>
                <c:pt idx="5197">
                  <c:v>1.2792459999999999E-3</c:v>
                </c:pt>
                <c:pt idx="5198">
                  <c:v>1.2827699999999999E-3</c:v>
                </c:pt>
                <c:pt idx="5199">
                  <c:v>1.283743E-3</c:v>
                </c:pt>
                <c:pt idx="5200">
                  <c:v>1.281017E-3</c:v>
                </c:pt>
                <c:pt idx="5201">
                  <c:v>1.281913E-3</c:v>
                </c:pt>
                <c:pt idx="5202">
                  <c:v>1.281646E-3</c:v>
                </c:pt>
                <c:pt idx="5203">
                  <c:v>1.281784E-3</c:v>
                </c:pt>
                <c:pt idx="5204">
                  <c:v>1.2837129999999999E-3</c:v>
                </c:pt>
                <c:pt idx="5205">
                  <c:v>1.283239E-3</c:v>
                </c:pt>
                <c:pt idx="5206">
                  <c:v>1.2801959999999999E-3</c:v>
                </c:pt>
                <c:pt idx="5207">
                  <c:v>1.282449E-3</c:v>
                </c:pt>
                <c:pt idx="5208">
                  <c:v>1.282533E-3</c:v>
                </c:pt>
                <c:pt idx="5209">
                  <c:v>1.2840289999999999E-3</c:v>
                </c:pt>
                <c:pt idx="5210">
                  <c:v>1.2820100000000001E-3</c:v>
                </c:pt>
                <c:pt idx="5211">
                  <c:v>1.281403E-3</c:v>
                </c:pt>
                <c:pt idx="5212">
                  <c:v>1.279196E-3</c:v>
                </c:pt>
                <c:pt idx="5213">
                  <c:v>1.2795459999999999E-3</c:v>
                </c:pt>
                <c:pt idx="5214">
                  <c:v>1.280509E-3</c:v>
                </c:pt>
                <c:pt idx="5215">
                  <c:v>1.27973E-3</c:v>
                </c:pt>
                <c:pt idx="5216">
                  <c:v>1.2808679999999999E-3</c:v>
                </c:pt>
                <c:pt idx="5217">
                  <c:v>1.2817480000000001E-3</c:v>
                </c:pt>
                <c:pt idx="5218">
                  <c:v>1.2837969999999999E-3</c:v>
                </c:pt>
                <c:pt idx="5219">
                  <c:v>1.2829880000000001E-3</c:v>
                </c:pt>
                <c:pt idx="5220">
                  <c:v>1.28144E-3</c:v>
                </c:pt>
                <c:pt idx="5221">
                  <c:v>1.2828270000000001E-3</c:v>
                </c:pt>
                <c:pt idx="5222">
                  <c:v>1.283502E-3</c:v>
                </c:pt>
                <c:pt idx="5223">
                  <c:v>1.2822459999999999E-3</c:v>
                </c:pt>
                <c:pt idx="5224">
                  <c:v>1.2804750000000001E-3</c:v>
                </c:pt>
                <c:pt idx="5225">
                  <c:v>1.2804629999999999E-3</c:v>
                </c:pt>
                <c:pt idx="5226">
                  <c:v>1.2832410000000001E-3</c:v>
                </c:pt>
                <c:pt idx="5227">
                  <c:v>1.2824290000000001E-3</c:v>
                </c:pt>
                <c:pt idx="5228">
                  <c:v>1.283502E-3</c:v>
                </c:pt>
                <c:pt idx="5229">
                  <c:v>1.287292E-3</c:v>
                </c:pt>
                <c:pt idx="5230">
                  <c:v>1.2825250000000001E-3</c:v>
                </c:pt>
                <c:pt idx="5231">
                  <c:v>1.283946E-3</c:v>
                </c:pt>
                <c:pt idx="5232">
                  <c:v>1.28572E-3</c:v>
                </c:pt>
                <c:pt idx="5233">
                  <c:v>1.2826300000000001E-3</c:v>
                </c:pt>
                <c:pt idx="5234">
                  <c:v>1.28418E-3</c:v>
                </c:pt>
                <c:pt idx="5235">
                  <c:v>1.284734E-3</c:v>
                </c:pt>
                <c:pt idx="5236">
                  <c:v>1.283562E-3</c:v>
                </c:pt>
                <c:pt idx="5237">
                  <c:v>1.28231E-3</c:v>
                </c:pt>
                <c:pt idx="5238">
                  <c:v>1.2810880000000001E-3</c:v>
                </c:pt>
                <c:pt idx="5239">
                  <c:v>1.280315E-3</c:v>
                </c:pt>
                <c:pt idx="5240">
                  <c:v>1.2810829999999999E-3</c:v>
                </c:pt>
                <c:pt idx="5241">
                  <c:v>1.2835279999999999E-3</c:v>
                </c:pt>
                <c:pt idx="5242">
                  <c:v>1.281513E-3</c:v>
                </c:pt>
                <c:pt idx="5243">
                  <c:v>1.2805010000000001E-3</c:v>
                </c:pt>
                <c:pt idx="5244">
                  <c:v>1.27921E-3</c:v>
                </c:pt>
                <c:pt idx="5245">
                  <c:v>1.2811949999999999E-3</c:v>
                </c:pt>
                <c:pt idx="5246">
                  <c:v>1.2810180000000001E-3</c:v>
                </c:pt>
                <c:pt idx="5247">
                  <c:v>1.281531E-3</c:v>
                </c:pt>
                <c:pt idx="5248">
                  <c:v>1.2807059999999999E-3</c:v>
                </c:pt>
                <c:pt idx="5249">
                  <c:v>1.2795370000000001E-3</c:v>
                </c:pt>
                <c:pt idx="5250">
                  <c:v>1.2810740000000001E-3</c:v>
                </c:pt>
                <c:pt idx="5251">
                  <c:v>1.282292E-3</c:v>
                </c:pt>
                <c:pt idx="5252">
                  <c:v>1.281705E-3</c:v>
                </c:pt>
                <c:pt idx="5253">
                  <c:v>1.2810339999999999E-3</c:v>
                </c:pt>
                <c:pt idx="5254">
                  <c:v>1.2823929999999999E-3</c:v>
                </c:pt>
                <c:pt idx="5255">
                  <c:v>1.282966E-3</c:v>
                </c:pt>
                <c:pt idx="5256">
                  <c:v>1.279582E-3</c:v>
                </c:pt>
                <c:pt idx="5257">
                  <c:v>1.281754E-3</c:v>
                </c:pt>
                <c:pt idx="5258">
                  <c:v>1.2810250000000001E-3</c:v>
                </c:pt>
                <c:pt idx="5259">
                  <c:v>1.281047E-3</c:v>
                </c:pt>
                <c:pt idx="5260">
                  <c:v>1.2806829999999999E-3</c:v>
                </c:pt>
                <c:pt idx="5261">
                  <c:v>1.288656E-3</c:v>
                </c:pt>
                <c:pt idx="5262">
                  <c:v>1.2890110000000001E-3</c:v>
                </c:pt>
                <c:pt idx="5263">
                  <c:v>1.2882010000000001E-3</c:v>
                </c:pt>
                <c:pt idx="5264">
                  <c:v>1.28674E-3</c:v>
                </c:pt>
                <c:pt idx="5265">
                  <c:v>1.2866240000000001E-3</c:v>
                </c:pt>
                <c:pt idx="5266">
                  <c:v>1.2874989999999999E-3</c:v>
                </c:pt>
                <c:pt idx="5267">
                  <c:v>1.284884E-3</c:v>
                </c:pt>
                <c:pt idx="5268">
                  <c:v>1.2871650000000001E-3</c:v>
                </c:pt>
                <c:pt idx="5269">
                  <c:v>1.2849269999999999E-3</c:v>
                </c:pt>
                <c:pt idx="5270">
                  <c:v>1.2865120000000001E-3</c:v>
                </c:pt>
                <c:pt idx="5271">
                  <c:v>1.2869240000000001E-3</c:v>
                </c:pt>
                <c:pt idx="5272">
                  <c:v>1.2915789999999999E-3</c:v>
                </c:pt>
                <c:pt idx="5273">
                  <c:v>1.289229E-3</c:v>
                </c:pt>
                <c:pt idx="5274">
                  <c:v>1.289517E-3</c:v>
                </c:pt>
                <c:pt idx="5275">
                  <c:v>1.290883E-3</c:v>
                </c:pt>
                <c:pt idx="5276">
                  <c:v>1.2895750000000001E-3</c:v>
                </c:pt>
                <c:pt idx="5277">
                  <c:v>1.291242E-3</c:v>
                </c:pt>
                <c:pt idx="5278">
                  <c:v>1.291469E-3</c:v>
                </c:pt>
                <c:pt idx="5279">
                  <c:v>1.292636E-3</c:v>
                </c:pt>
                <c:pt idx="5280">
                  <c:v>1.291759E-3</c:v>
                </c:pt>
                <c:pt idx="5281">
                  <c:v>1.293043E-3</c:v>
                </c:pt>
                <c:pt idx="5282">
                  <c:v>1.292082E-3</c:v>
                </c:pt>
                <c:pt idx="5283">
                  <c:v>1.297152E-3</c:v>
                </c:pt>
                <c:pt idx="5284">
                  <c:v>1.294995E-3</c:v>
                </c:pt>
                <c:pt idx="5285">
                  <c:v>1.2946769999999999E-3</c:v>
                </c:pt>
                <c:pt idx="5286">
                  <c:v>1.2964490000000001E-3</c:v>
                </c:pt>
                <c:pt idx="5287">
                  <c:v>1.2959650000000001E-3</c:v>
                </c:pt>
                <c:pt idx="5288">
                  <c:v>1.29509E-3</c:v>
                </c:pt>
                <c:pt idx="5289">
                  <c:v>1.295617E-3</c:v>
                </c:pt>
                <c:pt idx="5290">
                  <c:v>1.2959919999999999E-3</c:v>
                </c:pt>
                <c:pt idx="5291">
                  <c:v>1.2963079999999999E-3</c:v>
                </c:pt>
                <c:pt idx="5292">
                  <c:v>1.2964910000000001E-3</c:v>
                </c:pt>
                <c:pt idx="5293">
                  <c:v>1.2957979999999999E-3</c:v>
                </c:pt>
                <c:pt idx="5294">
                  <c:v>1.2951659999999999E-3</c:v>
                </c:pt>
                <c:pt idx="5295">
                  <c:v>1.295455E-3</c:v>
                </c:pt>
                <c:pt idx="5296">
                  <c:v>1.292732E-3</c:v>
                </c:pt>
                <c:pt idx="5297">
                  <c:v>1.295315E-3</c:v>
                </c:pt>
                <c:pt idx="5298">
                  <c:v>1.2961509999999999E-3</c:v>
                </c:pt>
                <c:pt idx="5299">
                  <c:v>1.2950660000000001E-3</c:v>
                </c:pt>
                <c:pt idx="5300">
                  <c:v>1.2917950000000001E-3</c:v>
                </c:pt>
                <c:pt idx="5301">
                  <c:v>1.29498E-3</c:v>
                </c:pt>
                <c:pt idx="5302">
                  <c:v>1.295554E-3</c:v>
                </c:pt>
                <c:pt idx="5303">
                  <c:v>1.29561E-3</c:v>
                </c:pt>
                <c:pt idx="5304">
                  <c:v>1.294136E-3</c:v>
                </c:pt>
                <c:pt idx="5305">
                  <c:v>1.292996E-3</c:v>
                </c:pt>
                <c:pt idx="5306">
                  <c:v>1.294517E-3</c:v>
                </c:pt>
                <c:pt idx="5307">
                  <c:v>1.294463E-3</c:v>
                </c:pt>
                <c:pt idx="5308">
                  <c:v>1.2960719999999999E-3</c:v>
                </c:pt>
                <c:pt idx="5309">
                  <c:v>1.2964859999999999E-3</c:v>
                </c:pt>
                <c:pt idx="5310">
                  <c:v>1.2936099999999999E-3</c:v>
                </c:pt>
                <c:pt idx="5311">
                  <c:v>1.294761E-3</c:v>
                </c:pt>
                <c:pt idx="5312">
                  <c:v>1.2965089999999999E-3</c:v>
                </c:pt>
                <c:pt idx="5313">
                  <c:v>1.294506E-3</c:v>
                </c:pt>
                <c:pt idx="5314">
                  <c:v>1.295097E-3</c:v>
                </c:pt>
                <c:pt idx="5315">
                  <c:v>1.2948079999999999E-3</c:v>
                </c:pt>
                <c:pt idx="5316">
                  <c:v>1.293298E-3</c:v>
                </c:pt>
                <c:pt idx="5317">
                  <c:v>1.293008E-3</c:v>
                </c:pt>
                <c:pt idx="5318">
                  <c:v>1.2935170000000001E-3</c:v>
                </c:pt>
                <c:pt idx="5319">
                  <c:v>1.29144E-3</c:v>
                </c:pt>
                <c:pt idx="5320">
                  <c:v>1.2911909999999999E-3</c:v>
                </c:pt>
                <c:pt idx="5321">
                  <c:v>1.291443E-3</c:v>
                </c:pt>
                <c:pt idx="5322">
                  <c:v>1.2923399999999999E-3</c:v>
                </c:pt>
                <c:pt idx="5323">
                  <c:v>1.2918859999999999E-3</c:v>
                </c:pt>
                <c:pt idx="5324">
                  <c:v>1.2905989999999999E-3</c:v>
                </c:pt>
                <c:pt idx="5325">
                  <c:v>1.2935710000000001E-3</c:v>
                </c:pt>
                <c:pt idx="5326">
                  <c:v>1.292578E-3</c:v>
                </c:pt>
                <c:pt idx="5327">
                  <c:v>1.2964389999999999E-3</c:v>
                </c:pt>
                <c:pt idx="5328">
                  <c:v>1.292098E-3</c:v>
                </c:pt>
                <c:pt idx="5329">
                  <c:v>1.2938959999999999E-3</c:v>
                </c:pt>
                <c:pt idx="5330">
                  <c:v>1.2942120000000001E-3</c:v>
                </c:pt>
                <c:pt idx="5331">
                  <c:v>1.2947550000000001E-3</c:v>
                </c:pt>
                <c:pt idx="5332">
                  <c:v>1.2949890000000001E-3</c:v>
                </c:pt>
                <c:pt idx="5333">
                  <c:v>1.2951340000000001E-3</c:v>
                </c:pt>
                <c:pt idx="5334">
                  <c:v>1.293609E-3</c:v>
                </c:pt>
                <c:pt idx="5335">
                  <c:v>1.2944079999999999E-3</c:v>
                </c:pt>
                <c:pt idx="5336">
                  <c:v>1.2936320000000001E-3</c:v>
                </c:pt>
                <c:pt idx="5337">
                  <c:v>1.293219E-3</c:v>
                </c:pt>
                <c:pt idx="5338">
                  <c:v>1.288261E-3</c:v>
                </c:pt>
                <c:pt idx="5339">
                  <c:v>1.289321E-3</c:v>
                </c:pt>
                <c:pt idx="5340">
                  <c:v>1.290139E-3</c:v>
                </c:pt>
                <c:pt idx="5341">
                  <c:v>1.288597E-3</c:v>
                </c:pt>
                <c:pt idx="5342">
                  <c:v>1.2899910000000001E-3</c:v>
                </c:pt>
                <c:pt idx="5343">
                  <c:v>1.2899809999999999E-3</c:v>
                </c:pt>
                <c:pt idx="5344">
                  <c:v>1.289784E-3</c:v>
                </c:pt>
                <c:pt idx="5345">
                  <c:v>1.2912049999999999E-3</c:v>
                </c:pt>
                <c:pt idx="5346">
                  <c:v>1.2903929999999999E-3</c:v>
                </c:pt>
                <c:pt idx="5347">
                  <c:v>1.290862E-3</c:v>
                </c:pt>
                <c:pt idx="5348">
                  <c:v>1.2888540000000001E-3</c:v>
                </c:pt>
                <c:pt idx="5349">
                  <c:v>1.2882270000000001E-3</c:v>
                </c:pt>
                <c:pt idx="5350">
                  <c:v>1.292212E-3</c:v>
                </c:pt>
                <c:pt idx="5351">
                  <c:v>1.291059E-3</c:v>
                </c:pt>
                <c:pt idx="5352">
                  <c:v>1.2920119999999999E-3</c:v>
                </c:pt>
                <c:pt idx="5353">
                  <c:v>1.291199E-3</c:v>
                </c:pt>
                <c:pt idx="5354">
                  <c:v>1.289028E-3</c:v>
                </c:pt>
                <c:pt idx="5355">
                  <c:v>1.290558E-3</c:v>
                </c:pt>
                <c:pt idx="5356">
                  <c:v>1.2900050000000001E-3</c:v>
                </c:pt>
                <c:pt idx="5357">
                  <c:v>1.2897710000000001E-3</c:v>
                </c:pt>
                <c:pt idx="5358">
                  <c:v>1.2885360000000001E-3</c:v>
                </c:pt>
                <c:pt idx="5359">
                  <c:v>1.2900800000000001E-3</c:v>
                </c:pt>
                <c:pt idx="5360">
                  <c:v>1.2898110000000001E-3</c:v>
                </c:pt>
                <c:pt idx="5361">
                  <c:v>1.2891070000000001E-3</c:v>
                </c:pt>
                <c:pt idx="5362">
                  <c:v>1.289548E-3</c:v>
                </c:pt>
                <c:pt idx="5363">
                  <c:v>1.2885329999999999E-3</c:v>
                </c:pt>
                <c:pt idx="5364">
                  <c:v>1.2891160000000001E-3</c:v>
                </c:pt>
                <c:pt idx="5365">
                  <c:v>1.2894040000000001E-3</c:v>
                </c:pt>
                <c:pt idx="5366">
                  <c:v>1.290942E-3</c:v>
                </c:pt>
                <c:pt idx="5367">
                  <c:v>1.2885189999999999E-3</c:v>
                </c:pt>
                <c:pt idx="5368">
                  <c:v>1.2897919999999999E-3</c:v>
                </c:pt>
                <c:pt idx="5369">
                  <c:v>1.2878309999999999E-3</c:v>
                </c:pt>
                <c:pt idx="5370">
                  <c:v>1.2896940000000001E-3</c:v>
                </c:pt>
                <c:pt idx="5371">
                  <c:v>1.2935449999999999E-3</c:v>
                </c:pt>
                <c:pt idx="5372">
                  <c:v>1.289292E-3</c:v>
                </c:pt>
                <c:pt idx="5373">
                  <c:v>1.291476E-3</c:v>
                </c:pt>
                <c:pt idx="5374">
                  <c:v>1.2917390000000001E-3</c:v>
                </c:pt>
                <c:pt idx="5375">
                  <c:v>1.291953E-3</c:v>
                </c:pt>
                <c:pt idx="5376">
                  <c:v>1.289927E-3</c:v>
                </c:pt>
                <c:pt idx="5377">
                  <c:v>1.2889690000000001E-3</c:v>
                </c:pt>
                <c:pt idx="5378">
                  <c:v>1.288172E-3</c:v>
                </c:pt>
                <c:pt idx="5379">
                  <c:v>1.2910109999999999E-3</c:v>
                </c:pt>
                <c:pt idx="5380">
                  <c:v>1.2884540000000001E-3</c:v>
                </c:pt>
                <c:pt idx="5381">
                  <c:v>1.2897749999999999E-3</c:v>
                </c:pt>
                <c:pt idx="5382">
                  <c:v>1.2909989999999999E-3</c:v>
                </c:pt>
                <c:pt idx="5383">
                  <c:v>1.2907839999999999E-3</c:v>
                </c:pt>
                <c:pt idx="5384">
                  <c:v>1.2909919999999999E-3</c:v>
                </c:pt>
                <c:pt idx="5385">
                  <c:v>1.2904220000000001E-3</c:v>
                </c:pt>
                <c:pt idx="5386">
                  <c:v>1.2892540000000001E-3</c:v>
                </c:pt>
                <c:pt idx="5387">
                  <c:v>1.2875709999999999E-3</c:v>
                </c:pt>
                <c:pt idx="5388">
                  <c:v>1.288799E-3</c:v>
                </c:pt>
                <c:pt idx="5389">
                  <c:v>1.2907299999999999E-3</c:v>
                </c:pt>
                <c:pt idx="5390">
                  <c:v>1.2896299999999999E-3</c:v>
                </c:pt>
                <c:pt idx="5391">
                  <c:v>1.289845E-3</c:v>
                </c:pt>
                <c:pt idx="5392">
                  <c:v>1.291146E-3</c:v>
                </c:pt>
                <c:pt idx="5393">
                  <c:v>1.2910580000000001E-3</c:v>
                </c:pt>
                <c:pt idx="5394">
                  <c:v>1.2921269999999999E-3</c:v>
                </c:pt>
                <c:pt idx="5395">
                  <c:v>1.292411E-3</c:v>
                </c:pt>
                <c:pt idx="5396">
                  <c:v>1.2903599999999999E-3</c:v>
                </c:pt>
                <c:pt idx="5397">
                  <c:v>1.291508E-3</c:v>
                </c:pt>
                <c:pt idx="5398">
                  <c:v>1.2911509999999999E-3</c:v>
                </c:pt>
                <c:pt idx="5399">
                  <c:v>1.290207E-3</c:v>
                </c:pt>
                <c:pt idx="5400">
                  <c:v>1.289664E-3</c:v>
                </c:pt>
                <c:pt idx="5401">
                  <c:v>1.289196E-3</c:v>
                </c:pt>
                <c:pt idx="5402">
                  <c:v>1.2898689999999999E-3</c:v>
                </c:pt>
                <c:pt idx="5403">
                  <c:v>1.289669E-3</c:v>
                </c:pt>
                <c:pt idx="5404">
                  <c:v>1.2902479999999999E-3</c:v>
                </c:pt>
                <c:pt idx="5405">
                  <c:v>1.2898090000000001E-3</c:v>
                </c:pt>
                <c:pt idx="5406">
                  <c:v>1.2921569999999999E-3</c:v>
                </c:pt>
                <c:pt idx="5407">
                  <c:v>1.290818E-3</c:v>
                </c:pt>
                <c:pt idx="5408">
                  <c:v>1.2912799999999999E-3</c:v>
                </c:pt>
                <c:pt idx="5409">
                  <c:v>1.292276E-3</c:v>
                </c:pt>
                <c:pt idx="5410">
                  <c:v>1.2903039999999999E-3</c:v>
                </c:pt>
                <c:pt idx="5411">
                  <c:v>1.290338E-3</c:v>
                </c:pt>
                <c:pt idx="5412">
                  <c:v>1.2912030000000001E-3</c:v>
                </c:pt>
                <c:pt idx="5413">
                  <c:v>1.2914300000000001E-3</c:v>
                </c:pt>
                <c:pt idx="5414">
                  <c:v>1.2916029999999999E-3</c:v>
                </c:pt>
                <c:pt idx="5415">
                  <c:v>1.2929840000000001E-3</c:v>
                </c:pt>
                <c:pt idx="5416">
                  <c:v>1.2922680000000001E-3</c:v>
                </c:pt>
                <c:pt idx="5417">
                  <c:v>1.2927209999999999E-3</c:v>
                </c:pt>
                <c:pt idx="5418">
                  <c:v>1.2920869999999999E-3</c:v>
                </c:pt>
                <c:pt idx="5419">
                  <c:v>1.294101E-3</c:v>
                </c:pt>
                <c:pt idx="5420">
                  <c:v>1.2922000000000001E-3</c:v>
                </c:pt>
                <c:pt idx="5421">
                  <c:v>1.2914619999999999E-3</c:v>
                </c:pt>
                <c:pt idx="5422">
                  <c:v>1.2931119999999999E-3</c:v>
                </c:pt>
                <c:pt idx="5423">
                  <c:v>1.291724E-3</c:v>
                </c:pt>
                <c:pt idx="5424">
                  <c:v>1.292454E-3</c:v>
                </c:pt>
                <c:pt idx="5425">
                  <c:v>1.2937350000000001E-3</c:v>
                </c:pt>
                <c:pt idx="5426">
                  <c:v>1.292313E-3</c:v>
                </c:pt>
                <c:pt idx="5427">
                  <c:v>1.2952910000000001E-3</c:v>
                </c:pt>
                <c:pt idx="5428">
                  <c:v>1.293764E-3</c:v>
                </c:pt>
                <c:pt idx="5429">
                  <c:v>1.294929E-3</c:v>
                </c:pt>
                <c:pt idx="5430">
                  <c:v>1.29246E-3</c:v>
                </c:pt>
                <c:pt idx="5431">
                  <c:v>1.2928620000000001E-3</c:v>
                </c:pt>
                <c:pt idx="5432">
                  <c:v>1.291911E-3</c:v>
                </c:pt>
                <c:pt idx="5433">
                  <c:v>1.291595E-3</c:v>
                </c:pt>
                <c:pt idx="5434">
                  <c:v>1.29429E-3</c:v>
                </c:pt>
                <c:pt idx="5435">
                  <c:v>1.2933070000000001E-3</c:v>
                </c:pt>
                <c:pt idx="5436">
                  <c:v>1.2918560000000001E-3</c:v>
                </c:pt>
                <c:pt idx="5437">
                  <c:v>1.29188E-3</c:v>
                </c:pt>
                <c:pt idx="5438">
                  <c:v>1.290891E-3</c:v>
                </c:pt>
                <c:pt idx="5439">
                  <c:v>1.292762E-3</c:v>
                </c:pt>
                <c:pt idx="5440">
                  <c:v>1.2919380000000001E-3</c:v>
                </c:pt>
                <c:pt idx="5441">
                  <c:v>1.290802E-3</c:v>
                </c:pt>
                <c:pt idx="5442">
                  <c:v>1.2895739999999999E-3</c:v>
                </c:pt>
                <c:pt idx="5443">
                  <c:v>1.2932180000000001E-3</c:v>
                </c:pt>
                <c:pt idx="5444">
                  <c:v>1.2924449999999999E-3</c:v>
                </c:pt>
                <c:pt idx="5445">
                  <c:v>1.290462E-3</c:v>
                </c:pt>
                <c:pt idx="5446">
                  <c:v>1.292297E-3</c:v>
                </c:pt>
                <c:pt idx="5447">
                  <c:v>1.2930249999999999E-3</c:v>
                </c:pt>
                <c:pt idx="5448">
                  <c:v>1.292919E-3</c:v>
                </c:pt>
                <c:pt idx="5449">
                  <c:v>1.292294E-3</c:v>
                </c:pt>
                <c:pt idx="5450">
                  <c:v>1.293104E-3</c:v>
                </c:pt>
                <c:pt idx="5451">
                  <c:v>1.296253E-3</c:v>
                </c:pt>
                <c:pt idx="5452">
                  <c:v>1.293663E-3</c:v>
                </c:pt>
                <c:pt idx="5453">
                  <c:v>1.295516E-3</c:v>
                </c:pt>
                <c:pt idx="5454">
                  <c:v>1.292634E-3</c:v>
                </c:pt>
                <c:pt idx="5455">
                  <c:v>1.293389E-3</c:v>
                </c:pt>
                <c:pt idx="5456">
                  <c:v>1.2917790000000001E-3</c:v>
                </c:pt>
                <c:pt idx="5457">
                  <c:v>1.294527E-3</c:v>
                </c:pt>
                <c:pt idx="5458">
                  <c:v>1.291476E-3</c:v>
                </c:pt>
                <c:pt idx="5459">
                  <c:v>1.291171E-3</c:v>
                </c:pt>
                <c:pt idx="5460">
                  <c:v>1.2920780000000001E-3</c:v>
                </c:pt>
                <c:pt idx="5461">
                  <c:v>1.2928099999999999E-3</c:v>
                </c:pt>
                <c:pt idx="5462">
                  <c:v>1.2948739999999999E-3</c:v>
                </c:pt>
                <c:pt idx="5463">
                  <c:v>1.2933759999999999E-3</c:v>
                </c:pt>
                <c:pt idx="5464">
                  <c:v>1.2918960000000001E-3</c:v>
                </c:pt>
                <c:pt idx="5465">
                  <c:v>1.2926420000000001E-3</c:v>
                </c:pt>
                <c:pt idx="5466">
                  <c:v>1.2922929999999999E-3</c:v>
                </c:pt>
                <c:pt idx="5467">
                  <c:v>1.2927570000000001E-3</c:v>
                </c:pt>
                <c:pt idx="5468">
                  <c:v>1.2930890000000001E-3</c:v>
                </c:pt>
                <c:pt idx="5469">
                  <c:v>1.2930369999999999E-3</c:v>
                </c:pt>
                <c:pt idx="5470">
                  <c:v>1.2923419999999999E-3</c:v>
                </c:pt>
                <c:pt idx="5471">
                  <c:v>1.291644E-3</c:v>
                </c:pt>
                <c:pt idx="5472">
                  <c:v>1.2917969999999999E-3</c:v>
                </c:pt>
                <c:pt idx="5473">
                  <c:v>1.2945980000000001E-3</c:v>
                </c:pt>
                <c:pt idx="5474">
                  <c:v>1.292935E-3</c:v>
                </c:pt>
                <c:pt idx="5475">
                  <c:v>1.290224E-3</c:v>
                </c:pt>
                <c:pt idx="5476">
                  <c:v>1.2920939999999999E-3</c:v>
                </c:pt>
                <c:pt idx="5477">
                  <c:v>1.29324E-3</c:v>
                </c:pt>
                <c:pt idx="5478">
                  <c:v>1.2943690000000001E-3</c:v>
                </c:pt>
                <c:pt idx="5479">
                  <c:v>1.2903700000000001E-3</c:v>
                </c:pt>
                <c:pt idx="5480">
                  <c:v>1.2894250000000001E-3</c:v>
                </c:pt>
                <c:pt idx="5481">
                  <c:v>1.2877590000000001E-3</c:v>
                </c:pt>
                <c:pt idx="5482">
                  <c:v>1.2882289999999999E-3</c:v>
                </c:pt>
                <c:pt idx="5483">
                  <c:v>1.288846E-3</c:v>
                </c:pt>
                <c:pt idx="5484">
                  <c:v>1.288148E-3</c:v>
                </c:pt>
                <c:pt idx="5485">
                  <c:v>1.289077E-3</c:v>
                </c:pt>
                <c:pt idx="5486">
                  <c:v>1.2896240000000001E-3</c:v>
                </c:pt>
                <c:pt idx="5487">
                  <c:v>1.289012E-3</c:v>
                </c:pt>
                <c:pt idx="5488">
                  <c:v>1.288558E-3</c:v>
                </c:pt>
                <c:pt idx="5489">
                  <c:v>1.290519E-3</c:v>
                </c:pt>
                <c:pt idx="5490">
                  <c:v>1.289056E-3</c:v>
                </c:pt>
                <c:pt idx="5491">
                  <c:v>1.2886690000000001E-3</c:v>
                </c:pt>
                <c:pt idx="5492">
                  <c:v>1.288078E-3</c:v>
                </c:pt>
                <c:pt idx="5493">
                  <c:v>1.289601E-3</c:v>
                </c:pt>
                <c:pt idx="5494">
                  <c:v>1.287463E-3</c:v>
                </c:pt>
                <c:pt idx="5495">
                  <c:v>1.287851E-3</c:v>
                </c:pt>
                <c:pt idx="5496">
                  <c:v>1.2871099999999999E-3</c:v>
                </c:pt>
                <c:pt idx="5497">
                  <c:v>1.2882060000000001E-3</c:v>
                </c:pt>
                <c:pt idx="5498">
                  <c:v>1.28976E-3</c:v>
                </c:pt>
                <c:pt idx="5499">
                  <c:v>1.2903890000000001E-3</c:v>
                </c:pt>
                <c:pt idx="5500">
                  <c:v>1.28991E-3</c:v>
                </c:pt>
                <c:pt idx="5501">
                  <c:v>1.2888190000000001E-3</c:v>
                </c:pt>
                <c:pt idx="5502">
                  <c:v>1.2897130000000001E-3</c:v>
                </c:pt>
                <c:pt idx="5503">
                  <c:v>1.290741E-3</c:v>
                </c:pt>
                <c:pt idx="5504">
                  <c:v>1.2922999999999999E-3</c:v>
                </c:pt>
                <c:pt idx="5505">
                  <c:v>1.292149E-3</c:v>
                </c:pt>
                <c:pt idx="5506">
                  <c:v>1.2925619999999999E-3</c:v>
                </c:pt>
                <c:pt idx="5507">
                  <c:v>1.290006E-3</c:v>
                </c:pt>
                <c:pt idx="5508">
                  <c:v>1.2898919999999999E-3</c:v>
                </c:pt>
                <c:pt idx="5509">
                  <c:v>1.2896699999999999E-3</c:v>
                </c:pt>
                <c:pt idx="5510">
                  <c:v>1.288361E-3</c:v>
                </c:pt>
                <c:pt idx="5511">
                  <c:v>1.2917320000000001E-3</c:v>
                </c:pt>
                <c:pt idx="5512">
                  <c:v>1.289009E-3</c:v>
                </c:pt>
                <c:pt idx="5513">
                  <c:v>1.2906669999999999E-3</c:v>
                </c:pt>
                <c:pt idx="5514">
                  <c:v>1.2888789999999999E-3</c:v>
                </c:pt>
                <c:pt idx="5515">
                  <c:v>1.2903260000000001E-3</c:v>
                </c:pt>
                <c:pt idx="5516">
                  <c:v>1.2897919999999999E-3</c:v>
                </c:pt>
                <c:pt idx="5517">
                  <c:v>1.2880999999999999E-3</c:v>
                </c:pt>
                <c:pt idx="5518">
                  <c:v>1.2907470000000001E-3</c:v>
                </c:pt>
                <c:pt idx="5519">
                  <c:v>1.2879569999999999E-3</c:v>
                </c:pt>
                <c:pt idx="5520">
                  <c:v>1.287912E-3</c:v>
                </c:pt>
                <c:pt idx="5521">
                  <c:v>1.288268E-3</c:v>
                </c:pt>
                <c:pt idx="5522">
                  <c:v>1.2907050000000001E-3</c:v>
                </c:pt>
                <c:pt idx="5523">
                  <c:v>1.2891490000000001E-3</c:v>
                </c:pt>
                <c:pt idx="5524">
                  <c:v>1.288385E-3</c:v>
                </c:pt>
                <c:pt idx="5525">
                  <c:v>1.2873050000000001E-3</c:v>
                </c:pt>
                <c:pt idx="5526">
                  <c:v>1.287247E-3</c:v>
                </c:pt>
                <c:pt idx="5527">
                  <c:v>1.2865890000000001E-3</c:v>
                </c:pt>
                <c:pt idx="5528">
                  <c:v>1.286632E-3</c:v>
                </c:pt>
                <c:pt idx="5529">
                  <c:v>1.2875E-3</c:v>
                </c:pt>
                <c:pt idx="5530">
                  <c:v>1.2877279999999999E-3</c:v>
                </c:pt>
                <c:pt idx="5531">
                  <c:v>1.2870469999999999E-3</c:v>
                </c:pt>
                <c:pt idx="5532">
                  <c:v>1.285919E-3</c:v>
                </c:pt>
                <c:pt idx="5533">
                  <c:v>1.286892E-3</c:v>
                </c:pt>
                <c:pt idx="5534">
                  <c:v>1.2876999999999999E-3</c:v>
                </c:pt>
                <c:pt idx="5535">
                  <c:v>1.28645E-3</c:v>
                </c:pt>
                <c:pt idx="5536">
                  <c:v>1.2873699999999999E-3</c:v>
                </c:pt>
                <c:pt idx="5537">
                  <c:v>1.287573E-3</c:v>
                </c:pt>
                <c:pt idx="5538">
                  <c:v>1.287725E-3</c:v>
                </c:pt>
                <c:pt idx="5539">
                  <c:v>1.2901270000000001E-3</c:v>
                </c:pt>
                <c:pt idx="5540">
                  <c:v>1.289613E-3</c:v>
                </c:pt>
                <c:pt idx="5541">
                  <c:v>1.2890110000000001E-3</c:v>
                </c:pt>
                <c:pt idx="5542">
                  <c:v>1.2956689999999999E-3</c:v>
                </c:pt>
                <c:pt idx="5543">
                  <c:v>1.296398E-3</c:v>
                </c:pt>
                <c:pt idx="5544">
                  <c:v>1.3150239999999999E-3</c:v>
                </c:pt>
                <c:pt idx="5545">
                  <c:v>1.314209E-3</c:v>
                </c:pt>
                <c:pt idx="5546">
                  <c:v>1.313907E-3</c:v>
                </c:pt>
                <c:pt idx="5547">
                  <c:v>1.316373E-3</c:v>
                </c:pt>
                <c:pt idx="5548">
                  <c:v>1.3159790000000001E-3</c:v>
                </c:pt>
                <c:pt idx="5549">
                  <c:v>1.317103E-3</c:v>
                </c:pt>
                <c:pt idx="5550">
                  <c:v>1.3153850000000001E-3</c:v>
                </c:pt>
                <c:pt idx="5551">
                  <c:v>1.3181410000000001E-3</c:v>
                </c:pt>
                <c:pt idx="5552">
                  <c:v>1.3164139999999999E-3</c:v>
                </c:pt>
                <c:pt idx="5553">
                  <c:v>1.3135200000000001E-3</c:v>
                </c:pt>
                <c:pt idx="5554">
                  <c:v>1.312115E-3</c:v>
                </c:pt>
                <c:pt idx="5555">
                  <c:v>1.3136420000000001E-3</c:v>
                </c:pt>
                <c:pt idx="5556">
                  <c:v>1.313708E-3</c:v>
                </c:pt>
                <c:pt idx="5557">
                  <c:v>1.315557E-3</c:v>
                </c:pt>
                <c:pt idx="5558">
                  <c:v>1.311273E-3</c:v>
                </c:pt>
                <c:pt idx="5559">
                  <c:v>1.310996E-3</c:v>
                </c:pt>
                <c:pt idx="5560">
                  <c:v>1.3095380000000001E-3</c:v>
                </c:pt>
                <c:pt idx="5561">
                  <c:v>1.3114890000000001E-3</c:v>
                </c:pt>
                <c:pt idx="5562">
                  <c:v>1.3098140000000001E-3</c:v>
                </c:pt>
                <c:pt idx="5563">
                  <c:v>1.311188E-3</c:v>
                </c:pt>
                <c:pt idx="5564">
                  <c:v>1.311689E-3</c:v>
                </c:pt>
                <c:pt idx="5565">
                  <c:v>1.3111959999999999E-3</c:v>
                </c:pt>
                <c:pt idx="5566">
                  <c:v>1.309595E-3</c:v>
                </c:pt>
                <c:pt idx="5567">
                  <c:v>1.3124359999999999E-3</c:v>
                </c:pt>
                <c:pt idx="5568">
                  <c:v>1.3116289999999999E-3</c:v>
                </c:pt>
                <c:pt idx="5569">
                  <c:v>1.3084520000000001E-3</c:v>
                </c:pt>
                <c:pt idx="5570">
                  <c:v>1.309139E-3</c:v>
                </c:pt>
                <c:pt idx="5571">
                  <c:v>1.306207E-3</c:v>
                </c:pt>
                <c:pt idx="5572">
                  <c:v>1.3078569999999999E-3</c:v>
                </c:pt>
                <c:pt idx="5573">
                  <c:v>1.306708E-3</c:v>
                </c:pt>
                <c:pt idx="5574">
                  <c:v>1.306668E-3</c:v>
                </c:pt>
                <c:pt idx="5575">
                  <c:v>1.3076679999999999E-3</c:v>
                </c:pt>
                <c:pt idx="5576">
                  <c:v>1.3060979999999999E-3</c:v>
                </c:pt>
                <c:pt idx="5577">
                  <c:v>1.3070250000000001E-3</c:v>
                </c:pt>
                <c:pt idx="5578">
                  <c:v>1.307774E-3</c:v>
                </c:pt>
                <c:pt idx="5579">
                  <c:v>1.3051440000000001E-3</c:v>
                </c:pt>
                <c:pt idx="5580">
                  <c:v>1.3061699999999999E-3</c:v>
                </c:pt>
                <c:pt idx="5581">
                  <c:v>1.3061380000000001E-3</c:v>
                </c:pt>
                <c:pt idx="5582">
                  <c:v>1.306658E-3</c:v>
                </c:pt>
                <c:pt idx="5583">
                  <c:v>1.3059689999999999E-3</c:v>
                </c:pt>
                <c:pt idx="5584">
                  <c:v>1.306855E-3</c:v>
                </c:pt>
                <c:pt idx="5585">
                  <c:v>1.307679E-3</c:v>
                </c:pt>
                <c:pt idx="5586">
                  <c:v>1.3091380000000001E-3</c:v>
                </c:pt>
                <c:pt idx="5587">
                  <c:v>1.3087039999999999E-3</c:v>
                </c:pt>
                <c:pt idx="5588">
                  <c:v>1.30525E-3</c:v>
                </c:pt>
                <c:pt idx="5589">
                  <c:v>1.305498E-3</c:v>
                </c:pt>
                <c:pt idx="5590">
                  <c:v>1.3058589999999999E-3</c:v>
                </c:pt>
                <c:pt idx="5591">
                  <c:v>1.3023690000000001E-3</c:v>
                </c:pt>
                <c:pt idx="5592">
                  <c:v>1.3004E-3</c:v>
                </c:pt>
                <c:pt idx="5593">
                  <c:v>1.3005200000000001E-3</c:v>
                </c:pt>
                <c:pt idx="5594">
                  <c:v>1.300867E-3</c:v>
                </c:pt>
                <c:pt idx="5595">
                  <c:v>1.3011539999999999E-3</c:v>
                </c:pt>
                <c:pt idx="5596">
                  <c:v>1.3003520000000001E-3</c:v>
                </c:pt>
                <c:pt idx="5597">
                  <c:v>1.303275E-3</c:v>
                </c:pt>
                <c:pt idx="5598">
                  <c:v>1.3020340000000001E-3</c:v>
                </c:pt>
                <c:pt idx="5599">
                  <c:v>1.301721E-3</c:v>
                </c:pt>
                <c:pt idx="5600">
                  <c:v>1.3009079999999999E-3</c:v>
                </c:pt>
                <c:pt idx="5601">
                  <c:v>1.3020670000000001E-3</c:v>
                </c:pt>
                <c:pt idx="5602">
                  <c:v>1.298895E-3</c:v>
                </c:pt>
                <c:pt idx="5603">
                  <c:v>1.3004869999999999E-3</c:v>
                </c:pt>
                <c:pt idx="5604">
                  <c:v>1.299384E-3</c:v>
                </c:pt>
                <c:pt idx="5605">
                  <c:v>1.299613E-3</c:v>
                </c:pt>
                <c:pt idx="5606">
                  <c:v>1.3001860000000001E-3</c:v>
                </c:pt>
                <c:pt idx="5607">
                  <c:v>1.2991179999999999E-3</c:v>
                </c:pt>
                <c:pt idx="5608">
                  <c:v>1.2992629999999999E-3</c:v>
                </c:pt>
                <c:pt idx="5609">
                  <c:v>1.3008920000000001E-3</c:v>
                </c:pt>
                <c:pt idx="5610">
                  <c:v>1.3004049999999999E-3</c:v>
                </c:pt>
                <c:pt idx="5611">
                  <c:v>1.3006980000000001E-3</c:v>
                </c:pt>
                <c:pt idx="5612">
                  <c:v>1.3015679999999999E-3</c:v>
                </c:pt>
                <c:pt idx="5613">
                  <c:v>1.301237E-3</c:v>
                </c:pt>
                <c:pt idx="5614">
                  <c:v>1.301143E-3</c:v>
                </c:pt>
                <c:pt idx="5615">
                  <c:v>1.30405E-3</c:v>
                </c:pt>
                <c:pt idx="5616">
                  <c:v>1.3046749999999999E-3</c:v>
                </c:pt>
                <c:pt idx="5617">
                  <c:v>1.304361E-3</c:v>
                </c:pt>
                <c:pt idx="5618">
                  <c:v>1.304298E-3</c:v>
                </c:pt>
                <c:pt idx="5619">
                  <c:v>1.3054430000000001E-3</c:v>
                </c:pt>
                <c:pt idx="5620">
                  <c:v>1.304405E-3</c:v>
                </c:pt>
                <c:pt idx="5621">
                  <c:v>1.303249E-3</c:v>
                </c:pt>
                <c:pt idx="5622">
                  <c:v>1.3045299999999999E-3</c:v>
                </c:pt>
                <c:pt idx="5623">
                  <c:v>1.3047110000000001E-3</c:v>
                </c:pt>
                <c:pt idx="5624">
                  <c:v>1.3026279999999999E-3</c:v>
                </c:pt>
                <c:pt idx="5625">
                  <c:v>1.3002300000000001E-3</c:v>
                </c:pt>
                <c:pt idx="5626">
                  <c:v>1.3007730000000001E-3</c:v>
                </c:pt>
                <c:pt idx="5627">
                  <c:v>1.301078E-3</c:v>
                </c:pt>
                <c:pt idx="5628">
                  <c:v>1.299938E-3</c:v>
                </c:pt>
                <c:pt idx="5629">
                  <c:v>1.3027869999999999E-3</c:v>
                </c:pt>
                <c:pt idx="5630">
                  <c:v>1.3007680000000001E-3</c:v>
                </c:pt>
                <c:pt idx="5631">
                  <c:v>1.3009860000000001E-3</c:v>
                </c:pt>
                <c:pt idx="5632">
                  <c:v>1.3021700000000001E-3</c:v>
                </c:pt>
                <c:pt idx="5633">
                  <c:v>1.2990269999999999E-3</c:v>
                </c:pt>
                <c:pt idx="5634">
                  <c:v>1.300671E-3</c:v>
                </c:pt>
                <c:pt idx="5635">
                  <c:v>1.299667E-3</c:v>
                </c:pt>
                <c:pt idx="5636">
                  <c:v>1.300189E-3</c:v>
                </c:pt>
                <c:pt idx="5637">
                  <c:v>1.2993600000000001E-3</c:v>
                </c:pt>
                <c:pt idx="5638">
                  <c:v>1.299693E-3</c:v>
                </c:pt>
                <c:pt idx="5639">
                  <c:v>1.2994510000000001E-3</c:v>
                </c:pt>
                <c:pt idx="5640">
                  <c:v>1.29958E-3</c:v>
                </c:pt>
                <c:pt idx="5641">
                  <c:v>1.3002999999999999E-3</c:v>
                </c:pt>
                <c:pt idx="5642">
                  <c:v>1.299461E-3</c:v>
                </c:pt>
                <c:pt idx="5643">
                  <c:v>1.297589E-3</c:v>
                </c:pt>
                <c:pt idx="5644">
                  <c:v>1.2982270000000001E-3</c:v>
                </c:pt>
                <c:pt idx="5645">
                  <c:v>1.298698E-3</c:v>
                </c:pt>
                <c:pt idx="5646">
                  <c:v>1.298132E-3</c:v>
                </c:pt>
                <c:pt idx="5647">
                  <c:v>1.2992119999999999E-3</c:v>
                </c:pt>
                <c:pt idx="5648">
                  <c:v>1.297512E-3</c:v>
                </c:pt>
                <c:pt idx="5649">
                  <c:v>1.2975179999999999E-3</c:v>
                </c:pt>
                <c:pt idx="5650">
                  <c:v>1.297887E-3</c:v>
                </c:pt>
                <c:pt idx="5651">
                  <c:v>1.297756E-3</c:v>
                </c:pt>
                <c:pt idx="5652">
                  <c:v>1.2969800000000001E-3</c:v>
                </c:pt>
                <c:pt idx="5653">
                  <c:v>1.296438E-3</c:v>
                </c:pt>
                <c:pt idx="5654">
                  <c:v>1.2977589999999999E-3</c:v>
                </c:pt>
                <c:pt idx="5655">
                  <c:v>1.2993200000000001E-3</c:v>
                </c:pt>
                <c:pt idx="5656">
                  <c:v>1.297889E-3</c:v>
                </c:pt>
                <c:pt idx="5657">
                  <c:v>1.29524E-3</c:v>
                </c:pt>
                <c:pt idx="5658">
                  <c:v>1.2962150000000001E-3</c:v>
                </c:pt>
                <c:pt idx="5659">
                  <c:v>1.2944720000000001E-3</c:v>
                </c:pt>
                <c:pt idx="5660">
                  <c:v>1.2951869999999999E-3</c:v>
                </c:pt>
                <c:pt idx="5661">
                  <c:v>1.2952459999999999E-3</c:v>
                </c:pt>
                <c:pt idx="5662">
                  <c:v>1.295252E-3</c:v>
                </c:pt>
                <c:pt idx="5663">
                  <c:v>1.2959969999999999E-3</c:v>
                </c:pt>
                <c:pt idx="5664">
                  <c:v>1.2934870000000001E-3</c:v>
                </c:pt>
                <c:pt idx="5665">
                  <c:v>1.2959740000000001E-3</c:v>
                </c:pt>
                <c:pt idx="5666">
                  <c:v>1.2948460000000001E-3</c:v>
                </c:pt>
                <c:pt idx="5667">
                  <c:v>1.29604E-3</c:v>
                </c:pt>
                <c:pt idx="5668">
                  <c:v>1.2917919999999999E-3</c:v>
                </c:pt>
                <c:pt idx="5669">
                  <c:v>1.2914700000000001E-3</c:v>
                </c:pt>
                <c:pt idx="5670">
                  <c:v>1.291564E-3</c:v>
                </c:pt>
                <c:pt idx="5671">
                  <c:v>1.2956249999999999E-3</c:v>
                </c:pt>
                <c:pt idx="5672">
                  <c:v>1.2949249999999999E-3</c:v>
                </c:pt>
                <c:pt idx="5673">
                  <c:v>1.293039E-3</c:v>
                </c:pt>
                <c:pt idx="5674">
                  <c:v>1.2946120000000001E-3</c:v>
                </c:pt>
                <c:pt idx="5675">
                  <c:v>1.2932320000000001E-3</c:v>
                </c:pt>
                <c:pt idx="5676">
                  <c:v>1.2943E-3</c:v>
                </c:pt>
                <c:pt idx="5677">
                  <c:v>1.29521E-3</c:v>
                </c:pt>
                <c:pt idx="5678">
                  <c:v>1.292802E-3</c:v>
                </c:pt>
                <c:pt idx="5679">
                  <c:v>1.292935E-3</c:v>
                </c:pt>
                <c:pt idx="5680">
                  <c:v>1.2937510000000001E-3</c:v>
                </c:pt>
                <c:pt idx="5681">
                  <c:v>1.292082E-3</c:v>
                </c:pt>
                <c:pt idx="5682">
                  <c:v>1.29316E-3</c:v>
                </c:pt>
                <c:pt idx="5683">
                  <c:v>1.292089E-3</c:v>
                </c:pt>
                <c:pt idx="5684">
                  <c:v>1.2919660000000001E-3</c:v>
                </c:pt>
                <c:pt idx="5685">
                  <c:v>1.2916679999999999E-3</c:v>
                </c:pt>
                <c:pt idx="5686">
                  <c:v>1.292882E-3</c:v>
                </c:pt>
                <c:pt idx="5687">
                  <c:v>1.29101E-3</c:v>
                </c:pt>
                <c:pt idx="5688">
                  <c:v>1.2926109999999999E-3</c:v>
                </c:pt>
                <c:pt idx="5689">
                  <c:v>1.2906669999999999E-3</c:v>
                </c:pt>
                <c:pt idx="5690">
                  <c:v>1.2918980000000001E-3</c:v>
                </c:pt>
                <c:pt idx="5691">
                  <c:v>1.2924169999999999E-3</c:v>
                </c:pt>
                <c:pt idx="5692">
                  <c:v>1.2907509999999999E-3</c:v>
                </c:pt>
                <c:pt idx="5693">
                  <c:v>1.2905200000000001E-3</c:v>
                </c:pt>
                <c:pt idx="5694">
                  <c:v>1.290844E-3</c:v>
                </c:pt>
                <c:pt idx="5695">
                  <c:v>1.2904710000000001E-3</c:v>
                </c:pt>
                <c:pt idx="5696">
                  <c:v>1.2894639999999999E-3</c:v>
                </c:pt>
                <c:pt idx="5697">
                  <c:v>1.2905429999999999E-3</c:v>
                </c:pt>
                <c:pt idx="5698">
                  <c:v>1.2911750000000001E-3</c:v>
                </c:pt>
                <c:pt idx="5699">
                  <c:v>1.2920449999999999E-3</c:v>
                </c:pt>
                <c:pt idx="5700">
                  <c:v>1.29094E-3</c:v>
                </c:pt>
                <c:pt idx="5701">
                  <c:v>1.2882589999999999E-3</c:v>
                </c:pt>
                <c:pt idx="5702">
                  <c:v>1.2862539999999999E-3</c:v>
                </c:pt>
                <c:pt idx="5703">
                  <c:v>1.287418E-3</c:v>
                </c:pt>
                <c:pt idx="5704">
                  <c:v>1.287949E-3</c:v>
                </c:pt>
                <c:pt idx="5705">
                  <c:v>1.2893959999999999E-3</c:v>
                </c:pt>
                <c:pt idx="5706">
                  <c:v>1.2902289999999999E-3</c:v>
                </c:pt>
                <c:pt idx="5707">
                  <c:v>1.2876750000000001E-3</c:v>
                </c:pt>
                <c:pt idx="5708">
                  <c:v>1.289627E-3</c:v>
                </c:pt>
                <c:pt idx="5709">
                  <c:v>1.288197E-3</c:v>
                </c:pt>
                <c:pt idx="5710">
                  <c:v>1.2883409999999999E-3</c:v>
                </c:pt>
                <c:pt idx="5711">
                  <c:v>1.2882340000000001E-3</c:v>
                </c:pt>
                <c:pt idx="5712">
                  <c:v>1.2852E-3</c:v>
                </c:pt>
                <c:pt idx="5713">
                  <c:v>1.286101E-3</c:v>
                </c:pt>
                <c:pt idx="5714">
                  <c:v>1.28564E-3</c:v>
                </c:pt>
                <c:pt idx="5715">
                  <c:v>1.287058E-3</c:v>
                </c:pt>
                <c:pt idx="5716">
                  <c:v>1.2856289999999999E-3</c:v>
                </c:pt>
                <c:pt idx="5717">
                  <c:v>1.2841E-3</c:v>
                </c:pt>
                <c:pt idx="5718">
                  <c:v>1.28677E-3</c:v>
                </c:pt>
                <c:pt idx="5719">
                  <c:v>1.2828780000000001E-3</c:v>
                </c:pt>
                <c:pt idx="5720">
                  <c:v>1.2860409999999999E-3</c:v>
                </c:pt>
                <c:pt idx="5721">
                  <c:v>1.284629E-3</c:v>
                </c:pt>
                <c:pt idx="5722">
                  <c:v>1.2873819999999999E-3</c:v>
                </c:pt>
                <c:pt idx="5723">
                  <c:v>1.285523E-3</c:v>
                </c:pt>
                <c:pt idx="5724">
                  <c:v>1.286064E-3</c:v>
                </c:pt>
                <c:pt idx="5725">
                  <c:v>1.28685E-3</c:v>
                </c:pt>
                <c:pt idx="5726">
                  <c:v>1.2856199999999999E-3</c:v>
                </c:pt>
                <c:pt idx="5727">
                  <c:v>1.28798E-3</c:v>
                </c:pt>
                <c:pt idx="5728">
                  <c:v>1.287079E-3</c:v>
                </c:pt>
                <c:pt idx="5729">
                  <c:v>1.2872249999999999E-3</c:v>
                </c:pt>
                <c:pt idx="5730">
                  <c:v>1.286421E-3</c:v>
                </c:pt>
                <c:pt idx="5731">
                  <c:v>1.290006E-3</c:v>
                </c:pt>
                <c:pt idx="5732">
                  <c:v>1.289026E-3</c:v>
                </c:pt>
                <c:pt idx="5733">
                  <c:v>1.289576E-3</c:v>
                </c:pt>
                <c:pt idx="5734">
                  <c:v>1.2874830000000001E-3</c:v>
                </c:pt>
                <c:pt idx="5735">
                  <c:v>1.285734E-3</c:v>
                </c:pt>
                <c:pt idx="5736">
                  <c:v>1.286885E-3</c:v>
                </c:pt>
                <c:pt idx="5737">
                  <c:v>1.2881069999999999E-3</c:v>
                </c:pt>
                <c:pt idx="5738">
                  <c:v>1.286019E-3</c:v>
                </c:pt>
                <c:pt idx="5739">
                  <c:v>1.2875740000000001E-3</c:v>
                </c:pt>
                <c:pt idx="5740">
                  <c:v>1.2863E-3</c:v>
                </c:pt>
                <c:pt idx="5741">
                  <c:v>1.2857260000000001E-3</c:v>
                </c:pt>
                <c:pt idx="5742">
                  <c:v>1.285579E-3</c:v>
                </c:pt>
                <c:pt idx="5743">
                  <c:v>1.285631E-3</c:v>
                </c:pt>
                <c:pt idx="5744">
                  <c:v>1.285486E-3</c:v>
                </c:pt>
                <c:pt idx="5745">
                  <c:v>1.2876109999999999E-3</c:v>
                </c:pt>
                <c:pt idx="5746">
                  <c:v>1.2880260000000001E-3</c:v>
                </c:pt>
                <c:pt idx="5747">
                  <c:v>1.2872700000000001E-3</c:v>
                </c:pt>
                <c:pt idx="5748">
                  <c:v>1.287587E-3</c:v>
                </c:pt>
                <c:pt idx="5749">
                  <c:v>1.286216E-3</c:v>
                </c:pt>
                <c:pt idx="5750">
                  <c:v>1.2865439999999999E-3</c:v>
                </c:pt>
                <c:pt idx="5751">
                  <c:v>1.2867169999999999E-3</c:v>
                </c:pt>
                <c:pt idx="5752">
                  <c:v>1.287203E-3</c:v>
                </c:pt>
                <c:pt idx="5753">
                  <c:v>1.2862559999999999E-3</c:v>
                </c:pt>
                <c:pt idx="5754">
                  <c:v>1.286548E-3</c:v>
                </c:pt>
                <c:pt idx="5755">
                  <c:v>1.288429E-3</c:v>
                </c:pt>
                <c:pt idx="5756">
                  <c:v>1.2848320000000001E-3</c:v>
                </c:pt>
                <c:pt idx="5757">
                  <c:v>1.285511E-3</c:v>
                </c:pt>
                <c:pt idx="5758">
                  <c:v>1.2856160000000001E-3</c:v>
                </c:pt>
                <c:pt idx="5759">
                  <c:v>1.2858559999999999E-3</c:v>
                </c:pt>
                <c:pt idx="5760">
                  <c:v>1.2853490000000001E-3</c:v>
                </c:pt>
                <c:pt idx="5761">
                  <c:v>1.2847679999999999E-3</c:v>
                </c:pt>
                <c:pt idx="5762">
                  <c:v>1.2851900000000001E-3</c:v>
                </c:pt>
                <c:pt idx="5763">
                  <c:v>1.2848340000000001E-3</c:v>
                </c:pt>
                <c:pt idx="5764">
                  <c:v>1.2849809999999999E-3</c:v>
                </c:pt>
                <c:pt idx="5765">
                  <c:v>1.2846960000000001E-3</c:v>
                </c:pt>
                <c:pt idx="5766">
                  <c:v>1.2859130000000001E-3</c:v>
                </c:pt>
                <c:pt idx="5767">
                  <c:v>1.285219E-3</c:v>
                </c:pt>
                <c:pt idx="5768">
                  <c:v>1.2875860000000001E-3</c:v>
                </c:pt>
                <c:pt idx="5769">
                  <c:v>1.287072E-3</c:v>
                </c:pt>
                <c:pt idx="5770">
                  <c:v>1.2845000000000001E-3</c:v>
                </c:pt>
                <c:pt idx="5771">
                  <c:v>1.287432E-3</c:v>
                </c:pt>
                <c:pt idx="5772">
                  <c:v>1.286721E-3</c:v>
                </c:pt>
                <c:pt idx="5773">
                  <c:v>1.285437E-3</c:v>
                </c:pt>
                <c:pt idx="5774">
                  <c:v>1.2852059999999999E-3</c:v>
                </c:pt>
                <c:pt idx="5775">
                  <c:v>1.2869400000000001E-3</c:v>
                </c:pt>
                <c:pt idx="5776">
                  <c:v>1.2861470000000001E-3</c:v>
                </c:pt>
                <c:pt idx="5777">
                  <c:v>1.285944E-3</c:v>
                </c:pt>
                <c:pt idx="5778">
                  <c:v>1.2832830000000001E-3</c:v>
                </c:pt>
                <c:pt idx="5779">
                  <c:v>1.2813810000000001E-3</c:v>
                </c:pt>
                <c:pt idx="5780">
                  <c:v>1.2821320000000001E-3</c:v>
                </c:pt>
                <c:pt idx="5781">
                  <c:v>1.2819019999999999E-3</c:v>
                </c:pt>
                <c:pt idx="5782">
                  <c:v>1.282201E-3</c:v>
                </c:pt>
                <c:pt idx="5783">
                  <c:v>1.282675E-3</c:v>
                </c:pt>
                <c:pt idx="5784">
                  <c:v>1.2825289999999999E-3</c:v>
                </c:pt>
                <c:pt idx="5785">
                  <c:v>1.2826070000000001E-3</c:v>
                </c:pt>
                <c:pt idx="5786">
                  <c:v>1.281917E-3</c:v>
                </c:pt>
                <c:pt idx="5787">
                  <c:v>1.2819870000000001E-3</c:v>
                </c:pt>
                <c:pt idx="5788">
                  <c:v>1.2818510000000001E-3</c:v>
                </c:pt>
                <c:pt idx="5789">
                  <c:v>1.279989E-3</c:v>
                </c:pt>
                <c:pt idx="5790">
                  <c:v>1.2802320000000001E-3</c:v>
                </c:pt>
                <c:pt idx="5791">
                  <c:v>1.279255E-3</c:v>
                </c:pt>
                <c:pt idx="5792">
                  <c:v>1.2799129999999999E-3</c:v>
                </c:pt>
                <c:pt idx="5793">
                  <c:v>1.2785819999999999E-3</c:v>
                </c:pt>
                <c:pt idx="5794">
                  <c:v>1.2790950000000001E-3</c:v>
                </c:pt>
                <c:pt idx="5795">
                  <c:v>1.2777299999999999E-3</c:v>
                </c:pt>
                <c:pt idx="5796">
                  <c:v>1.280018E-3</c:v>
                </c:pt>
                <c:pt idx="5797">
                  <c:v>1.2790290000000001E-3</c:v>
                </c:pt>
                <c:pt idx="5798">
                  <c:v>1.2803669999999999E-3</c:v>
                </c:pt>
                <c:pt idx="5799">
                  <c:v>1.279781E-3</c:v>
                </c:pt>
                <c:pt idx="5800">
                  <c:v>1.278143E-3</c:v>
                </c:pt>
                <c:pt idx="5801">
                  <c:v>1.2756530000000001E-3</c:v>
                </c:pt>
                <c:pt idx="5802">
                  <c:v>1.2769560000000001E-3</c:v>
                </c:pt>
                <c:pt idx="5803">
                  <c:v>1.2759550000000001E-3</c:v>
                </c:pt>
                <c:pt idx="5804">
                  <c:v>1.2772829999999999E-3</c:v>
                </c:pt>
                <c:pt idx="5805">
                  <c:v>1.275644E-3</c:v>
                </c:pt>
                <c:pt idx="5806">
                  <c:v>1.277369E-3</c:v>
                </c:pt>
                <c:pt idx="5807">
                  <c:v>1.2754629999999999E-3</c:v>
                </c:pt>
                <c:pt idx="5808">
                  <c:v>1.27787E-3</c:v>
                </c:pt>
                <c:pt idx="5809">
                  <c:v>1.276239E-3</c:v>
                </c:pt>
                <c:pt idx="5810">
                  <c:v>1.2743940000000001E-3</c:v>
                </c:pt>
                <c:pt idx="5811">
                  <c:v>1.275076E-3</c:v>
                </c:pt>
                <c:pt idx="5812">
                  <c:v>1.2738129999999999E-3</c:v>
                </c:pt>
                <c:pt idx="5813">
                  <c:v>1.2749549999999999E-3</c:v>
                </c:pt>
                <c:pt idx="5814">
                  <c:v>1.276279E-3</c:v>
                </c:pt>
                <c:pt idx="5815">
                  <c:v>1.275242E-3</c:v>
                </c:pt>
                <c:pt idx="5816">
                  <c:v>1.275352E-3</c:v>
                </c:pt>
                <c:pt idx="5817">
                  <c:v>1.2745479999999999E-3</c:v>
                </c:pt>
                <c:pt idx="5818">
                  <c:v>1.273681E-3</c:v>
                </c:pt>
                <c:pt idx="5819">
                  <c:v>1.275083E-3</c:v>
                </c:pt>
                <c:pt idx="5820">
                  <c:v>1.2750120000000001E-3</c:v>
                </c:pt>
                <c:pt idx="5821">
                  <c:v>1.275076E-3</c:v>
                </c:pt>
                <c:pt idx="5822">
                  <c:v>1.272175E-3</c:v>
                </c:pt>
                <c:pt idx="5823">
                  <c:v>1.271655E-3</c:v>
                </c:pt>
                <c:pt idx="5824">
                  <c:v>1.274409E-3</c:v>
                </c:pt>
                <c:pt idx="5825">
                  <c:v>1.272781E-3</c:v>
                </c:pt>
                <c:pt idx="5826">
                  <c:v>1.2723680000000001E-3</c:v>
                </c:pt>
                <c:pt idx="5827">
                  <c:v>1.27487E-3</c:v>
                </c:pt>
                <c:pt idx="5828">
                  <c:v>1.2732690000000001E-3</c:v>
                </c:pt>
                <c:pt idx="5829">
                  <c:v>1.270787E-3</c:v>
                </c:pt>
                <c:pt idx="5830">
                  <c:v>1.273471E-3</c:v>
                </c:pt>
                <c:pt idx="5831">
                  <c:v>1.2730020000000001E-3</c:v>
                </c:pt>
                <c:pt idx="5832">
                  <c:v>1.2718230000000001E-3</c:v>
                </c:pt>
                <c:pt idx="5833">
                  <c:v>1.2695639999999999E-3</c:v>
                </c:pt>
                <c:pt idx="5834">
                  <c:v>1.270551E-3</c:v>
                </c:pt>
                <c:pt idx="5835">
                  <c:v>1.269297E-3</c:v>
                </c:pt>
                <c:pt idx="5836">
                  <c:v>1.269755E-3</c:v>
                </c:pt>
                <c:pt idx="5837">
                  <c:v>1.2699510000000001E-3</c:v>
                </c:pt>
                <c:pt idx="5838">
                  <c:v>1.2691759999999999E-3</c:v>
                </c:pt>
                <c:pt idx="5839">
                  <c:v>1.270008E-3</c:v>
                </c:pt>
                <c:pt idx="5840">
                  <c:v>1.2704229999999999E-3</c:v>
                </c:pt>
                <c:pt idx="5841">
                  <c:v>1.2701640000000001E-3</c:v>
                </c:pt>
                <c:pt idx="5842">
                  <c:v>1.2709819999999999E-3</c:v>
                </c:pt>
                <c:pt idx="5843">
                  <c:v>1.270579E-3</c:v>
                </c:pt>
                <c:pt idx="5844">
                  <c:v>1.268529E-3</c:v>
                </c:pt>
                <c:pt idx="5845">
                  <c:v>1.2682679999999999E-3</c:v>
                </c:pt>
                <c:pt idx="5846">
                  <c:v>1.267736E-3</c:v>
                </c:pt>
                <c:pt idx="5847">
                  <c:v>1.2672919999999999E-3</c:v>
                </c:pt>
                <c:pt idx="5848">
                  <c:v>1.2653689999999999E-3</c:v>
                </c:pt>
                <c:pt idx="5849">
                  <c:v>1.2663419999999999E-3</c:v>
                </c:pt>
                <c:pt idx="5850">
                  <c:v>1.268585E-3</c:v>
                </c:pt>
                <c:pt idx="5851">
                  <c:v>1.2677490000000001E-3</c:v>
                </c:pt>
                <c:pt idx="5852">
                  <c:v>1.266842E-3</c:v>
                </c:pt>
                <c:pt idx="5853">
                  <c:v>1.2665619999999999E-3</c:v>
                </c:pt>
                <c:pt idx="5854">
                  <c:v>1.267282E-3</c:v>
                </c:pt>
                <c:pt idx="5855">
                  <c:v>1.264207E-3</c:v>
                </c:pt>
                <c:pt idx="5856">
                  <c:v>1.265457E-3</c:v>
                </c:pt>
                <c:pt idx="5857">
                  <c:v>1.264112E-3</c:v>
                </c:pt>
                <c:pt idx="5858">
                  <c:v>1.2639699999999999E-3</c:v>
                </c:pt>
                <c:pt idx="5859">
                  <c:v>1.2643000000000001E-3</c:v>
                </c:pt>
                <c:pt idx="5860">
                  <c:v>1.2637410000000001E-3</c:v>
                </c:pt>
                <c:pt idx="5861">
                  <c:v>1.2643210000000001E-3</c:v>
                </c:pt>
                <c:pt idx="5862">
                  <c:v>1.2652869999999999E-3</c:v>
                </c:pt>
                <c:pt idx="5863">
                  <c:v>1.2631179999999999E-3</c:v>
                </c:pt>
                <c:pt idx="5864">
                  <c:v>1.262158E-3</c:v>
                </c:pt>
                <c:pt idx="5865">
                  <c:v>1.263347E-3</c:v>
                </c:pt>
                <c:pt idx="5866">
                  <c:v>1.2636609999999999E-3</c:v>
                </c:pt>
                <c:pt idx="5867">
                  <c:v>1.2621729999999999E-3</c:v>
                </c:pt>
                <c:pt idx="5868">
                  <c:v>1.2621640000000001E-3</c:v>
                </c:pt>
                <c:pt idx="5869">
                  <c:v>1.262729E-3</c:v>
                </c:pt>
                <c:pt idx="5870">
                  <c:v>1.2627960000000001E-3</c:v>
                </c:pt>
                <c:pt idx="5871">
                  <c:v>1.2636030000000001E-3</c:v>
                </c:pt>
                <c:pt idx="5872">
                  <c:v>1.2622849999999999E-3</c:v>
                </c:pt>
                <c:pt idx="5873">
                  <c:v>1.261E-3</c:v>
                </c:pt>
                <c:pt idx="5874">
                  <c:v>1.262895E-3</c:v>
                </c:pt>
                <c:pt idx="5875">
                  <c:v>1.262462E-3</c:v>
                </c:pt>
                <c:pt idx="5876">
                  <c:v>1.261531E-3</c:v>
                </c:pt>
                <c:pt idx="5877">
                  <c:v>1.2592059999999999E-3</c:v>
                </c:pt>
                <c:pt idx="5878">
                  <c:v>1.259675E-3</c:v>
                </c:pt>
                <c:pt idx="5879">
                  <c:v>1.259062E-3</c:v>
                </c:pt>
                <c:pt idx="5880">
                  <c:v>1.260115E-3</c:v>
                </c:pt>
                <c:pt idx="5881">
                  <c:v>1.26034E-3</c:v>
                </c:pt>
                <c:pt idx="5882">
                  <c:v>1.2600440000000001E-3</c:v>
                </c:pt>
                <c:pt idx="5883">
                  <c:v>1.2584810000000001E-3</c:v>
                </c:pt>
                <c:pt idx="5884">
                  <c:v>1.259509E-3</c:v>
                </c:pt>
                <c:pt idx="5885">
                  <c:v>1.257832E-3</c:v>
                </c:pt>
                <c:pt idx="5886">
                  <c:v>1.2586299999999999E-3</c:v>
                </c:pt>
                <c:pt idx="5887">
                  <c:v>1.260476E-3</c:v>
                </c:pt>
                <c:pt idx="5888">
                  <c:v>1.2551470000000001E-3</c:v>
                </c:pt>
                <c:pt idx="5889">
                  <c:v>1.2556570000000001E-3</c:v>
                </c:pt>
                <c:pt idx="5890">
                  <c:v>1.2543140000000001E-3</c:v>
                </c:pt>
                <c:pt idx="5891">
                  <c:v>1.254827E-3</c:v>
                </c:pt>
                <c:pt idx="5892">
                  <c:v>1.255766E-3</c:v>
                </c:pt>
                <c:pt idx="5893">
                  <c:v>1.255298E-3</c:v>
                </c:pt>
                <c:pt idx="5894">
                  <c:v>1.255985E-3</c:v>
                </c:pt>
                <c:pt idx="5895">
                  <c:v>1.256587E-3</c:v>
                </c:pt>
                <c:pt idx="5896">
                  <c:v>1.2558580000000001E-3</c:v>
                </c:pt>
                <c:pt idx="5897">
                  <c:v>1.255934E-3</c:v>
                </c:pt>
                <c:pt idx="5898">
                  <c:v>1.2548500000000001E-3</c:v>
                </c:pt>
                <c:pt idx="5899">
                  <c:v>1.2555000000000001E-3</c:v>
                </c:pt>
                <c:pt idx="5900">
                  <c:v>1.255185E-3</c:v>
                </c:pt>
                <c:pt idx="5901">
                  <c:v>1.2553040000000001E-3</c:v>
                </c:pt>
                <c:pt idx="5902">
                  <c:v>1.255567E-3</c:v>
                </c:pt>
                <c:pt idx="5903">
                  <c:v>1.25516E-3</c:v>
                </c:pt>
                <c:pt idx="5904">
                  <c:v>1.2550389999999999E-3</c:v>
                </c:pt>
                <c:pt idx="5905">
                  <c:v>1.25599E-3</c:v>
                </c:pt>
                <c:pt idx="5906">
                  <c:v>1.255641E-3</c:v>
                </c:pt>
                <c:pt idx="5907">
                  <c:v>1.255658E-3</c:v>
                </c:pt>
                <c:pt idx="5908">
                  <c:v>1.255766E-3</c:v>
                </c:pt>
                <c:pt idx="5909">
                  <c:v>1.2539059999999999E-3</c:v>
                </c:pt>
                <c:pt idx="5910">
                  <c:v>1.252169E-3</c:v>
                </c:pt>
                <c:pt idx="5911">
                  <c:v>1.251175E-3</c:v>
                </c:pt>
                <c:pt idx="5912">
                  <c:v>1.2524330000000001E-3</c:v>
                </c:pt>
                <c:pt idx="5913">
                  <c:v>1.2525399999999999E-3</c:v>
                </c:pt>
                <c:pt idx="5914">
                  <c:v>1.252064E-3</c:v>
                </c:pt>
                <c:pt idx="5915">
                  <c:v>1.25172E-3</c:v>
                </c:pt>
                <c:pt idx="5916">
                  <c:v>1.2526270000000001E-3</c:v>
                </c:pt>
                <c:pt idx="5917">
                  <c:v>1.2518469999999999E-3</c:v>
                </c:pt>
                <c:pt idx="5918">
                  <c:v>1.251753E-3</c:v>
                </c:pt>
                <c:pt idx="5919">
                  <c:v>1.2525780000000001E-3</c:v>
                </c:pt>
                <c:pt idx="5920">
                  <c:v>1.2526460000000001E-3</c:v>
                </c:pt>
                <c:pt idx="5921">
                  <c:v>1.2511029999999999E-3</c:v>
                </c:pt>
                <c:pt idx="5922">
                  <c:v>1.2509439999999999E-3</c:v>
                </c:pt>
                <c:pt idx="5923">
                  <c:v>1.250071E-3</c:v>
                </c:pt>
                <c:pt idx="5924">
                  <c:v>1.250429E-3</c:v>
                </c:pt>
                <c:pt idx="5925">
                  <c:v>1.250786E-3</c:v>
                </c:pt>
                <c:pt idx="5926">
                  <c:v>1.2515569999999999E-3</c:v>
                </c:pt>
                <c:pt idx="5927">
                  <c:v>1.251406E-3</c:v>
                </c:pt>
                <c:pt idx="5928">
                  <c:v>1.25096E-3</c:v>
                </c:pt>
                <c:pt idx="5929">
                  <c:v>1.2506850000000001E-3</c:v>
                </c:pt>
                <c:pt idx="5930">
                  <c:v>1.25056E-3</c:v>
                </c:pt>
                <c:pt idx="5931">
                  <c:v>1.2501840000000001E-3</c:v>
                </c:pt>
                <c:pt idx="5932">
                  <c:v>1.2497980000000001E-3</c:v>
                </c:pt>
                <c:pt idx="5933">
                  <c:v>1.2511009999999999E-3</c:v>
                </c:pt>
                <c:pt idx="5934">
                  <c:v>1.2508759999999999E-3</c:v>
                </c:pt>
                <c:pt idx="5935">
                  <c:v>1.249895E-3</c:v>
                </c:pt>
                <c:pt idx="5936">
                  <c:v>1.2504759999999999E-3</c:v>
                </c:pt>
                <c:pt idx="5937">
                  <c:v>1.251561E-3</c:v>
                </c:pt>
                <c:pt idx="5938">
                  <c:v>1.2516820000000001E-3</c:v>
                </c:pt>
                <c:pt idx="5939">
                  <c:v>1.251048E-3</c:v>
                </c:pt>
                <c:pt idx="5940">
                  <c:v>1.2515320000000001E-3</c:v>
                </c:pt>
                <c:pt idx="5941">
                  <c:v>1.2506850000000001E-3</c:v>
                </c:pt>
                <c:pt idx="5942">
                  <c:v>1.2492899999999999E-3</c:v>
                </c:pt>
                <c:pt idx="5943">
                  <c:v>1.2493859999999999E-3</c:v>
                </c:pt>
                <c:pt idx="5944">
                  <c:v>1.2495760000000001E-3</c:v>
                </c:pt>
                <c:pt idx="5945">
                  <c:v>1.2492289999999999E-3</c:v>
                </c:pt>
                <c:pt idx="5946">
                  <c:v>1.2498800000000001E-3</c:v>
                </c:pt>
                <c:pt idx="5947">
                  <c:v>1.2489739999999999E-3</c:v>
                </c:pt>
                <c:pt idx="5948">
                  <c:v>1.25001E-3</c:v>
                </c:pt>
                <c:pt idx="5949">
                  <c:v>1.2493280000000001E-3</c:v>
                </c:pt>
                <c:pt idx="5950">
                  <c:v>1.250066E-3</c:v>
                </c:pt>
                <c:pt idx="5951">
                  <c:v>1.248601E-3</c:v>
                </c:pt>
                <c:pt idx="5952">
                  <c:v>1.248426E-3</c:v>
                </c:pt>
                <c:pt idx="5953">
                  <c:v>1.2487570000000001E-3</c:v>
                </c:pt>
                <c:pt idx="5954">
                  <c:v>1.248011E-3</c:v>
                </c:pt>
                <c:pt idx="5955">
                  <c:v>1.247127E-3</c:v>
                </c:pt>
                <c:pt idx="5956">
                  <c:v>1.2466790000000001E-3</c:v>
                </c:pt>
                <c:pt idx="5957">
                  <c:v>1.2467660000000001E-3</c:v>
                </c:pt>
                <c:pt idx="5958">
                  <c:v>1.2473639999999999E-3</c:v>
                </c:pt>
                <c:pt idx="5959">
                  <c:v>1.2469320000000001E-3</c:v>
                </c:pt>
                <c:pt idx="5960">
                  <c:v>1.2483380000000001E-3</c:v>
                </c:pt>
                <c:pt idx="5961">
                  <c:v>1.2485409999999999E-3</c:v>
                </c:pt>
                <c:pt idx="5962">
                  <c:v>1.2477269999999999E-3</c:v>
                </c:pt>
                <c:pt idx="5963">
                  <c:v>1.246523E-3</c:v>
                </c:pt>
                <c:pt idx="5964">
                  <c:v>1.2467730000000001E-3</c:v>
                </c:pt>
                <c:pt idx="5965">
                  <c:v>1.246755E-3</c:v>
                </c:pt>
                <c:pt idx="5966">
                  <c:v>1.247611E-3</c:v>
                </c:pt>
                <c:pt idx="5967">
                  <c:v>1.246512E-3</c:v>
                </c:pt>
                <c:pt idx="5968">
                  <c:v>1.2471680000000001E-3</c:v>
                </c:pt>
                <c:pt idx="5969">
                  <c:v>1.2465180000000001E-3</c:v>
                </c:pt>
                <c:pt idx="5970">
                  <c:v>1.245878E-3</c:v>
                </c:pt>
                <c:pt idx="5971">
                  <c:v>1.246023E-3</c:v>
                </c:pt>
                <c:pt idx="5972">
                  <c:v>1.245948E-3</c:v>
                </c:pt>
                <c:pt idx="5973">
                  <c:v>1.2464500000000001E-3</c:v>
                </c:pt>
                <c:pt idx="5974">
                  <c:v>1.2468780000000001E-3</c:v>
                </c:pt>
                <c:pt idx="5975">
                  <c:v>1.24632E-3</c:v>
                </c:pt>
                <c:pt idx="5976">
                  <c:v>1.2454969999999999E-3</c:v>
                </c:pt>
                <c:pt idx="5977">
                  <c:v>1.245281E-3</c:v>
                </c:pt>
                <c:pt idx="5978">
                  <c:v>1.245971E-3</c:v>
                </c:pt>
                <c:pt idx="5979">
                  <c:v>1.2455859999999999E-3</c:v>
                </c:pt>
                <c:pt idx="5980">
                  <c:v>1.2453430000000001E-3</c:v>
                </c:pt>
                <c:pt idx="5981">
                  <c:v>1.24467E-3</c:v>
                </c:pt>
                <c:pt idx="5982">
                  <c:v>1.245784E-3</c:v>
                </c:pt>
                <c:pt idx="5983">
                  <c:v>1.2439269999999999E-3</c:v>
                </c:pt>
                <c:pt idx="5984">
                  <c:v>1.244322E-3</c:v>
                </c:pt>
                <c:pt idx="5985">
                  <c:v>1.2442079999999999E-3</c:v>
                </c:pt>
                <c:pt idx="5986">
                  <c:v>1.2438900000000001E-3</c:v>
                </c:pt>
                <c:pt idx="5987">
                  <c:v>1.2442429999999999E-3</c:v>
                </c:pt>
                <c:pt idx="5988">
                  <c:v>1.2437769999999999E-3</c:v>
                </c:pt>
                <c:pt idx="5989">
                  <c:v>1.2441220000000001E-3</c:v>
                </c:pt>
                <c:pt idx="5990">
                  <c:v>1.2442530000000001E-3</c:v>
                </c:pt>
                <c:pt idx="5991">
                  <c:v>1.2438779999999999E-3</c:v>
                </c:pt>
                <c:pt idx="5992">
                  <c:v>1.244375E-3</c:v>
                </c:pt>
                <c:pt idx="5993">
                  <c:v>1.2438989999999999E-3</c:v>
                </c:pt>
                <c:pt idx="5994">
                  <c:v>1.243622E-3</c:v>
                </c:pt>
                <c:pt idx="5995">
                  <c:v>1.24328E-3</c:v>
                </c:pt>
                <c:pt idx="5996">
                  <c:v>1.243484E-3</c:v>
                </c:pt>
                <c:pt idx="5997">
                  <c:v>1.2434239999999999E-3</c:v>
                </c:pt>
                <c:pt idx="5998">
                  <c:v>1.243149E-3</c:v>
                </c:pt>
                <c:pt idx="5999">
                  <c:v>1.243573E-3</c:v>
                </c:pt>
                <c:pt idx="6000">
                  <c:v>1.242808E-3</c:v>
                </c:pt>
                <c:pt idx="6001">
                  <c:v>1.242847E-3</c:v>
                </c:pt>
                <c:pt idx="6002">
                  <c:v>1.242969E-3</c:v>
                </c:pt>
                <c:pt idx="6003">
                  <c:v>1.242962E-3</c:v>
                </c:pt>
                <c:pt idx="6004">
                  <c:v>1.2432980000000001E-3</c:v>
                </c:pt>
                <c:pt idx="6005">
                  <c:v>1.2435390000000001E-3</c:v>
                </c:pt>
                <c:pt idx="6006">
                  <c:v>1.2429050000000001E-3</c:v>
                </c:pt>
                <c:pt idx="6007">
                  <c:v>1.243786E-3</c:v>
                </c:pt>
                <c:pt idx="6008">
                  <c:v>1.243898E-3</c:v>
                </c:pt>
                <c:pt idx="6009">
                  <c:v>1.2419589999999999E-3</c:v>
                </c:pt>
                <c:pt idx="6010">
                  <c:v>1.242555E-3</c:v>
                </c:pt>
                <c:pt idx="6011">
                  <c:v>1.242904E-3</c:v>
                </c:pt>
                <c:pt idx="6012">
                  <c:v>1.2423530000000001E-3</c:v>
                </c:pt>
                <c:pt idx="6013">
                  <c:v>1.242592E-3</c:v>
                </c:pt>
                <c:pt idx="6014">
                  <c:v>1.242293E-3</c:v>
                </c:pt>
                <c:pt idx="6015">
                  <c:v>1.241816E-3</c:v>
                </c:pt>
                <c:pt idx="6016">
                  <c:v>1.24171E-3</c:v>
                </c:pt>
                <c:pt idx="6017">
                  <c:v>1.24172E-3</c:v>
                </c:pt>
                <c:pt idx="6018">
                  <c:v>1.242972E-3</c:v>
                </c:pt>
                <c:pt idx="6019">
                  <c:v>1.24171E-3</c:v>
                </c:pt>
                <c:pt idx="6020">
                  <c:v>1.241771E-3</c:v>
                </c:pt>
                <c:pt idx="6021">
                  <c:v>1.241984E-3</c:v>
                </c:pt>
                <c:pt idx="6022">
                  <c:v>1.24172E-3</c:v>
                </c:pt>
                <c:pt idx="6023">
                  <c:v>1.242621E-3</c:v>
                </c:pt>
                <c:pt idx="6024">
                  <c:v>1.2424879999999999E-3</c:v>
                </c:pt>
                <c:pt idx="6025">
                  <c:v>1.242394E-3</c:v>
                </c:pt>
                <c:pt idx="6026">
                  <c:v>1.242054E-3</c:v>
                </c:pt>
                <c:pt idx="6027">
                  <c:v>1.2416459999999999E-3</c:v>
                </c:pt>
                <c:pt idx="6028">
                  <c:v>1.2418660000000001E-3</c:v>
                </c:pt>
                <c:pt idx="6029">
                  <c:v>1.2416969999999999E-3</c:v>
                </c:pt>
                <c:pt idx="6030">
                  <c:v>1.241521E-3</c:v>
                </c:pt>
                <c:pt idx="6031">
                  <c:v>1.240767E-3</c:v>
                </c:pt>
                <c:pt idx="6032">
                  <c:v>1.241111E-3</c:v>
                </c:pt>
                <c:pt idx="6033">
                  <c:v>1.2407E-3</c:v>
                </c:pt>
                <c:pt idx="6034">
                  <c:v>1.240547E-3</c:v>
                </c:pt>
                <c:pt idx="6035">
                  <c:v>1.2406030000000001E-3</c:v>
                </c:pt>
                <c:pt idx="6036">
                  <c:v>1.24102E-3</c:v>
                </c:pt>
                <c:pt idx="6037">
                  <c:v>1.2408110000000001E-3</c:v>
                </c:pt>
                <c:pt idx="6038">
                  <c:v>1.2412289999999999E-3</c:v>
                </c:pt>
                <c:pt idx="6039">
                  <c:v>1.241345E-3</c:v>
                </c:pt>
                <c:pt idx="6040">
                  <c:v>1.2419480000000001E-3</c:v>
                </c:pt>
                <c:pt idx="6041">
                  <c:v>1.2420210000000001E-3</c:v>
                </c:pt>
                <c:pt idx="6042">
                  <c:v>1.24098E-3</c:v>
                </c:pt>
                <c:pt idx="6043">
                  <c:v>1.241547E-3</c:v>
                </c:pt>
                <c:pt idx="6044">
                  <c:v>1.2413439999999999E-3</c:v>
                </c:pt>
                <c:pt idx="6045">
                  <c:v>1.24157E-3</c:v>
                </c:pt>
                <c:pt idx="6046">
                  <c:v>1.2418360000000001E-3</c:v>
                </c:pt>
                <c:pt idx="6047">
                  <c:v>1.241329E-3</c:v>
                </c:pt>
                <c:pt idx="6048">
                  <c:v>1.2409719999999999E-3</c:v>
                </c:pt>
                <c:pt idx="6049">
                  <c:v>1.2399780000000001E-3</c:v>
                </c:pt>
                <c:pt idx="6050">
                  <c:v>1.2407329999999999E-3</c:v>
                </c:pt>
                <c:pt idx="6051">
                  <c:v>1.2405579999999999E-3</c:v>
                </c:pt>
                <c:pt idx="6052">
                  <c:v>1.2407900000000001E-3</c:v>
                </c:pt>
                <c:pt idx="6053">
                  <c:v>1.2406489999999999E-3</c:v>
                </c:pt>
                <c:pt idx="6054">
                  <c:v>1.2422550000000001E-3</c:v>
                </c:pt>
                <c:pt idx="6055">
                  <c:v>1.241596E-3</c:v>
                </c:pt>
                <c:pt idx="6056">
                  <c:v>1.241577E-3</c:v>
                </c:pt>
                <c:pt idx="6057">
                  <c:v>1.241151E-3</c:v>
                </c:pt>
                <c:pt idx="6058">
                  <c:v>1.240473E-3</c:v>
                </c:pt>
                <c:pt idx="6059">
                  <c:v>1.240625E-3</c:v>
                </c:pt>
                <c:pt idx="6060">
                  <c:v>1.241006E-3</c:v>
                </c:pt>
                <c:pt idx="6061">
                  <c:v>1.2411779999999999E-3</c:v>
                </c:pt>
                <c:pt idx="6062">
                  <c:v>1.2406940000000001E-3</c:v>
                </c:pt>
                <c:pt idx="6063">
                  <c:v>1.2407200000000001E-3</c:v>
                </c:pt>
                <c:pt idx="6064">
                  <c:v>1.239251E-3</c:v>
                </c:pt>
                <c:pt idx="6065">
                  <c:v>1.2389059999999999E-3</c:v>
                </c:pt>
                <c:pt idx="6066">
                  <c:v>1.2386439999999999E-3</c:v>
                </c:pt>
                <c:pt idx="6067">
                  <c:v>1.2392390000000001E-3</c:v>
                </c:pt>
                <c:pt idx="6068">
                  <c:v>1.2382529999999999E-3</c:v>
                </c:pt>
                <c:pt idx="6069">
                  <c:v>1.238767E-3</c:v>
                </c:pt>
                <c:pt idx="6070">
                  <c:v>1.23851E-3</c:v>
                </c:pt>
                <c:pt idx="6071">
                  <c:v>1.238638E-3</c:v>
                </c:pt>
                <c:pt idx="6072">
                  <c:v>1.2388200000000001E-3</c:v>
                </c:pt>
                <c:pt idx="6073">
                  <c:v>1.239296E-3</c:v>
                </c:pt>
                <c:pt idx="6074">
                  <c:v>1.2384010000000001E-3</c:v>
                </c:pt>
                <c:pt idx="6075">
                  <c:v>1.2384780000000001E-3</c:v>
                </c:pt>
                <c:pt idx="6076">
                  <c:v>1.238198E-3</c:v>
                </c:pt>
                <c:pt idx="6077">
                  <c:v>1.2387699999999999E-3</c:v>
                </c:pt>
                <c:pt idx="6078">
                  <c:v>1.238049E-3</c:v>
                </c:pt>
                <c:pt idx="6079">
                  <c:v>1.2377480000000001E-3</c:v>
                </c:pt>
                <c:pt idx="6080">
                  <c:v>1.2377829999999999E-3</c:v>
                </c:pt>
                <c:pt idx="6081">
                  <c:v>1.237829E-3</c:v>
                </c:pt>
                <c:pt idx="6082">
                  <c:v>1.238046E-3</c:v>
                </c:pt>
                <c:pt idx="6083">
                  <c:v>1.238065E-3</c:v>
                </c:pt>
                <c:pt idx="6084">
                  <c:v>1.237822E-3</c:v>
                </c:pt>
                <c:pt idx="6085">
                  <c:v>1.237655E-3</c:v>
                </c:pt>
                <c:pt idx="6086">
                  <c:v>1.2362709999999999E-3</c:v>
                </c:pt>
                <c:pt idx="6087">
                  <c:v>1.2365810000000001E-3</c:v>
                </c:pt>
                <c:pt idx="6088">
                  <c:v>1.2361200000000001E-3</c:v>
                </c:pt>
                <c:pt idx="6089">
                  <c:v>1.2360839999999999E-3</c:v>
                </c:pt>
                <c:pt idx="6090">
                  <c:v>1.2361519999999999E-3</c:v>
                </c:pt>
                <c:pt idx="6091">
                  <c:v>1.236308E-3</c:v>
                </c:pt>
                <c:pt idx="6092">
                  <c:v>1.235924E-3</c:v>
                </c:pt>
                <c:pt idx="6093">
                  <c:v>1.2363210000000001E-3</c:v>
                </c:pt>
                <c:pt idx="6094">
                  <c:v>1.2360559999999999E-3</c:v>
                </c:pt>
                <c:pt idx="6095">
                  <c:v>1.23635E-3</c:v>
                </c:pt>
                <c:pt idx="6096">
                  <c:v>1.235821E-3</c:v>
                </c:pt>
                <c:pt idx="6097">
                  <c:v>1.2349399999999999E-3</c:v>
                </c:pt>
                <c:pt idx="6098">
                  <c:v>1.2347770000000001E-3</c:v>
                </c:pt>
                <c:pt idx="6099">
                  <c:v>1.235068E-3</c:v>
                </c:pt>
                <c:pt idx="6100">
                  <c:v>1.234855E-3</c:v>
                </c:pt>
                <c:pt idx="6101">
                  <c:v>1.234235E-3</c:v>
                </c:pt>
                <c:pt idx="6102">
                  <c:v>1.2347619999999999E-3</c:v>
                </c:pt>
                <c:pt idx="6103">
                  <c:v>1.234979E-3</c:v>
                </c:pt>
                <c:pt idx="6104">
                  <c:v>1.2343860000000001E-3</c:v>
                </c:pt>
                <c:pt idx="6105">
                  <c:v>1.2345419999999999E-3</c:v>
                </c:pt>
                <c:pt idx="6106">
                  <c:v>1.2352400000000001E-3</c:v>
                </c:pt>
                <c:pt idx="6107">
                  <c:v>1.234661E-3</c:v>
                </c:pt>
                <c:pt idx="6108">
                  <c:v>1.2354690000000001E-3</c:v>
                </c:pt>
                <c:pt idx="6109">
                  <c:v>1.2354110000000001E-3</c:v>
                </c:pt>
                <c:pt idx="6110">
                  <c:v>1.2349349999999999E-3</c:v>
                </c:pt>
                <c:pt idx="6111">
                  <c:v>1.2347809999999999E-3</c:v>
                </c:pt>
                <c:pt idx="6112">
                  <c:v>1.234752E-3</c:v>
                </c:pt>
                <c:pt idx="6113">
                  <c:v>1.234483E-3</c:v>
                </c:pt>
                <c:pt idx="6114">
                  <c:v>1.2345590000000001E-3</c:v>
                </c:pt>
                <c:pt idx="6115">
                  <c:v>1.2340610000000001E-3</c:v>
                </c:pt>
                <c:pt idx="6116">
                  <c:v>1.2347300000000001E-3</c:v>
                </c:pt>
                <c:pt idx="6117">
                  <c:v>1.2345189999999999E-3</c:v>
                </c:pt>
                <c:pt idx="6118">
                  <c:v>1.2346729999999999E-3</c:v>
                </c:pt>
                <c:pt idx="6119">
                  <c:v>1.2338939999999999E-3</c:v>
                </c:pt>
                <c:pt idx="6120">
                  <c:v>1.233577E-3</c:v>
                </c:pt>
                <c:pt idx="6121">
                  <c:v>1.2333369999999999E-3</c:v>
                </c:pt>
                <c:pt idx="6122">
                  <c:v>1.23379E-3</c:v>
                </c:pt>
                <c:pt idx="6123">
                  <c:v>1.233727E-3</c:v>
                </c:pt>
                <c:pt idx="6124">
                  <c:v>1.2335499999999999E-3</c:v>
                </c:pt>
                <c:pt idx="6125">
                  <c:v>1.2347809999999999E-3</c:v>
                </c:pt>
                <c:pt idx="6126">
                  <c:v>1.2345069999999999E-3</c:v>
                </c:pt>
                <c:pt idx="6127">
                  <c:v>1.234742E-3</c:v>
                </c:pt>
                <c:pt idx="6128">
                  <c:v>1.234764E-3</c:v>
                </c:pt>
                <c:pt idx="6129">
                  <c:v>1.23536E-3</c:v>
                </c:pt>
                <c:pt idx="6130">
                  <c:v>1.2348249999999999E-3</c:v>
                </c:pt>
                <c:pt idx="6131">
                  <c:v>1.2346779999999999E-3</c:v>
                </c:pt>
                <c:pt idx="6132">
                  <c:v>1.234824E-3</c:v>
                </c:pt>
                <c:pt idx="6133">
                  <c:v>1.2345590000000001E-3</c:v>
                </c:pt>
                <c:pt idx="6134">
                  <c:v>1.2346499999999999E-3</c:v>
                </c:pt>
                <c:pt idx="6135">
                  <c:v>1.2340960000000001E-3</c:v>
                </c:pt>
                <c:pt idx="6136">
                  <c:v>1.234085E-3</c:v>
                </c:pt>
                <c:pt idx="6137">
                  <c:v>1.234321E-3</c:v>
                </c:pt>
                <c:pt idx="6138">
                  <c:v>1.234281E-3</c:v>
                </c:pt>
                <c:pt idx="6139">
                  <c:v>1.2345310000000001E-3</c:v>
                </c:pt>
                <c:pt idx="6140">
                  <c:v>1.234258E-3</c:v>
                </c:pt>
                <c:pt idx="6141">
                  <c:v>1.2336739999999999E-3</c:v>
                </c:pt>
                <c:pt idx="6142">
                  <c:v>1.233432E-3</c:v>
                </c:pt>
                <c:pt idx="6143">
                  <c:v>1.23307E-3</c:v>
                </c:pt>
                <c:pt idx="6144">
                  <c:v>1.233294E-3</c:v>
                </c:pt>
                <c:pt idx="6145">
                  <c:v>1.2333439999999999E-3</c:v>
                </c:pt>
                <c:pt idx="6146">
                  <c:v>1.233254E-3</c:v>
                </c:pt>
                <c:pt idx="6147">
                  <c:v>1.2340649999999999E-3</c:v>
                </c:pt>
                <c:pt idx="6148">
                  <c:v>1.2333940000000001E-3</c:v>
                </c:pt>
                <c:pt idx="6149">
                  <c:v>1.2331969999999999E-3</c:v>
                </c:pt>
                <c:pt idx="6150">
                  <c:v>1.2337470000000001E-3</c:v>
                </c:pt>
                <c:pt idx="6151">
                  <c:v>1.2333929999999999E-3</c:v>
                </c:pt>
                <c:pt idx="6152">
                  <c:v>1.232971E-3</c:v>
                </c:pt>
                <c:pt idx="6153">
                  <c:v>1.2330659999999999E-3</c:v>
                </c:pt>
                <c:pt idx="6154">
                  <c:v>1.232754E-3</c:v>
                </c:pt>
                <c:pt idx="6155">
                  <c:v>1.233413E-3</c:v>
                </c:pt>
                <c:pt idx="6156">
                  <c:v>1.232503E-3</c:v>
                </c:pt>
                <c:pt idx="6157">
                  <c:v>1.2322419999999999E-3</c:v>
                </c:pt>
                <c:pt idx="6158">
                  <c:v>1.2323849999999999E-3</c:v>
                </c:pt>
                <c:pt idx="6159">
                  <c:v>1.2322889999999999E-3</c:v>
                </c:pt>
                <c:pt idx="6160">
                  <c:v>1.232087E-3</c:v>
                </c:pt>
                <c:pt idx="6161">
                  <c:v>1.2322940000000001E-3</c:v>
                </c:pt>
                <c:pt idx="6162">
                  <c:v>1.2325890000000001E-3</c:v>
                </c:pt>
                <c:pt idx="6163">
                  <c:v>1.2307520000000001E-3</c:v>
                </c:pt>
                <c:pt idx="6164">
                  <c:v>1.2308989999999999E-3</c:v>
                </c:pt>
                <c:pt idx="6165">
                  <c:v>1.2315360000000001E-3</c:v>
                </c:pt>
                <c:pt idx="6166">
                  <c:v>1.230734E-3</c:v>
                </c:pt>
                <c:pt idx="6167">
                  <c:v>1.2312060000000001E-3</c:v>
                </c:pt>
                <c:pt idx="6168">
                  <c:v>1.231212E-3</c:v>
                </c:pt>
                <c:pt idx="6169">
                  <c:v>1.231102E-3</c:v>
                </c:pt>
                <c:pt idx="6170">
                  <c:v>1.2310590000000001E-3</c:v>
                </c:pt>
                <c:pt idx="6171">
                  <c:v>1.2311550000000001E-3</c:v>
                </c:pt>
                <c:pt idx="6172">
                  <c:v>1.2311519999999999E-3</c:v>
                </c:pt>
                <c:pt idx="6173">
                  <c:v>1.2313039999999999E-3</c:v>
                </c:pt>
                <c:pt idx="6174">
                  <c:v>1.229976E-3</c:v>
                </c:pt>
                <c:pt idx="6175">
                  <c:v>1.230683E-3</c:v>
                </c:pt>
                <c:pt idx="6176">
                  <c:v>1.230334E-3</c:v>
                </c:pt>
                <c:pt idx="6177">
                  <c:v>1.230156E-3</c:v>
                </c:pt>
                <c:pt idx="6178">
                  <c:v>1.230288E-3</c:v>
                </c:pt>
                <c:pt idx="6179">
                  <c:v>1.230255E-3</c:v>
                </c:pt>
                <c:pt idx="6180">
                  <c:v>1.2306649999999999E-3</c:v>
                </c:pt>
                <c:pt idx="6181">
                  <c:v>1.2304569999999999E-3</c:v>
                </c:pt>
                <c:pt idx="6182">
                  <c:v>1.2305420000000001E-3</c:v>
                </c:pt>
                <c:pt idx="6183">
                  <c:v>1.2304530000000001E-3</c:v>
                </c:pt>
                <c:pt idx="6184">
                  <c:v>1.2304970000000001E-3</c:v>
                </c:pt>
                <c:pt idx="6185">
                  <c:v>1.2304010000000001E-3</c:v>
                </c:pt>
                <c:pt idx="6186">
                  <c:v>1.229829E-3</c:v>
                </c:pt>
                <c:pt idx="6187">
                  <c:v>1.229794E-3</c:v>
                </c:pt>
                <c:pt idx="6188">
                  <c:v>1.229803E-3</c:v>
                </c:pt>
                <c:pt idx="6189">
                  <c:v>1.229581E-3</c:v>
                </c:pt>
                <c:pt idx="6190">
                  <c:v>1.229216E-3</c:v>
                </c:pt>
                <c:pt idx="6191">
                  <c:v>1.2289720000000001E-3</c:v>
                </c:pt>
                <c:pt idx="6192">
                  <c:v>1.229193E-3</c:v>
                </c:pt>
                <c:pt idx="6193">
                  <c:v>1.2292850000000001E-3</c:v>
                </c:pt>
                <c:pt idx="6194">
                  <c:v>1.2299399999999999E-3</c:v>
                </c:pt>
                <c:pt idx="6195">
                  <c:v>1.229256E-3</c:v>
                </c:pt>
                <c:pt idx="6196">
                  <c:v>1.2293709999999999E-3</c:v>
                </c:pt>
                <c:pt idx="6197">
                  <c:v>1.228724E-3</c:v>
                </c:pt>
                <c:pt idx="6198">
                  <c:v>1.2285169999999999E-3</c:v>
                </c:pt>
                <c:pt idx="6199">
                  <c:v>1.2287579999999999E-3</c:v>
                </c:pt>
                <c:pt idx="6200">
                  <c:v>1.2283839999999999E-3</c:v>
                </c:pt>
                <c:pt idx="6201">
                  <c:v>1.2290859999999999E-3</c:v>
                </c:pt>
                <c:pt idx="6202">
                  <c:v>1.2290350000000001E-3</c:v>
                </c:pt>
                <c:pt idx="6203">
                  <c:v>1.228743E-3</c:v>
                </c:pt>
                <c:pt idx="6204">
                  <c:v>1.2285969999999999E-3</c:v>
                </c:pt>
                <c:pt idx="6205">
                  <c:v>1.228484E-3</c:v>
                </c:pt>
                <c:pt idx="6206">
                  <c:v>1.228327E-3</c:v>
                </c:pt>
                <c:pt idx="6207">
                  <c:v>1.2283750000000001E-3</c:v>
                </c:pt>
                <c:pt idx="6208">
                  <c:v>1.228011E-3</c:v>
                </c:pt>
                <c:pt idx="6209">
                  <c:v>1.2284590000000001E-3</c:v>
                </c:pt>
                <c:pt idx="6210">
                  <c:v>1.2286669999999999E-3</c:v>
                </c:pt>
                <c:pt idx="6211">
                  <c:v>1.2281E-3</c:v>
                </c:pt>
                <c:pt idx="6212">
                  <c:v>1.227875E-3</c:v>
                </c:pt>
                <c:pt idx="6213">
                  <c:v>1.2278339999999999E-3</c:v>
                </c:pt>
                <c:pt idx="6214">
                  <c:v>1.2278759999999999E-3</c:v>
                </c:pt>
                <c:pt idx="6215">
                  <c:v>1.227992E-3</c:v>
                </c:pt>
                <c:pt idx="6216">
                  <c:v>1.22744E-3</c:v>
                </c:pt>
                <c:pt idx="6217">
                  <c:v>1.2282E-3</c:v>
                </c:pt>
                <c:pt idx="6218">
                  <c:v>1.227342E-3</c:v>
                </c:pt>
                <c:pt idx="6219">
                  <c:v>1.227573E-3</c:v>
                </c:pt>
                <c:pt idx="6220">
                  <c:v>1.2277970000000001E-3</c:v>
                </c:pt>
                <c:pt idx="6221">
                  <c:v>1.2270149999999999E-3</c:v>
                </c:pt>
                <c:pt idx="6222">
                  <c:v>1.2270530000000001E-3</c:v>
                </c:pt>
                <c:pt idx="6223">
                  <c:v>1.227676E-3</c:v>
                </c:pt>
                <c:pt idx="6224">
                  <c:v>1.2271490000000001E-3</c:v>
                </c:pt>
                <c:pt idx="6225">
                  <c:v>1.2273200000000001E-3</c:v>
                </c:pt>
                <c:pt idx="6226">
                  <c:v>1.2270810000000001E-3</c:v>
                </c:pt>
                <c:pt idx="6227">
                  <c:v>1.2273659999999999E-3</c:v>
                </c:pt>
                <c:pt idx="6228">
                  <c:v>1.227459E-3</c:v>
                </c:pt>
                <c:pt idx="6229">
                  <c:v>1.2303749999999999E-3</c:v>
                </c:pt>
                <c:pt idx="6230">
                  <c:v>1.230809E-3</c:v>
                </c:pt>
                <c:pt idx="6231">
                  <c:v>1.230171E-3</c:v>
                </c:pt>
                <c:pt idx="6232">
                  <c:v>1.230657E-3</c:v>
                </c:pt>
                <c:pt idx="6233">
                  <c:v>1.23072E-3</c:v>
                </c:pt>
                <c:pt idx="6234">
                  <c:v>1.2304709999999999E-3</c:v>
                </c:pt>
                <c:pt idx="6235">
                  <c:v>1.23043E-3</c:v>
                </c:pt>
                <c:pt idx="6236">
                  <c:v>1.230418E-3</c:v>
                </c:pt>
                <c:pt idx="6237">
                  <c:v>1.230133E-3</c:v>
                </c:pt>
                <c:pt idx="6238">
                  <c:v>1.2308289999999999E-3</c:v>
                </c:pt>
                <c:pt idx="6239">
                  <c:v>1.2305899999999999E-3</c:v>
                </c:pt>
                <c:pt idx="6240">
                  <c:v>1.229604E-3</c:v>
                </c:pt>
                <c:pt idx="6241">
                  <c:v>1.230351E-3</c:v>
                </c:pt>
                <c:pt idx="6242">
                  <c:v>1.2293530000000001E-3</c:v>
                </c:pt>
                <c:pt idx="6243">
                  <c:v>1.230271E-3</c:v>
                </c:pt>
                <c:pt idx="6244">
                  <c:v>1.229712E-3</c:v>
                </c:pt>
                <c:pt idx="6245">
                  <c:v>1.2291839999999999E-3</c:v>
                </c:pt>
                <c:pt idx="6246">
                  <c:v>1.229745E-3</c:v>
                </c:pt>
                <c:pt idx="6247">
                  <c:v>1.2291750000000001E-3</c:v>
                </c:pt>
                <c:pt idx="6248">
                  <c:v>1.2294789999999999E-3</c:v>
                </c:pt>
                <c:pt idx="6249">
                  <c:v>1.2294059999999999E-3</c:v>
                </c:pt>
                <c:pt idx="6250">
                  <c:v>1.228788E-3</c:v>
                </c:pt>
                <c:pt idx="6251">
                  <c:v>1.229073E-3</c:v>
                </c:pt>
                <c:pt idx="6252">
                  <c:v>1.2286969999999999E-3</c:v>
                </c:pt>
                <c:pt idx="6253">
                  <c:v>1.2289759999999999E-3</c:v>
                </c:pt>
                <c:pt idx="6254">
                  <c:v>1.2286E-3</c:v>
                </c:pt>
                <c:pt idx="6255">
                  <c:v>1.228313E-3</c:v>
                </c:pt>
                <c:pt idx="6256">
                  <c:v>1.2287120000000001E-3</c:v>
                </c:pt>
                <c:pt idx="6257">
                  <c:v>1.228561E-3</c:v>
                </c:pt>
                <c:pt idx="6258">
                  <c:v>1.22809E-3</c:v>
                </c:pt>
                <c:pt idx="6259">
                  <c:v>1.2278479999999999E-3</c:v>
                </c:pt>
                <c:pt idx="6260">
                  <c:v>1.2279630000000001E-3</c:v>
                </c:pt>
                <c:pt idx="6261">
                  <c:v>1.2280290000000001E-3</c:v>
                </c:pt>
                <c:pt idx="6262">
                  <c:v>1.2267510000000001E-3</c:v>
                </c:pt>
                <c:pt idx="6263">
                  <c:v>1.2270440000000001E-3</c:v>
                </c:pt>
                <c:pt idx="6264">
                  <c:v>1.2267409999999999E-3</c:v>
                </c:pt>
                <c:pt idx="6265">
                  <c:v>1.2269939999999999E-3</c:v>
                </c:pt>
                <c:pt idx="6266">
                  <c:v>1.2268240000000001E-3</c:v>
                </c:pt>
                <c:pt idx="6267">
                  <c:v>1.2269220000000001E-3</c:v>
                </c:pt>
                <c:pt idx="6268">
                  <c:v>1.2264909999999999E-3</c:v>
                </c:pt>
                <c:pt idx="6269">
                  <c:v>1.227225E-3</c:v>
                </c:pt>
                <c:pt idx="6270">
                  <c:v>1.226808E-3</c:v>
                </c:pt>
                <c:pt idx="6271">
                  <c:v>1.2268260000000001E-3</c:v>
                </c:pt>
                <c:pt idx="6272">
                  <c:v>1.227206E-3</c:v>
                </c:pt>
                <c:pt idx="6273">
                  <c:v>1.227185E-3</c:v>
                </c:pt>
                <c:pt idx="6274">
                  <c:v>1.227566E-3</c:v>
                </c:pt>
                <c:pt idx="6275">
                  <c:v>1.228062E-3</c:v>
                </c:pt>
                <c:pt idx="6276">
                  <c:v>1.2276050000000001E-3</c:v>
                </c:pt>
                <c:pt idx="6277">
                  <c:v>1.2278530000000001E-3</c:v>
                </c:pt>
                <c:pt idx="6278">
                  <c:v>1.2284489999999999E-3</c:v>
                </c:pt>
                <c:pt idx="6279">
                  <c:v>1.228762E-3</c:v>
                </c:pt>
                <c:pt idx="6280">
                  <c:v>1.2286689999999999E-3</c:v>
                </c:pt>
                <c:pt idx="6281">
                  <c:v>1.2287789999999999E-3</c:v>
                </c:pt>
                <c:pt idx="6282">
                  <c:v>1.2286720000000001E-3</c:v>
                </c:pt>
                <c:pt idx="6283">
                  <c:v>1.2287509999999999E-3</c:v>
                </c:pt>
                <c:pt idx="6284">
                  <c:v>1.2278980000000001E-3</c:v>
                </c:pt>
                <c:pt idx="6285">
                  <c:v>1.227737E-3</c:v>
                </c:pt>
                <c:pt idx="6286">
                  <c:v>1.227821E-3</c:v>
                </c:pt>
                <c:pt idx="6287">
                  <c:v>1.2284279999999999E-3</c:v>
                </c:pt>
                <c:pt idx="6288">
                  <c:v>1.22882E-3</c:v>
                </c:pt>
                <c:pt idx="6289">
                  <c:v>1.2286090000000001E-3</c:v>
                </c:pt>
                <c:pt idx="6290">
                  <c:v>1.2283629999999999E-3</c:v>
                </c:pt>
                <c:pt idx="6291">
                  <c:v>1.2290210000000001E-3</c:v>
                </c:pt>
                <c:pt idx="6292">
                  <c:v>1.22842E-3</c:v>
                </c:pt>
                <c:pt idx="6293">
                  <c:v>1.227739E-3</c:v>
                </c:pt>
                <c:pt idx="6294">
                  <c:v>1.2279929999999999E-3</c:v>
                </c:pt>
                <c:pt idx="6295">
                  <c:v>1.227318E-3</c:v>
                </c:pt>
                <c:pt idx="6296">
                  <c:v>1.2269799999999999E-3</c:v>
                </c:pt>
                <c:pt idx="6297">
                  <c:v>1.22679E-3</c:v>
                </c:pt>
                <c:pt idx="6298">
                  <c:v>1.2265259999999999E-3</c:v>
                </c:pt>
                <c:pt idx="6299">
                  <c:v>1.226981E-3</c:v>
                </c:pt>
                <c:pt idx="6300">
                  <c:v>1.2265259999999999E-3</c:v>
                </c:pt>
                <c:pt idx="6301">
                  <c:v>1.226242E-3</c:v>
                </c:pt>
                <c:pt idx="6302">
                  <c:v>1.2261489999999999E-3</c:v>
                </c:pt>
                <c:pt idx="6303">
                  <c:v>1.2259949999999999E-3</c:v>
                </c:pt>
                <c:pt idx="6304">
                  <c:v>1.2262410000000001E-3</c:v>
                </c:pt>
                <c:pt idx="6305">
                  <c:v>1.226441E-3</c:v>
                </c:pt>
                <c:pt idx="6306">
                  <c:v>1.228233E-3</c:v>
                </c:pt>
                <c:pt idx="6307">
                  <c:v>1.228006E-3</c:v>
                </c:pt>
                <c:pt idx="6308">
                  <c:v>1.2280679999999999E-3</c:v>
                </c:pt>
                <c:pt idx="6309">
                  <c:v>1.2280710000000001E-3</c:v>
                </c:pt>
                <c:pt idx="6310">
                  <c:v>1.22798E-3</c:v>
                </c:pt>
                <c:pt idx="6311">
                  <c:v>1.227814E-3</c:v>
                </c:pt>
                <c:pt idx="6312">
                  <c:v>1.228437E-3</c:v>
                </c:pt>
                <c:pt idx="6313">
                  <c:v>1.2274199999999999E-3</c:v>
                </c:pt>
                <c:pt idx="6314">
                  <c:v>1.2278840000000001E-3</c:v>
                </c:pt>
                <c:pt idx="6315">
                  <c:v>1.2279509999999999E-3</c:v>
                </c:pt>
                <c:pt idx="6316">
                  <c:v>1.2281390000000001E-3</c:v>
                </c:pt>
                <c:pt idx="6317">
                  <c:v>1.228294E-3</c:v>
                </c:pt>
                <c:pt idx="6318">
                  <c:v>1.2283540000000001E-3</c:v>
                </c:pt>
                <c:pt idx="6319">
                  <c:v>1.2281550000000001E-3</c:v>
                </c:pt>
                <c:pt idx="6320">
                  <c:v>1.2267949999999999E-3</c:v>
                </c:pt>
                <c:pt idx="6321">
                  <c:v>1.2269469999999999E-3</c:v>
                </c:pt>
                <c:pt idx="6322">
                  <c:v>1.226918E-3</c:v>
                </c:pt>
                <c:pt idx="6323">
                  <c:v>1.226535E-3</c:v>
                </c:pt>
                <c:pt idx="6324">
                  <c:v>1.226673E-3</c:v>
                </c:pt>
                <c:pt idx="6325">
                  <c:v>1.2265139999999999E-3</c:v>
                </c:pt>
                <c:pt idx="6326">
                  <c:v>1.226523E-3</c:v>
                </c:pt>
                <c:pt idx="6327">
                  <c:v>1.2267929999999999E-3</c:v>
                </c:pt>
                <c:pt idx="6328">
                  <c:v>1.228474E-3</c:v>
                </c:pt>
                <c:pt idx="6329">
                  <c:v>1.2287159999999999E-3</c:v>
                </c:pt>
                <c:pt idx="6330">
                  <c:v>1.228678E-3</c:v>
                </c:pt>
                <c:pt idx="6331">
                  <c:v>1.2290210000000001E-3</c:v>
                </c:pt>
                <c:pt idx="6332">
                  <c:v>1.2289969999999999E-3</c:v>
                </c:pt>
                <c:pt idx="6333">
                  <c:v>1.2289169999999999E-3</c:v>
                </c:pt>
                <c:pt idx="6334">
                  <c:v>1.2289480000000001E-3</c:v>
                </c:pt>
                <c:pt idx="6335">
                  <c:v>1.2283249999999999E-3</c:v>
                </c:pt>
                <c:pt idx="6336">
                  <c:v>1.2277760000000001E-3</c:v>
                </c:pt>
                <c:pt idx="6337">
                  <c:v>1.2275229999999999E-3</c:v>
                </c:pt>
                <c:pt idx="6338">
                  <c:v>1.2281429999999999E-3</c:v>
                </c:pt>
                <c:pt idx="6339">
                  <c:v>1.2273189999999999E-3</c:v>
                </c:pt>
                <c:pt idx="6340">
                  <c:v>1.2274580000000001E-3</c:v>
                </c:pt>
                <c:pt idx="6341">
                  <c:v>1.2277430000000001E-3</c:v>
                </c:pt>
                <c:pt idx="6342">
                  <c:v>1.227318E-3</c:v>
                </c:pt>
                <c:pt idx="6343">
                  <c:v>1.227527E-3</c:v>
                </c:pt>
                <c:pt idx="6344">
                  <c:v>1.2269239999999999E-3</c:v>
                </c:pt>
                <c:pt idx="6345">
                  <c:v>1.2277939999999999E-3</c:v>
                </c:pt>
                <c:pt idx="6346">
                  <c:v>1.2276839999999999E-3</c:v>
                </c:pt>
                <c:pt idx="6347">
                  <c:v>1.2277430000000001E-3</c:v>
                </c:pt>
                <c:pt idx="6348">
                  <c:v>1.2275490000000001E-3</c:v>
                </c:pt>
                <c:pt idx="6349">
                  <c:v>1.226673E-3</c:v>
                </c:pt>
                <c:pt idx="6350">
                  <c:v>1.2272940000000001E-3</c:v>
                </c:pt>
                <c:pt idx="6351">
                  <c:v>1.2277130000000001E-3</c:v>
                </c:pt>
                <c:pt idx="6352">
                  <c:v>1.227506E-3</c:v>
                </c:pt>
                <c:pt idx="6353">
                  <c:v>1.2269539999999999E-3</c:v>
                </c:pt>
                <c:pt idx="6354">
                  <c:v>1.226626E-3</c:v>
                </c:pt>
                <c:pt idx="6355">
                  <c:v>1.227358E-3</c:v>
                </c:pt>
                <c:pt idx="6356">
                  <c:v>1.2269169999999999E-3</c:v>
                </c:pt>
                <c:pt idx="6357">
                  <c:v>1.227047E-3</c:v>
                </c:pt>
                <c:pt idx="6358">
                  <c:v>1.226677E-3</c:v>
                </c:pt>
                <c:pt idx="6359">
                  <c:v>1.2269309999999999E-3</c:v>
                </c:pt>
                <c:pt idx="6360">
                  <c:v>1.2267129999999999E-3</c:v>
                </c:pt>
                <c:pt idx="6361">
                  <c:v>1.2270269999999999E-3</c:v>
                </c:pt>
                <c:pt idx="6362">
                  <c:v>1.226483E-3</c:v>
                </c:pt>
                <c:pt idx="6363">
                  <c:v>1.2270009999999999E-3</c:v>
                </c:pt>
                <c:pt idx="6364">
                  <c:v>1.22668E-3</c:v>
                </c:pt>
                <c:pt idx="6365">
                  <c:v>1.2267300000000001E-3</c:v>
                </c:pt>
                <c:pt idx="6366">
                  <c:v>1.226548E-3</c:v>
                </c:pt>
                <c:pt idx="6367">
                  <c:v>1.2265430000000001E-3</c:v>
                </c:pt>
                <c:pt idx="6368">
                  <c:v>1.2266219999999999E-3</c:v>
                </c:pt>
                <c:pt idx="6369">
                  <c:v>1.2266239999999999E-3</c:v>
                </c:pt>
                <c:pt idx="6370">
                  <c:v>1.226607E-3</c:v>
                </c:pt>
                <c:pt idx="6371">
                  <c:v>1.226513E-3</c:v>
                </c:pt>
                <c:pt idx="6372">
                  <c:v>1.227133E-3</c:v>
                </c:pt>
                <c:pt idx="6373">
                  <c:v>1.226623E-3</c:v>
                </c:pt>
                <c:pt idx="6374">
                  <c:v>1.2268579999999999E-3</c:v>
                </c:pt>
                <c:pt idx="6375">
                  <c:v>1.2272030000000001E-3</c:v>
                </c:pt>
                <c:pt idx="6376">
                  <c:v>1.226649E-3</c:v>
                </c:pt>
                <c:pt idx="6377">
                  <c:v>1.226909E-3</c:v>
                </c:pt>
                <c:pt idx="6378">
                  <c:v>1.226722E-3</c:v>
                </c:pt>
                <c:pt idx="6379">
                  <c:v>1.2264450000000001E-3</c:v>
                </c:pt>
                <c:pt idx="6380">
                  <c:v>1.2264369999999999E-3</c:v>
                </c:pt>
                <c:pt idx="6381">
                  <c:v>1.226726E-3</c:v>
                </c:pt>
                <c:pt idx="6382">
                  <c:v>1.2267929999999999E-3</c:v>
                </c:pt>
                <c:pt idx="6383">
                  <c:v>1.2261399999999999E-3</c:v>
                </c:pt>
                <c:pt idx="6384">
                  <c:v>1.2259759999999999E-3</c:v>
                </c:pt>
                <c:pt idx="6385">
                  <c:v>1.2256109999999999E-3</c:v>
                </c:pt>
                <c:pt idx="6386">
                  <c:v>1.2261209999999999E-3</c:v>
                </c:pt>
                <c:pt idx="6387">
                  <c:v>1.2261850000000001E-3</c:v>
                </c:pt>
                <c:pt idx="6388">
                  <c:v>1.2260629999999999E-3</c:v>
                </c:pt>
                <c:pt idx="6389">
                  <c:v>1.2257310000000001E-3</c:v>
                </c:pt>
                <c:pt idx="6390">
                  <c:v>1.226315E-3</c:v>
                </c:pt>
                <c:pt idx="6391">
                  <c:v>1.225957E-3</c:v>
                </c:pt>
                <c:pt idx="6392">
                  <c:v>1.2263829999999999E-3</c:v>
                </c:pt>
                <c:pt idx="6393">
                  <c:v>1.226272E-3</c:v>
                </c:pt>
                <c:pt idx="6394">
                  <c:v>1.2259219999999999E-3</c:v>
                </c:pt>
                <c:pt idx="6395">
                  <c:v>1.2261310000000001E-3</c:v>
                </c:pt>
                <c:pt idx="6396">
                  <c:v>1.2261010000000001E-3</c:v>
                </c:pt>
                <c:pt idx="6397">
                  <c:v>1.2256809999999999E-3</c:v>
                </c:pt>
                <c:pt idx="6398">
                  <c:v>1.2259219999999999E-3</c:v>
                </c:pt>
                <c:pt idx="6399">
                  <c:v>1.225313E-3</c:v>
                </c:pt>
                <c:pt idx="6400">
                  <c:v>1.2253629999999999E-3</c:v>
                </c:pt>
                <c:pt idx="6401">
                  <c:v>1.2249190000000001E-3</c:v>
                </c:pt>
                <c:pt idx="6402">
                  <c:v>1.2252770000000001E-3</c:v>
                </c:pt>
                <c:pt idx="6403">
                  <c:v>1.225121E-3</c:v>
                </c:pt>
                <c:pt idx="6404">
                  <c:v>1.2245470000000001E-3</c:v>
                </c:pt>
                <c:pt idx="6405">
                  <c:v>1.2247709999999999E-3</c:v>
                </c:pt>
                <c:pt idx="6406">
                  <c:v>1.224307E-3</c:v>
                </c:pt>
                <c:pt idx="6407">
                  <c:v>1.2242780000000001E-3</c:v>
                </c:pt>
                <c:pt idx="6408">
                  <c:v>1.224174E-3</c:v>
                </c:pt>
                <c:pt idx="6409">
                  <c:v>1.224548E-3</c:v>
                </c:pt>
                <c:pt idx="6410">
                  <c:v>1.224614E-3</c:v>
                </c:pt>
                <c:pt idx="6411">
                  <c:v>1.224543E-3</c:v>
                </c:pt>
                <c:pt idx="6412">
                  <c:v>1.224583E-3</c:v>
                </c:pt>
                <c:pt idx="6413">
                  <c:v>1.2243289999999999E-3</c:v>
                </c:pt>
                <c:pt idx="6414">
                  <c:v>1.224709E-3</c:v>
                </c:pt>
                <c:pt idx="6415">
                  <c:v>1.224457E-3</c:v>
                </c:pt>
                <c:pt idx="6416">
                  <c:v>1.2244420000000001E-3</c:v>
                </c:pt>
                <c:pt idx="6417">
                  <c:v>1.224274E-3</c:v>
                </c:pt>
                <c:pt idx="6418">
                  <c:v>1.2238660000000001E-3</c:v>
                </c:pt>
                <c:pt idx="6419">
                  <c:v>1.224644E-3</c:v>
                </c:pt>
                <c:pt idx="6420">
                  <c:v>1.224213E-3</c:v>
                </c:pt>
                <c:pt idx="6421">
                  <c:v>1.224234E-3</c:v>
                </c:pt>
                <c:pt idx="6422">
                  <c:v>1.2240090000000001E-3</c:v>
                </c:pt>
                <c:pt idx="6423">
                  <c:v>1.2241660000000001E-3</c:v>
                </c:pt>
                <c:pt idx="6424">
                  <c:v>1.224085E-3</c:v>
                </c:pt>
                <c:pt idx="6425">
                  <c:v>1.2245120000000001E-3</c:v>
                </c:pt>
                <c:pt idx="6426">
                  <c:v>1.224623E-3</c:v>
                </c:pt>
                <c:pt idx="6427">
                  <c:v>1.2239410000000001E-3</c:v>
                </c:pt>
                <c:pt idx="6428">
                  <c:v>1.22375E-3</c:v>
                </c:pt>
                <c:pt idx="6429">
                  <c:v>1.2242380000000001E-3</c:v>
                </c:pt>
                <c:pt idx="6430">
                  <c:v>1.223586E-3</c:v>
                </c:pt>
                <c:pt idx="6431">
                  <c:v>1.2235060000000001E-3</c:v>
                </c:pt>
                <c:pt idx="6432">
                  <c:v>1.2233610000000001E-3</c:v>
                </c:pt>
                <c:pt idx="6433">
                  <c:v>1.223635E-3</c:v>
                </c:pt>
                <c:pt idx="6434">
                  <c:v>1.2237070000000001E-3</c:v>
                </c:pt>
                <c:pt idx="6435">
                  <c:v>1.223825E-3</c:v>
                </c:pt>
                <c:pt idx="6436">
                  <c:v>1.2236199999999999E-3</c:v>
                </c:pt>
                <c:pt idx="6437">
                  <c:v>1.22393E-3</c:v>
                </c:pt>
                <c:pt idx="6438">
                  <c:v>1.2235480000000001E-3</c:v>
                </c:pt>
                <c:pt idx="6439">
                  <c:v>1.2230229999999999E-3</c:v>
                </c:pt>
                <c:pt idx="6440">
                  <c:v>1.223451E-3</c:v>
                </c:pt>
                <c:pt idx="6441">
                  <c:v>1.2231130000000001E-3</c:v>
                </c:pt>
                <c:pt idx="6442">
                  <c:v>1.2235670000000001E-3</c:v>
                </c:pt>
                <c:pt idx="6443">
                  <c:v>1.223292E-3</c:v>
                </c:pt>
                <c:pt idx="6444">
                  <c:v>1.2231869999999999E-3</c:v>
                </c:pt>
                <c:pt idx="6445">
                  <c:v>1.223399E-3</c:v>
                </c:pt>
                <c:pt idx="6446">
                  <c:v>1.223415E-3</c:v>
                </c:pt>
                <c:pt idx="6447">
                  <c:v>1.223118E-3</c:v>
                </c:pt>
                <c:pt idx="6448">
                  <c:v>1.2232689999999999E-3</c:v>
                </c:pt>
                <c:pt idx="6449">
                  <c:v>1.2227430000000001E-3</c:v>
                </c:pt>
                <c:pt idx="6450">
                  <c:v>1.2226590000000001E-3</c:v>
                </c:pt>
                <c:pt idx="6451">
                  <c:v>1.2226229999999999E-3</c:v>
                </c:pt>
                <c:pt idx="6452">
                  <c:v>1.222587E-3</c:v>
                </c:pt>
                <c:pt idx="6453">
                  <c:v>1.2228779999999999E-3</c:v>
                </c:pt>
                <c:pt idx="6454">
                  <c:v>1.222765E-3</c:v>
                </c:pt>
                <c:pt idx="6455">
                  <c:v>1.223336E-3</c:v>
                </c:pt>
                <c:pt idx="6456">
                  <c:v>1.2229770000000001E-3</c:v>
                </c:pt>
                <c:pt idx="6457">
                  <c:v>1.223273E-3</c:v>
                </c:pt>
                <c:pt idx="6458">
                  <c:v>1.2230979999999999E-3</c:v>
                </c:pt>
                <c:pt idx="6459">
                  <c:v>1.223404E-3</c:v>
                </c:pt>
                <c:pt idx="6460">
                  <c:v>1.2221580000000001E-3</c:v>
                </c:pt>
                <c:pt idx="6461">
                  <c:v>1.222227E-3</c:v>
                </c:pt>
                <c:pt idx="6462">
                  <c:v>1.2226699999999999E-3</c:v>
                </c:pt>
                <c:pt idx="6463">
                  <c:v>1.222788E-3</c:v>
                </c:pt>
                <c:pt idx="6464">
                  <c:v>1.222866E-3</c:v>
                </c:pt>
                <c:pt idx="6465">
                  <c:v>1.2225890000000001E-3</c:v>
                </c:pt>
                <c:pt idx="6466">
                  <c:v>1.2221580000000001E-3</c:v>
                </c:pt>
                <c:pt idx="6467">
                  <c:v>1.222505E-3</c:v>
                </c:pt>
                <c:pt idx="6468">
                  <c:v>1.222672E-3</c:v>
                </c:pt>
                <c:pt idx="6469">
                  <c:v>1.2222520000000001E-3</c:v>
                </c:pt>
                <c:pt idx="6470">
                  <c:v>1.222197E-3</c:v>
                </c:pt>
                <c:pt idx="6471">
                  <c:v>1.221682E-3</c:v>
                </c:pt>
                <c:pt idx="6472">
                  <c:v>1.222136E-3</c:v>
                </c:pt>
                <c:pt idx="6473">
                  <c:v>1.2222509999999999E-3</c:v>
                </c:pt>
                <c:pt idx="6474">
                  <c:v>1.2216620000000001E-3</c:v>
                </c:pt>
                <c:pt idx="6475">
                  <c:v>1.221918E-3</c:v>
                </c:pt>
                <c:pt idx="6476">
                  <c:v>1.22287E-3</c:v>
                </c:pt>
                <c:pt idx="6477">
                  <c:v>1.221436E-3</c:v>
                </c:pt>
                <c:pt idx="6478">
                  <c:v>1.221605E-3</c:v>
                </c:pt>
                <c:pt idx="6479">
                  <c:v>1.221562E-3</c:v>
                </c:pt>
                <c:pt idx="6480">
                  <c:v>1.222253E-3</c:v>
                </c:pt>
                <c:pt idx="6481">
                  <c:v>1.2220950000000001E-3</c:v>
                </c:pt>
                <c:pt idx="6482">
                  <c:v>1.221314E-3</c:v>
                </c:pt>
                <c:pt idx="6483">
                  <c:v>1.2223519999999999E-3</c:v>
                </c:pt>
                <c:pt idx="6484">
                  <c:v>1.2232429999999999E-3</c:v>
                </c:pt>
                <c:pt idx="6485">
                  <c:v>1.2235150000000001E-3</c:v>
                </c:pt>
                <c:pt idx="6486">
                  <c:v>1.2227519999999999E-3</c:v>
                </c:pt>
                <c:pt idx="6487">
                  <c:v>1.2229140000000001E-3</c:v>
                </c:pt>
                <c:pt idx="6488">
                  <c:v>1.222676E-3</c:v>
                </c:pt>
                <c:pt idx="6489">
                  <c:v>1.222672E-3</c:v>
                </c:pt>
                <c:pt idx="6490">
                  <c:v>1.223107E-3</c:v>
                </c:pt>
                <c:pt idx="6491">
                  <c:v>1.2229090000000001E-3</c:v>
                </c:pt>
                <c:pt idx="6492">
                  <c:v>1.2227939999999999E-3</c:v>
                </c:pt>
                <c:pt idx="6493">
                  <c:v>1.222966E-3</c:v>
                </c:pt>
                <c:pt idx="6494">
                  <c:v>1.2227570000000001E-3</c:v>
                </c:pt>
                <c:pt idx="6495">
                  <c:v>1.2223570000000001E-3</c:v>
                </c:pt>
                <c:pt idx="6496">
                  <c:v>1.2221759999999999E-3</c:v>
                </c:pt>
                <c:pt idx="6497">
                  <c:v>1.2223869999999999E-3</c:v>
                </c:pt>
                <c:pt idx="6498">
                  <c:v>1.2228650000000001E-3</c:v>
                </c:pt>
                <c:pt idx="6499">
                  <c:v>1.222594E-3</c:v>
                </c:pt>
                <c:pt idx="6500">
                  <c:v>1.2228269999999999E-3</c:v>
                </c:pt>
                <c:pt idx="6501">
                  <c:v>1.2228300000000001E-3</c:v>
                </c:pt>
                <c:pt idx="6502">
                  <c:v>1.2226069999999999E-3</c:v>
                </c:pt>
                <c:pt idx="6503">
                  <c:v>1.2236180000000001E-3</c:v>
                </c:pt>
                <c:pt idx="6504">
                  <c:v>1.2225560000000001E-3</c:v>
                </c:pt>
                <c:pt idx="6505">
                  <c:v>1.223036E-3</c:v>
                </c:pt>
                <c:pt idx="6506">
                  <c:v>1.222379E-3</c:v>
                </c:pt>
                <c:pt idx="6507">
                  <c:v>1.2225669999999999E-3</c:v>
                </c:pt>
                <c:pt idx="6508">
                  <c:v>1.222697E-3</c:v>
                </c:pt>
                <c:pt idx="6509">
                  <c:v>1.2233000000000001E-3</c:v>
                </c:pt>
                <c:pt idx="6510">
                  <c:v>1.2224670000000001E-3</c:v>
                </c:pt>
                <c:pt idx="6511">
                  <c:v>1.222547E-3</c:v>
                </c:pt>
                <c:pt idx="6512">
                  <c:v>1.22266E-3</c:v>
                </c:pt>
                <c:pt idx="6513">
                  <c:v>1.222307E-3</c:v>
                </c:pt>
                <c:pt idx="6514">
                  <c:v>1.221827E-3</c:v>
                </c:pt>
                <c:pt idx="6515">
                  <c:v>1.2213829999999999E-3</c:v>
                </c:pt>
                <c:pt idx="6516">
                  <c:v>1.2217759999999999E-3</c:v>
                </c:pt>
                <c:pt idx="6517">
                  <c:v>1.2219380000000001E-3</c:v>
                </c:pt>
                <c:pt idx="6518">
                  <c:v>1.2217479999999999E-3</c:v>
                </c:pt>
                <c:pt idx="6519">
                  <c:v>1.2215699999999999E-3</c:v>
                </c:pt>
                <c:pt idx="6520">
                  <c:v>1.22135E-3</c:v>
                </c:pt>
                <c:pt idx="6521">
                  <c:v>1.2217350000000001E-3</c:v>
                </c:pt>
                <c:pt idx="6522">
                  <c:v>1.2215590000000001E-3</c:v>
                </c:pt>
                <c:pt idx="6523">
                  <c:v>1.2214529999999999E-3</c:v>
                </c:pt>
                <c:pt idx="6524">
                  <c:v>1.222129E-3</c:v>
                </c:pt>
                <c:pt idx="6525">
                  <c:v>1.221665E-3</c:v>
                </c:pt>
                <c:pt idx="6526">
                  <c:v>1.221055E-3</c:v>
                </c:pt>
                <c:pt idx="6527">
                  <c:v>1.221097E-3</c:v>
                </c:pt>
                <c:pt idx="6528">
                  <c:v>1.221106E-3</c:v>
                </c:pt>
                <c:pt idx="6529">
                  <c:v>1.2211609999999999E-3</c:v>
                </c:pt>
                <c:pt idx="6530">
                  <c:v>1.221298E-3</c:v>
                </c:pt>
                <c:pt idx="6531">
                  <c:v>1.2213969999999999E-3</c:v>
                </c:pt>
                <c:pt idx="6532">
                  <c:v>1.2207170000000001E-3</c:v>
                </c:pt>
                <c:pt idx="6533">
                  <c:v>1.2207349999999999E-3</c:v>
                </c:pt>
                <c:pt idx="6534">
                  <c:v>1.2211450000000001E-3</c:v>
                </c:pt>
                <c:pt idx="6535">
                  <c:v>1.221226E-3</c:v>
                </c:pt>
                <c:pt idx="6536">
                  <c:v>1.2212659999999999E-3</c:v>
                </c:pt>
                <c:pt idx="6537">
                  <c:v>1.219934E-3</c:v>
                </c:pt>
                <c:pt idx="6538">
                  <c:v>1.220395E-3</c:v>
                </c:pt>
                <c:pt idx="6539">
                  <c:v>1.2199540000000001E-3</c:v>
                </c:pt>
                <c:pt idx="6540">
                  <c:v>1.2202999999999999E-3</c:v>
                </c:pt>
                <c:pt idx="6541">
                  <c:v>1.2205320000000001E-3</c:v>
                </c:pt>
                <c:pt idx="6542">
                  <c:v>1.220423E-3</c:v>
                </c:pt>
                <c:pt idx="6543">
                  <c:v>1.2210470000000001E-3</c:v>
                </c:pt>
                <c:pt idx="6544">
                  <c:v>1.220619E-3</c:v>
                </c:pt>
                <c:pt idx="6545">
                  <c:v>1.22087E-3</c:v>
                </c:pt>
                <c:pt idx="6546">
                  <c:v>1.220825E-3</c:v>
                </c:pt>
                <c:pt idx="6547">
                  <c:v>1.2203380000000001E-3</c:v>
                </c:pt>
                <c:pt idx="6548">
                  <c:v>1.2199000000000001E-3</c:v>
                </c:pt>
                <c:pt idx="6549">
                  <c:v>1.2199999999999999E-3</c:v>
                </c:pt>
                <c:pt idx="6550">
                  <c:v>1.2198409999999999E-3</c:v>
                </c:pt>
                <c:pt idx="6551">
                  <c:v>1.2198269999999999E-3</c:v>
                </c:pt>
                <c:pt idx="6552">
                  <c:v>1.2206490000000001E-3</c:v>
                </c:pt>
                <c:pt idx="6553">
                  <c:v>1.219917E-3</c:v>
                </c:pt>
                <c:pt idx="6554">
                  <c:v>1.2201309999999999E-3</c:v>
                </c:pt>
                <c:pt idx="6555">
                  <c:v>1.220346E-3</c:v>
                </c:pt>
                <c:pt idx="6556">
                  <c:v>1.219501E-3</c:v>
                </c:pt>
                <c:pt idx="6557">
                  <c:v>1.220032E-3</c:v>
                </c:pt>
                <c:pt idx="6558">
                  <c:v>1.220294E-3</c:v>
                </c:pt>
                <c:pt idx="6559">
                  <c:v>1.219721E-3</c:v>
                </c:pt>
                <c:pt idx="6560">
                  <c:v>1.219181E-3</c:v>
                </c:pt>
                <c:pt idx="6561">
                  <c:v>1.2191839999999999E-3</c:v>
                </c:pt>
                <c:pt idx="6562">
                  <c:v>1.2198689999999999E-3</c:v>
                </c:pt>
                <c:pt idx="6563">
                  <c:v>1.219073E-3</c:v>
                </c:pt>
                <c:pt idx="6564">
                  <c:v>1.2190790000000001E-3</c:v>
                </c:pt>
                <c:pt idx="6565">
                  <c:v>1.2195699999999999E-3</c:v>
                </c:pt>
                <c:pt idx="6566">
                  <c:v>1.219613E-3</c:v>
                </c:pt>
                <c:pt idx="6567">
                  <c:v>1.219227E-3</c:v>
                </c:pt>
                <c:pt idx="6568">
                  <c:v>1.219737E-3</c:v>
                </c:pt>
                <c:pt idx="6569">
                  <c:v>1.219892E-3</c:v>
                </c:pt>
                <c:pt idx="6570">
                  <c:v>1.2192380000000001E-3</c:v>
                </c:pt>
                <c:pt idx="6571">
                  <c:v>1.219545E-3</c:v>
                </c:pt>
                <c:pt idx="6572">
                  <c:v>1.2192450000000001E-3</c:v>
                </c:pt>
                <c:pt idx="6573">
                  <c:v>1.21922E-3</c:v>
                </c:pt>
                <c:pt idx="6574">
                  <c:v>1.2191940000000001E-3</c:v>
                </c:pt>
                <c:pt idx="6575">
                  <c:v>1.219265E-3</c:v>
                </c:pt>
                <c:pt idx="6576">
                  <c:v>1.219536E-3</c:v>
                </c:pt>
                <c:pt idx="6577">
                  <c:v>1.2191350000000001E-3</c:v>
                </c:pt>
                <c:pt idx="6578">
                  <c:v>1.218764E-3</c:v>
                </c:pt>
                <c:pt idx="6579">
                  <c:v>1.218867E-3</c:v>
                </c:pt>
                <c:pt idx="6580">
                  <c:v>1.21918E-3</c:v>
                </c:pt>
                <c:pt idx="6581">
                  <c:v>1.2188349999999999E-3</c:v>
                </c:pt>
                <c:pt idx="6582">
                  <c:v>1.2191249999999999E-3</c:v>
                </c:pt>
                <c:pt idx="6583">
                  <c:v>1.2181749999999999E-3</c:v>
                </c:pt>
                <c:pt idx="6584">
                  <c:v>1.218991E-3</c:v>
                </c:pt>
                <c:pt idx="6585">
                  <c:v>1.2191719999999999E-3</c:v>
                </c:pt>
                <c:pt idx="6586">
                  <c:v>1.2195350000000001E-3</c:v>
                </c:pt>
                <c:pt idx="6587">
                  <c:v>1.2194630000000001E-3</c:v>
                </c:pt>
                <c:pt idx="6588">
                  <c:v>1.2192469999999999E-3</c:v>
                </c:pt>
                <c:pt idx="6589">
                  <c:v>1.219347E-3</c:v>
                </c:pt>
                <c:pt idx="6590">
                  <c:v>1.2190619999999999E-3</c:v>
                </c:pt>
                <c:pt idx="6591">
                  <c:v>1.2196570000000001E-3</c:v>
                </c:pt>
                <c:pt idx="6592">
                  <c:v>1.2189970000000001E-3</c:v>
                </c:pt>
                <c:pt idx="6593">
                  <c:v>1.219155E-3</c:v>
                </c:pt>
                <c:pt idx="6594">
                  <c:v>1.2191470000000001E-3</c:v>
                </c:pt>
                <c:pt idx="6595">
                  <c:v>1.218829E-3</c:v>
                </c:pt>
                <c:pt idx="6596">
                  <c:v>1.2191940000000001E-3</c:v>
                </c:pt>
                <c:pt idx="6597">
                  <c:v>1.219262E-3</c:v>
                </c:pt>
                <c:pt idx="6598">
                  <c:v>1.2186779999999999E-3</c:v>
                </c:pt>
                <c:pt idx="6599">
                  <c:v>1.2186289999999999E-3</c:v>
                </c:pt>
                <c:pt idx="6600">
                  <c:v>1.218933E-3</c:v>
                </c:pt>
                <c:pt idx="6601">
                  <c:v>1.2186530000000001E-3</c:v>
                </c:pt>
                <c:pt idx="6602">
                  <c:v>1.2191190000000001E-3</c:v>
                </c:pt>
                <c:pt idx="6603">
                  <c:v>1.2201779999999999E-3</c:v>
                </c:pt>
                <c:pt idx="6604">
                  <c:v>1.2200749999999999E-3</c:v>
                </c:pt>
                <c:pt idx="6605">
                  <c:v>1.2201899999999999E-3</c:v>
                </c:pt>
                <c:pt idx="6606">
                  <c:v>1.2200589999999999E-3</c:v>
                </c:pt>
                <c:pt idx="6607">
                  <c:v>1.219742E-3</c:v>
                </c:pt>
                <c:pt idx="6608">
                  <c:v>1.2198949999999999E-3</c:v>
                </c:pt>
                <c:pt idx="6609">
                  <c:v>1.2190149999999999E-3</c:v>
                </c:pt>
                <c:pt idx="6610">
                  <c:v>1.2186639999999999E-3</c:v>
                </c:pt>
                <c:pt idx="6611">
                  <c:v>1.218446E-3</c:v>
                </c:pt>
                <c:pt idx="6612">
                  <c:v>1.2182880000000001E-3</c:v>
                </c:pt>
                <c:pt idx="6613">
                  <c:v>1.2185360000000001E-3</c:v>
                </c:pt>
                <c:pt idx="6614">
                  <c:v>1.2187960000000001E-3</c:v>
                </c:pt>
                <c:pt idx="6615">
                  <c:v>1.218532E-3</c:v>
                </c:pt>
                <c:pt idx="6616">
                  <c:v>1.218942E-3</c:v>
                </c:pt>
                <c:pt idx="6617">
                  <c:v>1.218577E-3</c:v>
                </c:pt>
                <c:pt idx="6618">
                  <c:v>1.2184450000000001E-3</c:v>
                </c:pt>
                <c:pt idx="6619">
                  <c:v>1.218327E-3</c:v>
                </c:pt>
                <c:pt idx="6620">
                  <c:v>1.218411E-3</c:v>
                </c:pt>
                <c:pt idx="6621">
                  <c:v>1.218076E-3</c:v>
                </c:pt>
                <c:pt idx="6622">
                  <c:v>1.218521E-3</c:v>
                </c:pt>
                <c:pt idx="6623">
                  <c:v>1.218287E-3</c:v>
                </c:pt>
                <c:pt idx="6624">
                  <c:v>1.218799E-3</c:v>
                </c:pt>
                <c:pt idx="6625">
                  <c:v>1.2193950000000001E-3</c:v>
                </c:pt>
                <c:pt idx="6626">
                  <c:v>1.219609E-3</c:v>
                </c:pt>
                <c:pt idx="6627">
                  <c:v>1.2195039999999999E-3</c:v>
                </c:pt>
                <c:pt idx="6628">
                  <c:v>1.2191420000000001E-3</c:v>
                </c:pt>
                <c:pt idx="6629">
                  <c:v>1.2191439999999999E-3</c:v>
                </c:pt>
                <c:pt idx="6630">
                  <c:v>1.2194440000000001E-3</c:v>
                </c:pt>
                <c:pt idx="6631">
                  <c:v>1.219457E-3</c:v>
                </c:pt>
                <c:pt idx="6632">
                  <c:v>1.2196220000000001E-3</c:v>
                </c:pt>
                <c:pt idx="6633">
                  <c:v>1.219218E-3</c:v>
                </c:pt>
                <c:pt idx="6634">
                  <c:v>1.219279E-3</c:v>
                </c:pt>
                <c:pt idx="6635">
                  <c:v>1.219557E-3</c:v>
                </c:pt>
                <c:pt idx="6636">
                  <c:v>1.2187330000000001E-3</c:v>
                </c:pt>
                <c:pt idx="6637">
                  <c:v>1.2189E-3</c:v>
                </c:pt>
                <c:pt idx="6638">
                  <c:v>1.2195489999999999E-3</c:v>
                </c:pt>
                <c:pt idx="6639">
                  <c:v>1.219585E-3</c:v>
                </c:pt>
                <c:pt idx="6640">
                  <c:v>1.2188450000000001E-3</c:v>
                </c:pt>
                <c:pt idx="6641">
                  <c:v>1.2194409999999999E-3</c:v>
                </c:pt>
                <c:pt idx="6642">
                  <c:v>1.2204780000000001E-3</c:v>
                </c:pt>
                <c:pt idx="6643">
                  <c:v>1.2204449999999999E-3</c:v>
                </c:pt>
                <c:pt idx="6644">
                  <c:v>1.2203489999999999E-3</c:v>
                </c:pt>
                <c:pt idx="6645">
                  <c:v>1.220297E-3</c:v>
                </c:pt>
                <c:pt idx="6646">
                  <c:v>1.2204410000000001E-3</c:v>
                </c:pt>
                <c:pt idx="6647">
                  <c:v>1.219744E-3</c:v>
                </c:pt>
                <c:pt idx="6648">
                  <c:v>1.219829E-3</c:v>
                </c:pt>
                <c:pt idx="6649">
                  <c:v>1.220423E-3</c:v>
                </c:pt>
                <c:pt idx="6650">
                  <c:v>1.2205E-3</c:v>
                </c:pt>
                <c:pt idx="6651">
                  <c:v>1.220322E-3</c:v>
                </c:pt>
                <c:pt idx="6652">
                  <c:v>1.2203190000000001E-3</c:v>
                </c:pt>
                <c:pt idx="6653">
                  <c:v>1.2200290000000001E-3</c:v>
                </c:pt>
                <c:pt idx="6654">
                  <c:v>1.219679E-3</c:v>
                </c:pt>
                <c:pt idx="6655">
                  <c:v>1.2198350000000001E-3</c:v>
                </c:pt>
                <c:pt idx="6656">
                  <c:v>1.2197899999999999E-3</c:v>
                </c:pt>
                <c:pt idx="6657">
                  <c:v>1.220224E-3</c:v>
                </c:pt>
                <c:pt idx="6658">
                  <c:v>1.219513E-3</c:v>
                </c:pt>
                <c:pt idx="6659">
                  <c:v>1.218855E-3</c:v>
                </c:pt>
                <c:pt idx="6660">
                  <c:v>1.219227E-3</c:v>
                </c:pt>
                <c:pt idx="6661">
                  <c:v>1.218687E-3</c:v>
                </c:pt>
                <c:pt idx="6662">
                  <c:v>1.218902E-3</c:v>
                </c:pt>
                <c:pt idx="6663">
                  <c:v>1.2190090000000001E-3</c:v>
                </c:pt>
                <c:pt idx="6664">
                  <c:v>1.218766E-3</c:v>
                </c:pt>
                <c:pt idx="6665">
                  <c:v>1.2187140000000001E-3</c:v>
                </c:pt>
                <c:pt idx="6666">
                  <c:v>1.2190390000000001E-3</c:v>
                </c:pt>
                <c:pt idx="6667">
                  <c:v>1.2187490000000001E-3</c:v>
                </c:pt>
                <c:pt idx="6668">
                  <c:v>1.2195039999999999E-3</c:v>
                </c:pt>
                <c:pt idx="6669">
                  <c:v>1.21985E-3</c:v>
                </c:pt>
                <c:pt idx="6670">
                  <c:v>1.2198650000000001E-3</c:v>
                </c:pt>
                <c:pt idx="6671">
                  <c:v>1.2193530000000001E-3</c:v>
                </c:pt>
                <c:pt idx="6672">
                  <c:v>1.2196349999999999E-3</c:v>
                </c:pt>
                <c:pt idx="6673">
                  <c:v>1.219758E-3</c:v>
                </c:pt>
                <c:pt idx="6674">
                  <c:v>1.2196360000000001E-3</c:v>
                </c:pt>
                <c:pt idx="6675">
                  <c:v>1.2195400000000001E-3</c:v>
                </c:pt>
                <c:pt idx="6676">
                  <c:v>1.219138E-3</c:v>
                </c:pt>
                <c:pt idx="6677">
                  <c:v>1.2192419999999999E-3</c:v>
                </c:pt>
                <c:pt idx="6678">
                  <c:v>1.2194199999999999E-3</c:v>
                </c:pt>
                <c:pt idx="6679">
                  <c:v>1.219354E-3</c:v>
                </c:pt>
                <c:pt idx="6680">
                  <c:v>1.2198879999999999E-3</c:v>
                </c:pt>
                <c:pt idx="6681">
                  <c:v>1.2196360000000001E-3</c:v>
                </c:pt>
                <c:pt idx="6682">
                  <c:v>1.219859E-3</c:v>
                </c:pt>
                <c:pt idx="6683">
                  <c:v>1.219501E-3</c:v>
                </c:pt>
                <c:pt idx="6684">
                  <c:v>1.219964E-3</c:v>
                </c:pt>
                <c:pt idx="6685">
                  <c:v>1.219314E-3</c:v>
                </c:pt>
                <c:pt idx="6686">
                  <c:v>1.219875E-3</c:v>
                </c:pt>
                <c:pt idx="6687">
                  <c:v>1.219684E-3</c:v>
                </c:pt>
                <c:pt idx="6688">
                  <c:v>1.220196E-3</c:v>
                </c:pt>
                <c:pt idx="6689">
                  <c:v>1.2196520000000001E-3</c:v>
                </c:pt>
                <c:pt idx="6690">
                  <c:v>1.219171E-3</c:v>
                </c:pt>
                <c:pt idx="6691">
                  <c:v>1.2192259999999999E-3</c:v>
                </c:pt>
                <c:pt idx="6692">
                  <c:v>1.2193309999999999E-3</c:v>
                </c:pt>
                <c:pt idx="6693">
                  <c:v>1.21926E-3</c:v>
                </c:pt>
                <c:pt idx="6694">
                  <c:v>1.2195870000000001E-3</c:v>
                </c:pt>
                <c:pt idx="6695">
                  <c:v>1.219501E-3</c:v>
                </c:pt>
                <c:pt idx="6696">
                  <c:v>1.2191999999999999E-3</c:v>
                </c:pt>
                <c:pt idx="6697">
                  <c:v>1.219162E-3</c:v>
                </c:pt>
                <c:pt idx="6698">
                  <c:v>1.2191109999999999E-3</c:v>
                </c:pt>
                <c:pt idx="6699">
                  <c:v>1.2196240000000001E-3</c:v>
                </c:pt>
                <c:pt idx="6700">
                  <c:v>1.218876E-3</c:v>
                </c:pt>
                <c:pt idx="6701">
                  <c:v>1.2193149999999999E-3</c:v>
                </c:pt>
                <c:pt idx="6702">
                  <c:v>1.2193239999999999E-3</c:v>
                </c:pt>
                <c:pt idx="6703">
                  <c:v>1.2195369999999999E-3</c:v>
                </c:pt>
                <c:pt idx="6704">
                  <c:v>1.2193670000000001E-3</c:v>
                </c:pt>
                <c:pt idx="6705">
                  <c:v>1.2196310000000001E-3</c:v>
                </c:pt>
                <c:pt idx="6706">
                  <c:v>1.2191420000000001E-3</c:v>
                </c:pt>
                <c:pt idx="6707">
                  <c:v>1.219436E-3</c:v>
                </c:pt>
                <c:pt idx="6708">
                  <c:v>1.219632E-3</c:v>
                </c:pt>
                <c:pt idx="6709">
                  <c:v>1.219117E-3</c:v>
                </c:pt>
                <c:pt idx="6710">
                  <c:v>1.2190409999999999E-3</c:v>
                </c:pt>
                <c:pt idx="6711">
                  <c:v>1.219763E-3</c:v>
                </c:pt>
                <c:pt idx="6712">
                  <c:v>1.2191599999999999E-3</c:v>
                </c:pt>
                <c:pt idx="6713">
                  <c:v>1.219429E-3</c:v>
                </c:pt>
                <c:pt idx="6714">
                  <c:v>1.219447E-3</c:v>
                </c:pt>
                <c:pt idx="6715">
                  <c:v>1.2196830000000001E-3</c:v>
                </c:pt>
                <c:pt idx="6716">
                  <c:v>1.2195019999999999E-3</c:v>
                </c:pt>
                <c:pt idx="6717">
                  <c:v>1.2192030000000001E-3</c:v>
                </c:pt>
                <c:pt idx="6718">
                  <c:v>1.21988E-3</c:v>
                </c:pt>
                <c:pt idx="6719">
                  <c:v>1.219457E-3</c:v>
                </c:pt>
                <c:pt idx="6720">
                  <c:v>1.219656E-3</c:v>
                </c:pt>
                <c:pt idx="6721">
                  <c:v>1.2197E-3</c:v>
                </c:pt>
                <c:pt idx="6722">
                  <c:v>1.2197239999999999E-3</c:v>
                </c:pt>
                <c:pt idx="6723">
                  <c:v>1.2194790000000001E-3</c:v>
                </c:pt>
                <c:pt idx="6724">
                  <c:v>1.219906E-3</c:v>
                </c:pt>
                <c:pt idx="6725">
                  <c:v>1.219882E-3</c:v>
                </c:pt>
                <c:pt idx="6726">
                  <c:v>1.219522E-3</c:v>
                </c:pt>
                <c:pt idx="6727">
                  <c:v>1.219857E-3</c:v>
                </c:pt>
                <c:pt idx="6728">
                  <c:v>1.21951E-3</c:v>
                </c:pt>
                <c:pt idx="6729">
                  <c:v>1.219662E-3</c:v>
                </c:pt>
                <c:pt idx="6730">
                  <c:v>1.2200069999999999E-3</c:v>
                </c:pt>
                <c:pt idx="6731">
                  <c:v>1.2197289999999999E-3</c:v>
                </c:pt>
                <c:pt idx="6732">
                  <c:v>1.2196119999999999E-3</c:v>
                </c:pt>
                <c:pt idx="6733">
                  <c:v>1.2196609999999999E-3</c:v>
                </c:pt>
                <c:pt idx="6734">
                  <c:v>1.2195820000000001E-3</c:v>
                </c:pt>
                <c:pt idx="6735">
                  <c:v>1.219089E-3</c:v>
                </c:pt>
                <c:pt idx="6736">
                  <c:v>1.219225E-3</c:v>
                </c:pt>
                <c:pt idx="6737">
                  <c:v>1.2194580000000001E-3</c:v>
                </c:pt>
                <c:pt idx="6738">
                  <c:v>1.219492E-3</c:v>
                </c:pt>
                <c:pt idx="6739">
                  <c:v>1.2193849999999999E-3</c:v>
                </c:pt>
                <c:pt idx="6740">
                  <c:v>1.2194669999999999E-3</c:v>
                </c:pt>
                <c:pt idx="6741">
                  <c:v>1.219326E-3</c:v>
                </c:pt>
                <c:pt idx="6742">
                  <c:v>1.2195190000000001E-3</c:v>
                </c:pt>
                <c:pt idx="6743">
                  <c:v>1.21941E-3</c:v>
                </c:pt>
                <c:pt idx="6744">
                  <c:v>1.219482E-3</c:v>
                </c:pt>
                <c:pt idx="6745">
                  <c:v>1.2196830000000001E-3</c:v>
                </c:pt>
                <c:pt idx="6746">
                  <c:v>1.2193359999999999E-3</c:v>
                </c:pt>
                <c:pt idx="6747">
                  <c:v>1.2190110000000001E-3</c:v>
                </c:pt>
                <c:pt idx="6748">
                  <c:v>1.2198619999999999E-3</c:v>
                </c:pt>
                <c:pt idx="6749">
                  <c:v>1.218942E-3</c:v>
                </c:pt>
                <c:pt idx="6750">
                  <c:v>1.218659E-3</c:v>
                </c:pt>
                <c:pt idx="6751">
                  <c:v>1.2191599999999999E-3</c:v>
                </c:pt>
                <c:pt idx="6752">
                  <c:v>1.2193099999999999E-3</c:v>
                </c:pt>
                <c:pt idx="6753">
                  <c:v>1.21934E-3</c:v>
                </c:pt>
                <c:pt idx="6754">
                  <c:v>1.21905E-3</c:v>
                </c:pt>
                <c:pt idx="6755">
                  <c:v>1.2189600000000001E-3</c:v>
                </c:pt>
                <c:pt idx="6756">
                  <c:v>1.219297E-3</c:v>
                </c:pt>
                <c:pt idx="6757">
                  <c:v>1.2181620000000001E-3</c:v>
                </c:pt>
                <c:pt idx="6758">
                  <c:v>1.2183960000000001E-3</c:v>
                </c:pt>
                <c:pt idx="6759">
                  <c:v>1.21813E-3</c:v>
                </c:pt>
                <c:pt idx="6760">
                  <c:v>1.2180019999999999E-3</c:v>
                </c:pt>
                <c:pt idx="6761">
                  <c:v>1.2181970000000001E-3</c:v>
                </c:pt>
                <c:pt idx="6762">
                  <c:v>1.2178670000000001E-3</c:v>
                </c:pt>
                <c:pt idx="6763">
                  <c:v>1.2178499999999999E-3</c:v>
                </c:pt>
                <c:pt idx="6764">
                  <c:v>1.2177500000000001E-3</c:v>
                </c:pt>
                <c:pt idx="6765">
                  <c:v>1.2181029999999999E-3</c:v>
                </c:pt>
                <c:pt idx="6766">
                  <c:v>1.2182899999999999E-3</c:v>
                </c:pt>
                <c:pt idx="6767">
                  <c:v>1.218521E-3</c:v>
                </c:pt>
                <c:pt idx="6768">
                  <c:v>1.2178009999999999E-3</c:v>
                </c:pt>
                <c:pt idx="6769">
                  <c:v>1.2175580000000001E-3</c:v>
                </c:pt>
                <c:pt idx="6770">
                  <c:v>1.218001E-3</c:v>
                </c:pt>
                <c:pt idx="6771">
                  <c:v>1.217692E-3</c:v>
                </c:pt>
                <c:pt idx="6772">
                  <c:v>1.2177850000000001E-3</c:v>
                </c:pt>
                <c:pt idx="6773">
                  <c:v>1.2174620000000001E-3</c:v>
                </c:pt>
                <c:pt idx="6774">
                  <c:v>1.2178600000000001E-3</c:v>
                </c:pt>
                <c:pt idx="6775">
                  <c:v>1.217683E-3</c:v>
                </c:pt>
                <c:pt idx="6776">
                  <c:v>1.217699E-3</c:v>
                </c:pt>
                <c:pt idx="6777">
                  <c:v>1.2173830000000001E-3</c:v>
                </c:pt>
                <c:pt idx="6778">
                  <c:v>1.217847E-3</c:v>
                </c:pt>
                <c:pt idx="6779">
                  <c:v>1.217309E-3</c:v>
                </c:pt>
                <c:pt idx="6780">
                  <c:v>1.2171689999999999E-3</c:v>
                </c:pt>
                <c:pt idx="6781">
                  <c:v>1.217115E-3</c:v>
                </c:pt>
                <c:pt idx="6782">
                  <c:v>1.2173399999999999E-3</c:v>
                </c:pt>
                <c:pt idx="6783">
                  <c:v>1.216916E-3</c:v>
                </c:pt>
                <c:pt idx="6784">
                  <c:v>1.2171630000000001E-3</c:v>
                </c:pt>
                <c:pt idx="6785">
                  <c:v>1.2171700000000001E-3</c:v>
                </c:pt>
                <c:pt idx="6786">
                  <c:v>1.2169850000000001E-3</c:v>
                </c:pt>
                <c:pt idx="6787">
                  <c:v>1.2174429999999999E-3</c:v>
                </c:pt>
                <c:pt idx="6788">
                  <c:v>1.2172629999999999E-3</c:v>
                </c:pt>
                <c:pt idx="6789">
                  <c:v>1.2169419999999999E-3</c:v>
                </c:pt>
                <c:pt idx="6790">
                  <c:v>1.2165120000000001E-3</c:v>
                </c:pt>
                <c:pt idx="6791">
                  <c:v>1.216607E-3</c:v>
                </c:pt>
                <c:pt idx="6792">
                  <c:v>1.2165699999999999E-3</c:v>
                </c:pt>
                <c:pt idx="6793">
                  <c:v>1.216445E-3</c:v>
                </c:pt>
                <c:pt idx="6794">
                  <c:v>1.2166220000000001E-3</c:v>
                </c:pt>
                <c:pt idx="6795">
                  <c:v>1.2166550000000001E-3</c:v>
                </c:pt>
                <c:pt idx="6796">
                  <c:v>1.2166939999999999E-3</c:v>
                </c:pt>
                <c:pt idx="6797">
                  <c:v>1.2165030000000001E-3</c:v>
                </c:pt>
                <c:pt idx="6798">
                  <c:v>1.2168929999999999E-3</c:v>
                </c:pt>
                <c:pt idx="6799">
                  <c:v>1.2171300000000001E-3</c:v>
                </c:pt>
                <c:pt idx="6800">
                  <c:v>1.2166670000000001E-3</c:v>
                </c:pt>
                <c:pt idx="6801">
                  <c:v>1.216141E-3</c:v>
                </c:pt>
                <c:pt idx="6802">
                  <c:v>1.215959E-3</c:v>
                </c:pt>
                <c:pt idx="6803">
                  <c:v>1.2158869999999999E-3</c:v>
                </c:pt>
                <c:pt idx="6804">
                  <c:v>1.2159639999999999E-3</c:v>
                </c:pt>
                <c:pt idx="6805">
                  <c:v>1.216438E-3</c:v>
                </c:pt>
                <c:pt idx="6806">
                  <c:v>1.2159650000000001E-3</c:v>
                </c:pt>
                <c:pt idx="6807">
                  <c:v>1.215806E-3</c:v>
                </c:pt>
                <c:pt idx="6808">
                  <c:v>1.2156960000000001E-3</c:v>
                </c:pt>
                <c:pt idx="6809">
                  <c:v>1.2160109999999999E-3</c:v>
                </c:pt>
                <c:pt idx="6810">
                  <c:v>1.2159639999999999E-3</c:v>
                </c:pt>
                <c:pt idx="6811">
                  <c:v>1.2158200000000001E-3</c:v>
                </c:pt>
                <c:pt idx="6812">
                  <c:v>1.2159969999999999E-3</c:v>
                </c:pt>
                <c:pt idx="6813">
                  <c:v>1.216155E-3</c:v>
                </c:pt>
                <c:pt idx="6814">
                  <c:v>1.216197E-3</c:v>
                </c:pt>
                <c:pt idx="6815">
                  <c:v>1.215991E-3</c:v>
                </c:pt>
                <c:pt idx="6816">
                  <c:v>1.2160669999999999E-3</c:v>
                </c:pt>
                <c:pt idx="6817">
                  <c:v>1.2160719999999999E-3</c:v>
                </c:pt>
                <c:pt idx="6818">
                  <c:v>1.216436E-3</c:v>
                </c:pt>
                <c:pt idx="6819">
                  <c:v>1.216176E-3</c:v>
                </c:pt>
                <c:pt idx="6820">
                  <c:v>1.2168210000000001E-3</c:v>
                </c:pt>
                <c:pt idx="6821">
                  <c:v>1.2168630000000001E-3</c:v>
                </c:pt>
                <c:pt idx="6822">
                  <c:v>1.216003E-3</c:v>
                </c:pt>
                <c:pt idx="6823">
                  <c:v>1.2162480000000001E-3</c:v>
                </c:pt>
                <c:pt idx="6824">
                  <c:v>1.216118E-3</c:v>
                </c:pt>
                <c:pt idx="6825">
                  <c:v>1.216033E-3</c:v>
                </c:pt>
                <c:pt idx="6826">
                  <c:v>1.215636E-3</c:v>
                </c:pt>
                <c:pt idx="6827">
                  <c:v>1.2161159999999999E-3</c:v>
                </c:pt>
                <c:pt idx="6828">
                  <c:v>1.216279E-3</c:v>
                </c:pt>
                <c:pt idx="6829">
                  <c:v>1.2162679999999999E-3</c:v>
                </c:pt>
                <c:pt idx="6830">
                  <c:v>1.2163580000000001E-3</c:v>
                </c:pt>
                <c:pt idx="6831">
                  <c:v>1.2165520000000001E-3</c:v>
                </c:pt>
                <c:pt idx="6832">
                  <c:v>1.2150080000000001E-3</c:v>
                </c:pt>
                <c:pt idx="6833">
                  <c:v>1.214952E-3</c:v>
                </c:pt>
                <c:pt idx="6834">
                  <c:v>1.2152249999999999E-3</c:v>
                </c:pt>
                <c:pt idx="6835">
                  <c:v>1.215072E-3</c:v>
                </c:pt>
                <c:pt idx="6836">
                  <c:v>1.215308E-3</c:v>
                </c:pt>
                <c:pt idx="6837">
                  <c:v>1.215374E-3</c:v>
                </c:pt>
                <c:pt idx="6838">
                  <c:v>1.2157649999999999E-3</c:v>
                </c:pt>
                <c:pt idx="6839">
                  <c:v>1.2151379999999999E-3</c:v>
                </c:pt>
                <c:pt idx="6840">
                  <c:v>1.2145420000000001E-3</c:v>
                </c:pt>
                <c:pt idx="6841">
                  <c:v>1.214707E-3</c:v>
                </c:pt>
                <c:pt idx="6842">
                  <c:v>1.214492E-3</c:v>
                </c:pt>
                <c:pt idx="6843">
                  <c:v>1.2147950000000001E-3</c:v>
                </c:pt>
                <c:pt idx="6844">
                  <c:v>1.214236E-3</c:v>
                </c:pt>
                <c:pt idx="6845">
                  <c:v>1.2157380000000001E-3</c:v>
                </c:pt>
                <c:pt idx="6846">
                  <c:v>1.215793E-3</c:v>
                </c:pt>
                <c:pt idx="6847">
                  <c:v>1.2156339999999999E-3</c:v>
                </c:pt>
                <c:pt idx="6848">
                  <c:v>1.215631E-3</c:v>
                </c:pt>
                <c:pt idx="6849">
                  <c:v>1.2154500000000001E-3</c:v>
                </c:pt>
                <c:pt idx="6850">
                  <c:v>1.2156490000000001E-3</c:v>
                </c:pt>
                <c:pt idx="6851">
                  <c:v>1.215594E-3</c:v>
                </c:pt>
                <c:pt idx="6852">
                  <c:v>1.2158550000000001E-3</c:v>
                </c:pt>
                <c:pt idx="6853">
                  <c:v>1.2163230000000001E-3</c:v>
                </c:pt>
                <c:pt idx="6854">
                  <c:v>1.2167689999999999E-3</c:v>
                </c:pt>
                <c:pt idx="6855">
                  <c:v>1.216628E-3</c:v>
                </c:pt>
                <c:pt idx="6856">
                  <c:v>1.216808E-3</c:v>
                </c:pt>
                <c:pt idx="6857">
                  <c:v>1.2163479999999999E-3</c:v>
                </c:pt>
                <c:pt idx="6858">
                  <c:v>1.217217E-3</c:v>
                </c:pt>
                <c:pt idx="6859">
                  <c:v>1.216974E-3</c:v>
                </c:pt>
                <c:pt idx="6860">
                  <c:v>1.216864E-3</c:v>
                </c:pt>
                <c:pt idx="6861">
                  <c:v>1.217068E-3</c:v>
                </c:pt>
                <c:pt idx="6862">
                  <c:v>1.2166779999999999E-3</c:v>
                </c:pt>
                <c:pt idx="6863">
                  <c:v>1.216218E-3</c:v>
                </c:pt>
                <c:pt idx="6864">
                  <c:v>1.216125E-3</c:v>
                </c:pt>
                <c:pt idx="6865">
                  <c:v>1.2161170000000001E-3</c:v>
                </c:pt>
                <c:pt idx="6866">
                  <c:v>1.216167E-3</c:v>
                </c:pt>
                <c:pt idx="6867">
                  <c:v>1.2152319999999999E-3</c:v>
                </c:pt>
                <c:pt idx="6868">
                  <c:v>1.215619E-3</c:v>
                </c:pt>
                <c:pt idx="6869">
                  <c:v>1.215172E-3</c:v>
                </c:pt>
                <c:pt idx="6870">
                  <c:v>1.215467E-3</c:v>
                </c:pt>
                <c:pt idx="6871">
                  <c:v>1.21503E-3</c:v>
                </c:pt>
                <c:pt idx="6872">
                  <c:v>1.215233E-3</c:v>
                </c:pt>
                <c:pt idx="6873">
                  <c:v>1.2151600000000001E-3</c:v>
                </c:pt>
                <c:pt idx="6874">
                  <c:v>1.215285E-3</c:v>
                </c:pt>
                <c:pt idx="6875">
                  <c:v>1.2157050000000001E-3</c:v>
                </c:pt>
                <c:pt idx="6876">
                  <c:v>1.215565E-3</c:v>
                </c:pt>
                <c:pt idx="6877">
                  <c:v>1.2154399999999999E-3</c:v>
                </c:pt>
                <c:pt idx="6878">
                  <c:v>1.215189E-3</c:v>
                </c:pt>
                <c:pt idx="6879">
                  <c:v>1.2156650000000001E-3</c:v>
                </c:pt>
                <c:pt idx="6880">
                  <c:v>1.2156179999999999E-3</c:v>
                </c:pt>
                <c:pt idx="6881">
                  <c:v>1.2152249999999999E-3</c:v>
                </c:pt>
                <c:pt idx="6882">
                  <c:v>1.2154379999999999E-3</c:v>
                </c:pt>
                <c:pt idx="6883">
                  <c:v>1.215451E-3</c:v>
                </c:pt>
                <c:pt idx="6884">
                  <c:v>1.2154729999999999E-3</c:v>
                </c:pt>
                <c:pt idx="6885">
                  <c:v>1.2154240000000001E-3</c:v>
                </c:pt>
                <c:pt idx="6886">
                  <c:v>1.215268E-3</c:v>
                </c:pt>
                <c:pt idx="6887">
                  <c:v>1.21492E-3</c:v>
                </c:pt>
                <c:pt idx="6888">
                  <c:v>1.215062E-3</c:v>
                </c:pt>
                <c:pt idx="6889">
                  <c:v>1.2157069999999999E-3</c:v>
                </c:pt>
                <c:pt idx="6890">
                  <c:v>1.215704E-3</c:v>
                </c:pt>
                <c:pt idx="6891">
                  <c:v>1.2156059999999999E-3</c:v>
                </c:pt>
                <c:pt idx="6892">
                  <c:v>1.2155099999999999E-3</c:v>
                </c:pt>
                <c:pt idx="6893">
                  <c:v>1.215661E-3</c:v>
                </c:pt>
                <c:pt idx="6894">
                  <c:v>1.2159079999999999E-3</c:v>
                </c:pt>
                <c:pt idx="6895">
                  <c:v>1.21543E-3</c:v>
                </c:pt>
                <c:pt idx="6896">
                  <c:v>1.2153330000000001E-3</c:v>
                </c:pt>
                <c:pt idx="6897">
                  <c:v>1.2147080000000001E-3</c:v>
                </c:pt>
                <c:pt idx="6898">
                  <c:v>1.215144E-3</c:v>
                </c:pt>
                <c:pt idx="6899">
                  <c:v>1.214613E-3</c:v>
                </c:pt>
                <c:pt idx="6900">
                  <c:v>1.214833E-3</c:v>
                </c:pt>
                <c:pt idx="6901">
                  <c:v>1.2148040000000001E-3</c:v>
                </c:pt>
                <c:pt idx="6902">
                  <c:v>1.214651E-3</c:v>
                </c:pt>
                <c:pt idx="6903">
                  <c:v>1.214952E-3</c:v>
                </c:pt>
                <c:pt idx="6904">
                  <c:v>1.2143150000000001E-3</c:v>
                </c:pt>
                <c:pt idx="6905">
                  <c:v>1.2141739999999999E-3</c:v>
                </c:pt>
                <c:pt idx="6906">
                  <c:v>1.2140969999999999E-3</c:v>
                </c:pt>
                <c:pt idx="6907">
                  <c:v>1.21415E-3</c:v>
                </c:pt>
                <c:pt idx="6908">
                  <c:v>1.2145229999999999E-3</c:v>
                </c:pt>
                <c:pt idx="6909">
                  <c:v>1.214379E-3</c:v>
                </c:pt>
                <c:pt idx="6910">
                  <c:v>1.2145210000000001E-3</c:v>
                </c:pt>
                <c:pt idx="6911">
                  <c:v>1.214445E-3</c:v>
                </c:pt>
                <c:pt idx="6912">
                  <c:v>1.2147200000000001E-3</c:v>
                </c:pt>
                <c:pt idx="6913">
                  <c:v>1.2146349999999999E-3</c:v>
                </c:pt>
                <c:pt idx="6914">
                  <c:v>1.2150889999999999E-3</c:v>
                </c:pt>
                <c:pt idx="6915">
                  <c:v>1.214938E-3</c:v>
                </c:pt>
                <c:pt idx="6916">
                  <c:v>1.2148079999999999E-3</c:v>
                </c:pt>
                <c:pt idx="6917">
                  <c:v>1.214782E-3</c:v>
                </c:pt>
                <c:pt idx="6918">
                  <c:v>1.215091E-3</c:v>
                </c:pt>
                <c:pt idx="6919">
                  <c:v>1.214805E-3</c:v>
                </c:pt>
                <c:pt idx="6920">
                  <c:v>1.2150889999999999E-3</c:v>
                </c:pt>
                <c:pt idx="6921">
                  <c:v>1.2151079999999999E-3</c:v>
                </c:pt>
                <c:pt idx="6922">
                  <c:v>1.2160039999999999E-3</c:v>
                </c:pt>
                <c:pt idx="6923">
                  <c:v>1.215544E-3</c:v>
                </c:pt>
                <c:pt idx="6924">
                  <c:v>1.2153680000000001E-3</c:v>
                </c:pt>
                <c:pt idx="6925">
                  <c:v>1.2154640000000001E-3</c:v>
                </c:pt>
                <c:pt idx="6926">
                  <c:v>1.215303E-3</c:v>
                </c:pt>
                <c:pt idx="6927">
                  <c:v>1.2157590000000001E-3</c:v>
                </c:pt>
                <c:pt idx="6928">
                  <c:v>1.2157520000000001E-3</c:v>
                </c:pt>
                <c:pt idx="6929">
                  <c:v>1.215945E-3</c:v>
                </c:pt>
                <c:pt idx="6930">
                  <c:v>1.215746E-3</c:v>
                </c:pt>
                <c:pt idx="6931">
                  <c:v>1.215631E-3</c:v>
                </c:pt>
                <c:pt idx="6932">
                  <c:v>1.215757E-3</c:v>
                </c:pt>
                <c:pt idx="6933">
                  <c:v>1.21579E-3</c:v>
                </c:pt>
                <c:pt idx="6934">
                  <c:v>1.2152510000000001E-3</c:v>
                </c:pt>
                <c:pt idx="6935">
                  <c:v>1.214931E-3</c:v>
                </c:pt>
                <c:pt idx="6936">
                  <c:v>1.2151320000000001E-3</c:v>
                </c:pt>
                <c:pt idx="6937">
                  <c:v>1.2150030000000001E-3</c:v>
                </c:pt>
                <c:pt idx="6938">
                  <c:v>1.2152039999999999E-3</c:v>
                </c:pt>
                <c:pt idx="6939">
                  <c:v>1.215425E-3</c:v>
                </c:pt>
                <c:pt idx="6940">
                  <c:v>1.2149789999999999E-3</c:v>
                </c:pt>
                <c:pt idx="6941">
                  <c:v>1.2151830000000001E-3</c:v>
                </c:pt>
                <c:pt idx="6942">
                  <c:v>1.215465E-3</c:v>
                </c:pt>
                <c:pt idx="6943">
                  <c:v>1.2153699999999999E-3</c:v>
                </c:pt>
                <c:pt idx="6944">
                  <c:v>1.215327E-3</c:v>
                </c:pt>
                <c:pt idx="6945">
                  <c:v>1.2153629999999999E-3</c:v>
                </c:pt>
                <c:pt idx="6946">
                  <c:v>1.2150080000000001E-3</c:v>
                </c:pt>
                <c:pt idx="6947">
                  <c:v>1.215367E-3</c:v>
                </c:pt>
                <c:pt idx="6948">
                  <c:v>1.2155829999999999E-3</c:v>
                </c:pt>
                <c:pt idx="6949">
                  <c:v>1.21514E-3</c:v>
                </c:pt>
                <c:pt idx="6950">
                  <c:v>1.2153310000000001E-3</c:v>
                </c:pt>
                <c:pt idx="6951">
                  <c:v>1.215119E-3</c:v>
                </c:pt>
                <c:pt idx="6952">
                  <c:v>1.2152490000000001E-3</c:v>
                </c:pt>
                <c:pt idx="6953">
                  <c:v>1.215364E-3</c:v>
                </c:pt>
                <c:pt idx="6954">
                  <c:v>1.215357E-3</c:v>
                </c:pt>
                <c:pt idx="6955">
                  <c:v>1.2155860000000001E-3</c:v>
                </c:pt>
                <c:pt idx="6956">
                  <c:v>1.2153070000000001E-3</c:v>
                </c:pt>
                <c:pt idx="6957">
                  <c:v>1.2154819999999999E-3</c:v>
                </c:pt>
                <c:pt idx="6958">
                  <c:v>1.21502E-3</c:v>
                </c:pt>
                <c:pt idx="6959">
                  <c:v>1.21499E-3</c:v>
                </c:pt>
                <c:pt idx="6960">
                  <c:v>1.2152790000000001E-3</c:v>
                </c:pt>
                <c:pt idx="6961">
                  <c:v>1.215193E-3</c:v>
                </c:pt>
                <c:pt idx="6962">
                  <c:v>1.215126E-3</c:v>
                </c:pt>
                <c:pt idx="6963">
                  <c:v>1.2147849999999999E-3</c:v>
                </c:pt>
                <c:pt idx="6964">
                  <c:v>1.214966E-3</c:v>
                </c:pt>
                <c:pt idx="6965">
                  <c:v>1.2148840000000001E-3</c:v>
                </c:pt>
                <c:pt idx="6966">
                  <c:v>1.2151600000000001E-3</c:v>
                </c:pt>
                <c:pt idx="6967">
                  <c:v>1.215194E-3</c:v>
                </c:pt>
                <c:pt idx="6968">
                  <c:v>1.215587E-3</c:v>
                </c:pt>
                <c:pt idx="6969">
                  <c:v>1.214908E-3</c:v>
                </c:pt>
                <c:pt idx="6970">
                  <c:v>1.214466E-3</c:v>
                </c:pt>
                <c:pt idx="6971">
                  <c:v>1.21452E-3</c:v>
                </c:pt>
                <c:pt idx="6972">
                  <c:v>1.2143729999999999E-3</c:v>
                </c:pt>
                <c:pt idx="6973">
                  <c:v>1.2146629999999999E-3</c:v>
                </c:pt>
                <c:pt idx="6974">
                  <c:v>1.2147499999999999E-3</c:v>
                </c:pt>
                <c:pt idx="6975">
                  <c:v>1.2147099999999999E-3</c:v>
                </c:pt>
                <c:pt idx="6976">
                  <c:v>1.2144790000000001E-3</c:v>
                </c:pt>
                <c:pt idx="6977">
                  <c:v>1.2140219999999999E-3</c:v>
                </c:pt>
                <c:pt idx="6978">
                  <c:v>1.214354E-3</c:v>
                </c:pt>
                <c:pt idx="6979">
                  <c:v>1.2145109999999999E-3</c:v>
                </c:pt>
                <c:pt idx="6980">
                  <c:v>1.2149000000000001E-3</c:v>
                </c:pt>
                <c:pt idx="6981">
                  <c:v>1.214106E-3</c:v>
                </c:pt>
                <c:pt idx="6982">
                  <c:v>1.2146870000000001E-3</c:v>
                </c:pt>
                <c:pt idx="6983">
                  <c:v>1.214611E-3</c:v>
                </c:pt>
                <c:pt idx="6984">
                  <c:v>1.214803E-3</c:v>
                </c:pt>
                <c:pt idx="6985">
                  <c:v>1.214763E-3</c:v>
                </c:pt>
                <c:pt idx="6986">
                  <c:v>1.21492E-3</c:v>
                </c:pt>
                <c:pt idx="6987">
                  <c:v>1.214672E-3</c:v>
                </c:pt>
                <c:pt idx="6988">
                  <c:v>1.215109E-3</c:v>
                </c:pt>
                <c:pt idx="6989">
                  <c:v>1.215233E-3</c:v>
                </c:pt>
                <c:pt idx="6990">
                  <c:v>1.214733E-3</c:v>
                </c:pt>
                <c:pt idx="6991">
                  <c:v>1.2152020000000001E-3</c:v>
                </c:pt>
                <c:pt idx="6992">
                  <c:v>1.2153579999999999E-3</c:v>
                </c:pt>
                <c:pt idx="6993">
                  <c:v>1.2153940000000001E-3</c:v>
                </c:pt>
                <c:pt idx="6994">
                  <c:v>1.215285E-3</c:v>
                </c:pt>
                <c:pt idx="6995">
                  <c:v>1.2153940000000001E-3</c:v>
                </c:pt>
                <c:pt idx="6996">
                  <c:v>1.2149800000000001E-3</c:v>
                </c:pt>
                <c:pt idx="6997">
                  <c:v>1.21484E-3</c:v>
                </c:pt>
                <c:pt idx="6998">
                  <c:v>1.2153470000000001E-3</c:v>
                </c:pt>
                <c:pt idx="6999">
                  <c:v>1.2146450000000001E-3</c:v>
                </c:pt>
                <c:pt idx="7000">
                  <c:v>1.2145350000000001E-3</c:v>
                </c:pt>
                <c:pt idx="7001">
                  <c:v>1.21506E-3</c:v>
                </c:pt>
                <c:pt idx="7002">
                  <c:v>1.2148669999999999E-3</c:v>
                </c:pt>
                <c:pt idx="7003">
                  <c:v>1.2144739999999999E-3</c:v>
                </c:pt>
                <c:pt idx="7004">
                  <c:v>1.2143760000000001E-3</c:v>
                </c:pt>
                <c:pt idx="7005">
                  <c:v>1.214141E-3</c:v>
                </c:pt>
                <c:pt idx="7006">
                  <c:v>1.2144980000000001E-3</c:v>
                </c:pt>
                <c:pt idx="7007">
                  <c:v>1.214464E-3</c:v>
                </c:pt>
                <c:pt idx="7008">
                  <c:v>1.2150590000000001E-3</c:v>
                </c:pt>
                <c:pt idx="7009">
                  <c:v>1.2147760000000001E-3</c:v>
                </c:pt>
                <c:pt idx="7010">
                  <c:v>1.2141579999999999E-3</c:v>
                </c:pt>
                <c:pt idx="7011">
                  <c:v>1.214229E-3</c:v>
                </c:pt>
                <c:pt idx="7012">
                  <c:v>1.214134E-3</c:v>
                </c:pt>
                <c:pt idx="7013">
                  <c:v>1.2145890000000001E-3</c:v>
                </c:pt>
                <c:pt idx="7014">
                  <c:v>1.2143119999999999E-3</c:v>
                </c:pt>
                <c:pt idx="7015">
                  <c:v>1.2140129999999999E-3</c:v>
                </c:pt>
                <c:pt idx="7016">
                  <c:v>1.214323E-3</c:v>
                </c:pt>
                <c:pt idx="7017">
                  <c:v>1.214096E-3</c:v>
                </c:pt>
                <c:pt idx="7018">
                  <c:v>1.2139780000000001E-3</c:v>
                </c:pt>
                <c:pt idx="7019">
                  <c:v>1.2139130000000001E-3</c:v>
                </c:pt>
                <c:pt idx="7020">
                  <c:v>1.214014E-3</c:v>
                </c:pt>
                <c:pt idx="7021">
                  <c:v>1.214267E-3</c:v>
                </c:pt>
                <c:pt idx="7022">
                  <c:v>1.214276E-3</c:v>
                </c:pt>
                <c:pt idx="7023">
                  <c:v>1.2145109999999999E-3</c:v>
                </c:pt>
                <c:pt idx="7024">
                  <c:v>1.2146780000000001E-3</c:v>
                </c:pt>
                <c:pt idx="7025">
                  <c:v>1.214793E-3</c:v>
                </c:pt>
                <c:pt idx="7026">
                  <c:v>1.215156E-3</c:v>
                </c:pt>
                <c:pt idx="7027">
                  <c:v>1.2148549999999999E-3</c:v>
                </c:pt>
                <c:pt idx="7028">
                  <c:v>1.21477E-3</c:v>
                </c:pt>
                <c:pt idx="7029">
                  <c:v>1.2146570000000001E-3</c:v>
                </c:pt>
                <c:pt idx="7030">
                  <c:v>1.2152669999999999E-3</c:v>
                </c:pt>
                <c:pt idx="7031">
                  <c:v>1.2151169999999999E-3</c:v>
                </c:pt>
                <c:pt idx="7032">
                  <c:v>1.21484E-3</c:v>
                </c:pt>
                <c:pt idx="7033">
                  <c:v>1.2151690000000001E-3</c:v>
                </c:pt>
                <c:pt idx="7034">
                  <c:v>1.2152479999999999E-3</c:v>
                </c:pt>
                <c:pt idx="7035">
                  <c:v>1.2153000000000001E-3</c:v>
                </c:pt>
                <c:pt idx="7036">
                  <c:v>1.214672E-3</c:v>
                </c:pt>
                <c:pt idx="7037">
                  <c:v>1.2146609999999999E-3</c:v>
                </c:pt>
                <c:pt idx="7038">
                  <c:v>1.214587E-3</c:v>
                </c:pt>
                <c:pt idx="7039">
                  <c:v>1.214623E-3</c:v>
                </c:pt>
                <c:pt idx="7040">
                  <c:v>1.214587E-3</c:v>
                </c:pt>
                <c:pt idx="7041">
                  <c:v>1.214389E-3</c:v>
                </c:pt>
                <c:pt idx="7042">
                  <c:v>1.2146909999999999E-3</c:v>
                </c:pt>
                <c:pt idx="7043">
                  <c:v>1.2142660000000001E-3</c:v>
                </c:pt>
                <c:pt idx="7044">
                  <c:v>1.2146539999999999E-3</c:v>
                </c:pt>
                <c:pt idx="7045">
                  <c:v>1.2142640000000001E-3</c:v>
                </c:pt>
                <c:pt idx="7046">
                  <c:v>1.213813E-3</c:v>
                </c:pt>
                <c:pt idx="7047">
                  <c:v>1.2145579999999999E-3</c:v>
                </c:pt>
                <c:pt idx="7048">
                  <c:v>1.214101E-3</c:v>
                </c:pt>
                <c:pt idx="7049">
                  <c:v>1.2141509999999999E-3</c:v>
                </c:pt>
                <c:pt idx="7050">
                  <c:v>1.213857E-3</c:v>
                </c:pt>
                <c:pt idx="7051">
                  <c:v>1.2136409999999999E-3</c:v>
                </c:pt>
                <c:pt idx="7052">
                  <c:v>1.213701E-3</c:v>
                </c:pt>
                <c:pt idx="7053">
                  <c:v>1.2140090000000001E-3</c:v>
                </c:pt>
                <c:pt idx="7054">
                  <c:v>1.214061E-3</c:v>
                </c:pt>
                <c:pt idx="7055">
                  <c:v>1.2141140000000001E-3</c:v>
                </c:pt>
                <c:pt idx="7056">
                  <c:v>1.213778E-3</c:v>
                </c:pt>
                <c:pt idx="7057">
                  <c:v>1.214159E-3</c:v>
                </c:pt>
                <c:pt idx="7058">
                  <c:v>1.213406E-3</c:v>
                </c:pt>
                <c:pt idx="7059">
                  <c:v>1.2133109999999999E-3</c:v>
                </c:pt>
                <c:pt idx="7060">
                  <c:v>1.213731E-3</c:v>
                </c:pt>
                <c:pt idx="7061">
                  <c:v>1.2143810000000001E-3</c:v>
                </c:pt>
                <c:pt idx="7062">
                  <c:v>1.214199E-3</c:v>
                </c:pt>
                <c:pt idx="7063">
                  <c:v>1.2144650000000001E-3</c:v>
                </c:pt>
                <c:pt idx="7064">
                  <c:v>1.2139270000000001E-3</c:v>
                </c:pt>
                <c:pt idx="7065">
                  <c:v>1.214705E-3</c:v>
                </c:pt>
                <c:pt idx="7066">
                  <c:v>1.214814E-3</c:v>
                </c:pt>
                <c:pt idx="7067">
                  <c:v>1.2146730000000001E-3</c:v>
                </c:pt>
                <c:pt idx="7068">
                  <c:v>1.214583E-3</c:v>
                </c:pt>
                <c:pt idx="7069">
                  <c:v>1.214828E-3</c:v>
                </c:pt>
                <c:pt idx="7070">
                  <c:v>1.214988E-3</c:v>
                </c:pt>
                <c:pt idx="7071">
                  <c:v>1.215254E-3</c:v>
                </c:pt>
                <c:pt idx="7072">
                  <c:v>1.2149629999999999E-3</c:v>
                </c:pt>
                <c:pt idx="7073">
                  <c:v>1.2151110000000001E-3</c:v>
                </c:pt>
                <c:pt idx="7074">
                  <c:v>1.215247E-3</c:v>
                </c:pt>
                <c:pt idx="7075">
                  <c:v>1.214892E-3</c:v>
                </c:pt>
                <c:pt idx="7076">
                  <c:v>1.2160319999999999E-3</c:v>
                </c:pt>
                <c:pt idx="7077">
                  <c:v>1.2155320000000001E-3</c:v>
                </c:pt>
                <c:pt idx="7078">
                  <c:v>1.2161030000000001E-3</c:v>
                </c:pt>
                <c:pt idx="7079">
                  <c:v>1.215898E-3</c:v>
                </c:pt>
                <c:pt idx="7080">
                  <c:v>1.216151E-3</c:v>
                </c:pt>
                <c:pt idx="7081">
                  <c:v>1.2162970000000001E-3</c:v>
                </c:pt>
                <c:pt idx="7082">
                  <c:v>1.2161819999999999E-3</c:v>
                </c:pt>
                <c:pt idx="7083">
                  <c:v>1.2162379999999999E-3</c:v>
                </c:pt>
                <c:pt idx="7084">
                  <c:v>1.2161749999999999E-3</c:v>
                </c:pt>
                <c:pt idx="7085">
                  <c:v>1.2159829999999999E-3</c:v>
                </c:pt>
                <c:pt idx="7086">
                  <c:v>1.2161170000000001E-3</c:v>
                </c:pt>
                <c:pt idx="7087">
                  <c:v>1.217374E-3</c:v>
                </c:pt>
                <c:pt idx="7088">
                  <c:v>1.215491E-3</c:v>
                </c:pt>
                <c:pt idx="7089">
                  <c:v>1.2149159999999999E-3</c:v>
                </c:pt>
                <c:pt idx="7090">
                  <c:v>1.2146150000000001E-3</c:v>
                </c:pt>
                <c:pt idx="7091">
                  <c:v>1.2053179999999999E-3</c:v>
                </c:pt>
                <c:pt idx="7092">
                  <c:v>1.2153019999999999E-3</c:v>
                </c:pt>
                <c:pt idx="7093">
                  <c:v>1.1986950000000001E-3</c:v>
                </c:pt>
                <c:pt idx="7094">
                  <c:v>1.1798609999999999E-3</c:v>
                </c:pt>
                <c:pt idx="7095">
                  <c:v>1.179158E-3</c:v>
                </c:pt>
                <c:pt idx="7096">
                  <c:v>1.1716599999999999E-3</c:v>
                </c:pt>
                <c:pt idx="7097">
                  <c:v>1.155732E-3</c:v>
                </c:pt>
                <c:pt idx="7098">
                  <c:v>4.5460649999999998E-4</c:v>
                </c:pt>
                <c:pt idx="7099">
                  <c:v>3.9705540000000003E-4</c:v>
                </c:pt>
                <c:pt idx="7100">
                  <c:v>3.4002220000000001E-4</c:v>
                </c:pt>
                <c:pt idx="7101">
                  <c:v>3.037467E-4</c:v>
                </c:pt>
                <c:pt idx="7102">
                  <c:v>2.6453609999999998E-4</c:v>
                </c:pt>
                <c:pt idx="7103">
                  <c:v>2.0670780000000001E-4</c:v>
                </c:pt>
                <c:pt idx="7104">
                  <c:v>6.4044890000000007E-5</c:v>
                </c:pt>
                <c:pt idx="7105">
                  <c:v>4.8240369999999998E-5</c:v>
                </c:pt>
                <c:pt idx="7106">
                  <c:v>4.1074959999999999E-5</c:v>
                </c:pt>
                <c:pt idx="7107">
                  <c:v>3.4544530000000003E-5</c:v>
                </c:pt>
                <c:pt idx="7108">
                  <c:v>2.8748990000000001E-5</c:v>
                </c:pt>
                <c:pt idx="7109">
                  <c:v>3.2051250000000002E-7</c:v>
                </c:pt>
                <c:pt idx="7110">
                  <c:v>3.1163380000000001E-7</c:v>
                </c:pt>
                <c:pt idx="7111">
                  <c:v>3.2039960000000002E-7</c:v>
                </c:pt>
                <c:pt idx="7112">
                  <c:v>3.1324929999999998E-7</c:v>
                </c:pt>
                <c:pt idx="7113">
                  <c:v>3.1398070000000001E-7</c:v>
                </c:pt>
                <c:pt idx="7114">
                  <c:v>3.148485E-7</c:v>
                </c:pt>
                <c:pt idx="7115">
                  <c:v>3.1609119999999998E-7</c:v>
                </c:pt>
                <c:pt idx="7116">
                  <c:v>3.17127E-7</c:v>
                </c:pt>
                <c:pt idx="7117">
                  <c:v>3.181422E-7</c:v>
                </c:pt>
                <c:pt idx="7118">
                  <c:v>3.1859889999999999E-7</c:v>
                </c:pt>
                <c:pt idx="7119">
                  <c:v>3.1892310000000002E-7</c:v>
                </c:pt>
                <c:pt idx="7120">
                  <c:v>3.2579190000000002E-7</c:v>
                </c:pt>
                <c:pt idx="7121">
                  <c:v>3.2608919999999999E-7</c:v>
                </c:pt>
                <c:pt idx="7122">
                  <c:v>3.264569E-7</c:v>
                </c:pt>
                <c:pt idx="7123">
                  <c:v>3.2678880000000002E-7</c:v>
                </c:pt>
                <c:pt idx="7124">
                  <c:v>3.2707160000000001E-7</c:v>
                </c:pt>
                <c:pt idx="7125">
                  <c:v>3.275269E-7</c:v>
                </c:pt>
                <c:pt idx="7126">
                  <c:v>3.2787580000000001E-7</c:v>
                </c:pt>
                <c:pt idx="7127">
                  <c:v>3.2801090000000002E-7</c:v>
                </c:pt>
                <c:pt idx="7128">
                  <c:v>3.2837890000000001E-7</c:v>
                </c:pt>
                <c:pt idx="7129">
                  <c:v>3.2851869999999998E-7</c:v>
                </c:pt>
                <c:pt idx="7130">
                  <c:v>3.289303E-7</c:v>
                </c:pt>
                <c:pt idx="7131">
                  <c:v>3.3212360000000002E-7</c:v>
                </c:pt>
                <c:pt idx="7132">
                  <c:v>3.3240959999999998E-7</c:v>
                </c:pt>
                <c:pt idx="7133">
                  <c:v>3.3261610000000001E-7</c:v>
                </c:pt>
                <c:pt idx="7134">
                  <c:v>3.3266550000000001E-7</c:v>
                </c:pt>
                <c:pt idx="7135">
                  <c:v>3.3285259999999997E-7</c:v>
                </c:pt>
                <c:pt idx="7136">
                  <c:v>3.3287879999999999E-7</c:v>
                </c:pt>
                <c:pt idx="7137">
                  <c:v>3.3309150000000002E-7</c:v>
                </c:pt>
                <c:pt idx="7138">
                  <c:v>3.33158E-7</c:v>
                </c:pt>
                <c:pt idx="7139">
                  <c:v>3.3302569999999998E-7</c:v>
                </c:pt>
                <c:pt idx="7140">
                  <c:v>3.3323179999999999E-7</c:v>
                </c:pt>
                <c:pt idx="7141">
                  <c:v>3.3326509999999998E-7</c:v>
                </c:pt>
                <c:pt idx="7142">
                  <c:v>3.340805E-7</c:v>
                </c:pt>
                <c:pt idx="7143">
                  <c:v>3.3412179999999999E-7</c:v>
                </c:pt>
                <c:pt idx="7144">
                  <c:v>3.342841E-7</c:v>
                </c:pt>
                <c:pt idx="7145">
                  <c:v>3.3415740000000001E-7</c:v>
                </c:pt>
                <c:pt idx="7146">
                  <c:v>3.343328E-7</c:v>
                </c:pt>
                <c:pt idx="7147">
                  <c:v>3.3434449999999998E-7</c:v>
                </c:pt>
                <c:pt idx="7148">
                  <c:v>3.344004E-7</c:v>
                </c:pt>
                <c:pt idx="7149">
                  <c:v>3.3425859999999998E-7</c:v>
                </c:pt>
                <c:pt idx="7150">
                  <c:v>3.3429649999999998E-7</c:v>
                </c:pt>
                <c:pt idx="7151">
                  <c:v>3.3450619999999998E-7</c:v>
                </c:pt>
                <c:pt idx="7152">
                  <c:v>3.344741E-7</c:v>
                </c:pt>
                <c:pt idx="7153">
                  <c:v>3.3449880000000003E-7</c:v>
                </c:pt>
                <c:pt idx="7154">
                  <c:v>3.3450830000000002E-7</c:v>
                </c:pt>
                <c:pt idx="7155">
                  <c:v>3.3535460000000001E-7</c:v>
                </c:pt>
                <c:pt idx="7156">
                  <c:v>3.3446609999999999E-7</c:v>
                </c:pt>
                <c:pt idx="7157">
                  <c:v>3.344795E-7</c:v>
                </c:pt>
                <c:pt idx="7158">
                  <c:v>3.3448270000000002E-7</c:v>
                </c:pt>
                <c:pt idx="7159">
                  <c:v>3.3444070000000002E-7</c:v>
                </c:pt>
                <c:pt idx="7160">
                  <c:v>3.3457769999999999E-7</c:v>
                </c:pt>
                <c:pt idx="7161">
                  <c:v>3.3445230000000001E-7</c:v>
                </c:pt>
                <c:pt idx="7162">
                  <c:v>3.3448540000000002E-7</c:v>
                </c:pt>
                <c:pt idx="7163">
                  <c:v>3.3451250000000001E-7</c:v>
                </c:pt>
                <c:pt idx="7164">
                  <c:v>3.3439389999999998E-7</c:v>
                </c:pt>
                <c:pt idx="7165">
                  <c:v>3.3445630000000002E-7</c:v>
                </c:pt>
                <c:pt idx="7166">
                  <c:v>3.3676509999999998E-7</c:v>
                </c:pt>
                <c:pt idx="7167">
                  <c:v>3.4013080000000001E-7</c:v>
                </c:pt>
                <c:pt idx="7168">
                  <c:v>3.4327900000000001E-7</c:v>
                </c:pt>
                <c:pt idx="7169">
                  <c:v>3.4629239999999998E-7</c:v>
                </c:pt>
                <c:pt idx="7170">
                  <c:v>3.4913390000000002E-7</c:v>
                </c:pt>
                <c:pt idx="7171">
                  <c:v>3.5176560000000001E-7</c:v>
                </c:pt>
                <c:pt idx="7172">
                  <c:v>3.5447309999999999E-7</c:v>
                </c:pt>
                <c:pt idx="7173">
                  <c:v>3.574407E-7</c:v>
                </c:pt>
                <c:pt idx="7174">
                  <c:v>3.6064010000000002E-7</c:v>
                </c:pt>
                <c:pt idx="7175">
                  <c:v>4.1738520000000001E-7</c:v>
                </c:pt>
                <c:pt idx="7176">
                  <c:v>4.2169210000000001E-7</c:v>
                </c:pt>
                <c:pt idx="7177">
                  <c:v>4.2633980000000001E-7</c:v>
                </c:pt>
                <c:pt idx="7178">
                  <c:v>4.310173E-7</c:v>
                </c:pt>
                <c:pt idx="7179">
                  <c:v>4.3530339999999999E-7</c:v>
                </c:pt>
                <c:pt idx="7180">
                  <c:v>4.3956800000000001E-7</c:v>
                </c:pt>
                <c:pt idx="7181">
                  <c:v>4.4371139999999999E-7</c:v>
                </c:pt>
                <c:pt idx="7182">
                  <c:v>4.4761220000000001E-7</c:v>
                </c:pt>
                <c:pt idx="7183">
                  <c:v>4.5188120000000001E-7</c:v>
                </c:pt>
                <c:pt idx="7184">
                  <c:v>4.5575889999999998E-7</c:v>
                </c:pt>
                <c:pt idx="7185">
                  <c:v>4.5987180000000002E-7</c:v>
                </c:pt>
                <c:pt idx="7186">
                  <c:v>5.1004929999999999E-7</c:v>
                </c:pt>
                <c:pt idx="7187">
                  <c:v>5.1289300000000001E-7</c:v>
                </c:pt>
                <c:pt idx="7188">
                  <c:v>5.1562190000000002E-7</c:v>
                </c:pt>
                <c:pt idx="7189">
                  <c:v>5.187704E-7</c:v>
                </c:pt>
                <c:pt idx="7190">
                  <c:v>5.2118399999999996E-7</c:v>
                </c:pt>
                <c:pt idx="7191">
                  <c:v>5.2358969999999996E-7</c:v>
                </c:pt>
                <c:pt idx="7192">
                  <c:v>5.2612689999999999E-7</c:v>
                </c:pt>
                <c:pt idx="7193">
                  <c:v>5.2860529999999996E-7</c:v>
                </c:pt>
                <c:pt idx="7194">
                  <c:v>5.3090040000000004E-7</c:v>
                </c:pt>
                <c:pt idx="7195">
                  <c:v>5.3349010000000004E-7</c:v>
                </c:pt>
                <c:pt idx="7196">
                  <c:v>5.3584889999999995E-7</c:v>
                </c:pt>
                <c:pt idx="7197">
                  <c:v>5.7882699999999997E-7</c:v>
                </c:pt>
                <c:pt idx="7198">
                  <c:v>5.8224580000000003E-7</c:v>
                </c:pt>
                <c:pt idx="7199">
                  <c:v>5.8607050000000002E-7</c:v>
                </c:pt>
                <c:pt idx="7200">
                  <c:v>5.8936909999999995E-7</c:v>
                </c:pt>
                <c:pt idx="7201">
                  <c:v>5.9254719999999995E-7</c:v>
                </c:pt>
                <c:pt idx="7202">
                  <c:v>5.9593910000000005E-7</c:v>
                </c:pt>
                <c:pt idx="7203">
                  <c:v>5.9936959999999998E-7</c:v>
                </c:pt>
                <c:pt idx="7204">
                  <c:v>6.0254179999999996E-7</c:v>
                </c:pt>
                <c:pt idx="7205">
                  <c:v>6.0554590000000002E-7</c:v>
                </c:pt>
                <c:pt idx="7206">
                  <c:v>6.0865220000000003E-7</c:v>
                </c:pt>
                <c:pt idx="7207">
                  <c:v>6.1121829999999996E-7</c:v>
                </c:pt>
                <c:pt idx="7208">
                  <c:v>6.4230069999999997E-7</c:v>
                </c:pt>
                <c:pt idx="7209">
                  <c:v>6.4408439999999995E-7</c:v>
                </c:pt>
                <c:pt idx="7210">
                  <c:v>6.4598789999999998E-7</c:v>
                </c:pt>
                <c:pt idx="7211">
                  <c:v>6.4775499999999999E-7</c:v>
                </c:pt>
                <c:pt idx="7212">
                  <c:v>6.4941659999999995E-7</c:v>
                </c:pt>
                <c:pt idx="7213">
                  <c:v>6.5118329999999999E-7</c:v>
                </c:pt>
                <c:pt idx="7214">
                  <c:v>6.5284250000000003E-7</c:v>
                </c:pt>
                <c:pt idx="7215">
                  <c:v>6.5442440000000003E-7</c:v>
                </c:pt>
                <c:pt idx="7216">
                  <c:v>6.5635819999999996E-7</c:v>
                </c:pt>
                <c:pt idx="7217">
                  <c:v>6.5825319999999997E-7</c:v>
                </c:pt>
                <c:pt idx="7218">
                  <c:v>6.6003380000000003E-7</c:v>
                </c:pt>
                <c:pt idx="7219">
                  <c:v>6.9307249999999996E-7</c:v>
                </c:pt>
                <c:pt idx="7220">
                  <c:v>6.9490629999999999E-7</c:v>
                </c:pt>
                <c:pt idx="7221">
                  <c:v>6.9675260000000005E-7</c:v>
                </c:pt>
                <c:pt idx="7222">
                  <c:v>6.9864459999999997E-7</c:v>
                </c:pt>
                <c:pt idx="7223">
                  <c:v>7.0041770000000004E-7</c:v>
                </c:pt>
                <c:pt idx="7224">
                  <c:v>7.019319E-7</c:v>
                </c:pt>
                <c:pt idx="7225">
                  <c:v>7.0370269999999998E-7</c:v>
                </c:pt>
                <c:pt idx="7226">
                  <c:v>7.0548519999999995E-7</c:v>
                </c:pt>
                <c:pt idx="7227">
                  <c:v>7.0722959999999999E-7</c:v>
                </c:pt>
                <c:pt idx="7228">
                  <c:v>7.0871910000000003E-7</c:v>
                </c:pt>
                <c:pt idx="7229">
                  <c:v>7.1031090000000005E-7</c:v>
                </c:pt>
                <c:pt idx="7230">
                  <c:v>7.3338899999999995E-7</c:v>
                </c:pt>
                <c:pt idx="7231">
                  <c:v>7.3545600000000004E-7</c:v>
                </c:pt>
                <c:pt idx="7232">
                  <c:v>7.3739279999999995E-7</c:v>
                </c:pt>
                <c:pt idx="7233">
                  <c:v>7.3930849999999998E-7</c:v>
                </c:pt>
                <c:pt idx="7234">
                  <c:v>7.4137809999999998E-7</c:v>
                </c:pt>
                <c:pt idx="7235">
                  <c:v>7.4337720000000004E-7</c:v>
                </c:pt>
                <c:pt idx="7236">
                  <c:v>7.4550880000000005E-7</c:v>
                </c:pt>
                <c:pt idx="7237">
                  <c:v>7.4764819999999998E-7</c:v>
                </c:pt>
                <c:pt idx="7238">
                  <c:v>7.497155E-7</c:v>
                </c:pt>
                <c:pt idx="7239">
                  <c:v>7.5202229999999996E-7</c:v>
                </c:pt>
                <c:pt idx="7240">
                  <c:v>7.5421900000000001E-7</c:v>
                </c:pt>
                <c:pt idx="7241">
                  <c:v>7.8941309999999999E-7</c:v>
                </c:pt>
                <c:pt idx="7242">
                  <c:v>7.9043519999999998E-7</c:v>
                </c:pt>
                <c:pt idx="7243">
                  <c:v>7.9281520000000003E-7</c:v>
                </c:pt>
                <c:pt idx="7244">
                  <c:v>7.9537790000000002E-7</c:v>
                </c:pt>
                <c:pt idx="7245">
                  <c:v>7.9794370000000004E-7</c:v>
                </c:pt>
                <c:pt idx="7246">
                  <c:v>8.003857E-7</c:v>
                </c:pt>
                <c:pt idx="7247">
                  <c:v>8.02951E-7</c:v>
                </c:pt>
                <c:pt idx="7248">
                  <c:v>8.0552130000000003E-7</c:v>
                </c:pt>
                <c:pt idx="7249">
                  <c:v>8.081797E-7</c:v>
                </c:pt>
                <c:pt idx="7250">
                  <c:v>8.1081080000000004E-7</c:v>
                </c:pt>
                <c:pt idx="7251">
                  <c:v>8.1332149999999997E-7</c:v>
                </c:pt>
                <c:pt idx="7252">
                  <c:v>8.5347550000000002E-7</c:v>
                </c:pt>
                <c:pt idx="7253">
                  <c:v>8.5571860000000005E-7</c:v>
                </c:pt>
                <c:pt idx="7254">
                  <c:v>8.57805E-7</c:v>
                </c:pt>
                <c:pt idx="7255">
                  <c:v>8.6000949999999997E-7</c:v>
                </c:pt>
                <c:pt idx="7256">
                  <c:v>8.6209380000000003E-7</c:v>
                </c:pt>
                <c:pt idx="7257">
                  <c:v>8.6398979999999996E-7</c:v>
                </c:pt>
                <c:pt idx="7258">
                  <c:v>8.6585910000000002E-7</c:v>
                </c:pt>
                <c:pt idx="7259">
                  <c:v>8.6773040000000002E-7</c:v>
                </c:pt>
                <c:pt idx="7260">
                  <c:v>8.6951889999999995E-7</c:v>
                </c:pt>
                <c:pt idx="7261">
                  <c:v>8.7147860000000002E-7</c:v>
                </c:pt>
                <c:pt idx="7262">
                  <c:v>8.7318599999999999E-7</c:v>
                </c:pt>
                <c:pt idx="7263">
                  <c:v>8.97117E-7</c:v>
                </c:pt>
                <c:pt idx="7264">
                  <c:v>8.993678E-7</c:v>
                </c:pt>
                <c:pt idx="7265">
                  <c:v>9.0331679999999995E-7</c:v>
                </c:pt>
                <c:pt idx="7266">
                  <c:v>9.1030629999999998E-7</c:v>
                </c:pt>
                <c:pt idx="7267">
                  <c:v>9.2164449999999995E-7</c:v>
                </c:pt>
                <c:pt idx="7268">
                  <c:v>9.3794850000000002E-7</c:v>
                </c:pt>
                <c:pt idx="7269">
                  <c:v>9.5926359999999996E-7</c:v>
                </c:pt>
                <c:pt idx="7270">
                  <c:v>9.8424119999999999E-7</c:v>
                </c:pt>
                <c:pt idx="7271">
                  <c:v>1.013909E-6</c:v>
                </c:pt>
                <c:pt idx="7272">
                  <c:v>1.046676E-6</c:v>
                </c:pt>
                <c:pt idx="7273">
                  <c:v>1.082E-6</c:v>
                </c:pt>
                <c:pt idx="7274">
                  <c:v>1.813911E-6</c:v>
                </c:pt>
                <c:pt idx="7275">
                  <c:v>1.8899210000000001E-6</c:v>
                </c:pt>
                <c:pt idx="7276">
                  <c:v>1.9678290000000002E-6</c:v>
                </c:pt>
                <c:pt idx="7277">
                  <c:v>2.046253E-6</c:v>
                </c:pt>
                <c:pt idx="7278">
                  <c:v>2.279079E-6</c:v>
                </c:pt>
                <c:pt idx="7279">
                  <c:v>2.3736590000000002E-6</c:v>
                </c:pt>
                <c:pt idx="7280">
                  <c:v>2.4686060000000001E-6</c:v>
                </c:pt>
                <c:pt idx="7281">
                  <c:v>2.5652029999999999E-6</c:v>
                </c:pt>
                <c:pt idx="7282">
                  <c:v>2.6628609999999999E-6</c:v>
                </c:pt>
                <c:pt idx="7283">
                  <c:v>2.764247E-6</c:v>
                </c:pt>
                <c:pt idx="7284">
                  <c:v>2.871601E-6</c:v>
                </c:pt>
                <c:pt idx="7285">
                  <c:v>4.854805E-6</c:v>
                </c:pt>
                <c:pt idx="7286">
                  <c:v>5.028255E-6</c:v>
                </c:pt>
                <c:pt idx="7287">
                  <c:v>5.191655E-6</c:v>
                </c:pt>
                <c:pt idx="7288">
                  <c:v>5.3618930000000003E-6</c:v>
                </c:pt>
                <c:pt idx="7289">
                  <c:v>5.5360239999999998E-6</c:v>
                </c:pt>
                <c:pt idx="7290">
                  <c:v>5.7140870000000003E-6</c:v>
                </c:pt>
                <c:pt idx="7291">
                  <c:v>5.8956190000000002E-6</c:v>
                </c:pt>
                <c:pt idx="7292">
                  <c:v>6.0766560000000003E-6</c:v>
                </c:pt>
                <c:pt idx="7293">
                  <c:v>6.2597270000000001E-6</c:v>
                </c:pt>
                <c:pt idx="7294">
                  <c:v>6.4431189999999997E-6</c:v>
                </c:pt>
                <c:pt idx="7295">
                  <c:v>6.6200939999999998E-6</c:v>
                </c:pt>
                <c:pt idx="7296">
                  <c:v>9.3019050000000002E-6</c:v>
                </c:pt>
                <c:pt idx="7297">
                  <c:v>9.4933350000000001E-6</c:v>
                </c:pt>
                <c:pt idx="7298">
                  <c:v>9.6796660000000002E-6</c:v>
                </c:pt>
                <c:pt idx="7299">
                  <c:v>9.866474E-6</c:v>
                </c:pt>
                <c:pt idx="7300">
                  <c:v>1.0067979999999999E-5</c:v>
                </c:pt>
                <c:pt idx="7301">
                  <c:v>1.0275029999999999E-5</c:v>
                </c:pt>
                <c:pt idx="7302">
                  <c:v>1.047993E-5</c:v>
                </c:pt>
                <c:pt idx="7303">
                  <c:v>1.068689E-5</c:v>
                </c:pt>
                <c:pt idx="7304">
                  <c:v>1.0900609999999999E-5</c:v>
                </c:pt>
                <c:pt idx="7305">
                  <c:v>1.111114E-5</c:v>
                </c:pt>
                <c:pt idx="7306">
                  <c:v>1.1314510000000001E-5</c:v>
                </c:pt>
                <c:pt idx="7307">
                  <c:v>1.505465E-5</c:v>
                </c:pt>
                <c:pt idx="7308">
                  <c:v>1.536022E-5</c:v>
                </c:pt>
                <c:pt idx="7309">
                  <c:v>1.5670730000000001E-5</c:v>
                </c:pt>
                <c:pt idx="7310">
                  <c:v>1.600151E-5</c:v>
                </c:pt>
                <c:pt idx="7311">
                  <c:v>1.6332879999999999E-5</c:v>
                </c:pt>
                <c:pt idx="7312">
                  <c:v>1.669241E-5</c:v>
                </c:pt>
                <c:pt idx="7313">
                  <c:v>1.7047390000000001E-5</c:v>
                </c:pt>
                <c:pt idx="7314">
                  <c:v>1.7416290000000001E-5</c:v>
                </c:pt>
                <c:pt idx="7315">
                  <c:v>1.7807219999999999E-5</c:v>
                </c:pt>
                <c:pt idx="7316">
                  <c:v>1.8196940000000001E-5</c:v>
                </c:pt>
                <c:pt idx="7317">
                  <c:v>1.860124E-5</c:v>
                </c:pt>
                <c:pt idx="7318">
                  <c:v>2.7361989999999999E-5</c:v>
                </c:pt>
                <c:pt idx="7319">
                  <c:v>2.807547E-5</c:v>
                </c:pt>
                <c:pt idx="7320">
                  <c:v>2.8809879999999999E-5</c:v>
                </c:pt>
                <c:pt idx="7321">
                  <c:v>2.957886E-5</c:v>
                </c:pt>
                <c:pt idx="7322">
                  <c:v>3.036774E-5</c:v>
                </c:pt>
                <c:pt idx="7323">
                  <c:v>3.1184750000000003E-5</c:v>
                </c:pt>
                <c:pt idx="7324">
                  <c:v>3.2022250000000003E-5</c:v>
                </c:pt>
                <c:pt idx="7325">
                  <c:v>3.2918520000000001E-5</c:v>
                </c:pt>
                <c:pt idx="7326">
                  <c:v>3.3831010000000003E-5</c:v>
                </c:pt>
                <c:pt idx="7327">
                  <c:v>3.4782079999999999E-5</c:v>
                </c:pt>
                <c:pt idx="7328">
                  <c:v>3.5780749999999998E-5</c:v>
                </c:pt>
                <c:pt idx="7329">
                  <c:v>5.495125E-5</c:v>
                </c:pt>
                <c:pt idx="7330">
                  <c:v>5.6507849999999998E-5</c:v>
                </c:pt>
                <c:pt idx="7331">
                  <c:v>5.8130819999999997E-5</c:v>
                </c:pt>
                <c:pt idx="7332">
                  <c:v>5.9829120000000001E-5</c:v>
                </c:pt>
                <c:pt idx="7333">
                  <c:v>6.1724019999999995E-5</c:v>
                </c:pt>
                <c:pt idx="7334">
                  <c:v>6.4147700000000002E-5</c:v>
                </c:pt>
                <c:pt idx="7335">
                  <c:v>6.7711600000000004E-5</c:v>
                </c:pt>
                <c:pt idx="7336">
                  <c:v>7.2892700000000001E-5</c:v>
                </c:pt>
                <c:pt idx="7337">
                  <c:v>7.9769580000000001E-5</c:v>
                </c:pt>
                <c:pt idx="7338">
                  <c:v>8.821081E-5</c:v>
                </c:pt>
                <c:pt idx="7339">
                  <c:v>9.8251960000000004E-5</c:v>
                </c:pt>
                <c:pt idx="7340">
                  <c:v>3.1540680000000001E-4</c:v>
                </c:pt>
                <c:pt idx="7341">
                  <c:v>3.2854930000000002E-4</c:v>
                </c:pt>
                <c:pt idx="7342">
                  <c:v>3.4177520000000001E-4</c:v>
                </c:pt>
                <c:pt idx="7343">
                  <c:v>3.5495079999999998E-4</c:v>
                </c:pt>
                <c:pt idx="7344">
                  <c:v>3.6805010000000001E-4</c:v>
                </c:pt>
                <c:pt idx="7345">
                  <c:v>3.8065609999999998E-4</c:v>
                </c:pt>
                <c:pt idx="7346">
                  <c:v>3.9317410000000002E-4</c:v>
                </c:pt>
                <c:pt idx="7347">
                  <c:v>4.064607E-4</c:v>
                </c:pt>
                <c:pt idx="7348">
                  <c:v>4.2034739999999998E-4</c:v>
                </c:pt>
                <c:pt idx="7349">
                  <c:v>4.3459409999999999E-4</c:v>
                </c:pt>
                <c:pt idx="7350">
                  <c:v>4.4969870000000002E-4</c:v>
                </c:pt>
                <c:pt idx="7351">
                  <c:v>6.9830100000000002E-4</c:v>
                </c:pt>
                <c:pt idx="7352">
                  <c:v>7.214376E-4</c:v>
                </c:pt>
                <c:pt idx="7353">
                  <c:v>7.3539799999999995E-4</c:v>
                </c:pt>
                <c:pt idx="7354">
                  <c:v>7.5112309999999995E-4</c:v>
                </c:pt>
                <c:pt idx="7355">
                  <c:v>7.7508290000000005E-4</c:v>
                </c:pt>
                <c:pt idx="7356">
                  <c:v>8.016338E-4</c:v>
                </c:pt>
                <c:pt idx="7357">
                  <c:v>8.281664E-4</c:v>
                </c:pt>
                <c:pt idx="7358">
                  <c:v>8.551152E-4</c:v>
                </c:pt>
                <c:pt idx="7359">
                  <c:v>8.8200140000000002E-4</c:v>
                </c:pt>
                <c:pt idx="7360">
                  <c:v>9.0784100000000005E-4</c:v>
                </c:pt>
                <c:pt idx="7361">
                  <c:v>9.3267749999999998E-4</c:v>
                </c:pt>
                <c:pt idx="7362">
                  <c:v>1.128757E-3</c:v>
                </c:pt>
                <c:pt idx="7363">
                  <c:v>1.133156E-3</c:v>
                </c:pt>
                <c:pt idx="7364">
                  <c:v>1.1374079999999999E-3</c:v>
                </c:pt>
                <c:pt idx="7365">
                  <c:v>1.1412729999999999E-3</c:v>
                </c:pt>
                <c:pt idx="7366">
                  <c:v>1.145135E-3</c:v>
                </c:pt>
                <c:pt idx="7367">
                  <c:v>1.1496010000000001E-3</c:v>
                </c:pt>
                <c:pt idx="7368">
                  <c:v>1.15288E-3</c:v>
                </c:pt>
                <c:pt idx="7369">
                  <c:v>1.1572209999999999E-3</c:v>
                </c:pt>
                <c:pt idx="7370">
                  <c:v>1.16132E-3</c:v>
                </c:pt>
                <c:pt idx="7371">
                  <c:v>1.166158E-3</c:v>
                </c:pt>
                <c:pt idx="7372">
                  <c:v>1.169256E-3</c:v>
                </c:pt>
                <c:pt idx="7373">
                  <c:v>1.2254620000000001E-3</c:v>
                </c:pt>
                <c:pt idx="7374">
                  <c:v>1.226874E-3</c:v>
                </c:pt>
                <c:pt idx="7375">
                  <c:v>1.229253E-3</c:v>
                </c:pt>
                <c:pt idx="7376">
                  <c:v>1.231228E-3</c:v>
                </c:pt>
                <c:pt idx="7377">
                  <c:v>1.232693E-3</c:v>
                </c:pt>
                <c:pt idx="7378">
                  <c:v>1.234668E-3</c:v>
                </c:pt>
                <c:pt idx="7379">
                  <c:v>1.235929E-3</c:v>
                </c:pt>
                <c:pt idx="7380">
                  <c:v>1.236895E-3</c:v>
                </c:pt>
                <c:pt idx="7381">
                  <c:v>1.2383229999999999E-3</c:v>
                </c:pt>
                <c:pt idx="7382">
                  <c:v>1.238519E-3</c:v>
                </c:pt>
                <c:pt idx="7383">
                  <c:v>1.2376889999999999E-3</c:v>
                </c:pt>
                <c:pt idx="7384">
                  <c:v>1.2195730000000001E-3</c:v>
                </c:pt>
                <c:pt idx="7385">
                  <c:v>1.218586E-3</c:v>
                </c:pt>
                <c:pt idx="7386">
                  <c:v>1.2169539999999999E-3</c:v>
                </c:pt>
                <c:pt idx="7387">
                  <c:v>1.21615E-3</c:v>
                </c:pt>
                <c:pt idx="7388">
                  <c:v>1.2151480000000001E-3</c:v>
                </c:pt>
                <c:pt idx="7389">
                  <c:v>1.2150450000000001E-3</c:v>
                </c:pt>
                <c:pt idx="7390">
                  <c:v>1.214024E-3</c:v>
                </c:pt>
                <c:pt idx="7391">
                  <c:v>1.213022E-3</c:v>
                </c:pt>
                <c:pt idx="7392">
                  <c:v>1.2122859999999999E-3</c:v>
                </c:pt>
                <c:pt idx="7393">
                  <c:v>1.2118179999999999E-3</c:v>
                </c:pt>
                <c:pt idx="7394">
                  <c:v>1.211335E-3</c:v>
                </c:pt>
                <c:pt idx="7395">
                  <c:v>1.205329E-3</c:v>
                </c:pt>
                <c:pt idx="7396">
                  <c:v>1.204435E-3</c:v>
                </c:pt>
                <c:pt idx="7397">
                  <c:v>1.204341E-3</c:v>
                </c:pt>
                <c:pt idx="7398">
                  <c:v>1.203862E-3</c:v>
                </c:pt>
                <c:pt idx="7399">
                  <c:v>1.203553E-3</c:v>
                </c:pt>
                <c:pt idx="7400">
                  <c:v>1.202989E-3</c:v>
                </c:pt>
                <c:pt idx="7401">
                  <c:v>1.2030470000000001E-3</c:v>
                </c:pt>
                <c:pt idx="7402">
                  <c:v>1.2024150000000001E-3</c:v>
                </c:pt>
                <c:pt idx="7403">
                  <c:v>1.604523E-12</c:v>
                </c:pt>
                <c:pt idx="7404">
                  <c:v>1.1545180000000001E-12</c:v>
                </c:pt>
                <c:pt idx="7405">
                  <c:v>1.2540010000000001E-12</c:v>
                </c:pt>
                <c:pt idx="7406">
                  <c:v>1.3291710000000001E-12</c:v>
                </c:pt>
                <c:pt idx="7407">
                  <c:v>1.7765429999999999E-12</c:v>
                </c:pt>
                <c:pt idx="7408">
                  <c:v>1.563596E-12</c:v>
                </c:pt>
                <c:pt idx="7409">
                  <c:v>1.3996799999999999E-12</c:v>
                </c:pt>
                <c:pt idx="7410">
                  <c:v>1.4094060000000001E-12</c:v>
                </c:pt>
                <c:pt idx="7411">
                  <c:v>1.1508710000000001E-12</c:v>
                </c:pt>
                <c:pt idx="7412">
                  <c:v>1.4035309999999999E-12</c:v>
                </c:pt>
                <c:pt idx="7413">
                  <c:v>1.4114319999999999E-12</c:v>
                </c:pt>
                <c:pt idx="7414">
                  <c:v>1.6079679999999999E-12</c:v>
                </c:pt>
                <c:pt idx="7415">
                  <c:v>1.3131639999999999E-12</c:v>
                </c:pt>
                <c:pt idx="7416">
                  <c:v>1.4195369999999999E-12</c:v>
                </c:pt>
                <c:pt idx="7417">
                  <c:v>1.6525430000000001E-12</c:v>
                </c:pt>
                <c:pt idx="7418">
                  <c:v>3.41569E-12</c:v>
                </c:pt>
                <c:pt idx="7419">
                  <c:v>1.8691370000000001E-12</c:v>
                </c:pt>
                <c:pt idx="7420">
                  <c:v>1.2576480000000001E-12</c:v>
                </c:pt>
                <c:pt idx="7421">
                  <c:v>2.4261229999999999E-12</c:v>
                </c:pt>
                <c:pt idx="7422">
                  <c:v>-3.506749E-12</c:v>
                </c:pt>
                <c:pt idx="7423">
                  <c:v>5.3074949999999997E-12</c:v>
                </c:pt>
                <c:pt idx="7424">
                  <c:v>-3.9174170000000004E-12</c:v>
                </c:pt>
                <c:pt idx="7425">
                  <c:v>-1.4159979999999999E-11</c:v>
                </c:pt>
                <c:pt idx="7426">
                  <c:v>3.588677E-14</c:v>
                </c:pt>
                <c:pt idx="7427">
                  <c:v>8.9531260000000004E-12</c:v>
                </c:pt>
                <c:pt idx="7428">
                  <c:v>-3.9746149999999999E-11</c:v>
                </c:pt>
                <c:pt idx="7429">
                  <c:v>-6.98387E-11</c:v>
                </c:pt>
                <c:pt idx="7430">
                  <c:v>-6.2353710000000006E-11</c:v>
                </c:pt>
                <c:pt idx="7431">
                  <c:v>-3.4227560000000001E-11</c:v>
                </c:pt>
                <c:pt idx="7432">
                  <c:v>-4.1745589999999998E-11</c:v>
                </c:pt>
                <c:pt idx="7433">
                  <c:v>-7.6640330000000003E-11</c:v>
                </c:pt>
                <c:pt idx="7434">
                  <c:v>-1.9096670000000002E-12</c:v>
                </c:pt>
                <c:pt idx="7435">
                  <c:v>-1.4187400000000001E-10</c:v>
                </c:pt>
                <c:pt idx="7436">
                  <c:v>-1.095851E-10</c:v>
                </c:pt>
                <c:pt idx="7437">
                  <c:v>-1.4767599999999999E-10</c:v>
                </c:pt>
                <c:pt idx="7438">
                  <c:v>-1.1642400000000001E-10</c:v>
                </c:pt>
                <c:pt idx="7439">
                  <c:v>-1.695359E-10</c:v>
                </c:pt>
                <c:pt idx="7440">
                  <c:v>-2.2356300000000001E-11</c:v>
                </c:pt>
                <c:pt idx="7441">
                  <c:v>-3.1767029999999999E-10</c:v>
                </c:pt>
                <c:pt idx="7442">
                  <c:v>-1.2211489999999999E-10</c:v>
                </c:pt>
                <c:pt idx="7443">
                  <c:v>-1.1924899999999999E-10</c:v>
                </c:pt>
                <c:pt idx="7444">
                  <c:v>-1.10657E-10</c:v>
                </c:pt>
                <c:pt idx="7445">
                  <c:v>-9.7528789999999998E-11</c:v>
                </c:pt>
                <c:pt idx="7446">
                  <c:v>-1.046704E-10</c:v>
                </c:pt>
                <c:pt idx="7447">
                  <c:v>-9.159062E-11</c:v>
                </c:pt>
                <c:pt idx="7448">
                  <c:v>-1.310676E-10</c:v>
                </c:pt>
                <c:pt idx="7449">
                  <c:v>-1.039899E-10</c:v>
                </c:pt>
                <c:pt idx="7450">
                  <c:v>-3.4142270000000003E-11</c:v>
                </c:pt>
                <c:pt idx="7451">
                  <c:v>-3.2188819999999998E-11</c:v>
                </c:pt>
                <c:pt idx="7452">
                  <c:v>-3.0666090000000001E-11</c:v>
                </c:pt>
                <c:pt idx="7453">
                  <c:v>-2.9143950000000001E-11</c:v>
                </c:pt>
                <c:pt idx="7454">
                  <c:v>-2.7544449999999999E-11</c:v>
                </c:pt>
                <c:pt idx="7455">
                  <c:v>-5.7610450000000003E-11</c:v>
                </c:pt>
                <c:pt idx="7456">
                  <c:v>-1.787949E-11</c:v>
                </c:pt>
                <c:pt idx="7457">
                  <c:v>-9.8736079999999992E-12</c:v>
                </c:pt>
                <c:pt idx="7458">
                  <c:v>-1.4740630000000001E-11</c:v>
                </c:pt>
                <c:pt idx="7459">
                  <c:v>-2.4815439999999999E-11</c:v>
                </c:pt>
                <c:pt idx="7460">
                  <c:v>-1.7005270000000001E-11</c:v>
                </c:pt>
                <c:pt idx="7461">
                  <c:v>-9.1930830000000004E-12</c:v>
                </c:pt>
                <c:pt idx="7462">
                  <c:v>-8.03989E-12</c:v>
                </c:pt>
                <c:pt idx="7463">
                  <c:v>-8.2054140000000006E-12</c:v>
                </c:pt>
                <c:pt idx="7464">
                  <c:v>-7.2939250000000005E-12</c:v>
                </c:pt>
                <c:pt idx="7465">
                  <c:v>-5.6662469999999999E-12</c:v>
                </c:pt>
                <c:pt idx="7466">
                  <c:v>-6.7292800000000002E-12</c:v>
                </c:pt>
                <c:pt idx="7467">
                  <c:v>-5.4713480000000002E-12</c:v>
                </c:pt>
                <c:pt idx="7468">
                  <c:v>-5.3149420000000003E-12</c:v>
                </c:pt>
                <c:pt idx="7469">
                  <c:v>-5.3048120000000002E-12</c:v>
                </c:pt>
                <c:pt idx="7470">
                  <c:v>-4.4040600000000001E-12</c:v>
                </c:pt>
                <c:pt idx="7471">
                  <c:v>-3.4804109999999999E-12</c:v>
                </c:pt>
                <c:pt idx="7472">
                  <c:v>8.53636E-13</c:v>
                </c:pt>
                <c:pt idx="7473">
                  <c:v>6.9640750000000003E-13</c:v>
                </c:pt>
                <c:pt idx="7474">
                  <c:v>5.154731E-13</c:v>
                </c:pt>
                <c:pt idx="7475">
                  <c:v>-1.811608E-12</c:v>
                </c:pt>
                <c:pt idx="7476">
                  <c:v>1.6484909999999999E-12</c:v>
                </c:pt>
                <c:pt idx="7477">
                  <c:v>1.204563E-12</c:v>
                </c:pt>
                <c:pt idx="7478">
                  <c:v>3.3297810000000001E-12</c:v>
                </c:pt>
                <c:pt idx="7479">
                  <c:v>7.2138919999999996E-12</c:v>
                </c:pt>
                <c:pt idx="7480">
                  <c:v>3.018364E-12</c:v>
                </c:pt>
                <c:pt idx="7481">
                  <c:v>3.8290200000000002E-12</c:v>
                </c:pt>
                <c:pt idx="7482">
                  <c:v>-2.3162810000000001E-12</c:v>
                </c:pt>
                <c:pt idx="7483">
                  <c:v>-2.214418E-11</c:v>
                </c:pt>
                <c:pt idx="7484">
                  <c:v>6.6988479999999999E-12</c:v>
                </c:pt>
                <c:pt idx="7485">
                  <c:v>5.4556089999999998E-12</c:v>
                </c:pt>
                <c:pt idx="7486">
                  <c:v>5.2377990000000004E-12</c:v>
                </c:pt>
                <c:pt idx="7487">
                  <c:v>4.7989360000000003E-12</c:v>
                </c:pt>
                <c:pt idx="7488">
                  <c:v>6.237495E-12</c:v>
                </c:pt>
                <c:pt idx="7489">
                  <c:v>6.0391340000000002E-12</c:v>
                </c:pt>
                <c:pt idx="7490">
                  <c:v>5.4509459999999996E-12</c:v>
                </c:pt>
                <c:pt idx="7491">
                  <c:v>5.4627000000000001E-12</c:v>
                </c:pt>
                <c:pt idx="7492">
                  <c:v>5.3705119999999998E-12</c:v>
                </c:pt>
                <c:pt idx="7493">
                  <c:v>7.1733699999999998E-12</c:v>
                </c:pt>
                <c:pt idx="7494">
                  <c:v>9.1614160000000005E-12</c:v>
                </c:pt>
                <c:pt idx="7495">
                  <c:v>9.2003180000000006E-12</c:v>
                </c:pt>
                <c:pt idx="7496">
                  <c:v>9.22281E-12</c:v>
                </c:pt>
                <c:pt idx="7497">
                  <c:v>-3.1384249999999999E-12</c:v>
                </c:pt>
                <c:pt idx="7498">
                  <c:v>1.0171850000000001E-11</c:v>
                </c:pt>
                <c:pt idx="7499">
                  <c:v>-1.534656E-12</c:v>
                </c:pt>
                <c:pt idx="7500">
                  <c:v>-1.534656E-12</c:v>
                </c:pt>
                <c:pt idx="7501">
                  <c:v>1.1315809999999999E-11</c:v>
                </c:pt>
                <c:pt idx="7502">
                  <c:v>2.5326160000000001E-11</c:v>
                </c:pt>
                <c:pt idx="7503">
                  <c:v>-2.01729E-11</c:v>
                </c:pt>
                <c:pt idx="7504">
                  <c:v>-2.01729E-11</c:v>
                </c:pt>
                <c:pt idx="7505">
                  <c:v>1.6599579999999999E-11</c:v>
                </c:pt>
                <c:pt idx="7506">
                  <c:v>2.360152E-11</c:v>
                </c:pt>
                <c:pt idx="7507">
                  <c:v>2.360152E-11</c:v>
                </c:pt>
                <c:pt idx="7508">
                  <c:v>2.360152E-11</c:v>
                </c:pt>
                <c:pt idx="7509">
                  <c:v>2.360152E-11</c:v>
                </c:pt>
                <c:pt idx="7510">
                  <c:v>2.360152E-11</c:v>
                </c:pt>
                <c:pt idx="7511">
                  <c:v>2.360152E-11</c:v>
                </c:pt>
                <c:pt idx="7512">
                  <c:v>2.360152E-11</c:v>
                </c:pt>
                <c:pt idx="7513">
                  <c:v>4.5657270000000001E-11</c:v>
                </c:pt>
                <c:pt idx="7514">
                  <c:v>4.5657270000000001E-11</c:v>
                </c:pt>
                <c:pt idx="7515">
                  <c:v>2.0737780000000001E-12</c:v>
                </c:pt>
                <c:pt idx="7516">
                  <c:v>-2.8795089999999999E-11</c:v>
                </c:pt>
                <c:pt idx="7517">
                  <c:v>9.2556370000000006E-13</c:v>
                </c:pt>
                <c:pt idx="7518">
                  <c:v>9.2556370000000006E-13</c:v>
                </c:pt>
                <c:pt idx="7519">
                  <c:v>2.9478329999999997E-11</c:v>
                </c:pt>
                <c:pt idx="7520">
                  <c:v>3.489847E-12</c:v>
                </c:pt>
                <c:pt idx="7521">
                  <c:v>3.489847E-12</c:v>
                </c:pt>
                <c:pt idx="7522">
                  <c:v>-1.992529E-12</c:v>
                </c:pt>
                <c:pt idx="7523">
                  <c:v>4.2709229999999999E-12</c:v>
                </c:pt>
                <c:pt idx="7524">
                  <c:v>-2.966216E-12</c:v>
                </c:pt>
                <c:pt idx="7525">
                  <c:v>-2.966216E-12</c:v>
                </c:pt>
                <c:pt idx="7526">
                  <c:v>-2.1744619999999999E-12</c:v>
                </c:pt>
                <c:pt idx="7527">
                  <c:v>-5.3439119999999999E-12</c:v>
                </c:pt>
                <c:pt idx="7528">
                  <c:v>-5.3439119999999999E-12</c:v>
                </c:pt>
                <c:pt idx="7529">
                  <c:v>-5.3439119999999999E-12</c:v>
                </c:pt>
                <c:pt idx="7530">
                  <c:v>-5.3439119999999999E-12</c:v>
                </c:pt>
                <c:pt idx="7531">
                  <c:v>-5.3439119999999999E-12</c:v>
                </c:pt>
                <c:pt idx="7532">
                  <c:v>-5.3439119999999999E-12</c:v>
                </c:pt>
                <c:pt idx="7533">
                  <c:v>-5.3439119999999999E-12</c:v>
                </c:pt>
                <c:pt idx="7534">
                  <c:v>1.9244710000000001E-11</c:v>
                </c:pt>
                <c:pt idx="7535">
                  <c:v>1.9244710000000001E-11</c:v>
                </c:pt>
                <c:pt idx="7536">
                  <c:v>5.836521E-12</c:v>
                </c:pt>
                <c:pt idx="7537">
                  <c:v>8.3742690000000003E-13</c:v>
                </c:pt>
                <c:pt idx="7538">
                  <c:v>2.5073709999999998E-12</c:v>
                </c:pt>
                <c:pt idx="7539">
                  <c:v>2.5073709999999998E-12</c:v>
                </c:pt>
                <c:pt idx="7540">
                  <c:v>2.8305400000000002E-12</c:v>
                </c:pt>
                <c:pt idx="7541">
                  <c:v>-4.9152130000000001E-12</c:v>
                </c:pt>
                <c:pt idx="7542">
                  <c:v>-4.9152130000000001E-12</c:v>
                </c:pt>
                <c:pt idx="7543">
                  <c:v>-5.2778639999999998E-12</c:v>
                </c:pt>
                <c:pt idx="7544">
                  <c:v>-4.022969E-12</c:v>
                </c:pt>
                <c:pt idx="7545">
                  <c:v>-1.583685E-12</c:v>
                </c:pt>
                <c:pt idx="7546">
                  <c:v>7.2870359999999997E-12</c:v>
                </c:pt>
                <c:pt idx="7547">
                  <c:v>-1.8210920000000001E-13</c:v>
                </c:pt>
                <c:pt idx="7548">
                  <c:v>-1.8210920000000001E-13</c:v>
                </c:pt>
                <c:pt idx="7549">
                  <c:v>-1.8210920000000001E-13</c:v>
                </c:pt>
                <c:pt idx="7550">
                  <c:v>-1.8210920000000001E-13</c:v>
                </c:pt>
                <c:pt idx="7551">
                  <c:v>-1.8210920000000001E-13</c:v>
                </c:pt>
                <c:pt idx="7552">
                  <c:v>-1.069451E-13</c:v>
                </c:pt>
                <c:pt idx="7553">
                  <c:v>-1.173626E-12</c:v>
                </c:pt>
                <c:pt idx="7554">
                  <c:v>-3.4418780000000001E-13</c:v>
                </c:pt>
                <c:pt idx="7555">
                  <c:v>-4.7283779999999997E-13</c:v>
                </c:pt>
                <c:pt idx="7556">
                  <c:v>-3.5857230000000002E-13</c:v>
                </c:pt>
                <c:pt idx="7557">
                  <c:v>-5.9131870000000001E-14</c:v>
                </c:pt>
                <c:pt idx="7558">
                  <c:v>-2.7064459999999998E-13</c:v>
                </c:pt>
                <c:pt idx="7559">
                  <c:v>-3.4256710000000002E-13</c:v>
                </c:pt>
                <c:pt idx="7560">
                  <c:v>-8.5696449999999999E-13</c:v>
                </c:pt>
                <c:pt idx="7561">
                  <c:v>-8.5696449999999999E-13</c:v>
                </c:pt>
                <c:pt idx="7562">
                  <c:v>-8.1543169999999996E-13</c:v>
                </c:pt>
                <c:pt idx="7563">
                  <c:v>-4.3697790000000002E-13</c:v>
                </c:pt>
                <c:pt idx="7564">
                  <c:v>-4.3697790000000002E-13</c:v>
                </c:pt>
                <c:pt idx="7565">
                  <c:v>-2.7680179999999999E-11</c:v>
                </c:pt>
                <c:pt idx="7566">
                  <c:v>-3.36412E-12</c:v>
                </c:pt>
                <c:pt idx="7567">
                  <c:v>6.6500200000000004E-13</c:v>
                </c:pt>
                <c:pt idx="7568">
                  <c:v>3.6037350000000001E-11</c:v>
                </c:pt>
                <c:pt idx="7569">
                  <c:v>-1.0499230000000001E-11</c:v>
                </c:pt>
                <c:pt idx="7570">
                  <c:v>7.6128369999999996E-12</c:v>
                </c:pt>
                <c:pt idx="7571">
                  <c:v>-2.161698E-12</c:v>
                </c:pt>
                <c:pt idx="7572">
                  <c:v>-9.3948660000000005E-12</c:v>
                </c:pt>
                <c:pt idx="7573">
                  <c:v>-2.8961169999999999E-12</c:v>
                </c:pt>
                <c:pt idx="7574">
                  <c:v>-1.277964E-12</c:v>
                </c:pt>
                <c:pt idx="7575">
                  <c:v>-4.6692589999999997E-12</c:v>
                </c:pt>
                <c:pt idx="7576">
                  <c:v>1.791131E-12</c:v>
                </c:pt>
                <c:pt idx="7577">
                  <c:v>-1.981791E-12</c:v>
                </c:pt>
                <c:pt idx="7578">
                  <c:v>-1.4153259999999999E-12</c:v>
                </c:pt>
                <c:pt idx="7579">
                  <c:v>2.9482650000000002E-13</c:v>
                </c:pt>
                <c:pt idx="7580">
                  <c:v>-8.7844000000000004E-13</c:v>
                </c:pt>
                <c:pt idx="7581">
                  <c:v>2.2735599999999999E-13</c:v>
                </c:pt>
                <c:pt idx="7582">
                  <c:v>4.7211359999999995E-13</c:v>
                </c:pt>
                <c:pt idx="7583">
                  <c:v>3.1427740000000001E-13</c:v>
                </c:pt>
                <c:pt idx="7584">
                  <c:v>-1.7605540000000001E-12</c:v>
                </c:pt>
                <c:pt idx="7585">
                  <c:v>5.1689660000000003E-14</c:v>
                </c:pt>
                <c:pt idx="7586">
                  <c:v>8.90309E-13</c:v>
                </c:pt>
                <c:pt idx="7587">
                  <c:v>-2.1999499999999999E-13</c:v>
                </c:pt>
                <c:pt idx="7588">
                  <c:v>-8.4055379999999996E-13</c:v>
                </c:pt>
                <c:pt idx="7589">
                  <c:v>-1.0164089999999999E-12</c:v>
                </c:pt>
                <c:pt idx="7590">
                  <c:v>-3.4520079999999999E-13</c:v>
                </c:pt>
                <c:pt idx="7591">
                  <c:v>-5.9277589999999998E-13</c:v>
                </c:pt>
                <c:pt idx="7592">
                  <c:v>4.6827080000000003E-14</c:v>
                </c:pt>
                <c:pt idx="7593">
                  <c:v>-9.2625290000000007E-13</c:v>
                </c:pt>
                <c:pt idx="7594">
                  <c:v>1.8665909999999999E-14</c:v>
                </c:pt>
                <c:pt idx="7595">
                  <c:v>-3.5225280000000003E-14</c:v>
                </c:pt>
                <c:pt idx="7596">
                  <c:v>-7.607303E-13</c:v>
                </c:pt>
                <c:pt idx="7597">
                  <c:v>3.7222500000000001E-13</c:v>
                </c:pt>
                <c:pt idx="7598">
                  <c:v>-4.3454680000000002E-13</c:v>
                </c:pt>
                <c:pt idx="7599">
                  <c:v>7.5131559999999996E-13</c:v>
                </c:pt>
                <c:pt idx="7600">
                  <c:v>-7.4124150000000001E-14</c:v>
                </c:pt>
                <c:pt idx="7601">
                  <c:v>-5.3017310000000002E-13</c:v>
                </c:pt>
                <c:pt idx="7602">
                  <c:v>-5.2308210000000003E-13</c:v>
                </c:pt>
                <c:pt idx="7603">
                  <c:v>-8.8874690000000002E-15</c:v>
                </c:pt>
                <c:pt idx="7604">
                  <c:v>-4.9917550000000003E-13</c:v>
                </c:pt>
                <c:pt idx="7605">
                  <c:v>-8.9505280000000001E-13</c:v>
                </c:pt>
                <c:pt idx="7606">
                  <c:v>2.19454E-13</c:v>
                </c:pt>
                <c:pt idx="7607">
                  <c:v>-1.0020240000000001E-12</c:v>
                </c:pt>
                <c:pt idx="7608">
                  <c:v>-2.676057E-13</c:v>
                </c:pt>
                <c:pt idx="7609">
                  <c:v>-3.0407339999999998E-13</c:v>
                </c:pt>
                <c:pt idx="7610">
                  <c:v>-9.7224300000000002E-13</c:v>
                </c:pt>
                <c:pt idx="7611">
                  <c:v>-9.4894419999999999E-13</c:v>
                </c:pt>
                <c:pt idx="7612">
                  <c:v>-1.7825969999999999E-13</c:v>
                </c:pt>
                <c:pt idx="7613">
                  <c:v>-5.4472130000000002E-14</c:v>
                </c:pt>
                <c:pt idx="7614">
                  <c:v>-1.9588580000000001E-13</c:v>
                </c:pt>
                <c:pt idx="7615">
                  <c:v>1.8868509999999999E-14</c:v>
                </c:pt>
                <c:pt idx="7616">
                  <c:v>1.442634E-12</c:v>
                </c:pt>
                <c:pt idx="7617">
                  <c:v>-1.709701E-12</c:v>
                </c:pt>
                <c:pt idx="7618">
                  <c:v>1.58062E-13</c:v>
                </c:pt>
                <c:pt idx="7619">
                  <c:v>2.2241160000000001E-12</c:v>
                </c:pt>
                <c:pt idx="7620">
                  <c:v>1.253595E-12</c:v>
                </c:pt>
                <c:pt idx="7621">
                  <c:v>-7.4897959999999998E-13</c:v>
                </c:pt>
                <c:pt idx="7622">
                  <c:v>-5.6765370000000003E-13</c:v>
                </c:pt>
                <c:pt idx="7623">
                  <c:v>1.3609810000000001E-12</c:v>
                </c:pt>
                <c:pt idx="7624">
                  <c:v>-6.7158660000000003E-13</c:v>
                </c:pt>
                <c:pt idx="7625">
                  <c:v>-4.2518820000000002E-14</c:v>
                </c:pt>
                <c:pt idx="7626">
                  <c:v>-1.6569859999999999E-13</c:v>
                </c:pt>
                <c:pt idx="7627">
                  <c:v>2.1519909999999999E-13</c:v>
                </c:pt>
                <c:pt idx="7628">
                  <c:v>1.319248E-13</c:v>
                </c:pt>
                <c:pt idx="7629">
                  <c:v>-4.8191530000000003E-14</c:v>
                </c:pt>
                <c:pt idx="7630">
                  <c:v>-4.4143509999999998E-13</c:v>
                </c:pt>
                <c:pt idx="7631">
                  <c:v>-1.9770919999999999E-13</c:v>
                </c:pt>
                <c:pt idx="7632">
                  <c:v>-1.958857E-13</c:v>
                </c:pt>
                <c:pt idx="7633">
                  <c:v>-2.1229610000000001E-13</c:v>
                </c:pt>
                <c:pt idx="7634">
                  <c:v>-6.0634980000000002E-13</c:v>
                </c:pt>
                <c:pt idx="7635">
                  <c:v>-2.5119509999999998E-13</c:v>
                </c:pt>
                <c:pt idx="7636">
                  <c:v>-5.2267689999999998E-13</c:v>
                </c:pt>
                <c:pt idx="7637">
                  <c:v>5.9185829999999999E-13</c:v>
                </c:pt>
                <c:pt idx="7638">
                  <c:v>-4.4974160000000003E-13</c:v>
                </c:pt>
                <c:pt idx="7639">
                  <c:v>-2.9009390000000001E-13</c:v>
                </c:pt>
                <c:pt idx="7640">
                  <c:v>-2.9070179999999999E-13</c:v>
                </c:pt>
                <c:pt idx="7641">
                  <c:v>2.4579379999999998E-13</c:v>
                </c:pt>
                <c:pt idx="7642">
                  <c:v>7.4989719999999996E-13</c:v>
                </c:pt>
                <c:pt idx="7643">
                  <c:v>-7.9764720000000002E-12</c:v>
                </c:pt>
                <c:pt idx="7644">
                  <c:v>5.0728679999999996E-12</c:v>
                </c:pt>
                <c:pt idx="7645">
                  <c:v>-4.4228980000000001E-12</c:v>
                </c:pt>
                <c:pt idx="7646">
                  <c:v>9.2232149999999991E-13</c:v>
                </c:pt>
                <c:pt idx="7647">
                  <c:v>5.8132250000000002E-13</c:v>
                </c:pt>
                <c:pt idx="7648">
                  <c:v>2.9361059999999999E-13</c:v>
                </c:pt>
                <c:pt idx="7649">
                  <c:v>2.4417280000000001E-13</c:v>
                </c:pt>
                <c:pt idx="7650">
                  <c:v>-4.1570489999999999E-13</c:v>
                </c:pt>
                <c:pt idx="7651">
                  <c:v>4.8853069999999998E-14</c:v>
                </c:pt>
                <c:pt idx="7652">
                  <c:v>-8.9724209999999995E-14</c:v>
                </c:pt>
                <c:pt idx="7653">
                  <c:v>-1.6691419999999999E-13</c:v>
                </c:pt>
                <c:pt idx="7654">
                  <c:v>-7.1838689999999996E-13</c:v>
                </c:pt>
                <c:pt idx="7655">
                  <c:v>5.294423E-15</c:v>
                </c:pt>
                <c:pt idx="7656">
                  <c:v>-9.1774399999999997E-13</c:v>
                </c:pt>
                <c:pt idx="7657">
                  <c:v>-7.5262629999999998E-13</c:v>
                </c:pt>
                <c:pt idx="7658">
                  <c:v>-1.5555229999999999E-12</c:v>
                </c:pt>
                <c:pt idx="7659">
                  <c:v>-1.404385E-12</c:v>
                </c:pt>
                <c:pt idx="7660">
                  <c:v>-7.4168549999999997E-13</c:v>
                </c:pt>
                <c:pt idx="7661">
                  <c:v>-1.381451E-13</c:v>
                </c:pt>
                <c:pt idx="7662">
                  <c:v>-7.6417430000000002E-13</c:v>
                </c:pt>
                <c:pt idx="7663">
                  <c:v>-6.2053209999999998E-13</c:v>
                </c:pt>
                <c:pt idx="7664">
                  <c:v>-1.873765E-13</c:v>
                </c:pt>
                <c:pt idx="7665">
                  <c:v>-1.1466789999999999E-12</c:v>
                </c:pt>
                <c:pt idx="7666">
                  <c:v>1.4580329999999999E-12</c:v>
                </c:pt>
                <c:pt idx="7667">
                  <c:v>-8.429847E-13</c:v>
                </c:pt>
                <c:pt idx="7668">
                  <c:v>-7.4654780000000003E-13</c:v>
                </c:pt>
                <c:pt idx="7669">
                  <c:v>-6.0229809999999998E-13</c:v>
                </c:pt>
                <c:pt idx="7670">
                  <c:v>-5.2470290000000003E-13</c:v>
                </c:pt>
                <c:pt idx="7671">
                  <c:v>-1.118722E-12</c:v>
                </c:pt>
                <c:pt idx="7672">
                  <c:v>-4.6615189999999997E-13</c:v>
                </c:pt>
                <c:pt idx="7673">
                  <c:v>-8.9525509999999996E-13</c:v>
                </c:pt>
                <c:pt idx="7674">
                  <c:v>4.2572520000000003E-14</c:v>
                </c:pt>
                <c:pt idx="7675">
                  <c:v>4.2572520000000003E-14</c:v>
                </c:pt>
                <c:pt idx="7676">
                  <c:v>-3.4114879999999998E-13</c:v>
                </c:pt>
                <c:pt idx="7677">
                  <c:v>-2.955641E-13</c:v>
                </c:pt>
                <c:pt idx="7678">
                  <c:v>1.540097E-13</c:v>
                </c:pt>
                <c:pt idx="7679">
                  <c:v>-3.5371000000000001E-13</c:v>
                </c:pt>
                <c:pt idx="7680">
                  <c:v>9.2820299999999999E-14</c:v>
                </c:pt>
                <c:pt idx="7681">
                  <c:v>-3.409461E-13</c:v>
                </c:pt>
                <c:pt idx="7682">
                  <c:v>3.8073479999999998E-13</c:v>
                </c:pt>
                <c:pt idx="7683">
                  <c:v>-1.921998E-14</c:v>
                </c:pt>
                <c:pt idx="7684">
                  <c:v>-1.1541759999999999E-12</c:v>
                </c:pt>
                <c:pt idx="7685">
                  <c:v>-4.3008939999999999E-13</c:v>
                </c:pt>
                <c:pt idx="7686">
                  <c:v>-2.696316E-13</c:v>
                </c:pt>
                <c:pt idx="7687">
                  <c:v>-1.7278960000000001E-13</c:v>
                </c:pt>
                <c:pt idx="7688">
                  <c:v>1.839966E-13</c:v>
                </c:pt>
                <c:pt idx="7689">
                  <c:v>7.7481869999999998E-13</c:v>
                </c:pt>
                <c:pt idx="7690">
                  <c:v>-4.6655710000000003E-13</c:v>
                </c:pt>
                <c:pt idx="7691">
                  <c:v>-9.7422940000000004E-14</c:v>
                </c:pt>
                <c:pt idx="7692">
                  <c:v>2.7985429999999998E-14</c:v>
                </c:pt>
                <c:pt idx="7693">
                  <c:v>1.647648E-15</c:v>
                </c:pt>
                <c:pt idx="7694">
                  <c:v>1.070033E-13</c:v>
                </c:pt>
                <c:pt idx="7695">
                  <c:v>1.215915E-13</c:v>
                </c:pt>
                <c:pt idx="7696">
                  <c:v>5.3513189999999997E-14</c:v>
                </c:pt>
                <c:pt idx="7697">
                  <c:v>1.357744E-13</c:v>
                </c:pt>
                <c:pt idx="7698">
                  <c:v>-5.0420140000000001E-14</c:v>
                </c:pt>
                <c:pt idx="7699">
                  <c:v>-1.8814779999999998E-14</c:v>
                </c:pt>
                <c:pt idx="7700">
                  <c:v>-8.5352010000000004E-13</c:v>
                </c:pt>
                <c:pt idx="7701">
                  <c:v>-1.1930359999999999E-13</c:v>
                </c:pt>
                <c:pt idx="7702">
                  <c:v>-1.257867E-13</c:v>
                </c:pt>
                <c:pt idx="7703">
                  <c:v>9.5251660000000002E-14</c:v>
                </c:pt>
                <c:pt idx="7704">
                  <c:v>-5.2369010000000002E-13</c:v>
                </c:pt>
                <c:pt idx="7705">
                  <c:v>-5.1011599999999996E-13</c:v>
                </c:pt>
                <c:pt idx="7706">
                  <c:v>-1.6671159999999999E-13</c:v>
                </c:pt>
                <c:pt idx="7707">
                  <c:v>-2.1290390000000001E-13</c:v>
                </c:pt>
                <c:pt idx="7708">
                  <c:v>-1.9406240000000001E-13</c:v>
                </c:pt>
                <c:pt idx="7709">
                  <c:v>-2.9900829999999998E-13</c:v>
                </c:pt>
                <c:pt idx="7710">
                  <c:v>-2.8664979999999998E-13</c:v>
                </c:pt>
                <c:pt idx="7711">
                  <c:v>-5.0991309999999997E-13</c:v>
                </c:pt>
                <c:pt idx="7712">
                  <c:v>-4.0192830000000001E-13</c:v>
                </c:pt>
                <c:pt idx="7713">
                  <c:v>-5.3726399999999996E-13</c:v>
                </c:pt>
                <c:pt idx="7714">
                  <c:v>-5.4496269999999998E-13</c:v>
                </c:pt>
                <c:pt idx="7715">
                  <c:v>-2.6132489999999999E-13</c:v>
                </c:pt>
                <c:pt idx="7716">
                  <c:v>-5.6198090000000001E-13</c:v>
                </c:pt>
                <c:pt idx="7717">
                  <c:v>-2.1507569999999999E-12</c:v>
                </c:pt>
                <c:pt idx="7718">
                  <c:v>5.8091720000000001E-13</c:v>
                </c:pt>
                <c:pt idx="7719">
                  <c:v>-9.4813359999999998E-13</c:v>
                </c:pt>
                <c:pt idx="7720">
                  <c:v>8.6295570000000003E-13</c:v>
                </c:pt>
                <c:pt idx="7721">
                  <c:v>-4.3474900000000002E-13</c:v>
                </c:pt>
                <c:pt idx="7722">
                  <c:v>-4.4302910000000003E-15</c:v>
                </c:pt>
                <c:pt idx="7723">
                  <c:v>-1.162645E-13</c:v>
                </c:pt>
                <c:pt idx="7724">
                  <c:v>-7.9598180000000004E-13</c:v>
                </c:pt>
                <c:pt idx="7725">
                  <c:v>-8.5757159999999996E-13</c:v>
                </c:pt>
                <c:pt idx="7726">
                  <c:v>-5.0869759999999997E-13</c:v>
                </c:pt>
                <c:pt idx="7727">
                  <c:v>7.5070739999999995E-13</c:v>
                </c:pt>
                <c:pt idx="7728">
                  <c:v>-1.560791E-12</c:v>
                </c:pt>
                <c:pt idx="7729">
                  <c:v>-1.703583E-13</c:v>
                </c:pt>
                <c:pt idx="7730">
                  <c:v>-4.4062440000000001E-13</c:v>
                </c:pt>
                <c:pt idx="7731">
                  <c:v>-1.8737660000000001E-13</c:v>
                </c:pt>
                <c:pt idx="7732">
                  <c:v>-2.2850400000000002E-13</c:v>
                </c:pt>
                <c:pt idx="7733">
                  <c:v>-1.950753E-13</c:v>
                </c:pt>
                <c:pt idx="7734">
                  <c:v>-4.2316139999999997E-14</c:v>
                </c:pt>
                <c:pt idx="7735">
                  <c:v>-2.045974E-13</c:v>
                </c:pt>
                <c:pt idx="7736">
                  <c:v>-1.5516340000000001E-13</c:v>
                </c:pt>
                <c:pt idx="7737">
                  <c:v>-1.975064E-13</c:v>
                </c:pt>
                <c:pt idx="7738">
                  <c:v>-2.900938E-13</c:v>
                </c:pt>
                <c:pt idx="7739">
                  <c:v>-2.4487509999999999E-14</c:v>
                </c:pt>
                <c:pt idx="7740">
                  <c:v>-7.6052710000000003E-13</c:v>
                </c:pt>
                <c:pt idx="7741">
                  <c:v>1.5887240000000001E-13</c:v>
                </c:pt>
                <c:pt idx="7742">
                  <c:v>-3.1136669999999998E-13</c:v>
                </c:pt>
                <c:pt idx="7743">
                  <c:v>-2.6436399999999998E-13</c:v>
                </c:pt>
                <c:pt idx="7744">
                  <c:v>-2.064208E-13</c:v>
                </c:pt>
                <c:pt idx="7745">
                  <c:v>-2.8381330000000002E-13</c:v>
                </c:pt>
                <c:pt idx="7746">
                  <c:v>-2.8827049999999998E-13</c:v>
                </c:pt>
                <c:pt idx="7747">
                  <c:v>-2.260729E-13</c:v>
                </c:pt>
                <c:pt idx="7748">
                  <c:v>-1.746128E-13</c:v>
                </c:pt>
                <c:pt idx="7749">
                  <c:v>-3.5026560000000002E-13</c:v>
                </c:pt>
                <c:pt idx="7750">
                  <c:v>-7.1352450000000005E-13</c:v>
                </c:pt>
                <c:pt idx="7751">
                  <c:v>-8.9140580000000003E-13</c:v>
                </c:pt>
                <c:pt idx="7752">
                  <c:v>-9.1308379999999995E-13</c:v>
                </c:pt>
                <c:pt idx="7753">
                  <c:v>3.5149690000000001E-12</c:v>
                </c:pt>
                <c:pt idx="7754">
                  <c:v>-1.25122E-12</c:v>
                </c:pt>
                <c:pt idx="7755">
                  <c:v>6.2204789999999996E-13</c:v>
                </c:pt>
                <c:pt idx="7756">
                  <c:v>2.1844089999999999E-13</c:v>
                </c:pt>
                <c:pt idx="7757">
                  <c:v>1.056197E-14</c:v>
                </c:pt>
                <c:pt idx="7758">
                  <c:v>1.8926449999999999E-13</c:v>
                </c:pt>
                <c:pt idx="7759">
                  <c:v>1.080163E-13</c:v>
                </c:pt>
                <c:pt idx="7760">
                  <c:v>4.4193299999999998E-14</c:v>
                </c:pt>
                <c:pt idx="7761">
                  <c:v>-7.0679929999999995E-14</c:v>
                </c:pt>
                <c:pt idx="7762">
                  <c:v>-3.7778239999999996E-12</c:v>
                </c:pt>
                <c:pt idx="7763">
                  <c:v>7.3062789999999993E-12</c:v>
                </c:pt>
                <c:pt idx="7764">
                  <c:v>-3.978763E-13</c:v>
                </c:pt>
                <c:pt idx="7765">
                  <c:v>-1.7825969999999999E-13</c:v>
                </c:pt>
                <c:pt idx="7766">
                  <c:v>-1.5799979999999999E-13</c:v>
                </c:pt>
                <c:pt idx="7767">
                  <c:v>-2.1492989999999999E-13</c:v>
                </c:pt>
                <c:pt idx="7768">
                  <c:v>-1.2821790000000001E-13</c:v>
                </c:pt>
                <c:pt idx="7769">
                  <c:v>-1.067425E-13</c:v>
                </c:pt>
                <c:pt idx="7770">
                  <c:v>-1.176827E-13</c:v>
                </c:pt>
                <c:pt idx="7771">
                  <c:v>-1.5982330000000001E-13</c:v>
                </c:pt>
                <c:pt idx="7772">
                  <c:v>-1.612414E-13</c:v>
                </c:pt>
                <c:pt idx="7773">
                  <c:v>-2.6456660000000001E-13</c:v>
                </c:pt>
                <c:pt idx="7774">
                  <c:v>-1.5718939999999999E-13</c:v>
                </c:pt>
                <c:pt idx="7775">
                  <c:v>4.338291E-14</c:v>
                </c:pt>
                <c:pt idx="7776">
                  <c:v>-1.8271669999999999E-13</c:v>
                </c:pt>
                <c:pt idx="7777">
                  <c:v>4.2775120000000003E-14</c:v>
                </c:pt>
                <c:pt idx="7778">
                  <c:v>-3.3405769999999998E-13</c:v>
                </c:pt>
                <c:pt idx="7779">
                  <c:v>-8.8103379999999996E-14</c:v>
                </c:pt>
                <c:pt idx="7780">
                  <c:v>-5.9131809999999999E-14</c:v>
                </c:pt>
                <c:pt idx="7781">
                  <c:v>-2.3620269999999999E-13</c:v>
                </c:pt>
                <c:pt idx="7782">
                  <c:v>-5.676533E-13</c:v>
                </c:pt>
                <c:pt idx="7783">
                  <c:v>-1.2129009999999999E-14</c:v>
                </c:pt>
                <c:pt idx="7784">
                  <c:v>-1.5168E-14</c:v>
                </c:pt>
                <c:pt idx="7785">
                  <c:v>-4.0290179999999997E-14</c:v>
                </c:pt>
                <c:pt idx="7786">
                  <c:v>-1.2254509999999999E-13</c:v>
                </c:pt>
                <c:pt idx="7787">
                  <c:v>3.4892419999999999E-13</c:v>
                </c:pt>
                <c:pt idx="7788">
                  <c:v>7.0735359999999999E-14</c:v>
                </c:pt>
                <c:pt idx="7789">
                  <c:v>-4.8596689999999999E-14</c:v>
                </c:pt>
                <c:pt idx="7790">
                  <c:v>3.6736670000000001E-15</c:v>
                </c:pt>
                <c:pt idx="7791">
                  <c:v>2.2920489999999999E-14</c:v>
                </c:pt>
                <c:pt idx="7792">
                  <c:v>4.2369920000000002E-14</c:v>
                </c:pt>
                <c:pt idx="7793">
                  <c:v>-1.9827739999999999E-14</c:v>
                </c:pt>
                <c:pt idx="7794">
                  <c:v>-9.1142339999999999E-14</c:v>
                </c:pt>
                <c:pt idx="7795">
                  <c:v>-3.866941E-14</c:v>
                </c:pt>
                <c:pt idx="7796">
                  <c:v>-1.0998389999999999E-13</c:v>
                </c:pt>
                <c:pt idx="7797">
                  <c:v>-1.282178E-13</c:v>
                </c:pt>
                <c:pt idx="7798">
                  <c:v>-2.0054540000000001E-13</c:v>
                </c:pt>
                <c:pt idx="7799">
                  <c:v>-1.4300750000000001E-13</c:v>
                </c:pt>
                <c:pt idx="7800">
                  <c:v>-1.942649E-13</c:v>
                </c:pt>
                <c:pt idx="7801">
                  <c:v>-2.443066E-13</c:v>
                </c:pt>
                <c:pt idx="7802">
                  <c:v>-1.095788E-13</c:v>
                </c:pt>
                <c:pt idx="7803">
                  <c:v>-1.8595840000000001E-13</c:v>
                </c:pt>
                <c:pt idx="7804">
                  <c:v>-4.3252039999999999E-13</c:v>
                </c:pt>
                <c:pt idx="7805">
                  <c:v>-1.6043089999999999E-13</c:v>
                </c:pt>
                <c:pt idx="7806">
                  <c:v>-1.6468550000000001E-13</c:v>
                </c:pt>
                <c:pt idx="7807">
                  <c:v>-8.1300010000000003E-13</c:v>
                </c:pt>
                <c:pt idx="7808">
                  <c:v>-2.6638989999999998E-13</c:v>
                </c:pt>
                <c:pt idx="7809">
                  <c:v>-2.0864940000000001E-13</c:v>
                </c:pt>
                <c:pt idx="7810">
                  <c:v>-6.5007200000000004E-14</c:v>
                </c:pt>
                <c:pt idx="7811">
                  <c:v>5.7970689999999994E-14</c:v>
                </c:pt>
                <c:pt idx="7812">
                  <c:v>-1.253815E-13</c:v>
                </c:pt>
                <c:pt idx="7813">
                  <c:v>-6.2073409999999997E-13</c:v>
                </c:pt>
                <c:pt idx="7814">
                  <c:v>-1.1383329999999999E-13</c:v>
                </c:pt>
                <c:pt idx="7815">
                  <c:v>-1.3330689999999999E-12</c:v>
                </c:pt>
                <c:pt idx="7816">
                  <c:v>2.8347990000000001E-13</c:v>
                </c:pt>
                <c:pt idx="7817">
                  <c:v>-4.4771519999999999E-13</c:v>
                </c:pt>
                <c:pt idx="7818">
                  <c:v>2.032449E-13</c:v>
                </c:pt>
                <c:pt idx="7819">
                  <c:v>-4.8499359999999999E-13</c:v>
                </c:pt>
                <c:pt idx="7820">
                  <c:v>-3.4823980000000002E-13</c:v>
                </c:pt>
                <c:pt idx="7821">
                  <c:v>-3.0143949999999999E-13</c:v>
                </c:pt>
                <c:pt idx="7822">
                  <c:v>-4.1124779999999998E-13</c:v>
                </c:pt>
                <c:pt idx="7823">
                  <c:v>-5.6076549999999997E-13</c:v>
                </c:pt>
                <c:pt idx="7824">
                  <c:v>-2.530184E-13</c:v>
                </c:pt>
                <c:pt idx="7825">
                  <c:v>-3.7012020000000001E-13</c:v>
                </c:pt>
                <c:pt idx="7826">
                  <c:v>-4.598715E-13</c:v>
                </c:pt>
                <c:pt idx="7827">
                  <c:v>-6.9913999999999999E-13</c:v>
                </c:pt>
                <c:pt idx="7828">
                  <c:v>-2.8259780000000002E-13</c:v>
                </c:pt>
                <c:pt idx="7829">
                  <c:v>-1.379426E-13</c:v>
                </c:pt>
                <c:pt idx="7830">
                  <c:v>-1.379426E-13</c:v>
                </c:pt>
                <c:pt idx="7831">
                  <c:v>-2.124594E-14</c:v>
                </c:pt>
                <c:pt idx="7832">
                  <c:v>6.0807280000000005E-14</c:v>
                </c:pt>
                <c:pt idx="7833">
                  <c:v>4.6827080000000003E-14</c:v>
                </c:pt>
                <c:pt idx="7834">
                  <c:v>-3.405409E-13</c:v>
                </c:pt>
                <c:pt idx="7835">
                  <c:v>-1.1626460000000001E-13</c:v>
                </c:pt>
                <c:pt idx="7836">
                  <c:v>-8.1340529999999998E-13</c:v>
                </c:pt>
                <c:pt idx="7837">
                  <c:v>2.2978720000000002E-13</c:v>
                </c:pt>
                <c:pt idx="7838">
                  <c:v>1.2706200000000001E-13</c:v>
                </c:pt>
                <c:pt idx="7839">
                  <c:v>9.3428140000000006E-14</c:v>
                </c:pt>
                <c:pt idx="7840">
                  <c:v>4.8892229999999997E-15</c:v>
                </c:pt>
                <c:pt idx="7841">
                  <c:v>1.100425E-13</c:v>
                </c:pt>
                <c:pt idx="7842">
                  <c:v>-1.5516349999999999E-13</c:v>
                </c:pt>
                <c:pt idx="7843">
                  <c:v>-1.2254509999999999E-13</c:v>
                </c:pt>
                <c:pt idx="7844">
                  <c:v>-7.8744690000000005E-15</c:v>
                </c:pt>
                <c:pt idx="7845">
                  <c:v>-2.1270139999999999E-13</c:v>
                </c:pt>
                <c:pt idx="7846">
                  <c:v>-1.2193729999999999E-13</c:v>
                </c:pt>
                <c:pt idx="7847">
                  <c:v>-1.041086E-13</c:v>
                </c:pt>
                <c:pt idx="7848">
                  <c:v>-1.6488810000000001E-13</c:v>
                </c:pt>
                <c:pt idx="7849">
                  <c:v>-1.061346E-13</c:v>
                </c:pt>
                <c:pt idx="7850">
                  <c:v>-1.835272E-13</c:v>
                </c:pt>
                <c:pt idx="7851">
                  <c:v>-2.072312E-13</c:v>
                </c:pt>
                <c:pt idx="7852">
                  <c:v>-1.8980779999999999E-13</c:v>
                </c:pt>
                <c:pt idx="7853">
                  <c:v>-5.0241679999999996E-13</c:v>
                </c:pt>
                <c:pt idx="7854">
                  <c:v>-8.8411190000000004E-13</c:v>
                </c:pt>
                <c:pt idx="7855">
                  <c:v>-5.6461470000000004E-13</c:v>
                </c:pt>
                <c:pt idx="7856">
                  <c:v>-5.8730560000000003E-13</c:v>
                </c:pt>
                <c:pt idx="7857">
                  <c:v>-5.5063529999999998E-13</c:v>
                </c:pt>
                <c:pt idx="7858">
                  <c:v>-6.0047419999999997E-13</c:v>
                </c:pt>
                <c:pt idx="7859">
                  <c:v>-5.1902980000000005E-13</c:v>
                </c:pt>
                <c:pt idx="7860">
                  <c:v>-4.7506609999999998E-13</c:v>
                </c:pt>
                <c:pt idx="7861">
                  <c:v>-5.1092600000000004E-13</c:v>
                </c:pt>
                <c:pt idx="7862">
                  <c:v>-6.2194970000000002E-13</c:v>
                </c:pt>
                <c:pt idx="7863">
                  <c:v>-1.2007730000000001E-12</c:v>
                </c:pt>
                <c:pt idx="7864">
                  <c:v>-1.4584380000000001E-13</c:v>
                </c:pt>
                <c:pt idx="7865">
                  <c:v>-1.8150109999999999E-13</c:v>
                </c:pt>
                <c:pt idx="7866">
                  <c:v>-1.6853489999999999E-13</c:v>
                </c:pt>
                <c:pt idx="7867">
                  <c:v>-2.4167280000000002E-13</c:v>
                </c:pt>
                <c:pt idx="7868">
                  <c:v>-2.0074800000000001E-13</c:v>
                </c:pt>
                <c:pt idx="7869">
                  <c:v>-1.7906990000000001E-13</c:v>
                </c:pt>
                <c:pt idx="7870">
                  <c:v>-1.9244149999999999E-13</c:v>
                </c:pt>
                <c:pt idx="7871">
                  <c:v>-1.5658150000000001E-13</c:v>
                </c:pt>
                <c:pt idx="7872">
                  <c:v>-2.554495E-13</c:v>
                </c:pt>
                <c:pt idx="7873">
                  <c:v>-1.182905E-13</c:v>
                </c:pt>
                <c:pt idx="7874">
                  <c:v>-1.6650890000000001E-13</c:v>
                </c:pt>
                <c:pt idx="7875">
                  <c:v>-6.2215210000000003E-13</c:v>
                </c:pt>
                <c:pt idx="7876">
                  <c:v>-2.2627530000000001E-13</c:v>
                </c:pt>
                <c:pt idx="7877">
                  <c:v>7.3004029999999996E-13</c:v>
                </c:pt>
                <c:pt idx="7878">
                  <c:v>-3.5208889999999999E-13</c:v>
                </c:pt>
                <c:pt idx="7879">
                  <c:v>7.9005440000000005E-12</c:v>
                </c:pt>
                <c:pt idx="7880">
                  <c:v>-3.2190169999999999E-13</c:v>
                </c:pt>
                <c:pt idx="7881">
                  <c:v>-8.0812100000000001E-12</c:v>
                </c:pt>
                <c:pt idx="7882">
                  <c:v>-4.9855090000000001E-12</c:v>
                </c:pt>
                <c:pt idx="7883">
                  <c:v>6.2670690000000001E-12</c:v>
                </c:pt>
                <c:pt idx="7884">
                  <c:v>-1.292067E-11</c:v>
                </c:pt>
                <c:pt idx="7885">
                  <c:v>7.0795560000000003E-13</c:v>
                </c:pt>
                <c:pt idx="7886">
                  <c:v>4.2064939999999999E-13</c:v>
                </c:pt>
                <c:pt idx="7887">
                  <c:v>3.0530459999999998E-11</c:v>
                </c:pt>
                <c:pt idx="7888">
                  <c:v>1.1647480000000001E-11</c:v>
                </c:pt>
                <c:pt idx="7889">
                  <c:v>-4.6947800000000003E-12</c:v>
                </c:pt>
                <c:pt idx="7890">
                  <c:v>1.6946839999999998E-11</c:v>
                </c:pt>
                <c:pt idx="7891">
                  <c:v>-3.9465290000000002E-11</c:v>
                </c:pt>
                <c:pt idx="7892">
                  <c:v>-3.398963E-12</c:v>
                </c:pt>
                <c:pt idx="7893">
                  <c:v>-1.09137E-12</c:v>
                </c:pt>
                <c:pt idx="7894">
                  <c:v>-4.7988860000000003E-14</c:v>
                </c:pt>
                <c:pt idx="7895">
                  <c:v>4.6806090000000004E-13</c:v>
                </c:pt>
                <c:pt idx="7896">
                  <c:v>-4.6756970000000002E-13</c:v>
                </c:pt>
                <c:pt idx="7897">
                  <c:v>8.2139869999999993E-12</c:v>
                </c:pt>
                <c:pt idx="7898">
                  <c:v>4.9745549999999999E-11</c:v>
                </c:pt>
                <c:pt idx="7899">
                  <c:v>-1.685007E-11</c:v>
                </c:pt>
                <c:pt idx="7900">
                  <c:v>-7.9059650000000004E-12</c:v>
                </c:pt>
                <c:pt idx="7901">
                  <c:v>1.873491E-11</c:v>
                </c:pt>
                <c:pt idx="7902">
                  <c:v>1.5230699999999999E-11</c:v>
                </c:pt>
                <c:pt idx="7903">
                  <c:v>-6.316379E-12</c:v>
                </c:pt>
                <c:pt idx="7904">
                  <c:v>1.273714E-11</c:v>
                </c:pt>
                <c:pt idx="7905">
                  <c:v>3.062936E-12</c:v>
                </c:pt>
                <c:pt idx="7906">
                  <c:v>-2.1738350000000001E-11</c:v>
                </c:pt>
                <c:pt idx="7907">
                  <c:v>2.8902479999999999E-11</c:v>
                </c:pt>
                <c:pt idx="7908">
                  <c:v>7.2183460000000004E-12</c:v>
                </c:pt>
                <c:pt idx="7909">
                  <c:v>-1.37963E-11</c:v>
                </c:pt>
                <c:pt idx="7910">
                  <c:v>1.6258360000000001E-11</c:v>
                </c:pt>
                <c:pt idx="7911">
                  <c:v>-3.5276129999999999E-12</c:v>
                </c:pt>
                <c:pt idx="7912">
                  <c:v>2.9510929999999998E-12</c:v>
                </c:pt>
                <c:pt idx="7913">
                  <c:v>6.149756E-12</c:v>
                </c:pt>
                <c:pt idx="7914">
                  <c:v>-8.6223120000000004E-13</c:v>
                </c:pt>
                <c:pt idx="7915">
                  <c:v>-4.8919100000000003E-12</c:v>
                </c:pt>
                <c:pt idx="7916">
                  <c:v>3.0495629999999999E-12</c:v>
                </c:pt>
                <c:pt idx="7917">
                  <c:v>1.6738159999999999E-12</c:v>
                </c:pt>
                <c:pt idx="7918">
                  <c:v>-1.310301E-11</c:v>
                </c:pt>
                <c:pt idx="7919">
                  <c:v>3.429263E-12</c:v>
                </c:pt>
                <c:pt idx="7920">
                  <c:v>-2.769086E-12</c:v>
                </c:pt>
                <c:pt idx="7921">
                  <c:v>-1.1732439999999999E-11</c:v>
                </c:pt>
                <c:pt idx="7922">
                  <c:v>-1.5181470000000002E-11</c:v>
                </c:pt>
                <c:pt idx="7923">
                  <c:v>2.8042179999999999E-11</c:v>
                </c:pt>
                <c:pt idx="7924">
                  <c:v>2.8756399999999999E-11</c:v>
                </c:pt>
                <c:pt idx="7925">
                  <c:v>-5.9608180000000001E-12</c:v>
                </c:pt>
                <c:pt idx="7926">
                  <c:v>1.419393E-11</c:v>
                </c:pt>
                <c:pt idx="7927">
                  <c:v>4.7717410000000002E-11</c:v>
                </c:pt>
                <c:pt idx="7928">
                  <c:v>1.449583E-11</c:v>
                </c:pt>
                <c:pt idx="7929">
                  <c:v>-1.037681E-12</c:v>
                </c:pt>
                <c:pt idx="7930">
                  <c:v>5.4201490000000003E-13</c:v>
                </c:pt>
                <c:pt idx="7931">
                  <c:v>-7.0055780000000004E-13</c:v>
                </c:pt>
                <c:pt idx="7932">
                  <c:v>4.02009E-13</c:v>
                </c:pt>
                <c:pt idx="7933">
                  <c:v>-1.7455600000000001E-12</c:v>
                </c:pt>
                <c:pt idx="7934">
                  <c:v>-1.731783E-12</c:v>
                </c:pt>
                <c:pt idx="7935">
                  <c:v>-4.4487889999999999E-13</c:v>
                </c:pt>
                <c:pt idx="7936">
                  <c:v>4.4193310000000003E-14</c:v>
                </c:pt>
                <c:pt idx="7937">
                  <c:v>-2.9639859999999999E-12</c:v>
                </c:pt>
                <c:pt idx="7938">
                  <c:v>1.6934700000000001E-12</c:v>
                </c:pt>
                <c:pt idx="7939">
                  <c:v>-3.3278529999999999E-12</c:v>
                </c:pt>
                <c:pt idx="7940">
                  <c:v>-3.8735349999999998E-11</c:v>
                </c:pt>
                <c:pt idx="7941">
                  <c:v>-7.1919659999999996E-13</c:v>
                </c:pt>
                <c:pt idx="7942">
                  <c:v>-1.711993E-11</c:v>
                </c:pt>
                <c:pt idx="7943">
                  <c:v>-1.5464300000000001E-11</c:v>
                </c:pt>
                <c:pt idx="7944">
                  <c:v>7.618505E-12</c:v>
                </c:pt>
                <c:pt idx="7945">
                  <c:v>6.0042780000000004E-12</c:v>
                </c:pt>
                <c:pt idx="7946">
                  <c:v>1.2119770000000001E-11</c:v>
                </c:pt>
                <c:pt idx="7947">
                  <c:v>-2.4042620000000002E-15</c:v>
                </c:pt>
                <c:pt idx="7948">
                  <c:v>-5.806638E-12</c:v>
                </c:pt>
                <c:pt idx="7949">
                  <c:v>-5.1862860000000002E-12</c:v>
                </c:pt>
                <c:pt idx="7950">
                  <c:v>1.308908E-12</c:v>
                </c:pt>
                <c:pt idx="7951">
                  <c:v>2.5744339999999999E-12</c:v>
                </c:pt>
                <c:pt idx="7952">
                  <c:v>-4.6194159999999998E-12</c:v>
                </c:pt>
                <c:pt idx="7953">
                  <c:v>2.0383180000000002E-12</c:v>
                </c:pt>
                <c:pt idx="7954">
                  <c:v>-1.135014E-11</c:v>
                </c:pt>
                <c:pt idx="7955">
                  <c:v>3.017551E-12</c:v>
                </c:pt>
                <c:pt idx="7956">
                  <c:v>-1.7968170000000001E-12</c:v>
                </c:pt>
                <c:pt idx="7957">
                  <c:v>1.1903790000000001E-12</c:v>
                </c:pt>
                <c:pt idx="7958">
                  <c:v>6.4352469999999995E-13</c:v>
                </c:pt>
                <c:pt idx="7959">
                  <c:v>-4.9678849999999997E-12</c:v>
                </c:pt>
                <c:pt idx="7960">
                  <c:v>1.387056E-11</c:v>
                </c:pt>
                <c:pt idx="7961">
                  <c:v>1.2647389999999999E-12</c:v>
                </c:pt>
                <c:pt idx="7962">
                  <c:v>-6.0637370000000001E-12</c:v>
                </c:pt>
                <c:pt idx="7963">
                  <c:v>1.133789E-11</c:v>
                </c:pt>
                <c:pt idx="7964">
                  <c:v>-5.5108299999999999E-11</c:v>
                </c:pt>
                <c:pt idx="7965">
                  <c:v>1.133363E-11</c:v>
                </c:pt>
                <c:pt idx="7966">
                  <c:v>2.8578909999999998E-12</c:v>
                </c:pt>
                <c:pt idx="7967">
                  <c:v>2.8911190000000001E-12</c:v>
                </c:pt>
                <c:pt idx="7968">
                  <c:v>-6.3957570000000003E-13</c:v>
                </c:pt>
                <c:pt idx="7969">
                  <c:v>2.402617E-12</c:v>
                </c:pt>
                <c:pt idx="7970">
                  <c:v>3.9876710000000002E-13</c:v>
                </c:pt>
                <c:pt idx="7971">
                  <c:v>-4.9937759999999997E-13</c:v>
                </c:pt>
                <c:pt idx="7972">
                  <c:v>-3.7518499999999998E-13</c:v>
                </c:pt>
                <c:pt idx="7973">
                  <c:v>-3.7395309999999997E-12</c:v>
                </c:pt>
                <c:pt idx="7974">
                  <c:v>-9.3912110000000005E-12</c:v>
                </c:pt>
                <c:pt idx="7975">
                  <c:v>1.5758509999999998E-11</c:v>
                </c:pt>
                <c:pt idx="7976">
                  <c:v>-3.3810950000000002E-13</c:v>
                </c:pt>
                <c:pt idx="7977">
                  <c:v>-6.5479489999999996E-12</c:v>
                </c:pt>
                <c:pt idx="7978">
                  <c:v>-1.5918309999999999E-11</c:v>
                </c:pt>
                <c:pt idx="7979">
                  <c:v>-4.4729379999999998E-12</c:v>
                </c:pt>
                <c:pt idx="7980">
                  <c:v>4.9377200000000001E-12</c:v>
                </c:pt>
                <c:pt idx="7981">
                  <c:v>-2.490512E-12</c:v>
                </c:pt>
                <c:pt idx="7982">
                  <c:v>3.4148760000000002E-12</c:v>
                </c:pt>
                <c:pt idx="7983">
                  <c:v>2.3155130000000001E-11</c:v>
                </c:pt>
                <c:pt idx="7984">
                  <c:v>4.3604739999999998E-12</c:v>
                </c:pt>
                <c:pt idx="7985">
                  <c:v>8.7815109999999998E-13</c:v>
                </c:pt>
                <c:pt idx="7986">
                  <c:v>-1.672422E-12</c:v>
                </c:pt>
                <c:pt idx="7987">
                  <c:v>1.2477389999999999E-11</c:v>
                </c:pt>
                <c:pt idx="7988">
                  <c:v>8.5424309999999998E-13</c:v>
                </c:pt>
                <c:pt idx="7989">
                  <c:v>-5.5130750000000001E-12</c:v>
                </c:pt>
                <c:pt idx="7990">
                  <c:v>-4.4553100000000003E-12</c:v>
                </c:pt>
                <c:pt idx="7991">
                  <c:v>-3.783052E-16</c:v>
                </c:pt>
                <c:pt idx="7992">
                  <c:v>-2.6558330000000001E-12</c:v>
                </c:pt>
                <c:pt idx="7993">
                  <c:v>3.044904E-12</c:v>
                </c:pt>
                <c:pt idx="7994">
                  <c:v>-2.098689E-12</c:v>
                </c:pt>
                <c:pt idx="7995">
                  <c:v>-2.370777E-12</c:v>
                </c:pt>
                <c:pt idx="7996">
                  <c:v>1.6032160000000001E-14</c:v>
                </c:pt>
                <c:pt idx="7997">
                  <c:v>-3.8400190000000003E-12</c:v>
                </c:pt>
                <c:pt idx="7998">
                  <c:v>4.0527029999999996E-12</c:v>
                </c:pt>
                <c:pt idx="7999">
                  <c:v>1.9287039999999999E-12</c:v>
                </c:pt>
                <c:pt idx="8000">
                  <c:v>3.5719009999999999E-12</c:v>
                </c:pt>
                <c:pt idx="8001">
                  <c:v>-8.8119830000000007E-12</c:v>
                </c:pt>
                <c:pt idx="8002">
                  <c:v>-4.3812450000000001E-11</c:v>
                </c:pt>
                <c:pt idx="8003">
                  <c:v>2.929414E-12</c:v>
                </c:pt>
                <c:pt idx="8004">
                  <c:v>-1.5779719999999999E-13</c:v>
                </c:pt>
                <c:pt idx="8005">
                  <c:v>-5.642538E-12</c:v>
                </c:pt>
                <c:pt idx="8006">
                  <c:v>9.9753079999999999E-12</c:v>
                </c:pt>
                <c:pt idx="8007">
                  <c:v>-5.0353489999999998E-12</c:v>
                </c:pt>
                <c:pt idx="8008">
                  <c:v>-3.0442179999999999E-11</c:v>
                </c:pt>
                <c:pt idx="8009">
                  <c:v>3.5483989999999999E-12</c:v>
                </c:pt>
                <c:pt idx="8010">
                  <c:v>2.0441330000000001E-11</c:v>
                </c:pt>
                <c:pt idx="8011">
                  <c:v>-5.4300100000000002E-12</c:v>
                </c:pt>
                <c:pt idx="8012">
                  <c:v>1.571901E-12</c:v>
                </c:pt>
                <c:pt idx="8013">
                  <c:v>8.1655659999999996E-13</c:v>
                </c:pt>
                <c:pt idx="8014">
                  <c:v>-5.4377080000000003E-12</c:v>
                </c:pt>
                <c:pt idx="8015">
                  <c:v>1.7739469999999999E-11</c:v>
                </c:pt>
                <c:pt idx="8016">
                  <c:v>-5.2049229999999997E-12</c:v>
                </c:pt>
                <c:pt idx="8017">
                  <c:v>-1.7630480000000001E-11</c:v>
                </c:pt>
                <c:pt idx="8018">
                  <c:v>-5.3301290000000003E-12</c:v>
                </c:pt>
                <c:pt idx="8019">
                  <c:v>1.9309329999999998E-12</c:v>
                </c:pt>
                <c:pt idx="8020">
                  <c:v>-1.406815E-12</c:v>
                </c:pt>
                <c:pt idx="8021">
                  <c:v>-5.2648609999999999E-14</c:v>
                </c:pt>
                <c:pt idx="8022">
                  <c:v>-4.517672E-13</c:v>
                </c:pt>
                <c:pt idx="8023">
                  <c:v>1.163235E-13</c:v>
                </c:pt>
                <c:pt idx="8024">
                  <c:v>2.2370819999999999E-12</c:v>
                </c:pt>
                <c:pt idx="8025">
                  <c:v>-9.3571730000000003E-12</c:v>
                </c:pt>
                <c:pt idx="8026">
                  <c:v>9.3646279999999999E-12</c:v>
                </c:pt>
                <c:pt idx="8027">
                  <c:v>3.872181E-13</c:v>
                </c:pt>
                <c:pt idx="8028">
                  <c:v>-1.08205E-12</c:v>
                </c:pt>
                <c:pt idx="8029">
                  <c:v>3.478902E-12</c:v>
                </c:pt>
                <c:pt idx="8030">
                  <c:v>-4.1431060000000002E-12</c:v>
                </c:pt>
                <c:pt idx="8031">
                  <c:v>-2.3249900000000002E-12</c:v>
                </c:pt>
                <c:pt idx="8032">
                  <c:v>1.617286E-12</c:v>
                </c:pt>
                <c:pt idx="8033">
                  <c:v>-9.8297939999999997E-13</c:v>
                </c:pt>
                <c:pt idx="8034">
                  <c:v>-2.5429850000000002E-12</c:v>
                </c:pt>
                <c:pt idx="8035">
                  <c:v>1.6655080000000001E-12</c:v>
                </c:pt>
                <c:pt idx="8036">
                  <c:v>-1.623595E-12</c:v>
                </c:pt>
                <c:pt idx="8037">
                  <c:v>3.3901570000000001E-12</c:v>
                </c:pt>
                <c:pt idx="8038">
                  <c:v>1.6604430000000001E-12</c:v>
                </c:pt>
                <c:pt idx="8039">
                  <c:v>-2.6753259999999999E-11</c:v>
                </c:pt>
                <c:pt idx="8040">
                  <c:v>2.1519900000000001E-13</c:v>
                </c:pt>
                <c:pt idx="8041">
                  <c:v>3.6959059999999999E-13</c:v>
                </c:pt>
                <c:pt idx="8042">
                  <c:v>-6.075256E-14</c:v>
                </c:pt>
                <c:pt idx="8043">
                  <c:v>1.874409E-13</c:v>
                </c:pt>
                <c:pt idx="8044">
                  <c:v>2.7193079999999999E-13</c:v>
                </c:pt>
                <c:pt idx="8045">
                  <c:v>2.7162630000000001E-12</c:v>
                </c:pt>
                <c:pt idx="8046">
                  <c:v>-9.8312529999999994E-12</c:v>
                </c:pt>
                <c:pt idx="8047">
                  <c:v>5.9078350000000003E-12</c:v>
                </c:pt>
                <c:pt idx="8048">
                  <c:v>3.2027380000000002E-12</c:v>
                </c:pt>
                <c:pt idx="8049">
                  <c:v>1.5468369999999999E-11</c:v>
                </c:pt>
                <c:pt idx="8050">
                  <c:v>1.8042989999999999E-12</c:v>
                </c:pt>
                <c:pt idx="8051">
                  <c:v>2.479102E-11</c:v>
                </c:pt>
                <c:pt idx="8052">
                  <c:v>1.234791E-11</c:v>
                </c:pt>
                <c:pt idx="8053">
                  <c:v>4.5850290000000001E-11</c:v>
                </c:pt>
                <c:pt idx="8054">
                  <c:v>3.2478190000000003E-11</c:v>
                </c:pt>
                <c:pt idx="8055">
                  <c:v>-7.1302099999999998E-12</c:v>
                </c:pt>
                <c:pt idx="8056">
                  <c:v>1.7450329999999998E-11</c:v>
                </c:pt>
                <c:pt idx="8057">
                  <c:v>1.330668E-11</c:v>
                </c:pt>
                <c:pt idx="8058">
                  <c:v>-7.9740329999999994E-12</c:v>
                </c:pt>
                <c:pt idx="8059">
                  <c:v>8.233635E-12</c:v>
                </c:pt>
                <c:pt idx="8060">
                  <c:v>-5.4441889999999999E-12</c:v>
                </c:pt>
                <c:pt idx="8061">
                  <c:v>-1.469908E-11</c:v>
                </c:pt>
                <c:pt idx="8062">
                  <c:v>-7.3390879999999992E-12</c:v>
                </c:pt>
                <c:pt idx="8063">
                  <c:v>1.3445680000000001E-12</c:v>
                </c:pt>
                <c:pt idx="8064">
                  <c:v>1.2434629999999999E-12</c:v>
                </c:pt>
                <c:pt idx="8065">
                  <c:v>7.6104039999999999E-13</c:v>
                </c:pt>
                <c:pt idx="8066">
                  <c:v>-1.5318180000000001E-12</c:v>
                </c:pt>
                <c:pt idx="8067">
                  <c:v>-1.050821E-14</c:v>
                </c:pt>
                <c:pt idx="8068">
                  <c:v>-7.3945630000000005E-13</c:v>
                </c:pt>
                <c:pt idx="8069">
                  <c:v>1.9980029999999999E-13</c:v>
                </c:pt>
                <c:pt idx="8070">
                  <c:v>1.838135E-12</c:v>
                </c:pt>
                <c:pt idx="8071">
                  <c:v>-8.2069829999999995E-13</c:v>
                </c:pt>
                <c:pt idx="8072">
                  <c:v>3.4162980000000002E-13</c:v>
                </c:pt>
                <c:pt idx="8073">
                  <c:v>6.9423799999999997E-12</c:v>
                </c:pt>
                <c:pt idx="8074">
                  <c:v>-6.7847429999999999E-13</c:v>
                </c:pt>
                <c:pt idx="8075">
                  <c:v>-1.0687839999999999E-11</c:v>
                </c:pt>
                <c:pt idx="8076">
                  <c:v>-3.116889E-11</c:v>
                </c:pt>
                <c:pt idx="8077">
                  <c:v>-2.6515010000000001E-11</c:v>
                </c:pt>
                <c:pt idx="8078">
                  <c:v>1.5677259999999999E-11</c:v>
                </c:pt>
                <c:pt idx="8079">
                  <c:v>-1.8234410000000001E-11</c:v>
                </c:pt>
                <c:pt idx="8080">
                  <c:v>2.1260899999999999E-11</c:v>
                </c:pt>
                <c:pt idx="8081">
                  <c:v>6.1112569999999998E-12</c:v>
                </c:pt>
                <c:pt idx="8082">
                  <c:v>2.5339109999999998E-12</c:v>
                </c:pt>
                <c:pt idx="8083">
                  <c:v>7.7624210000000001E-14</c:v>
                </c:pt>
                <c:pt idx="8084">
                  <c:v>7.2631190000000001E-12</c:v>
                </c:pt>
                <c:pt idx="8085">
                  <c:v>-2.4621490000000002E-12</c:v>
                </c:pt>
                <c:pt idx="8086">
                  <c:v>6.7391639999999996E-13</c:v>
                </c:pt>
                <c:pt idx="8087">
                  <c:v>1.8735919999999998E-12</c:v>
                </c:pt>
                <c:pt idx="8088">
                  <c:v>2.7930529999999998E-12</c:v>
                </c:pt>
                <c:pt idx="8089">
                  <c:v>3.028897E-12</c:v>
                </c:pt>
                <c:pt idx="8090">
                  <c:v>6.6743280000000002E-13</c:v>
                </c:pt>
                <c:pt idx="8091">
                  <c:v>7.8474610000000003E-13</c:v>
                </c:pt>
                <c:pt idx="8092">
                  <c:v>1.308908E-12</c:v>
                </c:pt>
                <c:pt idx="8093">
                  <c:v>-8.1079520000000003E-12</c:v>
                </c:pt>
                <c:pt idx="8094">
                  <c:v>-9.6977389999999997E-12</c:v>
                </c:pt>
                <c:pt idx="8095">
                  <c:v>7.9110769999999997E-12</c:v>
                </c:pt>
                <c:pt idx="8096">
                  <c:v>-9.6004640000000005E-14</c:v>
                </c:pt>
                <c:pt idx="8097">
                  <c:v>-9.9977880000000004E-12</c:v>
                </c:pt>
                <c:pt idx="8098">
                  <c:v>1.6387630000000001E-12</c:v>
                </c:pt>
                <c:pt idx="8099">
                  <c:v>-2.281496E-11</c:v>
                </c:pt>
                <c:pt idx="8100">
                  <c:v>-2.4324520000000001E-11</c:v>
                </c:pt>
                <c:pt idx="8101">
                  <c:v>-5.984117E-12</c:v>
                </c:pt>
                <c:pt idx="8102">
                  <c:v>-1.785536E-11</c:v>
                </c:pt>
                <c:pt idx="8103">
                  <c:v>-2.0503109999999999E-11</c:v>
                </c:pt>
                <c:pt idx="8104">
                  <c:v>6.3509509999999999E-12</c:v>
                </c:pt>
                <c:pt idx="8105">
                  <c:v>-1.864484E-12</c:v>
                </c:pt>
                <c:pt idx="8106">
                  <c:v>2.802981E-12</c:v>
                </c:pt>
                <c:pt idx="8107">
                  <c:v>-2.6005269999999999E-11</c:v>
                </c:pt>
                <c:pt idx="8108">
                  <c:v>1.08512E-11</c:v>
                </c:pt>
                <c:pt idx="8109">
                  <c:v>-3.395923E-12</c:v>
                </c:pt>
                <c:pt idx="8110">
                  <c:v>1.834447E-11</c:v>
                </c:pt>
                <c:pt idx="8111">
                  <c:v>-6.8171980000000001E-12</c:v>
                </c:pt>
                <c:pt idx="8112">
                  <c:v>-4.2932290000000001E-12</c:v>
                </c:pt>
                <c:pt idx="8113">
                  <c:v>-6.9118120000000002E-12</c:v>
                </c:pt>
                <c:pt idx="8114">
                  <c:v>-6.7786620000000005E-13</c:v>
                </c:pt>
                <c:pt idx="8115">
                  <c:v>-4.4042150000000001E-13</c:v>
                </c:pt>
                <c:pt idx="8116">
                  <c:v>-4.5053509999999998E-12</c:v>
                </c:pt>
                <c:pt idx="8117">
                  <c:v>2.5491120000000001E-13</c:v>
                </c:pt>
                <c:pt idx="8118">
                  <c:v>-1.2058369999999999E-12</c:v>
                </c:pt>
                <c:pt idx="8119">
                  <c:v>1.791939E-12</c:v>
                </c:pt>
                <c:pt idx="8120">
                  <c:v>4.510412E-13</c:v>
                </c:pt>
                <c:pt idx="8121">
                  <c:v>-1.122125E-13</c:v>
                </c:pt>
                <c:pt idx="8122">
                  <c:v>-1.0162049999999999E-12</c:v>
                </c:pt>
                <c:pt idx="8123">
                  <c:v>-1.3494790000000001E-12</c:v>
                </c:pt>
                <c:pt idx="8124">
                  <c:v>-3.9584990000000002E-13</c:v>
                </c:pt>
                <c:pt idx="8125">
                  <c:v>2.4903479999999998E-12</c:v>
                </c:pt>
                <c:pt idx="8126">
                  <c:v>3.3690839999999999E-12</c:v>
                </c:pt>
                <c:pt idx="8127">
                  <c:v>-3.0650399999999999E-13</c:v>
                </c:pt>
                <c:pt idx="8128">
                  <c:v>-3.4540280000000002E-13</c:v>
                </c:pt>
                <c:pt idx="8129">
                  <c:v>-1.226688E-11</c:v>
                </c:pt>
                <c:pt idx="8130">
                  <c:v>-6.9399700000000004E-12</c:v>
                </c:pt>
                <c:pt idx="8131">
                  <c:v>-4.836799E-12</c:v>
                </c:pt>
                <c:pt idx="8132">
                  <c:v>4.2976599999999997E-12</c:v>
                </c:pt>
                <c:pt idx="8133">
                  <c:v>-3.8912740000000001E-12</c:v>
                </c:pt>
                <c:pt idx="8134">
                  <c:v>1.004136E-11</c:v>
                </c:pt>
                <c:pt idx="8135">
                  <c:v>-1.6837670000000001E-12</c:v>
                </c:pt>
                <c:pt idx="8136">
                  <c:v>-9.7248850000000005E-12</c:v>
                </c:pt>
                <c:pt idx="8137">
                  <c:v>1.0358450000000001E-11</c:v>
                </c:pt>
                <c:pt idx="8138">
                  <c:v>-4.0270169999999998E-12</c:v>
                </c:pt>
                <c:pt idx="8139">
                  <c:v>4.9879669999999997E-12</c:v>
                </c:pt>
                <c:pt idx="8140">
                  <c:v>5.2155079999999999E-13</c:v>
                </c:pt>
                <c:pt idx="8141">
                  <c:v>-3.7113290000000001E-13</c:v>
                </c:pt>
                <c:pt idx="8142">
                  <c:v>-3.6383929999999999E-13</c:v>
                </c:pt>
                <c:pt idx="8143">
                  <c:v>-1.338904E-13</c:v>
                </c:pt>
                <c:pt idx="8144">
                  <c:v>3.087654E-12</c:v>
                </c:pt>
                <c:pt idx="8145">
                  <c:v>8.1878509999999999E-13</c:v>
                </c:pt>
                <c:pt idx="8146">
                  <c:v>-1.0970420000000001E-12</c:v>
                </c:pt>
                <c:pt idx="8147">
                  <c:v>1.467554E-12</c:v>
                </c:pt>
                <c:pt idx="8148">
                  <c:v>1.237993E-12</c:v>
                </c:pt>
                <c:pt idx="8149">
                  <c:v>1.1777609999999999E-14</c:v>
                </c:pt>
                <c:pt idx="8150">
                  <c:v>-1.668572E-12</c:v>
                </c:pt>
                <c:pt idx="8151">
                  <c:v>-6.1344039999999999E-13</c:v>
                </c:pt>
                <c:pt idx="8152">
                  <c:v>7.4807299999999998E-13</c:v>
                </c:pt>
                <c:pt idx="8153">
                  <c:v>1.852121E-13</c:v>
                </c:pt>
                <c:pt idx="8154">
                  <c:v>4.1457089999999998E-13</c:v>
                </c:pt>
                <c:pt idx="8155">
                  <c:v>-1.1612660000000001E-12</c:v>
                </c:pt>
                <c:pt idx="8156">
                  <c:v>-6.2782490000000005E-13</c:v>
                </c:pt>
                <c:pt idx="8157">
                  <c:v>-2.7165720000000003E-13</c:v>
                </c:pt>
                <c:pt idx="8158">
                  <c:v>-6.482871E-13</c:v>
                </c:pt>
                <c:pt idx="8159">
                  <c:v>-2.2016660000000001E-15</c:v>
                </c:pt>
                <c:pt idx="8160">
                  <c:v>-1.5820230000000001E-13</c:v>
                </c:pt>
                <c:pt idx="8161">
                  <c:v>6.5872619999999996E-14</c:v>
                </c:pt>
                <c:pt idx="8162">
                  <c:v>5.0149219999999997E-13</c:v>
                </c:pt>
                <c:pt idx="8163">
                  <c:v>-3.9666030000000002E-13</c:v>
                </c:pt>
                <c:pt idx="8164">
                  <c:v>9.1036659999999994E-13</c:v>
                </c:pt>
                <c:pt idx="8165">
                  <c:v>5.5944550000000001E-14</c:v>
                </c:pt>
                <c:pt idx="8166">
                  <c:v>-2.7915340000000002E-13</c:v>
                </c:pt>
                <c:pt idx="8167">
                  <c:v>-4.1975650000000002E-13</c:v>
                </c:pt>
                <c:pt idx="8168">
                  <c:v>-3.7315899999999998E-13</c:v>
                </c:pt>
                <c:pt idx="8169">
                  <c:v>4.6481899999999996E-13</c:v>
                </c:pt>
                <c:pt idx="8170">
                  <c:v>2.7517260000000001E-13</c:v>
                </c:pt>
                <c:pt idx="8171">
                  <c:v>-8.4906190000000001E-13</c:v>
                </c:pt>
                <c:pt idx="8172">
                  <c:v>-2.990079E-13</c:v>
                </c:pt>
                <c:pt idx="8173">
                  <c:v>-5.674504E-13</c:v>
                </c:pt>
                <c:pt idx="8174">
                  <c:v>-4.6412540000000003E-13</c:v>
                </c:pt>
                <c:pt idx="8175">
                  <c:v>-6.4417809999999998E-12</c:v>
                </c:pt>
                <c:pt idx="8176">
                  <c:v>2.033455E-12</c:v>
                </c:pt>
                <c:pt idx="8177">
                  <c:v>2.3845839999999998E-12</c:v>
                </c:pt>
                <c:pt idx="8178">
                  <c:v>2.3845839999999998E-12</c:v>
                </c:pt>
                <c:pt idx="8179">
                  <c:v>2.35055E-13</c:v>
                </c:pt>
                <c:pt idx="8180">
                  <c:v>-5.4385169999999996E-12</c:v>
                </c:pt>
                <c:pt idx="8181">
                  <c:v>2.6769859999999999E-14</c:v>
                </c:pt>
                <c:pt idx="8182">
                  <c:v>4.2287740000000003E-12</c:v>
                </c:pt>
                <c:pt idx="8183">
                  <c:v>1.221986E-12</c:v>
                </c:pt>
                <c:pt idx="8184">
                  <c:v>-2.835536E-12</c:v>
                </c:pt>
                <c:pt idx="8185">
                  <c:v>-1.183349E-12</c:v>
                </c:pt>
                <c:pt idx="8186">
                  <c:v>-2.4064340000000002E-12</c:v>
                </c:pt>
                <c:pt idx="8187">
                  <c:v>4.4131520000000004E-12</c:v>
                </c:pt>
                <c:pt idx="8188">
                  <c:v>-2.3667260000000001E-12</c:v>
                </c:pt>
                <c:pt idx="8189">
                  <c:v>-2.8361450000000001E-12</c:v>
                </c:pt>
                <c:pt idx="8190">
                  <c:v>8.6741830000000003E-14</c:v>
                </c:pt>
                <c:pt idx="8191">
                  <c:v>1.8588020000000001E-12</c:v>
                </c:pt>
                <c:pt idx="8192">
                  <c:v>2.4194390000000001E-13</c:v>
                </c:pt>
                <c:pt idx="8193">
                  <c:v>3.3312010000000001E-13</c:v>
                </c:pt>
                <c:pt idx="8194">
                  <c:v>-5.6168049999999997E-12</c:v>
                </c:pt>
                <c:pt idx="8195">
                  <c:v>7.1930170000000005E-13</c:v>
                </c:pt>
                <c:pt idx="8196">
                  <c:v>-1.5490380000000001E-12</c:v>
                </c:pt>
                <c:pt idx="8197">
                  <c:v>-1.9357979999999999E-12</c:v>
                </c:pt>
                <c:pt idx="8198">
                  <c:v>-2.9550699999999998E-12</c:v>
                </c:pt>
                <c:pt idx="8199">
                  <c:v>4.7879919999999998E-13</c:v>
                </c:pt>
                <c:pt idx="8200">
                  <c:v>-1.1489320000000001E-11</c:v>
                </c:pt>
                <c:pt idx="8201">
                  <c:v>-1.38119E-11</c:v>
                </c:pt>
                <c:pt idx="8202">
                  <c:v>-8.7601120000000007E-12</c:v>
                </c:pt>
                <c:pt idx="8203">
                  <c:v>-5.6771769999999997E-12</c:v>
                </c:pt>
                <c:pt idx="8204">
                  <c:v>-6.4865569999999997E-12</c:v>
                </c:pt>
                <c:pt idx="8205">
                  <c:v>1.4578290000000001E-12</c:v>
                </c:pt>
                <c:pt idx="8206">
                  <c:v>3.2947300000000002E-13</c:v>
                </c:pt>
                <c:pt idx="8207">
                  <c:v>-1.440203E-13</c:v>
                </c:pt>
                <c:pt idx="8208">
                  <c:v>4.7029679999999997E-14</c:v>
                </c:pt>
                <c:pt idx="8209">
                  <c:v>2.4478049999999998E-13</c:v>
                </c:pt>
                <c:pt idx="8210">
                  <c:v>-2.669976E-13</c:v>
                </c:pt>
                <c:pt idx="8211">
                  <c:v>-2.1655050000000001E-13</c:v>
                </c:pt>
                <c:pt idx="8212">
                  <c:v>-2.830027E-13</c:v>
                </c:pt>
                <c:pt idx="8213">
                  <c:v>-1.3875279999999999E-13</c:v>
                </c:pt>
                <c:pt idx="8214">
                  <c:v>-2.5119480000000001E-13</c:v>
                </c:pt>
                <c:pt idx="8215">
                  <c:v>-2.5747519999999999E-13</c:v>
                </c:pt>
                <c:pt idx="8216">
                  <c:v>-2.2992189999999998E-13</c:v>
                </c:pt>
                <c:pt idx="8217">
                  <c:v>-3.2372490000000001E-13</c:v>
                </c:pt>
                <c:pt idx="8218">
                  <c:v>-4.5541360000000003E-13</c:v>
                </c:pt>
                <c:pt idx="8219">
                  <c:v>-5.7916139999999995E-14</c:v>
                </c:pt>
                <c:pt idx="8220">
                  <c:v>-2.5362590000000001E-13</c:v>
                </c:pt>
                <c:pt idx="8221">
                  <c:v>4.8650469999999997E-14</c:v>
                </c:pt>
                <c:pt idx="8222">
                  <c:v>-2.3701280000000002E-13</c:v>
                </c:pt>
                <c:pt idx="8223">
                  <c:v>-2.1918420000000001E-13</c:v>
                </c:pt>
                <c:pt idx="8224">
                  <c:v>-2.0966200000000001E-13</c:v>
                </c:pt>
                <c:pt idx="8225">
                  <c:v>-1.7603079999999999E-13</c:v>
                </c:pt>
                <c:pt idx="8226">
                  <c:v>-3.0427540000000001E-13</c:v>
                </c:pt>
                <c:pt idx="8227">
                  <c:v>-5.1112789999999996E-13</c:v>
                </c:pt>
                <c:pt idx="8228">
                  <c:v>-3.3425999999999998E-13</c:v>
                </c:pt>
                <c:pt idx="8229">
                  <c:v>-5.4394889999999999E-13</c:v>
                </c:pt>
                <c:pt idx="8230">
                  <c:v>-4.1165229999999998E-13</c:v>
                </c:pt>
                <c:pt idx="8231">
                  <c:v>-3.3604369999999999E-14</c:v>
                </c:pt>
                <c:pt idx="8232">
                  <c:v>-4.5557639999999999E-14</c:v>
                </c:pt>
                <c:pt idx="8233">
                  <c:v>-1.223423E-13</c:v>
                </c:pt>
                <c:pt idx="8234">
                  <c:v>-1.9548020000000001E-13</c:v>
                </c:pt>
                <c:pt idx="8235">
                  <c:v>-4.5014590000000001E-13</c:v>
                </c:pt>
                <c:pt idx="8236">
                  <c:v>-5.6096719999999998E-13</c:v>
                </c:pt>
                <c:pt idx="8237">
                  <c:v>-3.0123649999999999E-13</c:v>
                </c:pt>
                <c:pt idx="8238">
                  <c:v>-3.901771E-13</c:v>
                </c:pt>
                <c:pt idx="8239">
                  <c:v>-2.981974E-13</c:v>
                </c:pt>
                <c:pt idx="8240">
                  <c:v>-4.7344479999999999E-13</c:v>
                </c:pt>
                <c:pt idx="8241">
                  <c:v>-1.695477E-13</c:v>
                </c:pt>
                <c:pt idx="8242">
                  <c:v>-5.1072279999999997E-13</c:v>
                </c:pt>
                <c:pt idx="8243">
                  <c:v>-3.731587E-13</c:v>
                </c:pt>
                <c:pt idx="8244">
                  <c:v>-1.549607E-13</c:v>
                </c:pt>
                <c:pt idx="8245">
                  <c:v>-4.4021879999999998E-13</c:v>
                </c:pt>
                <c:pt idx="8246">
                  <c:v>-1.069449E-13</c:v>
                </c:pt>
                <c:pt idx="8247">
                  <c:v>-2.6172970000000002E-13</c:v>
                </c:pt>
                <c:pt idx="8248">
                  <c:v>-1.916309E-13</c:v>
                </c:pt>
                <c:pt idx="8249">
                  <c:v>-2.2951669999999998E-13</c:v>
                </c:pt>
                <c:pt idx="8250">
                  <c:v>-1.1646699999999999E-13</c:v>
                </c:pt>
                <c:pt idx="8251">
                  <c:v>9.5859450000000006E-14</c:v>
                </c:pt>
                <c:pt idx="8252">
                  <c:v>1.8503059999999998E-15</c:v>
                </c:pt>
                <c:pt idx="8253">
                  <c:v>7.1748410000000006E-14</c:v>
                </c:pt>
                <c:pt idx="8254">
                  <c:v>8.1271250000000006E-14</c:v>
                </c:pt>
                <c:pt idx="8255">
                  <c:v>4.3382919999999999E-14</c:v>
                </c:pt>
                <c:pt idx="8256">
                  <c:v>2.2917919999999998E-13</c:v>
                </c:pt>
                <c:pt idx="8257">
                  <c:v>6.9519650000000003E-14</c:v>
                </c:pt>
                <c:pt idx="8258">
                  <c:v>1.3536909999999999E-13</c:v>
                </c:pt>
                <c:pt idx="8259">
                  <c:v>1.6738209999999999E-13</c:v>
                </c:pt>
                <c:pt idx="8260">
                  <c:v>1.0051960000000001E-13</c:v>
                </c:pt>
                <c:pt idx="8261">
                  <c:v>1.126763E-13</c:v>
                </c:pt>
                <c:pt idx="8262">
                  <c:v>1.266567E-13</c:v>
                </c:pt>
                <c:pt idx="8263">
                  <c:v>-3.2818200000000001E-13</c:v>
                </c:pt>
                <c:pt idx="8264">
                  <c:v>1.4124489999999999E-13</c:v>
                </c:pt>
                <c:pt idx="8265">
                  <c:v>1.9635580000000001E-13</c:v>
                </c:pt>
                <c:pt idx="8266">
                  <c:v>1.495521E-13</c:v>
                </c:pt>
                <c:pt idx="8267">
                  <c:v>2.3019230000000002E-13</c:v>
                </c:pt>
                <c:pt idx="8268">
                  <c:v>3.1245339999999999E-13</c:v>
                </c:pt>
                <c:pt idx="8269">
                  <c:v>1.4651290000000001E-13</c:v>
                </c:pt>
                <c:pt idx="8270">
                  <c:v>1.4671550000000001E-13</c:v>
                </c:pt>
                <c:pt idx="8271">
                  <c:v>1.240227E-13</c:v>
                </c:pt>
                <c:pt idx="8272">
                  <c:v>-5.5890129999999998E-14</c:v>
                </c:pt>
                <c:pt idx="8273">
                  <c:v>-1.1585919999999999E-13</c:v>
                </c:pt>
                <c:pt idx="8274">
                  <c:v>-1.2639429999999999E-13</c:v>
                </c:pt>
                <c:pt idx="8275">
                  <c:v>-3.826808E-13</c:v>
                </c:pt>
                <c:pt idx="8276">
                  <c:v>-3.4414749999999999E-14</c:v>
                </c:pt>
                <c:pt idx="8277">
                  <c:v>1.398266E-13</c:v>
                </c:pt>
                <c:pt idx="8278">
                  <c:v>-4.251866E-14</c:v>
                </c:pt>
                <c:pt idx="8279">
                  <c:v>-1.6529309999999999E-13</c:v>
                </c:pt>
                <c:pt idx="8280">
                  <c:v>-5.041997E-14</c:v>
                </c:pt>
                <c:pt idx="8281">
                  <c:v>-1.5374499999999999E-13</c:v>
                </c:pt>
                <c:pt idx="8282">
                  <c:v>-2.2546469999999999E-13</c:v>
                </c:pt>
                <c:pt idx="8283">
                  <c:v>-1.6265930000000001E-13</c:v>
                </c:pt>
                <c:pt idx="8284">
                  <c:v>-1.2943319999999999E-13</c:v>
                </c:pt>
                <c:pt idx="8285">
                  <c:v>-1.225449E-13</c:v>
                </c:pt>
                <c:pt idx="8286">
                  <c:v>-1.9932959999999999E-13</c:v>
                </c:pt>
                <c:pt idx="8287">
                  <c:v>-1.977087E-13</c:v>
                </c:pt>
                <c:pt idx="8288">
                  <c:v>-1.349034E-13</c:v>
                </c:pt>
                <c:pt idx="8289">
                  <c:v>-1.57797E-13</c:v>
                </c:pt>
                <c:pt idx="8290">
                  <c:v>-1.6306450000000001E-13</c:v>
                </c:pt>
                <c:pt idx="8291">
                  <c:v>-2.9353770000000001E-13</c:v>
                </c:pt>
                <c:pt idx="8292">
                  <c:v>-1.8636330000000001E-13</c:v>
                </c:pt>
                <c:pt idx="8293">
                  <c:v>-2.16753E-13</c:v>
                </c:pt>
                <c:pt idx="8294">
                  <c:v>-4.412317E-13</c:v>
                </c:pt>
                <c:pt idx="8295">
                  <c:v>-4.9208380000000003E-13</c:v>
                </c:pt>
                <c:pt idx="8296">
                  <c:v>-4.9086819999999998E-13</c:v>
                </c:pt>
                <c:pt idx="8297">
                  <c:v>-4.2482119999999999E-13</c:v>
                </c:pt>
                <c:pt idx="8298">
                  <c:v>-4.8701909999999996E-13</c:v>
                </c:pt>
                <c:pt idx="8299">
                  <c:v>-5.3138790000000002E-13</c:v>
                </c:pt>
                <c:pt idx="8300">
                  <c:v>-5.2389160000000002E-13</c:v>
                </c:pt>
                <c:pt idx="8301">
                  <c:v>-4.8337200000000003E-13</c:v>
                </c:pt>
                <c:pt idx="8302">
                  <c:v>-4.9005790000000003E-13</c:v>
                </c:pt>
                <c:pt idx="8303">
                  <c:v>-5.5245809999999996E-13</c:v>
                </c:pt>
                <c:pt idx="8304">
                  <c:v>-4.7668619999999999E-13</c:v>
                </c:pt>
                <c:pt idx="8305">
                  <c:v>-3.9686269999999998E-13</c:v>
                </c:pt>
                <c:pt idx="8306">
                  <c:v>-3.7862889999999999E-13</c:v>
                </c:pt>
                <c:pt idx="8307">
                  <c:v>-3.8977169999999999E-13</c:v>
                </c:pt>
                <c:pt idx="8308">
                  <c:v>-2.5848810000000001E-13</c:v>
                </c:pt>
                <c:pt idx="8309">
                  <c:v>-2.7287260000000001E-13</c:v>
                </c:pt>
                <c:pt idx="8310">
                  <c:v>-3.0873260000000002E-13</c:v>
                </c:pt>
                <c:pt idx="8311">
                  <c:v>-2.6821299999999999E-13</c:v>
                </c:pt>
                <c:pt idx="8312">
                  <c:v>-1.7056070000000001E-13</c:v>
                </c:pt>
                <c:pt idx="8313">
                  <c:v>-2.524103E-13</c:v>
                </c:pt>
                <c:pt idx="8314">
                  <c:v>-8.4861659999999995E-14</c:v>
                </c:pt>
                <c:pt idx="8315">
                  <c:v>-6.723565E-14</c:v>
                </c:pt>
                <c:pt idx="8316">
                  <c:v>-1.3004090000000001E-13</c:v>
                </c:pt>
                <c:pt idx="8317">
                  <c:v>1.2138870000000001E-13</c:v>
                </c:pt>
                <c:pt idx="8318">
                  <c:v>-2.2461459999999999E-14</c:v>
                </c:pt>
                <c:pt idx="8319">
                  <c:v>8.1308690000000005E-15</c:v>
                </c:pt>
                <c:pt idx="8320">
                  <c:v>-3.8224330000000003E-15</c:v>
                </c:pt>
                <c:pt idx="8321">
                  <c:v>2.0020540000000001E-13</c:v>
                </c:pt>
                <c:pt idx="8322">
                  <c:v>9.7075109999999998E-14</c:v>
                </c:pt>
                <c:pt idx="8323">
                  <c:v>1.2787240000000001E-13</c:v>
                </c:pt>
                <c:pt idx="8324">
                  <c:v>1.7123169999999999E-13</c:v>
                </c:pt>
                <c:pt idx="8325">
                  <c:v>1.7751270000000001E-13</c:v>
                </c:pt>
                <c:pt idx="8326">
                  <c:v>6.0402039999999999E-14</c:v>
                </c:pt>
                <c:pt idx="8327">
                  <c:v>1.493494E-13</c:v>
                </c:pt>
                <c:pt idx="8328">
                  <c:v>6.9924870000000001E-14</c:v>
                </c:pt>
                <c:pt idx="8329">
                  <c:v>1.6758469999999999E-13</c:v>
                </c:pt>
                <c:pt idx="8330">
                  <c:v>1.398266E-13</c:v>
                </c:pt>
                <c:pt idx="8331">
                  <c:v>1.0457179999999999E-13</c:v>
                </c:pt>
                <c:pt idx="8332">
                  <c:v>5.0879199999999999E-14</c:v>
                </c:pt>
                <c:pt idx="8333">
                  <c:v>4.50037E-14</c:v>
                </c:pt>
                <c:pt idx="8334">
                  <c:v>2.6364680000000001E-14</c:v>
                </c:pt>
                <c:pt idx="8335">
                  <c:v>2.2110109999999999E-14</c:v>
                </c:pt>
                <c:pt idx="8336">
                  <c:v>6.6075219999999997E-14</c:v>
                </c:pt>
                <c:pt idx="8337">
                  <c:v>4.0789070000000004E-15</c:v>
                </c:pt>
                <c:pt idx="8338">
                  <c:v>-1.2031619999999999E-13</c:v>
                </c:pt>
                <c:pt idx="8339">
                  <c:v>-1.5415019999999999E-13</c:v>
                </c:pt>
                <c:pt idx="8340">
                  <c:v>-1.099838E-13</c:v>
                </c:pt>
                <c:pt idx="8341">
                  <c:v>-1.5050340000000001E-13</c:v>
                </c:pt>
                <c:pt idx="8342">
                  <c:v>-1.7299189999999999E-13</c:v>
                </c:pt>
                <c:pt idx="8343">
                  <c:v>-6.4399250000000005E-14</c:v>
                </c:pt>
                <c:pt idx="8344">
                  <c:v>-1.2295E-13</c:v>
                </c:pt>
                <c:pt idx="8345">
                  <c:v>-9.2357800000000002E-14</c:v>
                </c:pt>
                <c:pt idx="8346">
                  <c:v>-9.3370750000000001E-14</c:v>
                </c:pt>
                <c:pt idx="8347">
                  <c:v>-7.7770730000000001E-14</c:v>
                </c:pt>
                <c:pt idx="8348">
                  <c:v>8.5360490000000005E-15</c:v>
                </c:pt>
                <c:pt idx="8349">
                  <c:v>-1.5354239999999999E-13</c:v>
                </c:pt>
                <c:pt idx="8350">
                  <c:v>-1.9163079999999999E-13</c:v>
                </c:pt>
                <c:pt idx="8351">
                  <c:v>-2.5990629999999998E-13</c:v>
                </c:pt>
                <c:pt idx="8352">
                  <c:v>-2.791531E-13</c:v>
                </c:pt>
                <c:pt idx="8353">
                  <c:v>-3.212937E-13</c:v>
                </c:pt>
                <c:pt idx="8354">
                  <c:v>-3.1805199999999999E-13</c:v>
                </c:pt>
                <c:pt idx="8355">
                  <c:v>-2.9698179999999999E-13</c:v>
                </c:pt>
                <c:pt idx="8356">
                  <c:v>-3.8166780000000002E-13</c:v>
                </c:pt>
                <c:pt idx="8357">
                  <c:v>-4.0679009999999998E-13</c:v>
                </c:pt>
                <c:pt idx="8358">
                  <c:v>-4.6959529999999995E-13</c:v>
                </c:pt>
                <c:pt idx="8359">
                  <c:v>-5.0363199999999999E-13</c:v>
                </c:pt>
                <c:pt idx="8360">
                  <c:v>-5.6056200000000003E-13</c:v>
                </c:pt>
                <c:pt idx="8361">
                  <c:v>-6.1242689999999997E-13</c:v>
                </c:pt>
                <c:pt idx="8362">
                  <c:v>-4.9492019999999999E-13</c:v>
                </c:pt>
                <c:pt idx="8363">
                  <c:v>-5.8142970000000001E-13</c:v>
                </c:pt>
                <c:pt idx="8364">
                  <c:v>-5.8041640000000001E-13</c:v>
                </c:pt>
                <c:pt idx="8365">
                  <c:v>-5.2166289999999998E-13</c:v>
                </c:pt>
                <c:pt idx="8366">
                  <c:v>-5.3138779999999996E-13</c:v>
                </c:pt>
                <c:pt idx="8367">
                  <c:v>-4.4852520000000001E-13</c:v>
                </c:pt>
                <c:pt idx="8368">
                  <c:v>-4.4730970000000002E-13</c:v>
                </c:pt>
                <c:pt idx="8369">
                  <c:v>-4.5703440000000004E-13</c:v>
                </c:pt>
                <c:pt idx="8370">
                  <c:v>-4.8499269999999998E-13</c:v>
                </c:pt>
                <c:pt idx="8371">
                  <c:v>1.5502259999999999E-13</c:v>
                </c:pt>
                <c:pt idx="8372">
                  <c:v>2.1337539999999999E-13</c:v>
                </c:pt>
                <c:pt idx="8373">
                  <c:v>2.2532960000000001E-13</c:v>
                </c:pt>
                <c:pt idx="8374">
                  <c:v>2.8530319999999999E-13</c:v>
                </c:pt>
                <c:pt idx="8375">
                  <c:v>1.7102909999999999E-13</c:v>
                </c:pt>
                <c:pt idx="8376">
                  <c:v>1.4387890000000001E-13</c:v>
                </c:pt>
                <c:pt idx="8377">
                  <c:v>2.7051229999999999E-13</c:v>
                </c:pt>
                <c:pt idx="8378">
                  <c:v>1.821728E-13</c:v>
                </c:pt>
                <c:pt idx="8379">
                  <c:v>1.590749E-13</c:v>
                </c:pt>
                <c:pt idx="8380">
                  <c:v>-1.3510600000000001E-13</c:v>
                </c:pt>
                <c:pt idx="8381">
                  <c:v>5.270273E-14</c:v>
                </c:pt>
                <c:pt idx="8382">
                  <c:v>-5.4877120000000003E-14</c:v>
                </c:pt>
                <c:pt idx="8383">
                  <c:v>6.7696129999999994E-14</c:v>
                </c:pt>
                <c:pt idx="8384">
                  <c:v>7.6003290000000005E-14</c:v>
                </c:pt>
                <c:pt idx="8385">
                  <c:v>3.7102380000000002E-14</c:v>
                </c:pt>
                <c:pt idx="8386">
                  <c:v>6.850658E-14</c:v>
                </c:pt>
                <c:pt idx="8387">
                  <c:v>5.0271359999999998E-14</c:v>
                </c:pt>
                <c:pt idx="8388">
                  <c:v>4.0343949999999997E-14</c:v>
                </c:pt>
                <c:pt idx="8389">
                  <c:v>7.1951020000000005E-14</c:v>
                </c:pt>
                <c:pt idx="8390">
                  <c:v>4.9460909999999999E-14</c:v>
                </c:pt>
                <c:pt idx="8391">
                  <c:v>4.3990710000000002E-14</c:v>
                </c:pt>
                <c:pt idx="8392">
                  <c:v>6.1009880000000006E-14</c:v>
                </c:pt>
                <c:pt idx="8393">
                  <c:v>-1.028929E-13</c:v>
                </c:pt>
                <c:pt idx="8394">
                  <c:v>-1.604307E-13</c:v>
                </c:pt>
                <c:pt idx="8395">
                  <c:v>-1.7562559999999999E-13</c:v>
                </c:pt>
                <c:pt idx="8396">
                  <c:v>-1.132254E-13</c:v>
                </c:pt>
                <c:pt idx="8397">
                  <c:v>-1.66914E-13</c:v>
                </c:pt>
                <c:pt idx="8398">
                  <c:v>-2.3741800000000002E-13</c:v>
                </c:pt>
                <c:pt idx="8399">
                  <c:v>-1.9953210000000001E-13</c:v>
                </c:pt>
                <c:pt idx="8400">
                  <c:v>-2.6821299999999999E-13</c:v>
                </c:pt>
                <c:pt idx="8401">
                  <c:v>-1.681295E-13</c:v>
                </c:pt>
                <c:pt idx="8402">
                  <c:v>-3.1420270000000001E-13</c:v>
                </c:pt>
                <c:pt idx="8403">
                  <c:v>-2.9981830000000001E-13</c:v>
                </c:pt>
                <c:pt idx="8404">
                  <c:v>-4.128681E-13</c:v>
                </c:pt>
                <c:pt idx="8405">
                  <c:v>-3.5938209999999998E-13</c:v>
                </c:pt>
                <c:pt idx="8406">
                  <c:v>-3.4378209999999998E-13</c:v>
                </c:pt>
                <c:pt idx="8407">
                  <c:v>-4.0131989999999999E-13</c:v>
                </c:pt>
                <c:pt idx="8408">
                  <c:v>-3.5330410000000001E-13</c:v>
                </c:pt>
                <c:pt idx="8409">
                  <c:v>-3.9200040000000002E-13</c:v>
                </c:pt>
                <c:pt idx="8410">
                  <c:v>-3.938238E-13</c:v>
                </c:pt>
                <c:pt idx="8411">
                  <c:v>-3.2899240000000002E-13</c:v>
                </c:pt>
                <c:pt idx="8412">
                  <c:v>-3.3912229999999999E-13</c:v>
                </c:pt>
                <c:pt idx="8413">
                  <c:v>-2.615272E-13</c:v>
                </c:pt>
                <c:pt idx="8414">
                  <c:v>-2.2364139999999999E-13</c:v>
                </c:pt>
                <c:pt idx="8415">
                  <c:v>-2.647687E-13</c:v>
                </c:pt>
                <c:pt idx="8416">
                  <c:v>-3.1339230000000001E-13</c:v>
                </c:pt>
                <c:pt idx="8417">
                  <c:v>-2.7874800000000001E-13</c:v>
                </c:pt>
                <c:pt idx="8418">
                  <c:v>-2.260726E-13</c:v>
                </c:pt>
                <c:pt idx="8419">
                  <c:v>-2.38431E-13</c:v>
                </c:pt>
                <c:pt idx="8420">
                  <c:v>-1.798802E-13</c:v>
                </c:pt>
                <c:pt idx="8421">
                  <c:v>-2.4491410000000001E-13</c:v>
                </c:pt>
                <c:pt idx="8422">
                  <c:v>-2.90296E-13</c:v>
                </c:pt>
                <c:pt idx="8423">
                  <c:v>-2.4775050000000002E-13</c:v>
                </c:pt>
                <c:pt idx="8424">
                  <c:v>-3.2372469999999999E-13</c:v>
                </c:pt>
                <c:pt idx="8425">
                  <c:v>-2.9049860000000002E-13</c:v>
                </c:pt>
                <c:pt idx="8426">
                  <c:v>-2.3701280000000002E-13</c:v>
                </c:pt>
                <c:pt idx="8427">
                  <c:v>-1.1565650000000001E-13</c:v>
                </c:pt>
                <c:pt idx="8428">
                  <c:v>-1.5354239999999999E-13</c:v>
                </c:pt>
                <c:pt idx="8429">
                  <c:v>-9.5801929999999999E-14</c:v>
                </c:pt>
                <c:pt idx="8430">
                  <c:v>-1.11402E-13</c:v>
                </c:pt>
                <c:pt idx="8431">
                  <c:v>-1.7765149999999999E-13</c:v>
                </c:pt>
                <c:pt idx="8432">
                  <c:v>-6.0549860000000004E-14</c:v>
                </c:pt>
                <c:pt idx="8433">
                  <c:v>-8.6279819999999994E-14</c:v>
                </c:pt>
                <c:pt idx="8434">
                  <c:v>-1.4199429999999999E-13</c:v>
                </c:pt>
                <c:pt idx="8435">
                  <c:v>-7.1692750000000005E-14</c:v>
                </c:pt>
                <c:pt idx="8436">
                  <c:v>-7.5136950000000002E-14</c:v>
                </c:pt>
                <c:pt idx="8437">
                  <c:v>5.9996810000000003E-14</c:v>
                </c:pt>
                <c:pt idx="8438">
                  <c:v>4.216733E-14</c:v>
                </c:pt>
                <c:pt idx="8439">
                  <c:v>9.8898619999999996E-14</c:v>
                </c:pt>
                <c:pt idx="8440">
                  <c:v>1.0214050000000001E-13</c:v>
                </c:pt>
                <c:pt idx="8441">
                  <c:v>1.0659789999999999E-13</c:v>
                </c:pt>
                <c:pt idx="8442">
                  <c:v>1.635323E-13</c:v>
                </c:pt>
                <c:pt idx="8443">
                  <c:v>8.2689550000000004E-14</c:v>
                </c:pt>
                <c:pt idx="8444">
                  <c:v>1.236175E-13</c:v>
                </c:pt>
                <c:pt idx="8445">
                  <c:v>1.264541E-13</c:v>
                </c:pt>
                <c:pt idx="8446">
                  <c:v>1.558331E-13</c:v>
                </c:pt>
                <c:pt idx="8447">
                  <c:v>2.3728369999999999E-13</c:v>
                </c:pt>
                <c:pt idx="8448">
                  <c:v>1.787284E-13</c:v>
                </c:pt>
                <c:pt idx="8449">
                  <c:v>1.130816E-13</c:v>
                </c:pt>
                <c:pt idx="8450">
                  <c:v>1.005195E-13</c:v>
                </c:pt>
                <c:pt idx="8451">
                  <c:v>8.6944420000000006E-14</c:v>
                </c:pt>
                <c:pt idx="8452">
                  <c:v>1.5380690000000001E-13</c:v>
                </c:pt>
                <c:pt idx="8453">
                  <c:v>7.2356240000000002E-14</c:v>
                </c:pt>
                <c:pt idx="8454">
                  <c:v>1.3739520000000001E-13</c:v>
                </c:pt>
                <c:pt idx="8455">
                  <c:v>2.292052E-14</c:v>
                </c:pt>
                <c:pt idx="8456">
                  <c:v>4.9258290000000002E-14</c:v>
                </c:pt>
                <c:pt idx="8457">
                  <c:v>1.264541E-13</c:v>
                </c:pt>
                <c:pt idx="8458">
                  <c:v>1.234149E-13</c:v>
                </c:pt>
                <c:pt idx="8459">
                  <c:v>-9.2155180000000005E-14</c:v>
                </c:pt>
                <c:pt idx="8460">
                  <c:v>-1.207215E-13</c:v>
                </c:pt>
                <c:pt idx="8461">
                  <c:v>-1.3125659999999999E-13</c:v>
                </c:pt>
                <c:pt idx="8462">
                  <c:v>-1.3551120000000001E-13</c:v>
                </c:pt>
                <c:pt idx="8463">
                  <c:v>-1.6286190000000001E-13</c:v>
                </c:pt>
                <c:pt idx="8464">
                  <c:v>-1.924413E-13</c:v>
                </c:pt>
                <c:pt idx="8465">
                  <c:v>-2.0885170000000001E-13</c:v>
                </c:pt>
                <c:pt idx="8466">
                  <c:v>-1.5171900000000001E-13</c:v>
                </c:pt>
                <c:pt idx="8467">
                  <c:v>-1.5881000000000001E-13</c:v>
                </c:pt>
                <c:pt idx="8468">
                  <c:v>-2.2465429999999999E-13</c:v>
                </c:pt>
                <c:pt idx="8469">
                  <c:v>-1.642802E-13</c:v>
                </c:pt>
                <c:pt idx="8470">
                  <c:v>-2.9957559999999997E-14</c:v>
                </c:pt>
                <c:pt idx="8471">
                  <c:v>-3.7251089999999998E-14</c:v>
                </c:pt>
                <c:pt idx="8472">
                  <c:v>-5.8523900000000004E-14</c:v>
                </c:pt>
                <c:pt idx="8473">
                  <c:v>-3.198354E-14</c:v>
                </c:pt>
                <c:pt idx="8474">
                  <c:v>-2.225885E-14</c:v>
                </c:pt>
                <c:pt idx="8475">
                  <c:v>-5.6295310000000002E-14</c:v>
                </c:pt>
                <c:pt idx="8476">
                  <c:v>-1.861208E-14</c:v>
                </c:pt>
                <c:pt idx="8477">
                  <c:v>-7.9391499999999998E-14</c:v>
                </c:pt>
                <c:pt idx="8478">
                  <c:v>-1.689398E-13</c:v>
                </c:pt>
                <c:pt idx="8479">
                  <c:v>-3.866927E-14</c:v>
                </c:pt>
                <c:pt idx="8480">
                  <c:v>-2.088516E-13</c:v>
                </c:pt>
                <c:pt idx="8481">
                  <c:v>-2.811791E-13</c:v>
                </c:pt>
                <c:pt idx="8482">
                  <c:v>-3.838964E-13</c:v>
                </c:pt>
                <c:pt idx="8483">
                  <c:v>-3.516832E-13</c:v>
                </c:pt>
                <c:pt idx="8484">
                  <c:v>-4.353562E-13</c:v>
                </c:pt>
                <c:pt idx="8485">
                  <c:v>-3.616105E-13</c:v>
                </c:pt>
                <c:pt idx="8486">
                  <c:v>-4.6655649999999998E-13</c:v>
                </c:pt>
                <c:pt idx="8487">
                  <c:v>-5.1173570000000004E-13</c:v>
                </c:pt>
                <c:pt idx="8488">
                  <c:v>-4.5318489999999999E-13</c:v>
                </c:pt>
                <c:pt idx="8489">
                  <c:v>-5.1842140000000003E-13</c:v>
                </c:pt>
                <c:pt idx="8490">
                  <c:v>-5.9480080000000001E-13</c:v>
                </c:pt>
                <c:pt idx="8491">
                  <c:v>-5.4131529999999997E-13</c:v>
                </c:pt>
                <c:pt idx="8492">
                  <c:v>-6.9853100000000003E-13</c:v>
                </c:pt>
                <c:pt idx="8493">
                  <c:v>-6.9407379999999996E-13</c:v>
                </c:pt>
                <c:pt idx="8494">
                  <c:v>-6.6267129999999999E-13</c:v>
                </c:pt>
                <c:pt idx="8495">
                  <c:v>-5.8852029999999997E-13</c:v>
                </c:pt>
                <c:pt idx="8496">
                  <c:v>-5.7271780000000005E-13</c:v>
                </c:pt>
                <c:pt idx="8497">
                  <c:v>-5.6461380000000003E-13</c:v>
                </c:pt>
                <c:pt idx="8498">
                  <c:v>-4.5034859999999999E-13</c:v>
                </c:pt>
                <c:pt idx="8499">
                  <c:v>-4.3758479999999998E-13</c:v>
                </c:pt>
                <c:pt idx="8500">
                  <c:v>-4.8256160000000003E-13</c:v>
                </c:pt>
                <c:pt idx="8501">
                  <c:v>-3.3284159999999999E-13</c:v>
                </c:pt>
                <c:pt idx="8502">
                  <c:v>-2.9414539999999998E-13</c:v>
                </c:pt>
                <c:pt idx="8503">
                  <c:v>-7.1085010000000005E-14</c:v>
                </c:pt>
                <c:pt idx="8504">
                  <c:v>-6.86538E-14</c:v>
                </c:pt>
                <c:pt idx="8505">
                  <c:v>1.785556E-14</c:v>
                </c:pt>
                <c:pt idx="8506">
                  <c:v>-6.9059000000000001E-14</c:v>
                </c:pt>
                <c:pt idx="8507">
                  <c:v>-5.1027800000000003E-14</c:v>
                </c:pt>
                <c:pt idx="8508">
                  <c:v>-5.3458970000000003E-14</c:v>
                </c:pt>
                <c:pt idx="8509">
                  <c:v>-9.3775909999999997E-14</c:v>
                </c:pt>
                <c:pt idx="8510">
                  <c:v>-7.9188880000000001E-14</c:v>
                </c:pt>
                <c:pt idx="8511">
                  <c:v>-3.4414749999999999E-14</c:v>
                </c:pt>
                <c:pt idx="8512">
                  <c:v>-7.4731750000000001E-14</c:v>
                </c:pt>
                <c:pt idx="8513">
                  <c:v>-6.9666769999999996E-14</c:v>
                </c:pt>
                <c:pt idx="8514">
                  <c:v>3.2037429999999997E-14</c:v>
                </c:pt>
                <c:pt idx="8515">
                  <c:v>1.242533E-15</c:v>
                </c:pt>
                <c:pt idx="8516">
                  <c:v>1.218282E-14</c:v>
                </c:pt>
                <c:pt idx="8517">
                  <c:v>7.9650339999999996E-14</c:v>
                </c:pt>
                <c:pt idx="8518">
                  <c:v>5.6996779999999999E-15</c:v>
                </c:pt>
                <c:pt idx="8519">
                  <c:v>2.6769879999999999E-14</c:v>
                </c:pt>
                <c:pt idx="8520">
                  <c:v>-4.9812190000000001E-14</c:v>
                </c:pt>
                <c:pt idx="8521">
                  <c:v>-6.0955080000000002E-14</c:v>
                </c:pt>
                <c:pt idx="8522">
                  <c:v>-3.4617330000000003E-14</c:v>
                </c:pt>
                <c:pt idx="8523">
                  <c:v>-8.2633019999999996E-14</c:v>
                </c:pt>
                <c:pt idx="8524">
                  <c:v>-8.4456449999999996E-14</c:v>
                </c:pt>
                <c:pt idx="8525">
                  <c:v>-3.5674809999999998E-13</c:v>
                </c:pt>
                <c:pt idx="8526">
                  <c:v>-3.5674819999999999E-13</c:v>
                </c:pt>
                <c:pt idx="8527">
                  <c:v>-4.353562E-13</c:v>
                </c:pt>
                <c:pt idx="8528">
                  <c:v>-4.2360549999999998E-13</c:v>
                </c:pt>
                <c:pt idx="8529">
                  <c:v>-3.9362100000000001E-13</c:v>
                </c:pt>
                <c:pt idx="8530">
                  <c:v>-4.4143410000000001E-13</c:v>
                </c:pt>
                <c:pt idx="8531">
                  <c:v>-3.6262350000000002E-13</c:v>
                </c:pt>
                <c:pt idx="8532">
                  <c:v>-4.1955360000000002E-13</c:v>
                </c:pt>
                <c:pt idx="8533">
                  <c:v>-4.5237449999999999E-13</c:v>
                </c:pt>
                <c:pt idx="8534">
                  <c:v>-3.8328859999999997E-13</c:v>
                </c:pt>
                <c:pt idx="8535">
                  <c:v>-4.094237E-13</c:v>
                </c:pt>
                <c:pt idx="8536">
                  <c:v>-8.4821810000000007E-15</c:v>
                </c:pt>
                <c:pt idx="8537">
                  <c:v>3.3658209999999999E-14</c:v>
                </c:pt>
                <c:pt idx="8538">
                  <c:v>2.6364689999999999E-14</c:v>
                </c:pt>
                <c:pt idx="8539">
                  <c:v>-3.0120359999999999E-15</c:v>
                </c:pt>
                <c:pt idx="8540">
                  <c:v>4.5611500000000002E-14</c:v>
                </c:pt>
                <c:pt idx="8541">
                  <c:v>5.2297499999999998E-14</c:v>
                </c:pt>
                <c:pt idx="8542">
                  <c:v>6.8911819999999994E-14</c:v>
                </c:pt>
                <c:pt idx="8543">
                  <c:v>8.0866019999999997E-14</c:v>
                </c:pt>
                <c:pt idx="8544">
                  <c:v>7.0735340000000003E-14</c:v>
                </c:pt>
                <c:pt idx="8545">
                  <c:v>7.0937950000000002E-14</c:v>
                </c:pt>
                <c:pt idx="8546">
                  <c:v>7.9650329999999998E-14</c:v>
                </c:pt>
                <c:pt idx="8547">
                  <c:v>3.2197619999999998E-13</c:v>
                </c:pt>
                <c:pt idx="8548">
                  <c:v>3.3271469999999999E-13</c:v>
                </c:pt>
                <c:pt idx="8549">
                  <c:v>2.6281299999999998E-13</c:v>
                </c:pt>
                <c:pt idx="8550">
                  <c:v>2.1763019999999999E-13</c:v>
                </c:pt>
                <c:pt idx="8551">
                  <c:v>2.0101589999999999E-13</c:v>
                </c:pt>
                <c:pt idx="8552">
                  <c:v>1.2159130000000001E-13</c:v>
                </c:pt>
                <c:pt idx="8553">
                  <c:v>1.096372E-13</c:v>
                </c:pt>
                <c:pt idx="8554">
                  <c:v>8.2892160000000003E-14</c:v>
                </c:pt>
                <c:pt idx="8555">
                  <c:v>3.0619239999999998E-14</c:v>
                </c:pt>
                <c:pt idx="8556">
                  <c:v>-1.7566450000000001E-16</c:v>
                </c:pt>
                <c:pt idx="8557">
                  <c:v>-3.6440709999999999E-14</c:v>
                </c:pt>
                <c:pt idx="8558">
                  <c:v>-4.9147580000000004E-13</c:v>
                </c:pt>
                <c:pt idx="8559">
                  <c:v>-5.9054630000000003E-13</c:v>
                </c:pt>
                <c:pt idx="8560">
                  <c:v>-5.3057750000000002E-13</c:v>
                </c:pt>
                <c:pt idx="8561">
                  <c:v>-5.7899840000000004E-13</c:v>
                </c:pt>
                <c:pt idx="8562">
                  <c:v>-5.7089440000000002E-13</c:v>
                </c:pt>
                <c:pt idx="8563">
                  <c:v>-5.5306570000000003E-13</c:v>
                </c:pt>
                <c:pt idx="8564">
                  <c:v>-5.9338280000000004E-13</c:v>
                </c:pt>
                <c:pt idx="8565">
                  <c:v>-5.9054639999999998E-13</c:v>
                </c:pt>
                <c:pt idx="8566">
                  <c:v>-5.520527E-13</c:v>
                </c:pt>
                <c:pt idx="8567">
                  <c:v>-5.6481659999999997E-13</c:v>
                </c:pt>
                <c:pt idx="8568">
                  <c:v>-5.4739310000000003E-13</c:v>
                </c:pt>
                <c:pt idx="8569">
                  <c:v>-1.1606170000000001E-13</c:v>
                </c:pt>
                <c:pt idx="8570">
                  <c:v>2.9403659999999997E-14</c:v>
                </c:pt>
                <c:pt idx="8571">
                  <c:v>-3.5225110000000002E-14</c:v>
                </c:pt>
                <c:pt idx="8572">
                  <c:v>8.4310429999999994E-14</c:v>
                </c:pt>
                <c:pt idx="8573">
                  <c:v>1.2280699999999999E-13</c:v>
                </c:pt>
                <c:pt idx="8574">
                  <c:v>9.6062029999999997E-14</c:v>
                </c:pt>
                <c:pt idx="8575">
                  <c:v>1.5137550000000001E-13</c:v>
                </c:pt>
                <c:pt idx="8576">
                  <c:v>1.4165009999999999E-13</c:v>
                </c:pt>
                <c:pt idx="8577">
                  <c:v>2.2370859999999999E-13</c:v>
                </c:pt>
                <c:pt idx="8578">
                  <c:v>2.565319E-13</c:v>
                </c:pt>
                <c:pt idx="8579">
                  <c:v>1.8561719999999999E-13</c:v>
                </c:pt>
                <c:pt idx="8580">
                  <c:v>2.613947E-13</c:v>
                </c:pt>
                <c:pt idx="8581">
                  <c:v>2.579503E-13</c:v>
                </c:pt>
                <c:pt idx="8582">
                  <c:v>1.8764339999999999E-13</c:v>
                </c:pt>
                <c:pt idx="8583">
                  <c:v>1.5178079999999999E-13</c:v>
                </c:pt>
                <c:pt idx="8584">
                  <c:v>1.76297E-13</c:v>
                </c:pt>
                <c:pt idx="8585">
                  <c:v>1.758918E-13</c:v>
                </c:pt>
                <c:pt idx="8586">
                  <c:v>6.5872609999999998E-14</c:v>
                </c:pt>
                <c:pt idx="8587">
                  <c:v>7.661113E-14</c:v>
                </c:pt>
                <c:pt idx="8588">
                  <c:v>-1.2939320000000001E-14</c:v>
                </c:pt>
                <c:pt idx="8589">
                  <c:v>2.6364680000000001E-14</c:v>
                </c:pt>
                <c:pt idx="8590">
                  <c:v>-3.5832899999999999E-14</c:v>
                </c:pt>
                <c:pt idx="8591">
                  <c:v>-4.5521070000000004E-13</c:v>
                </c:pt>
                <c:pt idx="8592">
                  <c:v>-5.0788629999999995E-13</c:v>
                </c:pt>
                <c:pt idx="8593">
                  <c:v>-5.9723189999999996E-13</c:v>
                </c:pt>
                <c:pt idx="8594">
                  <c:v>-5.8203709999999995E-13</c:v>
                </c:pt>
                <c:pt idx="8595">
                  <c:v>-6.4261400000000001E-13</c:v>
                </c:pt>
                <c:pt idx="8596">
                  <c:v>-6.0655130000000002E-13</c:v>
                </c:pt>
                <c:pt idx="8597">
                  <c:v>-6.6267100000000001E-13</c:v>
                </c:pt>
                <c:pt idx="8598">
                  <c:v>-7.5201689999999999E-13</c:v>
                </c:pt>
                <c:pt idx="8599">
                  <c:v>-7.1068699999999996E-13</c:v>
                </c:pt>
                <c:pt idx="8600">
                  <c:v>-7.5667680000000003E-13</c:v>
                </c:pt>
                <c:pt idx="8601">
                  <c:v>-8.5554440000000002E-13</c:v>
                </c:pt>
                <c:pt idx="8602">
                  <c:v>-1.9831650000000001E-13</c:v>
                </c:pt>
                <c:pt idx="8603">
                  <c:v>-8.2835650000000004E-14</c:v>
                </c:pt>
                <c:pt idx="8604">
                  <c:v>-6.7032989999999997E-14</c:v>
                </c:pt>
                <c:pt idx="8605">
                  <c:v>-1.796425E-15</c:v>
                </c:pt>
                <c:pt idx="8606">
                  <c:v>2.6364680000000001E-14</c:v>
                </c:pt>
                <c:pt idx="8607">
                  <c:v>7.7826810000000001E-14</c:v>
                </c:pt>
                <c:pt idx="8608">
                  <c:v>1.900747E-13</c:v>
                </c:pt>
                <c:pt idx="8609">
                  <c:v>1.896695E-13</c:v>
                </c:pt>
                <c:pt idx="8610">
                  <c:v>1.8825119999999999E-13</c:v>
                </c:pt>
                <c:pt idx="8611">
                  <c:v>3.274467E-13</c:v>
                </c:pt>
                <c:pt idx="8612">
                  <c:v>3.6047270000000002E-13</c:v>
                </c:pt>
                <c:pt idx="8613">
                  <c:v>3.3636160000000001E-13</c:v>
                </c:pt>
                <c:pt idx="8614">
                  <c:v>1.7447349999999999E-13</c:v>
                </c:pt>
                <c:pt idx="8615">
                  <c:v>5.7970669999999997E-14</c:v>
                </c:pt>
                <c:pt idx="8616">
                  <c:v>7.6205890000000006E-14</c:v>
                </c:pt>
                <c:pt idx="8617">
                  <c:v>-1.9304889999999999E-13</c:v>
                </c:pt>
                <c:pt idx="8618">
                  <c:v>-1.944671E-13</c:v>
                </c:pt>
                <c:pt idx="8619">
                  <c:v>-4.4305490000000002E-13</c:v>
                </c:pt>
                <c:pt idx="8620">
                  <c:v>-5.3543940000000005E-13</c:v>
                </c:pt>
                <c:pt idx="8621">
                  <c:v>-6.0148649999999999E-13</c:v>
                </c:pt>
                <c:pt idx="8622">
                  <c:v>-6.0087859999999996E-13</c:v>
                </c:pt>
                <c:pt idx="8623">
                  <c:v>-7.027855E-13</c:v>
                </c:pt>
                <c:pt idx="8624">
                  <c:v>-6.1647860000000001E-13</c:v>
                </c:pt>
                <c:pt idx="8625">
                  <c:v>-4.6797430000000003E-13</c:v>
                </c:pt>
                <c:pt idx="8626">
                  <c:v>-3.5593779999999999E-13</c:v>
                </c:pt>
                <c:pt idx="8627">
                  <c:v>-2.524102E-13</c:v>
                </c:pt>
                <c:pt idx="8628">
                  <c:v>-1.697502E-13</c:v>
                </c:pt>
                <c:pt idx="8629">
                  <c:v>-6.8653780000000004E-14</c:v>
                </c:pt>
                <c:pt idx="8630">
                  <c:v>2.2717919999999999E-14</c:v>
                </c:pt>
                <c:pt idx="8631">
                  <c:v>1.5542779999999999E-13</c:v>
                </c:pt>
                <c:pt idx="8632">
                  <c:v>1.0619270000000001E-13</c:v>
                </c:pt>
                <c:pt idx="8633">
                  <c:v>2.3100260000000001E-13</c:v>
                </c:pt>
                <c:pt idx="8634">
                  <c:v>3.0961680000000002E-13</c:v>
                </c:pt>
                <c:pt idx="8635">
                  <c:v>2.8246650000000001E-13</c:v>
                </c:pt>
                <c:pt idx="8636">
                  <c:v>1.497546E-13</c:v>
                </c:pt>
                <c:pt idx="8637">
                  <c:v>1.404344E-13</c:v>
                </c:pt>
                <c:pt idx="8638">
                  <c:v>1.2827750000000001E-13</c:v>
                </c:pt>
                <c:pt idx="8639">
                  <c:v>7.9447719999999999E-14</c:v>
                </c:pt>
                <c:pt idx="8640">
                  <c:v>-1.8069039999999999E-13</c:v>
                </c:pt>
                <c:pt idx="8641">
                  <c:v>-1.709658E-13</c:v>
                </c:pt>
                <c:pt idx="8642">
                  <c:v>-2.074334E-13</c:v>
                </c:pt>
                <c:pt idx="8643">
                  <c:v>-1.63267E-13</c:v>
                </c:pt>
                <c:pt idx="8644">
                  <c:v>-2.337711E-13</c:v>
                </c:pt>
                <c:pt idx="8645">
                  <c:v>-3.0285700000000002E-13</c:v>
                </c:pt>
                <c:pt idx="8646">
                  <c:v>-6.9731539999999997E-13</c:v>
                </c:pt>
                <c:pt idx="8647">
                  <c:v>-6.764477E-13</c:v>
                </c:pt>
                <c:pt idx="8648">
                  <c:v>-7.1169990000000003E-13</c:v>
                </c:pt>
                <c:pt idx="8649">
                  <c:v>-6.2843189999999996E-13</c:v>
                </c:pt>
                <c:pt idx="8650">
                  <c:v>-6.0351239999999999E-13</c:v>
                </c:pt>
                <c:pt idx="8651">
                  <c:v>-7.8726890000000001E-13</c:v>
                </c:pt>
                <c:pt idx="8652">
                  <c:v>-5.8467080000000003E-13</c:v>
                </c:pt>
                <c:pt idx="8653">
                  <c:v>-5.9196429999999999E-13</c:v>
                </c:pt>
                <c:pt idx="8654">
                  <c:v>-7.4492580000000004E-13</c:v>
                </c:pt>
                <c:pt idx="8655">
                  <c:v>-6.7624500000000001E-13</c:v>
                </c:pt>
                <c:pt idx="8656">
                  <c:v>-6.8293060000000004E-13</c:v>
                </c:pt>
                <c:pt idx="8657">
                  <c:v>-3.3604299999999999E-14</c:v>
                </c:pt>
                <c:pt idx="8658">
                  <c:v>1.8723810000000001E-13</c:v>
                </c:pt>
                <c:pt idx="8659">
                  <c:v>1.9858439999999999E-13</c:v>
                </c:pt>
                <c:pt idx="8660">
                  <c:v>2.3302879999999998E-13</c:v>
                </c:pt>
                <c:pt idx="8661">
                  <c:v>1.20173E-13</c:v>
                </c:pt>
                <c:pt idx="8662">
                  <c:v>2.6544699999999998E-13</c:v>
                </c:pt>
                <c:pt idx="8663">
                  <c:v>3.3676690000000002E-13</c:v>
                </c:pt>
                <c:pt idx="8664">
                  <c:v>3.3818509999999999E-13</c:v>
                </c:pt>
                <c:pt idx="8665">
                  <c:v>2.6767570000000002E-13</c:v>
                </c:pt>
                <c:pt idx="8666">
                  <c:v>1.9088510000000001E-13</c:v>
                </c:pt>
                <c:pt idx="8667">
                  <c:v>3.6270150000000002E-13</c:v>
                </c:pt>
                <c:pt idx="8668">
                  <c:v>2.8185860000000002E-13</c:v>
                </c:pt>
                <c:pt idx="8669">
                  <c:v>2.9138140000000002E-13</c:v>
                </c:pt>
                <c:pt idx="8670">
                  <c:v>2.923945E-13</c:v>
                </c:pt>
                <c:pt idx="8671">
                  <c:v>2.2836860000000002E-13</c:v>
                </c:pt>
                <c:pt idx="8672">
                  <c:v>2.518718E-13</c:v>
                </c:pt>
                <c:pt idx="8673">
                  <c:v>6.7493509999999997E-14</c:v>
                </c:pt>
                <c:pt idx="8674">
                  <c:v>1.896695E-13</c:v>
                </c:pt>
                <c:pt idx="8675">
                  <c:v>1.086241E-13</c:v>
                </c:pt>
                <c:pt idx="8676">
                  <c:v>9.1199289999999994E-14</c:v>
                </c:pt>
                <c:pt idx="8677">
                  <c:v>9.9303839999999994E-14</c:v>
                </c:pt>
                <c:pt idx="8678">
                  <c:v>3.0619239999999998E-14</c:v>
                </c:pt>
                <c:pt idx="8679">
                  <c:v>-3.4357910000000002E-13</c:v>
                </c:pt>
                <c:pt idx="8680">
                  <c:v>-3.911897E-13</c:v>
                </c:pt>
                <c:pt idx="8681">
                  <c:v>-3.2331929999999998E-13</c:v>
                </c:pt>
                <c:pt idx="8682">
                  <c:v>-3.907845E-13</c:v>
                </c:pt>
                <c:pt idx="8683">
                  <c:v>-4.0233270000000001E-13</c:v>
                </c:pt>
                <c:pt idx="8684">
                  <c:v>-3.6424420000000002E-13</c:v>
                </c:pt>
                <c:pt idx="8685">
                  <c:v>-3.7072729999999998E-13</c:v>
                </c:pt>
                <c:pt idx="8686">
                  <c:v>-4.3677420000000002E-13</c:v>
                </c:pt>
                <c:pt idx="8687">
                  <c:v>-4.5034839999999998E-13</c:v>
                </c:pt>
                <c:pt idx="8688">
                  <c:v>-4.7506530000000003E-13</c:v>
                </c:pt>
                <c:pt idx="8689">
                  <c:v>-5.1416679999999999E-13</c:v>
                </c:pt>
                <c:pt idx="8690">
                  <c:v>-6.4342429999999996E-13</c:v>
                </c:pt>
                <c:pt idx="8691">
                  <c:v>-5.5914340000000002E-13</c:v>
                </c:pt>
                <c:pt idx="8692">
                  <c:v>-5.3928880000000003E-13</c:v>
                </c:pt>
                <c:pt idx="8693">
                  <c:v>-4.3981309999999999E-13</c:v>
                </c:pt>
                <c:pt idx="8694">
                  <c:v>-4.3454559999999999E-13</c:v>
                </c:pt>
                <c:pt idx="8695">
                  <c:v>-4.0152209999999999E-13</c:v>
                </c:pt>
                <c:pt idx="8696">
                  <c:v>-3.3972979999999999E-13</c:v>
                </c:pt>
                <c:pt idx="8697">
                  <c:v>-2.9009330000000002E-13</c:v>
                </c:pt>
                <c:pt idx="8698">
                  <c:v>-2.8219209999999998E-13</c:v>
                </c:pt>
                <c:pt idx="8699">
                  <c:v>-2.4714259999999998E-13</c:v>
                </c:pt>
                <c:pt idx="8700">
                  <c:v>-1.841346E-13</c:v>
                </c:pt>
                <c:pt idx="8701">
                  <c:v>6.536543E-13</c:v>
                </c:pt>
                <c:pt idx="8702">
                  <c:v>6.1961540000000001E-13</c:v>
                </c:pt>
                <c:pt idx="8703">
                  <c:v>6.1981809999999999E-13</c:v>
                </c:pt>
                <c:pt idx="8704">
                  <c:v>6.684452E-13</c:v>
                </c:pt>
                <c:pt idx="8705">
                  <c:v>5.4363530000000001E-13</c:v>
                </c:pt>
                <c:pt idx="8706">
                  <c:v>5.6247840000000003E-13</c:v>
                </c:pt>
                <c:pt idx="8707">
                  <c:v>4.5549829999999996E-13</c:v>
                </c:pt>
                <c:pt idx="8708">
                  <c:v>4.634003E-13</c:v>
                </c:pt>
                <c:pt idx="8709">
                  <c:v>3.45074E-13</c:v>
                </c:pt>
                <c:pt idx="8710">
                  <c:v>2.466038E-13</c:v>
                </c:pt>
                <c:pt idx="8711">
                  <c:v>1.9210079999999999E-13</c:v>
                </c:pt>
                <c:pt idx="8712">
                  <c:v>-5.8406260000000002E-13</c:v>
                </c:pt>
                <c:pt idx="8713">
                  <c:v>-6.152629E-13</c:v>
                </c:pt>
                <c:pt idx="8714">
                  <c:v>-7.0177210000000005E-13</c:v>
                </c:pt>
                <c:pt idx="8715">
                  <c:v>-5.9905509999999997E-13</c:v>
                </c:pt>
                <c:pt idx="8716">
                  <c:v>-6.0330970000000001E-13</c:v>
                </c:pt>
                <c:pt idx="8717">
                  <c:v>-6.4301880000000003E-13</c:v>
                </c:pt>
                <c:pt idx="8718">
                  <c:v>-5.5468619999999996E-13</c:v>
                </c:pt>
                <c:pt idx="8719">
                  <c:v>-6.5983459999999996E-13</c:v>
                </c:pt>
                <c:pt idx="8720">
                  <c:v>-5.7494590000000005E-13</c:v>
                </c:pt>
                <c:pt idx="8721">
                  <c:v>-5.8507579999999997E-13</c:v>
                </c:pt>
                <c:pt idx="8722">
                  <c:v>-5.8973540000000004E-13</c:v>
                </c:pt>
                <c:pt idx="8723">
                  <c:v>-3.6444669999999999E-13</c:v>
                </c:pt>
                <c:pt idx="8724">
                  <c:v>-3.7741290000000001E-13</c:v>
                </c:pt>
                <c:pt idx="8725">
                  <c:v>-3.0123620000000001E-13</c:v>
                </c:pt>
                <c:pt idx="8726">
                  <c:v>-3.1298689999999999E-13</c:v>
                </c:pt>
                <c:pt idx="8727">
                  <c:v>-1.7866440000000001E-13</c:v>
                </c:pt>
                <c:pt idx="8728">
                  <c:v>-1.594177E-13</c:v>
                </c:pt>
                <c:pt idx="8729">
                  <c:v>-2.0520470000000001E-13</c:v>
                </c:pt>
                <c:pt idx="8730">
                  <c:v>-1.3024350000000001E-13</c:v>
                </c:pt>
                <c:pt idx="8731">
                  <c:v>-1.3307989999999999E-13</c:v>
                </c:pt>
                <c:pt idx="8732">
                  <c:v>-2.7323759999999999E-14</c:v>
                </c:pt>
                <c:pt idx="8733">
                  <c:v>-7.063967E-15</c:v>
                </c:pt>
                <c:pt idx="8734">
                  <c:v>3.7202159999999998E-13</c:v>
                </c:pt>
                <c:pt idx="8735">
                  <c:v>3.2886480000000002E-13</c:v>
                </c:pt>
                <c:pt idx="8736">
                  <c:v>3.1913950000000001E-13</c:v>
                </c:pt>
                <c:pt idx="8737">
                  <c:v>3.860018E-13</c:v>
                </c:pt>
                <c:pt idx="8738">
                  <c:v>3.7141359999999999E-13</c:v>
                </c:pt>
                <c:pt idx="8739">
                  <c:v>3.7242689999999999E-13</c:v>
                </c:pt>
                <c:pt idx="8740">
                  <c:v>4.1943319999999999E-13</c:v>
                </c:pt>
                <c:pt idx="8741">
                  <c:v>4.7535449999999996E-13</c:v>
                </c:pt>
                <c:pt idx="8742">
                  <c:v>4.427338E-13</c:v>
                </c:pt>
                <c:pt idx="8743">
                  <c:v>3.795182E-13</c:v>
                </c:pt>
                <c:pt idx="8744">
                  <c:v>3.428452E-13</c:v>
                </c:pt>
                <c:pt idx="8745">
                  <c:v>-4.8316930000000005E-13</c:v>
                </c:pt>
                <c:pt idx="8746">
                  <c:v>-5.4009929999999999E-13</c:v>
                </c:pt>
                <c:pt idx="8747">
                  <c:v>-4.8397959999999999E-13</c:v>
                </c:pt>
                <c:pt idx="8748">
                  <c:v>-5.8304980000000001E-13</c:v>
                </c:pt>
                <c:pt idx="8749">
                  <c:v>-6.1627629999999996E-13</c:v>
                </c:pt>
                <c:pt idx="8750">
                  <c:v>-7.4553360000000001E-13</c:v>
                </c:pt>
                <c:pt idx="8751">
                  <c:v>-8.371078E-13</c:v>
                </c:pt>
                <c:pt idx="8752">
                  <c:v>-8.9808999999999996E-13</c:v>
                </c:pt>
                <c:pt idx="8753">
                  <c:v>-9.8561210000000008E-13</c:v>
                </c:pt>
                <c:pt idx="8754">
                  <c:v>-8.8552870000000002E-13</c:v>
                </c:pt>
                <c:pt idx="8755">
                  <c:v>-9.6089529999999999E-13</c:v>
                </c:pt>
                <c:pt idx="8756">
                  <c:v>-1.010294E-14</c:v>
                </c:pt>
                <c:pt idx="8757">
                  <c:v>-3.4172089999999999E-15</c:v>
                </c:pt>
                <c:pt idx="8758">
                  <c:v>4.642189E-14</c:v>
                </c:pt>
                <c:pt idx="8759">
                  <c:v>1.4266309999999999E-13</c:v>
                </c:pt>
                <c:pt idx="8760">
                  <c:v>1.5542779999999999E-13</c:v>
                </c:pt>
                <c:pt idx="8761">
                  <c:v>2.5369529999999998E-13</c:v>
                </c:pt>
                <c:pt idx="8762">
                  <c:v>3.683746E-13</c:v>
                </c:pt>
                <c:pt idx="8763">
                  <c:v>3.3372770000000002E-13</c:v>
                </c:pt>
                <c:pt idx="8764">
                  <c:v>4.8386429999999998E-13</c:v>
                </c:pt>
                <c:pt idx="8765">
                  <c:v>4.8953750000000002E-13</c:v>
                </c:pt>
                <c:pt idx="8766">
                  <c:v>5.3087059999999998E-13</c:v>
                </c:pt>
                <c:pt idx="8767">
                  <c:v>7.5230960000000002E-15</c:v>
                </c:pt>
                <c:pt idx="8768">
                  <c:v>-9.1952430000000006E-14</c:v>
                </c:pt>
                <c:pt idx="8769">
                  <c:v>-1.74815E-13</c:v>
                </c:pt>
                <c:pt idx="8770">
                  <c:v>-3.4925179999999998E-13</c:v>
                </c:pt>
                <c:pt idx="8771">
                  <c:v>-3.1278420000000001E-13</c:v>
                </c:pt>
                <c:pt idx="8772">
                  <c:v>-5.4131470000000003E-13</c:v>
                </c:pt>
                <c:pt idx="8773">
                  <c:v>-4.3251959999999998E-13</c:v>
                </c:pt>
                <c:pt idx="8774">
                  <c:v>-6.5436430000000001E-13</c:v>
                </c:pt>
                <c:pt idx="8775">
                  <c:v>-6.9468120000000001E-13</c:v>
                </c:pt>
                <c:pt idx="8776">
                  <c:v>-7.5100370000000005E-13</c:v>
                </c:pt>
                <c:pt idx="8777">
                  <c:v>-8.8086879999999998E-13</c:v>
                </c:pt>
                <c:pt idx="8778">
                  <c:v>-3.1825429999999999E-13</c:v>
                </c:pt>
                <c:pt idx="8779">
                  <c:v>-2.7550610000000002E-13</c:v>
                </c:pt>
                <c:pt idx="8780">
                  <c:v>-5.0825100000000001E-14</c:v>
                </c:pt>
                <c:pt idx="8781">
                  <c:v>1.9273769999999999E-14</c:v>
                </c:pt>
                <c:pt idx="8782">
                  <c:v>-1.881463E-14</c:v>
                </c:pt>
                <c:pt idx="8783">
                  <c:v>5.1892270000000002E-14</c:v>
                </c:pt>
                <c:pt idx="8784">
                  <c:v>6.6885670000000003E-14</c:v>
                </c:pt>
                <c:pt idx="8785">
                  <c:v>1.694081E-13</c:v>
                </c:pt>
                <c:pt idx="8786">
                  <c:v>1.870354E-13</c:v>
                </c:pt>
                <c:pt idx="8787">
                  <c:v>1.5947999999999999E-13</c:v>
                </c:pt>
                <c:pt idx="8788">
                  <c:v>2.6058409999999998E-13</c:v>
                </c:pt>
                <c:pt idx="8789">
                  <c:v>4.917661E-13</c:v>
                </c:pt>
                <c:pt idx="8790">
                  <c:v>2.297869E-13</c:v>
                </c:pt>
                <c:pt idx="8791">
                  <c:v>1.142972E-13</c:v>
                </c:pt>
                <c:pt idx="8792">
                  <c:v>1.6434280000000001E-13</c:v>
                </c:pt>
                <c:pt idx="8793">
                  <c:v>-3.7822729999999998E-16</c:v>
                </c:pt>
                <c:pt idx="8794">
                  <c:v>-1.5678380000000001E-13</c:v>
                </c:pt>
                <c:pt idx="8795">
                  <c:v>-5.082511E-14</c:v>
                </c:pt>
                <c:pt idx="8796">
                  <c:v>-1.9608779999999999E-13</c:v>
                </c:pt>
                <c:pt idx="8797">
                  <c:v>-3.441869E-13</c:v>
                </c:pt>
                <c:pt idx="8798">
                  <c:v>-4.3920540000000002E-13</c:v>
                </c:pt>
                <c:pt idx="8799">
                  <c:v>-4.6959499999999998E-13</c:v>
                </c:pt>
                <c:pt idx="8800">
                  <c:v>-7.7025019999999999E-13</c:v>
                </c:pt>
                <c:pt idx="8801">
                  <c:v>-6.1627570000000002E-13</c:v>
                </c:pt>
                <c:pt idx="8802">
                  <c:v>-5.603587E-13</c:v>
                </c:pt>
                <c:pt idx="8803">
                  <c:v>-4.0071159999999998E-13</c:v>
                </c:pt>
                <c:pt idx="8804">
                  <c:v>-1.2902790000000001E-13</c:v>
                </c:pt>
                <c:pt idx="8805">
                  <c:v>-3.6845860000000003E-14</c:v>
                </c:pt>
                <c:pt idx="8806">
                  <c:v>4.5814100000000003E-14</c:v>
                </c:pt>
                <c:pt idx="8807">
                  <c:v>1.341533E-13</c:v>
                </c:pt>
                <c:pt idx="8808">
                  <c:v>2.7659050000000002E-13</c:v>
                </c:pt>
                <c:pt idx="8809">
                  <c:v>4.0018480000000001E-13</c:v>
                </c:pt>
                <c:pt idx="8810">
                  <c:v>5.0493590000000002E-13</c:v>
                </c:pt>
                <c:pt idx="8811">
                  <c:v>-5.3969370000000001E-13</c:v>
                </c:pt>
                <c:pt idx="8812">
                  <c:v>-6.85767E-13</c:v>
                </c:pt>
                <c:pt idx="8813">
                  <c:v>-7.5140849999999997E-13</c:v>
                </c:pt>
                <c:pt idx="8814">
                  <c:v>-8.6547109999999998E-13</c:v>
                </c:pt>
                <c:pt idx="8815">
                  <c:v>-1.079414E-12</c:v>
                </c:pt>
                <c:pt idx="8816">
                  <c:v>-1.2901160000000001E-12</c:v>
                </c:pt>
                <c:pt idx="8817">
                  <c:v>-1.310376E-12</c:v>
                </c:pt>
                <c:pt idx="8818">
                  <c:v>-1.3952649999999999E-12</c:v>
                </c:pt>
                <c:pt idx="8819">
                  <c:v>-1.4051919999999999E-12</c:v>
                </c:pt>
                <c:pt idx="8820">
                  <c:v>-1.4175509999999999E-12</c:v>
                </c:pt>
                <c:pt idx="8821">
                  <c:v>-1.3618360000000001E-12</c:v>
                </c:pt>
                <c:pt idx="8822">
                  <c:v>1.107913E-12</c:v>
                </c:pt>
                <c:pt idx="8823">
                  <c:v>1.1020380000000001E-12</c:v>
                </c:pt>
                <c:pt idx="8824">
                  <c:v>1.070228E-12</c:v>
                </c:pt>
                <c:pt idx="8825">
                  <c:v>9.5412979999999998E-13</c:v>
                </c:pt>
                <c:pt idx="8826">
                  <c:v>9.3609760000000005E-13</c:v>
                </c:pt>
                <c:pt idx="8827">
                  <c:v>8.728819E-13</c:v>
                </c:pt>
                <c:pt idx="8828">
                  <c:v>5.9509899999999999E-13</c:v>
                </c:pt>
                <c:pt idx="8829">
                  <c:v>5.2722369999999996E-13</c:v>
                </c:pt>
                <c:pt idx="8830">
                  <c:v>3.5945940000000002E-13</c:v>
                </c:pt>
                <c:pt idx="8831">
                  <c:v>3.5277330000000001E-13</c:v>
                </c:pt>
                <c:pt idx="8832">
                  <c:v>1.6211399999999999E-13</c:v>
                </c:pt>
                <c:pt idx="8833">
                  <c:v>-1.047404E-12</c:v>
                </c:pt>
                <c:pt idx="8834">
                  <c:v>-1.0790090000000001E-12</c:v>
                </c:pt>
                <c:pt idx="8835">
                  <c:v>-9.3779869999999996E-13</c:v>
                </c:pt>
                <c:pt idx="8836">
                  <c:v>-9.1571510000000006E-13</c:v>
                </c:pt>
                <c:pt idx="8837">
                  <c:v>-7.0764729999999997E-13</c:v>
                </c:pt>
                <c:pt idx="8838">
                  <c:v>-5.2085210000000005E-13</c:v>
                </c:pt>
                <c:pt idx="8839">
                  <c:v>-4.9188070000000002E-13</c:v>
                </c:pt>
                <c:pt idx="8840">
                  <c:v>-4.7709100000000001E-13</c:v>
                </c:pt>
                <c:pt idx="8841">
                  <c:v>-2.6659190000000001E-13</c:v>
                </c:pt>
                <c:pt idx="8842">
                  <c:v>-2.260723E-13</c:v>
                </c:pt>
                <c:pt idx="8843">
                  <c:v>4.8245270000000002E-14</c:v>
                </c:pt>
                <c:pt idx="8844">
                  <c:v>7.4969300000000002E-13</c:v>
                </c:pt>
                <c:pt idx="8845">
                  <c:v>6.7715740000000003E-13</c:v>
                </c:pt>
                <c:pt idx="8846">
                  <c:v>6.4960200000000002E-13</c:v>
                </c:pt>
                <c:pt idx="8847">
                  <c:v>7.0349699999999997E-13</c:v>
                </c:pt>
                <c:pt idx="8848">
                  <c:v>4.016031E-13</c:v>
                </c:pt>
                <c:pt idx="8849">
                  <c:v>5.2904689999999998E-13</c:v>
                </c:pt>
                <c:pt idx="8850">
                  <c:v>2.4174110000000002E-13</c:v>
                </c:pt>
                <c:pt idx="8851">
                  <c:v>2.267476E-13</c:v>
                </c:pt>
                <c:pt idx="8852">
                  <c:v>9.7075070000000005E-14</c:v>
                </c:pt>
                <c:pt idx="8853">
                  <c:v>-4.6327760000000002E-15</c:v>
                </c:pt>
                <c:pt idx="8854">
                  <c:v>-1.490851E-13</c:v>
                </c:pt>
                <c:pt idx="8855">
                  <c:v>-9.592740000000001E-13</c:v>
                </c:pt>
                <c:pt idx="8856">
                  <c:v>-8.3163739999999999E-13</c:v>
                </c:pt>
                <c:pt idx="8857">
                  <c:v>-9.116632E-13</c:v>
                </c:pt>
                <c:pt idx="8858">
                  <c:v>-8.4075409999999997E-13</c:v>
                </c:pt>
                <c:pt idx="8859">
                  <c:v>-8.9423989999999998E-13</c:v>
                </c:pt>
                <c:pt idx="8860">
                  <c:v>-8.5615109999999997E-13</c:v>
                </c:pt>
                <c:pt idx="8861">
                  <c:v>-7.2486819999999999E-13</c:v>
                </c:pt>
                <c:pt idx="8862">
                  <c:v>-6.9143950000000004E-13</c:v>
                </c:pt>
                <c:pt idx="8863">
                  <c:v>-6.1303399999999995E-13</c:v>
                </c:pt>
                <c:pt idx="8864">
                  <c:v>-4.8337150000000005E-13</c:v>
                </c:pt>
                <c:pt idx="8865">
                  <c:v>-4.2238970000000001E-13</c:v>
                </c:pt>
                <c:pt idx="8866">
                  <c:v>9.8452179999999996E-13</c:v>
                </c:pt>
                <c:pt idx="8867">
                  <c:v>8.6295349999999997E-13</c:v>
                </c:pt>
                <c:pt idx="8868">
                  <c:v>7.014708E-13</c:v>
                </c:pt>
                <c:pt idx="8869">
                  <c:v>5.085829E-13</c:v>
                </c:pt>
                <c:pt idx="8870">
                  <c:v>3.0495639999999999E-13</c:v>
                </c:pt>
                <c:pt idx="8871">
                  <c:v>6.1415100000000004E-14</c:v>
                </c:pt>
                <c:pt idx="8872">
                  <c:v>-1.7988000000000001E-13</c:v>
                </c:pt>
                <c:pt idx="8873">
                  <c:v>-3.1622829999999998E-13</c:v>
                </c:pt>
                <c:pt idx="8874">
                  <c:v>-4.9937680000000001E-13</c:v>
                </c:pt>
                <c:pt idx="8875">
                  <c:v>-5.6988090000000001E-13</c:v>
                </c:pt>
                <c:pt idx="8876">
                  <c:v>-7.9091490000000001E-13</c:v>
                </c:pt>
                <c:pt idx="8877">
                  <c:v>-4.9812099999999999E-14</c:v>
                </c:pt>
                <c:pt idx="8878">
                  <c:v>8.1271219999999999E-14</c:v>
                </c:pt>
                <c:pt idx="8879">
                  <c:v>2.851004E-13</c:v>
                </c:pt>
                <c:pt idx="8880">
                  <c:v>3.9836120000000002E-13</c:v>
                </c:pt>
                <c:pt idx="8881">
                  <c:v>4.7778580000000003E-13</c:v>
                </c:pt>
                <c:pt idx="8882">
                  <c:v>6.2731449999999995E-13</c:v>
                </c:pt>
                <c:pt idx="8883">
                  <c:v>7.3733360000000001E-13</c:v>
                </c:pt>
                <c:pt idx="8884">
                  <c:v>8.6700610000000003E-13</c:v>
                </c:pt>
                <c:pt idx="8885">
                  <c:v>1.071848E-12</c:v>
                </c:pt>
                <c:pt idx="8886">
                  <c:v>1.100417E-12</c:v>
                </c:pt>
                <c:pt idx="8887">
                  <c:v>1.0953509999999999E-12</c:v>
                </c:pt>
                <c:pt idx="8888">
                  <c:v>-1.0698919999999999E-12</c:v>
                </c:pt>
                <c:pt idx="8889">
                  <c:v>-1.1833470000000001E-12</c:v>
                </c:pt>
                <c:pt idx="8890">
                  <c:v>-1.270059E-12</c:v>
                </c:pt>
                <c:pt idx="8891">
                  <c:v>-1.331852E-12</c:v>
                </c:pt>
                <c:pt idx="8892">
                  <c:v>-1.291737E-12</c:v>
                </c:pt>
                <c:pt idx="8893">
                  <c:v>-1.3138199999999999E-12</c:v>
                </c:pt>
                <c:pt idx="8894">
                  <c:v>-1.17889E-12</c:v>
                </c:pt>
                <c:pt idx="8895">
                  <c:v>-1.131887E-12</c:v>
                </c:pt>
                <c:pt idx="8896">
                  <c:v>-1.005871E-12</c:v>
                </c:pt>
                <c:pt idx="8897">
                  <c:v>-6.9123710000000003E-13</c:v>
                </c:pt>
                <c:pt idx="8898">
                  <c:v>-5.2895600000000001E-13</c:v>
                </c:pt>
                <c:pt idx="8899">
                  <c:v>8.0622229999999999E-13</c:v>
                </c:pt>
                <c:pt idx="8900">
                  <c:v>8.139217E-13</c:v>
                </c:pt>
                <c:pt idx="8901">
                  <c:v>7.0248400000000004E-13</c:v>
                </c:pt>
                <c:pt idx="8902">
                  <c:v>6.9620300000000002E-13</c:v>
                </c:pt>
                <c:pt idx="8903">
                  <c:v>6.3987640000000004E-13</c:v>
                </c:pt>
                <c:pt idx="8904">
                  <c:v>5.3492280000000001E-13</c:v>
                </c:pt>
                <c:pt idx="8905">
                  <c:v>4.4617799999999998E-13</c:v>
                </c:pt>
                <c:pt idx="8906">
                  <c:v>4.0302139999999998E-13</c:v>
                </c:pt>
                <c:pt idx="8907">
                  <c:v>3.1994990000000001E-13</c:v>
                </c:pt>
                <c:pt idx="8908">
                  <c:v>2.2917900000000002E-13</c:v>
                </c:pt>
                <c:pt idx="8909">
                  <c:v>1.3151940000000001E-13</c:v>
                </c:pt>
                <c:pt idx="8910">
                  <c:v>-1.102713E-12</c:v>
                </c:pt>
                <c:pt idx="8911">
                  <c:v>-1.051051E-12</c:v>
                </c:pt>
                <c:pt idx="8912">
                  <c:v>-1.05956E-12</c:v>
                </c:pt>
                <c:pt idx="8913">
                  <c:v>-1.0253210000000001E-12</c:v>
                </c:pt>
                <c:pt idx="8914">
                  <c:v>-8.851232E-13</c:v>
                </c:pt>
                <c:pt idx="8915">
                  <c:v>-7.4289939999999995E-13</c:v>
                </c:pt>
                <c:pt idx="8916">
                  <c:v>-6.9873309999999996E-13</c:v>
                </c:pt>
                <c:pt idx="8917">
                  <c:v>-6.0148629999999998E-13</c:v>
                </c:pt>
                <c:pt idx="8918">
                  <c:v>-5.9115380000000003E-13</c:v>
                </c:pt>
                <c:pt idx="8919">
                  <c:v>-4.1205710000000001E-13</c:v>
                </c:pt>
                <c:pt idx="8920">
                  <c:v>-3.8592199999999998E-13</c:v>
                </c:pt>
                <c:pt idx="8921">
                  <c:v>8.1371889999999996E-13</c:v>
                </c:pt>
                <c:pt idx="8922">
                  <c:v>7.6002619999999997E-13</c:v>
                </c:pt>
                <c:pt idx="8923">
                  <c:v>9.2596679999999991E-13</c:v>
                </c:pt>
                <c:pt idx="8924">
                  <c:v>8.2952259999999997E-13</c:v>
                </c:pt>
                <c:pt idx="8925">
                  <c:v>7.8677099999999996E-13</c:v>
                </c:pt>
                <c:pt idx="8926">
                  <c:v>6.7492849999999998E-13</c:v>
                </c:pt>
                <c:pt idx="8927">
                  <c:v>5.4829519999999995E-13</c:v>
                </c:pt>
                <c:pt idx="8928">
                  <c:v>4.6522359999999997E-13</c:v>
                </c:pt>
                <c:pt idx="8929">
                  <c:v>3.924854E-13</c:v>
                </c:pt>
                <c:pt idx="8930">
                  <c:v>2.9340749999999998E-13</c:v>
                </c:pt>
                <c:pt idx="8931">
                  <c:v>1.9534259999999999E-13</c:v>
                </c:pt>
                <c:pt idx="8932">
                  <c:v>-1.054698E-12</c:v>
                </c:pt>
                <c:pt idx="8933">
                  <c:v>-1.023903E-12</c:v>
                </c:pt>
                <c:pt idx="8934">
                  <c:v>-8.7154949999999997E-13</c:v>
                </c:pt>
                <c:pt idx="8935">
                  <c:v>-8.4521180000000002E-13</c:v>
                </c:pt>
                <c:pt idx="8936">
                  <c:v>-5.4637980000000003E-13</c:v>
                </c:pt>
                <c:pt idx="8937">
                  <c:v>-5.5569930000000005E-13</c:v>
                </c:pt>
                <c:pt idx="8938">
                  <c:v>-3.5998949999999998E-13</c:v>
                </c:pt>
                <c:pt idx="8939">
                  <c:v>-1.265967E-13</c:v>
                </c:pt>
                <c:pt idx="8940">
                  <c:v>3.0011450000000001E-14</c:v>
                </c:pt>
                <c:pt idx="8941">
                  <c:v>7.0127479999999999E-14</c:v>
                </c:pt>
                <c:pt idx="8942">
                  <c:v>2.668651E-13</c:v>
                </c:pt>
                <c:pt idx="8943">
                  <c:v>5.8132119999999998E-13</c:v>
                </c:pt>
                <c:pt idx="8944">
                  <c:v>4.1294939999999998E-13</c:v>
                </c:pt>
                <c:pt idx="8945">
                  <c:v>3.5723069999999998E-13</c:v>
                </c:pt>
                <c:pt idx="8946">
                  <c:v>3.592569E-13</c:v>
                </c:pt>
                <c:pt idx="8947">
                  <c:v>1.2888539999999999E-13</c:v>
                </c:pt>
                <c:pt idx="8948">
                  <c:v>4.4801109999999998E-14</c:v>
                </c:pt>
                <c:pt idx="8949">
                  <c:v>-1.407785E-13</c:v>
                </c:pt>
                <c:pt idx="8950">
                  <c:v>-1.4341230000000001E-13</c:v>
                </c:pt>
                <c:pt idx="8951">
                  <c:v>-3.4884659999999998E-13</c:v>
                </c:pt>
                <c:pt idx="8952">
                  <c:v>-4.3353260000000001E-13</c:v>
                </c:pt>
                <c:pt idx="8953">
                  <c:v>-3.8551679999999998E-13</c:v>
                </c:pt>
                <c:pt idx="8954">
                  <c:v>-2.4876320000000002E-13</c:v>
                </c:pt>
                <c:pt idx="8955">
                  <c:v>-2.5747490000000001E-13</c:v>
                </c:pt>
                <c:pt idx="8956">
                  <c:v>-1.5759419999999999E-13</c:v>
                </c:pt>
                <c:pt idx="8957">
                  <c:v>-9.8435540000000003E-14</c:v>
                </c:pt>
                <c:pt idx="8958">
                  <c:v>-1.746124E-13</c:v>
                </c:pt>
                <c:pt idx="8959">
                  <c:v>-1.7116819999999999E-13</c:v>
                </c:pt>
                <c:pt idx="8960">
                  <c:v>-1.11807E-13</c:v>
                </c:pt>
                <c:pt idx="8961">
                  <c:v>-1.6367199999999999E-13</c:v>
                </c:pt>
                <c:pt idx="8962">
                  <c:v>-1.636721E-13</c:v>
                </c:pt>
                <c:pt idx="8963">
                  <c:v>-1.3368760000000001E-13</c:v>
                </c:pt>
                <c:pt idx="8964">
                  <c:v>-1.9183320000000001E-13</c:v>
                </c:pt>
                <c:pt idx="8965">
                  <c:v>-4.1302990000000003E-14</c:v>
                </c:pt>
                <c:pt idx="8966">
                  <c:v>-6.9869320000000005E-14</c:v>
                </c:pt>
                <c:pt idx="8967">
                  <c:v>3.8520570000000001E-14</c:v>
                </c:pt>
                <c:pt idx="8968">
                  <c:v>3.1024449999999997E-14</c:v>
                </c:pt>
                <c:pt idx="8969">
                  <c:v>8.9375750000000002E-14</c:v>
                </c:pt>
                <c:pt idx="8970">
                  <c:v>4.6016689999999999E-14</c:v>
                </c:pt>
                <c:pt idx="8971">
                  <c:v>4.662449E-14</c:v>
                </c:pt>
                <c:pt idx="8972">
                  <c:v>1.4144740000000001E-13</c:v>
                </c:pt>
                <c:pt idx="8973">
                  <c:v>1.477284E-13</c:v>
                </c:pt>
                <c:pt idx="8974">
                  <c:v>2.028393E-13</c:v>
                </c:pt>
                <c:pt idx="8975">
                  <c:v>2.0142100000000001E-13</c:v>
                </c:pt>
                <c:pt idx="8976">
                  <c:v>2.3464959999999999E-13</c:v>
                </c:pt>
                <c:pt idx="8977">
                  <c:v>2.5288470000000002E-13</c:v>
                </c:pt>
                <c:pt idx="8978">
                  <c:v>1.9473479999999999E-13</c:v>
                </c:pt>
                <c:pt idx="8979">
                  <c:v>2.9361010000000001E-13</c:v>
                </c:pt>
                <c:pt idx="8980">
                  <c:v>1.9270859999999999E-13</c:v>
                </c:pt>
                <c:pt idx="8981">
                  <c:v>1.44284E-13</c:v>
                </c:pt>
                <c:pt idx="8982">
                  <c:v>1.343559E-13</c:v>
                </c:pt>
                <c:pt idx="8983">
                  <c:v>1.440814E-13</c:v>
                </c:pt>
                <c:pt idx="8984">
                  <c:v>2.0223139999999999E-13</c:v>
                </c:pt>
                <c:pt idx="8985">
                  <c:v>1.0801620000000001E-13</c:v>
                </c:pt>
                <c:pt idx="8986">
                  <c:v>6.3846459999999994E-14</c:v>
                </c:pt>
                <c:pt idx="8987">
                  <c:v>-6.5578229999999997E-13</c:v>
                </c:pt>
                <c:pt idx="8988">
                  <c:v>-6.5436389999999998E-13</c:v>
                </c:pt>
                <c:pt idx="8989">
                  <c:v>-6.501094E-13</c:v>
                </c:pt>
                <c:pt idx="8990">
                  <c:v>-7.1332020000000005E-13</c:v>
                </c:pt>
                <c:pt idx="8991">
                  <c:v>-7.3641620000000003E-13</c:v>
                </c:pt>
                <c:pt idx="8992">
                  <c:v>-7.8949679999999999E-13</c:v>
                </c:pt>
                <c:pt idx="8993">
                  <c:v>-8.6425530000000001E-13</c:v>
                </c:pt>
                <c:pt idx="8994">
                  <c:v>-8.2616729999999996E-13</c:v>
                </c:pt>
                <c:pt idx="8995">
                  <c:v>-9.3354380000000005E-13</c:v>
                </c:pt>
                <c:pt idx="8996">
                  <c:v>-8.6506599999999998E-13</c:v>
                </c:pt>
                <c:pt idx="8997">
                  <c:v>-7.6032280000000004E-13</c:v>
                </c:pt>
                <c:pt idx="8998">
                  <c:v>2.366757E-13</c:v>
                </c:pt>
                <c:pt idx="8999">
                  <c:v>2.9523090000000001E-13</c:v>
                </c:pt>
                <c:pt idx="9000">
                  <c:v>3.7688430000000001E-13</c:v>
                </c:pt>
                <c:pt idx="9001">
                  <c:v>4.3037410000000001E-13</c:v>
                </c:pt>
                <c:pt idx="9002">
                  <c:v>4.9095549999999999E-13</c:v>
                </c:pt>
                <c:pt idx="9003">
                  <c:v>5.6875920000000003E-13</c:v>
                </c:pt>
                <c:pt idx="9004">
                  <c:v>6.5426200000000002E-13</c:v>
                </c:pt>
                <c:pt idx="9005">
                  <c:v>6.4494189999999996E-13</c:v>
                </c:pt>
                <c:pt idx="9006">
                  <c:v>6.8830110000000003E-13</c:v>
                </c:pt>
                <c:pt idx="9007">
                  <c:v>6.1333439999999999E-13</c:v>
                </c:pt>
                <c:pt idx="9008">
                  <c:v>7.4503269999999995E-13</c:v>
                </c:pt>
                <c:pt idx="9009">
                  <c:v>-9.4586230000000001E-14</c:v>
                </c:pt>
                <c:pt idx="9010">
                  <c:v>-1.76841E-13</c:v>
                </c:pt>
                <c:pt idx="9011">
                  <c:v>-3.1420239999999999E-13</c:v>
                </c:pt>
                <c:pt idx="9012">
                  <c:v>-4.2178170000000002E-13</c:v>
                </c:pt>
                <c:pt idx="9013">
                  <c:v>-6.057407E-13</c:v>
                </c:pt>
                <c:pt idx="9014">
                  <c:v>-6.6712790000000001E-13</c:v>
                </c:pt>
                <c:pt idx="9015">
                  <c:v>-7.5566300000000005E-13</c:v>
                </c:pt>
                <c:pt idx="9016">
                  <c:v>-8.7945019999999997E-13</c:v>
                </c:pt>
                <c:pt idx="9017">
                  <c:v>-9.3009989999999999E-13</c:v>
                </c:pt>
                <c:pt idx="9018">
                  <c:v>-9.9067660000000003E-13</c:v>
                </c:pt>
                <c:pt idx="9019">
                  <c:v>-9.9229750000000009E-13</c:v>
                </c:pt>
                <c:pt idx="9020">
                  <c:v>-5.4431620000000003E-15</c:v>
                </c:pt>
                <c:pt idx="9021">
                  <c:v>9.6467210000000002E-14</c:v>
                </c:pt>
                <c:pt idx="9022">
                  <c:v>1.4124480000000001E-13</c:v>
                </c:pt>
                <c:pt idx="9023">
                  <c:v>2.897604E-13</c:v>
                </c:pt>
                <c:pt idx="9024">
                  <c:v>3.7019799999999998E-13</c:v>
                </c:pt>
                <c:pt idx="9025">
                  <c:v>3.9005419999999999E-13</c:v>
                </c:pt>
                <c:pt idx="9026">
                  <c:v>5.6126240000000005E-13</c:v>
                </c:pt>
                <c:pt idx="9027">
                  <c:v>5.7747150000000002E-13</c:v>
                </c:pt>
                <c:pt idx="9028">
                  <c:v>6.6520300000000005E-13</c:v>
                </c:pt>
                <c:pt idx="9029">
                  <c:v>6.5649080000000002E-13</c:v>
                </c:pt>
                <c:pt idx="9030">
                  <c:v>7.4523540000000003E-13</c:v>
                </c:pt>
                <c:pt idx="9031">
                  <c:v>2.2959680000000001E-16</c:v>
                </c:pt>
                <c:pt idx="9032">
                  <c:v>-2.550036E-14</c:v>
                </c:pt>
                <c:pt idx="9033">
                  <c:v>-5.7916020000000004E-14</c:v>
                </c:pt>
                <c:pt idx="9034">
                  <c:v>-1.906176E-13</c:v>
                </c:pt>
                <c:pt idx="9035">
                  <c:v>-2.8381270000000002E-13</c:v>
                </c:pt>
                <c:pt idx="9036">
                  <c:v>-3.3061269999999999E-13</c:v>
                </c:pt>
                <c:pt idx="9037">
                  <c:v>-3.4135029999999998E-13</c:v>
                </c:pt>
                <c:pt idx="9038">
                  <c:v>-5.364521E-13</c:v>
                </c:pt>
                <c:pt idx="9039">
                  <c:v>-6.6307580000000004E-13</c:v>
                </c:pt>
                <c:pt idx="9040">
                  <c:v>-7.0420340000000001E-13</c:v>
                </c:pt>
                <c:pt idx="9041">
                  <c:v>-7.9982930000000004E-13</c:v>
                </c:pt>
                <c:pt idx="9042">
                  <c:v>-3.6687769999999998E-13</c:v>
                </c:pt>
                <c:pt idx="9043">
                  <c:v>-3.1987499999999999E-13</c:v>
                </c:pt>
                <c:pt idx="9044">
                  <c:v>-2.283007E-13</c:v>
                </c:pt>
                <c:pt idx="9045">
                  <c:v>-2.007475E-13</c:v>
                </c:pt>
                <c:pt idx="9046">
                  <c:v>-1.7866419999999999E-13</c:v>
                </c:pt>
                <c:pt idx="9047">
                  <c:v>-1.4705909999999999E-13</c:v>
                </c:pt>
                <c:pt idx="9048">
                  <c:v>-6.4804310000000006E-14</c:v>
                </c:pt>
                <c:pt idx="9049">
                  <c:v>4.4598509999999997E-14</c:v>
                </c:pt>
                <c:pt idx="9050">
                  <c:v>5.9794190000000006E-14</c:v>
                </c:pt>
                <c:pt idx="9051">
                  <c:v>9.119926E-14</c:v>
                </c:pt>
                <c:pt idx="9052">
                  <c:v>1.2544090000000001E-13</c:v>
                </c:pt>
                <c:pt idx="9053">
                  <c:v>3.8559649999999999E-13</c:v>
                </c:pt>
                <c:pt idx="9054">
                  <c:v>3.466948E-13</c:v>
                </c:pt>
                <c:pt idx="9055">
                  <c:v>3.5905420000000002E-13</c:v>
                </c:pt>
                <c:pt idx="9056">
                  <c:v>3.6594309999999998E-13</c:v>
                </c:pt>
                <c:pt idx="9057">
                  <c:v>4.0119769999999998E-13</c:v>
                </c:pt>
                <c:pt idx="9058">
                  <c:v>3.8883840000000002E-13</c:v>
                </c:pt>
                <c:pt idx="9059">
                  <c:v>4.3706039999999999E-13</c:v>
                </c:pt>
                <c:pt idx="9060">
                  <c:v>3.0880609999999999E-13</c:v>
                </c:pt>
                <c:pt idx="9061">
                  <c:v>2.9989109999999998E-13</c:v>
                </c:pt>
                <c:pt idx="9062">
                  <c:v>2.840872E-13</c:v>
                </c:pt>
                <c:pt idx="9063">
                  <c:v>2.204666E-13</c:v>
                </c:pt>
                <c:pt idx="9064">
                  <c:v>5.4971220000000001E-15</c:v>
                </c:pt>
                <c:pt idx="9065">
                  <c:v>6.9153059999999999E-15</c:v>
                </c:pt>
                <c:pt idx="9066">
                  <c:v>1.015687E-14</c:v>
                </c:pt>
                <c:pt idx="9067">
                  <c:v>-5.6457520000000003E-15</c:v>
                </c:pt>
                <c:pt idx="9068">
                  <c:v>1.9273780000000001E-14</c:v>
                </c:pt>
                <c:pt idx="9069">
                  <c:v>6.9317019999999995E-14</c:v>
                </c:pt>
                <c:pt idx="9070">
                  <c:v>-7.1490069999999994E-14</c:v>
                </c:pt>
                <c:pt idx="9071">
                  <c:v>-2.606798E-15</c:v>
                </c:pt>
                <c:pt idx="9072">
                  <c:v>-6.3791320000000001E-14</c:v>
                </c:pt>
                <c:pt idx="9073">
                  <c:v>6.5062139999999996E-14</c:v>
                </c:pt>
                <c:pt idx="9074">
                  <c:v>2.61621E-14</c:v>
                </c:pt>
                <c:pt idx="9075">
                  <c:v>-2.8908010000000002E-13</c:v>
                </c:pt>
                <c:pt idx="9076">
                  <c:v>-2.6557879999999998E-13</c:v>
                </c:pt>
                <c:pt idx="9077">
                  <c:v>-4.6939239999999995E-13</c:v>
                </c:pt>
                <c:pt idx="9078">
                  <c:v>-4.2988559999999998E-13</c:v>
                </c:pt>
                <c:pt idx="9079">
                  <c:v>-4.9289359999999999E-13</c:v>
                </c:pt>
                <c:pt idx="9080">
                  <c:v>-4.6878450000000002E-13</c:v>
                </c:pt>
                <c:pt idx="9081">
                  <c:v>-5.0079490000000003E-13</c:v>
                </c:pt>
                <c:pt idx="9082">
                  <c:v>-5.2064939999999996E-13</c:v>
                </c:pt>
                <c:pt idx="9083">
                  <c:v>-5.5914309999999995E-13</c:v>
                </c:pt>
                <c:pt idx="9084">
                  <c:v>-5.7555340000000005E-13</c:v>
                </c:pt>
                <c:pt idx="9085">
                  <c:v>-5.3179230000000001E-13</c:v>
                </c:pt>
                <c:pt idx="9086">
                  <c:v>-2.827997E-13</c:v>
                </c:pt>
                <c:pt idx="9087">
                  <c:v>-3.5310110000000001E-13</c:v>
                </c:pt>
                <c:pt idx="9088">
                  <c:v>-3.37501E-13</c:v>
                </c:pt>
                <c:pt idx="9089">
                  <c:v>-3.7761539999999998E-13</c:v>
                </c:pt>
                <c:pt idx="9090">
                  <c:v>-2.3458129999999999E-13</c:v>
                </c:pt>
                <c:pt idx="9091">
                  <c:v>-2.7165669999999999E-13</c:v>
                </c:pt>
                <c:pt idx="9092">
                  <c:v>-2.9292960000000002E-13</c:v>
                </c:pt>
                <c:pt idx="9093">
                  <c:v>-2.605139E-13</c:v>
                </c:pt>
                <c:pt idx="9094">
                  <c:v>-3.5492449999999999E-13</c:v>
                </c:pt>
                <c:pt idx="9095">
                  <c:v>-1.9912669999999999E-13</c:v>
                </c:pt>
                <c:pt idx="9096">
                  <c:v>-1.5131349999999999E-13</c:v>
                </c:pt>
                <c:pt idx="9097">
                  <c:v>9.9303800000000001E-14</c:v>
                </c:pt>
                <c:pt idx="9098">
                  <c:v>1.2382E-13</c:v>
                </c:pt>
                <c:pt idx="9099">
                  <c:v>2.1114640000000001E-13</c:v>
                </c:pt>
                <c:pt idx="9100">
                  <c:v>1.041665E-13</c:v>
                </c:pt>
                <c:pt idx="9101">
                  <c:v>6.2833390000000004E-14</c:v>
                </c:pt>
                <c:pt idx="9102">
                  <c:v>1.8197000000000001E-13</c:v>
                </c:pt>
                <c:pt idx="9103">
                  <c:v>1.797414E-13</c:v>
                </c:pt>
                <c:pt idx="9104">
                  <c:v>1.092319E-13</c:v>
                </c:pt>
                <c:pt idx="9105">
                  <c:v>1.809569E-13</c:v>
                </c:pt>
                <c:pt idx="9106">
                  <c:v>1.7629689999999999E-13</c:v>
                </c:pt>
                <c:pt idx="9107">
                  <c:v>1.7508120000000001E-13</c:v>
                </c:pt>
                <c:pt idx="9108">
                  <c:v>1.234148E-13</c:v>
                </c:pt>
                <c:pt idx="9109">
                  <c:v>2.012183E-13</c:v>
                </c:pt>
                <c:pt idx="9110">
                  <c:v>1.2523830000000001E-13</c:v>
                </c:pt>
                <c:pt idx="9111">
                  <c:v>1.4165000000000001E-13</c:v>
                </c:pt>
                <c:pt idx="9112">
                  <c:v>1.337481E-13</c:v>
                </c:pt>
                <c:pt idx="9113">
                  <c:v>7.721894E-14</c:v>
                </c:pt>
                <c:pt idx="9114">
                  <c:v>1.003169E-13</c:v>
                </c:pt>
                <c:pt idx="9115">
                  <c:v>8.5323489999999999E-14</c:v>
                </c:pt>
                <c:pt idx="9116">
                  <c:v>6.7493499999999999E-14</c:v>
                </c:pt>
                <c:pt idx="9117">
                  <c:v>8.1473839999999995E-14</c:v>
                </c:pt>
                <c:pt idx="9118">
                  <c:v>1.035948E-14</c:v>
                </c:pt>
                <c:pt idx="9119">
                  <c:v>1.039639E-13</c:v>
                </c:pt>
                <c:pt idx="9120">
                  <c:v>7.296406E-14</c:v>
                </c:pt>
                <c:pt idx="9121">
                  <c:v>-9.2925070000000005E-15</c:v>
                </c:pt>
                <c:pt idx="9122">
                  <c:v>-1.840939E-14</c:v>
                </c:pt>
                <c:pt idx="9123">
                  <c:v>1.7855599999999999E-14</c:v>
                </c:pt>
                <c:pt idx="9124">
                  <c:v>-3.0119809999999999E-15</c:v>
                </c:pt>
                <c:pt idx="9125">
                  <c:v>-5.8726370000000003E-14</c:v>
                </c:pt>
                <c:pt idx="9126">
                  <c:v>-5.5484809999999999E-14</c:v>
                </c:pt>
                <c:pt idx="9127">
                  <c:v>1.70452E-14</c:v>
                </c:pt>
                <c:pt idx="9128">
                  <c:v>-1.288252E-13</c:v>
                </c:pt>
                <c:pt idx="9129">
                  <c:v>-8.8103099999999995E-14</c:v>
                </c:pt>
                <c:pt idx="9130">
                  <c:v>-5.7105589999999995E-14</c:v>
                </c:pt>
                <c:pt idx="9131">
                  <c:v>-4.8596460000000002E-14</c:v>
                </c:pt>
                <c:pt idx="9132">
                  <c:v>-4.2518540000000002E-14</c:v>
                </c:pt>
                <c:pt idx="9133">
                  <c:v>-9.1952409999999997E-14</c:v>
                </c:pt>
                <c:pt idx="9134">
                  <c:v>-4.2275690000000004E-15</c:v>
                </c:pt>
                <c:pt idx="9135">
                  <c:v>-7.7770570000000004E-14</c:v>
                </c:pt>
                <c:pt idx="9136">
                  <c:v>-7.4123790000000003E-14</c:v>
                </c:pt>
                <c:pt idx="9137">
                  <c:v>-9.6206949999999995E-14</c:v>
                </c:pt>
                <c:pt idx="9138">
                  <c:v>-5.9739359999999995E-14</c:v>
                </c:pt>
                <c:pt idx="9139">
                  <c:v>-9.4181039999999998E-14</c:v>
                </c:pt>
                <c:pt idx="9140">
                  <c:v>-1.182901E-13</c:v>
                </c:pt>
                <c:pt idx="9141">
                  <c:v>4.7840079999999999E-14</c:v>
                </c:pt>
                <c:pt idx="9142">
                  <c:v>2.9606270000000002E-14</c:v>
                </c:pt>
                <c:pt idx="9143">
                  <c:v>1.1895730000000001E-13</c:v>
                </c:pt>
                <c:pt idx="9144">
                  <c:v>9.119926E-14</c:v>
                </c:pt>
                <c:pt idx="9145">
                  <c:v>6.5101219999999998E-15</c:v>
                </c:pt>
                <c:pt idx="9146">
                  <c:v>9.2820169999999997E-14</c:v>
                </c:pt>
                <c:pt idx="9147">
                  <c:v>2.0691959999999999E-14</c:v>
                </c:pt>
                <c:pt idx="9148">
                  <c:v>-2.9349690000000001E-14</c:v>
                </c:pt>
                <c:pt idx="9149">
                  <c:v>-1.699122E-14</c:v>
                </c:pt>
                <c:pt idx="9150">
                  <c:v>-1.0508090000000001E-14</c:v>
                </c:pt>
                <c:pt idx="9151">
                  <c:v>-1.417915E-13</c:v>
                </c:pt>
                <c:pt idx="9152">
                  <c:v>-7.4938220000000004E-13</c:v>
                </c:pt>
                <c:pt idx="9153">
                  <c:v>-7.9597990000000005E-13</c:v>
                </c:pt>
                <c:pt idx="9154">
                  <c:v>-8.2089929999999997E-13</c:v>
                </c:pt>
                <c:pt idx="9155">
                  <c:v>-7.6964210000000004E-13</c:v>
                </c:pt>
                <c:pt idx="9156">
                  <c:v>-8.3305509999999999E-13</c:v>
                </c:pt>
                <c:pt idx="9157">
                  <c:v>-7.1453559999999999E-13</c:v>
                </c:pt>
                <c:pt idx="9158">
                  <c:v>-6.3835860000000002E-13</c:v>
                </c:pt>
                <c:pt idx="9159">
                  <c:v>-7.293253E-13</c:v>
                </c:pt>
                <c:pt idx="9160">
                  <c:v>-5.8932990000000002E-13</c:v>
                </c:pt>
                <c:pt idx="9161">
                  <c:v>-4.383947E-13</c:v>
                </c:pt>
                <c:pt idx="9162">
                  <c:v>-5.8811440000000002E-13</c:v>
                </c:pt>
                <c:pt idx="9163">
                  <c:v>5.085829E-13</c:v>
                </c:pt>
                <c:pt idx="9164">
                  <c:v>4.4496230000000002E-13</c:v>
                </c:pt>
                <c:pt idx="9165">
                  <c:v>5.7787660000000001E-13</c:v>
                </c:pt>
                <c:pt idx="9166">
                  <c:v>5.9834050000000004E-13</c:v>
                </c:pt>
                <c:pt idx="9167">
                  <c:v>5.361383E-13</c:v>
                </c:pt>
                <c:pt idx="9168">
                  <c:v>6.4352340000000001E-13</c:v>
                </c:pt>
                <c:pt idx="9169">
                  <c:v>5.9732759999999997E-13</c:v>
                </c:pt>
                <c:pt idx="9170">
                  <c:v>5.3005979999999995E-13</c:v>
                </c:pt>
                <c:pt idx="9171">
                  <c:v>6.2265430000000004E-13</c:v>
                </c:pt>
                <c:pt idx="9172">
                  <c:v>5.3856959999999997E-13</c:v>
                </c:pt>
                <c:pt idx="9173">
                  <c:v>6.8424879999999995E-13</c:v>
                </c:pt>
                <c:pt idx="9174">
                  <c:v>-5.3864010000000001E-14</c:v>
                </c:pt>
                <c:pt idx="9175">
                  <c:v>-8.1822519999999999E-14</c:v>
                </c:pt>
                <c:pt idx="9176">
                  <c:v>-3.1096070000000002E-13</c:v>
                </c:pt>
                <c:pt idx="9177">
                  <c:v>-2.6193209999999998E-13</c:v>
                </c:pt>
                <c:pt idx="9178">
                  <c:v>-2.6679439999999998E-13</c:v>
                </c:pt>
                <c:pt idx="9179">
                  <c:v>-3.5006209999999998E-13</c:v>
                </c:pt>
                <c:pt idx="9180">
                  <c:v>-2.5950080000000001E-13</c:v>
                </c:pt>
                <c:pt idx="9181">
                  <c:v>-4.1144920000000002E-13</c:v>
                </c:pt>
                <c:pt idx="9182">
                  <c:v>-4.379895E-13</c:v>
                </c:pt>
                <c:pt idx="9183">
                  <c:v>-4.5723629999999996E-13</c:v>
                </c:pt>
                <c:pt idx="9184">
                  <c:v>-5.0748069999999997E-13</c:v>
                </c:pt>
                <c:pt idx="9185">
                  <c:v>-4.2380789999999999E-13</c:v>
                </c:pt>
                <c:pt idx="9186">
                  <c:v>-4.710131E-13</c:v>
                </c:pt>
                <c:pt idx="9187">
                  <c:v>-3.745764E-13</c:v>
                </c:pt>
                <c:pt idx="9188">
                  <c:v>-4.1752719999999999E-13</c:v>
                </c:pt>
                <c:pt idx="9189">
                  <c:v>-3.7802040000000002E-13</c:v>
                </c:pt>
                <c:pt idx="9190">
                  <c:v>-3.451996E-13</c:v>
                </c:pt>
                <c:pt idx="9191">
                  <c:v>-3.4722560000000001E-13</c:v>
                </c:pt>
                <c:pt idx="9192">
                  <c:v>-3.4378159999999999E-13</c:v>
                </c:pt>
                <c:pt idx="9193">
                  <c:v>-3.9118949999999999E-13</c:v>
                </c:pt>
                <c:pt idx="9194">
                  <c:v>-3.2048280000000001E-13</c:v>
                </c:pt>
                <c:pt idx="9195">
                  <c:v>-2.7631640000000002E-13</c:v>
                </c:pt>
                <c:pt idx="9196">
                  <c:v>-1.3895509999999999E-13</c:v>
                </c:pt>
                <c:pt idx="9197">
                  <c:v>-9.1749799999999998E-14</c:v>
                </c:pt>
                <c:pt idx="9198">
                  <c:v>-1.282175E-13</c:v>
                </c:pt>
                <c:pt idx="9199">
                  <c:v>-3.7821379999999999E-16</c:v>
                </c:pt>
                <c:pt idx="9200">
                  <c:v>-5.7713340000000005E-14</c:v>
                </c:pt>
                <c:pt idx="9201">
                  <c:v>-8.3240679999999998E-14</c:v>
                </c:pt>
                <c:pt idx="9202">
                  <c:v>-3.1780869999999999E-14</c:v>
                </c:pt>
                <c:pt idx="9203">
                  <c:v>-5.4877009999999998E-14</c:v>
                </c:pt>
                <c:pt idx="9204">
                  <c:v>-2.3879559999999999E-14</c:v>
                </c:pt>
                <c:pt idx="9205">
                  <c:v>3.9533569999999998E-14</c:v>
                </c:pt>
                <c:pt idx="9206">
                  <c:v>1.242591E-15</c:v>
                </c:pt>
                <c:pt idx="9207">
                  <c:v>6.3441239999999997E-14</c:v>
                </c:pt>
                <c:pt idx="9208">
                  <c:v>6.6480429999999996E-14</c:v>
                </c:pt>
                <c:pt idx="9209">
                  <c:v>1.6495060000000001E-13</c:v>
                </c:pt>
                <c:pt idx="9210">
                  <c:v>2.2188490000000001E-13</c:v>
                </c:pt>
                <c:pt idx="9211">
                  <c:v>2.002053E-13</c:v>
                </c:pt>
                <c:pt idx="9212">
                  <c:v>2.9462309999999998E-13</c:v>
                </c:pt>
                <c:pt idx="9213">
                  <c:v>3.0414589999999998E-13</c:v>
                </c:pt>
                <c:pt idx="9214">
                  <c:v>2.6828339999999999E-13</c:v>
                </c:pt>
                <c:pt idx="9215">
                  <c:v>2.7517219999999999E-13</c:v>
                </c:pt>
                <c:pt idx="9216">
                  <c:v>3.4831580000000002E-13</c:v>
                </c:pt>
                <c:pt idx="9217">
                  <c:v>3.7364229999999998E-13</c:v>
                </c:pt>
                <c:pt idx="9218">
                  <c:v>2.4822470000000001E-13</c:v>
                </c:pt>
                <c:pt idx="9219">
                  <c:v>2.3424429999999998E-13</c:v>
                </c:pt>
                <c:pt idx="9220">
                  <c:v>1.363821E-13</c:v>
                </c:pt>
                <c:pt idx="9221">
                  <c:v>1.6940799999999999E-13</c:v>
                </c:pt>
                <c:pt idx="9222">
                  <c:v>1.132841E-13</c:v>
                </c:pt>
                <c:pt idx="9223">
                  <c:v>5.3715789999999998E-14</c:v>
                </c:pt>
                <c:pt idx="9224">
                  <c:v>-2.529774E-14</c:v>
                </c:pt>
                <c:pt idx="9225">
                  <c:v>-1.308512E-13</c:v>
                </c:pt>
                <c:pt idx="9226">
                  <c:v>-2.003423E-13</c:v>
                </c:pt>
                <c:pt idx="9227">
                  <c:v>-2.169553E-13</c:v>
                </c:pt>
                <c:pt idx="9228">
                  <c:v>-2.9698150000000002E-13</c:v>
                </c:pt>
                <c:pt idx="9229">
                  <c:v>-8.2353350000000003E-13</c:v>
                </c:pt>
                <c:pt idx="9230">
                  <c:v>-7.1149669999999996E-13</c:v>
                </c:pt>
                <c:pt idx="9231">
                  <c:v>-6.8353849999999998E-13</c:v>
                </c:pt>
                <c:pt idx="9232">
                  <c:v>-7.9962710000000004E-13</c:v>
                </c:pt>
                <c:pt idx="9233">
                  <c:v>-6.5720060000000001E-13</c:v>
                </c:pt>
                <c:pt idx="9234">
                  <c:v>-6.7280040000000005E-13</c:v>
                </c:pt>
                <c:pt idx="9235">
                  <c:v>-6.9468109999999995E-13</c:v>
                </c:pt>
                <c:pt idx="9236">
                  <c:v>-5.6218199999999998E-13</c:v>
                </c:pt>
                <c:pt idx="9237">
                  <c:v>-6.106029E-13</c:v>
                </c:pt>
                <c:pt idx="9238">
                  <c:v>-5.798082E-13</c:v>
                </c:pt>
                <c:pt idx="9239">
                  <c:v>-4.9431159999999996E-13</c:v>
                </c:pt>
                <c:pt idx="9240">
                  <c:v>-3.8871760000000001E-14</c:v>
                </c:pt>
                <c:pt idx="9241">
                  <c:v>-6.6587529999999998E-15</c:v>
                </c:pt>
                <c:pt idx="9242">
                  <c:v>2.899847E-14</c:v>
                </c:pt>
                <c:pt idx="9243">
                  <c:v>1.7450400000000001E-14</c:v>
                </c:pt>
                <c:pt idx="9244">
                  <c:v>-1.395227E-14</c:v>
                </c:pt>
                <c:pt idx="9245">
                  <c:v>9.2009710000000005E-14</c:v>
                </c:pt>
                <c:pt idx="9246">
                  <c:v>3.710239E-14</c:v>
                </c:pt>
                <c:pt idx="9247">
                  <c:v>-3.7453610000000001E-14</c:v>
                </c:pt>
                <c:pt idx="9248">
                  <c:v>1.1855210000000001E-13</c:v>
                </c:pt>
                <c:pt idx="9249">
                  <c:v>4.2167339999999998E-14</c:v>
                </c:pt>
                <c:pt idx="9250">
                  <c:v>5.4728860000000001E-14</c:v>
                </c:pt>
                <c:pt idx="9251">
                  <c:v>1.444866E-13</c:v>
                </c:pt>
                <c:pt idx="9252">
                  <c:v>1.639375E-13</c:v>
                </c:pt>
                <c:pt idx="9253">
                  <c:v>1.803492E-13</c:v>
                </c:pt>
                <c:pt idx="9254">
                  <c:v>1.4286569999999999E-13</c:v>
                </c:pt>
                <c:pt idx="9255">
                  <c:v>1.3759780000000001E-13</c:v>
                </c:pt>
                <c:pt idx="9256">
                  <c:v>1.7102900000000001E-13</c:v>
                </c:pt>
                <c:pt idx="9257">
                  <c:v>2.0121840000000001E-13</c:v>
                </c:pt>
                <c:pt idx="9258">
                  <c:v>1.501598E-13</c:v>
                </c:pt>
                <c:pt idx="9259">
                  <c:v>2.105386E-13</c:v>
                </c:pt>
                <c:pt idx="9260">
                  <c:v>3.0698260000000001E-13</c:v>
                </c:pt>
                <c:pt idx="9261">
                  <c:v>2.7740109999999999E-13</c:v>
                </c:pt>
                <c:pt idx="9262">
                  <c:v>6.5467370000000004E-14</c:v>
                </c:pt>
                <c:pt idx="9263">
                  <c:v>-2.408214E-14</c:v>
                </c:pt>
                <c:pt idx="9264">
                  <c:v>1.3803649999999999E-14</c:v>
                </c:pt>
                <c:pt idx="9265">
                  <c:v>6.9722250000000004E-14</c:v>
                </c:pt>
                <c:pt idx="9266">
                  <c:v>-1.2132910000000001E-13</c:v>
                </c:pt>
                <c:pt idx="9267">
                  <c:v>-5.9536770000000005E-14</c:v>
                </c:pt>
                <c:pt idx="9268">
                  <c:v>-4.1708170000000001E-14</c:v>
                </c:pt>
                <c:pt idx="9269">
                  <c:v>-8.6279710000000001E-14</c:v>
                </c:pt>
                <c:pt idx="9270">
                  <c:v>-1.300408E-13</c:v>
                </c:pt>
                <c:pt idx="9271">
                  <c:v>-1.9750589999999999E-13</c:v>
                </c:pt>
                <c:pt idx="9272">
                  <c:v>-1.4665389999999999E-13</c:v>
                </c:pt>
                <c:pt idx="9273">
                  <c:v>-6.5152770000000004E-13</c:v>
                </c:pt>
                <c:pt idx="9274">
                  <c:v>-6.8009379999999996E-13</c:v>
                </c:pt>
                <c:pt idx="9275">
                  <c:v>-6.6611480000000002E-13</c:v>
                </c:pt>
                <c:pt idx="9276">
                  <c:v>-7.2385530000000002E-13</c:v>
                </c:pt>
                <c:pt idx="9277">
                  <c:v>-6.9934059999999997E-13</c:v>
                </c:pt>
                <c:pt idx="9278">
                  <c:v>-8.3710730000000001E-13</c:v>
                </c:pt>
                <c:pt idx="9279">
                  <c:v>-7.163588E-13</c:v>
                </c:pt>
                <c:pt idx="9280">
                  <c:v>-6.8353790000000003E-13</c:v>
                </c:pt>
                <c:pt idx="9281">
                  <c:v>-6.4747550000000001E-13</c:v>
                </c:pt>
                <c:pt idx="9282">
                  <c:v>-6.3309110000000001E-13</c:v>
                </c:pt>
                <c:pt idx="9283">
                  <c:v>-5.5022879999999998E-13</c:v>
                </c:pt>
                <c:pt idx="9284">
                  <c:v>-3.4009439999999998E-14</c:v>
                </c:pt>
                <c:pt idx="9285">
                  <c:v>6.9153130000000002E-15</c:v>
                </c:pt>
                <c:pt idx="9286">
                  <c:v>6.9317019999999995E-14</c:v>
                </c:pt>
                <c:pt idx="9287">
                  <c:v>4.2977730000000002E-14</c:v>
                </c:pt>
                <c:pt idx="9288">
                  <c:v>1.027482E-13</c:v>
                </c:pt>
                <c:pt idx="9289">
                  <c:v>1.4266309999999999E-13</c:v>
                </c:pt>
                <c:pt idx="9290">
                  <c:v>2.1945349999999999E-13</c:v>
                </c:pt>
                <c:pt idx="9291">
                  <c:v>2.3748620000000001E-13</c:v>
                </c:pt>
                <c:pt idx="9292">
                  <c:v>2.305973E-13</c:v>
                </c:pt>
                <c:pt idx="9293">
                  <c:v>2.1884569999999999E-13</c:v>
                </c:pt>
                <c:pt idx="9294">
                  <c:v>2.4417239999999998E-13</c:v>
                </c:pt>
                <c:pt idx="9295">
                  <c:v>3.669561E-13</c:v>
                </c:pt>
                <c:pt idx="9296">
                  <c:v>4.0119779999999999E-13</c:v>
                </c:pt>
                <c:pt idx="9297">
                  <c:v>2.9340740000000002E-13</c:v>
                </c:pt>
                <c:pt idx="9298">
                  <c:v>3.004989E-13</c:v>
                </c:pt>
                <c:pt idx="9299">
                  <c:v>3.1103469999999998E-13</c:v>
                </c:pt>
                <c:pt idx="9300">
                  <c:v>2.8894989999999999E-13</c:v>
                </c:pt>
                <c:pt idx="9301">
                  <c:v>3.1913929999999999E-13</c:v>
                </c:pt>
                <c:pt idx="9302">
                  <c:v>3.1083220000000001E-13</c:v>
                </c:pt>
                <c:pt idx="9303">
                  <c:v>2.443749E-13</c:v>
                </c:pt>
                <c:pt idx="9304">
                  <c:v>2.3161039999999999E-13</c:v>
                </c:pt>
                <c:pt idx="9305">
                  <c:v>1.043691E-13</c:v>
                </c:pt>
                <c:pt idx="9306">
                  <c:v>-5.0768300000000003E-13</c:v>
                </c:pt>
                <c:pt idx="9307">
                  <c:v>-5.5772480000000001E-13</c:v>
                </c:pt>
                <c:pt idx="9308">
                  <c:v>-5.692727E-13</c:v>
                </c:pt>
                <c:pt idx="9309">
                  <c:v>-5.6197929999999999E-13</c:v>
                </c:pt>
                <c:pt idx="9310">
                  <c:v>-5.0606240000000004E-13</c:v>
                </c:pt>
                <c:pt idx="9311">
                  <c:v>-6.2458209999999995E-13</c:v>
                </c:pt>
                <c:pt idx="9312">
                  <c:v>-6.4119519999999999E-13</c:v>
                </c:pt>
                <c:pt idx="9313">
                  <c:v>-7.0683680000000002E-13</c:v>
                </c:pt>
                <c:pt idx="9314">
                  <c:v>-6.6327830000000001E-13</c:v>
                </c:pt>
                <c:pt idx="9315">
                  <c:v>-5.9621829999999999E-13</c:v>
                </c:pt>
                <c:pt idx="9316">
                  <c:v>-7.1352240000000005E-13</c:v>
                </c:pt>
                <c:pt idx="9317">
                  <c:v>-1.4503310000000001E-13</c:v>
                </c:pt>
                <c:pt idx="9318">
                  <c:v>-1.4341230000000001E-13</c:v>
                </c:pt>
                <c:pt idx="9319">
                  <c:v>3.4711439999999999E-15</c:v>
                </c:pt>
                <c:pt idx="9320">
                  <c:v>-1.435745E-14</c:v>
                </c:pt>
                <c:pt idx="9321">
                  <c:v>6.3846459999999994E-14</c:v>
                </c:pt>
                <c:pt idx="9322">
                  <c:v>4.8650469999999997E-14</c:v>
                </c:pt>
                <c:pt idx="9323">
                  <c:v>1.242253E-13</c:v>
                </c:pt>
                <c:pt idx="9324">
                  <c:v>8.9375750000000002E-14</c:v>
                </c:pt>
                <c:pt idx="9325">
                  <c:v>2.6483889999999998E-13</c:v>
                </c:pt>
                <c:pt idx="9326">
                  <c:v>3.493288E-13</c:v>
                </c:pt>
                <c:pt idx="9327">
                  <c:v>3.3230930000000002E-13</c:v>
                </c:pt>
                <c:pt idx="9328">
                  <c:v>4.5630850000000004E-13</c:v>
                </c:pt>
                <c:pt idx="9329">
                  <c:v>3.4851829999999999E-13</c:v>
                </c:pt>
                <c:pt idx="9330">
                  <c:v>2.5795009999999998E-13</c:v>
                </c:pt>
                <c:pt idx="9331">
                  <c:v>-2.1650980000000001E-14</c:v>
                </c:pt>
                <c:pt idx="9332">
                  <c:v>-1.7258639999999999E-13</c:v>
                </c:pt>
                <c:pt idx="9333">
                  <c:v>-1.142382E-13</c:v>
                </c:pt>
                <c:pt idx="9334">
                  <c:v>-2.151319E-13</c:v>
                </c:pt>
                <c:pt idx="9335">
                  <c:v>-2.8097620000000001E-13</c:v>
                </c:pt>
                <c:pt idx="9336">
                  <c:v>-3.840986E-13</c:v>
                </c:pt>
                <c:pt idx="9337">
                  <c:v>-4.5683110000000001E-13</c:v>
                </c:pt>
                <c:pt idx="9338">
                  <c:v>-3.8349070000000002E-13</c:v>
                </c:pt>
                <c:pt idx="9339">
                  <c:v>-6.0371459999999999E-13</c:v>
                </c:pt>
                <c:pt idx="9340">
                  <c:v>-5.5407819999999997E-13</c:v>
                </c:pt>
                <c:pt idx="9341">
                  <c:v>-5.6623410000000005E-13</c:v>
                </c:pt>
                <c:pt idx="9342">
                  <c:v>-4.2948049999999999E-13</c:v>
                </c:pt>
                <c:pt idx="9343">
                  <c:v>-4.6878450000000002E-13</c:v>
                </c:pt>
                <c:pt idx="9344">
                  <c:v>-4.4548559999999999E-13</c:v>
                </c:pt>
                <c:pt idx="9345">
                  <c:v>-3.2980229999999998E-13</c:v>
                </c:pt>
                <c:pt idx="9346">
                  <c:v>-3.4945450000000001E-13</c:v>
                </c:pt>
                <c:pt idx="9347">
                  <c:v>-1.9872149999999999E-13</c:v>
                </c:pt>
                <c:pt idx="9348">
                  <c:v>-1.654954E-13</c:v>
                </c:pt>
                <c:pt idx="9349">
                  <c:v>-1.3449799999999999E-13</c:v>
                </c:pt>
                <c:pt idx="9350">
                  <c:v>4.7859620000000003E-13</c:v>
                </c:pt>
                <c:pt idx="9351">
                  <c:v>5.2155030000000001E-13</c:v>
                </c:pt>
                <c:pt idx="9352">
                  <c:v>5.8091589999999997E-13</c:v>
                </c:pt>
                <c:pt idx="9353">
                  <c:v>6.1353670000000004E-13</c:v>
                </c:pt>
                <c:pt idx="9354">
                  <c:v>6.7837310000000004E-13</c:v>
                </c:pt>
                <c:pt idx="9355">
                  <c:v>7.5779750000000003E-13</c:v>
                </c:pt>
                <c:pt idx="9356">
                  <c:v>6.9559520000000004E-13</c:v>
                </c:pt>
                <c:pt idx="9357">
                  <c:v>7.2760820000000004E-13</c:v>
                </c:pt>
                <c:pt idx="9358">
                  <c:v>6.9417699999999996E-13</c:v>
                </c:pt>
                <c:pt idx="9359">
                  <c:v>6.5932739999999999E-13</c:v>
                </c:pt>
                <c:pt idx="9360">
                  <c:v>5.1243270000000001E-13</c:v>
                </c:pt>
                <c:pt idx="9361">
                  <c:v>-9.9817269999999992E-13</c:v>
                </c:pt>
                <c:pt idx="9362">
                  <c:v>-9.5279059999999996E-13</c:v>
                </c:pt>
                <c:pt idx="9363">
                  <c:v>-9.7507649999999992E-13</c:v>
                </c:pt>
                <c:pt idx="9364">
                  <c:v>-1.047809E-12</c:v>
                </c:pt>
                <c:pt idx="9365">
                  <c:v>-1.1098040000000001E-12</c:v>
                </c:pt>
                <c:pt idx="9366">
                  <c:v>-1.0846819999999999E-12</c:v>
                </c:pt>
                <c:pt idx="9367">
                  <c:v>-1.039705E-12</c:v>
                </c:pt>
                <c:pt idx="9368">
                  <c:v>-9.5947640000000001E-13</c:v>
                </c:pt>
                <c:pt idx="9369">
                  <c:v>-8.059073E-13</c:v>
                </c:pt>
                <c:pt idx="9370">
                  <c:v>-6.4544960000000001E-13</c:v>
                </c:pt>
                <c:pt idx="9371">
                  <c:v>-5.2227010000000001E-13</c:v>
                </c:pt>
                <c:pt idx="9372">
                  <c:v>1.002959E-12</c:v>
                </c:pt>
                <c:pt idx="9373">
                  <c:v>1.083194E-12</c:v>
                </c:pt>
                <c:pt idx="9374">
                  <c:v>1.114802E-12</c:v>
                </c:pt>
                <c:pt idx="9375">
                  <c:v>9.5088760000000003E-13</c:v>
                </c:pt>
                <c:pt idx="9376">
                  <c:v>8.070322E-13</c:v>
                </c:pt>
                <c:pt idx="9377">
                  <c:v>6.2670630000000005E-13</c:v>
                </c:pt>
                <c:pt idx="9378">
                  <c:v>4.7616480000000001E-13</c:v>
                </c:pt>
                <c:pt idx="9379">
                  <c:v>2.3586519999999999E-13</c:v>
                </c:pt>
                <c:pt idx="9380">
                  <c:v>1.339507E-13</c:v>
                </c:pt>
                <c:pt idx="9381">
                  <c:v>1.3982649999999999E-13</c:v>
                </c:pt>
                <c:pt idx="9382">
                  <c:v>-1.8717339999999999E-13</c:v>
                </c:pt>
                <c:pt idx="9383">
                  <c:v>-9.209830000000001E-13</c:v>
                </c:pt>
                <c:pt idx="9384">
                  <c:v>-6.4261370000000004E-13</c:v>
                </c:pt>
                <c:pt idx="9385">
                  <c:v>-3.9260780000000002E-13</c:v>
                </c:pt>
                <c:pt idx="9386">
                  <c:v>-2.0743329999999999E-13</c:v>
                </c:pt>
                <c:pt idx="9387">
                  <c:v>4.8245270000000002E-14</c:v>
                </c:pt>
                <c:pt idx="9388">
                  <c:v>8.3905199999999999E-14</c:v>
                </c:pt>
                <c:pt idx="9389">
                  <c:v>2.6747299999999999E-13</c:v>
                </c:pt>
                <c:pt idx="9390">
                  <c:v>3.8113910000000002E-13</c:v>
                </c:pt>
                <c:pt idx="9391">
                  <c:v>4.226748E-13</c:v>
                </c:pt>
                <c:pt idx="9392">
                  <c:v>5.2681809999999998E-13</c:v>
                </c:pt>
                <c:pt idx="9393">
                  <c:v>6.7411800000000002E-13</c:v>
                </c:pt>
                <c:pt idx="9394">
                  <c:v>-4.2097140000000002E-13</c:v>
                </c:pt>
                <c:pt idx="9395">
                  <c:v>-4.6088310000000002E-13</c:v>
                </c:pt>
                <c:pt idx="9396">
                  <c:v>-6.0533539999999999E-13</c:v>
                </c:pt>
                <c:pt idx="9397">
                  <c:v>-7.0521600000000001E-13</c:v>
                </c:pt>
                <c:pt idx="9398">
                  <c:v>-7.4370990000000001E-13</c:v>
                </c:pt>
                <c:pt idx="9399">
                  <c:v>-7.8483709999999996E-13</c:v>
                </c:pt>
                <c:pt idx="9400">
                  <c:v>-8.0205799999999997E-13</c:v>
                </c:pt>
                <c:pt idx="9401">
                  <c:v>-8.8309700000000003E-13</c:v>
                </c:pt>
                <c:pt idx="9402">
                  <c:v>-8.6324240000000004E-13</c:v>
                </c:pt>
                <c:pt idx="9403">
                  <c:v>-9.2260349999999993E-13</c:v>
                </c:pt>
                <c:pt idx="9404">
                  <c:v>-9.1915939999999995E-13</c:v>
                </c:pt>
                <c:pt idx="9405">
                  <c:v>-2.4450859999999998E-13</c:v>
                </c:pt>
                <c:pt idx="9406">
                  <c:v>-9.7827749999999999E-14</c:v>
                </c:pt>
                <c:pt idx="9407">
                  <c:v>-1.332823E-13</c:v>
                </c:pt>
                <c:pt idx="9408">
                  <c:v>-5.6700410000000003E-14</c:v>
                </c:pt>
                <c:pt idx="9409">
                  <c:v>-7.6717430000000005E-15</c:v>
                </c:pt>
                <c:pt idx="9410">
                  <c:v>3.2037440000000002E-14</c:v>
                </c:pt>
                <c:pt idx="9411">
                  <c:v>6.1212479999999994E-14</c:v>
                </c:pt>
                <c:pt idx="9412">
                  <c:v>6.6480429999999996E-14</c:v>
                </c:pt>
                <c:pt idx="9413">
                  <c:v>4.1964739999999997E-14</c:v>
                </c:pt>
                <c:pt idx="9414">
                  <c:v>5.1284430000000001E-14</c:v>
                </c:pt>
                <c:pt idx="9415">
                  <c:v>2.7175099999999999E-14</c:v>
                </c:pt>
                <c:pt idx="9416">
                  <c:v>4.4395909999999997E-14</c:v>
                </c:pt>
                <c:pt idx="9417">
                  <c:v>4.135695E-14</c:v>
                </c:pt>
                <c:pt idx="9418">
                  <c:v>1.124737E-13</c:v>
                </c:pt>
                <c:pt idx="9419">
                  <c:v>6.5264749999999995E-14</c:v>
                </c:pt>
                <c:pt idx="9420">
                  <c:v>1.2260430000000001E-13</c:v>
                </c:pt>
                <c:pt idx="9421">
                  <c:v>9.9506419999999998E-14</c:v>
                </c:pt>
                <c:pt idx="9422">
                  <c:v>1.171338E-13</c:v>
                </c:pt>
                <c:pt idx="9423">
                  <c:v>1.1956509999999999E-13</c:v>
                </c:pt>
                <c:pt idx="9424">
                  <c:v>-1.9219789999999999E-14</c:v>
                </c:pt>
                <c:pt idx="9425">
                  <c:v>5.0068749999999999E-14</c:v>
                </c:pt>
                <c:pt idx="9426">
                  <c:v>-4.636791E-14</c:v>
                </c:pt>
                <c:pt idx="9427">
                  <c:v>-1.628617E-13</c:v>
                </c:pt>
                <c:pt idx="9428">
                  <c:v>-2.001397E-13</c:v>
                </c:pt>
                <c:pt idx="9429">
                  <c:v>-2.390385E-13</c:v>
                </c:pt>
                <c:pt idx="9430">
                  <c:v>-2.3579689999999999E-13</c:v>
                </c:pt>
                <c:pt idx="9431">
                  <c:v>-2.4491379999999999E-13</c:v>
                </c:pt>
                <c:pt idx="9432">
                  <c:v>-2.1270069999999999E-13</c:v>
                </c:pt>
                <c:pt idx="9433">
                  <c:v>-2.8219180000000001E-13</c:v>
                </c:pt>
                <c:pt idx="9434">
                  <c:v>-1.9993699999999999E-13</c:v>
                </c:pt>
                <c:pt idx="9435">
                  <c:v>-1.9547999999999999E-13</c:v>
                </c:pt>
                <c:pt idx="9436">
                  <c:v>-1.681292E-13</c:v>
                </c:pt>
                <c:pt idx="9437">
                  <c:v>-1.7056040000000001E-13</c:v>
                </c:pt>
                <c:pt idx="9438">
                  <c:v>-1.4381750000000001E-13</c:v>
                </c:pt>
                <c:pt idx="9439">
                  <c:v>-1.6083560000000001E-13</c:v>
                </c:pt>
                <c:pt idx="9440">
                  <c:v>-1.5718890000000001E-13</c:v>
                </c:pt>
                <c:pt idx="9441">
                  <c:v>-5.1230249999999999E-14</c:v>
                </c:pt>
                <c:pt idx="9442">
                  <c:v>-7.6149750000000003E-14</c:v>
                </c:pt>
                <c:pt idx="9443">
                  <c:v>-9.6004409999999996E-14</c:v>
                </c:pt>
                <c:pt idx="9444">
                  <c:v>1.4411440000000001E-14</c:v>
                </c:pt>
                <c:pt idx="9445">
                  <c:v>-4.9609510000000003E-14</c:v>
                </c:pt>
                <c:pt idx="9446">
                  <c:v>5.2094880000000001E-14</c:v>
                </c:pt>
                <c:pt idx="9447">
                  <c:v>7.1748379999999999E-14</c:v>
                </c:pt>
                <c:pt idx="9448">
                  <c:v>3.8115379999999998E-14</c:v>
                </c:pt>
                <c:pt idx="9449">
                  <c:v>6.4494150000000003E-13</c:v>
                </c:pt>
                <c:pt idx="9450">
                  <c:v>6.3845800000000004E-13</c:v>
                </c:pt>
                <c:pt idx="9451">
                  <c:v>5.9428830000000001E-13</c:v>
                </c:pt>
                <c:pt idx="9452">
                  <c:v>5.7747150000000002E-13</c:v>
                </c:pt>
                <c:pt idx="9453">
                  <c:v>4.7332820000000003E-13</c:v>
                </c:pt>
                <c:pt idx="9454">
                  <c:v>5.1607949999999997E-13</c:v>
                </c:pt>
                <c:pt idx="9455">
                  <c:v>4.5185100000000001E-13</c:v>
                </c:pt>
                <c:pt idx="9456">
                  <c:v>3.8275990000000002E-13</c:v>
                </c:pt>
                <c:pt idx="9457">
                  <c:v>3.5277309999999999E-13</c:v>
                </c:pt>
                <c:pt idx="9458">
                  <c:v>2.5531609999999999E-13</c:v>
                </c:pt>
                <c:pt idx="9459">
                  <c:v>3.6168810000000001E-13</c:v>
                </c:pt>
                <c:pt idx="9460">
                  <c:v>-8.7985510000000005E-13</c:v>
                </c:pt>
                <c:pt idx="9461">
                  <c:v>-8.1097190000000001E-13</c:v>
                </c:pt>
                <c:pt idx="9462">
                  <c:v>-8.6830730000000002E-13</c:v>
                </c:pt>
                <c:pt idx="9463">
                  <c:v>-7.9132009999999996E-13</c:v>
                </c:pt>
                <c:pt idx="9464">
                  <c:v>-7.2344959999999998E-13</c:v>
                </c:pt>
                <c:pt idx="9465">
                  <c:v>-7.1210430000000002E-13</c:v>
                </c:pt>
                <c:pt idx="9466">
                  <c:v>-6.4139739999999999E-13</c:v>
                </c:pt>
                <c:pt idx="9467">
                  <c:v>-6.4382889999999996E-13</c:v>
                </c:pt>
                <c:pt idx="9468">
                  <c:v>-5.7048829999999995E-13</c:v>
                </c:pt>
                <c:pt idx="9469">
                  <c:v>-4.5966740000000001E-13</c:v>
                </c:pt>
                <c:pt idx="9470">
                  <c:v>-4.5136080000000001E-13</c:v>
                </c:pt>
                <c:pt idx="9471">
                  <c:v>4.7474629999999996E-13</c:v>
                </c:pt>
                <c:pt idx="9472">
                  <c:v>4.6360270000000001E-13</c:v>
                </c:pt>
                <c:pt idx="9473">
                  <c:v>6.0725550000000001E-13</c:v>
                </c:pt>
                <c:pt idx="9474">
                  <c:v>5.8902030000000002E-13</c:v>
                </c:pt>
                <c:pt idx="9475">
                  <c:v>6.3217689999999997E-13</c:v>
                </c:pt>
                <c:pt idx="9476">
                  <c:v>6.3967350000000004E-13</c:v>
                </c:pt>
                <c:pt idx="9477">
                  <c:v>4.9196850000000002E-13</c:v>
                </c:pt>
                <c:pt idx="9478">
                  <c:v>5.9428830000000001E-13</c:v>
                </c:pt>
                <c:pt idx="9479">
                  <c:v>5.3471990000000001E-13</c:v>
                </c:pt>
                <c:pt idx="9480">
                  <c:v>5.3897489999999998E-13</c:v>
                </c:pt>
                <c:pt idx="9481">
                  <c:v>5.1182459999999996E-13</c:v>
                </c:pt>
                <c:pt idx="9482">
                  <c:v>-7.9593920000000006E-14</c:v>
                </c:pt>
                <c:pt idx="9483">
                  <c:v>-1.07755E-13</c:v>
                </c:pt>
                <c:pt idx="9484">
                  <c:v>-1.448304E-13</c:v>
                </c:pt>
                <c:pt idx="9485">
                  <c:v>-1.101862E-13</c:v>
                </c:pt>
                <c:pt idx="9486">
                  <c:v>-2.7104890000000001E-13</c:v>
                </c:pt>
                <c:pt idx="9487">
                  <c:v>-3.2575039999999998E-13</c:v>
                </c:pt>
                <c:pt idx="9488">
                  <c:v>-2.0905399999999999E-13</c:v>
                </c:pt>
                <c:pt idx="9489">
                  <c:v>-2.7996319999999998E-13</c:v>
                </c:pt>
                <c:pt idx="9490">
                  <c:v>-3.4560490000000001E-13</c:v>
                </c:pt>
                <c:pt idx="9491">
                  <c:v>-3.3588040000000001E-13</c:v>
                </c:pt>
                <c:pt idx="9492">
                  <c:v>-4.4609340000000001E-13</c:v>
                </c:pt>
                <c:pt idx="9493">
                  <c:v>-3.6323080000000002E-13</c:v>
                </c:pt>
                <c:pt idx="9494">
                  <c:v>-3.3648800000000002E-13</c:v>
                </c:pt>
                <c:pt idx="9495">
                  <c:v>-4.0354780000000002E-13</c:v>
                </c:pt>
                <c:pt idx="9496">
                  <c:v>-5.0383379999999996E-13</c:v>
                </c:pt>
                <c:pt idx="9497">
                  <c:v>-5.3888309999999999E-13</c:v>
                </c:pt>
                <c:pt idx="9498">
                  <c:v>-5.6299219999999996E-13</c:v>
                </c:pt>
                <c:pt idx="9499">
                  <c:v>-5.3239989999999998E-13</c:v>
                </c:pt>
                <c:pt idx="9500">
                  <c:v>-5.0970910000000004E-13</c:v>
                </c:pt>
                <c:pt idx="9501">
                  <c:v>-5.4232719999999997E-13</c:v>
                </c:pt>
                <c:pt idx="9502">
                  <c:v>-4.41231E-13</c:v>
                </c:pt>
                <c:pt idx="9503">
                  <c:v>-3.5735549999999998E-13</c:v>
                </c:pt>
                <c:pt idx="9504">
                  <c:v>-1.195057E-13</c:v>
                </c:pt>
                <c:pt idx="9505">
                  <c:v>-1.328771E-13</c:v>
                </c:pt>
                <c:pt idx="9506">
                  <c:v>-1.592148E-13</c:v>
                </c:pt>
                <c:pt idx="9507">
                  <c:v>-9.4586150000000003E-14</c:v>
                </c:pt>
                <c:pt idx="9508">
                  <c:v>-8.6887409999999996E-14</c:v>
                </c:pt>
                <c:pt idx="9509">
                  <c:v>-3.8466590000000001E-14</c:v>
                </c:pt>
                <c:pt idx="9510">
                  <c:v>-3.0565259999999998E-14</c:v>
                </c:pt>
                <c:pt idx="9511">
                  <c:v>-4.6367879999999999E-14</c:v>
                </c:pt>
                <c:pt idx="9512">
                  <c:v>1.7855610000000001E-14</c:v>
                </c:pt>
                <c:pt idx="9513">
                  <c:v>3.4873820000000001E-14</c:v>
                </c:pt>
                <c:pt idx="9514">
                  <c:v>9.3225410000000004E-14</c:v>
                </c:pt>
                <c:pt idx="9515">
                  <c:v>5.1283770000000005E-13</c:v>
                </c:pt>
                <c:pt idx="9516">
                  <c:v>5.288442E-13</c:v>
                </c:pt>
                <c:pt idx="9517">
                  <c:v>4.3624999999999998E-13</c:v>
                </c:pt>
                <c:pt idx="9518">
                  <c:v>5.1932139999999995E-13</c:v>
                </c:pt>
                <c:pt idx="9519">
                  <c:v>4.5144580000000001E-13</c:v>
                </c:pt>
                <c:pt idx="9520">
                  <c:v>3.2744649999999998E-13</c:v>
                </c:pt>
                <c:pt idx="9521">
                  <c:v>3.4243979999999999E-13</c:v>
                </c:pt>
                <c:pt idx="9522">
                  <c:v>3.772893E-13</c:v>
                </c:pt>
                <c:pt idx="9523">
                  <c:v>2.8611330000000002E-13</c:v>
                </c:pt>
                <c:pt idx="9524">
                  <c:v>2.038523E-13</c:v>
                </c:pt>
                <c:pt idx="9525">
                  <c:v>1.9129030000000001E-13</c:v>
                </c:pt>
                <c:pt idx="9526">
                  <c:v>-5.7818719999999998E-13</c:v>
                </c:pt>
                <c:pt idx="9527">
                  <c:v>-5.3766789999999997E-13</c:v>
                </c:pt>
                <c:pt idx="9528">
                  <c:v>-6.5152770000000004E-13</c:v>
                </c:pt>
                <c:pt idx="9529">
                  <c:v>-5.9520549999999997E-13</c:v>
                </c:pt>
                <c:pt idx="9530">
                  <c:v>-6.6793819999999995E-13</c:v>
                </c:pt>
                <c:pt idx="9531">
                  <c:v>-5.9763689999999999E-13</c:v>
                </c:pt>
                <c:pt idx="9532">
                  <c:v>-7.0947070000000001E-13</c:v>
                </c:pt>
                <c:pt idx="9533">
                  <c:v>-6.3592769999999998E-13</c:v>
                </c:pt>
                <c:pt idx="9534">
                  <c:v>-6.6834330000000004E-13</c:v>
                </c:pt>
                <c:pt idx="9535">
                  <c:v>-6.5092000000000002E-13</c:v>
                </c:pt>
                <c:pt idx="9536">
                  <c:v>-7.0298749999999999E-13</c:v>
                </c:pt>
                <c:pt idx="9537">
                  <c:v>-3.9159459999999998E-13</c:v>
                </c:pt>
                <c:pt idx="9538">
                  <c:v>-1.4786940000000001E-13</c:v>
                </c:pt>
                <c:pt idx="9539">
                  <c:v>-6.1967929999999994E-14</c:v>
                </c:pt>
                <c:pt idx="9540">
                  <c:v>-2.5095130000000001E-14</c:v>
                </c:pt>
                <c:pt idx="9541">
                  <c:v>1.8058189999999999E-14</c:v>
                </c:pt>
                <c:pt idx="9542">
                  <c:v>6.1212490000000005E-14</c:v>
                </c:pt>
                <c:pt idx="9543">
                  <c:v>1.4144740000000001E-13</c:v>
                </c:pt>
                <c:pt idx="9544">
                  <c:v>1.6312699999999999E-13</c:v>
                </c:pt>
                <c:pt idx="9545">
                  <c:v>1.171338E-13</c:v>
                </c:pt>
                <c:pt idx="9546">
                  <c:v>2.3262350000000002E-13</c:v>
                </c:pt>
                <c:pt idx="9547">
                  <c:v>2.8631589999999999E-13</c:v>
                </c:pt>
                <c:pt idx="9548">
                  <c:v>4.1821740000000002E-13</c:v>
                </c:pt>
                <c:pt idx="9549">
                  <c:v>4.9622349999999998E-13</c:v>
                </c:pt>
                <c:pt idx="9550">
                  <c:v>3.5905410000000001E-13</c:v>
                </c:pt>
                <c:pt idx="9551">
                  <c:v>4.640078E-13</c:v>
                </c:pt>
                <c:pt idx="9552">
                  <c:v>4.1213880000000001E-13</c:v>
                </c:pt>
                <c:pt idx="9553">
                  <c:v>4.200408E-13</c:v>
                </c:pt>
                <c:pt idx="9554">
                  <c:v>4.3240020000000002E-13</c:v>
                </c:pt>
                <c:pt idx="9555">
                  <c:v>3.8640689999999999E-13</c:v>
                </c:pt>
                <c:pt idx="9556">
                  <c:v>2.9685180000000002E-13</c:v>
                </c:pt>
                <c:pt idx="9557">
                  <c:v>3.0333549999999998E-13</c:v>
                </c:pt>
                <c:pt idx="9558">
                  <c:v>2.170222E-13</c:v>
                </c:pt>
                <c:pt idx="9559">
                  <c:v>-6.8248440000000003E-14</c:v>
                </c:pt>
                <c:pt idx="9560">
                  <c:v>6.3478679999999999E-16</c:v>
                </c:pt>
                <c:pt idx="9561">
                  <c:v>-2.4284729999999999E-14</c:v>
                </c:pt>
                <c:pt idx="9562">
                  <c:v>-9.3167969999999995E-14</c:v>
                </c:pt>
                <c:pt idx="9563">
                  <c:v>-2.809364E-15</c:v>
                </c:pt>
                <c:pt idx="9564">
                  <c:v>1.6616619999999999E-13</c:v>
                </c:pt>
                <c:pt idx="9565">
                  <c:v>1.7467600000000001E-13</c:v>
                </c:pt>
                <c:pt idx="9566">
                  <c:v>9.1604489999999995E-14</c:v>
                </c:pt>
                <c:pt idx="9567">
                  <c:v>1.1169869999999999E-14</c:v>
                </c:pt>
                <c:pt idx="9568">
                  <c:v>1.80582E-14</c:v>
                </c:pt>
                <c:pt idx="9569">
                  <c:v>-1.091329E-14</c:v>
                </c:pt>
                <c:pt idx="9570">
                  <c:v>-7.0071860000000004E-14</c:v>
                </c:pt>
                <c:pt idx="9571">
                  <c:v>-9.4181010000000004E-14</c:v>
                </c:pt>
                <c:pt idx="9572">
                  <c:v>-1.120096E-13</c:v>
                </c:pt>
                <c:pt idx="9573">
                  <c:v>-9.2762829999999996E-14</c:v>
                </c:pt>
                <c:pt idx="9574">
                  <c:v>-5.4471820000000001E-14</c:v>
                </c:pt>
                <c:pt idx="9575">
                  <c:v>-7.2503009999999995E-14</c:v>
                </c:pt>
                <c:pt idx="9576">
                  <c:v>-2.4284729999999999E-14</c:v>
                </c:pt>
                <c:pt idx="9577">
                  <c:v>-6.6627719999999996E-14</c:v>
                </c:pt>
                <c:pt idx="9578">
                  <c:v>5.0879199999999999E-14</c:v>
                </c:pt>
                <c:pt idx="9579">
                  <c:v>5.0919420000000001E-15</c:v>
                </c:pt>
                <c:pt idx="9580">
                  <c:v>2.8593290000000002E-14</c:v>
                </c:pt>
                <c:pt idx="9581">
                  <c:v>-1.8555259999999999E-13</c:v>
                </c:pt>
                <c:pt idx="9582">
                  <c:v>-1.673188E-13</c:v>
                </c:pt>
                <c:pt idx="9583">
                  <c:v>-2.3336579999999999E-13</c:v>
                </c:pt>
                <c:pt idx="9584">
                  <c:v>-2.025709E-13</c:v>
                </c:pt>
                <c:pt idx="9585">
                  <c:v>-2.2789570000000001E-13</c:v>
                </c:pt>
                <c:pt idx="9586">
                  <c:v>-1.898072E-13</c:v>
                </c:pt>
                <c:pt idx="9587">
                  <c:v>-2.0054500000000001E-13</c:v>
                </c:pt>
                <c:pt idx="9588">
                  <c:v>-3.0792169999999999E-13</c:v>
                </c:pt>
                <c:pt idx="9589">
                  <c:v>-3.370958E-13</c:v>
                </c:pt>
                <c:pt idx="9590">
                  <c:v>-2.4552160000000001E-13</c:v>
                </c:pt>
                <c:pt idx="9591">
                  <c:v>-3.4661779999999998E-13</c:v>
                </c:pt>
                <c:pt idx="9592">
                  <c:v>-6.6348090000000003E-13</c:v>
                </c:pt>
                <c:pt idx="9593">
                  <c:v>-6.6206259999999999E-13</c:v>
                </c:pt>
                <c:pt idx="9594">
                  <c:v>-6.4585479999999996E-13</c:v>
                </c:pt>
                <c:pt idx="9595">
                  <c:v>-6.6226529999999998E-13</c:v>
                </c:pt>
                <c:pt idx="9596">
                  <c:v>-6.4929909999999996E-13</c:v>
                </c:pt>
                <c:pt idx="9597">
                  <c:v>-5.6542350000000003E-13</c:v>
                </c:pt>
                <c:pt idx="9598">
                  <c:v>-5.1112719999999996E-13</c:v>
                </c:pt>
                <c:pt idx="9599">
                  <c:v>-4.606805E-13</c:v>
                </c:pt>
                <c:pt idx="9600">
                  <c:v>-3.4682050000000002E-13</c:v>
                </c:pt>
                <c:pt idx="9601">
                  <c:v>-3.7295559999999999E-13</c:v>
                </c:pt>
                <c:pt idx="9602">
                  <c:v>-2.6314750000000002E-13</c:v>
                </c:pt>
                <c:pt idx="9603">
                  <c:v>1.2604879999999999E-13</c:v>
                </c:pt>
                <c:pt idx="9604">
                  <c:v>1.2442790000000001E-13</c:v>
                </c:pt>
                <c:pt idx="9605">
                  <c:v>1.4914669999999999E-13</c:v>
                </c:pt>
                <c:pt idx="9606">
                  <c:v>1.7812040000000001E-13</c:v>
                </c:pt>
                <c:pt idx="9607">
                  <c:v>1.7872820000000001E-13</c:v>
                </c:pt>
                <c:pt idx="9608">
                  <c:v>2.0000259999999999E-13</c:v>
                </c:pt>
                <c:pt idx="9609">
                  <c:v>2.004079E-13</c:v>
                </c:pt>
                <c:pt idx="9610">
                  <c:v>2.0263659999999999E-13</c:v>
                </c:pt>
                <c:pt idx="9611">
                  <c:v>2.474141E-13</c:v>
                </c:pt>
                <c:pt idx="9612">
                  <c:v>3.0718509999999998E-13</c:v>
                </c:pt>
                <c:pt idx="9613">
                  <c:v>1.718393E-13</c:v>
                </c:pt>
                <c:pt idx="9614">
                  <c:v>4.4374670000000002E-13</c:v>
                </c:pt>
                <c:pt idx="9615">
                  <c:v>3.855966E-13</c:v>
                </c:pt>
                <c:pt idx="9616">
                  <c:v>4.13152E-13</c:v>
                </c:pt>
                <c:pt idx="9617">
                  <c:v>3.6614580000000001E-13</c:v>
                </c:pt>
                <c:pt idx="9618">
                  <c:v>2.5916579999999999E-13</c:v>
                </c:pt>
                <c:pt idx="9619">
                  <c:v>2.7395659999999998E-13</c:v>
                </c:pt>
                <c:pt idx="9620">
                  <c:v>1.8764330000000001E-13</c:v>
                </c:pt>
                <c:pt idx="9621">
                  <c:v>2.5491089999999999E-13</c:v>
                </c:pt>
                <c:pt idx="9622">
                  <c:v>1.7224460000000001E-13</c:v>
                </c:pt>
                <c:pt idx="9623">
                  <c:v>1.572512E-13</c:v>
                </c:pt>
                <c:pt idx="9624">
                  <c:v>1.199704E-13</c:v>
                </c:pt>
                <c:pt idx="9625">
                  <c:v>-3.577609E-13</c:v>
                </c:pt>
                <c:pt idx="9626">
                  <c:v>-2.272878E-13</c:v>
                </c:pt>
                <c:pt idx="9627">
                  <c:v>-3.7498170000000001E-13</c:v>
                </c:pt>
                <c:pt idx="9628">
                  <c:v>-3.9078429999999999E-13</c:v>
                </c:pt>
                <c:pt idx="9629">
                  <c:v>-3.7862840000000001E-13</c:v>
                </c:pt>
                <c:pt idx="9630">
                  <c:v>-3.928104E-13</c:v>
                </c:pt>
                <c:pt idx="9631">
                  <c:v>-4.4021819999999999E-13</c:v>
                </c:pt>
                <c:pt idx="9632">
                  <c:v>-5.0383379999999996E-13</c:v>
                </c:pt>
                <c:pt idx="9633">
                  <c:v>-4.0415570000000001E-13</c:v>
                </c:pt>
                <c:pt idx="9634">
                  <c:v>-4.2238949999999999E-13</c:v>
                </c:pt>
                <c:pt idx="9635">
                  <c:v>-3.786283E-13</c:v>
                </c:pt>
                <c:pt idx="9636">
                  <c:v>-3.9848289999999999E-13</c:v>
                </c:pt>
                <c:pt idx="9637">
                  <c:v>-3.5370879999999998E-13</c:v>
                </c:pt>
                <c:pt idx="9638">
                  <c:v>-3.0832699999999999E-13</c:v>
                </c:pt>
                <c:pt idx="9639">
                  <c:v>-2.51397E-13</c:v>
                </c:pt>
                <c:pt idx="9640">
                  <c:v>-2.5281519999999998E-13</c:v>
                </c:pt>
                <c:pt idx="9641">
                  <c:v>-2.0196299999999999E-13</c:v>
                </c:pt>
                <c:pt idx="9642">
                  <c:v>-1.881864E-13</c:v>
                </c:pt>
                <c:pt idx="9643">
                  <c:v>-2.4714230000000001E-13</c:v>
                </c:pt>
                <c:pt idx="9644">
                  <c:v>-2.1492940000000001E-13</c:v>
                </c:pt>
                <c:pt idx="9645">
                  <c:v>-2.159423E-13</c:v>
                </c:pt>
                <c:pt idx="9646">
                  <c:v>-2.2505919999999999E-13</c:v>
                </c:pt>
                <c:pt idx="9647">
                  <c:v>-1.2436809999999999E-13</c:v>
                </c:pt>
                <c:pt idx="9648">
                  <c:v>-4.7178329999999998E-14</c:v>
                </c:pt>
                <c:pt idx="9649">
                  <c:v>2.373093E-14</c:v>
                </c:pt>
                <c:pt idx="9650">
                  <c:v>1.2588039999999999E-14</c:v>
                </c:pt>
                <c:pt idx="9651">
                  <c:v>6.1820329999999999E-14</c:v>
                </c:pt>
                <c:pt idx="9652">
                  <c:v>-5.2405889999999996E-15</c:v>
                </c:pt>
                <c:pt idx="9653">
                  <c:v>-2.4892580000000001E-14</c:v>
                </c:pt>
                <c:pt idx="9654">
                  <c:v>9.7516840000000008E-15</c:v>
                </c:pt>
                <c:pt idx="9655">
                  <c:v>-2.5500340000000001E-14</c:v>
                </c:pt>
                <c:pt idx="9656">
                  <c:v>4.889335E-15</c:v>
                </c:pt>
                <c:pt idx="9657">
                  <c:v>-3.8466620000000002E-14</c:v>
                </c:pt>
                <c:pt idx="9658">
                  <c:v>-7.5947210000000005E-14</c:v>
                </c:pt>
                <c:pt idx="9659">
                  <c:v>4.3585519999999999E-14</c:v>
                </c:pt>
                <c:pt idx="9660">
                  <c:v>-4.0249790000000004E-15</c:v>
                </c:pt>
                <c:pt idx="9661">
                  <c:v>1.137247E-14</c:v>
                </c:pt>
                <c:pt idx="9662">
                  <c:v>2.211016E-14</c:v>
                </c:pt>
                <c:pt idx="9663">
                  <c:v>-3.4009420000000002E-14</c:v>
                </c:pt>
                <c:pt idx="9664">
                  <c:v>2.0489369999999999E-14</c:v>
                </c:pt>
                <c:pt idx="9665">
                  <c:v>3.8925770000000002E-14</c:v>
                </c:pt>
                <c:pt idx="9666">
                  <c:v>8.5526099999999998E-14</c:v>
                </c:pt>
                <c:pt idx="9667">
                  <c:v>8.7957450000000003E-14</c:v>
                </c:pt>
                <c:pt idx="9668">
                  <c:v>4.2775130000000001E-14</c:v>
                </c:pt>
                <c:pt idx="9669">
                  <c:v>1.7247800000000001E-14</c:v>
                </c:pt>
                <c:pt idx="9670">
                  <c:v>-1.192627E-14</c:v>
                </c:pt>
                <c:pt idx="9671">
                  <c:v>-8.0404340000000004E-14</c:v>
                </c:pt>
                <c:pt idx="9672">
                  <c:v>-1.3547050000000001E-14</c:v>
                </c:pt>
                <c:pt idx="9673">
                  <c:v>5.2297489999999999E-14</c:v>
                </c:pt>
                <c:pt idx="9674">
                  <c:v>1.0477439999999999E-13</c:v>
                </c:pt>
                <c:pt idx="9675">
                  <c:v>1.1834950000000001E-13</c:v>
                </c:pt>
                <c:pt idx="9676">
                  <c:v>1.137247E-14</c:v>
                </c:pt>
                <c:pt idx="9677">
                  <c:v>8.1676429999999998E-14</c:v>
                </c:pt>
                <c:pt idx="9678">
                  <c:v>3.1429660000000003E-14</c:v>
                </c:pt>
                <c:pt idx="9679">
                  <c:v>3.4266019999999999E-14</c:v>
                </c:pt>
                <c:pt idx="9680">
                  <c:v>-1.045135E-13</c:v>
                </c:pt>
                <c:pt idx="9681">
                  <c:v>-2.12458E-14</c:v>
                </c:pt>
                <c:pt idx="9682">
                  <c:v>-6.4196549999999997E-14</c:v>
                </c:pt>
                <c:pt idx="9683">
                  <c:v>-7.7770580000000002E-14</c:v>
                </c:pt>
                <c:pt idx="9684">
                  <c:v>-5.8523780000000001E-14</c:v>
                </c:pt>
                <c:pt idx="9685">
                  <c:v>-3.5427629999999998E-14</c:v>
                </c:pt>
                <c:pt idx="9686">
                  <c:v>1.177766E-14</c:v>
                </c:pt>
                <c:pt idx="9687">
                  <c:v>9.5251539999999998E-14</c:v>
                </c:pt>
                <c:pt idx="9688">
                  <c:v>2.8795879999999998E-14</c:v>
                </c:pt>
                <c:pt idx="9689">
                  <c:v>2.170495E-14</c:v>
                </c:pt>
                <c:pt idx="9690">
                  <c:v>-1.7963909999999998E-15</c:v>
                </c:pt>
                <c:pt idx="9691">
                  <c:v>3.6391700000000001E-13</c:v>
                </c:pt>
                <c:pt idx="9692">
                  <c:v>3.4750530000000001E-13</c:v>
                </c:pt>
                <c:pt idx="9693">
                  <c:v>3.4730269999999999E-13</c:v>
                </c:pt>
                <c:pt idx="9694">
                  <c:v>2.3647319999999998E-13</c:v>
                </c:pt>
                <c:pt idx="9695">
                  <c:v>2.7030960000000001E-13</c:v>
                </c:pt>
                <c:pt idx="9696">
                  <c:v>4.3057679999999999E-13</c:v>
                </c:pt>
                <c:pt idx="9697">
                  <c:v>3.9349859999999999E-13</c:v>
                </c:pt>
                <c:pt idx="9698">
                  <c:v>4.9176600000000005E-13</c:v>
                </c:pt>
                <c:pt idx="9699">
                  <c:v>2.867212E-13</c:v>
                </c:pt>
                <c:pt idx="9700">
                  <c:v>4.0565530000000002E-13</c:v>
                </c:pt>
                <c:pt idx="9701">
                  <c:v>2.8003499999999998E-13</c:v>
                </c:pt>
                <c:pt idx="9702">
                  <c:v>-1.3571350000000001E-13</c:v>
                </c:pt>
                <c:pt idx="9703">
                  <c:v>-1.4523570000000001E-13</c:v>
                </c:pt>
                <c:pt idx="9704">
                  <c:v>-1.9507479999999999E-13</c:v>
                </c:pt>
                <c:pt idx="9705">
                  <c:v>-2.0621769999999999E-13</c:v>
                </c:pt>
                <c:pt idx="9706">
                  <c:v>-2.2100729999999999E-13</c:v>
                </c:pt>
                <c:pt idx="9707">
                  <c:v>-2.374178E-13</c:v>
                </c:pt>
                <c:pt idx="9708">
                  <c:v>-1.766384E-13</c:v>
                </c:pt>
                <c:pt idx="9709">
                  <c:v>-1.9588510000000001E-13</c:v>
                </c:pt>
                <c:pt idx="9710">
                  <c:v>-3.1703869999999999E-13</c:v>
                </c:pt>
                <c:pt idx="9711">
                  <c:v>-3.0630099999999999E-13</c:v>
                </c:pt>
                <c:pt idx="9712">
                  <c:v>-3.423633E-13</c:v>
                </c:pt>
                <c:pt idx="9713">
                  <c:v>-3.745765E-13</c:v>
                </c:pt>
                <c:pt idx="9714">
                  <c:v>-4.5804689999999998E-13</c:v>
                </c:pt>
                <c:pt idx="9715">
                  <c:v>-4.019274E-13</c:v>
                </c:pt>
                <c:pt idx="9716">
                  <c:v>-4.3272199999999999E-13</c:v>
                </c:pt>
                <c:pt idx="9717">
                  <c:v>-3.4519989999999998E-13</c:v>
                </c:pt>
                <c:pt idx="9718">
                  <c:v>-2.744932E-13</c:v>
                </c:pt>
                <c:pt idx="9719">
                  <c:v>-3.2352200000000001E-13</c:v>
                </c:pt>
                <c:pt idx="9720">
                  <c:v>-2.5585420000000002E-13</c:v>
                </c:pt>
                <c:pt idx="9721">
                  <c:v>-1.981138E-13</c:v>
                </c:pt>
                <c:pt idx="9722">
                  <c:v>-3.0447770000000002E-13</c:v>
                </c:pt>
                <c:pt idx="9723">
                  <c:v>-2.3093459999999999E-13</c:v>
                </c:pt>
                <c:pt idx="9724">
                  <c:v>6.3036000000000003E-14</c:v>
                </c:pt>
                <c:pt idx="9725">
                  <c:v>1.3942129999999999E-13</c:v>
                </c:pt>
                <c:pt idx="9726">
                  <c:v>3.0821860000000001E-14</c:v>
                </c:pt>
                <c:pt idx="9727">
                  <c:v>6.323862E-14</c:v>
                </c:pt>
                <c:pt idx="9728">
                  <c:v>2.170495E-14</c:v>
                </c:pt>
                <c:pt idx="9729">
                  <c:v>-1.557305E-14</c:v>
                </c:pt>
                <c:pt idx="9730">
                  <c:v>9.6872429999999999E-14</c:v>
                </c:pt>
                <c:pt idx="9731">
                  <c:v>3.446862E-14</c:v>
                </c:pt>
                <c:pt idx="9732">
                  <c:v>-1.131847E-14</c:v>
                </c:pt>
                <c:pt idx="9733">
                  <c:v>-2.809364E-15</c:v>
                </c:pt>
                <c:pt idx="9734">
                  <c:v>7.3571899999999995E-14</c:v>
                </c:pt>
                <c:pt idx="9735">
                  <c:v>3.6594300000000002E-13</c:v>
                </c:pt>
                <c:pt idx="9736">
                  <c:v>-5.2405760000000004E-15</c:v>
                </c:pt>
                <c:pt idx="9737">
                  <c:v>6.6743180000000004E-13</c:v>
                </c:pt>
                <c:pt idx="9738">
                  <c:v>3.5560989999999998E-13</c:v>
                </c:pt>
                <c:pt idx="9739">
                  <c:v>1.055848E-13</c:v>
                </c:pt>
                <c:pt idx="9740">
                  <c:v>6.1596809999999996E-13</c:v>
                </c:pt>
                <c:pt idx="9741">
                  <c:v>2.6200240000000002E-13</c:v>
                </c:pt>
                <c:pt idx="9742">
                  <c:v>3.4608699999999998E-13</c:v>
                </c:pt>
                <c:pt idx="9743">
                  <c:v>5.4323E-13</c:v>
                </c:pt>
                <c:pt idx="9744">
                  <c:v>5.2357629999999996E-13</c:v>
                </c:pt>
                <c:pt idx="9745">
                  <c:v>4.4455700000000001E-13</c:v>
                </c:pt>
                <c:pt idx="9746">
                  <c:v>-2.653762E-13</c:v>
                </c:pt>
                <c:pt idx="9747">
                  <c:v>4.4598509999999997E-14</c:v>
                </c:pt>
                <c:pt idx="9748">
                  <c:v>-1.8129810000000001E-13</c:v>
                </c:pt>
                <c:pt idx="9749">
                  <c:v>-6.1157550000000001E-14</c:v>
                </c:pt>
                <c:pt idx="9750">
                  <c:v>-2.0560990000000001E-13</c:v>
                </c:pt>
                <c:pt idx="9751">
                  <c:v>-1.5556820000000001E-13</c:v>
                </c:pt>
                <c:pt idx="9752">
                  <c:v>-2.4916840000000002E-13</c:v>
                </c:pt>
                <c:pt idx="9753">
                  <c:v>-3.5512700000000001E-13</c:v>
                </c:pt>
                <c:pt idx="9754">
                  <c:v>-2.8604099999999998E-13</c:v>
                </c:pt>
                <c:pt idx="9755">
                  <c:v>-3.0650350000000001E-13</c:v>
                </c:pt>
                <c:pt idx="9756">
                  <c:v>-3.5735559999999999E-13</c:v>
                </c:pt>
                <c:pt idx="9757">
                  <c:v>-5.1416650000000002E-13</c:v>
                </c:pt>
                <c:pt idx="9758">
                  <c:v>-5.6218210000000003E-13</c:v>
                </c:pt>
                <c:pt idx="9759">
                  <c:v>-5.4556879999999998E-13</c:v>
                </c:pt>
                <c:pt idx="9760">
                  <c:v>-4.9350130000000001E-13</c:v>
                </c:pt>
                <c:pt idx="9761">
                  <c:v>-4.7688830000000003E-13</c:v>
                </c:pt>
                <c:pt idx="9762">
                  <c:v>-4.0152199999999998E-13</c:v>
                </c:pt>
                <c:pt idx="9763">
                  <c:v>-2.9637369999999999E-13</c:v>
                </c:pt>
                <c:pt idx="9764">
                  <c:v>-3.589765E-13</c:v>
                </c:pt>
                <c:pt idx="9765">
                  <c:v>-2.6071650000000002E-13</c:v>
                </c:pt>
                <c:pt idx="9766">
                  <c:v>-2.657814E-13</c:v>
                </c:pt>
                <c:pt idx="9767">
                  <c:v>-2.2850339999999998E-13</c:v>
                </c:pt>
                <c:pt idx="9768">
                  <c:v>-1.650902E-13</c:v>
                </c:pt>
                <c:pt idx="9769">
                  <c:v>-8.1417319999999998E-14</c:v>
                </c:pt>
                <c:pt idx="9770">
                  <c:v>-1.186953E-13</c:v>
                </c:pt>
                <c:pt idx="9771">
                  <c:v>-1.328771E-13</c:v>
                </c:pt>
                <c:pt idx="9772">
                  <c:v>-5.3053660000000002E-14</c:v>
                </c:pt>
                <c:pt idx="9773">
                  <c:v>-1.3429539999999999E-13</c:v>
                </c:pt>
                <c:pt idx="9774">
                  <c:v>-1.114018E-13</c:v>
                </c:pt>
                <c:pt idx="9775">
                  <c:v>-9.7625180000000006E-14</c:v>
                </c:pt>
                <c:pt idx="9776">
                  <c:v>-1.4847719999999999E-13</c:v>
                </c:pt>
                <c:pt idx="9777">
                  <c:v>-7.6554960000000003E-14</c:v>
                </c:pt>
                <c:pt idx="9778">
                  <c:v>-6.1562769999999998E-14</c:v>
                </c:pt>
                <c:pt idx="9779">
                  <c:v>-3.704841E-14</c:v>
                </c:pt>
                <c:pt idx="9780">
                  <c:v>6.6885660000000005E-14</c:v>
                </c:pt>
                <c:pt idx="9781">
                  <c:v>-1.7193829999999999E-14</c:v>
                </c:pt>
                <c:pt idx="9782">
                  <c:v>-4.5962749999999998E-14</c:v>
                </c:pt>
                <c:pt idx="9783">
                  <c:v>-3.1375680000000003E-14</c:v>
                </c:pt>
                <c:pt idx="9784">
                  <c:v>-1.3344479999999999E-14</c:v>
                </c:pt>
                <c:pt idx="9785">
                  <c:v>-1.5978229999999999E-14</c:v>
                </c:pt>
                <c:pt idx="9786">
                  <c:v>-5.3053630000000001E-14</c:v>
                </c:pt>
                <c:pt idx="9787">
                  <c:v>-4.1505579999999999E-14</c:v>
                </c:pt>
                <c:pt idx="9788">
                  <c:v>-5.0825070000000001E-14</c:v>
                </c:pt>
                <c:pt idx="9789">
                  <c:v>-4.7786120000000002E-14</c:v>
                </c:pt>
                <c:pt idx="9790">
                  <c:v>1.2425769999999999E-15</c:v>
                </c:pt>
                <c:pt idx="9791">
                  <c:v>-3.5832799999999998E-14</c:v>
                </c:pt>
                <c:pt idx="9792">
                  <c:v>-4.0289959999999999E-14</c:v>
                </c:pt>
                <c:pt idx="9793">
                  <c:v>6.9519629999999994E-14</c:v>
                </c:pt>
                <c:pt idx="9794">
                  <c:v>1.280749E-13</c:v>
                </c:pt>
                <c:pt idx="9795">
                  <c:v>-3.9682200000000003E-14</c:v>
                </c:pt>
                <c:pt idx="9796">
                  <c:v>-5.7713379999999998E-14</c:v>
                </c:pt>
                <c:pt idx="9797">
                  <c:v>-3.9682189999999998E-14</c:v>
                </c:pt>
                <c:pt idx="9798">
                  <c:v>1.408395E-13</c:v>
                </c:pt>
                <c:pt idx="9799">
                  <c:v>2.312314E-14</c:v>
                </c:pt>
                <c:pt idx="9800">
                  <c:v>-8.1214709999999999E-14</c:v>
                </c:pt>
                <c:pt idx="9801">
                  <c:v>-2.1853570000000001E-14</c:v>
                </c:pt>
                <c:pt idx="9802">
                  <c:v>1.4914669999999999E-13</c:v>
                </c:pt>
                <c:pt idx="9803">
                  <c:v>1.993949E-13</c:v>
                </c:pt>
                <c:pt idx="9804">
                  <c:v>1.7427080000000001E-13</c:v>
                </c:pt>
                <c:pt idx="9805">
                  <c:v>3.355511E-13</c:v>
                </c:pt>
                <c:pt idx="9806">
                  <c:v>2.8449260000000002E-13</c:v>
                </c:pt>
                <c:pt idx="9807">
                  <c:v>2.8773429999999998E-13</c:v>
                </c:pt>
                <c:pt idx="9808">
                  <c:v>3.5398890000000001E-13</c:v>
                </c:pt>
                <c:pt idx="9809">
                  <c:v>3.0596959999999998E-13</c:v>
                </c:pt>
                <c:pt idx="9810">
                  <c:v>3.6736140000000001E-13</c:v>
                </c:pt>
                <c:pt idx="9811">
                  <c:v>4.727203E-13</c:v>
                </c:pt>
                <c:pt idx="9812">
                  <c:v>4.1051810000000002E-13</c:v>
                </c:pt>
                <c:pt idx="9813">
                  <c:v>3.5520450000000001E-13</c:v>
                </c:pt>
                <c:pt idx="9814">
                  <c:v>2.5247960000000002E-13</c:v>
                </c:pt>
                <c:pt idx="9815">
                  <c:v>2.7193050000000002E-13</c:v>
                </c:pt>
                <c:pt idx="9816">
                  <c:v>9.5454159999999995E-14</c:v>
                </c:pt>
                <c:pt idx="9817">
                  <c:v>3.6737479999999998E-15</c:v>
                </c:pt>
                <c:pt idx="9818">
                  <c:v>-1.381448E-13</c:v>
                </c:pt>
                <c:pt idx="9819">
                  <c:v>-2.4146970000000001E-13</c:v>
                </c:pt>
                <c:pt idx="9820">
                  <c:v>-3.4054009999999999E-13</c:v>
                </c:pt>
                <c:pt idx="9821">
                  <c:v>-3.6870120000000002E-13</c:v>
                </c:pt>
                <c:pt idx="9822">
                  <c:v>-3.9281019999999998E-13</c:v>
                </c:pt>
                <c:pt idx="9823">
                  <c:v>-7.1271230000000001E-13</c:v>
                </c:pt>
                <c:pt idx="9824">
                  <c:v>-5.3199490000000004E-13</c:v>
                </c:pt>
                <c:pt idx="9825">
                  <c:v>-7.143329E-13</c:v>
                </c:pt>
                <c:pt idx="9826">
                  <c:v>-4.546027E-13</c:v>
                </c:pt>
                <c:pt idx="9827">
                  <c:v>-5.7778220000000005E-13</c:v>
                </c:pt>
                <c:pt idx="9828">
                  <c:v>-5.5225469999999998E-13</c:v>
                </c:pt>
                <c:pt idx="9829">
                  <c:v>-3.5654529999999999E-13</c:v>
                </c:pt>
                <c:pt idx="9830">
                  <c:v>-2.047994E-13</c:v>
                </c:pt>
                <c:pt idx="9831">
                  <c:v>-2.4775009999999999E-13</c:v>
                </c:pt>
                <c:pt idx="9832">
                  <c:v>-4.4301650000000001E-15</c:v>
                </c:pt>
                <c:pt idx="9833">
                  <c:v>9.4035859999999997E-14</c:v>
                </c:pt>
                <c:pt idx="9834">
                  <c:v>7.4989570000000001E-13</c:v>
                </c:pt>
                <c:pt idx="9835">
                  <c:v>7.7866660000000001E-13</c:v>
                </c:pt>
                <c:pt idx="9836">
                  <c:v>7.338891E-13</c:v>
                </c:pt>
                <c:pt idx="9837">
                  <c:v>6.5284380000000005E-13</c:v>
                </c:pt>
                <c:pt idx="9838">
                  <c:v>6.1758889999999997E-13</c:v>
                </c:pt>
                <c:pt idx="9839">
                  <c:v>5.703801E-13</c:v>
                </c:pt>
                <c:pt idx="9840">
                  <c:v>4.1821740000000002E-13</c:v>
                </c:pt>
                <c:pt idx="9841">
                  <c:v>3.5844629999999999E-13</c:v>
                </c:pt>
                <c:pt idx="9842">
                  <c:v>3.4122419999999999E-13</c:v>
                </c:pt>
                <c:pt idx="9843">
                  <c:v>3.100218E-13</c:v>
                </c:pt>
                <c:pt idx="9844">
                  <c:v>2.16617E-13</c:v>
                </c:pt>
                <c:pt idx="9845">
                  <c:v>-8.2252009999999997E-13</c:v>
                </c:pt>
                <c:pt idx="9846">
                  <c:v>-7.3074329999999996E-13</c:v>
                </c:pt>
                <c:pt idx="9847">
                  <c:v>-7.1777690000000003E-13</c:v>
                </c:pt>
                <c:pt idx="9848">
                  <c:v>-7.1656149999999999E-13</c:v>
                </c:pt>
                <c:pt idx="9849">
                  <c:v>-6.1708599999999996E-13</c:v>
                </c:pt>
                <c:pt idx="9850">
                  <c:v>-6.6814079999999998E-13</c:v>
                </c:pt>
                <c:pt idx="9851">
                  <c:v>-6.1708599999999996E-13</c:v>
                </c:pt>
                <c:pt idx="9852">
                  <c:v>-5.2308070000000003E-13</c:v>
                </c:pt>
                <c:pt idx="9853">
                  <c:v>-4.8478970000000003E-13</c:v>
                </c:pt>
                <c:pt idx="9854">
                  <c:v>-4.1955299999999998E-13</c:v>
                </c:pt>
                <c:pt idx="9855">
                  <c:v>-4.319117E-13</c:v>
                </c:pt>
                <c:pt idx="9856">
                  <c:v>1.3476120000000001E-13</c:v>
                </c:pt>
                <c:pt idx="9857">
                  <c:v>1.673819E-13</c:v>
                </c:pt>
                <c:pt idx="9858">
                  <c:v>2.2776069999999998E-13</c:v>
                </c:pt>
                <c:pt idx="9859">
                  <c:v>1.3921860000000001E-13</c:v>
                </c:pt>
                <c:pt idx="9860">
                  <c:v>3.009041E-13</c:v>
                </c:pt>
                <c:pt idx="9861">
                  <c:v>2.9685180000000002E-13</c:v>
                </c:pt>
                <c:pt idx="9862">
                  <c:v>2.8226370000000002E-13</c:v>
                </c:pt>
                <c:pt idx="9863">
                  <c:v>2.844924E-13</c:v>
                </c:pt>
                <c:pt idx="9864">
                  <c:v>2.4457759999999998E-13</c:v>
                </c:pt>
                <c:pt idx="9865">
                  <c:v>3.0657719999999999E-13</c:v>
                </c:pt>
                <c:pt idx="9866">
                  <c:v>1.7933609999999999E-13</c:v>
                </c:pt>
                <c:pt idx="9867">
                  <c:v>6.9012469999999998E-13</c:v>
                </c:pt>
                <c:pt idx="9868">
                  <c:v>4.676552E-13</c:v>
                </c:pt>
                <c:pt idx="9869">
                  <c:v>6.1657590000000004E-13</c:v>
                </c:pt>
                <c:pt idx="9870">
                  <c:v>5.2985720000000003E-13</c:v>
                </c:pt>
                <c:pt idx="9871">
                  <c:v>4.4617799999999998E-13</c:v>
                </c:pt>
                <c:pt idx="9872">
                  <c:v>4.1598850000000002E-13</c:v>
                </c:pt>
                <c:pt idx="9873">
                  <c:v>3.023225E-13</c:v>
                </c:pt>
                <c:pt idx="9874">
                  <c:v>3.389955E-13</c:v>
                </c:pt>
                <c:pt idx="9875">
                  <c:v>1.3536900000000001E-13</c:v>
                </c:pt>
                <c:pt idx="9876">
                  <c:v>1.9615299999999999E-13</c:v>
                </c:pt>
                <c:pt idx="9877">
                  <c:v>2.6607610000000001E-15</c:v>
                </c:pt>
                <c:pt idx="9878">
                  <c:v>-6.8434839999999999E-13</c:v>
                </c:pt>
                <c:pt idx="9879">
                  <c:v>-6.2559509999999998E-13</c:v>
                </c:pt>
                <c:pt idx="9880">
                  <c:v>-6.0999519999999998E-13</c:v>
                </c:pt>
                <c:pt idx="9881">
                  <c:v>-7.0562119999999996E-13</c:v>
                </c:pt>
                <c:pt idx="9882">
                  <c:v>-7.548527E-13</c:v>
                </c:pt>
                <c:pt idx="9883">
                  <c:v>-7.2041120000000004E-13</c:v>
                </c:pt>
                <c:pt idx="9884">
                  <c:v>-8.0752819999999996E-13</c:v>
                </c:pt>
                <c:pt idx="9885">
                  <c:v>-6.8171479999999997E-13</c:v>
                </c:pt>
                <c:pt idx="9886">
                  <c:v>-5.9581319999999999E-13</c:v>
                </c:pt>
                <c:pt idx="9887">
                  <c:v>-6.0695610000000004E-13</c:v>
                </c:pt>
                <c:pt idx="9888">
                  <c:v>-4.7769859999999997E-13</c:v>
                </c:pt>
                <c:pt idx="9889">
                  <c:v>6.1454949999999996E-13</c:v>
                </c:pt>
                <c:pt idx="9890">
                  <c:v>6.8971919999999996E-13</c:v>
                </c:pt>
                <c:pt idx="9891">
                  <c:v>7.2618960000000003E-13</c:v>
                </c:pt>
                <c:pt idx="9892">
                  <c:v>6.6398730000000004E-13</c:v>
                </c:pt>
                <c:pt idx="9893">
                  <c:v>6.6236630000000002E-13</c:v>
                </c:pt>
                <c:pt idx="9894">
                  <c:v>7.2963429999999995E-13</c:v>
                </c:pt>
                <c:pt idx="9895">
                  <c:v>7.0856220000000002E-13</c:v>
                </c:pt>
                <c:pt idx="9896">
                  <c:v>6.1779159999999995E-13</c:v>
                </c:pt>
                <c:pt idx="9897">
                  <c:v>5.9266739999999995E-13</c:v>
                </c:pt>
                <c:pt idx="9898">
                  <c:v>5.9651689999999999E-13</c:v>
                </c:pt>
                <c:pt idx="9899">
                  <c:v>4.3057679999999999E-13</c:v>
                </c:pt>
                <c:pt idx="9900">
                  <c:v>-3.6708030000000001E-13</c:v>
                </c:pt>
                <c:pt idx="9901">
                  <c:v>-4.3150639999999999E-13</c:v>
                </c:pt>
                <c:pt idx="9902">
                  <c:v>-3.9665960000000002E-13</c:v>
                </c:pt>
                <c:pt idx="9903">
                  <c:v>-5.228781E-13</c:v>
                </c:pt>
                <c:pt idx="9904">
                  <c:v>-5.2551179999999998E-13</c:v>
                </c:pt>
                <c:pt idx="9905">
                  <c:v>-6.6084719999999996E-13</c:v>
                </c:pt>
                <c:pt idx="9906">
                  <c:v>-7.5120550000000001E-13</c:v>
                </c:pt>
                <c:pt idx="9907">
                  <c:v>-7.4836949999999998E-13</c:v>
                </c:pt>
                <c:pt idx="9908">
                  <c:v>-6.2822860000000004E-13</c:v>
                </c:pt>
                <c:pt idx="9909">
                  <c:v>-7.8929419999999996E-13</c:v>
                </c:pt>
                <c:pt idx="9910">
                  <c:v>-7.7328930000000003E-13</c:v>
                </c:pt>
                <c:pt idx="9911">
                  <c:v>-2.2258769999999999E-14</c:v>
                </c:pt>
                <c:pt idx="9912">
                  <c:v>7.4584979999999996E-14</c:v>
                </c:pt>
                <c:pt idx="9913">
                  <c:v>9.0591420000000005E-14</c:v>
                </c:pt>
                <c:pt idx="9914">
                  <c:v>1.876432E-13</c:v>
                </c:pt>
                <c:pt idx="9915">
                  <c:v>1.56846E-13</c:v>
                </c:pt>
                <c:pt idx="9916">
                  <c:v>2.0243399999999999E-13</c:v>
                </c:pt>
                <c:pt idx="9917">
                  <c:v>3.333223E-13</c:v>
                </c:pt>
                <c:pt idx="9918">
                  <c:v>2.948256E-13</c:v>
                </c:pt>
                <c:pt idx="9919">
                  <c:v>4.4759620000000001E-13</c:v>
                </c:pt>
                <c:pt idx="9920">
                  <c:v>4.3118450000000001E-13</c:v>
                </c:pt>
                <c:pt idx="9921">
                  <c:v>5.6146490000000001E-13</c:v>
                </c:pt>
                <c:pt idx="9922">
                  <c:v>2.7902179999999999E-13</c:v>
                </c:pt>
                <c:pt idx="9923">
                  <c:v>2.5491089999999999E-13</c:v>
                </c:pt>
                <c:pt idx="9924">
                  <c:v>1.7568909999999999E-13</c:v>
                </c:pt>
                <c:pt idx="9925">
                  <c:v>5.2702720000000001E-14</c:v>
                </c:pt>
                <c:pt idx="9926">
                  <c:v>4.2815550000000002E-15</c:v>
                </c:pt>
                <c:pt idx="9927">
                  <c:v>-5.4877039999999998E-14</c:v>
                </c:pt>
                <c:pt idx="9928">
                  <c:v>-1.8291880000000001E-13</c:v>
                </c:pt>
                <c:pt idx="9929">
                  <c:v>-2.2647750000000001E-13</c:v>
                </c:pt>
                <c:pt idx="9930">
                  <c:v>-3.4742819999999999E-13</c:v>
                </c:pt>
                <c:pt idx="9931">
                  <c:v>-3.7964139999999999E-13</c:v>
                </c:pt>
                <c:pt idx="9932">
                  <c:v>-5.1234300000000003E-13</c:v>
                </c:pt>
                <c:pt idx="9933">
                  <c:v>-3.0346440000000002E-13</c:v>
                </c:pt>
                <c:pt idx="9934">
                  <c:v>-1.881864E-13</c:v>
                </c:pt>
                <c:pt idx="9935">
                  <c:v>-8.8305639999999994E-14</c:v>
                </c:pt>
                <c:pt idx="9936">
                  <c:v>1.1956509999999999E-13</c:v>
                </c:pt>
                <c:pt idx="9937">
                  <c:v>2.703095E-13</c:v>
                </c:pt>
                <c:pt idx="9938">
                  <c:v>4.105179E-13</c:v>
                </c:pt>
                <c:pt idx="9939">
                  <c:v>5.468767E-13</c:v>
                </c:pt>
                <c:pt idx="9940">
                  <c:v>6.3156920000000005E-13</c:v>
                </c:pt>
                <c:pt idx="9941">
                  <c:v>7.9953569999999999E-13</c:v>
                </c:pt>
                <c:pt idx="9942">
                  <c:v>9.5514230000000002E-13</c:v>
                </c:pt>
                <c:pt idx="9943">
                  <c:v>1.1227039999999999E-12</c:v>
                </c:pt>
                <c:pt idx="9944">
                  <c:v>-5.571171E-13</c:v>
                </c:pt>
                <c:pt idx="9945">
                  <c:v>-5.3645219999999996E-13</c:v>
                </c:pt>
                <c:pt idx="9946">
                  <c:v>-6.4767810000000004E-13</c:v>
                </c:pt>
                <c:pt idx="9947">
                  <c:v>-7.9982910000000002E-13</c:v>
                </c:pt>
                <c:pt idx="9948">
                  <c:v>-9.3475950000000006E-13</c:v>
                </c:pt>
                <c:pt idx="9949">
                  <c:v>-1.0858969999999999E-12</c:v>
                </c:pt>
                <c:pt idx="9950">
                  <c:v>-1.0950140000000001E-12</c:v>
                </c:pt>
                <c:pt idx="9951">
                  <c:v>-1.1446509999999999E-12</c:v>
                </c:pt>
                <c:pt idx="9952">
                  <c:v>-1.1254039999999999E-12</c:v>
                </c:pt>
                <c:pt idx="9953">
                  <c:v>-1.02998E-12</c:v>
                </c:pt>
                <c:pt idx="9954">
                  <c:v>-1.1075759999999999E-12</c:v>
                </c:pt>
                <c:pt idx="9955">
                  <c:v>9.5858729999999991E-13</c:v>
                </c:pt>
                <c:pt idx="9956">
                  <c:v>1.022816E-12</c:v>
                </c:pt>
                <c:pt idx="9957">
                  <c:v>1.065162E-12</c:v>
                </c:pt>
                <c:pt idx="9958">
                  <c:v>1.048345E-12</c:v>
                </c:pt>
                <c:pt idx="9959">
                  <c:v>1.0534100000000001E-12</c:v>
                </c:pt>
                <c:pt idx="9960">
                  <c:v>1.070024E-12</c:v>
                </c:pt>
                <c:pt idx="9961">
                  <c:v>9.8857370000000001E-13</c:v>
                </c:pt>
                <c:pt idx="9962">
                  <c:v>7.8575800000000003E-13</c:v>
                </c:pt>
                <c:pt idx="9963">
                  <c:v>4.5995559999999998E-13</c:v>
                </c:pt>
                <c:pt idx="9964">
                  <c:v>4.9966779999999997E-13</c:v>
                </c:pt>
                <c:pt idx="9965">
                  <c:v>3.138714E-13</c:v>
                </c:pt>
                <c:pt idx="9966">
                  <c:v>-1.210292E-12</c:v>
                </c:pt>
                <c:pt idx="9967">
                  <c:v>-1.262158E-12</c:v>
                </c:pt>
                <c:pt idx="9968">
                  <c:v>-1.0419330000000001E-12</c:v>
                </c:pt>
                <c:pt idx="9969">
                  <c:v>-9.9614630000000004E-13</c:v>
                </c:pt>
                <c:pt idx="9970">
                  <c:v>-8.2940850000000004E-13</c:v>
                </c:pt>
                <c:pt idx="9971">
                  <c:v>-6.5578209999999996E-13</c:v>
                </c:pt>
                <c:pt idx="9972">
                  <c:v>-5.540779E-13</c:v>
                </c:pt>
                <c:pt idx="9973">
                  <c:v>-3.8835309999999998E-13</c:v>
                </c:pt>
                <c:pt idx="9974">
                  <c:v>-3.650543E-13</c:v>
                </c:pt>
                <c:pt idx="9975">
                  <c:v>-1.4462790000000001E-13</c:v>
                </c:pt>
                <c:pt idx="9976">
                  <c:v>1.444866E-13</c:v>
                </c:pt>
                <c:pt idx="9977">
                  <c:v>6.5952989999999996E-13</c:v>
                </c:pt>
                <c:pt idx="9978">
                  <c:v>6.5324879999999998E-13</c:v>
                </c:pt>
                <c:pt idx="9979">
                  <c:v>4.9723639999999995E-13</c:v>
                </c:pt>
                <c:pt idx="9980">
                  <c:v>5.5599439999999995E-13</c:v>
                </c:pt>
                <c:pt idx="9981">
                  <c:v>4.364524E-13</c:v>
                </c:pt>
                <c:pt idx="9982">
                  <c:v>3.738449E-13</c:v>
                </c:pt>
                <c:pt idx="9983">
                  <c:v>2.4984559999999997E-13</c:v>
                </c:pt>
                <c:pt idx="9984">
                  <c:v>1.4327089999999999E-13</c:v>
                </c:pt>
                <c:pt idx="9985">
                  <c:v>2.8795879999999998E-14</c:v>
                </c:pt>
                <c:pt idx="9986">
                  <c:v>-9.2560180000000004E-14</c:v>
                </c:pt>
                <c:pt idx="9987">
                  <c:v>-1.095784E-13</c:v>
                </c:pt>
                <c:pt idx="9988">
                  <c:v>-8.0469139999999998E-13</c:v>
                </c:pt>
                <c:pt idx="9989">
                  <c:v>-6.2681059999999997E-13</c:v>
                </c:pt>
                <c:pt idx="9990">
                  <c:v>-6.3430650000000005E-13</c:v>
                </c:pt>
                <c:pt idx="9991">
                  <c:v>-5.7778200000000003E-13</c:v>
                </c:pt>
                <c:pt idx="9992">
                  <c:v>-5.405039E-13</c:v>
                </c:pt>
                <c:pt idx="9993">
                  <c:v>-4.5034789999999999E-13</c:v>
                </c:pt>
                <c:pt idx="9994">
                  <c:v>-4.2380760000000002E-13</c:v>
                </c:pt>
                <c:pt idx="9995">
                  <c:v>-3.2980219999999998E-13</c:v>
                </c:pt>
                <c:pt idx="9996">
                  <c:v>-2.8968779999999999E-13</c:v>
                </c:pt>
                <c:pt idx="9997">
                  <c:v>-2.0601500000000001E-13</c:v>
                </c:pt>
                <c:pt idx="9998">
                  <c:v>-2.2404619999999999E-13</c:v>
                </c:pt>
                <c:pt idx="9999">
                  <c:v>5.861838E-13</c:v>
                </c:pt>
                <c:pt idx="10000">
                  <c:v>6.5122280000000003E-13</c:v>
                </c:pt>
                <c:pt idx="10001">
                  <c:v>6.8607219999999998E-13</c:v>
                </c:pt>
                <c:pt idx="10002">
                  <c:v>6.9518979999999997E-13</c:v>
                </c:pt>
                <c:pt idx="10003">
                  <c:v>7.3611749999999997E-13</c:v>
                </c:pt>
                <c:pt idx="10004">
                  <c:v>6.9215070000000003E-13</c:v>
                </c:pt>
                <c:pt idx="10005">
                  <c:v>7.1626180000000005E-13</c:v>
                </c:pt>
                <c:pt idx="10006">
                  <c:v>7.3267350000000005E-13</c:v>
                </c:pt>
                <c:pt idx="10007">
                  <c:v>6.9113760000000005E-13</c:v>
                </c:pt>
                <c:pt idx="10008">
                  <c:v>6.6337980000000003E-13</c:v>
                </c:pt>
                <c:pt idx="10009">
                  <c:v>6.017851E-13</c:v>
                </c:pt>
                <c:pt idx="10010">
                  <c:v>-5.3827550000000003E-13</c:v>
                </c:pt>
                <c:pt idx="10011">
                  <c:v>-5.5610420000000002E-13</c:v>
                </c:pt>
                <c:pt idx="10012">
                  <c:v>-6.2255630000000001E-13</c:v>
                </c:pt>
                <c:pt idx="10013">
                  <c:v>-6.8475379999999996E-13</c:v>
                </c:pt>
                <c:pt idx="10014">
                  <c:v>-7.2729949999999995E-13</c:v>
                </c:pt>
                <c:pt idx="10015">
                  <c:v>-6.5112260000000004E-13</c:v>
                </c:pt>
                <c:pt idx="10016">
                  <c:v>-7.24058E-13</c:v>
                </c:pt>
                <c:pt idx="10017">
                  <c:v>-7.3884759999999995E-13</c:v>
                </c:pt>
                <c:pt idx="10018">
                  <c:v>-7.7734099999999997E-13</c:v>
                </c:pt>
                <c:pt idx="10019">
                  <c:v>-7.4208919999999996E-13</c:v>
                </c:pt>
                <c:pt idx="10020">
                  <c:v>-7.2648909999999995E-13</c:v>
                </c:pt>
                <c:pt idx="10021">
                  <c:v>-1.164668E-13</c:v>
                </c:pt>
                <c:pt idx="10022">
                  <c:v>-6.2980989999999999E-14</c:v>
                </c:pt>
                <c:pt idx="10023">
                  <c:v>-6.6425099999999999E-14</c:v>
                </c:pt>
                <c:pt idx="10024">
                  <c:v>-9.9003240000000008E-15</c:v>
                </c:pt>
                <c:pt idx="10025">
                  <c:v>1.6032209999999999E-14</c:v>
                </c:pt>
                <c:pt idx="10026">
                  <c:v>2.8593279999999997E-14</c:v>
                </c:pt>
                <c:pt idx="10027">
                  <c:v>1.9476380000000001E-14</c:v>
                </c:pt>
                <c:pt idx="10028">
                  <c:v>7.6611110000000003E-14</c:v>
                </c:pt>
                <c:pt idx="10029">
                  <c:v>1.1915990000000001E-13</c:v>
                </c:pt>
                <c:pt idx="10030">
                  <c:v>7.5192810000000005E-14</c:v>
                </c:pt>
                <c:pt idx="10031">
                  <c:v>1.5785910000000001E-13</c:v>
                </c:pt>
                <c:pt idx="10032">
                  <c:v>6.2427499999999998E-13</c:v>
                </c:pt>
                <c:pt idx="10033">
                  <c:v>6.3440589999999998E-13</c:v>
                </c:pt>
                <c:pt idx="10034">
                  <c:v>5.5052380000000003E-13</c:v>
                </c:pt>
                <c:pt idx="10035">
                  <c:v>5.8152370000000005E-13</c:v>
                </c:pt>
                <c:pt idx="10036">
                  <c:v>6.0806619999999998E-13</c:v>
                </c:pt>
                <c:pt idx="10037">
                  <c:v>5.4687690000000002E-13</c:v>
                </c:pt>
                <c:pt idx="10038">
                  <c:v>5.414063E-13</c:v>
                </c:pt>
                <c:pt idx="10039">
                  <c:v>4.5104070000000001E-13</c:v>
                </c:pt>
                <c:pt idx="10040">
                  <c:v>4.4678590000000001E-13</c:v>
                </c:pt>
                <c:pt idx="10041">
                  <c:v>4.9237389999999998E-13</c:v>
                </c:pt>
                <c:pt idx="10042">
                  <c:v>2.5916579999999999E-13</c:v>
                </c:pt>
                <c:pt idx="10043">
                  <c:v>-4.179325E-13</c:v>
                </c:pt>
                <c:pt idx="10044">
                  <c:v>-5.1963659999999995E-13</c:v>
                </c:pt>
                <c:pt idx="10045">
                  <c:v>-4.0273769999999999E-13</c:v>
                </c:pt>
                <c:pt idx="10046">
                  <c:v>-5.8568340000000003E-13</c:v>
                </c:pt>
                <c:pt idx="10047">
                  <c:v>-6.4220820000000002E-13</c:v>
                </c:pt>
                <c:pt idx="10048">
                  <c:v>-5.3949109999999999E-13</c:v>
                </c:pt>
                <c:pt idx="10049">
                  <c:v>-6.6469649999999998E-13</c:v>
                </c:pt>
                <c:pt idx="10050">
                  <c:v>-6.7381359999999999E-13</c:v>
                </c:pt>
                <c:pt idx="10051">
                  <c:v>-7.4087330000000004E-13</c:v>
                </c:pt>
                <c:pt idx="10052">
                  <c:v>-8.8775689999999997E-13</c:v>
                </c:pt>
                <c:pt idx="10053">
                  <c:v>-8.4825019999999996E-13</c:v>
                </c:pt>
                <c:pt idx="10054">
                  <c:v>1.9817910000000001E-13</c:v>
                </c:pt>
                <c:pt idx="10055">
                  <c:v>7.9791500000000004E-13</c:v>
                </c:pt>
                <c:pt idx="10056">
                  <c:v>-9.9331039999999996E-13</c:v>
                </c:pt>
                <c:pt idx="10057">
                  <c:v>8.4958130000000004E-13</c:v>
                </c:pt>
                <c:pt idx="10058">
                  <c:v>-6.5152779999999999E-13</c:v>
                </c:pt>
                <c:pt idx="10059">
                  <c:v>-1.051214E-13</c:v>
                </c:pt>
                <c:pt idx="10060">
                  <c:v>-9.9371560000000002E-13</c:v>
                </c:pt>
                <c:pt idx="10061">
                  <c:v>-3.1987509999999999E-13</c:v>
                </c:pt>
                <c:pt idx="10062">
                  <c:v>2.3951230000000002E-13</c:v>
                </c:pt>
                <c:pt idx="10063">
                  <c:v>1.1537039999999999E-12</c:v>
                </c:pt>
                <c:pt idx="10064">
                  <c:v>2.2628100000000001E-12</c:v>
                </c:pt>
                <c:pt idx="10065">
                  <c:v>5.9550400000000002E-13</c:v>
                </c:pt>
                <c:pt idx="10066">
                  <c:v>6.0462169999999997E-13</c:v>
                </c:pt>
                <c:pt idx="10067">
                  <c:v>7.0126839999999998E-13</c:v>
                </c:pt>
                <c:pt idx="10068">
                  <c:v>6.5669329999999999E-13</c:v>
                </c:pt>
                <c:pt idx="10069">
                  <c:v>6.3744520000000003E-13</c:v>
                </c:pt>
                <c:pt idx="10070">
                  <c:v>4.9460260000000002E-13</c:v>
                </c:pt>
                <c:pt idx="10071">
                  <c:v>5.9975910000000005E-13</c:v>
                </c:pt>
                <c:pt idx="10072">
                  <c:v>5.728113E-13</c:v>
                </c:pt>
                <c:pt idx="10073">
                  <c:v>3.9370110000000001E-13</c:v>
                </c:pt>
                <c:pt idx="10074">
                  <c:v>3.631065E-13</c:v>
                </c:pt>
                <c:pt idx="10075">
                  <c:v>2.358653E-13</c:v>
                </c:pt>
                <c:pt idx="10076">
                  <c:v>-1.2783650000000001E-12</c:v>
                </c:pt>
                <c:pt idx="10077">
                  <c:v>-7.0882280000000003E-14</c:v>
                </c:pt>
                <c:pt idx="10078">
                  <c:v>-3.6829590000000001E-13</c:v>
                </c:pt>
                <c:pt idx="10079">
                  <c:v>-1.772462E-13</c:v>
                </c:pt>
                <c:pt idx="10080">
                  <c:v>-7.7450489999999998E-13</c:v>
                </c:pt>
                <c:pt idx="10081">
                  <c:v>-3.6991670000000002E-13</c:v>
                </c:pt>
                <c:pt idx="10082">
                  <c:v>-3.3020749999999998E-13</c:v>
                </c:pt>
                <c:pt idx="10083">
                  <c:v>-5.2389119999999999E-13</c:v>
                </c:pt>
                <c:pt idx="10084">
                  <c:v>-6.2843139999999998E-13</c:v>
                </c:pt>
                <c:pt idx="10085">
                  <c:v>-7.7365389999999999E-14</c:v>
                </c:pt>
                <c:pt idx="10086">
                  <c:v>-7.9192829999999997E-13</c:v>
                </c:pt>
                <c:pt idx="10087">
                  <c:v>4.2996890000000001E-13</c:v>
                </c:pt>
                <c:pt idx="10088">
                  <c:v>7.3064729999999998E-13</c:v>
                </c:pt>
                <c:pt idx="10089">
                  <c:v>8.2081020000000003E-13</c:v>
                </c:pt>
                <c:pt idx="10090">
                  <c:v>6.4777830000000002E-13</c:v>
                </c:pt>
                <c:pt idx="10091">
                  <c:v>6.6641869999999996E-13</c:v>
                </c:pt>
                <c:pt idx="10092">
                  <c:v>6.5264109999999996E-13</c:v>
                </c:pt>
                <c:pt idx="10093">
                  <c:v>5.1101439999999998E-13</c:v>
                </c:pt>
                <c:pt idx="10094">
                  <c:v>8.8280989999999999E-13</c:v>
                </c:pt>
                <c:pt idx="10095">
                  <c:v>4.6745239999999996E-13</c:v>
                </c:pt>
                <c:pt idx="10096">
                  <c:v>7.369283E-13</c:v>
                </c:pt>
                <c:pt idx="10097">
                  <c:v>7.3267350000000005E-13</c:v>
                </c:pt>
                <c:pt idx="10098">
                  <c:v>-1.9568259999999999E-13</c:v>
                </c:pt>
                <c:pt idx="10099">
                  <c:v>-2.9617100000000001E-13</c:v>
                </c:pt>
                <c:pt idx="10100">
                  <c:v>-4.108415E-13</c:v>
                </c:pt>
                <c:pt idx="10101">
                  <c:v>-3.4661810000000001E-13</c:v>
                </c:pt>
                <c:pt idx="10102">
                  <c:v>-4.5743889999999999E-13</c:v>
                </c:pt>
                <c:pt idx="10103">
                  <c:v>-3.6201549999999998E-13</c:v>
                </c:pt>
                <c:pt idx="10104">
                  <c:v>-3.9868559999999997E-13</c:v>
                </c:pt>
                <c:pt idx="10105">
                  <c:v>-4.5440000000000001E-13</c:v>
                </c:pt>
                <c:pt idx="10106">
                  <c:v>-4.9086769999999999E-13</c:v>
                </c:pt>
                <c:pt idx="10107">
                  <c:v>-5.9966270000000004E-13</c:v>
                </c:pt>
                <c:pt idx="10108">
                  <c:v>-5.2794290000000003E-13</c:v>
                </c:pt>
                <c:pt idx="10109">
                  <c:v>-3.6606729999999998E-13</c:v>
                </c:pt>
                <c:pt idx="10110">
                  <c:v>-3.0103340000000002E-13</c:v>
                </c:pt>
                <c:pt idx="10111">
                  <c:v>-2.2019680000000001E-13</c:v>
                </c:pt>
                <c:pt idx="10112">
                  <c:v>-2.2141249999999999E-13</c:v>
                </c:pt>
                <c:pt idx="10113">
                  <c:v>-1.742072E-13</c:v>
                </c:pt>
                <c:pt idx="10114">
                  <c:v>-1.659006E-13</c:v>
                </c:pt>
                <c:pt idx="10115">
                  <c:v>-4.7988709999999998E-14</c:v>
                </c:pt>
                <c:pt idx="10116">
                  <c:v>-3.3401650000000001E-14</c:v>
                </c:pt>
                <c:pt idx="10117">
                  <c:v>-4.8191320000000003E-14</c:v>
                </c:pt>
                <c:pt idx="10118">
                  <c:v>-3.0362659999999997E-14</c:v>
                </c:pt>
                <c:pt idx="10119">
                  <c:v>2.9808859999999998E-14</c:v>
                </c:pt>
                <c:pt idx="10120">
                  <c:v>2.370809E-13</c:v>
                </c:pt>
                <c:pt idx="10121">
                  <c:v>1.7467600000000001E-13</c:v>
                </c:pt>
                <c:pt idx="10122">
                  <c:v>2.3079989999999998E-13</c:v>
                </c:pt>
                <c:pt idx="10123">
                  <c:v>1.87238E-13</c:v>
                </c:pt>
                <c:pt idx="10124">
                  <c:v>2.13983E-13</c:v>
                </c:pt>
                <c:pt idx="10125">
                  <c:v>2.7172779999999999E-13</c:v>
                </c:pt>
                <c:pt idx="10126">
                  <c:v>2.4944030000000002E-13</c:v>
                </c:pt>
                <c:pt idx="10127">
                  <c:v>3.2481249999999999E-13</c:v>
                </c:pt>
                <c:pt idx="10128">
                  <c:v>2.9036829999999998E-13</c:v>
                </c:pt>
                <c:pt idx="10129">
                  <c:v>2.2553190000000001E-13</c:v>
                </c:pt>
                <c:pt idx="10130">
                  <c:v>2.2654489999999999E-13</c:v>
                </c:pt>
                <c:pt idx="10131">
                  <c:v>2.435646E-13</c:v>
                </c:pt>
                <c:pt idx="10132">
                  <c:v>2.6625730000000003E-13</c:v>
                </c:pt>
                <c:pt idx="10133">
                  <c:v>2.6321809999999998E-13</c:v>
                </c:pt>
                <c:pt idx="10134">
                  <c:v>3.104269E-13</c:v>
                </c:pt>
                <c:pt idx="10135">
                  <c:v>3.5642029999999998E-13</c:v>
                </c:pt>
                <c:pt idx="10136">
                  <c:v>2.8307419999999998E-13</c:v>
                </c:pt>
                <c:pt idx="10137">
                  <c:v>2.9442050000000001E-13</c:v>
                </c:pt>
                <c:pt idx="10138">
                  <c:v>3.5763589999999998E-13</c:v>
                </c:pt>
                <c:pt idx="10139">
                  <c:v>2.3464949999999998E-13</c:v>
                </c:pt>
                <c:pt idx="10140">
                  <c:v>2.767932E-13</c:v>
                </c:pt>
                <c:pt idx="10141">
                  <c:v>1.365847E-13</c:v>
                </c:pt>
                <c:pt idx="10142">
                  <c:v>-3.0326200000000001E-13</c:v>
                </c:pt>
                <c:pt idx="10143">
                  <c:v>-2.9171400000000001E-13</c:v>
                </c:pt>
                <c:pt idx="10144">
                  <c:v>-2.501814E-13</c:v>
                </c:pt>
                <c:pt idx="10145">
                  <c:v>-2.8462290000000001E-13</c:v>
                </c:pt>
                <c:pt idx="10146">
                  <c:v>-3.4094519999999998E-13</c:v>
                </c:pt>
                <c:pt idx="10147">
                  <c:v>-3.4965690000000002E-13</c:v>
                </c:pt>
                <c:pt idx="10148">
                  <c:v>-4.9127270000000003E-13</c:v>
                </c:pt>
                <c:pt idx="10149">
                  <c:v>-4.7020260000000004E-13</c:v>
                </c:pt>
                <c:pt idx="10150">
                  <c:v>-5.3564179999999996E-13</c:v>
                </c:pt>
                <c:pt idx="10151">
                  <c:v>-4.7810389999999998E-13</c:v>
                </c:pt>
                <c:pt idx="10152">
                  <c:v>-5.4455590000000001E-13</c:v>
                </c:pt>
                <c:pt idx="10153">
                  <c:v>-2.5281509999999998E-13</c:v>
                </c:pt>
                <c:pt idx="10154">
                  <c:v>-2.6780750000000002E-13</c:v>
                </c:pt>
                <c:pt idx="10155">
                  <c:v>-3.0184379999999998E-13</c:v>
                </c:pt>
                <c:pt idx="10156">
                  <c:v>-1.6650850000000001E-13</c:v>
                </c:pt>
                <c:pt idx="10157">
                  <c:v>-1.648876E-13</c:v>
                </c:pt>
                <c:pt idx="10158">
                  <c:v>-1.916305E-13</c:v>
                </c:pt>
                <c:pt idx="10159">
                  <c:v>-1.2335509999999999E-13</c:v>
                </c:pt>
                <c:pt idx="10160">
                  <c:v>-1.23963E-13</c:v>
                </c:pt>
                <c:pt idx="10161">
                  <c:v>-1.227474E-13</c:v>
                </c:pt>
                <c:pt idx="10162">
                  <c:v>-1.028928E-13</c:v>
                </c:pt>
                <c:pt idx="10163">
                  <c:v>-7.1692649999999998E-14</c:v>
                </c:pt>
                <c:pt idx="10164">
                  <c:v>-3.7656189999999999E-14</c:v>
                </c:pt>
                <c:pt idx="10165">
                  <c:v>-4.373414E-14</c:v>
                </c:pt>
                <c:pt idx="10166">
                  <c:v>-6.8613500000000002E-15</c:v>
                </c:pt>
                <c:pt idx="10167">
                  <c:v>-6.0955000000000004E-14</c:v>
                </c:pt>
                <c:pt idx="10168">
                  <c:v>-9.9651140000000006E-14</c:v>
                </c:pt>
                <c:pt idx="10169">
                  <c:v>-7.8175770000000005E-14</c:v>
                </c:pt>
                <c:pt idx="10170">
                  <c:v>-1.178849E-13</c:v>
                </c:pt>
                <c:pt idx="10171">
                  <c:v>-6.2575770000000001E-14</c:v>
                </c:pt>
                <c:pt idx="10172">
                  <c:v>-1.004615E-13</c:v>
                </c:pt>
                <c:pt idx="10173">
                  <c:v>-8.7090110000000003E-14</c:v>
                </c:pt>
                <c:pt idx="10174">
                  <c:v>-2.4284749999999998E-14</c:v>
                </c:pt>
                <c:pt idx="10175">
                  <c:v>-7.1895329999999997E-14</c:v>
                </c:pt>
                <c:pt idx="10176">
                  <c:v>-7.1895259999999997E-14</c:v>
                </c:pt>
                <c:pt idx="10177">
                  <c:v>-2.7931540000000001E-14</c:v>
                </c:pt>
                <c:pt idx="10178">
                  <c:v>-1.14846E-13</c:v>
                </c:pt>
                <c:pt idx="10179">
                  <c:v>-1.293929E-14</c:v>
                </c:pt>
                <c:pt idx="10180">
                  <c:v>2.0286760000000001E-14</c:v>
                </c:pt>
                <c:pt idx="10181">
                  <c:v>-2.165099E-14</c:v>
                </c:pt>
                <c:pt idx="10182">
                  <c:v>-7.5542039999999998E-14</c:v>
                </c:pt>
                <c:pt idx="10183">
                  <c:v>-3.0970469999999997E-14</c:v>
                </c:pt>
                <c:pt idx="10184">
                  <c:v>-5.366145E-14</c:v>
                </c:pt>
                <c:pt idx="10185">
                  <c:v>-1.030953E-13</c:v>
                </c:pt>
                <c:pt idx="10186">
                  <c:v>2.1195689999999999E-13</c:v>
                </c:pt>
                <c:pt idx="10187">
                  <c:v>1.465128E-13</c:v>
                </c:pt>
                <c:pt idx="10188">
                  <c:v>3.165054E-13</c:v>
                </c:pt>
                <c:pt idx="10189">
                  <c:v>2.0527069999999999E-13</c:v>
                </c:pt>
                <c:pt idx="10190">
                  <c:v>2.7800880000000001E-13</c:v>
                </c:pt>
                <c:pt idx="10191">
                  <c:v>3.1589760000000003E-13</c:v>
                </c:pt>
                <c:pt idx="10192">
                  <c:v>3.2521779999999999E-13</c:v>
                </c:pt>
                <c:pt idx="10193">
                  <c:v>3.8701499999999999E-13</c:v>
                </c:pt>
                <c:pt idx="10194">
                  <c:v>3.6452479999999999E-13</c:v>
                </c:pt>
                <c:pt idx="10195">
                  <c:v>4.3442639999999999E-13</c:v>
                </c:pt>
                <c:pt idx="10196">
                  <c:v>3.7161620000000001E-13</c:v>
                </c:pt>
                <c:pt idx="10197">
                  <c:v>3.489236E-13</c:v>
                </c:pt>
                <c:pt idx="10198">
                  <c:v>3.1062959999999998E-13</c:v>
                </c:pt>
                <c:pt idx="10199">
                  <c:v>2.5247960000000002E-13</c:v>
                </c:pt>
                <c:pt idx="10200">
                  <c:v>1.868328E-13</c:v>
                </c:pt>
                <c:pt idx="10201">
                  <c:v>1.5481990000000001E-13</c:v>
                </c:pt>
                <c:pt idx="10202">
                  <c:v>9.9303829999999996E-14</c:v>
                </c:pt>
                <c:pt idx="10203">
                  <c:v>2.1803530000000001E-13</c:v>
                </c:pt>
                <c:pt idx="10204">
                  <c:v>-2.2663989999999999E-14</c:v>
                </c:pt>
                <c:pt idx="10205">
                  <c:v>5.8781130000000001E-14</c:v>
                </c:pt>
                <c:pt idx="10206">
                  <c:v>-9.4951380000000003E-15</c:v>
                </c:pt>
                <c:pt idx="10207">
                  <c:v>2.2555570000000001E-15</c:v>
                </c:pt>
                <c:pt idx="10208">
                  <c:v>-2.7834259999999999E-13</c:v>
                </c:pt>
                <c:pt idx="10209">
                  <c:v>-2.6638929999999999E-13</c:v>
                </c:pt>
                <c:pt idx="10210">
                  <c:v>-3.1967250000000002E-13</c:v>
                </c:pt>
                <c:pt idx="10211">
                  <c:v>-3.46618E-13</c:v>
                </c:pt>
                <c:pt idx="10212">
                  <c:v>-3.186596E-13</c:v>
                </c:pt>
                <c:pt idx="10213">
                  <c:v>-3.7842589999999999E-13</c:v>
                </c:pt>
                <c:pt idx="10214">
                  <c:v>-3.932156E-13</c:v>
                </c:pt>
                <c:pt idx="10215">
                  <c:v>-3.6282579999999998E-13</c:v>
                </c:pt>
                <c:pt idx="10216">
                  <c:v>-4.0334550000000002E-13</c:v>
                </c:pt>
                <c:pt idx="10217">
                  <c:v>-3.405402E-13</c:v>
                </c:pt>
                <c:pt idx="10218">
                  <c:v>-2.9374009999999998E-13</c:v>
                </c:pt>
                <c:pt idx="10219">
                  <c:v>-4.2664419999999999E-13</c:v>
                </c:pt>
                <c:pt idx="10220">
                  <c:v>-4.4487790000000002E-13</c:v>
                </c:pt>
                <c:pt idx="10221">
                  <c:v>-3.2129330000000002E-13</c:v>
                </c:pt>
                <c:pt idx="10222">
                  <c:v>-2.757087E-13</c:v>
                </c:pt>
                <c:pt idx="10223">
                  <c:v>-2.6436319999999998E-13</c:v>
                </c:pt>
                <c:pt idx="10224">
                  <c:v>-2.2688270000000001E-13</c:v>
                </c:pt>
                <c:pt idx="10225">
                  <c:v>-1.88389E-13</c:v>
                </c:pt>
                <c:pt idx="10226">
                  <c:v>-1.8595779999999999E-13</c:v>
                </c:pt>
                <c:pt idx="10227">
                  <c:v>-1.644825E-13</c:v>
                </c:pt>
                <c:pt idx="10228">
                  <c:v>-1.02285E-13</c:v>
                </c:pt>
                <c:pt idx="10229">
                  <c:v>-2.025709E-13</c:v>
                </c:pt>
                <c:pt idx="10230">
                  <c:v>-1.719386E-14</c:v>
                </c:pt>
                <c:pt idx="10231">
                  <c:v>2.4743920000000002E-14</c:v>
                </c:pt>
                <c:pt idx="10232">
                  <c:v>1.6477569999999999E-15</c:v>
                </c:pt>
                <c:pt idx="10233">
                  <c:v>-4.6367930000000002E-14</c:v>
                </c:pt>
                <c:pt idx="10234">
                  <c:v>7.2558830000000004E-14</c:v>
                </c:pt>
                <c:pt idx="10235">
                  <c:v>1.420882E-14</c:v>
                </c:pt>
                <c:pt idx="10236">
                  <c:v>3.1834840000000001E-14</c:v>
                </c:pt>
                <c:pt idx="10237">
                  <c:v>-1.4560059999999999E-14</c:v>
                </c:pt>
                <c:pt idx="10238">
                  <c:v>-6.480434E-14</c:v>
                </c:pt>
                <c:pt idx="10239">
                  <c:v>-3.2591249999999999E-14</c:v>
                </c:pt>
                <c:pt idx="10240">
                  <c:v>-4.7178350000000001E-14</c:v>
                </c:pt>
                <c:pt idx="10241">
                  <c:v>1.9270859999999999E-13</c:v>
                </c:pt>
                <c:pt idx="10242">
                  <c:v>1.572513E-13</c:v>
                </c:pt>
                <c:pt idx="10243">
                  <c:v>1.132841E-13</c:v>
                </c:pt>
                <c:pt idx="10244">
                  <c:v>2.6200240000000002E-13</c:v>
                </c:pt>
                <c:pt idx="10245">
                  <c:v>-1.843372E-13</c:v>
                </c:pt>
                <c:pt idx="10246">
                  <c:v>3.3455630000000001E-14</c:v>
                </c:pt>
                <c:pt idx="10247">
                  <c:v>1.3577429999999999E-13</c:v>
                </c:pt>
                <c:pt idx="10248">
                  <c:v>5.7929500000000001E-13</c:v>
                </c:pt>
                <c:pt idx="10249">
                  <c:v>-8.2434359999999996E-13</c:v>
                </c:pt>
                <c:pt idx="10250">
                  <c:v>3.385903E-13</c:v>
                </c:pt>
                <c:pt idx="10251">
                  <c:v>2.1479349999999999E-13</c:v>
                </c:pt>
                <c:pt idx="10252">
                  <c:v>2.5369529999999998E-13</c:v>
                </c:pt>
                <c:pt idx="10253">
                  <c:v>6.8283059999999997E-13</c:v>
                </c:pt>
                <c:pt idx="10254">
                  <c:v>3.6614580000000001E-13</c:v>
                </c:pt>
                <c:pt idx="10255">
                  <c:v>3.8782539999999999E-13</c:v>
                </c:pt>
                <c:pt idx="10256">
                  <c:v>2.105386E-13</c:v>
                </c:pt>
                <c:pt idx="10257">
                  <c:v>1.3131680000000001E-13</c:v>
                </c:pt>
                <c:pt idx="10258">
                  <c:v>1.2827759999999999E-13</c:v>
                </c:pt>
                <c:pt idx="10259">
                  <c:v>1.870354E-13</c:v>
                </c:pt>
                <c:pt idx="10260">
                  <c:v>7.8839859999999995E-14</c:v>
                </c:pt>
                <c:pt idx="10261">
                  <c:v>1.7852569999999999E-13</c:v>
                </c:pt>
                <c:pt idx="10262">
                  <c:v>4.8650469999999997E-14</c:v>
                </c:pt>
                <c:pt idx="10263">
                  <c:v>-4.171222E-13</c:v>
                </c:pt>
                <c:pt idx="10264">
                  <c:v>-5.0120039999999995E-13</c:v>
                </c:pt>
                <c:pt idx="10265">
                  <c:v>-4.5824940000000005E-13</c:v>
                </c:pt>
                <c:pt idx="10266">
                  <c:v>-4.0496620000000002E-13</c:v>
                </c:pt>
                <c:pt idx="10267">
                  <c:v>-5.1335599999999996E-13</c:v>
                </c:pt>
                <c:pt idx="10268">
                  <c:v>-5.0687310000000001E-13</c:v>
                </c:pt>
                <c:pt idx="10269">
                  <c:v>-6.3896680000000002E-13</c:v>
                </c:pt>
                <c:pt idx="10270">
                  <c:v>-5.8426550000000002E-13</c:v>
                </c:pt>
                <c:pt idx="10271">
                  <c:v>-5.7312239999999996E-13</c:v>
                </c:pt>
                <c:pt idx="10272">
                  <c:v>-5.7879539999999999E-13</c:v>
                </c:pt>
                <c:pt idx="10273">
                  <c:v>-4.6189620000000001E-13</c:v>
                </c:pt>
                <c:pt idx="10274">
                  <c:v>-2.0844619999999999E-13</c:v>
                </c:pt>
                <c:pt idx="10275">
                  <c:v>-1.4523579999999999E-13</c:v>
                </c:pt>
                <c:pt idx="10276">
                  <c:v>-1.7299159999999999E-13</c:v>
                </c:pt>
                <c:pt idx="10277">
                  <c:v>-1.9588519999999999E-13</c:v>
                </c:pt>
                <c:pt idx="10278">
                  <c:v>-1.9102290000000001E-13</c:v>
                </c:pt>
                <c:pt idx="10279">
                  <c:v>-1.9466959999999999E-13</c:v>
                </c:pt>
                <c:pt idx="10280">
                  <c:v>-1.3247200000000001E-13</c:v>
                </c:pt>
                <c:pt idx="10281">
                  <c:v>-1.2720439999999999E-13</c:v>
                </c:pt>
                <c:pt idx="10282">
                  <c:v>-1.3449799999999999E-13</c:v>
                </c:pt>
                <c:pt idx="10283">
                  <c:v>-1.1322519999999999E-13</c:v>
                </c:pt>
                <c:pt idx="10284">
                  <c:v>-1.16872E-13</c:v>
                </c:pt>
                <c:pt idx="10285">
                  <c:v>-3.785882E-14</c:v>
                </c:pt>
                <c:pt idx="10286">
                  <c:v>-6.4601790000000003E-14</c:v>
                </c:pt>
                <c:pt idx="10287">
                  <c:v>1.7247800000000001E-14</c:v>
                </c:pt>
                <c:pt idx="10288">
                  <c:v>3.3658219999999997E-14</c:v>
                </c:pt>
                <c:pt idx="10289">
                  <c:v>-9.7219990000000003E-14</c:v>
                </c:pt>
                <c:pt idx="10290">
                  <c:v>-2.8134119999999999E-14</c:v>
                </c:pt>
                <c:pt idx="10291">
                  <c:v>-9.23576E-14</c:v>
                </c:pt>
                <c:pt idx="10292">
                  <c:v>-5.7308220000000003E-14</c:v>
                </c:pt>
                <c:pt idx="10293">
                  <c:v>-5.6295250000000001E-14</c:v>
                </c:pt>
                <c:pt idx="10294">
                  <c:v>-7.696025E-14</c:v>
                </c:pt>
                <c:pt idx="10295">
                  <c:v>-5.8082400000000001E-16</c:v>
                </c:pt>
                <c:pt idx="10296">
                  <c:v>-1.354709E-14</c:v>
                </c:pt>
                <c:pt idx="10297">
                  <c:v>4.642189E-14</c:v>
                </c:pt>
                <c:pt idx="10298">
                  <c:v>4.6867419999999997E-15</c:v>
                </c:pt>
                <c:pt idx="10299">
                  <c:v>9.4643700000000004E-14</c:v>
                </c:pt>
                <c:pt idx="10300">
                  <c:v>2.008416E-14</c:v>
                </c:pt>
                <c:pt idx="10301">
                  <c:v>4.3990710000000002E-14</c:v>
                </c:pt>
                <c:pt idx="10302">
                  <c:v>1.171338E-13</c:v>
                </c:pt>
                <c:pt idx="10303">
                  <c:v>5.148704E-14</c:v>
                </c:pt>
                <c:pt idx="10304">
                  <c:v>1.3496380000000001E-13</c:v>
                </c:pt>
                <c:pt idx="10305">
                  <c:v>1.3739520000000001E-13</c:v>
                </c:pt>
                <c:pt idx="10306">
                  <c:v>9.4643710000000002E-14</c:v>
                </c:pt>
                <c:pt idx="10307">
                  <c:v>1.0436920000000001E-13</c:v>
                </c:pt>
                <c:pt idx="10308">
                  <c:v>1.1004230000000001E-13</c:v>
                </c:pt>
                <c:pt idx="10309">
                  <c:v>1.8926419999999999E-13</c:v>
                </c:pt>
                <c:pt idx="10310">
                  <c:v>1.6150610000000001E-13</c:v>
                </c:pt>
                <c:pt idx="10311">
                  <c:v>1.1024489999999999E-13</c:v>
                </c:pt>
                <c:pt idx="10312">
                  <c:v>1.3901600000000001E-13</c:v>
                </c:pt>
                <c:pt idx="10313">
                  <c:v>6.1212479999999994E-14</c:v>
                </c:pt>
                <c:pt idx="10314">
                  <c:v>1.0821879999999999E-13</c:v>
                </c:pt>
                <c:pt idx="10315">
                  <c:v>1.057874E-13</c:v>
                </c:pt>
                <c:pt idx="10316">
                  <c:v>1.0457179999999999E-13</c:v>
                </c:pt>
                <c:pt idx="10317">
                  <c:v>1.2159130000000001E-13</c:v>
                </c:pt>
                <c:pt idx="10318">
                  <c:v>3.3048579999999999E-13</c:v>
                </c:pt>
                <c:pt idx="10319">
                  <c:v>3.6452479999999999E-13</c:v>
                </c:pt>
                <c:pt idx="10320">
                  <c:v>3.1488449999999999E-13</c:v>
                </c:pt>
                <c:pt idx="10321">
                  <c:v>3.3899539999999999E-13</c:v>
                </c:pt>
                <c:pt idx="10322">
                  <c:v>2.6159720000000002E-13</c:v>
                </c:pt>
                <c:pt idx="10323">
                  <c:v>2.5713969999999998E-13</c:v>
                </c:pt>
                <c:pt idx="10324">
                  <c:v>3.092114E-13</c:v>
                </c:pt>
                <c:pt idx="10325">
                  <c:v>2.3079989999999998E-13</c:v>
                </c:pt>
                <c:pt idx="10326">
                  <c:v>2.603815E-13</c:v>
                </c:pt>
                <c:pt idx="10327">
                  <c:v>2.4072799999999998E-13</c:v>
                </c:pt>
                <c:pt idx="10328">
                  <c:v>1.8399630000000001E-13</c:v>
                </c:pt>
                <c:pt idx="10329">
                  <c:v>-3.6238050000000003E-14</c:v>
                </c:pt>
                <c:pt idx="10330">
                  <c:v>-9.8233029999999999E-14</c:v>
                </c:pt>
                <c:pt idx="10331">
                  <c:v>-5.1027719999999998E-14</c:v>
                </c:pt>
                <c:pt idx="10332">
                  <c:v>-1.0613429999999999E-13</c:v>
                </c:pt>
                <c:pt idx="10333">
                  <c:v>-5.7916049999999999E-14</c:v>
                </c:pt>
                <c:pt idx="10334">
                  <c:v>-5.832125E-14</c:v>
                </c:pt>
                <c:pt idx="10335">
                  <c:v>-9.3573299999999998E-14</c:v>
                </c:pt>
                <c:pt idx="10336">
                  <c:v>-6.4196590000000002E-14</c:v>
                </c:pt>
                <c:pt idx="10337">
                  <c:v>-1.3105390000000001E-13</c:v>
                </c:pt>
                <c:pt idx="10338">
                  <c:v>-7.1084929999999994E-14</c:v>
                </c:pt>
                <c:pt idx="10339">
                  <c:v>-1.026902E-13</c:v>
                </c:pt>
                <c:pt idx="10340">
                  <c:v>-7.6960259999999998E-14</c:v>
                </c:pt>
                <c:pt idx="10341">
                  <c:v>-1.237604E-13</c:v>
                </c:pt>
                <c:pt idx="10342">
                  <c:v>-1.018798E-13</c:v>
                </c:pt>
                <c:pt idx="10343">
                  <c:v>-1.3186429999999999E-13</c:v>
                </c:pt>
                <c:pt idx="10344">
                  <c:v>-7.9594060000000006E-14</c:v>
                </c:pt>
                <c:pt idx="10345">
                  <c:v>-1.5941759999999999E-13</c:v>
                </c:pt>
                <c:pt idx="10346">
                  <c:v>-1.389552E-13</c:v>
                </c:pt>
                <c:pt idx="10347">
                  <c:v>-1.5779679999999999E-13</c:v>
                </c:pt>
                <c:pt idx="10348">
                  <c:v>-2.5119439999999998E-13</c:v>
                </c:pt>
                <c:pt idx="10349">
                  <c:v>-2.256671E-13</c:v>
                </c:pt>
                <c:pt idx="10350">
                  <c:v>-2.700361E-13</c:v>
                </c:pt>
                <c:pt idx="10351">
                  <c:v>-1.8960470000000001E-13</c:v>
                </c:pt>
                <c:pt idx="10352">
                  <c:v>-2.6801009999999999E-13</c:v>
                </c:pt>
                <c:pt idx="10353">
                  <c:v>-3.0224909999999998E-13</c:v>
                </c:pt>
                <c:pt idx="10354">
                  <c:v>-2.2870610000000001E-13</c:v>
                </c:pt>
                <c:pt idx="10355">
                  <c:v>-3.0549069999999999E-13</c:v>
                </c:pt>
                <c:pt idx="10356">
                  <c:v>-2.4957360000000002E-13</c:v>
                </c:pt>
                <c:pt idx="10357">
                  <c:v>-2.609191E-13</c:v>
                </c:pt>
                <c:pt idx="10358">
                  <c:v>-3.0812449999999998E-13</c:v>
                </c:pt>
                <c:pt idx="10359">
                  <c:v>-2.8401519999999999E-13</c:v>
                </c:pt>
                <c:pt idx="10360">
                  <c:v>-3.462129E-13</c:v>
                </c:pt>
                <c:pt idx="10361">
                  <c:v>-2.5585420000000002E-13</c:v>
                </c:pt>
                <c:pt idx="10362">
                  <c:v>-2.815842E-13</c:v>
                </c:pt>
                <c:pt idx="10363">
                  <c:v>-2.9070109999999999E-13</c:v>
                </c:pt>
                <c:pt idx="10364">
                  <c:v>-3.0305959999999999E-13</c:v>
                </c:pt>
                <c:pt idx="10365">
                  <c:v>-2.6821260000000001E-13</c:v>
                </c:pt>
                <c:pt idx="10366">
                  <c:v>-2.9455040000000002E-13</c:v>
                </c:pt>
                <c:pt idx="10367">
                  <c:v>-2.5990619999999998E-13</c:v>
                </c:pt>
                <c:pt idx="10368">
                  <c:v>-3.0488290000000002E-13</c:v>
                </c:pt>
                <c:pt idx="10369">
                  <c:v>-2.9819710000000002E-13</c:v>
                </c:pt>
                <c:pt idx="10370">
                  <c:v>-2.5038409999999998E-13</c:v>
                </c:pt>
                <c:pt idx="10371">
                  <c:v>-3.1035310000000001E-13</c:v>
                </c:pt>
                <c:pt idx="10372">
                  <c:v>-2.110801E-13</c:v>
                </c:pt>
                <c:pt idx="10373">
                  <c:v>-2.0638029999999999E-14</c:v>
                </c:pt>
                <c:pt idx="10374">
                  <c:v>6.3476310000000002E-16</c:v>
                </c:pt>
                <c:pt idx="10375">
                  <c:v>5.9794200000000004E-14</c:v>
                </c:pt>
                <c:pt idx="10376">
                  <c:v>7.7218959999999996E-14</c:v>
                </c:pt>
                <c:pt idx="10377">
                  <c:v>9.7516700000000002E-15</c:v>
                </c:pt>
                <c:pt idx="10378">
                  <c:v>1.116985E-14</c:v>
                </c:pt>
                <c:pt idx="10379">
                  <c:v>-1.0710699999999999E-14</c:v>
                </c:pt>
                <c:pt idx="10380">
                  <c:v>5.9591579999999995E-14</c:v>
                </c:pt>
                <c:pt idx="10381">
                  <c:v>5.9388969999999996E-14</c:v>
                </c:pt>
                <c:pt idx="10382">
                  <c:v>6.729089E-14</c:v>
                </c:pt>
                <c:pt idx="10383">
                  <c:v>1.203756E-13</c:v>
                </c:pt>
                <c:pt idx="10384">
                  <c:v>2.8347939999999998E-13</c:v>
                </c:pt>
                <c:pt idx="10385">
                  <c:v>2.3789140000000001E-13</c:v>
                </c:pt>
                <c:pt idx="10386">
                  <c:v>1.50565E-13</c:v>
                </c:pt>
                <c:pt idx="10387">
                  <c:v>1.234148E-13</c:v>
                </c:pt>
                <c:pt idx="10388">
                  <c:v>8.5728719999999995E-14</c:v>
                </c:pt>
                <c:pt idx="10389">
                  <c:v>1.3172200000000001E-13</c:v>
                </c:pt>
                <c:pt idx="10390">
                  <c:v>1.5887219999999999E-13</c:v>
                </c:pt>
                <c:pt idx="10391">
                  <c:v>1.5238859999999999E-13</c:v>
                </c:pt>
                <c:pt idx="10392">
                  <c:v>2.070941E-13</c:v>
                </c:pt>
                <c:pt idx="10393">
                  <c:v>1.3516640000000001E-13</c:v>
                </c:pt>
                <c:pt idx="10394">
                  <c:v>1.9047990000000001E-13</c:v>
                </c:pt>
                <c:pt idx="10395">
                  <c:v>1.2280699999999999E-13</c:v>
                </c:pt>
                <c:pt idx="10396">
                  <c:v>2.107412E-13</c:v>
                </c:pt>
                <c:pt idx="10397">
                  <c:v>1.7487860000000001E-13</c:v>
                </c:pt>
                <c:pt idx="10398">
                  <c:v>1.305063E-13</c:v>
                </c:pt>
                <c:pt idx="10399">
                  <c:v>1.7852569999999999E-13</c:v>
                </c:pt>
                <c:pt idx="10400">
                  <c:v>1.1834950000000001E-13</c:v>
                </c:pt>
                <c:pt idx="10401">
                  <c:v>6.5467370000000004E-14</c:v>
                </c:pt>
                <c:pt idx="10402">
                  <c:v>5.9186349999999999E-14</c:v>
                </c:pt>
                <c:pt idx="10403">
                  <c:v>5.0271359999999998E-14</c:v>
                </c:pt>
                <c:pt idx="10404">
                  <c:v>5.148704E-14</c:v>
                </c:pt>
                <c:pt idx="10405">
                  <c:v>-1.4762670000000001E-14</c:v>
                </c:pt>
                <c:pt idx="10406">
                  <c:v>-5.1193799999999999E-13</c:v>
                </c:pt>
                <c:pt idx="10407">
                  <c:v>-6.2194850000000003E-13</c:v>
                </c:pt>
                <c:pt idx="10408">
                  <c:v>-6.7644749999999998E-13</c:v>
                </c:pt>
                <c:pt idx="10409">
                  <c:v>-7.1676450000000004E-13</c:v>
                </c:pt>
                <c:pt idx="10410">
                  <c:v>-8.0084269999999999E-13</c:v>
                </c:pt>
                <c:pt idx="10411">
                  <c:v>-8.2940900000000003E-13</c:v>
                </c:pt>
                <c:pt idx="10412">
                  <c:v>-9.1693089999999993E-13</c:v>
                </c:pt>
                <c:pt idx="10413">
                  <c:v>-8.8370509999999998E-13</c:v>
                </c:pt>
                <c:pt idx="10414">
                  <c:v>-9.1956479999999991E-13</c:v>
                </c:pt>
                <c:pt idx="10415">
                  <c:v>-9.2078040000000007E-13</c:v>
                </c:pt>
                <c:pt idx="10416">
                  <c:v>-8.7661420000000004E-13</c:v>
                </c:pt>
                <c:pt idx="10417">
                  <c:v>2.8084559999999999E-13</c:v>
                </c:pt>
                <c:pt idx="10418">
                  <c:v>3.839759E-13</c:v>
                </c:pt>
                <c:pt idx="10419">
                  <c:v>4.6056370000000002E-13</c:v>
                </c:pt>
                <c:pt idx="10420">
                  <c:v>5.7706640000000003E-13</c:v>
                </c:pt>
                <c:pt idx="10421">
                  <c:v>6.2184410000000005E-13</c:v>
                </c:pt>
                <c:pt idx="10422">
                  <c:v>7.6995450000000004E-13</c:v>
                </c:pt>
                <c:pt idx="10423">
                  <c:v>8.3539840000000004E-13</c:v>
                </c:pt>
                <c:pt idx="10424">
                  <c:v>8.3053569999999995E-13</c:v>
                </c:pt>
                <c:pt idx="10425">
                  <c:v>7.8454269999999995E-13</c:v>
                </c:pt>
                <c:pt idx="10426">
                  <c:v>8.6923510000000004E-13</c:v>
                </c:pt>
                <c:pt idx="10427">
                  <c:v>8.5626779999999999E-13</c:v>
                </c:pt>
                <c:pt idx="10428">
                  <c:v>-5.9743420000000001E-13</c:v>
                </c:pt>
                <c:pt idx="10429">
                  <c:v>-7.2810989999999996E-13</c:v>
                </c:pt>
                <c:pt idx="10430">
                  <c:v>-7.1149680000000002E-13</c:v>
                </c:pt>
                <c:pt idx="10431">
                  <c:v>-8.1867110000000001E-13</c:v>
                </c:pt>
                <c:pt idx="10432">
                  <c:v>-8.6222960000000002E-13</c:v>
                </c:pt>
                <c:pt idx="10433">
                  <c:v>-9.2868170000000001E-13</c:v>
                </c:pt>
                <c:pt idx="10434">
                  <c:v>-1.069487E-12</c:v>
                </c:pt>
                <c:pt idx="10435">
                  <c:v>-1.007695E-12</c:v>
                </c:pt>
                <c:pt idx="10436">
                  <c:v>-1.0038459999999999E-12</c:v>
                </c:pt>
                <c:pt idx="10437">
                  <c:v>-9.7669769999999995E-13</c:v>
                </c:pt>
                <c:pt idx="10438">
                  <c:v>-9.8662469999999998E-13</c:v>
                </c:pt>
                <c:pt idx="10439">
                  <c:v>3.7141359999999999E-13</c:v>
                </c:pt>
                <c:pt idx="10440">
                  <c:v>4.3645260000000001E-13</c:v>
                </c:pt>
                <c:pt idx="10441">
                  <c:v>4.4030230000000002E-13</c:v>
                </c:pt>
                <c:pt idx="10442">
                  <c:v>4.9237400000000004E-13</c:v>
                </c:pt>
                <c:pt idx="10443">
                  <c:v>5.3573320000000001E-13</c:v>
                </c:pt>
                <c:pt idx="10444">
                  <c:v>5.7119070000000001E-13</c:v>
                </c:pt>
                <c:pt idx="10445">
                  <c:v>6.6763459999999998E-13</c:v>
                </c:pt>
                <c:pt idx="10446">
                  <c:v>6.4372650000000002E-13</c:v>
                </c:pt>
                <c:pt idx="10447">
                  <c:v>6.8728810000000001E-13</c:v>
                </c:pt>
                <c:pt idx="10448">
                  <c:v>7.0815749999999995E-13</c:v>
                </c:pt>
                <c:pt idx="10449">
                  <c:v>6.7938620000000002E-13</c:v>
                </c:pt>
                <c:pt idx="10450">
                  <c:v>-2.8097630000000002E-13</c:v>
                </c:pt>
                <c:pt idx="10451">
                  <c:v>-2.975893E-13</c:v>
                </c:pt>
                <c:pt idx="10452">
                  <c:v>-2.8887770000000001E-13</c:v>
                </c:pt>
                <c:pt idx="10453">
                  <c:v>-3.9868559999999997E-13</c:v>
                </c:pt>
                <c:pt idx="10454">
                  <c:v>-4.3576109999999998E-13</c:v>
                </c:pt>
                <c:pt idx="10455">
                  <c:v>-5.5529389999999998E-13</c:v>
                </c:pt>
                <c:pt idx="10456">
                  <c:v>-4.3839480000000001E-13</c:v>
                </c:pt>
                <c:pt idx="10457">
                  <c:v>-4.631117E-13</c:v>
                </c:pt>
                <c:pt idx="10458">
                  <c:v>-5.2206779999999996E-13</c:v>
                </c:pt>
                <c:pt idx="10459">
                  <c:v>-5.8203679999999998E-13</c:v>
                </c:pt>
                <c:pt idx="10460">
                  <c:v>-5.510394E-13</c:v>
                </c:pt>
                <c:pt idx="10461">
                  <c:v>-5.0788579999999997E-13</c:v>
                </c:pt>
                <c:pt idx="10462">
                  <c:v>-6.3775139999999998E-13</c:v>
                </c:pt>
                <c:pt idx="10463">
                  <c:v>-6.0533569999999996E-13</c:v>
                </c:pt>
                <c:pt idx="10464">
                  <c:v>-4.2441580000000002E-13</c:v>
                </c:pt>
                <c:pt idx="10465">
                  <c:v>-3.5472200000000002E-13</c:v>
                </c:pt>
                <c:pt idx="10466">
                  <c:v>-4.8013009999999995E-13</c:v>
                </c:pt>
                <c:pt idx="10467">
                  <c:v>-2.8624389999999998E-13</c:v>
                </c:pt>
                <c:pt idx="10468">
                  <c:v>-3.8349080000000002E-13</c:v>
                </c:pt>
                <c:pt idx="10469">
                  <c:v>-2.3032680000000001E-13</c:v>
                </c:pt>
                <c:pt idx="10470">
                  <c:v>-1.950749E-13</c:v>
                </c:pt>
                <c:pt idx="10471">
                  <c:v>-2.226281E-13</c:v>
                </c:pt>
                <c:pt idx="10472">
                  <c:v>1.7183940000000001E-13</c:v>
                </c:pt>
                <c:pt idx="10473">
                  <c:v>1.734604E-13</c:v>
                </c:pt>
                <c:pt idx="10474">
                  <c:v>2.2816599999999999E-13</c:v>
                </c:pt>
                <c:pt idx="10475">
                  <c:v>2.5045350000000001E-13</c:v>
                </c:pt>
                <c:pt idx="10476">
                  <c:v>2.725384E-13</c:v>
                </c:pt>
                <c:pt idx="10477">
                  <c:v>3.3008049999999998E-13</c:v>
                </c:pt>
                <c:pt idx="10478">
                  <c:v>2.4437510000000001E-13</c:v>
                </c:pt>
                <c:pt idx="10479">
                  <c:v>3.286623E-13</c:v>
                </c:pt>
                <c:pt idx="10480">
                  <c:v>3.22989E-13</c:v>
                </c:pt>
                <c:pt idx="10481">
                  <c:v>3.813418E-13</c:v>
                </c:pt>
                <c:pt idx="10482">
                  <c:v>3.122506E-13</c:v>
                </c:pt>
                <c:pt idx="10483">
                  <c:v>3.248127E-13</c:v>
                </c:pt>
                <c:pt idx="10484">
                  <c:v>2.42349E-13</c:v>
                </c:pt>
                <c:pt idx="10485">
                  <c:v>2.2451899999999999E-13</c:v>
                </c:pt>
                <c:pt idx="10486">
                  <c:v>2.3708100000000001E-13</c:v>
                </c:pt>
                <c:pt idx="10487">
                  <c:v>1.1915990000000001E-13</c:v>
                </c:pt>
                <c:pt idx="10488">
                  <c:v>1.074084E-13</c:v>
                </c:pt>
                <c:pt idx="10489">
                  <c:v>2.091204E-13</c:v>
                </c:pt>
                <c:pt idx="10490">
                  <c:v>1.967897E-14</c:v>
                </c:pt>
                <c:pt idx="10491">
                  <c:v>-5.6295250000000001E-14</c:v>
                </c:pt>
                <c:pt idx="10492">
                  <c:v>-9.2965509999999995E-14</c:v>
                </c:pt>
                <c:pt idx="10493">
                  <c:v>-2.127008E-13</c:v>
                </c:pt>
                <c:pt idx="10494">
                  <c:v>-8.0631300000000004E-13</c:v>
                </c:pt>
                <c:pt idx="10495">
                  <c:v>-6.681412E-13</c:v>
                </c:pt>
                <c:pt idx="10496">
                  <c:v>-7.1372549999999996E-13</c:v>
                </c:pt>
                <c:pt idx="10497">
                  <c:v>-7.5728430000000004E-13</c:v>
                </c:pt>
                <c:pt idx="10498">
                  <c:v>-7.5444769999999997E-13</c:v>
                </c:pt>
                <c:pt idx="10499">
                  <c:v>-5.8710209999999999E-13</c:v>
                </c:pt>
                <c:pt idx="10500">
                  <c:v>-5.6744979999999996E-13</c:v>
                </c:pt>
                <c:pt idx="10501">
                  <c:v>-6.1445259999999996E-13</c:v>
                </c:pt>
                <c:pt idx="10502">
                  <c:v>-6.0209429999999997E-13</c:v>
                </c:pt>
                <c:pt idx="10503">
                  <c:v>-6.730034E-13</c:v>
                </c:pt>
                <c:pt idx="10504">
                  <c:v>-5.0039010000000001E-13</c:v>
                </c:pt>
                <c:pt idx="10505">
                  <c:v>2.0851249999999999E-13</c:v>
                </c:pt>
                <c:pt idx="10506">
                  <c:v>1.9149299999999999E-13</c:v>
                </c:pt>
                <c:pt idx="10507">
                  <c:v>1.821728E-13</c:v>
                </c:pt>
                <c:pt idx="10508">
                  <c:v>3.7404769999999999E-13</c:v>
                </c:pt>
                <c:pt idx="10509">
                  <c:v>4.4678600000000002E-13</c:v>
                </c:pt>
                <c:pt idx="10510">
                  <c:v>3.1468200000000002E-13</c:v>
                </c:pt>
                <c:pt idx="10511">
                  <c:v>2.7415930000000002E-13</c:v>
                </c:pt>
                <c:pt idx="10512">
                  <c:v>3.1326369999999999E-13</c:v>
                </c:pt>
                <c:pt idx="10513">
                  <c:v>4.0200840000000001E-13</c:v>
                </c:pt>
                <c:pt idx="10514">
                  <c:v>4.9055049999999995E-13</c:v>
                </c:pt>
                <c:pt idx="10515">
                  <c:v>4.6096889999999997E-13</c:v>
                </c:pt>
                <c:pt idx="10516">
                  <c:v>2.4700910000000001E-13</c:v>
                </c:pt>
                <c:pt idx="10517">
                  <c:v>2.5065599999999998E-13</c:v>
                </c:pt>
                <c:pt idx="10518">
                  <c:v>1.6515319999999999E-13</c:v>
                </c:pt>
                <c:pt idx="10519">
                  <c:v>1.2425530000000001E-15</c:v>
                </c:pt>
                <c:pt idx="10520">
                  <c:v>-2.306919E-14</c:v>
                </c:pt>
                <c:pt idx="10521">
                  <c:v>-4.2923769999999998E-14</c:v>
                </c:pt>
                <c:pt idx="10522">
                  <c:v>-1.7765140000000001E-13</c:v>
                </c:pt>
                <c:pt idx="10523">
                  <c:v>-2.114853E-13</c:v>
                </c:pt>
                <c:pt idx="10524">
                  <c:v>-3.1379729999999999E-13</c:v>
                </c:pt>
                <c:pt idx="10525">
                  <c:v>-2.9009330000000002E-13</c:v>
                </c:pt>
                <c:pt idx="10526">
                  <c:v>-3.7538690000000001E-13</c:v>
                </c:pt>
                <c:pt idx="10527">
                  <c:v>-8.5493640000000003E-13</c:v>
                </c:pt>
                <c:pt idx="10528">
                  <c:v>-7.8828150000000001E-13</c:v>
                </c:pt>
                <c:pt idx="10529">
                  <c:v>-7.1210500000000002E-13</c:v>
                </c:pt>
                <c:pt idx="10530">
                  <c:v>-6.685463E-13</c:v>
                </c:pt>
                <c:pt idx="10531">
                  <c:v>-6.7725819999999995E-13</c:v>
                </c:pt>
                <c:pt idx="10532">
                  <c:v>-5.5407850000000004E-13</c:v>
                </c:pt>
                <c:pt idx="10533">
                  <c:v>-4.7121579999999998E-13</c:v>
                </c:pt>
                <c:pt idx="10534">
                  <c:v>-3.5370899999999999E-13</c:v>
                </c:pt>
                <c:pt idx="10535">
                  <c:v>-2.214126E-13</c:v>
                </c:pt>
                <c:pt idx="10536">
                  <c:v>-7.4529070000000002E-14</c:v>
                </c:pt>
                <c:pt idx="10537">
                  <c:v>-4.8393949999999998E-14</c:v>
                </c:pt>
                <c:pt idx="10538">
                  <c:v>7.4949069999999997E-13</c:v>
                </c:pt>
                <c:pt idx="10539">
                  <c:v>7.6691560000000001E-13</c:v>
                </c:pt>
                <c:pt idx="10540">
                  <c:v>8.2060800000000003E-13</c:v>
                </c:pt>
                <c:pt idx="10541">
                  <c:v>6.5669370000000002E-13</c:v>
                </c:pt>
                <c:pt idx="10542">
                  <c:v>5.9368080000000001E-13</c:v>
                </c:pt>
                <c:pt idx="10543">
                  <c:v>5.6612549999999996E-13</c:v>
                </c:pt>
                <c:pt idx="10544">
                  <c:v>5.4849790000000004E-13</c:v>
                </c:pt>
                <c:pt idx="10545">
                  <c:v>3.52368E-13</c:v>
                </c:pt>
                <c:pt idx="10546">
                  <c:v>3.1934209999999998E-13</c:v>
                </c:pt>
                <c:pt idx="10547">
                  <c:v>2.4579329999999999E-13</c:v>
                </c:pt>
                <c:pt idx="10548">
                  <c:v>2.15604E-13</c:v>
                </c:pt>
                <c:pt idx="10549">
                  <c:v>-8.7641160000000001E-13</c:v>
                </c:pt>
                <c:pt idx="10550">
                  <c:v>-7.9638530000000002E-13</c:v>
                </c:pt>
                <c:pt idx="10551">
                  <c:v>-9.0518060000000003E-13</c:v>
                </c:pt>
                <c:pt idx="10552">
                  <c:v>-8.2495179999999996E-13</c:v>
                </c:pt>
                <c:pt idx="10553">
                  <c:v>-8.6952320000000004E-13</c:v>
                </c:pt>
                <c:pt idx="10554">
                  <c:v>-8.6425570000000004E-13</c:v>
                </c:pt>
                <c:pt idx="10555">
                  <c:v>-7.6984509999999999E-13</c:v>
                </c:pt>
                <c:pt idx="10556">
                  <c:v>-7.8969969999999999E-13</c:v>
                </c:pt>
                <c:pt idx="10557">
                  <c:v>-7.3540329999999996E-13</c:v>
                </c:pt>
                <c:pt idx="10558">
                  <c:v>-5.5124209999999998E-13</c:v>
                </c:pt>
                <c:pt idx="10559">
                  <c:v>-5.9763699999999995E-13</c:v>
                </c:pt>
                <c:pt idx="10560">
                  <c:v>2.6787829999999999E-13</c:v>
                </c:pt>
                <c:pt idx="10561">
                  <c:v>4.0261619999999998E-13</c:v>
                </c:pt>
                <c:pt idx="10562">
                  <c:v>3.839759E-13</c:v>
                </c:pt>
                <c:pt idx="10563">
                  <c:v>5.1587720000000002E-13</c:v>
                </c:pt>
                <c:pt idx="10564">
                  <c:v>5.1040669999999996E-13</c:v>
                </c:pt>
                <c:pt idx="10565">
                  <c:v>5.3694899999999998E-13</c:v>
                </c:pt>
                <c:pt idx="10566">
                  <c:v>5.9124950000000004E-13</c:v>
                </c:pt>
                <c:pt idx="10567">
                  <c:v>6.0948470000000003E-13</c:v>
                </c:pt>
                <c:pt idx="10568">
                  <c:v>5.8658939999999998E-13</c:v>
                </c:pt>
                <c:pt idx="10569">
                  <c:v>6.1961540000000001E-13</c:v>
                </c:pt>
                <c:pt idx="10570">
                  <c:v>5.612625E-13</c:v>
                </c:pt>
                <c:pt idx="10571">
                  <c:v>1.5097030000000001E-13</c:v>
                </c:pt>
                <c:pt idx="10572">
                  <c:v>4.8447870000000003E-14</c:v>
                </c:pt>
                <c:pt idx="10573">
                  <c:v>2.6972490000000001E-14</c:v>
                </c:pt>
                <c:pt idx="10574">
                  <c:v>7.7256890000000005E-15</c:v>
                </c:pt>
                <c:pt idx="10575">
                  <c:v>-3.5832869999999998E-14</c:v>
                </c:pt>
                <c:pt idx="10576">
                  <c:v>-4.5962749999999998E-14</c:v>
                </c:pt>
                <c:pt idx="10577">
                  <c:v>-1.6812930000000001E-13</c:v>
                </c:pt>
                <c:pt idx="10578">
                  <c:v>-1.7238379999999999E-13</c:v>
                </c:pt>
                <c:pt idx="10579">
                  <c:v>-2.3863340000000001E-13</c:v>
                </c:pt>
                <c:pt idx="10580">
                  <c:v>-3.0245170000000001E-13</c:v>
                </c:pt>
                <c:pt idx="10581">
                  <c:v>-2.6314769999999998E-13</c:v>
                </c:pt>
                <c:pt idx="10582">
                  <c:v>-7.5059829999999998E-13</c:v>
                </c:pt>
                <c:pt idx="10583">
                  <c:v>-7.6214639999999998E-13</c:v>
                </c:pt>
                <c:pt idx="10584">
                  <c:v>-7.7389700000000005E-13</c:v>
                </c:pt>
                <c:pt idx="10585">
                  <c:v>-7.260839E-13</c:v>
                </c:pt>
                <c:pt idx="10586">
                  <c:v>-5.9804199999999999E-13</c:v>
                </c:pt>
                <c:pt idx="10587">
                  <c:v>-5.7697180000000004E-13</c:v>
                </c:pt>
                <c:pt idx="10588">
                  <c:v>-4.2583369999999998E-13</c:v>
                </c:pt>
                <c:pt idx="10589">
                  <c:v>-4.1935079999999998E-13</c:v>
                </c:pt>
                <c:pt idx="10590">
                  <c:v>-3.1379719999999998E-13</c:v>
                </c:pt>
                <c:pt idx="10591">
                  <c:v>-3.2737129999999999E-13</c:v>
                </c:pt>
                <c:pt idx="10592">
                  <c:v>-1.74815E-13</c:v>
                </c:pt>
                <c:pt idx="10593">
                  <c:v>6.5770689999999996E-13</c:v>
                </c:pt>
                <c:pt idx="10594">
                  <c:v>5.9368100000000002E-13</c:v>
                </c:pt>
                <c:pt idx="10595">
                  <c:v>6.4210579999999998E-13</c:v>
                </c:pt>
                <c:pt idx="10596">
                  <c:v>6.4960239999999995E-13</c:v>
                </c:pt>
                <c:pt idx="10597">
                  <c:v>6.1191629999999997E-13</c:v>
                </c:pt>
                <c:pt idx="10598">
                  <c:v>6.4109229999999996E-13</c:v>
                </c:pt>
                <c:pt idx="10599">
                  <c:v>5.9388360000000005E-13</c:v>
                </c:pt>
                <c:pt idx="10600">
                  <c:v>5.9246530000000001E-13</c:v>
                </c:pt>
                <c:pt idx="10601">
                  <c:v>4.802173E-13</c:v>
                </c:pt>
                <c:pt idx="10602">
                  <c:v>5.2033489999999997E-13</c:v>
                </c:pt>
                <c:pt idx="10603">
                  <c:v>4.8548520000000004E-13</c:v>
                </c:pt>
                <c:pt idx="10604">
                  <c:v>-3.0974529999999998E-13</c:v>
                </c:pt>
                <c:pt idx="10605">
                  <c:v>-3.7781820000000002E-13</c:v>
                </c:pt>
                <c:pt idx="10606">
                  <c:v>-4.067897E-13</c:v>
                </c:pt>
                <c:pt idx="10607">
                  <c:v>-4.4649879999999998E-13</c:v>
                </c:pt>
                <c:pt idx="10608">
                  <c:v>-4.402184E-13</c:v>
                </c:pt>
                <c:pt idx="10609">
                  <c:v>-5.3077959999999996E-13</c:v>
                </c:pt>
                <c:pt idx="10610">
                  <c:v>-4.5176660000000001E-13</c:v>
                </c:pt>
                <c:pt idx="10611">
                  <c:v>-5.7393299999999997E-13</c:v>
                </c:pt>
                <c:pt idx="10612">
                  <c:v>-6.1809929999999996E-13</c:v>
                </c:pt>
                <c:pt idx="10613">
                  <c:v>-6.5213579999999998E-13</c:v>
                </c:pt>
                <c:pt idx="10614">
                  <c:v>-6.9407370000000001E-13</c:v>
                </c:pt>
                <c:pt idx="10615">
                  <c:v>-2.4531909999999999E-13</c:v>
                </c:pt>
                <c:pt idx="10616">
                  <c:v>-2.9536089999999998E-13</c:v>
                </c:pt>
                <c:pt idx="10617">
                  <c:v>-2.2404640000000001E-13</c:v>
                </c:pt>
                <c:pt idx="10618">
                  <c:v>-2.4633210000000002E-13</c:v>
                </c:pt>
                <c:pt idx="10619">
                  <c:v>-9.9043410000000005E-14</c:v>
                </c:pt>
                <c:pt idx="10620">
                  <c:v>-3.8466639999999998E-14</c:v>
                </c:pt>
                <c:pt idx="10621">
                  <c:v>-7.9796589999999994E-14</c:v>
                </c:pt>
                <c:pt idx="10622">
                  <c:v>-6.6587629999999996E-15</c:v>
                </c:pt>
                <c:pt idx="10623">
                  <c:v>3.4671210000000002E-14</c:v>
                </c:pt>
                <c:pt idx="10624">
                  <c:v>-3.0565329999999998E-14</c:v>
                </c:pt>
                <c:pt idx="10625">
                  <c:v>6.2428159999999996E-14</c:v>
                </c:pt>
                <c:pt idx="10626">
                  <c:v>6.0198779999999998E-13</c:v>
                </c:pt>
                <c:pt idx="10627">
                  <c:v>6.9721630000000002E-13</c:v>
                </c:pt>
                <c:pt idx="10628">
                  <c:v>6.8222259999999998E-13</c:v>
                </c:pt>
                <c:pt idx="10629">
                  <c:v>7.0876519999999997E-13</c:v>
                </c:pt>
                <c:pt idx="10630">
                  <c:v>7.7137270000000002E-13</c:v>
                </c:pt>
                <c:pt idx="10631">
                  <c:v>7.4077819999999997E-13</c:v>
                </c:pt>
                <c:pt idx="10632">
                  <c:v>7.1869310000000001E-13</c:v>
                </c:pt>
                <c:pt idx="10633">
                  <c:v>6.7472600000000001E-13</c:v>
                </c:pt>
                <c:pt idx="10634">
                  <c:v>5.3228879999999996E-13</c:v>
                </c:pt>
                <c:pt idx="10635">
                  <c:v>5.7038019999999995E-13</c:v>
                </c:pt>
                <c:pt idx="10636">
                  <c:v>4.1781220000000002E-13</c:v>
                </c:pt>
                <c:pt idx="10637">
                  <c:v>-1.492877E-13</c:v>
                </c:pt>
                <c:pt idx="10638">
                  <c:v>-2.1979170000000001E-13</c:v>
                </c:pt>
                <c:pt idx="10639">
                  <c:v>-7.7365500000000005E-14</c:v>
                </c:pt>
                <c:pt idx="10640">
                  <c:v>-2.3599969999999998E-13</c:v>
                </c:pt>
                <c:pt idx="10641">
                  <c:v>-2.1898130000000001E-13</c:v>
                </c:pt>
                <c:pt idx="10642">
                  <c:v>-2.0054500000000001E-13</c:v>
                </c:pt>
                <c:pt idx="10643">
                  <c:v>-2.844205E-13</c:v>
                </c:pt>
                <c:pt idx="10644">
                  <c:v>-1.742072E-13</c:v>
                </c:pt>
                <c:pt idx="10645">
                  <c:v>-2.7530360000000001E-13</c:v>
                </c:pt>
                <c:pt idx="10646">
                  <c:v>-2.5828540000000002E-13</c:v>
                </c:pt>
                <c:pt idx="10647">
                  <c:v>-2.3113720000000001E-13</c:v>
                </c:pt>
                <c:pt idx="10648">
                  <c:v>-3.9564690000000001E-13</c:v>
                </c:pt>
                <c:pt idx="10649">
                  <c:v>-3.9382359999999999E-13</c:v>
                </c:pt>
                <c:pt idx="10650">
                  <c:v>-4.5055120000000002E-13</c:v>
                </c:pt>
                <c:pt idx="10651">
                  <c:v>-3.875431E-13</c:v>
                </c:pt>
                <c:pt idx="10652">
                  <c:v>-4.3008859999999999E-13</c:v>
                </c:pt>
                <c:pt idx="10653">
                  <c:v>-4.8924700000000005E-13</c:v>
                </c:pt>
                <c:pt idx="10654">
                  <c:v>-5.5063450000000002E-13</c:v>
                </c:pt>
                <c:pt idx="10655">
                  <c:v>-4.9491990000000002E-13</c:v>
                </c:pt>
                <c:pt idx="10656">
                  <c:v>-4.9735110000000003E-13</c:v>
                </c:pt>
                <c:pt idx="10657">
                  <c:v>-5.2247320000000002E-13</c:v>
                </c:pt>
                <c:pt idx="10658">
                  <c:v>-5.2632239999999999E-13</c:v>
                </c:pt>
                <c:pt idx="10659">
                  <c:v>3.2037440000000002E-14</c:v>
                </c:pt>
                <c:pt idx="10660">
                  <c:v>1.6842590000000001E-14</c:v>
                </c:pt>
                <c:pt idx="10661">
                  <c:v>-4.0250089999999997E-15</c:v>
                </c:pt>
                <c:pt idx="10662">
                  <c:v>-3.6845860000000003E-14</c:v>
                </c:pt>
                <c:pt idx="10663">
                  <c:v>2.8593269999999999E-14</c:v>
                </c:pt>
                <c:pt idx="10664">
                  <c:v>2.3325720000000001E-14</c:v>
                </c:pt>
                <c:pt idx="10665">
                  <c:v>4.2572530000000001E-14</c:v>
                </c:pt>
                <c:pt idx="10666">
                  <c:v>1.029509E-13</c:v>
                </c:pt>
                <c:pt idx="10667">
                  <c:v>1.270619E-13</c:v>
                </c:pt>
                <c:pt idx="10668">
                  <c:v>2.0182620000000001E-13</c:v>
                </c:pt>
                <c:pt idx="10669">
                  <c:v>1.2848019999999999E-13</c:v>
                </c:pt>
                <c:pt idx="10670">
                  <c:v>2.2593719999999999E-13</c:v>
                </c:pt>
                <c:pt idx="10671">
                  <c:v>2.1499609999999999E-13</c:v>
                </c:pt>
                <c:pt idx="10672">
                  <c:v>2.8145340000000002E-13</c:v>
                </c:pt>
                <c:pt idx="10673">
                  <c:v>3.1610030000000001E-13</c:v>
                </c:pt>
                <c:pt idx="10674">
                  <c:v>3.6006740000000001E-13</c:v>
                </c:pt>
                <c:pt idx="10675">
                  <c:v>4.3240029999999998E-13</c:v>
                </c:pt>
                <c:pt idx="10676">
                  <c:v>4.7879890000000001E-13</c:v>
                </c:pt>
                <c:pt idx="10677">
                  <c:v>5.0574639999999998E-13</c:v>
                </c:pt>
                <c:pt idx="10678">
                  <c:v>5.9347810000000003E-13</c:v>
                </c:pt>
                <c:pt idx="10679">
                  <c:v>5.3856990000000004E-13</c:v>
                </c:pt>
                <c:pt idx="10680">
                  <c:v>5.5964190000000001E-13</c:v>
                </c:pt>
                <c:pt idx="10681">
                  <c:v>1.4165009999999999E-13</c:v>
                </c:pt>
                <c:pt idx="10682">
                  <c:v>1.80957E-13</c:v>
                </c:pt>
                <c:pt idx="10683">
                  <c:v>5.3107949999999997E-14</c:v>
                </c:pt>
                <c:pt idx="10684">
                  <c:v>-2.9957519999999998E-14</c:v>
                </c:pt>
                <c:pt idx="10685">
                  <c:v>3.6697189999999999E-14</c:v>
                </c:pt>
                <c:pt idx="10686">
                  <c:v>-8.1619989999999999E-14</c:v>
                </c:pt>
                <c:pt idx="10687">
                  <c:v>-1.15859E-13</c:v>
                </c:pt>
                <c:pt idx="10688">
                  <c:v>-1.527318E-13</c:v>
                </c:pt>
                <c:pt idx="10689">
                  <c:v>-2.0560990000000001E-13</c:v>
                </c:pt>
                <c:pt idx="10690">
                  <c:v>-2.019631E-13</c:v>
                </c:pt>
                <c:pt idx="10691">
                  <c:v>-1.2294989999999999E-13</c:v>
                </c:pt>
                <c:pt idx="10692">
                  <c:v>-5.0849360000000005E-13</c:v>
                </c:pt>
                <c:pt idx="10693">
                  <c:v>-5.0221319999999997E-13</c:v>
                </c:pt>
                <c:pt idx="10694">
                  <c:v>-4.7303890000000004E-13</c:v>
                </c:pt>
                <c:pt idx="10695">
                  <c:v>-5.4698730000000003E-13</c:v>
                </c:pt>
                <c:pt idx="10696">
                  <c:v>-6.1384450000000001E-13</c:v>
                </c:pt>
                <c:pt idx="10697">
                  <c:v>-5.7352769999999997E-13</c:v>
                </c:pt>
                <c:pt idx="10698">
                  <c:v>-5.8669650000000001E-13</c:v>
                </c:pt>
                <c:pt idx="10699">
                  <c:v>-5.5650939999999998E-13</c:v>
                </c:pt>
                <c:pt idx="10700">
                  <c:v>-5.6096660000000004E-13</c:v>
                </c:pt>
                <c:pt idx="10701">
                  <c:v>-6.1890980000000002E-13</c:v>
                </c:pt>
                <c:pt idx="10702">
                  <c:v>-5.6805760000000003E-13</c:v>
                </c:pt>
                <c:pt idx="10703">
                  <c:v>1.4614019999999999E-14</c:v>
                </c:pt>
                <c:pt idx="10704">
                  <c:v>1.341533E-13</c:v>
                </c:pt>
                <c:pt idx="10705">
                  <c:v>1.5988519999999999E-13</c:v>
                </c:pt>
                <c:pt idx="10706">
                  <c:v>1.144998E-13</c:v>
                </c:pt>
                <c:pt idx="10707">
                  <c:v>2.6625730000000003E-13</c:v>
                </c:pt>
                <c:pt idx="10708">
                  <c:v>2.1296989999999999E-13</c:v>
                </c:pt>
                <c:pt idx="10709">
                  <c:v>2.263425E-13</c:v>
                </c:pt>
                <c:pt idx="10710">
                  <c:v>2.59571E-13</c:v>
                </c:pt>
                <c:pt idx="10711">
                  <c:v>2.8064290000000001E-13</c:v>
                </c:pt>
                <c:pt idx="10712">
                  <c:v>3.9187760000000002E-13</c:v>
                </c:pt>
                <c:pt idx="10713">
                  <c:v>3.7931569999999998E-13</c:v>
                </c:pt>
                <c:pt idx="10714">
                  <c:v>3.9025680000000002E-13</c:v>
                </c:pt>
                <c:pt idx="10715">
                  <c:v>3.2683880000000001E-13</c:v>
                </c:pt>
                <c:pt idx="10716">
                  <c:v>3.4223739999999998E-13</c:v>
                </c:pt>
                <c:pt idx="10717">
                  <c:v>3.1144009999999999E-13</c:v>
                </c:pt>
                <c:pt idx="10718">
                  <c:v>2.3120519999999999E-13</c:v>
                </c:pt>
                <c:pt idx="10719">
                  <c:v>3.554073E-13</c:v>
                </c:pt>
                <c:pt idx="10720">
                  <c:v>2.8631610000000001E-13</c:v>
                </c:pt>
                <c:pt idx="10721">
                  <c:v>2.4822470000000001E-13</c:v>
                </c:pt>
                <c:pt idx="10722">
                  <c:v>2.6929650000000002E-13</c:v>
                </c:pt>
                <c:pt idx="10723">
                  <c:v>2.6321809999999998E-13</c:v>
                </c:pt>
                <c:pt idx="10724">
                  <c:v>2.8530300000000002E-13</c:v>
                </c:pt>
                <c:pt idx="10725">
                  <c:v>-5.5890030000000003E-14</c:v>
                </c:pt>
                <c:pt idx="10726">
                  <c:v>3.041666E-14</c:v>
                </c:pt>
                <c:pt idx="10727">
                  <c:v>-9.0899310000000004E-15</c:v>
                </c:pt>
                <c:pt idx="10728">
                  <c:v>-7.2503079999999995E-14</c:v>
                </c:pt>
                <c:pt idx="10729">
                  <c:v>-8.4861509999999997E-14</c:v>
                </c:pt>
                <c:pt idx="10730">
                  <c:v>-1.4523570000000001E-13</c:v>
                </c:pt>
                <c:pt idx="10731">
                  <c:v>-1.8069030000000001E-13</c:v>
                </c:pt>
                <c:pt idx="10732">
                  <c:v>-1.7258639999999999E-13</c:v>
                </c:pt>
                <c:pt idx="10733">
                  <c:v>-2.118905E-13</c:v>
                </c:pt>
                <c:pt idx="10734">
                  <c:v>-1.902124E-13</c:v>
                </c:pt>
                <c:pt idx="10735">
                  <c:v>-2.6274240000000002E-13</c:v>
                </c:pt>
                <c:pt idx="10736">
                  <c:v>-3.4195820000000001E-13</c:v>
                </c:pt>
                <c:pt idx="10737">
                  <c:v>-4.2198460000000002E-13</c:v>
                </c:pt>
                <c:pt idx="10738">
                  <c:v>-3.7315829999999998E-13</c:v>
                </c:pt>
                <c:pt idx="10739">
                  <c:v>-4.2380770000000002E-13</c:v>
                </c:pt>
                <c:pt idx="10740">
                  <c:v>-4.3555850000000001E-13</c:v>
                </c:pt>
                <c:pt idx="10741">
                  <c:v>-3.5006200000000002E-13</c:v>
                </c:pt>
                <c:pt idx="10742">
                  <c:v>-4.0456100000000002E-13</c:v>
                </c:pt>
                <c:pt idx="10743">
                  <c:v>-3.3871670000000001E-13</c:v>
                </c:pt>
                <c:pt idx="10744">
                  <c:v>-3.5573489999999999E-13</c:v>
                </c:pt>
                <c:pt idx="10745">
                  <c:v>-3.82883E-13</c:v>
                </c:pt>
                <c:pt idx="10746">
                  <c:v>-3.0528810000000002E-13</c:v>
                </c:pt>
                <c:pt idx="10747">
                  <c:v>-2.8705429999999998E-13</c:v>
                </c:pt>
                <c:pt idx="10748">
                  <c:v>-2.1655020000000001E-13</c:v>
                </c:pt>
                <c:pt idx="10749">
                  <c:v>-3.4742850000000001E-13</c:v>
                </c:pt>
                <c:pt idx="10750">
                  <c:v>-3.0305949999999999E-13</c:v>
                </c:pt>
                <c:pt idx="10751">
                  <c:v>-2.2951650000000001E-13</c:v>
                </c:pt>
                <c:pt idx="10752">
                  <c:v>-3.3750120000000001E-13</c:v>
                </c:pt>
                <c:pt idx="10753">
                  <c:v>-2.7550619999999998E-13</c:v>
                </c:pt>
                <c:pt idx="10754">
                  <c:v>-2.3296059999999999E-13</c:v>
                </c:pt>
                <c:pt idx="10755">
                  <c:v>-2.9596849999999999E-13</c:v>
                </c:pt>
                <c:pt idx="10756">
                  <c:v>-2.1614500000000001E-13</c:v>
                </c:pt>
                <c:pt idx="10757">
                  <c:v>-2.4167229999999998E-13</c:v>
                </c:pt>
                <c:pt idx="10758">
                  <c:v>8.4715650000000005E-14</c:v>
                </c:pt>
                <c:pt idx="10759">
                  <c:v>1.4185260000000001E-13</c:v>
                </c:pt>
                <c:pt idx="10760">
                  <c:v>2.1195689999999999E-13</c:v>
                </c:pt>
                <c:pt idx="10761">
                  <c:v>1.177416E-13</c:v>
                </c:pt>
                <c:pt idx="10762">
                  <c:v>1.4813370000000001E-13</c:v>
                </c:pt>
                <c:pt idx="10763">
                  <c:v>1.7953869999999999E-13</c:v>
                </c:pt>
                <c:pt idx="10764">
                  <c:v>1.6535579999999999E-13</c:v>
                </c:pt>
                <c:pt idx="10765">
                  <c:v>2.1438830000000001E-13</c:v>
                </c:pt>
                <c:pt idx="10766">
                  <c:v>2.4599609999999998E-13</c:v>
                </c:pt>
                <c:pt idx="10767">
                  <c:v>2.6666269999999999E-13</c:v>
                </c:pt>
                <c:pt idx="10768">
                  <c:v>2.7983250000000001E-13</c:v>
                </c:pt>
                <c:pt idx="10769">
                  <c:v>1.9615299999999999E-13</c:v>
                </c:pt>
                <c:pt idx="10770">
                  <c:v>3.0515910000000002E-13</c:v>
                </c:pt>
                <c:pt idx="10771">
                  <c:v>1.864276E-13</c:v>
                </c:pt>
                <c:pt idx="10772">
                  <c:v>2.1844050000000001E-13</c:v>
                </c:pt>
                <c:pt idx="10773">
                  <c:v>1.8541459999999999E-13</c:v>
                </c:pt>
                <c:pt idx="10774">
                  <c:v>1.2969579999999999E-13</c:v>
                </c:pt>
                <c:pt idx="10775">
                  <c:v>1.6900289999999999E-13</c:v>
                </c:pt>
                <c:pt idx="10776">
                  <c:v>8.5526109999999996E-14</c:v>
                </c:pt>
                <c:pt idx="10777">
                  <c:v>5.634976E-14</c:v>
                </c:pt>
                <c:pt idx="10778">
                  <c:v>2.9201070000000001E-14</c:v>
                </c:pt>
                <c:pt idx="10779">
                  <c:v>1.0967260000000001E-14</c:v>
                </c:pt>
                <c:pt idx="10780">
                  <c:v>1.126763E-13</c:v>
                </c:pt>
                <c:pt idx="10781">
                  <c:v>8.9983589999999996E-14</c:v>
                </c:pt>
                <c:pt idx="10782">
                  <c:v>5.3715789999999998E-14</c:v>
                </c:pt>
                <c:pt idx="10783">
                  <c:v>1.805818E-14</c:v>
                </c:pt>
                <c:pt idx="10784">
                  <c:v>6.6885670000000003E-14</c:v>
                </c:pt>
                <c:pt idx="10785">
                  <c:v>7.1951009999999994E-14</c:v>
                </c:pt>
                <c:pt idx="10786">
                  <c:v>8.0460770000000005E-14</c:v>
                </c:pt>
                <c:pt idx="10787">
                  <c:v>3.9330959999999999E-14</c:v>
                </c:pt>
                <c:pt idx="10788">
                  <c:v>6.58726E-14</c:v>
                </c:pt>
                <c:pt idx="10789">
                  <c:v>-1.4762670000000001E-14</c:v>
                </c:pt>
                <c:pt idx="10790">
                  <c:v>2.676989E-14</c:v>
                </c:pt>
                <c:pt idx="10791">
                  <c:v>1.2588050000000001E-14</c:v>
                </c:pt>
                <c:pt idx="10792">
                  <c:v>7.3571910000000006E-14</c:v>
                </c:pt>
                <c:pt idx="10793">
                  <c:v>2.6567289999999999E-14</c:v>
                </c:pt>
                <c:pt idx="10794">
                  <c:v>-2.6108130000000001E-14</c:v>
                </c:pt>
                <c:pt idx="10795">
                  <c:v>-9.4951040000000001E-15</c:v>
                </c:pt>
                <c:pt idx="10796">
                  <c:v>1.9273780000000001E-14</c:v>
                </c:pt>
                <c:pt idx="10797">
                  <c:v>-3.3199069999999997E-14</c:v>
                </c:pt>
                <c:pt idx="10798">
                  <c:v>2.4946519999999999E-14</c:v>
                </c:pt>
                <c:pt idx="10799">
                  <c:v>-6.1967950000000003E-14</c:v>
                </c:pt>
                <c:pt idx="10800">
                  <c:v>5.9023190000000002E-15</c:v>
                </c:pt>
                <c:pt idx="10801">
                  <c:v>2.0489369999999999E-14</c:v>
                </c:pt>
                <c:pt idx="10802">
                  <c:v>-5.8483589999999996E-15</c:v>
                </c:pt>
                <c:pt idx="10803">
                  <c:v>-3.4171880000000002E-15</c:v>
                </c:pt>
                <c:pt idx="10804">
                  <c:v>3.268551E-15</c:v>
                </c:pt>
                <c:pt idx="10805">
                  <c:v>-6.9666679999999999E-14</c:v>
                </c:pt>
                <c:pt idx="10806">
                  <c:v>2.2515340000000001E-14</c:v>
                </c:pt>
                <c:pt idx="10807">
                  <c:v>4.0343960000000002E-14</c:v>
                </c:pt>
                <c:pt idx="10808">
                  <c:v>3.2685409999999999E-15</c:v>
                </c:pt>
                <c:pt idx="10809">
                  <c:v>-3.9277030000000002E-14</c:v>
                </c:pt>
                <c:pt idx="10810">
                  <c:v>-4.3531579999999998E-14</c:v>
                </c:pt>
                <c:pt idx="10811">
                  <c:v>-7.5136860000000006E-14</c:v>
                </c:pt>
                <c:pt idx="10812">
                  <c:v>-7.6149789999999996E-14</c:v>
                </c:pt>
                <c:pt idx="10813">
                  <c:v>-8.7495250000000003E-14</c:v>
                </c:pt>
                <c:pt idx="10814">
                  <c:v>-9.8840779999999997E-14</c:v>
                </c:pt>
                <c:pt idx="10815">
                  <c:v>-9.884076E-14</c:v>
                </c:pt>
                <c:pt idx="10816">
                  <c:v>-6.2373199999999995E-14</c:v>
                </c:pt>
                <c:pt idx="10817">
                  <c:v>-1.156564E-13</c:v>
                </c:pt>
                <c:pt idx="10818">
                  <c:v>-8.8305709999999994E-14</c:v>
                </c:pt>
                <c:pt idx="10819">
                  <c:v>-1.1889800000000001E-13</c:v>
                </c:pt>
                <c:pt idx="10820">
                  <c:v>-1.233552E-13</c:v>
                </c:pt>
                <c:pt idx="10821">
                  <c:v>-7.5542059999999994E-14</c:v>
                </c:pt>
                <c:pt idx="10822">
                  <c:v>-3.623803E-14</c:v>
                </c:pt>
                <c:pt idx="10823">
                  <c:v>3.1227060000000002E-14</c:v>
                </c:pt>
                <c:pt idx="10824">
                  <c:v>9.2820169999999997E-14</c:v>
                </c:pt>
                <c:pt idx="10825">
                  <c:v>6.9114409999999997E-14</c:v>
                </c:pt>
                <c:pt idx="10826">
                  <c:v>9.1438729999999995E-15</c:v>
                </c:pt>
                <c:pt idx="10827">
                  <c:v>-2.1043199999999999E-14</c:v>
                </c:pt>
                <c:pt idx="10828">
                  <c:v>4.236993E-14</c:v>
                </c:pt>
                <c:pt idx="10829">
                  <c:v>1.116986E-14</c:v>
                </c:pt>
                <c:pt idx="10830">
                  <c:v>-6.6222550000000002E-14</c:v>
                </c:pt>
                <c:pt idx="10831">
                  <c:v>-6.9464070000000001E-14</c:v>
                </c:pt>
                <c:pt idx="10832">
                  <c:v>-1.6853440000000001E-13</c:v>
                </c:pt>
                <c:pt idx="10833">
                  <c:v>-2.3437880000000002E-13</c:v>
                </c:pt>
                <c:pt idx="10834">
                  <c:v>-2.4369829999999999E-13</c:v>
                </c:pt>
                <c:pt idx="10835">
                  <c:v>-6.9974600000000004E-13</c:v>
                </c:pt>
                <c:pt idx="10836">
                  <c:v>-6.0715889999999998E-13</c:v>
                </c:pt>
                <c:pt idx="10837">
                  <c:v>-6.0290419999999999E-13</c:v>
                </c:pt>
                <c:pt idx="10838">
                  <c:v>-5.4232750000000004E-13</c:v>
                </c:pt>
                <c:pt idx="10839">
                  <c:v>-5.0322610000000004E-13</c:v>
                </c:pt>
                <c:pt idx="10840">
                  <c:v>-4.4224409999999999E-13</c:v>
                </c:pt>
                <c:pt idx="10841">
                  <c:v>-4.0456100000000002E-13</c:v>
                </c:pt>
                <c:pt idx="10842">
                  <c:v>-4.4730900000000002E-13</c:v>
                </c:pt>
                <c:pt idx="10843">
                  <c:v>-3.2939709999999998E-13</c:v>
                </c:pt>
                <c:pt idx="10844">
                  <c:v>-4.1084139999999999E-13</c:v>
                </c:pt>
                <c:pt idx="10845">
                  <c:v>-2.7874769999999998E-13</c:v>
                </c:pt>
                <c:pt idx="10846">
                  <c:v>7.4564100000000001E-13</c:v>
                </c:pt>
                <c:pt idx="10847">
                  <c:v>8.0257530000000001E-13</c:v>
                </c:pt>
                <c:pt idx="10848">
                  <c:v>7.3024230000000004E-13</c:v>
                </c:pt>
                <c:pt idx="10849">
                  <c:v>7.2598740000000003E-13</c:v>
                </c:pt>
                <c:pt idx="10850">
                  <c:v>7.4057520000000002E-13</c:v>
                </c:pt>
                <c:pt idx="10851">
                  <c:v>6.830332E-13</c:v>
                </c:pt>
                <c:pt idx="10852">
                  <c:v>6.4129469999999997E-13</c:v>
                </c:pt>
                <c:pt idx="10853">
                  <c:v>5.7767410000000005E-13</c:v>
                </c:pt>
                <c:pt idx="10854">
                  <c:v>4.1294939999999998E-13</c:v>
                </c:pt>
                <c:pt idx="10855">
                  <c:v>4.5813209999999999E-13</c:v>
                </c:pt>
                <c:pt idx="10856">
                  <c:v>3.2157080000000002E-13</c:v>
                </c:pt>
                <c:pt idx="10857">
                  <c:v>-5.2591720000000004E-13</c:v>
                </c:pt>
                <c:pt idx="10858">
                  <c:v>-5.1599000000000001E-13</c:v>
                </c:pt>
                <c:pt idx="10859">
                  <c:v>-6.0351239999999999E-13</c:v>
                </c:pt>
                <c:pt idx="10860">
                  <c:v>-5.7717459999999998E-13</c:v>
                </c:pt>
                <c:pt idx="10861">
                  <c:v>-6.4241110000000002E-13</c:v>
                </c:pt>
                <c:pt idx="10862">
                  <c:v>-6.730034E-13</c:v>
                </c:pt>
                <c:pt idx="10863">
                  <c:v>-6.9913850000000003E-13</c:v>
                </c:pt>
                <c:pt idx="10864">
                  <c:v>-6.2032779999999999E-13</c:v>
                </c:pt>
                <c:pt idx="10865">
                  <c:v>-5.8223940000000001E-13</c:v>
                </c:pt>
                <c:pt idx="10866">
                  <c:v>-6.6408899999999998E-13</c:v>
                </c:pt>
                <c:pt idx="10867">
                  <c:v>-5.9540819999999995E-13</c:v>
                </c:pt>
                <c:pt idx="10868">
                  <c:v>7.2356230000000004E-14</c:v>
                </c:pt>
                <c:pt idx="10869">
                  <c:v>2.5693710000000001E-13</c:v>
                </c:pt>
                <c:pt idx="10870">
                  <c:v>2.9482590000000002E-13</c:v>
                </c:pt>
                <c:pt idx="10871">
                  <c:v>3.282571E-13</c:v>
                </c:pt>
                <c:pt idx="10872">
                  <c:v>5.3796200000000001E-13</c:v>
                </c:pt>
                <c:pt idx="10873">
                  <c:v>5.3330190000000005E-13</c:v>
                </c:pt>
                <c:pt idx="10874">
                  <c:v>5.2945219999999999E-13</c:v>
                </c:pt>
                <c:pt idx="10875">
                  <c:v>6.7715749999999999E-13</c:v>
                </c:pt>
                <c:pt idx="10876">
                  <c:v>6.9275859999999997E-13</c:v>
                </c:pt>
                <c:pt idx="10877">
                  <c:v>7.2031410000000003E-13</c:v>
                </c:pt>
                <c:pt idx="10878">
                  <c:v>7.5151650000000001E-13</c:v>
                </c:pt>
                <c:pt idx="10879">
                  <c:v>-1.4381750000000001E-13</c:v>
                </c:pt>
                <c:pt idx="10880">
                  <c:v>1.5907479999999999E-13</c:v>
                </c:pt>
                <c:pt idx="10881">
                  <c:v>8.9173150000000001E-14</c:v>
                </c:pt>
                <c:pt idx="10882">
                  <c:v>4.8650469999999997E-14</c:v>
                </c:pt>
                <c:pt idx="10883">
                  <c:v>-2.4045679999999999E-13</c:v>
                </c:pt>
                <c:pt idx="10884">
                  <c:v>-3.0123630000000002E-13</c:v>
                </c:pt>
                <c:pt idx="10885">
                  <c:v>-3.4985960000000001E-13</c:v>
                </c:pt>
                <c:pt idx="10886">
                  <c:v>-4.1185469999999999E-13</c:v>
                </c:pt>
                <c:pt idx="10887">
                  <c:v>-5.6826019999999996E-13</c:v>
                </c:pt>
                <c:pt idx="10888">
                  <c:v>-6.5294610000000003E-13</c:v>
                </c:pt>
                <c:pt idx="10889">
                  <c:v>-5.0910169999999999E-13</c:v>
                </c:pt>
                <c:pt idx="10890">
                  <c:v>-4.8924700000000005E-13</c:v>
                </c:pt>
                <c:pt idx="10891">
                  <c:v>-3.8713749999999997E-13</c:v>
                </c:pt>
                <c:pt idx="10892">
                  <c:v>-3.7558959999999999E-13</c:v>
                </c:pt>
                <c:pt idx="10893">
                  <c:v>-2.872568E-13</c:v>
                </c:pt>
                <c:pt idx="10894">
                  <c:v>-1.026902E-13</c:v>
                </c:pt>
                <c:pt idx="10895">
                  <c:v>5.1628230000000001E-13</c:v>
                </c:pt>
                <c:pt idx="10896">
                  <c:v>-5.4516399999999996E-13</c:v>
                </c:pt>
                <c:pt idx="10897">
                  <c:v>-4.2867009999999999E-13</c:v>
                </c:pt>
                <c:pt idx="10898">
                  <c:v>2.5329009999999998E-13</c:v>
                </c:pt>
                <c:pt idx="10899">
                  <c:v>6.9397429999999998E-13</c:v>
                </c:pt>
                <c:pt idx="10900">
                  <c:v>1.4833630000000001E-13</c:v>
                </c:pt>
                <c:pt idx="10901">
                  <c:v>7.6509149999999998E-13</c:v>
                </c:pt>
                <c:pt idx="10902">
                  <c:v>5.2175279999999997E-13</c:v>
                </c:pt>
                <c:pt idx="10903">
                  <c:v>6.3602680000000004E-13</c:v>
                </c:pt>
                <c:pt idx="10904">
                  <c:v>5.8598110000000002E-13</c:v>
                </c:pt>
                <c:pt idx="10905">
                  <c:v>4.291585E-13</c:v>
                </c:pt>
                <c:pt idx="10906">
                  <c:v>4.6400800000000002E-13</c:v>
                </c:pt>
                <c:pt idx="10907">
                  <c:v>2.4417239999999998E-13</c:v>
                </c:pt>
                <c:pt idx="10908">
                  <c:v>2.9442050000000001E-13</c:v>
                </c:pt>
                <c:pt idx="10909">
                  <c:v>1.507676E-13</c:v>
                </c:pt>
                <c:pt idx="10910">
                  <c:v>4.0951749999999999E-14</c:v>
                </c:pt>
                <c:pt idx="10911">
                  <c:v>-7.1084849999999996E-14</c:v>
                </c:pt>
                <c:pt idx="10912">
                  <c:v>-8.0671779999999996E-13</c:v>
                </c:pt>
                <c:pt idx="10913">
                  <c:v>-6.7178740000000002E-13</c:v>
                </c:pt>
                <c:pt idx="10914">
                  <c:v>-7.1332050000000002E-13</c:v>
                </c:pt>
                <c:pt idx="10915">
                  <c:v>-5.7899800000000001E-13</c:v>
                </c:pt>
                <c:pt idx="10916">
                  <c:v>-6.0655130000000002E-13</c:v>
                </c:pt>
                <c:pt idx="10917">
                  <c:v>-4.7445730000000004E-13</c:v>
                </c:pt>
                <c:pt idx="10918">
                  <c:v>-4.515636E-13</c:v>
                </c:pt>
                <c:pt idx="10919">
                  <c:v>-4.231999E-13</c:v>
                </c:pt>
                <c:pt idx="10920">
                  <c:v>-3.5188550000000001E-13</c:v>
                </c:pt>
                <c:pt idx="10921">
                  <c:v>-3.9665969999999998E-13</c:v>
                </c:pt>
                <c:pt idx="10922">
                  <c:v>-2.8745939999999998E-13</c:v>
                </c:pt>
                <c:pt idx="10923">
                  <c:v>8.4593440000000003E-13</c:v>
                </c:pt>
                <c:pt idx="10924">
                  <c:v>8.9435910000000002E-13</c:v>
                </c:pt>
                <c:pt idx="10925">
                  <c:v>6.53249E-13</c:v>
                </c:pt>
                <c:pt idx="10926">
                  <c:v>7.9224189999999995E-13</c:v>
                </c:pt>
                <c:pt idx="10927">
                  <c:v>6.7330760000000001E-13</c:v>
                </c:pt>
                <c:pt idx="10928">
                  <c:v>5.6105989999999998E-13</c:v>
                </c:pt>
                <c:pt idx="10929">
                  <c:v>4.9662870000000003E-13</c:v>
                </c:pt>
                <c:pt idx="10930">
                  <c:v>4.3240039999999998E-13</c:v>
                </c:pt>
                <c:pt idx="10931">
                  <c:v>5.0919080000000003E-13</c:v>
                </c:pt>
                <c:pt idx="10932">
                  <c:v>3.2724400000000001E-13</c:v>
                </c:pt>
                <c:pt idx="10933">
                  <c:v>3.1772110000000001E-13</c:v>
                </c:pt>
                <c:pt idx="10934">
                  <c:v>-7.870658E-13</c:v>
                </c:pt>
                <c:pt idx="10935">
                  <c:v>-7.8828129999999999E-13</c:v>
                </c:pt>
                <c:pt idx="10936">
                  <c:v>-7.5606810000000004E-13</c:v>
                </c:pt>
                <c:pt idx="10937">
                  <c:v>-8.2819300000000004E-13</c:v>
                </c:pt>
                <c:pt idx="10938">
                  <c:v>-7.8422929999999998E-13</c:v>
                </c:pt>
                <c:pt idx="10939">
                  <c:v>-8.3730990000000004E-13</c:v>
                </c:pt>
                <c:pt idx="10940">
                  <c:v>-7.6315929999999995E-13</c:v>
                </c:pt>
                <c:pt idx="10941">
                  <c:v>-6.6165759999999996E-13</c:v>
                </c:pt>
                <c:pt idx="10942">
                  <c:v>-6.7908100000000004E-13</c:v>
                </c:pt>
                <c:pt idx="10943">
                  <c:v>-5.3888330000000001E-13</c:v>
                </c:pt>
                <c:pt idx="10944">
                  <c:v>-5.1619249999999997E-13</c:v>
                </c:pt>
                <c:pt idx="10945">
                  <c:v>4.9500770000000001E-13</c:v>
                </c:pt>
                <c:pt idx="10946">
                  <c:v>5.6227550000000003E-13</c:v>
                </c:pt>
                <c:pt idx="10947">
                  <c:v>5.8395509999999997E-13</c:v>
                </c:pt>
                <c:pt idx="10948">
                  <c:v>5.1992920000000003E-13</c:v>
                </c:pt>
                <c:pt idx="10949">
                  <c:v>6.242752E-13</c:v>
                </c:pt>
                <c:pt idx="10950">
                  <c:v>6.2164109999999999E-13</c:v>
                </c:pt>
                <c:pt idx="10951">
                  <c:v>5.7139299999999997E-13</c:v>
                </c:pt>
                <c:pt idx="10952">
                  <c:v>5.1729510000000003E-13</c:v>
                </c:pt>
                <c:pt idx="10953">
                  <c:v>5.5822309999999999E-13</c:v>
                </c:pt>
                <c:pt idx="10954">
                  <c:v>5.1668740000000001E-13</c:v>
                </c:pt>
                <c:pt idx="10955">
                  <c:v>5.5964140000000003E-13</c:v>
                </c:pt>
                <c:pt idx="10956">
                  <c:v>1.003169E-13</c:v>
                </c:pt>
                <c:pt idx="10957">
                  <c:v>1.7994389999999999E-13</c:v>
                </c:pt>
                <c:pt idx="10958">
                  <c:v>6.1617710000000002E-14</c:v>
                </c:pt>
                <c:pt idx="10959">
                  <c:v>5.1284430000000001E-14</c:v>
                </c:pt>
                <c:pt idx="10960">
                  <c:v>-4.0897769999999999E-14</c:v>
                </c:pt>
                <c:pt idx="10961">
                  <c:v>-2.165099E-14</c:v>
                </c:pt>
                <c:pt idx="10962">
                  <c:v>4.0546560000000002E-14</c:v>
                </c:pt>
                <c:pt idx="10963">
                  <c:v>-5.5890030000000003E-14</c:v>
                </c:pt>
                <c:pt idx="10964">
                  <c:v>-5.9131549999999995E-14</c:v>
                </c:pt>
                <c:pt idx="10965">
                  <c:v>-1.053239E-13</c:v>
                </c:pt>
                <c:pt idx="10966">
                  <c:v>-9.3573190000000005E-14</c:v>
                </c:pt>
                <c:pt idx="10967">
                  <c:v>-2.3012419999999998E-13</c:v>
                </c:pt>
                <c:pt idx="10968">
                  <c:v>-2.0601500000000001E-13</c:v>
                </c:pt>
                <c:pt idx="10969">
                  <c:v>-1.9325140000000001E-13</c:v>
                </c:pt>
                <c:pt idx="10970">
                  <c:v>-1.2193690000000001E-13</c:v>
                </c:pt>
                <c:pt idx="10971">
                  <c:v>-1.4928759999999999E-13</c:v>
                </c:pt>
                <c:pt idx="10972">
                  <c:v>-2.0783840000000001E-13</c:v>
                </c:pt>
                <c:pt idx="10973">
                  <c:v>-7.9796579999999996E-14</c:v>
                </c:pt>
                <c:pt idx="10974">
                  <c:v>-1.142382E-13</c:v>
                </c:pt>
                <c:pt idx="10975">
                  <c:v>-7.6757620000000005E-14</c:v>
                </c:pt>
                <c:pt idx="10976">
                  <c:v>-1.7461229999999999E-13</c:v>
                </c:pt>
                <c:pt idx="10977">
                  <c:v>-1.9487210000000001E-13</c:v>
                </c:pt>
                <c:pt idx="10978">
                  <c:v>-1.90415E-13</c:v>
                </c:pt>
                <c:pt idx="10979">
                  <c:v>-1.4381750000000001E-13</c:v>
                </c:pt>
                <c:pt idx="10980">
                  <c:v>-1.6205129999999999E-13</c:v>
                </c:pt>
                <c:pt idx="10981">
                  <c:v>-1.5030059999999999E-13</c:v>
                </c:pt>
                <c:pt idx="10982">
                  <c:v>-6.5412089999999998E-14</c:v>
                </c:pt>
                <c:pt idx="10983">
                  <c:v>-1.2659659999999999E-13</c:v>
                </c:pt>
                <c:pt idx="10984">
                  <c:v>-6.3183510000000001E-14</c:v>
                </c:pt>
                <c:pt idx="10985">
                  <c:v>-4.6975680000000001E-14</c:v>
                </c:pt>
                <c:pt idx="10986">
                  <c:v>-4.8799089999999998E-14</c:v>
                </c:pt>
                <c:pt idx="10987">
                  <c:v>4.3219690000000002E-16</c:v>
                </c:pt>
                <c:pt idx="10988">
                  <c:v>-4.6327479999999998E-15</c:v>
                </c:pt>
                <c:pt idx="10989">
                  <c:v>-5.123028E-14</c:v>
                </c:pt>
                <c:pt idx="10990">
                  <c:v>5.0879199999999999E-14</c:v>
                </c:pt>
                <c:pt idx="10991">
                  <c:v>3.0821860000000001E-14</c:v>
                </c:pt>
                <c:pt idx="10992">
                  <c:v>-7.4326439999999995E-14</c:v>
                </c:pt>
                <c:pt idx="10993">
                  <c:v>5.5944529999999998E-14</c:v>
                </c:pt>
                <c:pt idx="10994">
                  <c:v>-8.9116080000000002E-14</c:v>
                </c:pt>
                <c:pt idx="10995">
                  <c:v>-1.2578619999999999E-13</c:v>
                </c:pt>
                <c:pt idx="10996">
                  <c:v>3.0011459999999999E-14</c:v>
                </c:pt>
                <c:pt idx="10997">
                  <c:v>-1.962501E-14</c:v>
                </c:pt>
                <c:pt idx="10998">
                  <c:v>-1.5921499999999999E-13</c:v>
                </c:pt>
                <c:pt idx="10999">
                  <c:v>9.6872429999999999E-14</c:v>
                </c:pt>
                <c:pt idx="11000">
                  <c:v>8.749078E-13</c:v>
                </c:pt>
                <c:pt idx="11001">
                  <c:v>-3.7011929999999999E-13</c:v>
                </c:pt>
                <c:pt idx="11002">
                  <c:v>1.143574E-12</c:v>
                </c:pt>
                <c:pt idx="11003">
                  <c:v>-8.0408369999999996E-13</c:v>
                </c:pt>
                <c:pt idx="11004">
                  <c:v>-9.6129950000000007E-13</c:v>
                </c:pt>
                <c:pt idx="11005">
                  <c:v>7.5070599999999995E-13</c:v>
                </c:pt>
                <c:pt idx="11006">
                  <c:v>-1.3594039999999999E-12</c:v>
                </c:pt>
                <c:pt idx="11007">
                  <c:v>-1.055913E-12</c:v>
                </c:pt>
                <c:pt idx="11008">
                  <c:v>3.061721E-13</c:v>
                </c:pt>
                <c:pt idx="11009">
                  <c:v>-5.8649369999999997E-13</c:v>
                </c:pt>
                <c:pt idx="11010">
                  <c:v>-4.1023360000000002E-13</c:v>
                </c:pt>
                <c:pt idx="11011">
                  <c:v>4.9866130000000002E-14</c:v>
                </c:pt>
                <c:pt idx="11012">
                  <c:v>6.6277809999999999E-14</c:v>
                </c:pt>
                <c:pt idx="11013">
                  <c:v>1.122711E-13</c:v>
                </c:pt>
                <c:pt idx="11014">
                  <c:v>5.7160220000000004E-14</c:v>
                </c:pt>
                <c:pt idx="11015">
                  <c:v>1.136894E-13</c:v>
                </c:pt>
                <c:pt idx="11016">
                  <c:v>8.816007E-14</c:v>
                </c:pt>
                <c:pt idx="11017">
                  <c:v>1.5299629999999999E-13</c:v>
                </c:pt>
                <c:pt idx="11018">
                  <c:v>6.1212479999999994E-14</c:v>
                </c:pt>
                <c:pt idx="11019">
                  <c:v>6.9114409999999997E-14</c:v>
                </c:pt>
                <c:pt idx="11020">
                  <c:v>1.6555839999999999E-13</c:v>
                </c:pt>
                <c:pt idx="11021">
                  <c:v>1.471206E-13</c:v>
                </c:pt>
                <c:pt idx="11022">
                  <c:v>1.696107E-13</c:v>
                </c:pt>
                <c:pt idx="11023">
                  <c:v>1.777152E-13</c:v>
                </c:pt>
                <c:pt idx="11024">
                  <c:v>2.0851240000000001E-13</c:v>
                </c:pt>
                <c:pt idx="11025">
                  <c:v>1.606956E-13</c:v>
                </c:pt>
                <c:pt idx="11026">
                  <c:v>1.007221E-13</c:v>
                </c:pt>
                <c:pt idx="11027">
                  <c:v>1.7731E-13</c:v>
                </c:pt>
                <c:pt idx="11028">
                  <c:v>9.9709029999999997E-14</c:v>
                </c:pt>
                <c:pt idx="11029">
                  <c:v>1.015326E-13</c:v>
                </c:pt>
                <c:pt idx="11030">
                  <c:v>1.0659789999999999E-13</c:v>
                </c:pt>
                <c:pt idx="11031">
                  <c:v>2.4136130000000001E-14</c:v>
                </c:pt>
                <c:pt idx="11032">
                  <c:v>6.344122E-14</c:v>
                </c:pt>
                <c:pt idx="11033">
                  <c:v>9.4846320000000001E-14</c:v>
                </c:pt>
                <c:pt idx="11034">
                  <c:v>7.0532699999999997E-14</c:v>
                </c:pt>
                <c:pt idx="11035">
                  <c:v>-5.7308230000000001E-14</c:v>
                </c:pt>
                <c:pt idx="11036">
                  <c:v>-6.3588739999999997E-14</c:v>
                </c:pt>
                <c:pt idx="11037">
                  <c:v>-7.6960209999999995E-14</c:v>
                </c:pt>
                <c:pt idx="11038">
                  <c:v>-1.774487E-13</c:v>
                </c:pt>
                <c:pt idx="11039">
                  <c:v>-1.097811E-13</c:v>
                </c:pt>
                <c:pt idx="11040">
                  <c:v>-1.274071E-13</c:v>
                </c:pt>
                <c:pt idx="11041">
                  <c:v>-1.7278899999999999E-13</c:v>
                </c:pt>
                <c:pt idx="11042">
                  <c:v>-7.2300430000000003E-14</c:v>
                </c:pt>
                <c:pt idx="11043">
                  <c:v>-2.0925659999999999E-13</c:v>
                </c:pt>
                <c:pt idx="11044">
                  <c:v>-2.5990600000000001E-13</c:v>
                </c:pt>
                <c:pt idx="11045">
                  <c:v>-2.5585410000000001E-13</c:v>
                </c:pt>
                <c:pt idx="11046">
                  <c:v>-2.6031130000000002E-13</c:v>
                </c:pt>
                <c:pt idx="11047">
                  <c:v>-3.1501269999999998E-13</c:v>
                </c:pt>
                <c:pt idx="11048">
                  <c:v>-3.605972E-13</c:v>
                </c:pt>
                <c:pt idx="11049">
                  <c:v>-2.844205E-13</c:v>
                </c:pt>
                <c:pt idx="11050">
                  <c:v>-3.4763099999999998E-13</c:v>
                </c:pt>
                <c:pt idx="11051">
                  <c:v>-3.2149579999999999E-13</c:v>
                </c:pt>
                <c:pt idx="11052">
                  <c:v>-3.1298679999999998E-13</c:v>
                </c:pt>
                <c:pt idx="11053">
                  <c:v>-3.8875849999999999E-13</c:v>
                </c:pt>
                <c:pt idx="11054">
                  <c:v>-3.4175559999999998E-13</c:v>
                </c:pt>
                <c:pt idx="11055">
                  <c:v>-3.1096089999999998E-13</c:v>
                </c:pt>
                <c:pt idx="11056">
                  <c:v>-3.4601029999999998E-13</c:v>
                </c:pt>
                <c:pt idx="11057">
                  <c:v>-3.4074280000000002E-13</c:v>
                </c:pt>
                <c:pt idx="11058">
                  <c:v>-2.9860230000000003E-13</c:v>
                </c:pt>
                <c:pt idx="11059">
                  <c:v>-3.3101789999999999E-13</c:v>
                </c:pt>
                <c:pt idx="11060">
                  <c:v>-3.3770369999999998E-13</c:v>
                </c:pt>
                <c:pt idx="11061">
                  <c:v>-3.1602570000000001E-13</c:v>
                </c:pt>
                <c:pt idx="11062">
                  <c:v>-2.3680990000000002E-13</c:v>
                </c:pt>
                <c:pt idx="11063">
                  <c:v>-2.2931379999999998E-13</c:v>
                </c:pt>
                <c:pt idx="11064">
                  <c:v>-1.6650850000000001E-13</c:v>
                </c:pt>
                <c:pt idx="11065">
                  <c:v>-2.497762E-13</c:v>
                </c:pt>
                <c:pt idx="11066">
                  <c:v>-9.8232990000000006E-14</c:v>
                </c:pt>
                <c:pt idx="11067">
                  <c:v>-1.028928E-13</c:v>
                </c:pt>
                <c:pt idx="11068">
                  <c:v>-8.1012199999999995E-14</c:v>
                </c:pt>
                <c:pt idx="11069">
                  <c:v>-1.024876E-13</c:v>
                </c:pt>
                <c:pt idx="11070">
                  <c:v>-6.743811E-14</c:v>
                </c:pt>
                <c:pt idx="11071">
                  <c:v>-5.4269259999999999E-14</c:v>
                </c:pt>
                <c:pt idx="11072">
                  <c:v>-8.6279719999999999E-14</c:v>
                </c:pt>
                <c:pt idx="11073">
                  <c:v>-1.6586060000000001E-14</c:v>
                </c:pt>
                <c:pt idx="11074">
                  <c:v>-6.6830329999999995E-14</c:v>
                </c:pt>
                <c:pt idx="11075">
                  <c:v>-8.7495310000000005E-14</c:v>
                </c:pt>
                <c:pt idx="11076">
                  <c:v>-4.1910800000000003E-14</c:v>
                </c:pt>
                <c:pt idx="11077">
                  <c:v>-4.5152320000000001E-14</c:v>
                </c:pt>
                <c:pt idx="11078">
                  <c:v>9.5490799999999994E-15</c:v>
                </c:pt>
                <c:pt idx="11079">
                  <c:v>-3.927701E-14</c:v>
                </c:pt>
                <c:pt idx="11080">
                  <c:v>1.8503740000000002E-15</c:v>
                </c:pt>
                <c:pt idx="11081">
                  <c:v>1.137247E-14</c:v>
                </c:pt>
                <c:pt idx="11082">
                  <c:v>-7.0071850000000006E-14</c:v>
                </c:pt>
                <c:pt idx="11083">
                  <c:v>-1.050811E-14</c:v>
                </c:pt>
                <c:pt idx="11084">
                  <c:v>3.1227060000000002E-14</c:v>
                </c:pt>
                <c:pt idx="11085">
                  <c:v>7.2356220000000006E-14</c:v>
                </c:pt>
                <c:pt idx="11086">
                  <c:v>1.404343E-13</c:v>
                </c:pt>
                <c:pt idx="11087">
                  <c:v>1.007221E-13</c:v>
                </c:pt>
                <c:pt idx="11088">
                  <c:v>5.4788979999999999E-13</c:v>
                </c:pt>
                <c:pt idx="11089">
                  <c:v>5.3431480000000002E-13</c:v>
                </c:pt>
                <c:pt idx="11090">
                  <c:v>5.5376559999999996E-13</c:v>
                </c:pt>
                <c:pt idx="11091">
                  <c:v>5.0068089999999996E-13</c:v>
                </c:pt>
                <c:pt idx="11092">
                  <c:v>5.0007320000000004E-13</c:v>
                </c:pt>
                <c:pt idx="11093">
                  <c:v>5.4667440000000005E-13</c:v>
                </c:pt>
                <c:pt idx="11094">
                  <c:v>4.2186429999999999E-13</c:v>
                </c:pt>
                <c:pt idx="11095">
                  <c:v>4.2064859999999998E-13</c:v>
                </c:pt>
                <c:pt idx="11096">
                  <c:v>3.1245310000000002E-13</c:v>
                </c:pt>
                <c:pt idx="11097">
                  <c:v>2.9887799999999999E-13</c:v>
                </c:pt>
                <c:pt idx="11098">
                  <c:v>2.7395650000000003E-13</c:v>
                </c:pt>
                <c:pt idx="11099">
                  <c:v>-2.8847250000000001E-13</c:v>
                </c:pt>
                <c:pt idx="11100">
                  <c:v>-3.3061269999999999E-13</c:v>
                </c:pt>
                <c:pt idx="11101">
                  <c:v>-3.8713759999999998E-13</c:v>
                </c:pt>
                <c:pt idx="11102">
                  <c:v>-4.1144939999999999E-13</c:v>
                </c:pt>
                <c:pt idx="11103">
                  <c:v>-3.9747009999999998E-13</c:v>
                </c:pt>
                <c:pt idx="11104">
                  <c:v>-5.7373020000000003E-13</c:v>
                </c:pt>
                <c:pt idx="11105">
                  <c:v>-5.4253000000000001E-13</c:v>
                </c:pt>
                <c:pt idx="11106">
                  <c:v>-7.0420290000000003E-13</c:v>
                </c:pt>
                <c:pt idx="11107">
                  <c:v>-7.0481090000000002E-13</c:v>
                </c:pt>
                <c:pt idx="11108">
                  <c:v>-7.7977219999999998E-13</c:v>
                </c:pt>
                <c:pt idx="11109">
                  <c:v>-7.6417200000000001E-13</c:v>
                </c:pt>
                <c:pt idx="11110">
                  <c:v>-8.0404309999999997E-14</c:v>
                </c:pt>
                <c:pt idx="11111">
                  <c:v>-1.292304E-13</c:v>
                </c:pt>
                <c:pt idx="11112">
                  <c:v>2.312314E-14</c:v>
                </c:pt>
                <c:pt idx="11113">
                  <c:v>-6.217057E-14</c:v>
                </c:pt>
                <c:pt idx="11114">
                  <c:v>1.402317E-13</c:v>
                </c:pt>
                <c:pt idx="11115">
                  <c:v>1.4306829999999999E-13</c:v>
                </c:pt>
                <c:pt idx="11116">
                  <c:v>1.1571549999999999E-13</c:v>
                </c:pt>
                <c:pt idx="11117">
                  <c:v>3.1285839999999998E-13</c:v>
                </c:pt>
                <c:pt idx="11118">
                  <c:v>2.4619849999999999E-13</c:v>
                </c:pt>
                <c:pt idx="11119">
                  <c:v>2.4802209999999999E-13</c:v>
                </c:pt>
                <c:pt idx="11120">
                  <c:v>3.6452479999999999E-13</c:v>
                </c:pt>
                <c:pt idx="11121">
                  <c:v>4.0828930000000002E-13</c:v>
                </c:pt>
                <c:pt idx="11122">
                  <c:v>4.6866820000000003E-13</c:v>
                </c:pt>
                <c:pt idx="11123">
                  <c:v>3.1792369999999999E-13</c:v>
                </c:pt>
                <c:pt idx="11124">
                  <c:v>4.3888399999999998E-13</c:v>
                </c:pt>
                <c:pt idx="11125">
                  <c:v>3.3190410000000002E-13</c:v>
                </c:pt>
                <c:pt idx="11126">
                  <c:v>2.587607E-13</c:v>
                </c:pt>
                <c:pt idx="11127">
                  <c:v>2.6098939999999999E-13</c:v>
                </c:pt>
                <c:pt idx="11128">
                  <c:v>9.8088139999999996E-14</c:v>
                </c:pt>
                <c:pt idx="11129">
                  <c:v>1.2949319999999999E-13</c:v>
                </c:pt>
                <c:pt idx="11130">
                  <c:v>8.2486890000000002E-14</c:v>
                </c:pt>
                <c:pt idx="11131">
                  <c:v>9.9542669999999997E-15</c:v>
                </c:pt>
                <c:pt idx="11132">
                  <c:v>-1.11807E-13</c:v>
                </c:pt>
                <c:pt idx="11133">
                  <c:v>-1.4341230000000001E-13</c:v>
                </c:pt>
                <c:pt idx="11134">
                  <c:v>-1.075525E-13</c:v>
                </c:pt>
                <c:pt idx="11135">
                  <c:v>-2.5909579999999998E-13</c:v>
                </c:pt>
                <c:pt idx="11136">
                  <c:v>-1.7319419999999999E-13</c:v>
                </c:pt>
                <c:pt idx="11137">
                  <c:v>-2.0439430000000001E-13</c:v>
                </c:pt>
                <c:pt idx="11138">
                  <c:v>-2.4997870000000002E-13</c:v>
                </c:pt>
                <c:pt idx="11139">
                  <c:v>-2.5322029999999998E-13</c:v>
                </c:pt>
                <c:pt idx="11140">
                  <c:v>-3.630284E-13</c:v>
                </c:pt>
                <c:pt idx="11141">
                  <c:v>-4.0435839999999999E-13</c:v>
                </c:pt>
                <c:pt idx="11142">
                  <c:v>-3.9159469999999999E-13</c:v>
                </c:pt>
                <c:pt idx="11143">
                  <c:v>-3.2433209999999999E-13</c:v>
                </c:pt>
                <c:pt idx="11144">
                  <c:v>-3.4276860000000001E-13</c:v>
                </c:pt>
                <c:pt idx="11145">
                  <c:v>-3.642439E-13</c:v>
                </c:pt>
                <c:pt idx="11146">
                  <c:v>-3.1075809999999999E-13</c:v>
                </c:pt>
                <c:pt idx="11147">
                  <c:v>-3.1946979999999999E-13</c:v>
                </c:pt>
                <c:pt idx="11148">
                  <c:v>-2.5240980000000002E-13</c:v>
                </c:pt>
                <c:pt idx="11149">
                  <c:v>-2.5362540000000002E-13</c:v>
                </c:pt>
                <c:pt idx="11150">
                  <c:v>-2.7469570000000002E-13</c:v>
                </c:pt>
                <c:pt idx="11151">
                  <c:v>-2.3235280000000002E-13</c:v>
                </c:pt>
                <c:pt idx="11152">
                  <c:v>-1.9588519999999999E-13</c:v>
                </c:pt>
                <c:pt idx="11153">
                  <c:v>-2.3458129999999999E-13</c:v>
                </c:pt>
                <c:pt idx="11154">
                  <c:v>-1.896046E-13</c:v>
                </c:pt>
                <c:pt idx="11155">
                  <c:v>-1.1747989999999999E-13</c:v>
                </c:pt>
                <c:pt idx="11156">
                  <c:v>-9.0736890000000005E-14</c:v>
                </c:pt>
                <c:pt idx="11157">
                  <c:v>-1.4320970000000001E-13</c:v>
                </c:pt>
                <c:pt idx="11158">
                  <c:v>-3.5832839999999997E-14</c:v>
                </c:pt>
                <c:pt idx="11159">
                  <c:v>1.7649949999999999E-13</c:v>
                </c:pt>
                <c:pt idx="11160">
                  <c:v>-9.6977140000000004E-15</c:v>
                </c:pt>
                <c:pt idx="11161">
                  <c:v>1.8503429999999999E-15</c:v>
                </c:pt>
                <c:pt idx="11162">
                  <c:v>-4.717832E-14</c:v>
                </c:pt>
                <c:pt idx="11163">
                  <c:v>-1.8004230000000001E-14</c:v>
                </c:pt>
                <c:pt idx="11164">
                  <c:v>-5.6092600000000003E-14</c:v>
                </c:pt>
                <c:pt idx="11165">
                  <c:v>-8.7495310000000005E-14</c:v>
                </c:pt>
                <c:pt idx="11166">
                  <c:v>-1.047161E-13</c:v>
                </c:pt>
                <c:pt idx="11167">
                  <c:v>-7.1084859999999994E-14</c:v>
                </c:pt>
                <c:pt idx="11168">
                  <c:v>-1.16872E-13</c:v>
                </c:pt>
                <c:pt idx="11169">
                  <c:v>-1.8312149999999999E-13</c:v>
                </c:pt>
                <c:pt idx="11170">
                  <c:v>-1.2315249999999999E-13</c:v>
                </c:pt>
                <c:pt idx="11171">
                  <c:v>-9.6814819999999997E-14</c:v>
                </c:pt>
                <c:pt idx="11172">
                  <c:v>-1.598228E-13</c:v>
                </c:pt>
                <c:pt idx="11173">
                  <c:v>-1.028927E-13</c:v>
                </c:pt>
                <c:pt idx="11174">
                  <c:v>-1.116044E-13</c:v>
                </c:pt>
                <c:pt idx="11175">
                  <c:v>-4.0289959999999999E-14</c:v>
                </c:pt>
                <c:pt idx="11176">
                  <c:v>8.5323499999999997E-14</c:v>
                </c:pt>
                <c:pt idx="11177">
                  <c:v>1.525912E-13</c:v>
                </c:pt>
                <c:pt idx="11178">
                  <c:v>1.7021860000000001E-13</c:v>
                </c:pt>
                <c:pt idx="11179">
                  <c:v>1.694081E-13</c:v>
                </c:pt>
                <c:pt idx="11180">
                  <c:v>2.0770200000000001E-13</c:v>
                </c:pt>
                <c:pt idx="11181">
                  <c:v>1.8825110000000001E-13</c:v>
                </c:pt>
                <c:pt idx="11182">
                  <c:v>2.320157E-13</c:v>
                </c:pt>
                <c:pt idx="11183">
                  <c:v>2.9523110000000002E-13</c:v>
                </c:pt>
                <c:pt idx="11184">
                  <c:v>2.4133590000000002E-13</c:v>
                </c:pt>
                <c:pt idx="11185">
                  <c:v>2.733487E-13</c:v>
                </c:pt>
                <c:pt idx="11186">
                  <c:v>1.771074E-13</c:v>
                </c:pt>
                <c:pt idx="11187">
                  <c:v>3.4102160000000001E-13</c:v>
                </c:pt>
                <c:pt idx="11188">
                  <c:v>1.8541450000000001E-13</c:v>
                </c:pt>
                <c:pt idx="11189">
                  <c:v>2.0425760000000001E-13</c:v>
                </c:pt>
                <c:pt idx="11190">
                  <c:v>2.3221820000000002E-13</c:v>
                </c:pt>
                <c:pt idx="11191">
                  <c:v>1.1855210000000001E-13</c:v>
                </c:pt>
                <c:pt idx="11192">
                  <c:v>1.4124480000000001E-13</c:v>
                </c:pt>
                <c:pt idx="11193">
                  <c:v>1.371925E-13</c:v>
                </c:pt>
                <c:pt idx="11194">
                  <c:v>1.5137550000000001E-13</c:v>
                </c:pt>
                <c:pt idx="11195">
                  <c:v>1.477284E-13</c:v>
                </c:pt>
                <c:pt idx="11196">
                  <c:v>3.4063419999999998E-14</c:v>
                </c:pt>
                <c:pt idx="11197">
                  <c:v>8.1879060000000006E-14</c:v>
                </c:pt>
                <c:pt idx="11198">
                  <c:v>-4.8393860000000002E-14</c:v>
                </c:pt>
                <c:pt idx="11199">
                  <c:v>7.8232010000000003E-14</c:v>
                </c:pt>
                <c:pt idx="11200">
                  <c:v>-9.0899369999999993E-15</c:v>
                </c:pt>
                <c:pt idx="11201">
                  <c:v>-7.5339410000000003E-14</c:v>
                </c:pt>
                <c:pt idx="11202">
                  <c:v>-3.3199050000000001E-14</c:v>
                </c:pt>
                <c:pt idx="11203">
                  <c:v>-8.4658919999999995E-14</c:v>
                </c:pt>
                <c:pt idx="11204">
                  <c:v>-1.022849E-13</c:v>
                </c:pt>
                <c:pt idx="11205">
                  <c:v>-6.3386100000000003E-14</c:v>
                </c:pt>
                <c:pt idx="11206">
                  <c:v>-1.2254469999999999E-13</c:v>
                </c:pt>
                <c:pt idx="11207">
                  <c:v>-5.9941959999999996E-14</c:v>
                </c:pt>
                <c:pt idx="11208">
                  <c:v>-5.6903000000000005E-14</c:v>
                </c:pt>
                <c:pt idx="11209">
                  <c:v>-5.7105569999999998E-14</c:v>
                </c:pt>
                <c:pt idx="11210">
                  <c:v>-9.053424E-14</c:v>
                </c:pt>
                <c:pt idx="11211">
                  <c:v>-7.8378330000000001E-14</c:v>
                </c:pt>
                <c:pt idx="11212">
                  <c:v>-7.9796559999999999E-14</c:v>
                </c:pt>
                <c:pt idx="11213">
                  <c:v>-1.14846E-13</c:v>
                </c:pt>
                <c:pt idx="11214">
                  <c:v>-9.2155E-14</c:v>
                </c:pt>
                <c:pt idx="11215">
                  <c:v>-1.2497589999999999E-13</c:v>
                </c:pt>
                <c:pt idx="11216">
                  <c:v>-9.0534220000000004E-14</c:v>
                </c:pt>
                <c:pt idx="11217">
                  <c:v>-1.638747E-13</c:v>
                </c:pt>
                <c:pt idx="11218">
                  <c:v>-1.5455520000000001E-13</c:v>
                </c:pt>
                <c:pt idx="11219">
                  <c:v>-1.770435E-13</c:v>
                </c:pt>
                <c:pt idx="11220">
                  <c:v>-5.4536630000000001E-13</c:v>
                </c:pt>
                <c:pt idx="11221">
                  <c:v>-5.5509099999999998E-13</c:v>
                </c:pt>
                <c:pt idx="11222">
                  <c:v>-6.1809879999999998E-13</c:v>
                </c:pt>
                <c:pt idx="11223">
                  <c:v>-5.009974E-13</c:v>
                </c:pt>
                <c:pt idx="11224">
                  <c:v>-5.5063380000000002E-13</c:v>
                </c:pt>
                <c:pt idx="11225">
                  <c:v>-6.0594310000000001E-13</c:v>
                </c:pt>
                <c:pt idx="11226">
                  <c:v>-4.8215560000000002E-13</c:v>
                </c:pt>
                <c:pt idx="11227">
                  <c:v>-5.8831700000000005E-13</c:v>
                </c:pt>
                <c:pt idx="11228">
                  <c:v>-5.7251439999999997E-13</c:v>
                </c:pt>
                <c:pt idx="11229">
                  <c:v>-5.3017150000000001E-13</c:v>
                </c:pt>
                <c:pt idx="11230">
                  <c:v>-4.9086760000000004E-13</c:v>
                </c:pt>
                <c:pt idx="11231">
                  <c:v>-1.061342E-13</c:v>
                </c:pt>
                <c:pt idx="11232">
                  <c:v>-5.6903000000000005E-14</c:v>
                </c:pt>
                <c:pt idx="11233">
                  <c:v>-8.0809529999999995E-14</c:v>
                </c:pt>
                <c:pt idx="11234">
                  <c:v>2.3528340000000001E-14</c:v>
                </c:pt>
                <c:pt idx="11235">
                  <c:v>3.2847839999999998E-14</c:v>
                </c:pt>
                <c:pt idx="11236">
                  <c:v>1.0619270000000001E-13</c:v>
                </c:pt>
                <c:pt idx="11237">
                  <c:v>2.798549E-14</c:v>
                </c:pt>
                <c:pt idx="11238">
                  <c:v>1.914928E-13</c:v>
                </c:pt>
                <c:pt idx="11239">
                  <c:v>2.0891769999999999E-13</c:v>
                </c:pt>
                <c:pt idx="11240">
                  <c:v>2.4396980000000001E-13</c:v>
                </c:pt>
                <c:pt idx="11241">
                  <c:v>3.5844629999999999E-13</c:v>
                </c:pt>
                <c:pt idx="11242">
                  <c:v>4.2915829999999999E-13</c:v>
                </c:pt>
                <c:pt idx="11243">
                  <c:v>4.2834799999999999E-13</c:v>
                </c:pt>
                <c:pt idx="11244">
                  <c:v>2.9725719999999999E-13</c:v>
                </c:pt>
                <c:pt idx="11245">
                  <c:v>3.061721E-13</c:v>
                </c:pt>
                <c:pt idx="11246">
                  <c:v>3.3352480000000002E-13</c:v>
                </c:pt>
                <c:pt idx="11247">
                  <c:v>3.1447910000000002E-13</c:v>
                </c:pt>
                <c:pt idx="11248">
                  <c:v>2.565318E-13</c:v>
                </c:pt>
                <c:pt idx="11249">
                  <c:v>1.971661E-13</c:v>
                </c:pt>
                <c:pt idx="11250">
                  <c:v>1.205782E-13</c:v>
                </c:pt>
                <c:pt idx="11251">
                  <c:v>1.5299629999999999E-13</c:v>
                </c:pt>
                <c:pt idx="11252">
                  <c:v>3.0821860000000001E-14</c:v>
                </c:pt>
                <c:pt idx="11253">
                  <c:v>-3.8855549999999999E-13</c:v>
                </c:pt>
                <c:pt idx="11254">
                  <c:v>-4.7445699999999996E-13</c:v>
                </c:pt>
                <c:pt idx="11255">
                  <c:v>-4.205659E-13</c:v>
                </c:pt>
                <c:pt idx="11256">
                  <c:v>-5.3908570000000002E-13</c:v>
                </c:pt>
                <c:pt idx="11257">
                  <c:v>-5.376676E-13</c:v>
                </c:pt>
                <c:pt idx="11258">
                  <c:v>-5.0687249999999997E-13</c:v>
                </c:pt>
                <c:pt idx="11259">
                  <c:v>-5.6116889999999999E-13</c:v>
                </c:pt>
                <c:pt idx="11260">
                  <c:v>-5.5873769999999999E-13</c:v>
                </c:pt>
                <c:pt idx="11261">
                  <c:v>-5.8467010000000003E-13</c:v>
                </c:pt>
                <c:pt idx="11262">
                  <c:v>-5.8770910000000001E-13</c:v>
                </c:pt>
                <c:pt idx="11263">
                  <c:v>-4.106386E-13</c:v>
                </c:pt>
                <c:pt idx="11264">
                  <c:v>-1.8393180000000001E-13</c:v>
                </c:pt>
                <c:pt idx="11265">
                  <c:v>-1.423993E-13</c:v>
                </c:pt>
                <c:pt idx="11266">
                  <c:v>-2.0844619999999999E-13</c:v>
                </c:pt>
                <c:pt idx="11267">
                  <c:v>-2.2404619999999999E-13</c:v>
                </c:pt>
                <c:pt idx="11268">
                  <c:v>-2.2708509999999999E-13</c:v>
                </c:pt>
                <c:pt idx="11269">
                  <c:v>-2.55854E-13</c:v>
                </c:pt>
                <c:pt idx="11270">
                  <c:v>-1.168719E-13</c:v>
                </c:pt>
                <c:pt idx="11271">
                  <c:v>-1.174797E-13</c:v>
                </c:pt>
                <c:pt idx="11272">
                  <c:v>-1.683318E-13</c:v>
                </c:pt>
                <c:pt idx="11273">
                  <c:v>-8.3240679999999998E-14</c:v>
                </c:pt>
                <c:pt idx="11274">
                  <c:v>-1.4705909999999999E-13</c:v>
                </c:pt>
                <c:pt idx="11275">
                  <c:v>-6.3183549999999994E-14</c:v>
                </c:pt>
                <c:pt idx="11276">
                  <c:v>-2.02328E-14</c:v>
                </c:pt>
                <c:pt idx="11277">
                  <c:v>-1.759901E-14</c:v>
                </c:pt>
                <c:pt idx="11278">
                  <c:v>-3.0970469999999997E-14</c:v>
                </c:pt>
                <c:pt idx="11279">
                  <c:v>2.2959680000000001E-16</c:v>
                </c:pt>
                <c:pt idx="11280">
                  <c:v>7.3369289999999996E-14</c:v>
                </c:pt>
                <c:pt idx="11281">
                  <c:v>-5.8080030000000004E-16</c:v>
                </c:pt>
                <c:pt idx="11282">
                  <c:v>-7.8743159999999997E-15</c:v>
                </c:pt>
                <c:pt idx="11283">
                  <c:v>-1.759903E-14</c:v>
                </c:pt>
                <c:pt idx="11284">
                  <c:v>-2.4041739999999998E-15</c:v>
                </c:pt>
                <c:pt idx="11285">
                  <c:v>-2.2015670000000001E-15</c:v>
                </c:pt>
                <c:pt idx="11286">
                  <c:v>-4.9001670000000002E-14</c:v>
                </c:pt>
                <c:pt idx="11287">
                  <c:v>-3.988478E-14</c:v>
                </c:pt>
                <c:pt idx="11288">
                  <c:v>-1.284201E-13</c:v>
                </c:pt>
                <c:pt idx="11289">
                  <c:v>-4.5962669999999999E-14</c:v>
                </c:pt>
                <c:pt idx="11290">
                  <c:v>-5.4877009999999998E-14</c:v>
                </c:pt>
                <c:pt idx="11291">
                  <c:v>-9.3775790000000006E-14</c:v>
                </c:pt>
                <c:pt idx="11292">
                  <c:v>-2.7931499999999999E-14</c:v>
                </c:pt>
                <c:pt idx="11293">
                  <c:v>-1.002589E-13</c:v>
                </c:pt>
                <c:pt idx="11294">
                  <c:v>3.2645239999999997E-14</c:v>
                </c:pt>
                <c:pt idx="11295">
                  <c:v>-8.3645850000000005E-14</c:v>
                </c:pt>
                <c:pt idx="11296">
                  <c:v>-7.3516019999999996E-14</c:v>
                </c:pt>
                <c:pt idx="11297">
                  <c:v>-7.8378330000000001E-14</c:v>
                </c:pt>
                <c:pt idx="11298">
                  <c:v>-1.030953E-13</c:v>
                </c:pt>
                <c:pt idx="11299">
                  <c:v>-8.7292609999999997E-14</c:v>
                </c:pt>
                <c:pt idx="11300">
                  <c:v>-6.8856230000000006E-14</c:v>
                </c:pt>
                <c:pt idx="11301">
                  <c:v>-2.408214E-14</c:v>
                </c:pt>
                <c:pt idx="11302">
                  <c:v>-4.5962690000000002E-14</c:v>
                </c:pt>
                <c:pt idx="11303">
                  <c:v>-5.4066629999999998E-14</c:v>
                </c:pt>
                <c:pt idx="11304">
                  <c:v>-4.8353549999999999E-15</c:v>
                </c:pt>
                <c:pt idx="11305">
                  <c:v>-7.6149779999999998E-14</c:v>
                </c:pt>
                <c:pt idx="11306">
                  <c:v>-1.5775630000000001E-14</c:v>
                </c:pt>
                <c:pt idx="11307">
                  <c:v>7.9283059999999996E-15</c:v>
                </c:pt>
                <c:pt idx="11308">
                  <c:v>4.5003709999999999E-14</c:v>
                </c:pt>
                <c:pt idx="11309">
                  <c:v>1.5424440000000001E-14</c:v>
                </c:pt>
                <c:pt idx="11310">
                  <c:v>7.7421559999999997E-14</c:v>
                </c:pt>
                <c:pt idx="11311">
                  <c:v>1.041665E-13</c:v>
                </c:pt>
                <c:pt idx="11312">
                  <c:v>4.8245270000000002E-14</c:v>
                </c:pt>
                <c:pt idx="11313">
                  <c:v>1.068005E-13</c:v>
                </c:pt>
                <c:pt idx="11314">
                  <c:v>1.045717E-13</c:v>
                </c:pt>
                <c:pt idx="11315">
                  <c:v>1.5279369999999999E-13</c:v>
                </c:pt>
                <c:pt idx="11316">
                  <c:v>1.736629E-13</c:v>
                </c:pt>
                <c:pt idx="11317">
                  <c:v>1.7568900000000001E-13</c:v>
                </c:pt>
                <c:pt idx="11318">
                  <c:v>1.977739E-13</c:v>
                </c:pt>
                <c:pt idx="11319">
                  <c:v>3.9572720000000002E-13</c:v>
                </c:pt>
                <c:pt idx="11320">
                  <c:v>3.3737449999999998E-13</c:v>
                </c:pt>
                <c:pt idx="11321">
                  <c:v>2.6949899999999999E-13</c:v>
                </c:pt>
                <c:pt idx="11322">
                  <c:v>2.273554E-13</c:v>
                </c:pt>
                <c:pt idx="11323">
                  <c:v>2.4559060000000001E-13</c:v>
                </c:pt>
                <c:pt idx="11324">
                  <c:v>1.3921860000000001E-13</c:v>
                </c:pt>
                <c:pt idx="11325">
                  <c:v>7.7826769999999996E-14</c:v>
                </c:pt>
                <c:pt idx="11326">
                  <c:v>1.106501E-13</c:v>
                </c:pt>
                <c:pt idx="11327">
                  <c:v>6.8709180000000001E-14</c:v>
                </c:pt>
                <c:pt idx="11328">
                  <c:v>1.438787E-13</c:v>
                </c:pt>
                <c:pt idx="11329">
                  <c:v>1.094345E-13</c:v>
                </c:pt>
                <c:pt idx="11330">
                  <c:v>-3.5816589999999998E-13</c:v>
                </c:pt>
                <c:pt idx="11331">
                  <c:v>-4.1388039999999998E-13</c:v>
                </c:pt>
                <c:pt idx="11332">
                  <c:v>-3.2959970000000001E-13</c:v>
                </c:pt>
                <c:pt idx="11333">
                  <c:v>-4.4649860000000002E-13</c:v>
                </c:pt>
                <c:pt idx="11334">
                  <c:v>-4.7060759999999998E-13</c:v>
                </c:pt>
                <c:pt idx="11335">
                  <c:v>-4.6250370000000001E-13</c:v>
                </c:pt>
                <c:pt idx="11336">
                  <c:v>-4.0901800000000001E-13</c:v>
                </c:pt>
                <c:pt idx="11337">
                  <c:v>-5.376676E-13</c:v>
                </c:pt>
                <c:pt idx="11338">
                  <c:v>-4.8175070000000004E-13</c:v>
                </c:pt>
                <c:pt idx="11339">
                  <c:v>-5.8487269999999995E-13</c:v>
                </c:pt>
                <c:pt idx="11340">
                  <c:v>-5.4313779999999999E-13</c:v>
                </c:pt>
                <c:pt idx="11341">
                  <c:v>-5.4313779999999999E-13</c:v>
                </c:pt>
                <c:pt idx="11342">
                  <c:v>-3.8105960000000002E-13</c:v>
                </c:pt>
                <c:pt idx="11343">
                  <c:v>-3.7477890000000002E-13</c:v>
                </c:pt>
                <c:pt idx="11344">
                  <c:v>-3.610024E-13</c:v>
                </c:pt>
                <c:pt idx="11345">
                  <c:v>-3.3932430000000002E-13</c:v>
                </c:pt>
                <c:pt idx="11346">
                  <c:v>-3.2230599999999998E-13</c:v>
                </c:pt>
                <c:pt idx="11347">
                  <c:v>-3.2473719999999999E-13</c:v>
                </c:pt>
                <c:pt idx="11348">
                  <c:v>-2.4896559999999998E-13</c:v>
                </c:pt>
                <c:pt idx="11349">
                  <c:v>-2.8685149999999999E-13</c:v>
                </c:pt>
                <c:pt idx="11350">
                  <c:v>-2.669969E-13</c:v>
                </c:pt>
                <c:pt idx="11351">
                  <c:v>-1.2315240000000001E-13</c:v>
                </c:pt>
                <c:pt idx="11352">
                  <c:v>-1.8555259999999999E-13</c:v>
                </c:pt>
                <c:pt idx="11353">
                  <c:v>7.0248380000000002E-13</c:v>
                </c:pt>
                <c:pt idx="11354">
                  <c:v>5.4829509999999999E-13</c:v>
                </c:pt>
                <c:pt idx="11355">
                  <c:v>5.827393E-13</c:v>
                </c:pt>
                <c:pt idx="11356">
                  <c:v>6.2711159999999995E-13</c:v>
                </c:pt>
                <c:pt idx="11357">
                  <c:v>6.017851E-13</c:v>
                </c:pt>
                <c:pt idx="11358">
                  <c:v>6.7796769999999997E-13</c:v>
                </c:pt>
                <c:pt idx="11359">
                  <c:v>6.3744489999999996E-13</c:v>
                </c:pt>
                <c:pt idx="11360">
                  <c:v>6.2184390000000003E-13</c:v>
                </c:pt>
                <c:pt idx="11361">
                  <c:v>6.0441899999999999E-13</c:v>
                </c:pt>
                <c:pt idx="11362">
                  <c:v>5.0270699999999997E-13</c:v>
                </c:pt>
                <c:pt idx="11363">
                  <c:v>4.9906E-13</c:v>
                </c:pt>
                <c:pt idx="11364">
                  <c:v>-2.052046E-13</c:v>
                </c:pt>
                <c:pt idx="11365">
                  <c:v>-1.808928E-13</c:v>
                </c:pt>
                <c:pt idx="11366">
                  <c:v>-2.3194760000000001E-13</c:v>
                </c:pt>
                <c:pt idx="11367">
                  <c:v>-2.72062E-13</c:v>
                </c:pt>
                <c:pt idx="11368">
                  <c:v>-2.4045669999999998E-13</c:v>
                </c:pt>
                <c:pt idx="11369">
                  <c:v>-2.7266970000000002E-13</c:v>
                </c:pt>
                <c:pt idx="11370">
                  <c:v>-2.3275790000000001E-13</c:v>
                </c:pt>
                <c:pt idx="11371">
                  <c:v>-2.191837E-13</c:v>
                </c:pt>
                <c:pt idx="11372">
                  <c:v>-2.4248259999999998E-13</c:v>
                </c:pt>
                <c:pt idx="11373">
                  <c:v>-1.7481489999999999E-13</c:v>
                </c:pt>
                <c:pt idx="11374">
                  <c:v>-2.6132419999999999E-13</c:v>
                </c:pt>
                <c:pt idx="11375">
                  <c:v>-4.9917410000000003E-13</c:v>
                </c:pt>
                <c:pt idx="11376">
                  <c:v>-5.636001E-13</c:v>
                </c:pt>
                <c:pt idx="11377">
                  <c:v>-5.0504940000000001E-13</c:v>
                </c:pt>
                <c:pt idx="11378">
                  <c:v>-4.2340240000000002E-13</c:v>
                </c:pt>
                <c:pt idx="11379">
                  <c:v>-4.5257649999999997E-13</c:v>
                </c:pt>
                <c:pt idx="11380">
                  <c:v>-4.4670119999999999E-13</c:v>
                </c:pt>
                <c:pt idx="11381">
                  <c:v>-4.4224409999999999E-13</c:v>
                </c:pt>
                <c:pt idx="11382">
                  <c:v>-3.9929319999999999E-13</c:v>
                </c:pt>
                <c:pt idx="11383">
                  <c:v>-3.6161019999999998E-13</c:v>
                </c:pt>
                <c:pt idx="11384">
                  <c:v>-3.6079960000000001E-13</c:v>
                </c:pt>
                <c:pt idx="11385">
                  <c:v>-2.8908010000000002E-13</c:v>
                </c:pt>
                <c:pt idx="11386">
                  <c:v>6.8506570000000002E-14</c:v>
                </c:pt>
                <c:pt idx="11387">
                  <c:v>1.2463050000000001E-13</c:v>
                </c:pt>
                <c:pt idx="11388">
                  <c:v>9.950641E-14</c:v>
                </c:pt>
                <c:pt idx="11389">
                  <c:v>2.3606780000000002E-13</c:v>
                </c:pt>
                <c:pt idx="11390">
                  <c:v>2.184404E-13</c:v>
                </c:pt>
                <c:pt idx="11391">
                  <c:v>2.638259E-13</c:v>
                </c:pt>
                <c:pt idx="11392">
                  <c:v>3.6209340000000002E-13</c:v>
                </c:pt>
                <c:pt idx="11393">
                  <c:v>3.3940059999999999E-13</c:v>
                </c:pt>
                <c:pt idx="11394">
                  <c:v>3.3170129999999998E-13</c:v>
                </c:pt>
                <c:pt idx="11395">
                  <c:v>3.8215199999999999E-13</c:v>
                </c:pt>
                <c:pt idx="11396">
                  <c:v>2.9928319999999999E-13</c:v>
                </c:pt>
                <c:pt idx="11397">
                  <c:v>2.8631589999999999E-13</c:v>
                </c:pt>
                <c:pt idx="11398">
                  <c:v>2.9989109999999998E-13</c:v>
                </c:pt>
                <c:pt idx="11399">
                  <c:v>3.3919800000000002E-13</c:v>
                </c:pt>
                <c:pt idx="11400">
                  <c:v>3.0596950000000002E-13</c:v>
                </c:pt>
                <c:pt idx="11401">
                  <c:v>3.0151199999999999E-13</c:v>
                </c:pt>
                <c:pt idx="11402">
                  <c:v>2.836819E-13</c:v>
                </c:pt>
                <c:pt idx="11403">
                  <c:v>1.8946679999999999E-13</c:v>
                </c:pt>
                <c:pt idx="11404">
                  <c:v>1.9453210000000001E-13</c:v>
                </c:pt>
                <c:pt idx="11405">
                  <c:v>1.870354E-13</c:v>
                </c:pt>
                <c:pt idx="11406">
                  <c:v>1.7447340000000001E-13</c:v>
                </c:pt>
                <c:pt idx="11407">
                  <c:v>1.1895730000000001E-13</c:v>
                </c:pt>
                <c:pt idx="11408">
                  <c:v>9.9506390000000003E-14</c:v>
                </c:pt>
                <c:pt idx="11409">
                  <c:v>9.7516940000000006E-15</c:v>
                </c:pt>
                <c:pt idx="11410">
                  <c:v>-1.5775630000000001E-14</c:v>
                </c:pt>
                <c:pt idx="11411">
                  <c:v>4.4598509999999997E-14</c:v>
                </c:pt>
                <c:pt idx="11412">
                  <c:v>-1.188574E-15</c:v>
                </c:pt>
                <c:pt idx="11413">
                  <c:v>4.8447870000000003E-14</c:v>
                </c:pt>
                <c:pt idx="11414">
                  <c:v>3.2685649999999999E-15</c:v>
                </c:pt>
                <c:pt idx="11415">
                  <c:v>-3.5225029999999997E-14</c:v>
                </c:pt>
                <c:pt idx="11416">
                  <c:v>-7.2908230000000005E-14</c:v>
                </c:pt>
                <c:pt idx="11417">
                  <c:v>-5.1838050000000001E-14</c:v>
                </c:pt>
                <c:pt idx="11418">
                  <c:v>-7.9999169999999998E-14</c:v>
                </c:pt>
                <c:pt idx="11419">
                  <c:v>-1.4645129999999999E-13</c:v>
                </c:pt>
                <c:pt idx="11420">
                  <c:v>-1.53137E-13</c:v>
                </c:pt>
                <c:pt idx="11421">
                  <c:v>-1.8170330000000001E-13</c:v>
                </c:pt>
                <c:pt idx="11422">
                  <c:v>-2.12093E-13</c:v>
                </c:pt>
                <c:pt idx="11423">
                  <c:v>-1.7177590000000001E-13</c:v>
                </c:pt>
                <c:pt idx="11424">
                  <c:v>-1.9527730000000001E-13</c:v>
                </c:pt>
                <c:pt idx="11425">
                  <c:v>-1.902124E-13</c:v>
                </c:pt>
                <c:pt idx="11426">
                  <c:v>-1.2376029999999999E-13</c:v>
                </c:pt>
                <c:pt idx="11427">
                  <c:v>-1.3753689999999999E-13</c:v>
                </c:pt>
                <c:pt idx="11428">
                  <c:v>-1.280149E-13</c:v>
                </c:pt>
                <c:pt idx="11429">
                  <c:v>-1.541499E-13</c:v>
                </c:pt>
                <c:pt idx="11430">
                  <c:v>-1.3611879999999999E-13</c:v>
                </c:pt>
                <c:pt idx="11431">
                  <c:v>-6.2373150000000004E-14</c:v>
                </c:pt>
                <c:pt idx="11432">
                  <c:v>-1.0127190000000001E-13</c:v>
                </c:pt>
                <c:pt idx="11433">
                  <c:v>-6.9058850000000003E-14</c:v>
                </c:pt>
                <c:pt idx="11434">
                  <c:v>-1.083629E-13</c:v>
                </c:pt>
                <c:pt idx="11435">
                  <c:v>-5.5484819999999997E-14</c:v>
                </c:pt>
                <c:pt idx="11436">
                  <c:v>-1.3749659999999999E-14</c:v>
                </c:pt>
                <c:pt idx="11437">
                  <c:v>-1.170745E-13</c:v>
                </c:pt>
                <c:pt idx="11438">
                  <c:v>-1.6586019999999999E-14</c:v>
                </c:pt>
                <c:pt idx="11439">
                  <c:v>-7.2097830000000003E-14</c:v>
                </c:pt>
                <c:pt idx="11440">
                  <c:v>-6.6627690000000002E-14</c:v>
                </c:pt>
                <c:pt idx="11441">
                  <c:v>-9.0899169999999998E-15</c:v>
                </c:pt>
                <c:pt idx="11442">
                  <c:v>-3.380683E-14</c:v>
                </c:pt>
                <c:pt idx="11443">
                  <c:v>-1.1521080000000001E-14</c:v>
                </c:pt>
                <c:pt idx="11444">
                  <c:v>-4.9406859999999998E-14</c:v>
                </c:pt>
                <c:pt idx="11445">
                  <c:v>-7.2908230000000005E-14</c:v>
                </c:pt>
                <c:pt idx="11446">
                  <c:v>-9.5599189999999998E-14</c:v>
                </c:pt>
                <c:pt idx="11447">
                  <c:v>-8.6077100000000002E-14</c:v>
                </c:pt>
                <c:pt idx="11448">
                  <c:v>-2.610812E-14</c:v>
                </c:pt>
                <c:pt idx="11449">
                  <c:v>-4.8596470000000001E-14</c:v>
                </c:pt>
                <c:pt idx="11450">
                  <c:v>-1.1565629999999999E-13</c:v>
                </c:pt>
                <c:pt idx="11451">
                  <c:v>-1.6788619999999999E-14</c:v>
                </c:pt>
                <c:pt idx="11452">
                  <c:v>-3.654594E-13</c:v>
                </c:pt>
                <c:pt idx="11453">
                  <c:v>-4.1955299999999998E-13</c:v>
                </c:pt>
                <c:pt idx="11454">
                  <c:v>-4.1651420000000001E-13</c:v>
                </c:pt>
                <c:pt idx="11455">
                  <c:v>-4.4548549999999998E-13</c:v>
                </c:pt>
                <c:pt idx="11456">
                  <c:v>-5.5590139999999998E-13</c:v>
                </c:pt>
                <c:pt idx="11457">
                  <c:v>-5.1619199999999999E-13</c:v>
                </c:pt>
                <c:pt idx="11458">
                  <c:v>-4.9998430000000001E-13</c:v>
                </c:pt>
                <c:pt idx="11459">
                  <c:v>-5.3989619999999998E-13</c:v>
                </c:pt>
                <c:pt idx="11460">
                  <c:v>-5.1031679999999996E-13</c:v>
                </c:pt>
                <c:pt idx="11461">
                  <c:v>-4.7769870000000003E-13</c:v>
                </c:pt>
                <c:pt idx="11462">
                  <c:v>-4.9775579999999999E-13</c:v>
                </c:pt>
                <c:pt idx="11463">
                  <c:v>-2.6395800000000002E-13</c:v>
                </c:pt>
                <c:pt idx="11464">
                  <c:v>-2.8138140000000001E-13</c:v>
                </c:pt>
                <c:pt idx="11465">
                  <c:v>-1.5637860000000001E-13</c:v>
                </c:pt>
                <c:pt idx="11466">
                  <c:v>-1.567837E-13</c:v>
                </c:pt>
                <c:pt idx="11467">
                  <c:v>-1.020823E-13</c:v>
                </c:pt>
                <c:pt idx="11468">
                  <c:v>-1.8413440000000001E-13</c:v>
                </c:pt>
                <c:pt idx="11469">
                  <c:v>-7.0679629999999999E-14</c:v>
                </c:pt>
                <c:pt idx="11470">
                  <c:v>-8.3443330000000002E-14</c:v>
                </c:pt>
                <c:pt idx="11471">
                  <c:v>-1.2355769999999999E-13</c:v>
                </c:pt>
                <c:pt idx="11472">
                  <c:v>-1.0572910000000001E-13</c:v>
                </c:pt>
                <c:pt idx="11473">
                  <c:v>-9.3775790000000006E-14</c:v>
                </c:pt>
                <c:pt idx="11474">
                  <c:v>2.103359E-13</c:v>
                </c:pt>
                <c:pt idx="11475">
                  <c:v>2.23911E-13</c:v>
                </c:pt>
                <c:pt idx="11476">
                  <c:v>2.22898E-13</c:v>
                </c:pt>
                <c:pt idx="11477">
                  <c:v>3.4142690000000002E-13</c:v>
                </c:pt>
                <c:pt idx="11478">
                  <c:v>3.2420470000000001E-13</c:v>
                </c:pt>
                <c:pt idx="11479">
                  <c:v>3.756685E-13</c:v>
                </c:pt>
                <c:pt idx="11480">
                  <c:v>3.9896899999999999E-13</c:v>
                </c:pt>
                <c:pt idx="11481">
                  <c:v>4.2490349999999999E-13</c:v>
                </c:pt>
                <c:pt idx="11482">
                  <c:v>3.7141349999999998E-13</c:v>
                </c:pt>
                <c:pt idx="11483">
                  <c:v>3.6898220000000002E-13</c:v>
                </c:pt>
                <c:pt idx="11484">
                  <c:v>3.8316510000000002E-13</c:v>
                </c:pt>
                <c:pt idx="11485">
                  <c:v>2.7537490000000002E-13</c:v>
                </c:pt>
                <c:pt idx="11486">
                  <c:v>3.6209340000000002E-13</c:v>
                </c:pt>
                <c:pt idx="11487">
                  <c:v>1.7609429999999999E-13</c:v>
                </c:pt>
                <c:pt idx="11488">
                  <c:v>2.0830980000000001E-13</c:v>
                </c:pt>
                <c:pt idx="11489">
                  <c:v>2.237084E-13</c:v>
                </c:pt>
                <c:pt idx="11490">
                  <c:v>1.5157810000000001E-13</c:v>
                </c:pt>
                <c:pt idx="11491">
                  <c:v>1.564408E-13</c:v>
                </c:pt>
                <c:pt idx="11492">
                  <c:v>9.5048910000000003E-14</c:v>
                </c:pt>
                <c:pt idx="11493">
                  <c:v>4.7029679999999997E-14</c:v>
                </c:pt>
                <c:pt idx="11494">
                  <c:v>1.608983E-13</c:v>
                </c:pt>
                <c:pt idx="11495">
                  <c:v>6.729089E-14</c:v>
                </c:pt>
                <c:pt idx="11496">
                  <c:v>-7.3516079999999998E-14</c:v>
                </c:pt>
                <c:pt idx="11497">
                  <c:v>-1.2842E-13</c:v>
                </c:pt>
                <c:pt idx="11498">
                  <c:v>-1.15859E-13</c:v>
                </c:pt>
                <c:pt idx="11499">
                  <c:v>-1.6853450000000001E-13</c:v>
                </c:pt>
                <c:pt idx="11500">
                  <c:v>-9.8030400000000004E-14</c:v>
                </c:pt>
                <c:pt idx="11501">
                  <c:v>-2.1043199999999999E-14</c:v>
                </c:pt>
                <c:pt idx="11502">
                  <c:v>-1.2376029999999999E-13</c:v>
                </c:pt>
                <c:pt idx="11503">
                  <c:v>-1.7218119999999999E-13</c:v>
                </c:pt>
                <c:pt idx="11504">
                  <c:v>-2.029761E-13</c:v>
                </c:pt>
                <c:pt idx="11505">
                  <c:v>-2.909035E-13</c:v>
                </c:pt>
                <c:pt idx="11506">
                  <c:v>-1.598228E-13</c:v>
                </c:pt>
                <c:pt idx="11507">
                  <c:v>-4.2988569999999999E-13</c:v>
                </c:pt>
                <c:pt idx="11508">
                  <c:v>-4.4811930000000001E-13</c:v>
                </c:pt>
                <c:pt idx="11509">
                  <c:v>-5.1072220000000003E-13</c:v>
                </c:pt>
                <c:pt idx="11510">
                  <c:v>-4.2623880000000002E-13</c:v>
                </c:pt>
                <c:pt idx="11511">
                  <c:v>-4.2785959999999998E-13</c:v>
                </c:pt>
                <c:pt idx="11512">
                  <c:v>-4.2056600000000001E-13</c:v>
                </c:pt>
                <c:pt idx="11513">
                  <c:v>-3.4560480000000001E-13</c:v>
                </c:pt>
                <c:pt idx="11514">
                  <c:v>-2.3032680000000001E-13</c:v>
                </c:pt>
                <c:pt idx="11515">
                  <c:v>-2.9049840000000001E-13</c:v>
                </c:pt>
                <c:pt idx="11516">
                  <c:v>-2.645658E-13</c:v>
                </c:pt>
                <c:pt idx="11517">
                  <c:v>-2.439007E-13</c:v>
                </c:pt>
                <c:pt idx="11518">
                  <c:v>2.5351709999999999E-14</c:v>
                </c:pt>
                <c:pt idx="11519">
                  <c:v>-1.4560059999999999E-14</c:v>
                </c:pt>
                <c:pt idx="11520">
                  <c:v>2.3528340000000001E-14</c:v>
                </c:pt>
                <c:pt idx="11521">
                  <c:v>-3.2996470000000003E-14</c:v>
                </c:pt>
                <c:pt idx="11522">
                  <c:v>-5.8118560000000003E-14</c:v>
                </c:pt>
                <c:pt idx="11523">
                  <c:v>4.7232279999999998E-14</c:v>
                </c:pt>
                <c:pt idx="11524">
                  <c:v>-1.6788610000000001E-14</c:v>
                </c:pt>
                <c:pt idx="11525">
                  <c:v>-8.4821200000000007E-15</c:v>
                </c:pt>
                <c:pt idx="11526">
                  <c:v>1.603222E-14</c:v>
                </c:pt>
                <c:pt idx="11527">
                  <c:v>-1.233146E-14</c:v>
                </c:pt>
                <c:pt idx="11528">
                  <c:v>1.1575070000000001E-14</c:v>
                </c:pt>
                <c:pt idx="11529">
                  <c:v>3.2927000000000002E-13</c:v>
                </c:pt>
                <c:pt idx="11530">
                  <c:v>3.333223E-13</c:v>
                </c:pt>
                <c:pt idx="11531">
                  <c:v>3.6634829999999998E-13</c:v>
                </c:pt>
                <c:pt idx="11532">
                  <c:v>3.8458350000000001E-13</c:v>
                </c:pt>
                <c:pt idx="11533">
                  <c:v>4.2186419999999998E-13</c:v>
                </c:pt>
                <c:pt idx="11534">
                  <c:v>3.1407399999999998E-13</c:v>
                </c:pt>
                <c:pt idx="11535">
                  <c:v>4.0869450000000002E-13</c:v>
                </c:pt>
                <c:pt idx="11536">
                  <c:v>4.1882489999999998E-13</c:v>
                </c:pt>
                <c:pt idx="11537">
                  <c:v>3.233942E-13</c:v>
                </c:pt>
                <c:pt idx="11538">
                  <c:v>4.7819070000000001E-13</c:v>
                </c:pt>
                <c:pt idx="11539">
                  <c:v>3.6432210000000001E-13</c:v>
                </c:pt>
                <c:pt idx="11540">
                  <c:v>9.707503E-14</c:v>
                </c:pt>
                <c:pt idx="11541">
                  <c:v>1.2848010000000001E-13</c:v>
                </c:pt>
                <c:pt idx="11542">
                  <c:v>-5.0379449999999999E-15</c:v>
                </c:pt>
                <c:pt idx="11543">
                  <c:v>-2.4487329999999999E-14</c:v>
                </c:pt>
                <c:pt idx="11544">
                  <c:v>-1.280148E-13</c:v>
                </c:pt>
                <c:pt idx="11545">
                  <c:v>-6.8856230000000006E-14</c:v>
                </c:pt>
                <c:pt idx="11546">
                  <c:v>-1.320667E-13</c:v>
                </c:pt>
                <c:pt idx="11547">
                  <c:v>-1.8494480000000001E-13</c:v>
                </c:pt>
                <c:pt idx="11548">
                  <c:v>-1.2598870000000001E-13</c:v>
                </c:pt>
                <c:pt idx="11549">
                  <c:v>-2.076357E-13</c:v>
                </c:pt>
                <c:pt idx="11550">
                  <c:v>-1.7420700000000001E-13</c:v>
                </c:pt>
                <c:pt idx="11551">
                  <c:v>-7.5947160000000001E-14</c:v>
                </c:pt>
                <c:pt idx="11552">
                  <c:v>-4.57601E-14</c:v>
                </c:pt>
                <c:pt idx="11553">
                  <c:v>-1.037031E-13</c:v>
                </c:pt>
                <c:pt idx="11554">
                  <c:v>-3.2145610000000001E-15</c:v>
                </c:pt>
                <c:pt idx="11555">
                  <c:v>-1.4560059999999999E-14</c:v>
                </c:pt>
                <c:pt idx="11556">
                  <c:v>-3.4617249999999998E-14</c:v>
                </c:pt>
                <c:pt idx="11557">
                  <c:v>-7.8340379999999998E-16</c:v>
                </c:pt>
                <c:pt idx="11558">
                  <c:v>-1.796401E-15</c:v>
                </c:pt>
                <c:pt idx="11559">
                  <c:v>-2.0435389999999999E-14</c:v>
                </c:pt>
                <c:pt idx="11560">
                  <c:v>-1.3749659999999999E-14</c:v>
                </c:pt>
                <c:pt idx="11561">
                  <c:v>-5.7916010000000006E-14</c:v>
                </c:pt>
                <c:pt idx="11562">
                  <c:v>-5.2445820000000001E-14</c:v>
                </c:pt>
                <c:pt idx="11563">
                  <c:v>-5.4471839999999997E-14</c:v>
                </c:pt>
                <c:pt idx="11564">
                  <c:v>-3.9276979999999999E-14</c:v>
                </c:pt>
                <c:pt idx="11565">
                  <c:v>-3.9884759999999998E-14</c:v>
                </c:pt>
                <c:pt idx="11566">
                  <c:v>-6.6627649999999996E-14</c:v>
                </c:pt>
                <c:pt idx="11567">
                  <c:v>-4.7786080000000003E-14</c:v>
                </c:pt>
                <c:pt idx="11568">
                  <c:v>-3.461724E-14</c:v>
                </c:pt>
                <c:pt idx="11569">
                  <c:v>-6.1360140000000003E-14</c:v>
                </c:pt>
                <c:pt idx="11570">
                  <c:v>-1.7963839999999999E-15</c:v>
                </c:pt>
                <c:pt idx="11571">
                  <c:v>-3.8466590000000001E-14</c:v>
                </c:pt>
                <c:pt idx="11572">
                  <c:v>3.041666E-14</c:v>
                </c:pt>
                <c:pt idx="11573">
                  <c:v>3.0821860000000001E-14</c:v>
                </c:pt>
                <c:pt idx="11574">
                  <c:v>-1.334445E-14</c:v>
                </c:pt>
                <c:pt idx="11575">
                  <c:v>-3.8871779999999998E-14</c:v>
                </c:pt>
                <c:pt idx="11576">
                  <c:v>-8.3038079999999997E-14</c:v>
                </c:pt>
                <c:pt idx="11577">
                  <c:v>-7.6554989999999997E-14</c:v>
                </c:pt>
                <c:pt idx="11578">
                  <c:v>-1.5293429999999999E-13</c:v>
                </c:pt>
                <c:pt idx="11579">
                  <c:v>-1.663058E-13</c:v>
                </c:pt>
                <c:pt idx="11580">
                  <c:v>-1.2517839999999999E-13</c:v>
                </c:pt>
                <c:pt idx="11581">
                  <c:v>-1.3713169999999999E-13</c:v>
                </c:pt>
                <c:pt idx="11582">
                  <c:v>-1.7218110000000001E-13</c:v>
                </c:pt>
                <c:pt idx="11583">
                  <c:v>-2.1107980000000001E-13</c:v>
                </c:pt>
                <c:pt idx="11584">
                  <c:v>-8.5671849999999998E-14</c:v>
                </c:pt>
                <c:pt idx="11585">
                  <c:v>-4.0492550000000001E-14</c:v>
                </c:pt>
                <c:pt idx="11586">
                  <c:v>8.5361169999999993E-15</c:v>
                </c:pt>
                <c:pt idx="11587">
                  <c:v>-4.4544540000000002E-14</c:v>
                </c:pt>
                <c:pt idx="11588">
                  <c:v>3.2442640000000003E-14</c:v>
                </c:pt>
                <c:pt idx="11589">
                  <c:v>9.8088129999999997E-14</c:v>
                </c:pt>
                <c:pt idx="11590">
                  <c:v>7.7016320000000003E-14</c:v>
                </c:pt>
                <c:pt idx="11591">
                  <c:v>9.6467210000000002E-14</c:v>
                </c:pt>
                <c:pt idx="11592">
                  <c:v>1.6234820000000001E-14</c:v>
                </c:pt>
                <c:pt idx="11593">
                  <c:v>2.129976E-14</c:v>
                </c:pt>
                <c:pt idx="11594">
                  <c:v>2.373095E-14</c:v>
                </c:pt>
                <c:pt idx="11595">
                  <c:v>2.008418E-14</c:v>
                </c:pt>
                <c:pt idx="11596">
                  <c:v>3.9736169999999998E-14</c:v>
                </c:pt>
                <c:pt idx="11597">
                  <c:v>6.2225549999999997E-14</c:v>
                </c:pt>
                <c:pt idx="11598">
                  <c:v>7.0127460000000003E-14</c:v>
                </c:pt>
                <c:pt idx="11599">
                  <c:v>2.231276E-14</c:v>
                </c:pt>
                <c:pt idx="11600">
                  <c:v>5.2945490000000002E-15</c:v>
                </c:pt>
                <c:pt idx="11601">
                  <c:v>-2.2866530000000001E-14</c:v>
                </c:pt>
                <c:pt idx="11602">
                  <c:v>-5.8523719999999999E-14</c:v>
                </c:pt>
                <c:pt idx="11603">
                  <c:v>-1.9017160000000001E-14</c:v>
                </c:pt>
                <c:pt idx="11604">
                  <c:v>-5.9131570000000004E-14</c:v>
                </c:pt>
                <c:pt idx="11605">
                  <c:v>-3.583279E-14</c:v>
                </c:pt>
                <c:pt idx="11606">
                  <c:v>-4.3231669999999998E-13</c:v>
                </c:pt>
                <c:pt idx="11607">
                  <c:v>-4.3738170000000002E-13</c:v>
                </c:pt>
                <c:pt idx="11608">
                  <c:v>-4.823583E-13</c:v>
                </c:pt>
                <c:pt idx="11609">
                  <c:v>-4.720257E-13</c:v>
                </c:pt>
                <c:pt idx="11610">
                  <c:v>-4.4021790000000002E-13</c:v>
                </c:pt>
                <c:pt idx="11611">
                  <c:v>-4.491324E-13</c:v>
                </c:pt>
                <c:pt idx="11612">
                  <c:v>-4.1712189999999998E-13</c:v>
                </c:pt>
                <c:pt idx="11613">
                  <c:v>-4.2036349999999999E-13</c:v>
                </c:pt>
                <c:pt idx="11614">
                  <c:v>-4.4751139999999998E-13</c:v>
                </c:pt>
                <c:pt idx="11615">
                  <c:v>-3.6809310000000002E-13</c:v>
                </c:pt>
                <c:pt idx="11616">
                  <c:v>-3.5938149999999999E-13</c:v>
                </c:pt>
                <c:pt idx="11617">
                  <c:v>-4.6367930000000002E-14</c:v>
                </c:pt>
                <c:pt idx="11618">
                  <c:v>-1.4766680000000001E-13</c:v>
                </c:pt>
                <c:pt idx="11619">
                  <c:v>-1.533396E-13</c:v>
                </c:pt>
                <c:pt idx="11620">
                  <c:v>-1.543525E-13</c:v>
                </c:pt>
                <c:pt idx="11621">
                  <c:v>-1.5698630000000001E-13</c:v>
                </c:pt>
                <c:pt idx="11622">
                  <c:v>-1.428044E-13</c:v>
                </c:pt>
                <c:pt idx="11623">
                  <c:v>-1.3692909999999999E-13</c:v>
                </c:pt>
                <c:pt idx="11624">
                  <c:v>-1.188979E-13</c:v>
                </c:pt>
                <c:pt idx="11625">
                  <c:v>-7.0679629999999999E-14</c:v>
                </c:pt>
                <c:pt idx="11626">
                  <c:v>-1.1464329999999999E-13</c:v>
                </c:pt>
                <c:pt idx="11627">
                  <c:v>-4.920425E-14</c:v>
                </c:pt>
                <c:pt idx="11628">
                  <c:v>7.0735309999999996E-14</c:v>
                </c:pt>
                <c:pt idx="11629">
                  <c:v>1.1895730000000001E-13</c:v>
                </c:pt>
                <c:pt idx="11630">
                  <c:v>1.2219910000000001E-13</c:v>
                </c:pt>
                <c:pt idx="11631">
                  <c:v>8.4513019999999997E-14</c:v>
                </c:pt>
                <c:pt idx="11632">
                  <c:v>1.44284E-13</c:v>
                </c:pt>
                <c:pt idx="11633">
                  <c:v>1.339507E-13</c:v>
                </c:pt>
                <c:pt idx="11634">
                  <c:v>1.3638199999999999E-13</c:v>
                </c:pt>
                <c:pt idx="11635">
                  <c:v>1.3496380000000001E-13</c:v>
                </c:pt>
                <c:pt idx="11636">
                  <c:v>7.7826769999999996E-14</c:v>
                </c:pt>
                <c:pt idx="11637">
                  <c:v>1.574538E-13</c:v>
                </c:pt>
                <c:pt idx="11638">
                  <c:v>1.039639E-13</c:v>
                </c:pt>
                <c:pt idx="11639">
                  <c:v>3.1429660000000003E-14</c:v>
                </c:pt>
                <c:pt idx="11640">
                  <c:v>-9.4951169999999993E-15</c:v>
                </c:pt>
                <c:pt idx="11641">
                  <c:v>7.1179160000000002E-15</c:v>
                </c:pt>
                <c:pt idx="11642">
                  <c:v>2.0489380000000001E-14</c:v>
                </c:pt>
                <c:pt idx="11643">
                  <c:v>-3.238864E-14</c:v>
                </c:pt>
                <c:pt idx="11644">
                  <c:v>4.6867419999999997E-15</c:v>
                </c:pt>
                <c:pt idx="11645">
                  <c:v>-5.0419850000000003E-14</c:v>
                </c:pt>
                <c:pt idx="11646">
                  <c:v>-4.3328920000000002E-14</c:v>
                </c:pt>
                <c:pt idx="11647">
                  <c:v>7.7257129999999993E-15</c:v>
                </c:pt>
                <c:pt idx="11648">
                  <c:v>-4.3531520000000003E-14</c:v>
                </c:pt>
                <c:pt idx="11649">
                  <c:v>4.2572530000000001E-14</c:v>
                </c:pt>
                <c:pt idx="11650">
                  <c:v>-7.6149750000000003E-14</c:v>
                </c:pt>
                <c:pt idx="11651">
                  <c:v>-1.755865E-16</c:v>
                </c:pt>
                <c:pt idx="11652">
                  <c:v>-1.004615E-13</c:v>
                </c:pt>
                <c:pt idx="11653">
                  <c:v>-5.3864000000000003E-14</c:v>
                </c:pt>
                <c:pt idx="11654">
                  <c:v>-3.2591240000000001E-14</c:v>
                </c:pt>
                <c:pt idx="11655">
                  <c:v>-1.663058E-13</c:v>
                </c:pt>
                <c:pt idx="11656">
                  <c:v>-5.9941949999999997E-14</c:v>
                </c:pt>
                <c:pt idx="11657">
                  <c:v>-1.109966E-13</c:v>
                </c:pt>
                <c:pt idx="11658">
                  <c:v>-2.2283059999999999E-13</c:v>
                </c:pt>
                <c:pt idx="11659">
                  <c:v>-2.3012419999999998E-13</c:v>
                </c:pt>
                <c:pt idx="11660">
                  <c:v>-2.769242E-13</c:v>
                </c:pt>
                <c:pt idx="11661">
                  <c:v>-2.3012409999999998E-13</c:v>
                </c:pt>
                <c:pt idx="11662">
                  <c:v>-3.2372420000000001E-13</c:v>
                </c:pt>
                <c:pt idx="11663">
                  <c:v>-1.290278E-13</c:v>
                </c:pt>
                <c:pt idx="11664">
                  <c:v>-9.4788789999999996E-14</c:v>
                </c:pt>
                <c:pt idx="11665">
                  <c:v>-6.2373100000000001E-14</c:v>
                </c:pt>
                <c:pt idx="11666">
                  <c:v>-6.3993900000000005E-14</c:v>
                </c:pt>
                <c:pt idx="11667">
                  <c:v>-2.1448369999999999E-14</c:v>
                </c:pt>
                <c:pt idx="11668">
                  <c:v>3.730499E-14</c:v>
                </c:pt>
                <c:pt idx="11669">
                  <c:v>3.9938760000000001E-14</c:v>
                </c:pt>
                <c:pt idx="11670">
                  <c:v>7.7016330000000001E-14</c:v>
                </c:pt>
                <c:pt idx="11671">
                  <c:v>1.6859760000000001E-13</c:v>
                </c:pt>
                <c:pt idx="11672">
                  <c:v>3.98361E-13</c:v>
                </c:pt>
                <c:pt idx="11673">
                  <c:v>4.7211239999999997E-13</c:v>
                </c:pt>
                <c:pt idx="11674">
                  <c:v>3.780997E-13</c:v>
                </c:pt>
                <c:pt idx="11675">
                  <c:v>3.8883830000000002E-13</c:v>
                </c:pt>
                <c:pt idx="11676">
                  <c:v>3.8640689999999999E-13</c:v>
                </c:pt>
                <c:pt idx="11677">
                  <c:v>3.5297579999999998E-13</c:v>
                </c:pt>
                <c:pt idx="11678">
                  <c:v>3.9674009999999999E-13</c:v>
                </c:pt>
                <c:pt idx="11679">
                  <c:v>3.4872100000000002E-13</c:v>
                </c:pt>
                <c:pt idx="11680">
                  <c:v>3.5885149999999999E-13</c:v>
                </c:pt>
                <c:pt idx="11681">
                  <c:v>3.8012590000000002E-13</c:v>
                </c:pt>
                <c:pt idx="11682">
                  <c:v>3.3838750000000001E-13</c:v>
                </c:pt>
                <c:pt idx="11683">
                  <c:v>-4.5354920000000001E-14</c:v>
                </c:pt>
                <c:pt idx="11684">
                  <c:v>-5.3256230000000002E-14</c:v>
                </c:pt>
                <c:pt idx="11685">
                  <c:v>2.2958319999999999E-16</c:v>
                </c:pt>
                <c:pt idx="11686">
                  <c:v>-1.0897059999999999E-13</c:v>
                </c:pt>
                <c:pt idx="11687">
                  <c:v>-1.261915E-13</c:v>
                </c:pt>
                <c:pt idx="11688">
                  <c:v>-1.3713169999999999E-13</c:v>
                </c:pt>
                <c:pt idx="11689">
                  <c:v>-2.518021E-13</c:v>
                </c:pt>
                <c:pt idx="11690">
                  <c:v>-1.8494480000000001E-13</c:v>
                </c:pt>
                <c:pt idx="11691">
                  <c:v>-2.4207739999999998E-13</c:v>
                </c:pt>
                <c:pt idx="11692">
                  <c:v>-3.2169850000000003E-13</c:v>
                </c:pt>
                <c:pt idx="11693">
                  <c:v>-1.6225389999999999E-13</c:v>
                </c:pt>
                <c:pt idx="11694">
                  <c:v>-3.8227510000000001E-13</c:v>
                </c:pt>
                <c:pt idx="11695">
                  <c:v>-3.2656070000000002E-13</c:v>
                </c:pt>
                <c:pt idx="11696">
                  <c:v>-3.9767249999999999E-13</c:v>
                </c:pt>
                <c:pt idx="11697">
                  <c:v>-3.5715290000000001E-13</c:v>
                </c:pt>
                <c:pt idx="11698">
                  <c:v>-3.4580739999999998E-13</c:v>
                </c:pt>
                <c:pt idx="11699">
                  <c:v>-3.9159450000000002E-13</c:v>
                </c:pt>
                <c:pt idx="11700">
                  <c:v>-2.4815529999999999E-13</c:v>
                </c:pt>
                <c:pt idx="11701">
                  <c:v>-3.115685E-13</c:v>
                </c:pt>
                <c:pt idx="11702">
                  <c:v>-2.5018129999999999E-13</c:v>
                </c:pt>
                <c:pt idx="11703">
                  <c:v>-3.0771910000000001E-13</c:v>
                </c:pt>
                <c:pt idx="11704">
                  <c:v>-2.5889299999999999E-13</c:v>
                </c:pt>
                <c:pt idx="11705">
                  <c:v>-4.1505560000000002E-14</c:v>
                </c:pt>
                <c:pt idx="11706">
                  <c:v>3.041666E-14</c:v>
                </c:pt>
                <c:pt idx="11707">
                  <c:v>3.2240050000000001E-14</c:v>
                </c:pt>
                <c:pt idx="11708">
                  <c:v>4.7232279999999998E-14</c:v>
                </c:pt>
                <c:pt idx="11709">
                  <c:v>8.7957450000000003E-14</c:v>
                </c:pt>
                <c:pt idx="11710">
                  <c:v>1.1632329999999999E-13</c:v>
                </c:pt>
                <c:pt idx="11711">
                  <c:v>1.3861080000000001E-13</c:v>
                </c:pt>
                <c:pt idx="11712">
                  <c:v>2.4133580000000001E-13</c:v>
                </c:pt>
                <c:pt idx="11713">
                  <c:v>1.5684589999999999E-13</c:v>
                </c:pt>
                <c:pt idx="11714">
                  <c:v>1.2604870000000001E-13</c:v>
                </c:pt>
                <c:pt idx="11715">
                  <c:v>1.8966929999999999E-13</c:v>
                </c:pt>
                <c:pt idx="11716">
                  <c:v>3.1184519999999998E-13</c:v>
                </c:pt>
                <c:pt idx="11717">
                  <c:v>3.0556410000000001E-13</c:v>
                </c:pt>
                <c:pt idx="11718">
                  <c:v>2.3809389999999998E-13</c:v>
                </c:pt>
                <c:pt idx="11719">
                  <c:v>2.7132249999999998E-13</c:v>
                </c:pt>
                <c:pt idx="11720">
                  <c:v>2.206692E-13</c:v>
                </c:pt>
                <c:pt idx="11721">
                  <c:v>2.4984559999999997E-13</c:v>
                </c:pt>
                <c:pt idx="11722">
                  <c:v>1.97166E-13</c:v>
                </c:pt>
                <c:pt idx="11723">
                  <c:v>2.0364959999999999E-13</c:v>
                </c:pt>
                <c:pt idx="11724">
                  <c:v>2.2553190000000001E-13</c:v>
                </c:pt>
                <c:pt idx="11725">
                  <c:v>2.4964289999999999E-13</c:v>
                </c:pt>
                <c:pt idx="11726">
                  <c:v>1.7893080000000001E-13</c:v>
                </c:pt>
                <c:pt idx="11727">
                  <c:v>-5.9536710000000003E-14</c:v>
                </c:pt>
                <c:pt idx="11728">
                  <c:v>-8.1417269999999995E-14</c:v>
                </c:pt>
                <c:pt idx="11729">
                  <c:v>-1.5151609999999999E-13</c:v>
                </c:pt>
                <c:pt idx="11730">
                  <c:v>-1.703577E-13</c:v>
                </c:pt>
                <c:pt idx="11731">
                  <c:v>-1.1282000000000001E-13</c:v>
                </c:pt>
                <c:pt idx="11732">
                  <c:v>-2.6335009999999999E-13</c:v>
                </c:pt>
                <c:pt idx="11733">
                  <c:v>-2.3377089999999999E-13</c:v>
                </c:pt>
                <c:pt idx="11734">
                  <c:v>-2.307319E-13</c:v>
                </c:pt>
                <c:pt idx="11735">
                  <c:v>-2.2769290000000002E-13</c:v>
                </c:pt>
                <c:pt idx="11736">
                  <c:v>-2.3802540000000002E-13</c:v>
                </c:pt>
                <c:pt idx="11737">
                  <c:v>-2.451163E-13</c:v>
                </c:pt>
                <c:pt idx="11738">
                  <c:v>-1.9689800000000001E-13</c:v>
                </c:pt>
                <c:pt idx="11739">
                  <c:v>-1.436148E-13</c:v>
                </c:pt>
                <c:pt idx="11740">
                  <c:v>-1.207212E-13</c:v>
                </c:pt>
                <c:pt idx="11741">
                  <c:v>-1.3713169999999999E-13</c:v>
                </c:pt>
                <c:pt idx="11742">
                  <c:v>-1.8899669999999999E-13</c:v>
                </c:pt>
                <c:pt idx="11743">
                  <c:v>-1.683317E-13</c:v>
                </c:pt>
                <c:pt idx="11744">
                  <c:v>-1.796772E-13</c:v>
                </c:pt>
                <c:pt idx="11745">
                  <c:v>-2.1047210000000001E-13</c:v>
                </c:pt>
                <c:pt idx="11746">
                  <c:v>-2.2100720000000001E-13</c:v>
                </c:pt>
                <c:pt idx="11747">
                  <c:v>-2.6476830000000002E-13</c:v>
                </c:pt>
                <c:pt idx="11748">
                  <c:v>-2.8036830000000002E-13</c:v>
                </c:pt>
                <c:pt idx="11749">
                  <c:v>-1.4402E-13</c:v>
                </c:pt>
                <c:pt idx="11750">
                  <c:v>-1.1282000000000001E-13</c:v>
                </c:pt>
                <c:pt idx="11751">
                  <c:v>-8.3848499999999996E-14</c:v>
                </c:pt>
                <c:pt idx="11752">
                  <c:v>-1.302434E-13</c:v>
                </c:pt>
                <c:pt idx="11753">
                  <c:v>-8.0404340000000004E-14</c:v>
                </c:pt>
                <c:pt idx="11754">
                  <c:v>-5.0419850000000003E-14</c:v>
                </c:pt>
                <c:pt idx="11755">
                  <c:v>-1.0856540000000001E-13</c:v>
                </c:pt>
                <c:pt idx="11756">
                  <c:v>-8.2795100000000003E-15</c:v>
                </c:pt>
                <c:pt idx="11757">
                  <c:v>-4.1910719999999998E-14</c:v>
                </c:pt>
                <c:pt idx="11758">
                  <c:v>-6.3183519999999999E-14</c:v>
                </c:pt>
                <c:pt idx="11759">
                  <c:v>2.271795E-14</c:v>
                </c:pt>
                <c:pt idx="11760">
                  <c:v>2.1621169999999999E-13</c:v>
                </c:pt>
                <c:pt idx="11761">
                  <c:v>2.3627039999999999E-13</c:v>
                </c:pt>
                <c:pt idx="11762">
                  <c:v>3.1326350000000002E-13</c:v>
                </c:pt>
                <c:pt idx="11763">
                  <c:v>3.914722E-13</c:v>
                </c:pt>
                <c:pt idx="11764">
                  <c:v>4.0666819999999999E-13</c:v>
                </c:pt>
                <c:pt idx="11765">
                  <c:v>5.1081160000000004E-13</c:v>
                </c:pt>
                <c:pt idx="11766">
                  <c:v>4.941971E-13</c:v>
                </c:pt>
                <c:pt idx="11767">
                  <c:v>5.0777220000000002E-13</c:v>
                </c:pt>
                <c:pt idx="11768">
                  <c:v>5.9671970000000003E-13</c:v>
                </c:pt>
                <c:pt idx="11769">
                  <c:v>6.1617049999999997E-13</c:v>
                </c:pt>
                <c:pt idx="11770">
                  <c:v>5.6187000000000001E-13</c:v>
                </c:pt>
                <c:pt idx="11771">
                  <c:v>-8.4658860000000006E-14</c:v>
                </c:pt>
                <c:pt idx="11772">
                  <c:v>-5.0217260000000001E-14</c:v>
                </c:pt>
                <c:pt idx="11773">
                  <c:v>-5.1230240000000001E-14</c:v>
                </c:pt>
                <c:pt idx="11774">
                  <c:v>-5.0014680000000003E-14</c:v>
                </c:pt>
                <c:pt idx="11775">
                  <c:v>-4.008735E-14</c:v>
                </c:pt>
                <c:pt idx="11776">
                  <c:v>-1.028927E-13</c:v>
                </c:pt>
                <c:pt idx="11777">
                  <c:v>-1.8697070000000001E-13</c:v>
                </c:pt>
                <c:pt idx="11778">
                  <c:v>-1.796773E-13</c:v>
                </c:pt>
                <c:pt idx="11779">
                  <c:v>-3.1237879999999999E-13</c:v>
                </c:pt>
                <c:pt idx="11780">
                  <c:v>-3.6728279999999998E-13</c:v>
                </c:pt>
                <c:pt idx="11781">
                  <c:v>-3.8713730000000001E-13</c:v>
                </c:pt>
                <c:pt idx="11782">
                  <c:v>-5.3827519999999996E-13</c:v>
                </c:pt>
                <c:pt idx="11783">
                  <c:v>-5.8244169999999996E-13</c:v>
                </c:pt>
                <c:pt idx="11784">
                  <c:v>-3.881504E-13</c:v>
                </c:pt>
                <c:pt idx="11785">
                  <c:v>-4.3373500000000002E-13</c:v>
                </c:pt>
                <c:pt idx="11786">
                  <c:v>-3.2190099999999999E-13</c:v>
                </c:pt>
                <c:pt idx="11787">
                  <c:v>-1.8170330000000001E-13</c:v>
                </c:pt>
                <c:pt idx="11788">
                  <c:v>-1.164668E-13</c:v>
                </c:pt>
                <c:pt idx="11789">
                  <c:v>-3.4212049999999997E-14</c:v>
                </c:pt>
                <c:pt idx="11790">
                  <c:v>3.3050439999999998E-14</c:v>
                </c:pt>
                <c:pt idx="11791">
                  <c:v>-5.7105589999999995E-14</c:v>
                </c:pt>
                <c:pt idx="11792">
                  <c:v>1.033561E-13</c:v>
                </c:pt>
                <c:pt idx="11793">
                  <c:v>4.3543930000000001E-13</c:v>
                </c:pt>
                <c:pt idx="11794">
                  <c:v>5.2722330000000004E-13</c:v>
                </c:pt>
                <c:pt idx="11795">
                  <c:v>4.8710589999999999E-13</c:v>
                </c:pt>
                <c:pt idx="11796">
                  <c:v>4.0585769999999998E-13</c:v>
                </c:pt>
                <c:pt idx="11797">
                  <c:v>4.6947829999999996E-13</c:v>
                </c:pt>
                <c:pt idx="11798">
                  <c:v>4.1517810000000002E-13</c:v>
                </c:pt>
                <c:pt idx="11799">
                  <c:v>4.3523679999999999E-13</c:v>
                </c:pt>
                <c:pt idx="11800">
                  <c:v>4.1538059999999999E-13</c:v>
                </c:pt>
                <c:pt idx="11801">
                  <c:v>3.7546580000000001E-13</c:v>
                </c:pt>
                <c:pt idx="11802">
                  <c:v>4.0302120000000002E-13</c:v>
                </c:pt>
                <c:pt idx="11803">
                  <c:v>3.0941380000000001E-13</c:v>
                </c:pt>
                <c:pt idx="11804">
                  <c:v>-4.9609469999999997E-14</c:v>
                </c:pt>
                <c:pt idx="11805">
                  <c:v>-5.1027660000000003E-14</c:v>
                </c:pt>
                <c:pt idx="11806">
                  <c:v>-1.5860710000000001E-13</c:v>
                </c:pt>
                <c:pt idx="11807">
                  <c:v>-1.336875E-13</c:v>
                </c:pt>
                <c:pt idx="11808">
                  <c:v>-1.624565E-13</c:v>
                </c:pt>
                <c:pt idx="11809">
                  <c:v>-1.5921490000000001E-13</c:v>
                </c:pt>
                <c:pt idx="11810">
                  <c:v>-1.8737590000000001E-13</c:v>
                </c:pt>
                <c:pt idx="11811">
                  <c:v>-2.6679429999999998E-13</c:v>
                </c:pt>
                <c:pt idx="11812">
                  <c:v>-2.8725669999999999E-13</c:v>
                </c:pt>
                <c:pt idx="11813">
                  <c:v>-3.251425E-13</c:v>
                </c:pt>
                <c:pt idx="11814">
                  <c:v>-2.1209280000000001E-13</c:v>
                </c:pt>
                <c:pt idx="11815">
                  <c:v>-4.539946E-13</c:v>
                </c:pt>
                <c:pt idx="11816">
                  <c:v>-3.6039440000000001E-13</c:v>
                </c:pt>
                <c:pt idx="11817">
                  <c:v>-3.4074239999999999E-13</c:v>
                </c:pt>
                <c:pt idx="11818">
                  <c:v>-2.933345E-13</c:v>
                </c:pt>
                <c:pt idx="11819">
                  <c:v>-2.6274230000000001E-13</c:v>
                </c:pt>
                <c:pt idx="11820">
                  <c:v>-3.4135029999999998E-13</c:v>
                </c:pt>
                <c:pt idx="11821">
                  <c:v>-3.1379690000000001E-13</c:v>
                </c:pt>
                <c:pt idx="11822">
                  <c:v>-3.7275290000000001E-13</c:v>
                </c:pt>
                <c:pt idx="11823">
                  <c:v>-3.7417109999999999E-13</c:v>
                </c:pt>
                <c:pt idx="11824">
                  <c:v>-2.8300220000000001E-13</c:v>
                </c:pt>
                <c:pt idx="11825">
                  <c:v>-3.7558920000000001E-13</c:v>
                </c:pt>
                <c:pt idx="11826">
                  <c:v>-1.120096E-13</c:v>
                </c:pt>
                <c:pt idx="11827">
                  <c:v>-1.4726160000000001E-13</c:v>
                </c:pt>
                <c:pt idx="11828">
                  <c:v>-1.3794209999999999E-13</c:v>
                </c:pt>
                <c:pt idx="11829">
                  <c:v>-1.053239E-13</c:v>
                </c:pt>
                <c:pt idx="11830">
                  <c:v>-1.288252E-13</c:v>
                </c:pt>
                <c:pt idx="11831">
                  <c:v>-7.0477070000000004E-14</c:v>
                </c:pt>
                <c:pt idx="11832">
                  <c:v>-8.7900499999999995E-14</c:v>
                </c:pt>
                <c:pt idx="11833">
                  <c:v>-1.300408E-13</c:v>
                </c:pt>
                <c:pt idx="11834">
                  <c:v>-6.3993959999999994E-14</c:v>
                </c:pt>
                <c:pt idx="11835">
                  <c:v>-4.5557539999999998E-14</c:v>
                </c:pt>
                <c:pt idx="11836">
                  <c:v>4.8893489999999998E-15</c:v>
                </c:pt>
                <c:pt idx="11837">
                  <c:v>-6.2575690000000003E-14</c:v>
                </c:pt>
                <c:pt idx="11838">
                  <c:v>1.3803660000000001E-14</c:v>
                </c:pt>
                <c:pt idx="11839">
                  <c:v>-6.4804250000000004E-14</c:v>
                </c:pt>
                <c:pt idx="11840">
                  <c:v>2.5959519999999999E-14</c:v>
                </c:pt>
                <c:pt idx="11841">
                  <c:v>8.552609E-14</c:v>
                </c:pt>
                <c:pt idx="11842">
                  <c:v>-5.5889989999999998E-14</c:v>
                </c:pt>
                <c:pt idx="11843">
                  <c:v>2.7175099999999999E-14</c:v>
                </c:pt>
                <c:pt idx="11844">
                  <c:v>-5.2243239999999997E-14</c:v>
                </c:pt>
                <c:pt idx="11845">
                  <c:v>-7.6960150000000006E-14</c:v>
                </c:pt>
                <c:pt idx="11846">
                  <c:v>-1.1342779999999999E-13</c:v>
                </c:pt>
                <c:pt idx="11847">
                  <c:v>-1.4746420000000001E-13</c:v>
                </c:pt>
                <c:pt idx="11848">
                  <c:v>-1.212885E-14</c:v>
                </c:pt>
                <c:pt idx="11849">
                  <c:v>-5.5687400000000002E-14</c:v>
                </c:pt>
                <c:pt idx="11850">
                  <c:v>-1.1521080000000001E-14</c:v>
                </c:pt>
                <c:pt idx="11851">
                  <c:v>9.143914E-15</c:v>
                </c:pt>
                <c:pt idx="11852">
                  <c:v>4.3219349999999999E-16</c:v>
                </c:pt>
                <c:pt idx="11853">
                  <c:v>2.0894559999999999E-14</c:v>
                </c:pt>
                <c:pt idx="11854">
                  <c:v>-1.051213E-13</c:v>
                </c:pt>
                <c:pt idx="11855">
                  <c:v>3.7507590000000001E-14</c:v>
                </c:pt>
                <c:pt idx="11856">
                  <c:v>3.5481609999999998E-14</c:v>
                </c:pt>
                <c:pt idx="11857">
                  <c:v>3.0619269999999999E-14</c:v>
                </c:pt>
                <c:pt idx="11858">
                  <c:v>6.4251690000000003E-14</c:v>
                </c:pt>
                <c:pt idx="11859">
                  <c:v>1.5019229999999999E-14</c:v>
                </c:pt>
                <c:pt idx="11860">
                  <c:v>1.092319E-13</c:v>
                </c:pt>
                <c:pt idx="11861">
                  <c:v>1.177416E-13</c:v>
                </c:pt>
                <c:pt idx="11862">
                  <c:v>6.6480429999999996E-14</c:v>
                </c:pt>
                <c:pt idx="11863">
                  <c:v>1.3861080000000001E-13</c:v>
                </c:pt>
                <c:pt idx="11864">
                  <c:v>1.3253239999999999E-13</c:v>
                </c:pt>
                <c:pt idx="11865">
                  <c:v>1.094345E-13</c:v>
                </c:pt>
                <c:pt idx="11866">
                  <c:v>1.744733E-13</c:v>
                </c:pt>
                <c:pt idx="11867">
                  <c:v>1.866302E-13</c:v>
                </c:pt>
                <c:pt idx="11868">
                  <c:v>2.13983E-13</c:v>
                </c:pt>
                <c:pt idx="11869">
                  <c:v>2.455905E-13</c:v>
                </c:pt>
                <c:pt idx="11870">
                  <c:v>-9.1749809999999997E-14</c:v>
                </c:pt>
                <c:pt idx="11871">
                  <c:v>-1.5860710000000001E-13</c:v>
                </c:pt>
                <c:pt idx="11872">
                  <c:v>-1.4280450000000001E-13</c:v>
                </c:pt>
                <c:pt idx="11873">
                  <c:v>-2.3802550000000002E-13</c:v>
                </c:pt>
                <c:pt idx="11874">
                  <c:v>-2.3883580000000002E-13</c:v>
                </c:pt>
                <c:pt idx="11875">
                  <c:v>-2.4531899999999999E-13</c:v>
                </c:pt>
                <c:pt idx="11876">
                  <c:v>-3.5998930000000001E-13</c:v>
                </c:pt>
                <c:pt idx="11877">
                  <c:v>-3.5857109999999998E-13</c:v>
                </c:pt>
                <c:pt idx="11878">
                  <c:v>-3.7862840000000001E-13</c:v>
                </c:pt>
                <c:pt idx="11879">
                  <c:v>-4.5196859999999999E-13</c:v>
                </c:pt>
                <c:pt idx="11880">
                  <c:v>-3.9645699999999999E-13</c:v>
                </c:pt>
                <c:pt idx="11881">
                  <c:v>-1.535422E-13</c:v>
                </c:pt>
                <c:pt idx="11882">
                  <c:v>-1.114018E-13</c:v>
                </c:pt>
                <c:pt idx="11883">
                  <c:v>-1.160616E-13</c:v>
                </c:pt>
                <c:pt idx="11884">
                  <c:v>-1.796401E-15</c:v>
                </c:pt>
                <c:pt idx="11885">
                  <c:v>-1.06742E-13</c:v>
                </c:pt>
                <c:pt idx="11886">
                  <c:v>-7.9593920000000006E-14</c:v>
                </c:pt>
                <c:pt idx="11887">
                  <c:v>1.2790659999999999E-14</c:v>
                </c:pt>
                <c:pt idx="11888">
                  <c:v>-3.5630199999999997E-14</c:v>
                </c:pt>
                <c:pt idx="11889">
                  <c:v>6.712733E-15</c:v>
                </c:pt>
                <c:pt idx="11890">
                  <c:v>2.5959519999999999E-14</c:v>
                </c:pt>
                <c:pt idx="11891">
                  <c:v>-1.7559330000000001E-16</c:v>
                </c:pt>
                <c:pt idx="11892">
                  <c:v>3.2825689999999998E-13</c:v>
                </c:pt>
                <c:pt idx="11893">
                  <c:v>3.6290389999999998E-13</c:v>
                </c:pt>
                <c:pt idx="11894">
                  <c:v>3.9025649999999999E-13</c:v>
                </c:pt>
                <c:pt idx="11895">
                  <c:v>4.334132E-13</c:v>
                </c:pt>
                <c:pt idx="11896">
                  <c:v>4.6522350000000001E-13</c:v>
                </c:pt>
                <c:pt idx="11897">
                  <c:v>5.1729519999999998E-13</c:v>
                </c:pt>
                <c:pt idx="11898">
                  <c:v>5.0412520000000005E-13</c:v>
                </c:pt>
                <c:pt idx="11899">
                  <c:v>5.7098750000000004E-13</c:v>
                </c:pt>
                <c:pt idx="11900">
                  <c:v>5.3978529999999998E-13</c:v>
                </c:pt>
                <c:pt idx="11901">
                  <c:v>5.8780439999999999E-13</c:v>
                </c:pt>
                <c:pt idx="11902">
                  <c:v>5.9124880000000004E-13</c:v>
                </c:pt>
                <c:pt idx="11903">
                  <c:v>-3.4171820000000001E-15</c:v>
                </c:pt>
                <c:pt idx="11904">
                  <c:v>9.5251520000000002E-14</c:v>
                </c:pt>
                <c:pt idx="11905">
                  <c:v>-1.131847E-14</c:v>
                </c:pt>
                <c:pt idx="11906">
                  <c:v>-8.4658899999999998E-14</c:v>
                </c:pt>
                <c:pt idx="11907">
                  <c:v>-8.4861509999999997E-14</c:v>
                </c:pt>
                <c:pt idx="11908">
                  <c:v>-1.652928E-13</c:v>
                </c:pt>
                <c:pt idx="11909">
                  <c:v>-1.002589E-13</c:v>
                </c:pt>
                <c:pt idx="11910">
                  <c:v>-1.964928E-13</c:v>
                </c:pt>
                <c:pt idx="11911">
                  <c:v>-2.3660719999999999E-13</c:v>
                </c:pt>
                <c:pt idx="11912">
                  <c:v>-2.1209289999999999E-13</c:v>
                </c:pt>
                <c:pt idx="11913">
                  <c:v>-2.6355280000000002E-13</c:v>
                </c:pt>
                <c:pt idx="11914">
                  <c:v>-5.8264420000000003E-13</c:v>
                </c:pt>
                <c:pt idx="11915">
                  <c:v>-5.7129869999999996E-13</c:v>
                </c:pt>
                <c:pt idx="11916">
                  <c:v>-6.1809870000000002E-13</c:v>
                </c:pt>
                <c:pt idx="11917">
                  <c:v>-5.980415E-13</c:v>
                </c:pt>
                <c:pt idx="11918">
                  <c:v>-5.6076359999999998E-13</c:v>
                </c:pt>
                <c:pt idx="11919">
                  <c:v>-6.2721549999999995E-13</c:v>
                </c:pt>
                <c:pt idx="11920">
                  <c:v>-4.8620769999999999E-13</c:v>
                </c:pt>
                <c:pt idx="11921">
                  <c:v>-4.7020249999999998E-13</c:v>
                </c:pt>
                <c:pt idx="11922">
                  <c:v>-5.8325209999999996E-13</c:v>
                </c:pt>
                <c:pt idx="11923">
                  <c:v>-4.5095560000000001E-13</c:v>
                </c:pt>
                <c:pt idx="11924">
                  <c:v>-4.2279459999999999E-13</c:v>
                </c:pt>
                <c:pt idx="11925">
                  <c:v>6.8303960000000003E-14</c:v>
                </c:pt>
                <c:pt idx="11926">
                  <c:v>1.070031E-13</c:v>
                </c:pt>
                <c:pt idx="11927">
                  <c:v>1.088266E-13</c:v>
                </c:pt>
                <c:pt idx="11928">
                  <c:v>6.5669980000000003E-14</c:v>
                </c:pt>
                <c:pt idx="11929">
                  <c:v>1.0842139999999999E-13</c:v>
                </c:pt>
                <c:pt idx="11930">
                  <c:v>8.5526099999999998E-14</c:v>
                </c:pt>
                <c:pt idx="11931">
                  <c:v>1.1571549999999999E-13</c:v>
                </c:pt>
                <c:pt idx="11932">
                  <c:v>1.665715E-13</c:v>
                </c:pt>
                <c:pt idx="11933">
                  <c:v>1.8845370000000001E-13</c:v>
                </c:pt>
                <c:pt idx="11934">
                  <c:v>2.5227689999999999E-13</c:v>
                </c:pt>
                <c:pt idx="11935">
                  <c:v>2.9219180000000002E-13</c:v>
                </c:pt>
                <c:pt idx="11936">
                  <c:v>-8.4821200000000007E-15</c:v>
                </c:pt>
                <c:pt idx="11937">
                  <c:v>1.6477809999999999E-15</c:v>
                </c:pt>
                <c:pt idx="11938">
                  <c:v>-2.651336E-14</c:v>
                </c:pt>
                <c:pt idx="11939">
                  <c:v>-4.3328939999999998E-14</c:v>
                </c:pt>
                <c:pt idx="11940">
                  <c:v>-1.5370440000000001E-14</c:v>
                </c:pt>
                <c:pt idx="11941">
                  <c:v>-7.4934210000000002E-14</c:v>
                </c:pt>
                <c:pt idx="11942">
                  <c:v>-3.7251000000000002E-14</c:v>
                </c:pt>
                <c:pt idx="11943">
                  <c:v>-4.0289980000000002E-14</c:v>
                </c:pt>
                <c:pt idx="11944">
                  <c:v>-1.116044E-13</c:v>
                </c:pt>
                <c:pt idx="11945">
                  <c:v>3.0011469999999997E-14</c:v>
                </c:pt>
                <c:pt idx="11946">
                  <c:v>2.8795890000000003E-14</c:v>
                </c:pt>
                <c:pt idx="11947">
                  <c:v>1.647764E-15</c:v>
                </c:pt>
                <c:pt idx="11948">
                  <c:v>-5.0217260000000001E-14</c:v>
                </c:pt>
                <c:pt idx="11949">
                  <c:v>3.5279009999999997E-14</c:v>
                </c:pt>
                <c:pt idx="11950">
                  <c:v>1.5627019999999999E-14</c:v>
                </c:pt>
                <c:pt idx="11951">
                  <c:v>-3.7251040000000001E-14</c:v>
                </c:pt>
                <c:pt idx="11952">
                  <c:v>-4.5962720000000003E-14</c:v>
                </c:pt>
                <c:pt idx="11953">
                  <c:v>2.1907559999999999E-14</c:v>
                </c:pt>
                <c:pt idx="11954">
                  <c:v>-3.218607E-14</c:v>
                </c:pt>
                <c:pt idx="11955">
                  <c:v>-3.8061420000000001E-14</c:v>
                </c:pt>
                <c:pt idx="11956">
                  <c:v>-5.6903000000000005E-14</c:v>
                </c:pt>
                <c:pt idx="11957">
                  <c:v>-7.9999200000000005E-14</c:v>
                </c:pt>
                <c:pt idx="11958">
                  <c:v>1.4570229999999999E-13</c:v>
                </c:pt>
                <c:pt idx="11959">
                  <c:v>2.4153849999999999E-13</c:v>
                </c:pt>
                <c:pt idx="11960">
                  <c:v>1.975713E-13</c:v>
                </c:pt>
                <c:pt idx="11961">
                  <c:v>2.273555E-13</c:v>
                </c:pt>
                <c:pt idx="11962">
                  <c:v>2.5450569999999998E-13</c:v>
                </c:pt>
                <c:pt idx="11963">
                  <c:v>2.6098929999999998E-13</c:v>
                </c:pt>
                <c:pt idx="11964">
                  <c:v>2.032445E-13</c:v>
                </c:pt>
                <c:pt idx="11965">
                  <c:v>2.1195689999999999E-13</c:v>
                </c:pt>
                <c:pt idx="11966">
                  <c:v>1.8541450000000001E-13</c:v>
                </c:pt>
                <c:pt idx="11967">
                  <c:v>2.3809399999999998E-13</c:v>
                </c:pt>
                <c:pt idx="11968">
                  <c:v>1.9068250000000001E-13</c:v>
                </c:pt>
                <c:pt idx="11969">
                  <c:v>9.0996640000000003E-14</c:v>
                </c:pt>
                <c:pt idx="11970">
                  <c:v>2.231276E-14</c:v>
                </c:pt>
                <c:pt idx="11971">
                  <c:v>8.6336540000000006E-14</c:v>
                </c:pt>
                <c:pt idx="11972">
                  <c:v>5.6147150000000001E-14</c:v>
                </c:pt>
                <c:pt idx="11973">
                  <c:v>-2.2015839999999998E-15</c:v>
                </c:pt>
                <c:pt idx="11974">
                  <c:v>5.4728850000000003E-14</c:v>
                </c:pt>
                <c:pt idx="11975">
                  <c:v>1.2182870000000001E-14</c:v>
                </c:pt>
                <c:pt idx="11976">
                  <c:v>3.2685649999999999E-15</c:v>
                </c:pt>
                <c:pt idx="11977">
                  <c:v>1.0156879999999999E-14</c:v>
                </c:pt>
                <c:pt idx="11978">
                  <c:v>-1.000563E-13</c:v>
                </c:pt>
                <c:pt idx="11979">
                  <c:v>2.8795879999999998E-14</c:v>
                </c:pt>
                <c:pt idx="11980">
                  <c:v>-9.5801739999999995E-14</c:v>
                </c:pt>
                <c:pt idx="11981">
                  <c:v>-3.6238009999999997E-14</c:v>
                </c:pt>
                <c:pt idx="11982">
                  <c:v>-3.1173069999999998E-14</c:v>
                </c:pt>
                <c:pt idx="11983">
                  <c:v>-4.758349E-14</c:v>
                </c:pt>
                <c:pt idx="11984">
                  <c:v>-6.1562719999999995E-14</c:v>
                </c:pt>
                <c:pt idx="11985">
                  <c:v>-5.1838040000000002E-14</c:v>
                </c:pt>
                <c:pt idx="11986">
                  <c:v>-9.0331659999999996E-14</c:v>
                </c:pt>
                <c:pt idx="11987">
                  <c:v>-1.253408E-14</c:v>
                </c:pt>
                <c:pt idx="11988">
                  <c:v>-5.6295189999999999E-14</c:v>
                </c:pt>
                <c:pt idx="11989">
                  <c:v>-4.9406859999999998E-14</c:v>
                </c:pt>
                <c:pt idx="11990">
                  <c:v>-1.0370300000000001E-13</c:v>
                </c:pt>
                <c:pt idx="11991">
                  <c:v>-6.0752369999999996E-14</c:v>
                </c:pt>
                <c:pt idx="11992">
                  <c:v>-7.3921229999999995E-14</c:v>
                </c:pt>
                <c:pt idx="11993">
                  <c:v>-5.771337E-14</c:v>
                </c:pt>
                <c:pt idx="11994">
                  <c:v>-1.045135E-13</c:v>
                </c:pt>
                <c:pt idx="11995">
                  <c:v>-9.2155019999999996E-14</c:v>
                </c:pt>
                <c:pt idx="11996">
                  <c:v>-5.4674380000000002E-14</c:v>
                </c:pt>
                <c:pt idx="11997">
                  <c:v>5.0919420000000001E-15</c:v>
                </c:pt>
                <c:pt idx="11998">
                  <c:v>-5.7915970000000001E-14</c:v>
                </c:pt>
                <c:pt idx="11999">
                  <c:v>-1.2939250000000001E-14</c:v>
                </c:pt>
                <c:pt idx="12000">
                  <c:v>-5.751077E-14</c:v>
                </c:pt>
                <c:pt idx="12001">
                  <c:v>2.0894570000000001E-14</c:v>
                </c:pt>
                <c:pt idx="12002">
                  <c:v>-1.4989539999999999E-13</c:v>
                </c:pt>
                <c:pt idx="12003">
                  <c:v>-1.403733E-13</c:v>
                </c:pt>
                <c:pt idx="12004">
                  <c:v>-2.1351109999999999E-13</c:v>
                </c:pt>
                <c:pt idx="12005">
                  <c:v>-2.074331E-13</c:v>
                </c:pt>
                <c:pt idx="12006">
                  <c:v>-1.7258630000000001E-13</c:v>
                </c:pt>
                <c:pt idx="12007">
                  <c:v>-1.796773E-13</c:v>
                </c:pt>
                <c:pt idx="12008">
                  <c:v>-1.4280450000000001E-13</c:v>
                </c:pt>
                <c:pt idx="12009">
                  <c:v>-1.8879409999999999E-13</c:v>
                </c:pt>
                <c:pt idx="12010">
                  <c:v>-2.1067479999999999E-13</c:v>
                </c:pt>
                <c:pt idx="12011">
                  <c:v>-1.790695E-13</c:v>
                </c:pt>
                <c:pt idx="12012">
                  <c:v>-1.705603E-13</c:v>
                </c:pt>
                <c:pt idx="12013">
                  <c:v>-3.2186049999999998E-14</c:v>
                </c:pt>
                <c:pt idx="12014">
                  <c:v>-1.091329E-14</c:v>
                </c:pt>
                <c:pt idx="12015">
                  <c:v>-7.8743329999999998E-15</c:v>
                </c:pt>
                <c:pt idx="12016">
                  <c:v>5.4971289999999996E-15</c:v>
                </c:pt>
                <c:pt idx="12017">
                  <c:v>-2.0435389999999999E-14</c:v>
                </c:pt>
                <c:pt idx="12018">
                  <c:v>2.8593279999999997E-14</c:v>
                </c:pt>
                <c:pt idx="12019">
                  <c:v>-1.9827590000000001E-14</c:v>
                </c:pt>
                <c:pt idx="12020">
                  <c:v>4.7637479999999999E-14</c:v>
                </c:pt>
                <c:pt idx="12021">
                  <c:v>2.0489369999999999E-14</c:v>
                </c:pt>
                <c:pt idx="12022">
                  <c:v>-5.1027630000000002E-14</c:v>
                </c:pt>
                <c:pt idx="12023">
                  <c:v>4.8447870000000003E-14</c:v>
                </c:pt>
                <c:pt idx="12024">
                  <c:v>-2.4284729999999999E-14</c:v>
                </c:pt>
                <c:pt idx="12025">
                  <c:v>-7.8580949999999997E-14</c:v>
                </c:pt>
                <c:pt idx="12026">
                  <c:v>-6.9261450000000004E-14</c:v>
                </c:pt>
                <c:pt idx="12027">
                  <c:v>3.0659650000000001E-15</c:v>
                </c:pt>
                <c:pt idx="12028">
                  <c:v>-1.4154849999999999E-14</c:v>
                </c:pt>
                <c:pt idx="12029">
                  <c:v>-3.5225019999999999E-14</c:v>
                </c:pt>
                <c:pt idx="12030">
                  <c:v>-2.4041669999999999E-15</c:v>
                </c:pt>
                <c:pt idx="12031">
                  <c:v>-9.093938E-14</c:v>
                </c:pt>
                <c:pt idx="12032">
                  <c:v>-1.1521080000000001E-14</c:v>
                </c:pt>
                <c:pt idx="12033">
                  <c:v>-7.7162760000000004E-14</c:v>
                </c:pt>
                <c:pt idx="12034">
                  <c:v>-4.9812099999999999E-14</c:v>
                </c:pt>
                <c:pt idx="12035">
                  <c:v>-2.0115259999999999E-13</c:v>
                </c:pt>
                <c:pt idx="12036">
                  <c:v>-2.052045E-13</c:v>
                </c:pt>
                <c:pt idx="12037">
                  <c:v>-1.3267460000000001E-13</c:v>
                </c:pt>
                <c:pt idx="12038">
                  <c:v>-3.0751639999999998E-13</c:v>
                </c:pt>
                <c:pt idx="12039">
                  <c:v>-2.1209289999999999E-13</c:v>
                </c:pt>
                <c:pt idx="12040">
                  <c:v>-1.6205129999999999E-13</c:v>
                </c:pt>
                <c:pt idx="12041">
                  <c:v>-2.6112160000000002E-13</c:v>
                </c:pt>
                <c:pt idx="12042">
                  <c:v>-2.2161500000000001E-13</c:v>
                </c:pt>
                <c:pt idx="12043">
                  <c:v>-2.9637349999999998E-13</c:v>
                </c:pt>
                <c:pt idx="12044">
                  <c:v>-2.983997E-13</c:v>
                </c:pt>
                <c:pt idx="12045">
                  <c:v>-2.6476839999999998E-13</c:v>
                </c:pt>
                <c:pt idx="12046">
                  <c:v>-4.4994249999999998E-13</c:v>
                </c:pt>
                <c:pt idx="12047">
                  <c:v>-4.3515309999999999E-13</c:v>
                </c:pt>
                <c:pt idx="12048">
                  <c:v>-5.1882600000000004E-13</c:v>
                </c:pt>
                <c:pt idx="12049">
                  <c:v>-4.5196859999999999E-13</c:v>
                </c:pt>
                <c:pt idx="12050">
                  <c:v>-5.4556879999999998E-13</c:v>
                </c:pt>
                <c:pt idx="12051">
                  <c:v>-4.8600520000000002E-13</c:v>
                </c:pt>
                <c:pt idx="12052">
                  <c:v>-4.6270630000000004E-13</c:v>
                </c:pt>
                <c:pt idx="12053">
                  <c:v>-4.7020249999999998E-13</c:v>
                </c:pt>
                <c:pt idx="12054">
                  <c:v>-3.938231E-13</c:v>
                </c:pt>
                <c:pt idx="12055">
                  <c:v>-5.0059220000000005E-13</c:v>
                </c:pt>
                <c:pt idx="12056">
                  <c:v>-5.0423900000000001E-13</c:v>
                </c:pt>
                <c:pt idx="12057">
                  <c:v>6.9519629999999994E-14</c:v>
                </c:pt>
                <c:pt idx="12058">
                  <c:v>1.092319E-13</c:v>
                </c:pt>
                <c:pt idx="12059">
                  <c:v>2.336365E-13</c:v>
                </c:pt>
                <c:pt idx="12060">
                  <c:v>2.7881930000000002E-13</c:v>
                </c:pt>
                <c:pt idx="12061">
                  <c:v>3.2400209999999998E-13</c:v>
                </c:pt>
                <c:pt idx="12062">
                  <c:v>4.4212559999999999E-13</c:v>
                </c:pt>
                <c:pt idx="12063">
                  <c:v>3.8255719999999999E-13</c:v>
                </c:pt>
                <c:pt idx="12064">
                  <c:v>5.1304020000000002E-13</c:v>
                </c:pt>
                <c:pt idx="12065">
                  <c:v>4.6421049999999998E-13</c:v>
                </c:pt>
                <c:pt idx="12066">
                  <c:v>5.6490929999999996E-13</c:v>
                </c:pt>
                <c:pt idx="12067">
                  <c:v>6.5223549999999998E-13</c:v>
                </c:pt>
                <c:pt idx="12068">
                  <c:v>2.2897639999999999E-13</c:v>
                </c:pt>
                <c:pt idx="12069">
                  <c:v>1.608983E-13</c:v>
                </c:pt>
                <c:pt idx="12070">
                  <c:v>1.6272179999999999E-13</c:v>
                </c:pt>
                <c:pt idx="12071">
                  <c:v>2.2515349999999999E-14</c:v>
                </c:pt>
                <c:pt idx="12072">
                  <c:v>-6.0144580000000005E-14</c:v>
                </c:pt>
                <c:pt idx="12073">
                  <c:v>-1.024875E-13</c:v>
                </c:pt>
                <c:pt idx="12074">
                  <c:v>-9.4586239999999999E-14</c:v>
                </c:pt>
                <c:pt idx="12075">
                  <c:v>-1.9203580000000001E-13</c:v>
                </c:pt>
                <c:pt idx="12076">
                  <c:v>-1.4462790000000001E-13</c:v>
                </c:pt>
                <c:pt idx="12077">
                  <c:v>-2.7550610000000002E-13</c:v>
                </c:pt>
                <c:pt idx="12078">
                  <c:v>-3.01236E-13</c:v>
                </c:pt>
                <c:pt idx="12079">
                  <c:v>-7.374291E-13</c:v>
                </c:pt>
                <c:pt idx="12080">
                  <c:v>-7.4067090000000003E-13</c:v>
                </c:pt>
                <c:pt idx="12081">
                  <c:v>-6.8779269999999998E-13</c:v>
                </c:pt>
                <c:pt idx="12082">
                  <c:v>-6.3025480000000001E-13</c:v>
                </c:pt>
                <c:pt idx="12083">
                  <c:v>-5.4637930000000004E-13</c:v>
                </c:pt>
                <c:pt idx="12084">
                  <c:v>-6.1465490000000001E-13</c:v>
                </c:pt>
                <c:pt idx="12085">
                  <c:v>-5.0667029999999997E-13</c:v>
                </c:pt>
                <c:pt idx="12086">
                  <c:v>-4.7891429999999998E-13</c:v>
                </c:pt>
                <c:pt idx="12087">
                  <c:v>-4.5845210000000003E-13</c:v>
                </c:pt>
                <c:pt idx="12088">
                  <c:v>-3.8713749999999997E-13</c:v>
                </c:pt>
                <c:pt idx="12089">
                  <c:v>-3.5026459999999999E-13</c:v>
                </c:pt>
                <c:pt idx="12090">
                  <c:v>4.2490349999999999E-13</c:v>
                </c:pt>
                <c:pt idx="12091">
                  <c:v>4.6907330000000003E-13</c:v>
                </c:pt>
                <c:pt idx="12092">
                  <c:v>4.7190980000000004E-13</c:v>
                </c:pt>
                <c:pt idx="12093">
                  <c:v>5.5396830000000004E-13</c:v>
                </c:pt>
                <c:pt idx="12094">
                  <c:v>5.8780469999999997E-13</c:v>
                </c:pt>
                <c:pt idx="12095">
                  <c:v>4.6096869999999996E-13</c:v>
                </c:pt>
                <c:pt idx="12096">
                  <c:v>4.9723650000000001E-13</c:v>
                </c:pt>
                <c:pt idx="12097">
                  <c:v>5.5356289999999997E-13</c:v>
                </c:pt>
                <c:pt idx="12098">
                  <c:v>5.8030800000000004E-13</c:v>
                </c:pt>
                <c:pt idx="12099">
                  <c:v>5.9550389999999997E-13</c:v>
                </c:pt>
                <c:pt idx="12100">
                  <c:v>5.5538639999999996E-13</c:v>
                </c:pt>
                <c:pt idx="12101">
                  <c:v>-5.2915860000000004E-13</c:v>
                </c:pt>
                <c:pt idx="12102">
                  <c:v>-5.7129889999999997E-13</c:v>
                </c:pt>
                <c:pt idx="12103">
                  <c:v>-6.5314839999999998E-13</c:v>
                </c:pt>
                <c:pt idx="12104">
                  <c:v>-6.6145489999999997E-13</c:v>
                </c:pt>
                <c:pt idx="12105">
                  <c:v>-7.2061329999999998E-13</c:v>
                </c:pt>
                <c:pt idx="12106">
                  <c:v>-8.6729389999999996E-13</c:v>
                </c:pt>
                <c:pt idx="12107">
                  <c:v>-8.3872810000000002E-13</c:v>
                </c:pt>
                <c:pt idx="12108">
                  <c:v>-8.9424009999999999E-13</c:v>
                </c:pt>
                <c:pt idx="12109">
                  <c:v>-7.9881630000000001E-13</c:v>
                </c:pt>
                <c:pt idx="12110">
                  <c:v>-8.0428629999999998E-13</c:v>
                </c:pt>
                <c:pt idx="12111">
                  <c:v>-8.034761E-13</c:v>
                </c:pt>
                <c:pt idx="12112">
                  <c:v>-1.8535009999999999E-13</c:v>
                </c:pt>
                <c:pt idx="12113">
                  <c:v>-1.041083E-13</c:v>
                </c:pt>
                <c:pt idx="12114">
                  <c:v>-8.1214770000000001E-14</c:v>
                </c:pt>
                <c:pt idx="12115">
                  <c:v>-7.0882259999999994E-14</c:v>
                </c:pt>
                <c:pt idx="12116">
                  <c:v>-3.011985E-15</c:v>
                </c:pt>
                <c:pt idx="12117">
                  <c:v>3.8763549999999999E-15</c:v>
                </c:pt>
                <c:pt idx="12118">
                  <c:v>1.572512E-13</c:v>
                </c:pt>
                <c:pt idx="12119">
                  <c:v>2.012183E-13</c:v>
                </c:pt>
                <c:pt idx="12120">
                  <c:v>2.7213309999999999E-13</c:v>
                </c:pt>
                <c:pt idx="12121">
                  <c:v>2.3728359999999998E-13</c:v>
                </c:pt>
                <c:pt idx="12122">
                  <c:v>2.970545E-13</c:v>
                </c:pt>
                <c:pt idx="12123">
                  <c:v>3.825574E-13</c:v>
                </c:pt>
                <c:pt idx="12124">
                  <c:v>3.30283E-13</c:v>
                </c:pt>
                <c:pt idx="12125">
                  <c:v>2.83682E-13</c:v>
                </c:pt>
                <c:pt idx="12126">
                  <c:v>2.5227689999999999E-13</c:v>
                </c:pt>
                <c:pt idx="12127">
                  <c:v>2.1884569999999999E-13</c:v>
                </c:pt>
                <c:pt idx="12128">
                  <c:v>1.8926410000000001E-13</c:v>
                </c:pt>
                <c:pt idx="12129">
                  <c:v>1.777152E-13</c:v>
                </c:pt>
                <c:pt idx="12130">
                  <c:v>1.408395E-13</c:v>
                </c:pt>
                <c:pt idx="12131">
                  <c:v>1.094345E-13</c:v>
                </c:pt>
                <c:pt idx="12132">
                  <c:v>1.7933609999999999E-13</c:v>
                </c:pt>
                <c:pt idx="12133">
                  <c:v>1.702185E-13</c:v>
                </c:pt>
                <c:pt idx="12134">
                  <c:v>1.7450400000000001E-14</c:v>
                </c:pt>
                <c:pt idx="12135">
                  <c:v>-2.590555E-14</c:v>
                </c:pt>
                <c:pt idx="12136">
                  <c:v>-3.1173069999999998E-14</c:v>
                </c:pt>
                <c:pt idx="12137">
                  <c:v>-3.3401650000000001E-14</c:v>
                </c:pt>
                <c:pt idx="12138">
                  <c:v>-8.2430289999999994E-14</c:v>
                </c:pt>
                <c:pt idx="12139">
                  <c:v>-5.8118560000000003E-14</c:v>
                </c:pt>
                <c:pt idx="12140">
                  <c:v>-3.563022E-14</c:v>
                </c:pt>
                <c:pt idx="12141">
                  <c:v>-6.6425119999999996E-14</c:v>
                </c:pt>
                <c:pt idx="12142">
                  <c:v>-6.2575719999999998E-14</c:v>
                </c:pt>
                <c:pt idx="12143">
                  <c:v>-1.3713169999999999E-13</c:v>
                </c:pt>
                <c:pt idx="12144">
                  <c:v>-4.8191279999999998E-14</c:v>
                </c:pt>
                <c:pt idx="12145">
                  <c:v>-3.9281019999999998E-13</c:v>
                </c:pt>
                <c:pt idx="12146">
                  <c:v>-3.9807769999999999E-13</c:v>
                </c:pt>
                <c:pt idx="12147">
                  <c:v>-4.8884139999999997E-13</c:v>
                </c:pt>
                <c:pt idx="12148">
                  <c:v>-4.9613499999999999E-13</c:v>
                </c:pt>
                <c:pt idx="12149">
                  <c:v>-6.3997960000000004E-13</c:v>
                </c:pt>
                <c:pt idx="12150">
                  <c:v>-6.2660789999999999E-13</c:v>
                </c:pt>
                <c:pt idx="12151">
                  <c:v>-6.6692500000000001E-13</c:v>
                </c:pt>
                <c:pt idx="12152">
                  <c:v>-7.21221E-13</c:v>
                </c:pt>
                <c:pt idx="12153">
                  <c:v>-7.2648870000000002E-13</c:v>
                </c:pt>
                <c:pt idx="12154">
                  <c:v>-6.6348079999999997E-13</c:v>
                </c:pt>
                <c:pt idx="12155">
                  <c:v>-7.7349119999999995E-13</c:v>
                </c:pt>
                <c:pt idx="12156">
                  <c:v>-6.7640690000000005E-14</c:v>
                </c:pt>
                <c:pt idx="12157">
                  <c:v>-6.7032869999999994E-14</c:v>
                </c:pt>
                <c:pt idx="12158">
                  <c:v>-1.6788630000000001E-14</c:v>
                </c:pt>
                <c:pt idx="12159">
                  <c:v>2.575691E-14</c:v>
                </c:pt>
                <c:pt idx="12160">
                  <c:v>2.5756920000000001E-14</c:v>
                </c:pt>
                <c:pt idx="12161">
                  <c:v>2.0790460000000001E-13</c:v>
                </c:pt>
                <c:pt idx="12162">
                  <c:v>2.1256469999999999E-13</c:v>
                </c:pt>
                <c:pt idx="12163">
                  <c:v>2.1864309999999999E-13</c:v>
                </c:pt>
                <c:pt idx="12164">
                  <c:v>2.8834210000000001E-13</c:v>
                </c:pt>
                <c:pt idx="12165">
                  <c:v>3.9734809999999998E-13</c:v>
                </c:pt>
                <c:pt idx="12166">
                  <c:v>3.9309320000000002E-13</c:v>
                </c:pt>
                <c:pt idx="12167">
                  <c:v>4.5853719999999998E-13</c:v>
                </c:pt>
                <c:pt idx="12168">
                  <c:v>3.9471409999999999E-13</c:v>
                </c:pt>
                <c:pt idx="12169">
                  <c:v>2.9989100000000002E-13</c:v>
                </c:pt>
                <c:pt idx="12170">
                  <c:v>3.6877959999999999E-13</c:v>
                </c:pt>
                <c:pt idx="12171">
                  <c:v>2.3079989999999998E-13</c:v>
                </c:pt>
                <c:pt idx="12172">
                  <c:v>1.87238E-13</c:v>
                </c:pt>
                <c:pt idx="12173">
                  <c:v>1.209834E-13</c:v>
                </c:pt>
                <c:pt idx="12174">
                  <c:v>3.7507590000000001E-14</c:v>
                </c:pt>
                <c:pt idx="12175">
                  <c:v>1.2588050000000001E-14</c:v>
                </c:pt>
                <c:pt idx="12176">
                  <c:v>-8.141731E-14</c:v>
                </c:pt>
                <c:pt idx="12177">
                  <c:v>-8.7900440000000006E-14</c:v>
                </c:pt>
                <c:pt idx="12178">
                  <c:v>-3.1643090000000001E-13</c:v>
                </c:pt>
                <c:pt idx="12179">
                  <c:v>-3.0083090000000001E-13</c:v>
                </c:pt>
                <c:pt idx="12180">
                  <c:v>-2.9596870000000001E-13</c:v>
                </c:pt>
                <c:pt idx="12181">
                  <c:v>-3.6181269999999999E-13</c:v>
                </c:pt>
                <c:pt idx="12182">
                  <c:v>-3.0022309999999998E-13</c:v>
                </c:pt>
                <c:pt idx="12183">
                  <c:v>-3.585713E-13</c:v>
                </c:pt>
                <c:pt idx="12184">
                  <c:v>-3.917971E-13</c:v>
                </c:pt>
                <c:pt idx="12185">
                  <c:v>-3.92E-13</c:v>
                </c:pt>
                <c:pt idx="12186">
                  <c:v>-3.2777629999999998E-13</c:v>
                </c:pt>
                <c:pt idx="12187">
                  <c:v>-3.9422840000000001E-13</c:v>
                </c:pt>
                <c:pt idx="12188">
                  <c:v>-3.4398410000000001E-13</c:v>
                </c:pt>
                <c:pt idx="12189">
                  <c:v>-5.1659739999999995E-13</c:v>
                </c:pt>
                <c:pt idx="12190">
                  <c:v>-5.170026E-13</c:v>
                </c:pt>
                <c:pt idx="12191">
                  <c:v>-4.8742330000000004E-13</c:v>
                </c:pt>
                <c:pt idx="12192">
                  <c:v>-4.6716340000000004E-13</c:v>
                </c:pt>
                <c:pt idx="12193">
                  <c:v>-4.1388039999999998E-13</c:v>
                </c:pt>
                <c:pt idx="12194">
                  <c:v>-3.4844120000000001E-13</c:v>
                </c:pt>
                <c:pt idx="12195">
                  <c:v>-3.8349060000000001E-13</c:v>
                </c:pt>
                <c:pt idx="12196">
                  <c:v>-3.7437370000000001E-13</c:v>
                </c:pt>
                <c:pt idx="12197">
                  <c:v>-2.509917E-13</c:v>
                </c:pt>
                <c:pt idx="12198">
                  <c:v>-2.817865E-13</c:v>
                </c:pt>
                <c:pt idx="12199">
                  <c:v>-2.4734499999999999E-13</c:v>
                </c:pt>
                <c:pt idx="12200">
                  <c:v>4.8872660000000004E-13</c:v>
                </c:pt>
                <c:pt idx="12201">
                  <c:v>4.9541300000000002E-13</c:v>
                </c:pt>
                <c:pt idx="12202">
                  <c:v>5.67138E-13</c:v>
                </c:pt>
                <c:pt idx="12203">
                  <c:v>5.3471990000000001E-13</c:v>
                </c:pt>
                <c:pt idx="12204">
                  <c:v>6.1698100000000003E-13</c:v>
                </c:pt>
                <c:pt idx="12205">
                  <c:v>6.6135309999999998E-13</c:v>
                </c:pt>
                <c:pt idx="12206">
                  <c:v>6.7472550000000002E-13</c:v>
                </c:pt>
                <c:pt idx="12207">
                  <c:v>6.5203300000000001E-13</c:v>
                </c:pt>
                <c:pt idx="12208">
                  <c:v>6.3886299999999998E-13</c:v>
                </c:pt>
                <c:pt idx="12209">
                  <c:v>6.6905249999999999E-13</c:v>
                </c:pt>
                <c:pt idx="12210">
                  <c:v>6.3116359999999997E-13</c:v>
                </c:pt>
                <c:pt idx="12211">
                  <c:v>-1.88389E-13</c:v>
                </c:pt>
                <c:pt idx="12212">
                  <c:v>-9.661213E-14</c:v>
                </c:pt>
                <c:pt idx="12213">
                  <c:v>-2.4997860000000001E-13</c:v>
                </c:pt>
                <c:pt idx="12214">
                  <c:v>-2.3174489999999998E-13</c:v>
                </c:pt>
                <c:pt idx="12215">
                  <c:v>-2.7185920000000001E-13</c:v>
                </c:pt>
                <c:pt idx="12216">
                  <c:v>-3.052879E-13</c:v>
                </c:pt>
                <c:pt idx="12217">
                  <c:v>-2.9556319999999998E-13</c:v>
                </c:pt>
                <c:pt idx="12218">
                  <c:v>-3.2311649999999999E-13</c:v>
                </c:pt>
                <c:pt idx="12219">
                  <c:v>-3.3790599999999998E-13</c:v>
                </c:pt>
                <c:pt idx="12220">
                  <c:v>-3.9584910000000001E-13</c:v>
                </c:pt>
                <c:pt idx="12221">
                  <c:v>-4.3819210000000002E-13</c:v>
                </c:pt>
                <c:pt idx="12222">
                  <c:v>-6.2336629999999998E-13</c:v>
                </c:pt>
                <c:pt idx="12223">
                  <c:v>-6.0047270000000001E-13</c:v>
                </c:pt>
                <c:pt idx="12224">
                  <c:v>-6.2721569999999997E-13</c:v>
                </c:pt>
                <c:pt idx="12225">
                  <c:v>-6.1728859999999999E-13</c:v>
                </c:pt>
                <c:pt idx="12226">
                  <c:v>-5.3057669999999996E-13</c:v>
                </c:pt>
                <c:pt idx="12227">
                  <c:v>-5.6947530000000003E-13</c:v>
                </c:pt>
                <c:pt idx="12228">
                  <c:v>-4.6615040000000002E-13</c:v>
                </c:pt>
                <c:pt idx="12229">
                  <c:v>-4.2157899999999999E-13</c:v>
                </c:pt>
                <c:pt idx="12230">
                  <c:v>-4.0071150000000002E-13</c:v>
                </c:pt>
                <c:pt idx="12231">
                  <c:v>-4.4102849999999998E-13</c:v>
                </c:pt>
                <c:pt idx="12232">
                  <c:v>-3.8065430000000001E-13</c:v>
                </c:pt>
                <c:pt idx="12233">
                  <c:v>1.4489180000000001E-13</c:v>
                </c:pt>
                <c:pt idx="12234">
                  <c:v>1.369899E-13</c:v>
                </c:pt>
                <c:pt idx="12235">
                  <c:v>1.868328E-13</c:v>
                </c:pt>
                <c:pt idx="12236">
                  <c:v>2.6889120000000001E-13</c:v>
                </c:pt>
                <c:pt idx="12237">
                  <c:v>2.3849919999999999E-13</c:v>
                </c:pt>
                <c:pt idx="12238">
                  <c:v>3.7627630000000002E-13</c:v>
                </c:pt>
                <c:pt idx="12239">
                  <c:v>3.5601500000000002E-13</c:v>
                </c:pt>
                <c:pt idx="12240">
                  <c:v>3.1812630000000001E-13</c:v>
                </c:pt>
                <c:pt idx="12241">
                  <c:v>3.6634829999999998E-13</c:v>
                </c:pt>
                <c:pt idx="12242">
                  <c:v>3.2845960000000002E-13</c:v>
                </c:pt>
                <c:pt idx="12243">
                  <c:v>3.829625E-13</c:v>
                </c:pt>
                <c:pt idx="12244">
                  <c:v>3.3534850000000002E-13</c:v>
                </c:pt>
                <c:pt idx="12245">
                  <c:v>3.4649219999999998E-13</c:v>
                </c:pt>
                <c:pt idx="12246">
                  <c:v>3.4183210000000002E-13</c:v>
                </c:pt>
                <c:pt idx="12247">
                  <c:v>2.8570810000000002E-13</c:v>
                </c:pt>
                <c:pt idx="12248">
                  <c:v>1.8521190000000001E-13</c:v>
                </c:pt>
                <c:pt idx="12249">
                  <c:v>1.7568900000000001E-13</c:v>
                </c:pt>
                <c:pt idx="12250">
                  <c:v>1.2827750000000001E-13</c:v>
                </c:pt>
                <c:pt idx="12251">
                  <c:v>1.673819E-13</c:v>
                </c:pt>
                <c:pt idx="12252">
                  <c:v>3.9736169999999998E-14</c:v>
                </c:pt>
                <c:pt idx="12253">
                  <c:v>3.4063419999999998E-14</c:v>
                </c:pt>
                <c:pt idx="12254">
                  <c:v>-2.4689960000000001E-14</c:v>
                </c:pt>
                <c:pt idx="12255">
                  <c:v>-3.6079970000000002E-13</c:v>
                </c:pt>
                <c:pt idx="12256">
                  <c:v>-4.4710629999999998E-13</c:v>
                </c:pt>
                <c:pt idx="12257">
                  <c:v>-4.0456069999999999E-13</c:v>
                </c:pt>
                <c:pt idx="12258">
                  <c:v>-4.6128809999999996E-13</c:v>
                </c:pt>
                <c:pt idx="12259">
                  <c:v>-4.2198409999999998E-13</c:v>
                </c:pt>
                <c:pt idx="12260">
                  <c:v>-3.5695020000000002E-13</c:v>
                </c:pt>
                <c:pt idx="12261">
                  <c:v>-4.1833730000000002E-13</c:v>
                </c:pt>
                <c:pt idx="12262">
                  <c:v>-3.7761530000000002E-13</c:v>
                </c:pt>
                <c:pt idx="12263">
                  <c:v>-2.9151110000000002E-13</c:v>
                </c:pt>
                <c:pt idx="12264">
                  <c:v>-3.1825409999999998E-13</c:v>
                </c:pt>
                <c:pt idx="12265">
                  <c:v>-2.8117879999999998E-13</c:v>
                </c:pt>
                <c:pt idx="12266">
                  <c:v>-2.2222280000000001E-13</c:v>
                </c:pt>
                <c:pt idx="12267">
                  <c:v>-1.519214E-13</c:v>
                </c:pt>
                <c:pt idx="12268">
                  <c:v>-2.1999420000000001E-13</c:v>
                </c:pt>
                <c:pt idx="12269">
                  <c:v>-2.1006699999999999E-13</c:v>
                </c:pt>
                <c:pt idx="12270">
                  <c:v>-2.045968E-13</c:v>
                </c:pt>
                <c:pt idx="12271">
                  <c:v>-2.8867490000000002E-13</c:v>
                </c:pt>
                <c:pt idx="12272">
                  <c:v>-2.9718399999999999E-13</c:v>
                </c:pt>
                <c:pt idx="12273">
                  <c:v>-3.1379700000000002E-13</c:v>
                </c:pt>
                <c:pt idx="12274">
                  <c:v>-3.4297119999999999E-13</c:v>
                </c:pt>
                <c:pt idx="12275">
                  <c:v>-3.0690870000000001E-13</c:v>
                </c:pt>
                <c:pt idx="12276">
                  <c:v>-3.5613999999999998E-13</c:v>
                </c:pt>
                <c:pt idx="12277">
                  <c:v>-2.769242E-13</c:v>
                </c:pt>
                <c:pt idx="12278">
                  <c:v>-2.1310580000000001E-13</c:v>
                </c:pt>
                <c:pt idx="12279">
                  <c:v>-1.6873700000000001E-13</c:v>
                </c:pt>
                <c:pt idx="12280">
                  <c:v>-1.2213950000000001E-13</c:v>
                </c:pt>
                <c:pt idx="12281">
                  <c:v>-1.9466959999999999E-13</c:v>
                </c:pt>
                <c:pt idx="12282">
                  <c:v>-3.1375650000000002E-14</c:v>
                </c:pt>
                <c:pt idx="12283">
                  <c:v>-8.2430310000000003E-14</c:v>
                </c:pt>
                <c:pt idx="12284">
                  <c:v>-1.2477320000000001E-13</c:v>
                </c:pt>
                <c:pt idx="12285">
                  <c:v>-2.2461340000000001E-14</c:v>
                </c:pt>
                <c:pt idx="12286">
                  <c:v>-1.1464329999999999E-13</c:v>
                </c:pt>
                <c:pt idx="12287">
                  <c:v>1.3195849999999999E-14</c:v>
                </c:pt>
                <c:pt idx="12288">
                  <c:v>4.8447870000000003E-14</c:v>
                </c:pt>
                <c:pt idx="12289">
                  <c:v>1.5846690000000001E-13</c:v>
                </c:pt>
                <c:pt idx="12290">
                  <c:v>6.7898719999999997E-14</c:v>
                </c:pt>
                <c:pt idx="12291">
                  <c:v>7.8434610000000003E-14</c:v>
                </c:pt>
                <c:pt idx="12292">
                  <c:v>1.0983970000000001E-13</c:v>
                </c:pt>
                <c:pt idx="12293">
                  <c:v>1.280749E-13</c:v>
                </c:pt>
                <c:pt idx="12294">
                  <c:v>1.3577420000000001E-13</c:v>
                </c:pt>
                <c:pt idx="12295">
                  <c:v>9.8898570000000005E-14</c:v>
                </c:pt>
                <c:pt idx="12296">
                  <c:v>7.033008E-14</c:v>
                </c:pt>
                <c:pt idx="12297">
                  <c:v>4.4193320000000001E-14</c:v>
                </c:pt>
                <c:pt idx="12298">
                  <c:v>7.0937919999999994E-14</c:v>
                </c:pt>
                <c:pt idx="12299">
                  <c:v>5.7565440000000002E-14</c:v>
                </c:pt>
                <c:pt idx="12300">
                  <c:v>-4.7786080000000003E-14</c:v>
                </c:pt>
                <c:pt idx="12301">
                  <c:v>-1.9219789999999999E-14</c:v>
                </c:pt>
                <c:pt idx="12302">
                  <c:v>-4.1505560000000002E-14</c:v>
                </c:pt>
                <c:pt idx="12303">
                  <c:v>-1.3895509999999999E-13</c:v>
                </c:pt>
                <c:pt idx="12304">
                  <c:v>-6.6830249999999997E-14</c:v>
                </c:pt>
                <c:pt idx="12305">
                  <c:v>-1.679266E-13</c:v>
                </c:pt>
                <c:pt idx="12306">
                  <c:v>-1.310538E-13</c:v>
                </c:pt>
                <c:pt idx="12307">
                  <c:v>-1.545551E-13</c:v>
                </c:pt>
                <c:pt idx="12308">
                  <c:v>-1.66711E-13</c:v>
                </c:pt>
                <c:pt idx="12309">
                  <c:v>-1.188979E-13</c:v>
                </c:pt>
                <c:pt idx="12310">
                  <c:v>-1.160616E-13</c:v>
                </c:pt>
                <c:pt idx="12311">
                  <c:v>-1.6144340000000001E-13</c:v>
                </c:pt>
                <c:pt idx="12312">
                  <c:v>-2.4288779999999998E-13</c:v>
                </c:pt>
                <c:pt idx="12313">
                  <c:v>-2.2890840000000002E-13</c:v>
                </c:pt>
                <c:pt idx="12314">
                  <c:v>-2.17563E-13</c:v>
                </c:pt>
                <c:pt idx="12315">
                  <c:v>-2.1979170000000001E-13</c:v>
                </c:pt>
                <c:pt idx="12316">
                  <c:v>-1.5293429999999999E-13</c:v>
                </c:pt>
                <c:pt idx="12317">
                  <c:v>-1.4705900000000001E-13</c:v>
                </c:pt>
                <c:pt idx="12318">
                  <c:v>-2.0581240000000001E-13</c:v>
                </c:pt>
                <c:pt idx="12319">
                  <c:v>-1.8859149999999999E-13</c:v>
                </c:pt>
                <c:pt idx="12320">
                  <c:v>-2.1209280000000001E-13</c:v>
                </c:pt>
                <c:pt idx="12321">
                  <c:v>9.4238430000000003E-14</c:v>
                </c:pt>
                <c:pt idx="12322">
                  <c:v>7.9042449999999998E-14</c:v>
                </c:pt>
                <c:pt idx="12323">
                  <c:v>1.6515310000000001E-13</c:v>
                </c:pt>
                <c:pt idx="12324">
                  <c:v>9.2009710000000005E-14</c:v>
                </c:pt>
                <c:pt idx="12325">
                  <c:v>1.481336E-13</c:v>
                </c:pt>
                <c:pt idx="12326">
                  <c:v>1.410421E-13</c:v>
                </c:pt>
                <c:pt idx="12327">
                  <c:v>1.317219E-13</c:v>
                </c:pt>
                <c:pt idx="12328">
                  <c:v>1.645453E-13</c:v>
                </c:pt>
                <c:pt idx="12329">
                  <c:v>1.5785910000000001E-13</c:v>
                </c:pt>
                <c:pt idx="12330">
                  <c:v>1.734603E-13</c:v>
                </c:pt>
                <c:pt idx="12331">
                  <c:v>1.87238E-13</c:v>
                </c:pt>
                <c:pt idx="12332">
                  <c:v>1.6515310000000001E-13</c:v>
                </c:pt>
                <c:pt idx="12333">
                  <c:v>1.9291110000000001E-13</c:v>
                </c:pt>
                <c:pt idx="12334">
                  <c:v>2.042575E-13</c:v>
                </c:pt>
                <c:pt idx="12335">
                  <c:v>1.742707E-13</c:v>
                </c:pt>
                <c:pt idx="12336">
                  <c:v>2.3566260000000001E-13</c:v>
                </c:pt>
                <c:pt idx="12337">
                  <c:v>2.5896310000000001E-13</c:v>
                </c:pt>
                <c:pt idx="12338">
                  <c:v>2.6524409999999998E-13</c:v>
                </c:pt>
                <c:pt idx="12339">
                  <c:v>2.8084539999999998E-13</c:v>
                </c:pt>
                <c:pt idx="12340">
                  <c:v>2.9158389999999999E-13</c:v>
                </c:pt>
                <c:pt idx="12341">
                  <c:v>3.501391E-13</c:v>
                </c:pt>
                <c:pt idx="12342">
                  <c:v>3.1002159999999999E-13</c:v>
                </c:pt>
                <c:pt idx="12343">
                  <c:v>8.4513009999999999E-14</c:v>
                </c:pt>
                <c:pt idx="12344">
                  <c:v>2.73777E-14</c:v>
                </c:pt>
                <c:pt idx="12345">
                  <c:v>1.1169880000000001E-14</c:v>
                </c:pt>
                <c:pt idx="12346">
                  <c:v>-6.0752340000000001E-14</c:v>
                </c:pt>
                <c:pt idx="12347">
                  <c:v>4.2815550000000002E-15</c:v>
                </c:pt>
                <c:pt idx="12348">
                  <c:v>-3.6643209999999999E-14</c:v>
                </c:pt>
                <c:pt idx="12349">
                  <c:v>-4.1708130000000002E-14</c:v>
                </c:pt>
                <c:pt idx="12350">
                  <c:v>4.2369939999999998E-14</c:v>
                </c:pt>
                <c:pt idx="12351">
                  <c:v>3.7710190000000002E-14</c:v>
                </c:pt>
                <c:pt idx="12352">
                  <c:v>-9.114198E-14</c:v>
                </c:pt>
                <c:pt idx="12353">
                  <c:v>2.0894579999999999E-14</c:v>
                </c:pt>
                <c:pt idx="12354">
                  <c:v>-4.6570479999999999E-14</c:v>
                </c:pt>
                <c:pt idx="12355">
                  <c:v>-4.2518529999999998E-14</c:v>
                </c:pt>
                <c:pt idx="12356">
                  <c:v>-7.3110819999999995E-14</c:v>
                </c:pt>
                <c:pt idx="12357">
                  <c:v>-7.6960170000000002E-14</c:v>
                </c:pt>
                <c:pt idx="12358">
                  <c:v>-1.1991090000000001E-13</c:v>
                </c:pt>
                <c:pt idx="12359">
                  <c:v>-8.141731E-14</c:v>
                </c:pt>
                <c:pt idx="12360">
                  <c:v>-1.2173430000000001E-13</c:v>
                </c:pt>
                <c:pt idx="12361">
                  <c:v>-1.6448239999999999E-13</c:v>
                </c:pt>
                <c:pt idx="12362">
                  <c:v>-1.152512E-13</c:v>
                </c:pt>
                <c:pt idx="12363">
                  <c:v>-8.4861490000000001E-14</c:v>
                </c:pt>
                <c:pt idx="12364">
                  <c:v>-1.401707E-13</c:v>
                </c:pt>
                <c:pt idx="12365">
                  <c:v>-5.7291989999999999E-13</c:v>
                </c:pt>
                <c:pt idx="12366">
                  <c:v>-5.3584419999999997E-13</c:v>
                </c:pt>
                <c:pt idx="12367">
                  <c:v>-4.6675840000000001E-13</c:v>
                </c:pt>
                <c:pt idx="12368">
                  <c:v>-6.5821340000000002E-13</c:v>
                </c:pt>
                <c:pt idx="12369">
                  <c:v>-5.9317950000000002E-13</c:v>
                </c:pt>
                <c:pt idx="12370">
                  <c:v>-5.7595869999999996E-13</c:v>
                </c:pt>
                <c:pt idx="12371">
                  <c:v>-6.5071719999999998E-13</c:v>
                </c:pt>
                <c:pt idx="12372">
                  <c:v>-6.480835E-13</c:v>
                </c:pt>
                <c:pt idx="12373">
                  <c:v>-7.5728379999999995E-13</c:v>
                </c:pt>
                <c:pt idx="12374">
                  <c:v>-7.3904990000000001E-13</c:v>
                </c:pt>
                <c:pt idx="12375">
                  <c:v>-7.5302920000000002E-13</c:v>
                </c:pt>
                <c:pt idx="12376">
                  <c:v>7.9245069999999995E-14</c:v>
                </c:pt>
                <c:pt idx="12377">
                  <c:v>8.4107799999999999E-14</c:v>
                </c:pt>
                <c:pt idx="12378">
                  <c:v>5.1284430000000001E-14</c:v>
                </c:pt>
                <c:pt idx="12379">
                  <c:v>1.1895730000000001E-13</c:v>
                </c:pt>
                <c:pt idx="12380">
                  <c:v>8.8970520000000006E-14</c:v>
                </c:pt>
                <c:pt idx="12381">
                  <c:v>9.9709029999999997E-14</c:v>
                </c:pt>
                <c:pt idx="12382">
                  <c:v>1.60493E-13</c:v>
                </c:pt>
                <c:pt idx="12383">
                  <c:v>1.6272179999999999E-13</c:v>
                </c:pt>
                <c:pt idx="12384">
                  <c:v>1.4225780000000001E-13</c:v>
                </c:pt>
                <c:pt idx="12385">
                  <c:v>1.1368929999999999E-13</c:v>
                </c:pt>
                <c:pt idx="12386">
                  <c:v>1.7852560000000001E-13</c:v>
                </c:pt>
                <c:pt idx="12387">
                  <c:v>1.4995709999999999E-13</c:v>
                </c:pt>
                <c:pt idx="12388">
                  <c:v>1.3010099999999999E-13</c:v>
                </c:pt>
                <c:pt idx="12389">
                  <c:v>1.408395E-13</c:v>
                </c:pt>
                <c:pt idx="12390">
                  <c:v>3.7507580000000003E-14</c:v>
                </c:pt>
                <c:pt idx="12391">
                  <c:v>1.179442E-13</c:v>
                </c:pt>
                <c:pt idx="12392">
                  <c:v>1.110554E-13</c:v>
                </c:pt>
                <c:pt idx="12393">
                  <c:v>1.072057E-13</c:v>
                </c:pt>
                <c:pt idx="12394">
                  <c:v>1.9676079999999999E-13</c:v>
                </c:pt>
                <c:pt idx="12395">
                  <c:v>1.712315E-13</c:v>
                </c:pt>
                <c:pt idx="12396">
                  <c:v>2.2229010000000001E-13</c:v>
                </c:pt>
                <c:pt idx="12397">
                  <c:v>2.3120500000000002E-13</c:v>
                </c:pt>
                <c:pt idx="12398">
                  <c:v>2.2917900000000002E-13</c:v>
                </c:pt>
                <c:pt idx="12399">
                  <c:v>2.4338729999999999E-14</c:v>
                </c:pt>
                <c:pt idx="12400">
                  <c:v>1.02343E-13</c:v>
                </c:pt>
                <c:pt idx="12401">
                  <c:v>1.347611E-13</c:v>
                </c:pt>
                <c:pt idx="12402">
                  <c:v>1.2425740000000001E-15</c:v>
                </c:pt>
                <c:pt idx="12403">
                  <c:v>1.6272179999999999E-13</c:v>
                </c:pt>
                <c:pt idx="12404">
                  <c:v>4.8245270000000002E-14</c:v>
                </c:pt>
                <c:pt idx="12405">
                  <c:v>1.3195860000000001E-14</c:v>
                </c:pt>
                <c:pt idx="12406">
                  <c:v>7.1140540000000004E-14</c:v>
                </c:pt>
                <c:pt idx="12407">
                  <c:v>5.6552369999999999E-14</c:v>
                </c:pt>
                <c:pt idx="12408">
                  <c:v>-4.0897760000000001E-14</c:v>
                </c:pt>
                <c:pt idx="12409">
                  <c:v>-4.0249790000000004E-15</c:v>
                </c:pt>
                <c:pt idx="12410">
                  <c:v>8.0865980000000005E-14</c:v>
                </c:pt>
                <c:pt idx="12411">
                  <c:v>4.5408900000000002E-14</c:v>
                </c:pt>
                <c:pt idx="12412">
                  <c:v>1.033561E-13</c:v>
                </c:pt>
                <c:pt idx="12413">
                  <c:v>5.634976E-14</c:v>
                </c:pt>
                <c:pt idx="12414">
                  <c:v>6.3480040000000001E-16</c:v>
                </c:pt>
                <c:pt idx="12415">
                  <c:v>5.1284430000000001E-14</c:v>
                </c:pt>
                <c:pt idx="12416">
                  <c:v>-1.840941E-14</c:v>
                </c:pt>
                <c:pt idx="12417">
                  <c:v>-1.308512E-13</c:v>
                </c:pt>
                <c:pt idx="12418">
                  <c:v>-2.205616E-14</c:v>
                </c:pt>
                <c:pt idx="12419">
                  <c:v>-1.2619139999999999E-13</c:v>
                </c:pt>
                <c:pt idx="12420">
                  <c:v>-1.764357E-13</c:v>
                </c:pt>
                <c:pt idx="12421">
                  <c:v>-1.918331E-13</c:v>
                </c:pt>
                <c:pt idx="12422">
                  <c:v>-1.4402E-13</c:v>
                </c:pt>
                <c:pt idx="12423">
                  <c:v>-1.768409E-13</c:v>
                </c:pt>
                <c:pt idx="12424">
                  <c:v>-2.2992160000000001E-13</c:v>
                </c:pt>
                <c:pt idx="12425">
                  <c:v>-2.052046E-13</c:v>
                </c:pt>
                <c:pt idx="12426">
                  <c:v>-2.3437870000000001E-13</c:v>
                </c:pt>
                <c:pt idx="12427">
                  <c:v>-3.0508520000000002E-13</c:v>
                </c:pt>
                <c:pt idx="12428">
                  <c:v>-2.740879E-13</c:v>
                </c:pt>
                <c:pt idx="12429">
                  <c:v>-3.654595E-13</c:v>
                </c:pt>
                <c:pt idx="12430">
                  <c:v>-3.23927E-13</c:v>
                </c:pt>
                <c:pt idx="12431">
                  <c:v>-1.6022789999999999E-13</c:v>
                </c:pt>
                <c:pt idx="12432">
                  <c:v>-1.1342779999999999E-13</c:v>
                </c:pt>
                <c:pt idx="12433">
                  <c:v>-1.52124E-13</c:v>
                </c:pt>
                <c:pt idx="12434">
                  <c:v>-9.7017390000000002E-14</c:v>
                </c:pt>
                <c:pt idx="12435">
                  <c:v>-2.793151E-14</c:v>
                </c:pt>
                <c:pt idx="12436">
                  <c:v>-5.4471850000000002E-14</c:v>
                </c:pt>
                <c:pt idx="12437">
                  <c:v>4.399072E-14</c:v>
                </c:pt>
                <c:pt idx="12438">
                  <c:v>8.3499970000000003E-14</c:v>
                </c:pt>
                <c:pt idx="12439">
                  <c:v>4.7029679999999997E-14</c:v>
                </c:pt>
                <c:pt idx="12440">
                  <c:v>1.9817910000000001E-13</c:v>
                </c:pt>
                <c:pt idx="12441">
                  <c:v>7.9447690000000004E-14</c:v>
                </c:pt>
                <c:pt idx="12442">
                  <c:v>1.207808E-13</c:v>
                </c:pt>
                <c:pt idx="12443">
                  <c:v>9.7075049999999996E-14</c:v>
                </c:pt>
                <c:pt idx="12444">
                  <c:v>1.5198330000000001E-13</c:v>
                </c:pt>
                <c:pt idx="12445">
                  <c:v>1.9838170000000001E-13</c:v>
                </c:pt>
                <c:pt idx="12446">
                  <c:v>1.611009E-13</c:v>
                </c:pt>
                <c:pt idx="12447">
                  <c:v>1.203756E-13</c:v>
                </c:pt>
                <c:pt idx="12448">
                  <c:v>5.493147E-14</c:v>
                </c:pt>
                <c:pt idx="12449">
                  <c:v>6.5669980000000003E-14</c:v>
                </c:pt>
                <c:pt idx="12450">
                  <c:v>1.272645E-13</c:v>
                </c:pt>
                <c:pt idx="12451">
                  <c:v>2.5351730000000001E-14</c:v>
                </c:pt>
                <c:pt idx="12452">
                  <c:v>4.2167339999999998E-14</c:v>
                </c:pt>
                <c:pt idx="12453">
                  <c:v>-4.9406880000000001E-14</c:v>
                </c:pt>
                <c:pt idx="12454">
                  <c:v>-2.8093779999999999E-15</c:v>
                </c:pt>
                <c:pt idx="12455">
                  <c:v>-5.3864010000000001E-14</c:v>
                </c:pt>
                <c:pt idx="12456">
                  <c:v>-5.2040650000000001E-14</c:v>
                </c:pt>
                <c:pt idx="12457">
                  <c:v>-8.2227720000000001E-14</c:v>
                </c:pt>
                <c:pt idx="12458">
                  <c:v>-1.020823E-13</c:v>
                </c:pt>
                <c:pt idx="12459">
                  <c:v>4.4841649999999998E-15</c:v>
                </c:pt>
                <c:pt idx="12460">
                  <c:v>-9.8840709999999997E-14</c:v>
                </c:pt>
                <c:pt idx="12461">
                  <c:v>-4.8596479999999999E-14</c:v>
                </c:pt>
                <c:pt idx="12462">
                  <c:v>-1.4965250000000002E-14</c:v>
                </c:pt>
                <c:pt idx="12463">
                  <c:v>-1.0876799999999999E-13</c:v>
                </c:pt>
                <c:pt idx="12464">
                  <c:v>-2.6456569999999999E-13</c:v>
                </c:pt>
                <c:pt idx="12465">
                  <c:v>-2.6314750000000002E-13</c:v>
                </c:pt>
                <c:pt idx="12466">
                  <c:v>-2.6841509999999998E-13</c:v>
                </c:pt>
                <c:pt idx="12467">
                  <c:v>-3.1339170000000001E-13</c:v>
                </c:pt>
                <c:pt idx="12468">
                  <c:v>-3.024515E-13</c:v>
                </c:pt>
                <c:pt idx="12469">
                  <c:v>-2.4045650000000002E-13</c:v>
                </c:pt>
                <c:pt idx="12470">
                  <c:v>-2.7915279999999998E-13</c:v>
                </c:pt>
                <c:pt idx="12471">
                  <c:v>-3.0812430000000001E-13</c:v>
                </c:pt>
                <c:pt idx="12472">
                  <c:v>-2.953605E-13</c:v>
                </c:pt>
                <c:pt idx="12473">
                  <c:v>-2.9637359999999999E-13</c:v>
                </c:pt>
                <c:pt idx="12474">
                  <c:v>-2.3559430000000002E-13</c:v>
                </c:pt>
                <c:pt idx="12475">
                  <c:v>-2.9070089999999998E-13</c:v>
                </c:pt>
                <c:pt idx="12476">
                  <c:v>-2.5322020000000002E-13</c:v>
                </c:pt>
                <c:pt idx="12477">
                  <c:v>-3.2109049999999998E-13</c:v>
                </c:pt>
                <c:pt idx="12478">
                  <c:v>-2.5078910000000002E-13</c:v>
                </c:pt>
                <c:pt idx="12479">
                  <c:v>-2.937398E-13</c:v>
                </c:pt>
                <c:pt idx="12480">
                  <c:v>-3.0569310000000001E-13</c:v>
                </c:pt>
                <c:pt idx="12481">
                  <c:v>-3.41958E-13</c:v>
                </c:pt>
                <c:pt idx="12482">
                  <c:v>-3.4013460000000002E-13</c:v>
                </c:pt>
                <c:pt idx="12483">
                  <c:v>-3.081242E-13</c:v>
                </c:pt>
                <c:pt idx="12484">
                  <c:v>-2.153345E-13</c:v>
                </c:pt>
                <c:pt idx="12485">
                  <c:v>-2.7307480000000001E-13</c:v>
                </c:pt>
                <c:pt idx="12486">
                  <c:v>-1.426019E-13</c:v>
                </c:pt>
                <c:pt idx="12487">
                  <c:v>-1.5009799999999999E-13</c:v>
                </c:pt>
                <c:pt idx="12488">
                  <c:v>-8.3240710000000005E-14</c:v>
                </c:pt>
                <c:pt idx="12489">
                  <c:v>-1.4402E-13</c:v>
                </c:pt>
                <c:pt idx="12490">
                  <c:v>-1.030953E-13</c:v>
                </c:pt>
                <c:pt idx="12491">
                  <c:v>-1.1991090000000001E-13</c:v>
                </c:pt>
                <c:pt idx="12492">
                  <c:v>-1.2153170000000001E-13</c:v>
                </c:pt>
                <c:pt idx="12493">
                  <c:v>-1.2517839999999999E-13</c:v>
                </c:pt>
                <c:pt idx="12494">
                  <c:v>-1.3490310000000001E-13</c:v>
                </c:pt>
                <c:pt idx="12495">
                  <c:v>-1.1464329999999999E-13</c:v>
                </c:pt>
                <c:pt idx="12496">
                  <c:v>-1.298382E-13</c:v>
                </c:pt>
                <c:pt idx="12497">
                  <c:v>-1.2335500000000001E-13</c:v>
                </c:pt>
                <c:pt idx="12498">
                  <c:v>-7.554196E-14</c:v>
                </c:pt>
                <c:pt idx="12499">
                  <c:v>-1.567837E-13</c:v>
                </c:pt>
                <c:pt idx="12500">
                  <c:v>-6.3993920000000002E-14</c:v>
                </c:pt>
                <c:pt idx="12501">
                  <c:v>-1.045135E-13</c:v>
                </c:pt>
                <c:pt idx="12502">
                  <c:v>-4.1708149999999998E-14</c:v>
                </c:pt>
                <c:pt idx="12503">
                  <c:v>-5.1432840000000001E-14</c:v>
                </c:pt>
                <c:pt idx="12504">
                  <c:v>-1.122122E-13</c:v>
                </c:pt>
                <c:pt idx="12505">
                  <c:v>-2.9147080000000003E-14</c:v>
                </c:pt>
                <c:pt idx="12506">
                  <c:v>-6.1157540000000003E-14</c:v>
                </c:pt>
                <c:pt idx="12507">
                  <c:v>-1.8940189999999999E-13</c:v>
                </c:pt>
                <c:pt idx="12508">
                  <c:v>-4.2923729999999999E-14</c:v>
                </c:pt>
                <c:pt idx="12509">
                  <c:v>-5.7713399999999995E-14</c:v>
                </c:pt>
                <c:pt idx="12510">
                  <c:v>-3.5832820000000001E-14</c:v>
                </c:pt>
                <c:pt idx="12511">
                  <c:v>-2.6310730000000001E-14</c:v>
                </c:pt>
                <c:pt idx="12512">
                  <c:v>-4.7988690000000002E-14</c:v>
                </c:pt>
                <c:pt idx="12513">
                  <c:v>-6.9464050000000004E-14</c:v>
                </c:pt>
                <c:pt idx="12514">
                  <c:v>1.299325E-14</c:v>
                </c:pt>
                <c:pt idx="12515">
                  <c:v>-1.091329E-14</c:v>
                </c:pt>
                <c:pt idx="12516">
                  <c:v>-1.5167849999999999E-14</c:v>
                </c:pt>
                <c:pt idx="12517">
                  <c:v>-1.4762650000000001E-14</c:v>
                </c:pt>
                <c:pt idx="12518">
                  <c:v>4.0343960000000002E-14</c:v>
                </c:pt>
                <c:pt idx="12519">
                  <c:v>3.4266019999999999E-14</c:v>
                </c:pt>
                <c:pt idx="12520">
                  <c:v>2.474393E-14</c:v>
                </c:pt>
                <c:pt idx="12521">
                  <c:v>5.148704E-14</c:v>
                </c:pt>
                <c:pt idx="12522">
                  <c:v>2.1502360000000001E-14</c:v>
                </c:pt>
                <c:pt idx="12523">
                  <c:v>4.6016699999999997E-14</c:v>
                </c:pt>
                <c:pt idx="12524">
                  <c:v>4.6219289999999999E-14</c:v>
                </c:pt>
                <c:pt idx="12525">
                  <c:v>1.765301E-14</c:v>
                </c:pt>
                <c:pt idx="12526">
                  <c:v>8.9412869999999995E-15</c:v>
                </c:pt>
                <c:pt idx="12527">
                  <c:v>2.5959519999999999E-14</c:v>
                </c:pt>
                <c:pt idx="12528">
                  <c:v>4.0789579999999999E-15</c:v>
                </c:pt>
                <c:pt idx="12529">
                  <c:v>1.82608E-14</c:v>
                </c:pt>
                <c:pt idx="12530">
                  <c:v>2.008418E-14</c:v>
                </c:pt>
                <c:pt idx="12531">
                  <c:v>2.312314E-14</c:v>
                </c:pt>
                <c:pt idx="12532">
                  <c:v>5.6754990000000002E-14</c:v>
                </c:pt>
                <c:pt idx="12533">
                  <c:v>-1.1885939999999999E-15</c:v>
                </c:pt>
                <c:pt idx="12534">
                  <c:v>3.5684209999999999E-14</c:v>
                </c:pt>
                <c:pt idx="12535">
                  <c:v>2.0691980000000001E-14</c:v>
                </c:pt>
                <c:pt idx="12536">
                  <c:v>-8.8873000000000007E-15</c:v>
                </c:pt>
                <c:pt idx="12537">
                  <c:v>2.4541329999999999E-14</c:v>
                </c:pt>
                <c:pt idx="12538">
                  <c:v>-2.3676960000000001E-14</c:v>
                </c:pt>
                <c:pt idx="12539">
                  <c:v>-5.2040629999999999E-14</c:v>
                </c:pt>
                <c:pt idx="12540">
                  <c:v>-6.7235469999999994E-14</c:v>
                </c:pt>
                <c:pt idx="12541">
                  <c:v>-8.4253680000000001E-14</c:v>
                </c:pt>
                <c:pt idx="12542">
                  <c:v>-1.186953E-13</c:v>
                </c:pt>
                <c:pt idx="12543">
                  <c:v>-1.916305E-13</c:v>
                </c:pt>
                <c:pt idx="12544">
                  <c:v>-1.6427979999999999E-13</c:v>
                </c:pt>
                <c:pt idx="12545">
                  <c:v>-2.394436E-13</c:v>
                </c:pt>
                <c:pt idx="12546">
                  <c:v>-2.078383E-13</c:v>
                </c:pt>
                <c:pt idx="12547">
                  <c:v>-1.936564E-13</c:v>
                </c:pt>
                <c:pt idx="12548">
                  <c:v>-1.9669540000000001E-13</c:v>
                </c:pt>
                <c:pt idx="12549">
                  <c:v>-1.7299150000000001E-13</c:v>
                </c:pt>
                <c:pt idx="12550">
                  <c:v>-2.3741759999999999E-13</c:v>
                </c:pt>
                <c:pt idx="12551">
                  <c:v>-1.9021229999999999E-13</c:v>
                </c:pt>
                <c:pt idx="12552">
                  <c:v>7.0735299999999997E-14</c:v>
                </c:pt>
                <c:pt idx="12553">
                  <c:v>1.402317E-13</c:v>
                </c:pt>
                <c:pt idx="12554">
                  <c:v>9.9101170000000006E-14</c:v>
                </c:pt>
                <c:pt idx="12555">
                  <c:v>6.8506560000000004E-14</c:v>
                </c:pt>
                <c:pt idx="12556">
                  <c:v>2.1499600000000001E-13</c:v>
                </c:pt>
                <c:pt idx="12557">
                  <c:v>1.6150610000000001E-13</c:v>
                </c:pt>
                <c:pt idx="12558">
                  <c:v>2.5106119999999998E-13</c:v>
                </c:pt>
                <c:pt idx="12559">
                  <c:v>3.039433E-13</c:v>
                </c:pt>
                <c:pt idx="12560">
                  <c:v>2.8327669999999999E-13</c:v>
                </c:pt>
                <c:pt idx="12561">
                  <c:v>3.2785169999999998E-13</c:v>
                </c:pt>
                <c:pt idx="12562">
                  <c:v>3.5479930000000001E-13</c:v>
                </c:pt>
                <c:pt idx="12563">
                  <c:v>2.3627039999999999E-13</c:v>
                </c:pt>
                <c:pt idx="12564">
                  <c:v>2.0223139999999999E-13</c:v>
                </c:pt>
                <c:pt idx="12565">
                  <c:v>1.734603E-13</c:v>
                </c:pt>
                <c:pt idx="12566">
                  <c:v>1.173364E-13</c:v>
                </c:pt>
                <c:pt idx="12567">
                  <c:v>1.8865630000000001E-13</c:v>
                </c:pt>
                <c:pt idx="12568">
                  <c:v>1.347611E-13</c:v>
                </c:pt>
                <c:pt idx="12569">
                  <c:v>1.276696E-13</c:v>
                </c:pt>
                <c:pt idx="12570">
                  <c:v>7.4584959999999999E-14</c:v>
                </c:pt>
                <c:pt idx="12571">
                  <c:v>1.1368929999999999E-13</c:v>
                </c:pt>
                <c:pt idx="12572">
                  <c:v>4.804268E-14</c:v>
                </c:pt>
                <c:pt idx="12573">
                  <c:v>9.5454120000000003E-14</c:v>
                </c:pt>
                <c:pt idx="12574">
                  <c:v>4.5814100000000003E-14</c:v>
                </c:pt>
                <c:pt idx="12575">
                  <c:v>-2.3782269999999998E-13</c:v>
                </c:pt>
                <c:pt idx="12576">
                  <c:v>2.749695E-13</c:v>
                </c:pt>
                <c:pt idx="12577">
                  <c:v>-8.9116000000000004E-14</c:v>
                </c:pt>
                <c:pt idx="12578">
                  <c:v>-1.446278E-13</c:v>
                </c:pt>
                <c:pt idx="12579">
                  <c:v>-3.6404120000000002E-13</c:v>
                </c:pt>
                <c:pt idx="12580">
                  <c:v>1.6920539999999999E-13</c:v>
                </c:pt>
                <c:pt idx="12581">
                  <c:v>3.314986E-13</c:v>
                </c:pt>
                <c:pt idx="12582">
                  <c:v>-1.9426430000000001E-13</c:v>
                </c:pt>
                <c:pt idx="12583">
                  <c:v>-1.3713169999999999E-13</c:v>
                </c:pt>
                <c:pt idx="12584">
                  <c:v>-2.4106429999999999E-13</c:v>
                </c:pt>
                <c:pt idx="12585">
                  <c:v>-3.9884740000000001E-14</c:v>
                </c:pt>
                <c:pt idx="12586">
                  <c:v>-6.2170470000000005E-14</c:v>
                </c:pt>
                <c:pt idx="12587">
                  <c:v>1.7974129999999999E-13</c:v>
                </c:pt>
                <c:pt idx="12588">
                  <c:v>-9.114198E-14</c:v>
                </c:pt>
                <c:pt idx="12589">
                  <c:v>-1.3490310000000001E-13</c:v>
                </c:pt>
                <c:pt idx="12590">
                  <c:v>3.2442650000000001E-14</c:v>
                </c:pt>
                <c:pt idx="12591">
                  <c:v>1.1777679999999999E-14</c:v>
                </c:pt>
                <c:pt idx="12592">
                  <c:v>-1.6367199999999999E-13</c:v>
                </c:pt>
                <c:pt idx="12593">
                  <c:v>2.6567309999999999E-14</c:v>
                </c:pt>
                <c:pt idx="12594">
                  <c:v>2.211016E-14</c:v>
                </c:pt>
                <c:pt idx="12595">
                  <c:v>2.1097170000000001E-14</c:v>
                </c:pt>
                <c:pt idx="12596">
                  <c:v>-1.630643E-13</c:v>
                </c:pt>
                <c:pt idx="12597">
                  <c:v>-5.9739339999999999E-14</c:v>
                </c:pt>
                <c:pt idx="12598">
                  <c:v>-1.2254469999999999E-13</c:v>
                </c:pt>
                <c:pt idx="12599">
                  <c:v>-1.509084E-13</c:v>
                </c:pt>
                <c:pt idx="12600">
                  <c:v>-1.3409279999999999E-13</c:v>
                </c:pt>
                <c:pt idx="12601">
                  <c:v>-1.8656559999999999E-13</c:v>
                </c:pt>
                <c:pt idx="12602">
                  <c:v>-1.8008250000000001E-13</c:v>
                </c:pt>
                <c:pt idx="12603">
                  <c:v>-2.7915279999999998E-13</c:v>
                </c:pt>
                <c:pt idx="12604">
                  <c:v>-1.8453960000000001E-13</c:v>
                </c:pt>
                <c:pt idx="12605">
                  <c:v>-2.0378650000000001E-13</c:v>
                </c:pt>
                <c:pt idx="12606">
                  <c:v>-2.3721510000000002E-13</c:v>
                </c:pt>
                <c:pt idx="12607">
                  <c:v>-6.1967870000000005E-14</c:v>
                </c:pt>
                <c:pt idx="12608">
                  <c:v>-1.136304E-13</c:v>
                </c:pt>
                <c:pt idx="12609">
                  <c:v>-9.2154959999999994E-14</c:v>
                </c:pt>
                <c:pt idx="12610">
                  <c:v>-1.4057579999999999E-13</c:v>
                </c:pt>
                <c:pt idx="12611">
                  <c:v>-2.045968E-13</c:v>
                </c:pt>
                <c:pt idx="12612">
                  <c:v>-1.5293420000000001E-13</c:v>
                </c:pt>
                <c:pt idx="12613">
                  <c:v>-1.162641E-13</c:v>
                </c:pt>
                <c:pt idx="12614">
                  <c:v>-1.2416549999999999E-13</c:v>
                </c:pt>
                <c:pt idx="12615">
                  <c:v>-1.312563E-13</c:v>
                </c:pt>
                <c:pt idx="12616">
                  <c:v>-1.030952E-13</c:v>
                </c:pt>
                <c:pt idx="12617">
                  <c:v>-2.7728859999999999E-14</c:v>
                </c:pt>
                <c:pt idx="12618">
                  <c:v>1.3921860000000001E-13</c:v>
                </c:pt>
                <c:pt idx="12619">
                  <c:v>4.3382919999999999E-14</c:v>
                </c:pt>
                <c:pt idx="12620">
                  <c:v>-1.9989739999999999E-15</c:v>
                </c:pt>
                <c:pt idx="12621">
                  <c:v>6.1009869999999995E-14</c:v>
                </c:pt>
                <c:pt idx="12622">
                  <c:v>7.0532699999999997E-14</c:v>
                </c:pt>
                <c:pt idx="12623">
                  <c:v>-2.71211E-14</c:v>
                </c:pt>
                <c:pt idx="12624">
                  <c:v>1.4165000000000001E-13</c:v>
                </c:pt>
                <c:pt idx="12625">
                  <c:v>-1.415483E-14</c:v>
                </c:pt>
                <c:pt idx="12626">
                  <c:v>-5.9131549999999995E-14</c:v>
                </c:pt>
                <c:pt idx="12627">
                  <c:v>-9.0898970000000002E-15</c:v>
                </c:pt>
                <c:pt idx="12628">
                  <c:v>6.0604639999999999E-14</c:v>
                </c:pt>
                <c:pt idx="12629">
                  <c:v>5.9794179999999995E-14</c:v>
                </c:pt>
                <c:pt idx="12630">
                  <c:v>1.643427E-13</c:v>
                </c:pt>
                <c:pt idx="12631">
                  <c:v>1.3638199999999999E-13</c:v>
                </c:pt>
                <c:pt idx="12632">
                  <c:v>7.5598030000000002E-14</c:v>
                </c:pt>
                <c:pt idx="12633">
                  <c:v>9.9101170000000006E-14</c:v>
                </c:pt>
                <c:pt idx="12634">
                  <c:v>8.1271200000000002E-14</c:v>
                </c:pt>
                <c:pt idx="12635">
                  <c:v>2.5554329999999999E-14</c:v>
                </c:pt>
                <c:pt idx="12636">
                  <c:v>5.8375889999999995E-14</c:v>
                </c:pt>
                <c:pt idx="12637">
                  <c:v>9.9303780000000005E-14</c:v>
                </c:pt>
                <c:pt idx="12638">
                  <c:v>5.6147150000000001E-14</c:v>
                </c:pt>
                <c:pt idx="12639">
                  <c:v>1.333429E-13</c:v>
                </c:pt>
                <c:pt idx="12640">
                  <c:v>-3.2388679999999999E-14</c:v>
                </c:pt>
                <c:pt idx="12641">
                  <c:v>-3.0767880000000001E-14</c:v>
                </c:pt>
                <c:pt idx="12642">
                  <c:v>-5.8928970000000004E-14</c:v>
                </c:pt>
                <c:pt idx="12643">
                  <c:v>-1.111992E-13</c:v>
                </c:pt>
                <c:pt idx="12644">
                  <c:v>-5.0014669999999998E-14</c:v>
                </c:pt>
                <c:pt idx="12645">
                  <c:v>-7.7567939999999996E-14</c:v>
                </c:pt>
                <c:pt idx="12646">
                  <c:v>4.2815619999999997E-15</c:v>
                </c:pt>
                <c:pt idx="12647">
                  <c:v>-1.5435260000000001E-13</c:v>
                </c:pt>
                <c:pt idx="12648">
                  <c:v>-1.5880970000000001E-13</c:v>
                </c:pt>
                <c:pt idx="12649">
                  <c:v>-1.093758E-13</c:v>
                </c:pt>
                <c:pt idx="12650">
                  <c:v>-8.6077030000000002E-14</c:v>
                </c:pt>
                <c:pt idx="12651">
                  <c:v>-5.5468589999999999E-13</c:v>
                </c:pt>
                <c:pt idx="12652">
                  <c:v>-6.9042639999999996E-13</c:v>
                </c:pt>
                <c:pt idx="12653">
                  <c:v>-5.8284690000000001E-13</c:v>
                </c:pt>
                <c:pt idx="12654">
                  <c:v>-6.6327820000000005E-13</c:v>
                </c:pt>
                <c:pt idx="12655">
                  <c:v>-5.5367289999999996E-13</c:v>
                </c:pt>
                <c:pt idx="12656">
                  <c:v>-6.3410410000000004E-13</c:v>
                </c:pt>
                <c:pt idx="12657">
                  <c:v>-6.0087820000000003E-13</c:v>
                </c:pt>
                <c:pt idx="12658">
                  <c:v>-5.0342860000000001E-13</c:v>
                </c:pt>
                <c:pt idx="12659">
                  <c:v>-4.3717889999999998E-13</c:v>
                </c:pt>
                <c:pt idx="12660">
                  <c:v>-4.1631149999999998E-13</c:v>
                </c:pt>
                <c:pt idx="12661">
                  <c:v>-3.3972940000000001E-13</c:v>
                </c:pt>
                <c:pt idx="12662">
                  <c:v>4.8710569999999997E-13</c:v>
                </c:pt>
                <c:pt idx="12663">
                  <c:v>5.4991599999999996E-13</c:v>
                </c:pt>
                <c:pt idx="12664">
                  <c:v>4.6299470000000002E-13</c:v>
                </c:pt>
                <c:pt idx="12665">
                  <c:v>5.9023600000000003E-13</c:v>
                </c:pt>
                <c:pt idx="12666">
                  <c:v>5.6207260000000003E-13</c:v>
                </c:pt>
                <c:pt idx="12667">
                  <c:v>4.9419719999999995E-13</c:v>
                </c:pt>
                <c:pt idx="12668">
                  <c:v>6.301507E-13</c:v>
                </c:pt>
                <c:pt idx="12669">
                  <c:v>4.4435439999999999E-13</c:v>
                </c:pt>
                <c:pt idx="12670">
                  <c:v>5.3694879999999996E-13</c:v>
                </c:pt>
                <c:pt idx="12671">
                  <c:v>6.1454960000000001E-13</c:v>
                </c:pt>
                <c:pt idx="12672">
                  <c:v>3.7303439999999999E-13</c:v>
                </c:pt>
                <c:pt idx="12673">
                  <c:v>-9.0534220000000004E-14</c:v>
                </c:pt>
                <c:pt idx="12674">
                  <c:v>-1.026901E-13</c:v>
                </c:pt>
                <c:pt idx="12675">
                  <c:v>-1.8778119999999999E-13</c:v>
                </c:pt>
                <c:pt idx="12676">
                  <c:v>-2.4673710000000001E-13</c:v>
                </c:pt>
                <c:pt idx="12677">
                  <c:v>-1.6346939999999999E-13</c:v>
                </c:pt>
                <c:pt idx="12678">
                  <c:v>-2.7165659999999998E-13</c:v>
                </c:pt>
                <c:pt idx="12679">
                  <c:v>-3.6120480000000001E-13</c:v>
                </c:pt>
                <c:pt idx="12680">
                  <c:v>-3.4965670000000001E-13</c:v>
                </c:pt>
                <c:pt idx="12681">
                  <c:v>-3.5897619999999998E-13</c:v>
                </c:pt>
                <c:pt idx="12682">
                  <c:v>-3.5289830000000002E-13</c:v>
                </c:pt>
                <c:pt idx="12683">
                  <c:v>-4.2400990000000002E-13</c:v>
                </c:pt>
                <c:pt idx="12684">
                  <c:v>-9.559911E-14</c:v>
                </c:pt>
                <c:pt idx="12685">
                  <c:v>-2.9349679999999997E-14</c:v>
                </c:pt>
                <c:pt idx="12686">
                  <c:v>-1.1545369999999999E-13</c:v>
                </c:pt>
                <c:pt idx="12687">
                  <c:v>-3.1780820000000002E-14</c:v>
                </c:pt>
                <c:pt idx="12688">
                  <c:v>-1.10794E-13</c:v>
                </c:pt>
                <c:pt idx="12689">
                  <c:v>-3.3401610000000002E-14</c:v>
                </c:pt>
                <c:pt idx="12690">
                  <c:v>-9.5801729999999997E-14</c:v>
                </c:pt>
                <c:pt idx="12691">
                  <c:v>-7.4326380000000005E-14</c:v>
                </c:pt>
                <c:pt idx="12692">
                  <c:v>-1.273665E-14</c:v>
                </c:pt>
                <c:pt idx="12693">
                  <c:v>2.7580300000000001E-14</c:v>
                </c:pt>
                <c:pt idx="12694">
                  <c:v>3.7507590000000001E-14</c:v>
                </c:pt>
                <c:pt idx="12695">
                  <c:v>1.4610749999999999E-13</c:v>
                </c:pt>
                <c:pt idx="12696">
                  <c:v>1.7832300000000001E-13</c:v>
                </c:pt>
                <c:pt idx="12697">
                  <c:v>7.4179730000000004E-14</c:v>
                </c:pt>
                <c:pt idx="12698">
                  <c:v>1.7143420000000001E-13</c:v>
                </c:pt>
                <c:pt idx="12699">
                  <c:v>1.4651269999999999E-13</c:v>
                </c:pt>
                <c:pt idx="12700">
                  <c:v>9.8898549999999996E-14</c:v>
                </c:pt>
                <c:pt idx="12701">
                  <c:v>1.3658459999999999E-13</c:v>
                </c:pt>
                <c:pt idx="12702">
                  <c:v>6.5264749999999995E-14</c:v>
                </c:pt>
                <c:pt idx="12703">
                  <c:v>1.481336E-13</c:v>
                </c:pt>
                <c:pt idx="12704">
                  <c:v>1.513754E-13</c:v>
                </c:pt>
                <c:pt idx="12705">
                  <c:v>1.240226E-13</c:v>
                </c:pt>
                <c:pt idx="12706">
                  <c:v>1.041665E-13</c:v>
                </c:pt>
                <c:pt idx="12707">
                  <c:v>5.493147E-14</c:v>
                </c:pt>
                <c:pt idx="12708">
                  <c:v>-3.6197550000000004E-15</c:v>
                </c:pt>
                <c:pt idx="12709">
                  <c:v>6.8709170000000003E-14</c:v>
                </c:pt>
                <c:pt idx="12710">
                  <c:v>-1.126174E-13</c:v>
                </c:pt>
                <c:pt idx="12711">
                  <c:v>-5.5484779999999998E-14</c:v>
                </c:pt>
                <c:pt idx="12712">
                  <c:v>-8.2795100000000003E-15</c:v>
                </c:pt>
                <c:pt idx="12713">
                  <c:v>-2.9070089999999998E-13</c:v>
                </c:pt>
                <c:pt idx="12714">
                  <c:v>-6.8613360000000003E-15</c:v>
                </c:pt>
                <c:pt idx="12715">
                  <c:v>1.242584E-15</c:v>
                </c:pt>
                <c:pt idx="12716">
                  <c:v>-1.8838889999999999E-13</c:v>
                </c:pt>
                <c:pt idx="12717">
                  <c:v>-5.9905459999999999E-13</c:v>
                </c:pt>
                <c:pt idx="12718">
                  <c:v>-5.4455590000000001E-13</c:v>
                </c:pt>
                <c:pt idx="12719">
                  <c:v>-5.8487280000000001E-13</c:v>
                </c:pt>
                <c:pt idx="12720">
                  <c:v>-6.4666530000000002E-13</c:v>
                </c:pt>
                <c:pt idx="12721">
                  <c:v>-6.2336640000000004E-13</c:v>
                </c:pt>
                <c:pt idx="12722">
                  <c:v>-7.1980300000000004E-13</c:v>
                </c:pt>
                <c:pt idx="12723">
                  <c:v>-7.0703920000000003E-13</c:v>
                </c:pt>
                <c:pt idx="12724">
                  <c:v>-7.734911E-13</c:v>
                </c:pt>
                <c:pt idx="12725">
                  <c:v>-7.3337709999999999E-13</c:v>
                </c:pt>
                <c:pt idx="12726">
                  <c:v>-7.068366E-13</c:v>
                </c:pt>
                <c:pt idx="12727">
                  <c:v>-7.0116409999999996E-13</c:v>
                </c:pt>
                <c:pt idx="12728">
                  <c:v>2.5450559999999998E-13</c:v>
                </c:pt>
                <c:pt idx="12729">
                  <c:v>2.9158389999999999E-13</c:v>
                </c:pt>
                <c:pt idx="12730">
                  <c:v>3.5155749999999999E-13</c:v>
                </c:pt>
                <c:pt idx="12731">
                  <c:v>4.6218430000000001E-13</c:v>
                </c:pt>
                <c:pt idx="12732">
                  <c:v>5.2985720000000003E-13</c:v>
                </c:pt>
                <c:pt idx="12733">
                  <c:v>5.9975890000000003E-13</c:v>
                </c:pt>
                <c:pt idx="12734">
                  <c:v>6.8181729999999997E-13</c:v>
                </c:pt>
                <c:pt idx="12735">
                  <c:v>6.7330760000000001E-13</c:v>
                </c:pt>
                <c:pt idx="12736">
                  <c:v>7.9224170000000004E-13</c:v>
                </c:pt>
                <c:pt idx="12737">
                  <c:v>8.5525449999999999E-13</c:v>
                </c:pt>
                <c:pt idx="12738">
                  <c:v>7.8596059999999996E-13</c:v>
                </c:pt>
                <c:pt idx="12739">
                  <c:v>-1.2315249999999999E-13</c:v>
                </c:pt>
                <c:pt idx="12740">
                  <c:v>-9.3573190000000005E-14</c:v>
                </c:pt>
                <c:pt idx="12741">
                  <c:v>-2.4592670000000001E-13</c:v>
                </c:pt>
                <c:pt idx="12742">
                  <c:v>-2.2688249999999999E-13</c:v>
                </c:pt>
                <c:pt idx="12743">
                  <c:v>-3.028567E-13</c:v>
                </c:pt>
                <c:pt idx="12744">
                  <c:v>-3.5674790000000002E-13</c:v>
                </c:pt>
                <c:pt idx="12745">
                  <c:v>-3.4702309999999999E-13</c:v>
                </c:pt>
                <c:pt idx="12746">
                  <c:v>-4.8377649999999998E-13</c:v>
                </c:pt>
                <c:pt idx="12747">
                  <c:v>-5.5063389999999998E-13</c:v>
                </c:pt>
                <c:pt idx="12748">
                  <c:v>-5.6947550000000004E-13</c:v>
                </c:pt>
                <c:pt idx="12749">
                  <c:v>-5.8608830000000001E-13</c:v>
                </c:pt>
                <c:pt idx="12750">
                  <c:v>-3.9969839999999999E-13</c:v>
                </c:pt>
                <c:pt idx="12751">
                  <c:v>-3.2696570000000001E-13</c:v>
                </c:pt>
                <c:pt idx="12752">
                  <c:v>-3.543165E-13</c:v>
                </c:pt>
                <c:pt idx="12753">
                  <c:v>-3.6343329999999998E-13</c:v>
                </c:pt>
                <c:pt idx="12754">
                  <c:v>-3.0022300000000002E-13</c:v>
                </c:pt>
                <c:pt idx="12755">
                  <c:v>-2.5767749999999999E-13</c:v>
                </c:pt>
                <c:pt idx="12756">
                  <c:v>-2.0459669999999999E-13</c:v>
                </c:pt>
                <c:pt idx="12757">
                  <c:v>-2.078383E-13</c:v>
                </c:pt>
                <c:pt idx="12758">
                  <c:v>-1.035004E-13</c:v>
                </c:pt>
                <c:pt idx="12759">
                  <c:v>-2.2627469999999999E-13</c:v>
                </c:pt>
                <c:pt idx="12760">
                  <c:v>-5.6497780000000001E-14</c:v>
                </c:pt>
                <c:pt idx="12761">
                  <c:v>3.5743330000000001E-13</c:v>
                </c:pt>
                <c:pt idx="12762">
                  <c:v>3.8863569999999999E-13</c:v>
                </c:pt>
                <c:pt idx="12763">
                  <c:v>4.2733469999999999E-13</c:v>
                </c:pt>
                <c:pt idx="12764">
                  <c:v>4.6522359999999997E-13</c:v>
                </c:pt>
                <c:pt idx="12765">
                  <c:v>4.295636E-13</c:v>
                </c:pt>
                <c:pt idx="12766">
                  <c:v>4.3604719999999999E-13</c:v>
                </c:pt>
                <c:pt idx="12767">
                  <c:v>4.593478E-13</c:v>
                </c:pt>
                <c:pt idx="12768">
                  <c:v>3.5216530000000002E-13</c:v>
                </c:pt>
                <c:pt idx="12769">
                  <c:v>5.8942549999999997E-13</c:v>
                </c:pt>
                <c:pt idx="12770">
                  <c:v>5.3066760000000003E-13</c:v>
                </c:pt>
                <c:pt idx="12771">
                  <c:v>1.9453210000000001E-13</c:v>
                </c:pt>
                <c:pt idx="12772">
                  <c:v>3.5283329999999999E-12</c:v>
                </c:pt>
                <c:pt idx="12773">
                  <c:v>4.7271959999999996E-12</c:v>
                </c:pt>
                <c:pt idx="12774">
                  <c:v>-7.8326060000000006E-12</c:v>
                </c:pt>
                <c:pt idx="12775">
                  <c:v>5.2215709999999997E-12</c:v>
                </c:pt>
                <c:pt idx="12776">
                  <c:v>4.8785469999999999E-12</c:v>
                </c:pt>
                <c:pt idx="12777">
                  <c:v>3.1143999999999998E-13</c:v>
                </c:pt>
                <c:pt idx="12778">
                  <c:v>2.044601E-13</c:v>
                </c:pt>
                <c:pt idx="12779">
                  <c:v>2.5835459999999999E-12</c:v>
                </c:pt>
                <c:pt idx="12780">
                  <c:v>-3.8349060000000001E-13</c:v>
                </c:pt>
                <c:pt idx="12781">
                  <c:v>9.4541699999999991E-13</c:v>
                </c:pt>
                <c:pt idx="12782">
                  <c:v>1.4104149999999999E-12</c:v>
                </c:pt>
                <c:pt idx="12783">
                  <c:v>9.0226059999999998E-13</c:v>
                </c:pt>
                <c:pt idx="12784">
                  <c:v>-1.219409E-12</c:v>
                </c:pt>
                <c:pt idx="12785">
                  <c:v>3.9552449999999999E-13</c:v>
                </c:pt>
                <c:pt idx="12786">
                  <c:v>4.8751099999999998E-13</c:v>
                </c:pt>
                <c:pt idx="12787">
                  <c:v>-1.163897E-12</c:v>
                </c:pt>
                <c:pt idx="12788">
                  <c:v>-2.6067540000000001E-15</c:v>
                </c:pt>
                <c:pt idx="12789">
                  <c:v>2.5025070000000002E-13</c:v>
                </c:pt>
                <c:pt idx="12790">
                  <c:v>-3.518854E-13</c:v>
                </c:pt>
                <c:pt idx="12791">
                  <c:v>1.475258E-13</c:v>
                </c:pt>
                <c:pt idx="12792">
                  <c:v>3.0821860000000001E-14</c:v>
                </c:pt>
                <c:pt idx="12793">
                  <c:v>-1.3794200000000001E-13</c:v>
                </c:pt>
                <c:pt idx="12794">
                  <c:v>-2.303267E-13</c:v>
                </c:pt>
                <c:pt idx="12795">
                  <c:v>-2.4207739999999998E-13</c:v>
                </c:pt>
                <c:pt idx="12796">
                  <c:v>-1.5313689999999999E-13</c:v>
                </c:pt>
                <c:pt idx="12797">
                  <c:v>-1.930487E-13</c:v>
                </c:pt>
                <c:pt idx="12798">
                  <c:v>-2.143215E-13</c:v>
                </c:pt>
                <c:pt idx="12799">
                  <c:v>-1.628617E-13</c:v>
                </c:pt>
                <c:pt idx="12800">
                  <c:v>-1.879838E-13</c:v>
                </c:pt>
                <c:pt idx="12801">
                  <c:v>-1.561759E-13</c:v>
                </c:pt>
                <c:pt idx="12802">
                  <c:v>-1.2234210000000001E-13</c:v>
                </c:pt>
                <c:pt idx="12803">
                  <c:v>-1.3409279999999999E-13</c:v>
                </c:pt>
                <c:pt idx="12804">
                  <c:v>-8.4253720000000006E-14</c:v>
                </c:pt>
                <c:pt idx="12805">
                  <c:v>1.6636879999999999E-13</c:v>
                </c:pt>
                <c:pt idx="12806">
                  <c:v>1.5887210000000001E-13</c:v>
                </c:pt>
                <c:pt idx="12807">
                  <c:v>2.247214E-13</c:v>
                </c:pt>
                <c:pt idx="12808">
                  <c:v>2.3221820000000002E-13</c:v>
                </c:pt>
                <c:pt idx="12809">
                  <c:v>2.0020519999999999E-13</c:v>
                </c:pt>
                <c:pt idx="12810">
                  <c:v>1.5502250000000001E-13</c:v>
                </c:pt>
                <c:pt idx="12811">
                  <c:v>2.0527060000000001E-13</c:v>
                </c:pt>
                <c:pt idx="12812">
                  <c:v>1.4225780000000001E-13</c:v>
                </c:pt>
                <c:pt idx="12813">
                  <c:v>1.3496380000000001E-13</c:v>
                </c:pt>
                <c:pt idx="12814">
                  <c:v>1.608983E-13</c:v>
                </c:pt>
                <c:pt idx="12815">
                  <c:v>8.4107799999999999E-14</c:v>
                </c:pt>
                <c:pt idx="12816">
                  <c:v>-6.1562699999999998E-14</c:v>
                </c:pt>
                <c:pt idx="12817">
                  <c:v>-8.8305619999999998E-14</c:v>
                </c:pt>
                <c:pt idx="12818">
                  <c:v>-6.5817289999999999E-14</c:v>
                </c:pt>
                <c:pt idx="12819">
                  <c:v>-7.614977E-14</c:v>
                </c:pt>
                <c:pt idx="12820">
                  <c:v>-3.4617209999999999E-14</c:v>
                </c:pt>
                <c:pt idx="12821">
                  <c:v>-5.8079689999999996E-16</c:v>
                </c:pt>
                <c:pt idx="12822">
                  <c:v>-7.4934190000000005E-14</c:v>
                </c:pt>
                <c:pt idx="12823">
                  <c:v>7.1179230000000005E-15</c:v>
                </c:pt>
                <c:pt idx="12824">
                  <c:v>-5.8726349999999994E-14</c:v>
                </c:pt>
                <c:pt idx="12825">
                  <c:v>-7.2300399999999996E-14</c:v>
                </c:pt>
                <c:pt idx="12826">
                  <c:v>-4.8799060000000003E-14</c:v>
                </c:pt>
                <c:pt idx="12827">
                  <c:v>-2.5812719999999999E-12</c:v>
                </c:pt>
                <c:pt idx="12828">
                  <c:v>1.6385580000000001E-12</c:v>
                </c:pt>
                <c:pt idx="12829">
                  <c:v>-1.114666E-12</c:v>
                </c:pt>
                <c:pt idx="12830">
                  <c:v>6.0036670000000001E-13</c:v>
                </c:pt>
                <c:pt idx="12831">
                  <c:v>-6.9569369999999995E-13</c:v>
                </c:pt>
                <c:pt idx="12832">
                  <c:v>4.4193310000000003E-14</c:v>
                </c:pt>
                <c:pt idx="12833">
                  <c:v>-2.4754750000000001E-13</c:v>
                </c:pt>
                <c:pt idx="12834">
                  <c:v>6.3237960000000005E-13</c:v>
                </c:pt>
                <c:pt idx="12835">
                  <c:v>-3.8187000000000002E-13</c:v>
                </c:pt>
                <c:pt idx="12836">
                  <c:v>-1.449763E-12</c:v>
                </c:pt>
                <c:pt idx="12837">
                  <c:v>1.671793E-13</c:v>
                </c:pt>
                <c:pt idx="12838">
                  <c:v>-1.409811E-13</c:v>
                </c:pt>
                <c:pt idx="12839">
                  <c:v>2.5835529999999998E-13</c:v>
                </c:pt>
                <c:pt idx="12840">
                  <c:v>3.0414599999999998E-13</c:v>
                </c:pt>
                <c:pt idx="12841">
                  <c:v>-3.5877370000000001E-13</c:v>
                </c:pt>
                <c:pt idx="12842">
                  <c:v>2.6787809999999998E-13</c:v>
                </c:pt>
                <c:pt idx="12843">
                  <c:v>-2.6310709999999999E-14</c:v>
                </c:pt>
                <c:pt idx="12844">
                  <c:v>-8.8913460000000005E-14</c:v>
                </c:pt>
                <c:pt idx="12845">
                  <c:v>-3.7656189999999999E-14</c:v>
                </c:pt>
                <c:pt idx="12846">
                  <c:v>-6.8451050000000001E-14</c:v>
                </c:pt>
                <c:pt idx="12847">
                  <c:v>-6.8856230000000006E-14</c:v>
                </c:pt>
                <c:pt idx="12848">
                  <c:v>-8.4861470000000004E-14</c:v>
                </c:pt>
                <c:pt idx="12849">
                  <c:v>-1.776513E-13</c:v>
                </c:pt>
                <c:pt idx="12850">
                  <c:v>-1.4604600000000001E-13</c:v>
                </c:pt>
                <c:pt idx="12851">
                  <c:v>-1.423992E-13</c:v>
                </c:pt>
                <c:pt idx="12852">
                  <c:v>-1.7440969999999999E-13</c:v>
                </c:pt>
                <c:pt idx="12853">
                  <c:v>-2.4612929999999998E-13</c:v>
                </c:pt>
                <c:pt idx="12854">
                  <c:v>-2.0885139999999999E-13</c:v>
                </c:pt>
                <c:pt idx="12855">
                  <c:v>-2.3782279999999999E-13</c:v>
                </c:pt>
                <c:pt idx="12856">
                  <c:v>-2.2323570000000001E-13</c:v>
                </c:pt>
                <c:pt idx="12857">
                  <c:v>-2.181708E-13</c:v>
                </c:pt>
                <c:pt idx="12858">
                  <c:v>-2.7287219999999999E-13</c:v>
                </c:pt>
                <c:pt idx="12859">
                  <c:v>-2.534228E-13</c:v>
                </c:pt>
                <c:pt idx="12860">
                  <c:v>-1.79272E-13</c:v>
                </c:pt>
                <c:pt idx="12861">
                  <c:v>-1.4867979999999999E-13</c:v>
                </c:pt>
                <c:pt idx="12862">
                  <c:v>-1.5232649999999999E-13</c:v>
                </c:pt>
                <c:pt idx="12863">
                  <c:v>-1.689395E-13</c:v>
                </c:pt>
                <c:pt idx="12864">
                  <c:v>-1.5880970000000001E-13</c:v>
                </c:pt>
                <c:pt idx="12865">
                  <c:v>-1.324719E-13</c:v>
                </c:pt>
                <c:pt idx="12866">
                  <c:v>-4.4341900000000002E-14</c:v>
                </c:pt>
                <c:pt idx="12867">
                  <c:v>-2.5905510000000001E-14</c:v>
                </c:pt>
                <c:pt idx="12868">
                  <c:v>-3.907437E-14</c:v>
                </c:pt>
                <c:pt idx="12869">
                  <c:v>-1.4762630000000001E-14</c:v>
                </c:pt>
                <c:pt idx="12870">
                  <c:v>4.3382930000000003E-14</c:v>
                </c:pt>
                <c:pt idx="12871">
                  <c:v>3.0110660000000002E-13</c:v>
                </c:pt>
                <c:pt idx="12872">
                  <c:v>2.2776060000000002E-13</c:v>
                </c:pt>
                <c:pt idx="12873">
                  <c:v>2.5572129999999999E-13</c:v>
                </c:pt>
                <c:pt idx="12874">
                  <c:v>2.8246619999999998E-13</c:v>
                </c:pt>
                <c:pt idx="12875">
                  <c:v>2.6564929999999998E-13</c:v>
                </c:pt>
                <c:pt idx="12876">
                  <c:v>2.2492410000000001E-13</c:v>
                </c:pt>
                <c:pt idx="12877">
                  <c:v>2.4295670000000002E-13</c:v>
                </c:pt>
                <c:pt idx="12878">
                  <c:v>2.443749E-13</c:v>
                </c:pt>
                <c:pt idx="12879">
                  <c:v>2.8206109999999999E-13</c:v>
                </c:pt>
                <c:pt idx="12880">
                  <c:v>2.8388459999999998E-13</c:v>
                </c:pt>
                <c:pt idx="12881">
                  <c:v>2.9239429999999999E-13</c:v>
                </c:pt>
                <c:pt idx="12882">
                  <c:v>1.9088510000000001E-13</c:v>
                </c:pt>
                <c:pt idx="12883">
                  <c:v>2.6220489999999998E-13</c:v>
                </c:pt>
                <c:pt idx="12884">
                  <c:v>2.3951230000000002E-13</c:v>
                </c:pt>
                <c:pt idx="12885">
                  <c:v>1.8278049999999999E-13</c:v>
                </c:pt>
                <c:pt idx="12886">
                  <c:v>1.4651269999999999E-13</c:v>
                </c:pt>
                <c:pt idx="12887">
                  <c:v>1.444866E-13</c:v>
                </c:pt>
                <c:pt idx="12888">
                  <c:v>1.6515319999999999E-13</c:v>
                </c:pt>
                <c:pt idx="12889">
                  <c:v>1.2929059999999999E-13</c:v>
                </c:pt>
                <c:pt idx="12890">
                  <c:v>3.8317979999999999E-14</c:v>
                </c:pt>
                <c:pt idx="12891">
                  <c:v>1.3840820000000001E-13</c:v>
                </c:pt>
                <c:pt idx="12892">
                  <c:v>6.3075290000000003E-15</c:v>
                </c:pt>
                <c:pt idx="12893">
                  <c:v>-3.1399949999999999E-13</c:v>
                </c:pt>
                <c:pt idx="12894">
                  <c:v>-4.7911660000000004E-13</c:v>
                </c:pt>
                <c:pt idx="12895">
                  <c:v>-4.6878439999999996E-13</c:v>
                </c:pt>
                <c:pt idx="12896">
                  <c:v>-5.0444140000000002E-13</c:v>
                </c:pt>
                <c:pt idx="12897">
                  <c:v>-4.9633769999999997E-13</c:v>
                </c:pt>
                <c:pt idx="12898">
                  <c:v>-4.7607779999999997E-13</c:v>
                </c:pt>
                <c:pt idx="12899">
                  <c:v>-4.9735060000000004E-13</c:v>
                </c:pt>
                <c:pt idx="12900">
                  <c:v>-5.1538170000000004E-13</c:v>
                </c:pt>
                <c:pt idx="12901">
                  <c:v>-4.499428E-13</c:v>
                </c:pt>
                <c:pt idx="12902">
                  <c:v>-5.5326770000000001E-13</c:v>
                </c:pt>
                <c:pt idx="12903">
                  <c:v>-4.9370359999999996E-13</c:v>
                </c:pt>
                <c:pt idx="12904">
                  <c:v>-4.0901800000000001E-13</c:v>
                </c:pt>
                <c:pt idx="12905">
                  <c:v>-3.7234780000000002E-13</c:v>
                </c:pt>
                <c:pt idx="12906">
                  <c:v>-3.9524139999999999E-13</c:v>
                </c:pt>
                <c:pt idx="12907">
                  <c:v>-3.2818140000000002E-13</c:v>
                </c:pt>
                <c:pt idx="12908">
                  <c:v>-2.5828520000000001E-13</c:v>
                </c:pt>
                <c:pt idx="12909">
                  <c:v>-3.9078429999999999E-13</c:v>
                </c:pt>
                <c:pt idx="12910">
                  <c:v>-2.7023850000000001E-13</c:v>
                </c:pt>
                <c:pt idx="12911">
                  <c:v>-1.7481489999999999E-13</c:v>
                </c:pt>
                <c:pt idx="12912">
                  <c:v>-1.8514740000000001E-13</c:v>
                </c:pt>
                <c:pt idx="12913">
                  <c:v>-6.6627719999999996E-14</c:v>
                </c:pt>
                <c:pt idx="12914">
                  <c:v>-5.4431490000000003E-15</c:v>
                </c:pt>
                <c:pt idx="12915">
                  <c:v>7.705621E-13</c:v>
                </c:pt>
                <c:pt idx="12916">
                  <c:v>6.3866059999999997E-13</c:v>
                </c:pt>
                <c:pt idx="12917">
                  <c:v>6.2305929999999997E-13</c:v>
                </c:pt>
                <c:pt idx="12918">
                  <c:v>6.1232080000000002E-13</c:v>
                </c:pt>
                <c:pt idx="12919">
                  <c:v>4.7839330000000003E-13</c:v>
                </c:pt>
                <c:pt idx="12920">
                  <c:v>5.0635400000000005E-13</c:v>
                </c:pt>
                <c:pt idx="12921">
                  <c:v>3.061721E-13</c:v>
                </c:pt>
                <c:pt idx="12922">
                  <c:v>4.1598850000000002E-13</c:v>
                </c:pt>
                <c:pt idx="12923">
                  <c:v>4.3442629999999998E-13</c:v>
                </c:pt>
                <c:pt idx="12924">
                  <c:v>2.374861E-13</c:v>
                </c:pt>
                <c:pt idx="12925">
                  <c:v>2.4883239999999998E-13</c:v>
                </c:pt>
                <c:pt idx="12926">
                  <c:v>-1.011341E-12</c:v>
                </c:pt>
                <c:pt idx="12927">
                  <c:v>-9.4813069999999992E-13</c:v>
                </c:pt>
                <c:pt idx="12928">
                  <c:v>-9.9675409999999991E-13</c:v>
                </c:pt>
                <c:pt idx="12929">
                  <c:v>-9.2888400000000006E-13</c:v>
                </c:pt>
                <c:pt idx="12930">
                  <c:v>-9.4468640000000003E-13</c:v>
                </c:pt>
                <c:pt idx="12931">
                  <c:v>-9.7548129999999994E-13</c:v>
                </c:pt>
                <c:pt idx="12932">
                  <c:v>-8.0124720000000004E-13</c:v>
                </c:pt>
                <c:pt idx="12933">
                  <c:v>-7.5485220000000002E-13</c:v>
                </c:pt>
                <c:pt idx="12934">
                  <c:v>-7.2162630000000001E-13</c:v>
                </c:pt>
                <c:pt idx="12935">
                  <c:v>-5.2652459999999999E-13</c:v>
                </c:pt>
                <c:pt idx="12936">
                  <c:v>-4.8397910000000001E-13</c:v>
                </c:pt>
                <c:pt idx="12937">
                  <c:v>9.2211670000000003E-13</c:v>
                </c:pt>
                <c:pt idx="12938">
                  <c:v>8.7571829999999996E-13</c:v>
                </c:pt>
                <c:pt idx="12939">
                  <c:v>9.162408E-13</c:v>
                </c:pt>
                <c:pt idx="12940">
                  <c:v>8.7348930000000005E-13</c:v>
                </c:pt>
                <c:pt idx="12941">
                  <c:v>8.2891450000000002E-13</c:v>
                </c:pt>
                <c:pt idx="12942">
                  <c:v>8.0926059999999997E-13</c:v>
                </c:pt>
                <c:pt idx="12943">
                  <c:v>6.9600010000000002E-13</c:v>
                </c:pt>
                <c:pt idx="12944">
                  <c:v>5.1607960000000003E-13</c:v>
                </c:pt>
                <c:pt idx="12945">
                  <c:v>5.8172609999999996E-13</c:v>
                </c:pt>
                <c:pt idx="12946">
                  <c:v>4.0200819999999999E-13</c:v>
                </c:pt>
                <c:pt idx="12947">
                  <c:v>3.6979269999999998E-13</c:v>
                </c:pt>
                <c:pt idx="12948">
                  <c:v>-2.187786E-13</c:v>
                </c:pt>
                <c:pt idx="12949">
                  <c:v>-1.3409279999999999E-13</c:v>
                </c:pt>
                <c:pt idx="12950">
                  <c:v>-1.6144349999999999E-13</c:v>
                </c:pt>
                <c:pt idx="12951">
                  <c:v>-1.4402E-13</c:v>
                </c:pt>
                <c:pt idx="12952">
                  <c:v>-9.9043350000000003E-14</c:v>
                </c:pt>
                <c:pt idx="12953">
                  <c:v>-1.6180829999999999E-14</c:v>
                </c:pt>
                <c:pt idx="12954">
                  <c:v>-3.6643209999999999E-14</c:v>
                </c:pt>
                <c:pt idx="12955">
                  <c:v>-2.4487340000000001E-14</c:v>
                </c:pt>
                <c:pt idx="12956">
                  <c:v>-1.293927E-14</c:v>
                </c:pt>
                <c:pt idx="12957">
                  <c:v>5.3107949999999997E-14</c:v>
                </c:pt>
                <c:pt idx="12958">
                  <c:v>-1.6788619999999999E-14</c:v>
                </c:pt>
                <c:pt idx="12959">
                  <c:v>3.061926E-14</c:v>
                </c:pt>
                <c:pt idx="12960">
                  <c:v>6.7493499999999999E-14</c:v>
                </c:pt>
                <c:pt idx="12961">
                  <c:v>4.1559540000000002E-14</c:v>
                </c:pt>
                <c:pt idx="12962">
                  <c:v>2.4946519999999999E-14</c:v>
                </c:pt>
                <c:pt idx="12963">
                  <c:v>9.3465040000000008E-15</c:v>
                </c:pt>
                <c:pt idx="12964">
                  <c:v>5.5134079999999998E-14</c:v>
                </c:pt>
                <c:pt idx="12965">
                  <c:v>-2.12458E-14</c:v>
                </c:pt>
                <c:pt idx="12966">
                  <c:v>-3.2145779999999998E-15</c:v>
                </c:pt>
                <c:pt idx="12967">
                  <c:v>-2.266397E-14</c:v>
                </c:pt>
                <c:pt idx="12968">
                  <c:v>-7.4934200000000003E-14</c:v>
                </c:pt>
                <c:pt idx="12969">
                  <c:v>-1.9827590000000001E-14</c:v>
                </c:pt>
                <c:pt idx="12970">
                  <c:v>-1.037031E-13</c:v>
                </c:pt>
                <c:pt idx="12971">
                  <c:v>-7.3718619999999996E-14</c:v>
                </c:pt>
                <c:pt idx="12972">
                  <c:v>-1.05729E-13</c:v>
                </c:pt>
                <c:pt idx="12973">
                  <c:v>-5.0014680000000003E-14</c:v>
                </c:pt>
                <c:pt idx="12974">
                  <c:v>-1.154538E-13</c:v>
                </c:pt>
                <c:pt idx="12975">
                  <c:v>-1.170746E-13</c:v>
                </c:pt>
                <c:pt idx="12976">
                  <c:v>-1.288252E-13</c:v>
                </c:pt>
                <c:pt idx="12977">
                  <c:v>-1.308512E-13</c:v>
                </c:pt>
                <c:pt idx="12978">
                  <c:v>-1.421967E-13</c:v>
                </c:pt>
                <c:pt idx="12979">
                  <c:v>-1.391578E-13</c:v>
                </c:pt>
                <c:pt idx="12980">
                  <c:v>-1.3389010000000001E-13</c:v>
                </c:pt>
                <c:pt idx="12981">
                  <c:v>-2.4288770000000002E-13</c:v>
                </c:pt>
                <c:pt idx="12982">
                  <c:v>-2.7935550000000001E-13</c:v>
                </c:pt>
                <c:pt idx="12983">
                  <c:v>-3.0386979999999998E-13</c:v>
                </c:pt>
                <c:pt idx="12984">
                  <c:v>-3.9281029999999999E-13</c:v>
                </c:pt>
                <c:pt idx="12985">
                  <c:v>-2.9434759999999998E-13</c:v>
                </c:pt>
                <c:pt idx="12986">
                  <c:v>-3.5472190000000001E-13</c:v>
                </c:pt>
                <c:pt idx="12987">
                  <c:v>-4.0395319999999999E-13</c:v>
                </c:pt>
                <c:pt idx="12988">
                  <c:v>-3.4398420000000002E-13</c:v>
                </c:pt>
                <c:pt idx="12989">
                  <c:v>-3.7457660000000001E-13</c:v>
                </c:pt>
                <c:pt idx="12990">
                  <c:v>-3.8774519999999999E-13</c:v>
                </c:pt>
                <c:pt idx="12991">
                  <c:v>-3.6991670000000002E-13</c:v>
                </c:pt>
                <c:pt idx="12992">
                  <c:v>-3.3182810000000002E-13</c:v>
                </c:pt>
                <c:pt idx="12993">
                  <c:v>-2.7469570000000002E-13</c:v>
                </c:pt>
                <c:pt idx="12994">
                  <c:v>-3.6485179999999998E-13</c:v>
                </c:pt>
                <c:pt idx="12995">
                  <c:v>-3.0873209999999999E-13</c:v>
                </c:pt>
                <c:pt idx="12996">
                  <c:v>-2.8826970000000002E-13</c:v>
                </c:pt>
                <c:pt idx="12997">
                  <c:v>-3.3223349999999999E-13</c:v>
                </c:pt>
                <c:pt idx="12998">
                  <c:v>-2.5119420000000001E-13</c:v>
                </c:pt>
                <c:pt idx="12999">
                  <c:v>-2.6335009999999999E-13</c:v>
                </c:pt>
                <c:pt idx="13000">
                  <c:v>-2.5078890000000001E-13</c:v>
                </c:pt>
                <c:pt idx="13001">
                  <c:v>-1.8494480000000001E-13</c:v>
                </c:pt>
                <c:pt idx="13002">
                  <c:v>-2.2060200000000001E-13</c:v>
                </c:pt>
                <c:pt idx="13003">
                  <c:v>1.3557160000000001E-13</c:v>
                </c:pt>
                <c:pt idx="13004">
                  <c:v>1.3293759999999999E-13</c:v>
                </c:pt>
                <c:pt idx="13005">
                  <c:v>2.068915E-13</c:v>
                </c:pt>
                <c:pt idx="13006">
                  <c:v>1.7467600000000001E-13</c:v>
                </c:pt>
                <c:pt idx="13007">
                  <c:v>2.9239429999999999E-13</c:v>
                </c:pt>
                <c:pt idx="13008">
                  <c:v>2.5187169999999999E-13</c:v>
                </c:pt>
                <c:pt idx="13009">
                  <c:v>2.763879E-13</c:v>
                </c:pt>
                <c:pt idx="13010">
                  <c:v>2.8084539999999998E-13</c:v>
                </c:pt>
                <c:pt idx="13011">
                  <c:v>2.26545E-13</c:v>
                </c:pt>
                <c:pt idx="13012">
                  <c:v>3.4527650000000002E-13</c:v>
                </c:pt>
                <c:pt idx="13013">
                  <c:v>3.5520450000000001E-13</c:v>
                </c:pt>
                <c:pt idx="13014">
                  <c:v>2.8104810000000001E-13</c:v>
                </c:pt>
                <c:pt idx="13015">
                  <c:v>2.030419E-13</c:v>
                </c:pt>
                <c:pt idx="13016">
                  <c:v>1.2321219999999999E-13</c:v>
                </c:pt>
                <c:pt idx="13017">
                  <c:v>2.401201E-13</c:v>
                </c:pt>
                <c:pt idx="13018">
                  <c:v>1.833884E-13</c:v>
                </c:pt>
                <c:pt idx="13019">
                  <c:v>1.7548640000000001E-13</c:v>
                </c:pt>
                <c:pt idx="13020">
                  <c:v>2.0587849999999999E-13</c:v>
                </c:pt>
                <c:pt idx="13021">
                  <c:v>1.941269E-13</c:v>
                </c:pt>
                <c:pt idx="13022">
                  <c:v>1.839962E-13</c:v>
                </c:pt>
                <c:pt idx="13023">
                  <c:v>1.242253E-13</c:v>
                </c:pt>
                <c:pt idx="13024">
                  <c:v>4.3585519999999999E-14</c:v>
                </c:pt>
                <c:pt idx="13025">
                  <c:v>-9.2503489999999995E-13</c:v>
                </c:pt>
                <c:pt idx="13026">
                  <c:v>-8.3346069999999996E-13</c:v>
                </c:pt>
                <c:pt idx="13027">
                  <c:v>-8.0165280000000002E-13</c:v>
                </c:pt>
                <c:pt idx="13028">
                  <c:v>-8.0732549999999998E-13</c:v>
                </c:pt>
                <c:pt idx="13029">
                  <c:v>-7.9233309999999999E-13</c:v>
                </c:pt>
                <c:pt idx="13030">
                  <c:v>-7.206135E-13</c:v>
                </c:pt>
                <c:pt idx="13031">
                  <c:v>-6.4788100000000003E-13</c:v>
                </c:pt>
                <c:pt idx="13032">
                  <c:v>-6.2640540000000002E-13</c:v>
                </c:pt>
                <c:pt idx="13033">
                  <c:v>-6.0108090000000001E-13</c:v>
                </c:pt>
                <c:pt idx="13034">
                  <c:v>-5.2227019999999997E-13</c:v>
                </c:pt>
                <c:pt idx="13035">
                  <c:v>-4.4325710000000001E-13</c:v>
                </c:pt>
                <c:pt idx="13036">
                  <c:v>4.6380530000000003E-13</c:v>
                </c:pt>
                <c:pt idx="13037">
                  <c:v>4.291584E-13</c:v>
                </c:pt>
                <c:pt idx="13038">
                  <c:v>5.1364820000000001E-13</c:v>
                </c:pt>
                <c:pt idx="13039">
                  <c:v>5.4160879999999997E-13</c:v>
                </c:pt>
                <c:pt idx="13040">
                  <c:v>5.5822309999999999E-13</c:v>
                </c:pt>
                <c:pt idx="13041">
                  <c:v>7.2902629999999996E-13</c:v>
                </c:pt>
                <c:pt idx="13042">
                  <c:v>6.8607210000000002E-13</c:v>
                </c:pt>
                <c:pt idx="13043">
                  <c:v>6.7958840000000002E-13</c:v>
                </c:pt>
                <c:pt idx="13044">
                  <c:v>7.4138549999999996E-13</c:v>
                </c:pt>
                <c:pt idx="13045">
                  <c:v>6.374448E-13</c:v>
                </c:pt>
                <c:pt idx="13046">
                  <c:v>5.9489600000000003E-13</c:v>
                </c:pt>
                <c:pt idx="13047">
                  <c:v>-1.2619139999999999E-13</c:v>
                </c:pt>
                <c:pt idx="13048">
                  <c:v>-1.4179139999999999E-13</c:v>
                </c:pt>
                <c:pt idx="13049">
                  <c:v>-2.7165669999999999E-13</c:v>
                </c:pt>
                <c:pt idx="13050">
                  <c:v>-2.4248250000000002E-13</c:v>
                </c:pt>
                <c:pt idx="13051">
                  <c:v>-2.4775009999999999E-13</c:v>
                </c:pt>
                <c:pt idx="13052">
                  <c:v>-3.3891919999999998E-13</c:v>
                </c:pt>
                <c:pt idx="13053">
                  <c:v>-3.972674E-13</c:v>
                </c:pt>
                <c:pt idx="13054">
                  <c:v>-4.1671650000000001E-13</c:v>
                </c:pt>
                <c:pt idx="13055">
                  <c:v>-4.4933509999999998E-13</c:v>
                </c:pt>
                <c:pt idx="13056">
                  <c:v>-3.7437360000000001E-13</c:v>
                </c:pt>
                <c:pt idx="13057">
                  <c:v>-4.1509590000000002E-13</c:v>
                </c:pt>
                <c:pt idx="13058">
                  <c:v>-2.9677889999999999E-13</c:v>
                </c:pt>
                <c:pt idx="13059">
                  <c:v>-3.399322E-13</c:v>
                </c:pt>
                <c:pt idx="13060">
                  <c:v>-2.264774E-13</c:v>
                </c:pt>
                <c:pt idx="13061">
                  <c:v>-1.786643E-13</c:v>
                </c:pt>
                <c:pt idx="13062">
                  <c:v>-1.997345E-13</c:v>
                </c:pt>
                <c:pt idx="13063">
                  <c:v>-1.5597340000000001E-13</c:v>
                </c:pt>
                <c:pt idx="13064">
                  <c:v>-8.9116039999999996E-14</c:v>
                </c:pt>
                <c:pt idx="13065">
                  <c:v>-9.0736869999999996E-14</c:v>
                </c:pt>
                <c:pt idx="13066">
                  <c:v>-5.7713399999999995E-14</c:v>
                </c:pt>
                <c:pt idx="13067">
                  <c:v>-1.2112650000000001E-13</c:v>
                </c:pt>
                <c:pt idx="13068">
                  <c:v>-8.9318629999999999E-14</c:v>
                </c:pt>
                <c:pt idx="13069">
                  <c:v>2.139829E-13</c:v>
                </c:pt>
                <c:pt idx="13070">
                  <c:v>2.2776069999999998E-13</c:v>
                </c:pt>
                <c:pt idx="13071">
                  <c:v>2.2411370000000001E-13</c:v>
                </c:pt>
                <c:pt idx="13072">
                  <c:v>2.214796E-13</c:v>
                </c:pt>
                <c:pt idx="13073">
                  <c:v>2.599762E-13</c:v>
                </c:pt>
                <c:pt idx="13074">
                  <c:v>2.137803E-13</c:v>
                </c:pt>
                <c:pt idx="13075">
                  <c:v>2.8287149999999999E-13</c:v>
                </c:pt>
                <c:pt idx="13076">
                  <c:v>2.4032270000000002E-13</c:v>
                </c:pt>
                <c:pt idx="13077">
                  <c:v>2.1236209999999999E-13</c:v>
                </c:pt>
                <c:pt idx="13078">
                  <c:v>3.081981E-13</c:v>
                </c:pt>
                <c:pt idx="13079">
                  <c:v>2.8773419999999998E-13</c:v>
                </c:pt>
                <c:pt idx="13080">
                  <c:v>9.8898580000000003E-14</c:v>
                </c:pt>
                <c:pt idx="13081">
                  <c:v>3.5684209999999999E-14</c:v>
                </c:pt>
                <c:pt idx="13082">
                  <c:v>3.3253039999999999E-14</c:v>
                </c:pt>
                <c:pt idx="13083">
                  <c:v>-4.5760130000000001E-14</c:v>
                </c:pt>
                <c:pt idx="13084">
                  <c:v>-4.1708179999999999E-14</c:v>
                </c:pt>
                <c:pt idx="13085">
                  <c:v>-6.0509559999999999E-15</c:v>
                </c:pt>
                <c:pt idx="13086">
                  <c:v>-6.9464029999999995E-14</c:v>
                </c:pt>
                <c:pt idx="13087">
                  <c:v>-1.039057E-13</c:v>
                </c:pt>
                <c:pt idx="13088">
                  <c:v>-8.8913410000000001E-14</c:v>
                </c:pt>
                <c:pt idx="13089">
                  <c:v>-2.781398E-13</c:v>
                </c:pt>
                <c:pt idx="13090">
                  <c:v>-2.6010859999999999E-13</c:v>
                </c:pt>
                <c:pt idx="13091">
                  <c:v>-5.172055E-13</c:v>
                </c:pt>
                <c:pt idx="13092">
                  <c:v>-5.5691469999999998E-13</c:v>
                </c:pt>
                <c:pt idx="13093">
                  <c:v>-4.9086769999999999E-13</c:v>
                </c:pt>
                <c:pt idx="13094">
                  <c:v>-4.6696109999999999E-13</c:v>
                </c:pt>
                <c:pt idx="13095">
                  <c:v>-4.7182359999999996E-13</c:v>
                </c:pt>
                <c:pt idx="13096">
                  <c:v>-5.1477450000000001E-13</c:v>
                </c:pt>
                <c:pt idx="13097">
                  <c:v>-4.9167800000000004E-13</c:v>
                </c:pt>
                <c:pt idx="13098">
                  <c:v>-5.2085199999999999E-13</c:v>
                </c:pt>
                <c:pt idx="13099">
                  <c:v>-5.6826000000000004E-13</c:v>
                </c:pt>
                <c:pt idx="13100">
                  <c:v>-4.781041E-13</c:v>
                </c:pt>
                <c:pt idx="13101">
                  <c:v>-5.0727810000000005E-13</c:v>
                </c:pt>
                <c:pt idx="13102">
                  <c:v>-1.079577E-13</c:v>
                </c:pt>
                <c:pt idx="13103">
                  <c:v>-1.9831629999999999E-13</c:v>
                </c:pt>
                <c:pt idx="13104">
                  <c:v>-4.0897769999999999E-14</c:v>
                </c:pt>
                <c:pt idx="13105">
                  <c:v>-1.2234210000000001E-13</c:v>
                </c:pt>
                <c:pt idx="13106">
                  <c:v>-2.8336689999999999E-14</c:v>
                </c:pt>
                <c:pt idx="13107">
                  <c:v>-4.9812099999999999E-14</c:v>
                </c:pt>
                <c:pt idx="13108">
                  <c:v>-1.6180849999999999E-14</c:v>
                </c:pt>
                <c:pt idx="13109">
                  <c:v>9.8695980000000003E-14</c:v>
                </c:pt>
                <c:pt idx="13110">
                  <c:v>1.126763E-13</c:v>
                </c:pt>
                <c:pt idx="13111">
                  <c:v>1.0862399999999999E-13</c:v>
                </c:pt>
                <c:pt idx="13112">
                  <c:v>2.3485220000000001E-13</c:v>
                </c:pt>
                <c:pt idx="13113">
                  <c:v>3.5804119999999999E-13</c:v>
                </c:pt>
                <c:pt idx="13114">
                  <c:v>4.3057679999999999E-13</c:v>
                </c:pt>
                <c:pt idx="13115">
                  <c:v>4.5995559999999998E-13</c:v>
                </c:pt>
                <c:pt idx="13116">
                  <c:v>4.6664190000000001E-13</c:v>
                </c:pt>
                <c:pt idx="13117">
                  <c:v>4.79204E-13</c:v>
                </c:pt>
                <c:pt idx="13118">
                  <c:v>4.5266159999999998E-13</c:v>
                </c:pt>
                <c:pt idx="13119">
                  <c:v>5.1243259999999995E-13</c:v>
                </c:pt>
                <c:pt idx="13120">
                  <c:v>4.3017149999999998E-13</c:v>
                </c:pt>
                <c:pt idx="13121">
                  <c:v>4.127468E-13</c:v>
                </c:pt>
                <c:pt idx="13122">
                  <c:v>4.3361599999999999E-13</c:v>
                </c:pt>
                <c:pt idx="13123">
                  <c:v>2.893552E-13</c:v>
                </c:pt>
                <c:pt idx="13124">
                  <c:v>-7.2705620000000006E-14</c:v>
                </c:pt>
                <c:pt idx="13125">
                  <c:v>-7.6149789999999996E-14</c:v>
                </c:pt>
                <c:pt idx="13126">
                  <c:v>-5.9131560000000006E-14</c:v>
                </c:pt>
                <c:pt idx="13127">
                  <c:v>-1.2477329999999999E-13</c:v>
                </c:pt>
                <c:pt idx="13128">
                  <c:v>-8.4456309999999996E-14</c:v>
                </c:pt>
                <c:pt idx="13129">
                  <c:v>-4.4544519999999999E-14</c:v>
                </c:pt>
                <c:pt idx="13130">
                  <c:v>1.3601040000000001E-14</c:v>
                </c:pt>
                <c:pt idx="13131">
                  <c:v>-1.162642E-13</c:v>
                </c:pt>
                <c:pt idx="13132">
                  <c:v>-1.4381750000000001E-13</c:v>
                </c:pt>
                <c:pt idx="13133">
                  <c:v>-1.5820190000000001E-13</c:v>
                </c:pt>
                <c:pt idx="13134">
                  <c:v>-1.1606149999999999E-13</c:v>
                </c:pt>
                <c:pt idx="13135">
                  <c:v>6.9153130000000002E-15</c:v>
                </c:pt>
                <c:pt idx="13136">
                  <c:v>-7.8743300000000003E-15</c:v>
                </c:pt>
                <c:pt idx="13137">
                  <c:v>-2.387957E-14</c:v>
                </c:pt>
                <c:pt idx="13138">
                  <c:v>-5.6903010000000003E-14</c:v>
                </c:pt>
                <c:pt idx="13139">
                  <c:v>-6.5412130000000004E-14</c:v>
                </c:pt>
                <c:pt idx="13140">
                  <c:v>-3.2388660000000003E-14</c:v>
                </c:pt>
                <c:pt idx="13141">
                  <c:v>1.218285E-14</c:v>
                </c:pt>
                <c:pt idx="13142">
                  <c:v>-1.3470059999999999E-13</c:v>
                </c:pt>
                <c:pt idx="13143">
                  <c:v>-6.6830319999999997E-14</c:v>
                </c:pt>
                <c:pt idx="13144">
                  <c:v>-8.0606979999999998E-14</c:v>
                </c:pt>
                <c:pt idx="13145">
                  <c:v>-7.8580969999999994E-14</c:v>
                </c:pt>
                <c:pt idx="13146">
                  <c:v>-3.6708030000000001E-13</c:v>
                </c:pt>
                <c:pt idx="13147">
                  <c:v>-4.862079E-13</c:v>
                </c:pt>
                <c:pt idx="13148">
                  <c:v>-4.969456E-13</c:v>
                </c:pt>
                <c:pt idx="13149">
                  <c:v>-5.3584430000000003E-13</c:v>
                </c:pt>
                <c:pt idx="13150">
                  <c:v>-4.8580250000000004E-13</c:v>
                </c:pt>
                <c:pt idx="13151">
                  <c:v>-5.1598959999999998E-13</c:v>
                </c:pt>
                <c:pt idx="13152">
                  <c:v>-6.0796900000000001E-13</c:v>
                </c:pt>
                <c:pt idx="13153">
                  <c:v>-5.4212479999999996E-13</c:v>
                </c:pt>
                <c:pt idx="13154">
                  <c:v>-6.0270140000000005E-13</c:v>
                </c:pt>
                <c:pt idx="13155">
                  <c:v>-5.6400540000000001E-13</c:v>
                </c:pt>
                <c:pt idx="13156">
                  <c:v>-5.0950659999999997E-13</c:v>
                </c:pt>
                <c:pt idx="13157">
                  <c:v>-3.2250889999999998E-13</c:v>
                </c:pt>
                <c:pt idx="13158">
                  <c:v>-2.2222289999999999E-13</c:v>
                </c:pt>
                <c:pt idx="13159">
                  <c:v>-2.1432170000000001E-13</c:v>
                </c:pt>
                <c:pt idx="13160">
                  <c:v>-9.9448579999999999E-14</c:v>
                </c:pt>
                <c:pt idx="13161">
                  <c:v>-2.003424E-13</c:v>
                </c:pt>
                <c:pt idx="13162">
                  <c:v>-1.6002529999999999E-13</c:v>
                </c:pt>
                <c:pt idx="13163">
                  <c:v>-1.089707E-13</c:v>
                </c:pt>
                <c:pt idx="13164">
                  <c:v>-1.3713169999999999E-13</c:v>
                </c:pt>
                <c:pt idx="13165">
                  <c:v>-8.8305639999999994E-14</c:v>
                </c:pt>
                <c:pt idx="13166">
                  <c:v>-5.7510849999999998E-14</c:v>
                </c:pt>
                <c:pt idx="13167">
                  <c:v>-4.2113389999999999E-14</c:v>
                </c:pt>
                <c:pt idx="13168">
                  <c:v>7.033008E-14</c:v>
                </c:pt>
                <c:pt idx="13169">
                  <c:v>1.011273E-13</c:v>
                </c:pt>
                <c:pt idx="13170">
                  <c:v>1.2685919999999999E-13</c:v>
                </c:pt>
                <c:pt idx="13171">
                  <c:v>7.9650300000000003E-14</c:v>
                </c:pt>
                <c:pt idx="13172">
                  <c:v>1.7285249999999999E-13</c:v>
                </c:pt>
                <c:pt idx="13173">
                  <c:v>1.3192460000000001E-13</c:v>
                </c:pt>
                <c:pt idx="13174">
                  <c:v>1.4874149999999999E-13</c:v>
                </c:pt>
                <c:pt idx="13175">
                  <c:v>1.477284E-13</c:v>
                </c:pt>
                <c:pt idx="13176">
                  <c:v>7.6611110000000003E-14</c:v>
                </c:pt>
                <c:pt idx="13177">
                  <c:v>1.5178070000000001E-13</c:v>
                </c:pt>
                <c:pt idx="13178">
                  <c:v>1.745039E-14</c:v>
                </c:pt>
                <c:pt idx="13179">
                  <c:v>-1.000564E-13</c:v>
                </c:pt>
                <c:pt idx="13180">
                  <c:v>-5.528224E-14</c:v>
                </c:pt>
                <c:pt idx="13181">
                  <c:v>-8.3240730000000002E-14</c:v>
                </c:pt>
                <c:pt idx="13182">
                  <c:v>-1.0127190000000001E-13</c:v>
                </c:pt>
                <c:pt idx="13183">
                  <c:v>-1.2943310000000001E-13</c:v>
                </c:pt>
                <c:pt idx="13184">
                  <c:v>-1.6427979999999999E-13</c:v>
                </c:pt>
                <c:pt idx="13185">
                  <c:v>-1.411837E-13</c:v>
                </c:pt>
                <c:pt idx="13186">
                  <c:v>-2.4086189999999998E-13</c:v>
                </c:pt>
                <c:pt idx="13187">
                  <c:v>-2.1979160000000001E-13</c:v>
                </c:pt>
                <c:pt idx="13188">
                  <c:v>-2.1796830000000001E-13</c:v>
                </c:pt>
                <c:pt idx="13189">
                  <c:v>-1.9365660000000001E-13</c:v>
                </c:pt>
                <c:pt idx="13190">
                  <c:v>-2.2890859999999998E-13</c:v>
                </c:pt>
                <c:pt idx="13191">
                  <c:v>-1.3328240000000001E-13</c:v>
                </c:pt>
                <c:pt idx="13192">
                  <c:v>-1.9588519999999999E-13</c:v>
                </c:pt>
                <c:pt idx="13193">
                  <c:v>-1.8940210000000001E-13</c:v>
                </c:pt>
                <c:pt idx="13194">
                  <c:v>-1.002589E-13</c:v>
                </c:pt>
                <c:pt idx="13195">
                  <c:v>-1.792721E-13</c:v>
                </c:pt>
                <c:pt idx="13196">
                  <c:v>-1.263941E-13</c:v>
                </c:pt>
                <c:pt idx="13197">
                  <c:v>-5.2040669999999998E-14</c:v>
                </c:pt>
                <c:pt idx="13198">
                  <c:v>-1.2132910000000001E-13</c:v>
                </c:pt>
                <c:pt idx="13199">
                  <c:v>-9.884076E-14</c:v>
                </c:pt>
                <c:pt idx="13200">
                  <c:v>-8.2795229999999995E-15</c:v>
                </c:pt>
                <c:pt idx="13201">
                  <c:v>-7.5339410000000003E-14</c:v>
                </c:pt>
                <c:pt idx="13202">
                  <c:v>-7.5541979999999996E-14</c:v>
                </c:pt>
                <c:pt idx="13203">
                  <c:v>-2.0840599999999999E-14</c:v>
                </c:pt>
                <c:pt idx="13204">
                  <c:v>-4.2275690000000004E-15</c:v>
                </c:pt>
                <c:pt idx="13205">
                  <c:v>-1.2153170000000001E-13</c:v>
                </c:pt>
                <c:pt idx="13206">
                  <c:v>-4.1505560000000002E-14</c:v>
                </c:pt>
                <c:pt idx="13207">
                  <c:v>-4.7380920000000001E-14</c:v>
                </c:pt>
                <c:pt idx="13208">
                  <c:v>-6.3183549999999994E-14</c:v>
                </c:pt>
                <c:pt idx="13209">
                  <c:v>-7.0639599999999997E-15</c:v>
                </c:pt>
                <c:pt idx="13210">
                  <c:v>-4.9609510000000003E-14</c:v>
                </c:pt>
                <c:pt idx="13211">
                  <c:v>-4.6367919999999998E-14</c:v>
                </c:pt>
                <c:pt idx="13212">
                  <c:v>5.4728860000000001E-14</c:v>
                </c:pt>
                <c:pt idx="13213">
                  <c:v>8.7349619999999994E-14</c:v>
                </c:pt>
                <c:pt idx="13214">
                  <c:v>1.361795E-13</c:v>
                </c:pt>
                <c:pt idx="13215">
                  <c:v>5.067659E-14</c:v>
                </c:pt>
                <c:pt idx="13216">
                  <c:v>1.7791780000000001E-13</c:v>
                </c:pt>
                <c:pt idx="13217">
                  <c:v>1.205782E-13</c:v>
                </c:pt>
                <c:pt idx="13218">
                  <c:v>9.5048910000000003E-14</c:v>
                </c:pt>
                <c:pt idx="13219">
                  <c:v>1.4671529999999999E-13</c:v>
                </c:pt>
                <c:pt idx="13220">
                  <c:v>1.5947999999999999E-13</c:v>
                </c:pt>
                <c:pt idx="13221">
                  <c:v>2.2370850000000001E-13</c:v>
                </c:pt>
                <c:pt idx="13222">
                  <c:v>1.8885899999999999E-13</c:v>
                </c:pt>
                <c:pt idx="13223">
                  <c:v>1.79944E-13</c:v>
                </c:pt>
                <c:pt idx="13224">
                  <c:v>8.4513029999999995E-14</c:v>
                </c:pt>
                <c:pt idx="13225">
                  <c:v>9.9911639999999995E-14</c:v>
                </c:pt>
                <c:pt idx="13226">
                  <c:v>7.1343169999999999E-14</c:v>
                </c:pt>
                <c:pt idx="13227">
                  <c:v>6.5062149999999994E-14</c:v>
                </c:pt>
                <c:pt idx="13228">
                  <c:v>1.6234809999999999E-14</c:v>
                </c:pt>
                <c:pt idx="13229">
                  <c:v>5.1689649999999999E-14</c:v>
                </c:pt>
                <c:pt idx="13230">
                  <c:v>2.6364709999999998E-14</c:v>
                </c:pt>
                <c:pt idx="13231">
                  <c:v>4.0141360000000001E-14</c:v>
                </c:pt>
                <c:pt idx="13232">
                  <c:v>8.9780989999999996E-14</c:v>
                </c:pt>
                <c:pt idx="13233">
                  <c:v>3.6292000000000002E-14</c:v>
                </c:pt>
                <c:pt idx="13234">
                  <c:v>-4.0253500000000001E-13</c:v>
                </c:pt>
                <c:pt idx="13235">
                  <c:v>-4.1631149999999998E-13</c:v>
                </c:pt>
                <c:pt idx="13236">
                  <c:v>-4.578442E-13</c:v>
                </c:pt>
                <c:pt idx="13237">
                  <c:v>-5.1112739999999998E-13</c:v>
                </c:pt>
                <c:pt idx="13238">
                  <c:v>-4.9957940000000004E-13</c:v>
                </c:pt>
                <c:pt idx="13239">
                  <c:v>-6.0189119999999996E-13</c:v>
                </c:pt>
                <c:pt idx="13240">
                  <c:v>-5.5326790000000002E-13</c:v>
                </c:pt>
                <c:pt idx="13241">
                  <c:v>-5.8608879999999999E-13</c:v>
                </c:pt>
                <c:pt idx="13242">
                  <c:v>-6.3066010000000002E-13</c:v>
                </c:pt>
                <c:pt idx="13243">
                  <c:v>-6.5112249999999999E-13</c:v>
                </c:pt>
                <c:pt idx="13244">
                  <c:v>-6.4828610000000003E-13</c:v>
                </c:pt>
                <c:pt idx="13245">
                  <c:v>9.8249559999999999E-13</c:v>
                </c:pt>
                <c:pt idx="13246">
                  <c:v>9.8958739999999994E-13</c:v>
                </c:pt>
                <c:pt idx="13247">
                  <c:v>1.0244369999999999E-12</c:v>
                </c:pt>
                <c:pt idx="13248">
                  <c:v>9.964763000000001E-13</c:v>
                </c:pt>
                <c:pt idx="13249">
                  <c:v>9.7418899999999994E-13</c:v>
                </c:pt>
                <c:pt idx="13250">
                  <c:v>1.0199790000000001E-12</c:v>
                </c:pt>
                <c:pt idx="13251">
                  <c:v>9.4217589999999999E-13</c:v>
                </c:pt>
                <c:pt idx="13252">
                  <c:v>8.2222869999999998E-13</c:v>
                </c:pt>
                <c:pt idx="13253">
                  <c:v>6.9316409999999999E-13</c:v>
                </c:pt>
                <c:pt idx="13254">
                  <c:v>5.1020390000000002E-13</c:v>
                </c:pt>
                <c:pt idx="13255">
                  <c:v>4.1740700000000002E-13</c:v>
                </c:pt>
                <c:pt idx="13256">
                  <c:v>-8.6648389999999999E-13</c:v>
                </c:pt>
                <c:pt idx="13257">
                  <c:v>-9.493466999999999E-13</c:v>
                </c:pt>
                <c:pt idx="13258">
                  <c:v>-9.371904E-13</c:v>
                </c:pt>
                <c:pt idx="13259">
                  <c:v>-9.0497750000000002E-13</c:v>
                </c:pt>
                <c:pt idx="13260">
                  <c:v>-8.4804769999999999E-13</c:v>
                </c:pt>
                <c:pt idx="13261">
                  <c:v>-7.7409950000000002E-13</c:v>
                </c:pt>
                <c:pt idx="13262">
                  <c:v>-7.7875920000000005E-13</c:v>
                </c:pt>
                <c:pt idx="13263">
                  <c:v>-7.3520050000000002E-13</c:v>
                </c:pt>
                <c:pt idx="13264">
                  <c:v>-5.8082120000000003E-13</c:v>
                </c:pt>
                <c:pt idx="13265">
                  <c:v>-4.6878439999999996E-13</c:v>
                </c:pt>
                <c:pt idx="13266">
                  <c:v>-4.8519480000000002E-13</c:v>
                </c:pt>
                <c:pt idx="13267">
                  <c:v>4.016031E-13</c:v>
                </c:pt>
                <c:pt idx="13268">
                  <c:v>3.6553790000000003E-13</c:v>
                </c:pt>
                <c:pt idx="13269">
                  <c:v>4.386813E-13</c:v>
                </c:pt>
                <c:pt idx="13270">
                  <c:v>4.8507970000000002E-13</c:v>
                </c:pt>
                <c:pt idx="13271">
                  <c:v>5.1668749999999996E-13</c:v>
                </c:pt>
                <c:pt idx="13272">
                  <c:v>5.7848430000000003E-13</c:v>
                </c:pt>
                <c:pt idx="13273">
                  <c:v>5.4890300000000003E-13</c:v>
                </c:pt>
                <c:pt idx="13274">
                  <c:v>5.6956949999999998E-13</c:v>
                </c:pt>
                <c:pt idx="13275">
                  <c:v>5.6146490000000001E-13</c:v>
                </c:pt>
                <c:pt idx="13276">
                  <c:v>6.3400059999999997E-13</c:v>
                </c:pt>
                <c:pt idx="13277">
                  <c:v>6.250856E-13</c:v>
                </c:pt>
                <c:pt idx="13278">
                  <c:v>-1.2477329999999999E-13</c:v>
                </c:pt>
                <c:pt idx="13279">
                  <c:v>-1.500981E-13</c:v>
                </c:pt>
                <c:pt idx="13280">
                  <c:v>-2.501814E-13</c:v>
                </c:pt>
                <c:pt idx="13281">
                  <c:v>-2.9738660000000001E-13</c:v>
                </c:pt>
                <c:pt idx="13282">
                  <c:v>-2.7591129999999998E-13</c:v>
                </c:pt>
                <c:pt idx="13283">
                  <c:v>-3.9828030000000002E-13</c:v>
                </c:pt>
                <c:pt idx="13284">
                  <c:v>-4.0982840000000002E-13</c:v>
                </c:pt>
                <c:pt idx="13285">
                  <c:v>-4.6250399999999998E-13</c:v>
                </c:pt>
                <c:pt idx="13286">
                  <c:v>-5.1578699999999995E-13</c:v>
                </c:pt>
                <c:pt idx="13287">
                  <c:v>-6.1546530000000001E-13</c:v>
                </c:pt>
                <c:pt idx="13288">
                  <c:v>-5.5468589999999999E-13</c:v>
                </c:pt>
                <c:pt idx="13289">
                  <c:v>-4.7162080000000002E-13</c:v>
                </c:pt>
                <c:pt idx="13290">
                  <c:v>-4.1023389999999999E-13</c:v>
                </c:pt>
                <c:pt idx="13291">
                  <c:v>-3.2696599999999998E-13</c:v>
                </c:pt>
                <c:pt idx="13292">
                  <c:v>-4.161089E-13</c:v>
                </c:pt>
                <c:pt idx="13293">
                  <c:v>-2.5970339999999999E-13</c:v>
                </c:pt>
                <c:pt idx="13294">
                  <c:v>-2.7611400000000001E-13</c:v>
                </c:pt>
                <c:pt idx="13295">
                  <c:v>-1.6873700000000001E-13</c:v>
                </c:pt>
                <c:pt idx="13296">
                  <c:v>-1.5496040000000001E-13</c:v>
                </c:pt>
                <c:pt idx="13297">
                  <c:v>-1.103888E-13</c:v>
                </c:pt>
                <c:pt idx="13298">
                  <c:v>-9.0331649999999998E-14</c:v>
                </c:pt>
                <c:pt idx="13299">
                  <c:v>7.8029400000000004E-14</c:v>
                </c:pt>
                <c:pt idx="13300">
                  <c:v>8.197972E-13</c:v>
                </c:pt>
                <c:pt idx="13301">
                  <c:v>8.3539829999999998E-13</c:v>
                </c:pt>
                <c:pt idx="13302">
                  <c:v>7.5050340000000003E-13</c:v>
                </c:pt>
                <c:pt idx="13303">
                  <c:v>7.6245759999999999E-13</c:v>
                </c:pt>
                <c:pt idx="13304">
                  <c:v>6.9640540000000003E-13</c:v>
                </c:pt>
                <c:pt idx="13305">
                  <c:v>4.7089680000000001E-13</c:v>
                </c:pt>
                <c:pt idx="13306">
                  <c:v>5.6511200000000005E-13</c:v>
                </c:pt>
                <c:pt idx="13307">
                  <c:v>4.1072059999999998E-13</c:v>
                </c:pt>
                <c:pt idx="13308">
                  <c:v>3.8539390000000002E-13</c:v>
                </c:pt>
                <c:pt idx="13309">
                  <c:v>2.1337509999999999E-13</c:v>
                </c:pt>
                <c:pt idx="13310">
                  <c:v>2.5756920000000001E-14</c:v>
                </c:pt>
                <c:pt idx="13311">
                  <c:v>-4.2745449999999998E-13</c:v>
                </c:pt>
                <c:pt idx="13312">
                  <c:v>-4.5277920000000001E-13</c:v>
                </c:pt>
                <c:pt idx="13313">
                  <c:v>-4.6817659999999999E-13</c:v>
                </c:pt>
                <c:pt idx="13314">
                  <c:v>-5.8426509999999999E-13</c:v>
                </c:pt>
                <c:pt idx="13315">
                  <c:v>-5.4759489999999999E-13</c:v>
                </c:pt>
                <c:pt idx="13316">
                  <c:v>-5.5772489999999997E-13</c:v>
                </c:pt>
                <c:pt idx="13317">
                  <c:v>-5.1497679999999996E-13</c:v>
                </c:pt>
                <c:pt idx="13318">
                  <c:v>-5.2733509999999995E-13</c:v>
                </c:pt>
                <c:pt idx="13319">
                  <c:v>-6.3876390000000003E-13</c:v>
                </c:pt>
                <c:pt idx="13320">
                  <c:v>-5.0383379999999996E-13</c:v>
                </c:pt>
                <c:pt idx="13321">
                  <c:v>-4.3657120000000001E-13</c:v>
                </c:pt>
                <c:pt idx="13322">
                  <c:v>-3.4135039999999998E-13</c:v>
                </c:pt>
                <c:pt idx="13323">
                  <c:v>-2.5727229999999999E-13</c:v>
                </c:pt>
                <c:pt idx="13324">
                  <c:v>-1.9730320000000001E-13</c:v>
                </c:pt>
                <c:pt idx="13325">
                  <c:v>-1.7197850000000001E-13</c:v>
                </c:pt>
                <c:pt idx="13326">
                  <c:v>-1.3713169999999999E-13</c:v>
                </c:pt>
                <c:pt idx="13327">
                  <c:v>-1.182901E-13</c:v>
                </c:pt>
                <c:pt idx="13328">
                  <c:v>-1.053238E-13</c:v>
                </c:pt>
                <c:pt idx="13329">
                  <c:v>-3.2145680000000001E-15</c:v>
                </c:pt>
                <c:pt idx="13330">
                  <c:v>-4.6975699999999997E-14</c:v>
                </c:pt>
                <c:pt idx="13331">
                  <c:v>2.698647E-17</c:v>
                </c:pt>
                <c:pt idx="13332">
                  <c:v>-1.5167849999999999E-14</c:v>
                </c:pt>
                <c:pt idx="13333">
                  <c:v>2.1502360000000001E-14</c:v>
                </c:pt>
                <c:pt idx="13334">
                  <c:v>-5.8082400000000001E-16</c:v>
                </c:pt>
                <c:pt idx="13335">
                  <c:v>-1.3749669999999999E-14</c:v>
                </c:pt>
                <c:pt idx="13336">
                  <c:v>7.0937930000000005E-14</c:v>
                </c:pt>
                <c:pt idx="13337">
                  <c:v>1.203756E-13</c:v>
                </c:pt>
                <c:pt idx="13338">
                  <c:v>7.9852929999999998E-14</c:v>
                </c:pt>
                <c:pt idx="13339">
                  <c:v>3.6899789999999999E-14</c:v>
                </c:pt>
                <c:pt idx="13340">
                  <c:v>8.9173140000000003E-14</c:v>
                </c:pt>
                <c:pt idx="13341">
                  <c:v>1.2588039999999999E-14</c:v>
                </c:pt>
                <c:pt idx="13342">
                  <c:v>1.029509E-13</c:v>
                </c:pt>
                <c:pt idx="13343">
                  <c:v>8.7386860000000007E-15</c:v>
                </c:pt>
                <c:pt idx="13344">
                  <c:v>-2.7728900000000001E-14</c:v>
                </c:pt>
                <c:pt idx="13345">
                  <c:v>-5.5079639999999999E-14</c:v>
                </c:pt>
                <c:pt idx="13346">
                  <c:v>-2.468993E-14</c:v>
                </c:pt>
                <c:pt idx="13347">
                  <c:v>-2.266397E-14</c:v>
                </c:pt>
                <c:pt idx="13348">
                  <c:v>-1.644825E-13</c:v>
                </c:pt>
                <c:pt idx="13349">
                  <c:v>-9.235767E-14</c:v>
                </c:pt>
                <c:pt idx="13350">
                  <c:v>-1.6995260000000001E-13</c:v>
                </c:pt>
                <c:pt idx="13351">
                  <c:v>-9.9043369999999999E-14</c:v>
                </c:pt>
                <c:pt idx="13352">
                  <c:v>-1.0350059999999999E-13</c:v>
                </c:pt>
                <c:pt idx="13353">
                  <c:v>-1.2355769999999999E-13</c:v>
                </c:pt>
                <c:pt idx="13354">
                  <c:v>-1.257863E-13</c:v>
                </c:pt>
                <c:pt idx="13355">
                  <c:v>-6.5614699999999997E-14</c:v>
                </c:pt>
                <c:pt idx="13356">
                  <c:v>-2.529776E-14</c:v>
                </c:pt>
                <c:pt idx="13357">
                  <c:v>-5.0217260000000001E-14</c:v>
                </c:pt>
                <c:pt idx="13358">
                  <c:v>4.6867419999999997E-15</c:v>
                </c:pt>
                <c:pt idx="13359">
                  <c:v>3.6737479999999998E-15</c:v>
                </c:pt>
                <c:pt idx="13360">
                  <c:v>-3.157826E-14</c:v>
                </c:pt>
                <c:pt idx="13361">
                  <c:v>2.9606270000000002E-14</c:v>
                </c:pt>
                <c:pt idx="13362">
                  <c:v>-2.1043199999999999E-14</c:v>
                </c:pt>
                <c:pt idx="13363">
                  <c:v>-7.311086E-14</c:v>
                </c:pt>
                <c:pt idx="13364">
                  <c:v>1.4208829999999999E-14</c:v>
                </c:pt>
                <c:pt idx="13365">
                  <c:v>-3.0160079999999999E-14</c:v>
                </c:pt>
                <c:pt idx="13366">
                  <c:v>2.5632920000000002E-13</c:v>
                </c:pt>
                <c:pt idx="13367">
                  <c:v>2.1459090000000001E-13</c:v>
                </c:pt>
                <c:pt idx="13368">
                  <c:v>2.7780619999999998E-13</c:v>
                </c:pt>
                <c:pt idx="13369">
                  <c:v>2.4336199999999998E-13</c:v>
                </c:pt>
                <c:pt idx="13370">
                  <c:v>2.0182620000000001E-13</c:v>
                </c:pt>
                <c:pt idx="13371">
                  <c:v>2.4255150000000002E-13</c:v>
                </c:pt>
                <c:pt idx="13372">
                  <c:v>2.6463630000000001E-13</c:v>
                </c:pt>
                <c:pt idx="13373">
                  <c:v>1.831858E-13</c:v>
                </c:pt>
                <c:pt idx="13374">
                  <c:v>1.73663E-13</c:v>
                </c:pt>
                <c:pt idx="13375">
                  <c:v>2.1195689999999999E-13</c:v>
                </c:pt>
                <c:pt idx="13376">
                  <c:v>1.3476120000000001E-13</c:v>
                </c:pt>
                <c:pt idx="13377">
                  <c:v>-5.8928999999999998E-14</c:v>
                </c:pt>
                <c:pt idx="13378">
                  <c:v>-1.401708E-13</c:v>
                </c:pt>
                <c:pt idx="13379">
                  <c:v>-1.764358E-13</c:v>
                </c:pt>
                <c:pt idx="13380">
                  <c:v>-2.021656E-13</c:v>
                </c:pt>
                <c:pt idx="13381">
                  <c:v>-2.1270069999999999E-13</c:v>
                </c:pt>
                <c:pt idx="13382">
                  <c:v>-2.9698140000000001E-13</c:v>
                </c:pt>
                <c:pt idx="13383">
                  <c:v>-3.1521530000000001E-13</c:v>
                </c:pt>
                <c:pt idx="13384">
                  <c:v>-2.9657630000000002E-13</c:v>
                </c:pt>
                <c:pt idx="13385">
                  <c:v>-3.6768819999999999E-13</c:v>
                </c:pt>
                <c:pt idx="13386">
                  <c:v>-4.4244680000000002E-13</c:v>
                </c:pt>
                <c:pt idx="13387">
                  <c:v>-4.8782870000000001E-13</c:v>
                </c:pt>
                <c:pt idx="13388">
                  <c:v>-3.782036E-16</c:v>
                </c:pt>
                <c:pt idx="13389">
                  <c:v>-1.759903E-14</c:v>
                </c:pt>
                <c:pt idx="13390">
                  <c:v>8.8767899999999996E-14</c:v>
                </c:pt>
                <c:pt idx="13391">
                  <c:v>5.5336689999999997E-14</c:v>
                </c:pt>
                <c:pt idx="13392">
                  <c:v>1.4529700000000001E-13</c:v>
                </c:pt>
                <c:pt idx="13393">
                  <c:v>2.9077349999999998E-13</c:v>
                </c:pt>
                <c:pt idx="13394">
                  <c:v>1.6616619999999999E-13</c:v>
                </c:pt>
                <c:pt idx="13395">
                  <c:v>2.3120509999999998E-13</c:v>
                </c:pt>
                <c:pt idx="13396">
                  <c:v>2.9766229999999998E-13</c:v>
                </c:pt>
                <c:pt idx="13397">
                  <c:v>2.703095E-13</c:v>
                </c:pt>
                <c:pt idx="13398">
                  <c:v>3.0434860000000001E-13</c:v>
                </c:pt>
                <c:pt idx="13399">
                  <c:v>5.2641279999999998E-13</c:v>
                </c:pt>
                <c:pt idx="13400">
                  <c:v>4.4881199999999998E-13</c:v>
                </c:pt>
                <c:pt idx="13401">
                  <c:v>4.058579E-13</c:v>
                </c:pt>
                <c:pt idx="13402">
                  <c:v>4.3726300000000001E-13</c:v>
                </c:pt>
                <c:pt idx="13403">
                  <c:v>3.4791040000000001E-13</c:v>
                </c:pt>
                <c:pt idx="13404">
                  <c:v>3.9228280000000002E-13</c:v>
                </c:pt>
                <c:pt idx="13405">
                  <c:v>2.7172779999999999E-13</c:v>
                </c:pt>
                <c:pt idx="13406">
                  <c:v>3.2460990000000001E-13</c:v>
                </c:pt>
                <c:pt idx="13407">
                  <c:v>2.1175429999999999E-13</c:v>
                </c:pt>
                <c:pt idx="13408">
                  <c:v>2.0952540000000001E-13</c:v>
                </c:pt>
                <c:pt idx="13409">
                  <c:v>2.3383909999999998E-13</c:v>
                </c:pt>
                <c:pt idx="13410">
                  <c:v>-2.4734499999999999E-13</c:v>
                </c:pt>
                <c:pt idx="13411">
                  <c:v>-3.5451919999999998E-13</c:v>
                </c:pt>
                <c:pt idx="13412">
                  <c:v>-2.5767749999999999E-13</c:v>
                </c:pt>
                <c:pt idx="13413">
                  <c:v>-3.737661E-13</c:v>
                </c:pt>
                <c:pt idx="13414">
                  <c:v>-3.370958E-13</c:v>
                </c:pt>
                <c:pt idx="13415">
                  <c:v>-4.0618180000000002E-13</c:v>
                </c:pt>
                <c:pt idx="13416">
                  <c:v>-4.5561549999999996E-13</c:v>
                </c:pt>
                <c:pt idx="13417">
                  <c:v>-4.635168E-13</c:v>
                </c:pt>
                <c:pt idx="13418">
                  <c:v>-5.7717430000000001E-13</c:v>
                </c:pt>
                <c:pt idx="13419">
                  <c:v>-6.7178729999999996E-13</c:v>
                </c:pt>
                <c:pt idx="13420">
                  <c:v>-6.3430660000000001E-13</c:v>
                </c:pt>
                <c:pt idx="13421">
                  <c:v>-3.255477E-13</c:v>
                </c:pt>
                <c:pt idx="13422">
                  <c:v>-1.896046E-13</c:v>
                </c:pt>
                <c:pt idx="13423">
                  <c:v>-2.4775009999999999E-13</c:v>
                </c:pt>
                <c:pt idx="13424">
                  <c:v>-2.0013959999999999E-13</c:v>
                </c:pt>
                <c:pt idx="13425">
                  <c:v>-1.910228E-13</c:v>
                </c:pt>
                <c:pt idx="13426">
                  <c:v>-1.567837E-13</c:v>
                </c:pt>
                <c:pt idx="13427">
                  <c:v>-4.474712E-14</c:v>
                </c:pt>
                <c:pt idx="13428">
                  <c:v>-4.9609469999999997E-14</c:v>
                </c:pt>
                <c:pt idx="13429">
                  <c:v>-3.5022440000000001E-14</c:v>
                </c:pt>
                <c:pt idx="13430">
                  <c:v>7.154577E-14</c:v>
                </c:pt>
                <c:pt idx="13431">
                  <c:v>1.031535E-13</c:v>
                </c:pt>
                <c:pt idx="13432">
                  <c:v>9.6061990000000004E-14</c:v>
                </c:pt>
                <c:pt idx="13433">
                  <c:v>8.674178E-14</c:v>
                </c:pt>
                <c:pt idx="13434">
                  <c:v>1.0659789999999999E-13</c:v>
                </c:pt>
                <c:pt idx="13435">
                  <c:v>8.0055529999999999E-14</c:v>
                </c:pt>
                <c:pt idx="13436">
                  <c:v>7.2964069999999998E-14</c:v>
                </c:pt>
                <c:pt idx="13437">
                  <c:v>4.9866130000000002E-14</c:v>
                </c:pt>
                <c:pt idx="13438">
                  <c:v>2.4338729999999999E-14</c:v>
                </c:pt>
                <c:pt idx="13439">
                  <c:v>1.140946E-13</c:v>
                </c:pt>
                <c:pt idx="13440">
                  <c:v>1.090293E-13</c:v>
                </c:pt>
                <c:pt idx="13441">
                  <c:v>7.8434629999999999E-14</c:v>
                </c:pt>
                <c:pt idx="13442">
                  <c:v>6.6480429999999996E-14</c:v>
                </c:pt>
                <c:pt idx="13443">
                  <c:v>2.5734230000000001E-13</c:v>
                </c:pt>
                <c:pt idx="13444">
                  <c:v>3.385903E-13</c:v>
                </c:pt>
                <c:pt idx="13445">
                  <c:v>2.9867540000000002E-13</c:v>
                </c:pt>
                <c:pt idx="13446">
                  <c:v>3.191394E-13</c:v>
                </c:pt>
                <c:pt idx="13447">
                  <c:v>3.6594309999999998E-13</c:v>
                </c:pt>
                <c:pt idx="13448">
                  <c:v>4.1558330000000002E-13</c:v>
                </c:pt>
                <c:pt idx="13449">
                  <c:v>4.1335450000000002E-13</c:v>
                </c:pt>
                <c:pt idx="13450">
                  <c:v>4.390865E-13</c:v>
                </c:pt>
                <c:pt idx="13451">
                  <c:v>4.2024339999999998E-13</c:v>
                </c:pt>
                <c:pt idx="13452">
                  <c:v>4.8102740000000004E-13</c:v>
                </c:pt>
                <c:pt idx="13453">
                  <c:v>4.8852429999999998E-13</c:v>
                </c:pt>
                <c:pt idx="13454">
                  <c:v>4.0951749999999999E-14</c:v>
                </c:pt>
                <c:pt idx="13455">
                  <c:v>8.005552E-14</c:v>
                </c:pt>
                <c:pt idx="13456">
                  <c:v>8.5728709999999997E-14</c:v>
                </c:pt>
                <c:pt idx="13457">
                  <c:v>-4.0289980000000002E-14</c:v>
                </c:pt>
                <c:pt idx="13458">
                  <c:v>1.033561E-13</c:v>
                </c:pt>
                <c:pt idx="13459">
                  <c:v>-2.7931499999999999E-14</c:v>
                </c:pt>
                <c:pt idx="13460">
                  <c:v>-4.2923750000000002E-14</c:v>
                </c:pt>
                <c:pt idx="13461">
                  <c:v>-4.353157E-14</c:v>
                </c:pt>
                <c:pt idx="13462">
                  <c:v>-5.4674420000000001E-14</c:v>
                </c:pt>
                <c:pt idx="13463">
                  <c:v>-3.8669179999999997E-14</c:v>
                </c:pt>
                <c:pt idx="13464">
                  <c:v>-1.9422420000000001E-14</c:v>
                </c:pt>
                <c:pt idx="13465">
                  <c:v>-1.116044E-13</c:v>
                </c:pt>
                <c:pt idx="13466">
                  <c:v>-7.878354E-14</c:v>
                </c:pt>
                <c:pt idx="13467">
                  <c:v>-1.105914E-13</c:v>
                </c:pt>
                <c:pt idx="13468">
                  <c:v>-5.6903010000000003E-14</c:v>
                </c:pt>
                <c:pt idx="13469">
                  <c:v>-2.3474369999999999E-14</c:v>
                </c:pt>
                <c:pt idx="13470">
                  <c:v>-8.5469340000000006E-14</c:v>
                </c:pt>
                <c:pt idx="13471">
                  <c:v>-6.6830340000000006E-14</c:v>
                </c:pt>
                <c:pt idx="13472">
                  <c:v>-6.6627719999999996E-14</c:v>
                </c:pt>
                <c:pt idx="13473">
                  <c:v>-6.8613699999999997E-15</c:v>
                </c:pt>
                <c:pt idx="13474">
                  <c:v>-7.6717299999999997E-15</c:v>
                </c:pt>
                <c:pt idx="13475">
                  <c:v>-2.7323709999999998E-14</c:v>
                </c:pt>
                <c:pt idx="13476">
                  <c:v>-2.448736E-14</c:v>
                </c:pt>
                <c:pt idx="13477">
                  <c:v>-2.0435400000000001E-14</c:v>
                </c:pt>
                <c:pt idx="13478">
                  <c:v>-1.172372E-14</c:v>
                </c:pt>
                <c:pt idx="13479">
                  <c:v>7.7257129999999993E-15</c:v>
                </c:pt>
                <c:pt idx="13480">
                  <c:v>-3.725101E-14</c:v>
                </c:pt>
                <c:pt idx="13481">
                  <c:v>-1.8004230000000001E-14</c:v>
                </c:pt>
                <c:pt idx="13482">
                  <c:v>-7.7365349999999994E-14</c:v>
                </c:pt>
                <c:pt idx="13483">
                  <c:v>-6.986928E-14</c:v>
                </c:pt>
                <c:pt idx="13484">
                  <c:v>-6.480434E-14</c:v>
                </c:pt>
                <c:pt idx="13485">
                  <c:v>-6.5006889999999997E-14</c:v>
                </c:pt>
                <c:pt idx="13486">
                  <c:v>-1.1889800000000001E-13</c:v>
                </c:pt>
                <c:pt idx="13487">
                  <c:v>-6.9869270000000002E-14</c:v>
                </c:pt>
                <c:pt idx="13488">
                  <c:v>-9.0939479999999994E-14</c:v>
                </c:pt>
                <c:pt idx="13489">
                  <c:v>-1.2051870000000001E-13</c:v>
                </c:pt>
                <c:pt idx="13490">
                  <c:v>-8.9318660000000006E-14</c:v>
                </c:pt>
                <c:pt idx="13491">
                  <c:v>-1.188979E-13</c:v>
                </c:pt>
                <c:pt idx="13492">
                  <c:v>-1.002589E-13</c:v>
                </c:pt>
                <c:pt idx="13493">
                  <c:v>-1.055265E-13</c:v>
                </c:pt>
                <c:pt idx="13494">
                  <c:v>-1.683318E-13</c:v>
                </c:pt>
                <c:pt idx="13495">
                  <c:v>-8.4456299999999998E-14</c:v>
                </c:pt>
                <c:pt idx="13496">
                  <c:v>-1.53137E-13</c:v>
                </c:pt>
                <c:pt idx="13497">
                  <c:v>-1.122122E-13</c:v>
                </c:pt>
                <c:pt idx="13498">
                  <c:v>-5.4577149999999996E-13</c:v>
                </c:pt>
                <c:pt idx="13499">
                  <c:v>-5.8446779999999997E-13</c:v>
                </c:pt>
                <c:pt idx="13500">
                  <c:v>-6.0918459999999996E-13</c:v>
                </c:pt>
                <c:pt idx="13501">
                  <c:v>-5.9561050000000001E-13</c:v>
                </c:pt>
                <c:pt idx="13502">
                  <c:v>-6.0594319999999997E-13</c:v>
                </c:pt>
                <c:pt idx="13503">
                  <c:v>-6.4382889999999996E-13</c:v>
                </c:pt>
                <c:pt idx="13504">
                  <c:v>-6.4119499999999998E-13</c:v>
                </c:pt>
                <c:pt idx="13505">
                  <c:v>-5.8568329999999997E-13</c:v>
                </c:pt>
                <c:pt idx="13506">
                  <c:v>-6.5436389999999998E-13</c:v>
                </c:pt>
                <c:pt idx="13507">
                  <c:v>-5.7190670000000005E-13</c:v>
                </c:pt>
                <c:pt idx="13508">
                  <c:v>-5.2429620000000003E-13</c:v>
                </c:pt>
                <c:pt idx="13509">
                  <c:v>2.63647E-14</c:v>
                </c:pt>
                <c:pt idx="13510">
                  <c:v>1.335455E-13</c:v>
                </c:pt>
                <c:pt idx="13511">
                  <c:v>7.7826779999999994E-14</c:v>
                </c:pt>
                <c:pt idx="13512">
                  <c:v>2.0912029999999999E-13</c:v>
                </c:pt>
                <c:pt idx="13513">
                  <c:v>2.366757E-13</c:v>
                </c:pt>
                <c:pt idx="13514">
                  <c:v>2.5207430000000001E-13</c:v>
                </c:pt>
                <c:pt idx="13515">
                  <c:v>1.9473470000000001E-13</c:v>
                </c:pt>
                <c:pt idx="13516">
                  <c:v>2.6159720000000002E-13</c:v>
                </c:pt>
                <c:pt idx="13517">
                  <c:v>2.893552E-13</c:v>
                </c:pt>
                <c:pt idx="13518">
                  <c:v>2.6808090000000002E-13</c:v>
                </c:pt>
                <c:pt idx="13519">
                  <c:v>4.123415E-13</c:v>
                </c:pt>
                <c:pt idx="13520">
                  <c:v>3.4142690000000002E-13</c:v>
                </c:pt>
                <c:pt idx="13521">
                  <c:v>3.783026E-13</c:v>
                </c:pt>
                <c:pt idx="13522">
                  <c:v>3.0556430000000002E-13</c:v>
                </c:pt>
                <c:pt idx="13523">
                  <c:v>3.1488449999999999E-13</c:v>
                </c:pt>
                <c:pt idx="13524">
                  <c:v>3.2440729999999998E-13</c:v>
                </c:pt>
                <c:pt idx="13525">
                  <c:v>2.409305E-13</c:v>
                </c:pt>
                <c:pt idx="13526">
                  <c:v>2.070941E-13</c:v>
                </c:pt>
                <c:pt idx="13527">
                  <c:v>1.8764330000000001E-13</c:v>
                </c:pt>
                <c:pt idx="13528">
                  <c:v>1.5887219999999999E-13</c:v>
                </c:pt>
                <c:pt idx="13529">
                  <c:v>2.13983E-13</c:v>
                </c:pt>
                <c:pt idx="13530">
                  <c:v>7.8232020000000001E-14</c:v>
                </c:pt>
                <c:pt idx="13531">
                  <c:v>-4.2518550000000001E-14</c:v>
                </c:pt>
                <c:pt idx="13532">
                  <c:v>-5.8321189999999998E-14</c:v>
                </c:pt>
                <c:pt idx="13533">
                  <c:v>-5.9536780000000003E-14</c:v>
                </c:pt>
                <c:pt idx="13534">
                  <c:v>-1.0127190000000001E-13</c:v>
                </c:pt>
                <c:pt idx="13535">
                  <c:v>-1.3530839999999999E-13</c:v>
                </c:pt>
                <c:pt idx="13536">
                  <c:v>-7.0071860000000004E-14</c:v>
                </c:pt>
                <c:pt idx="13537">
                  <c:v>-1.300408E-13</c:v>
                </c:pt>
                <c:pt idx="13538">
                  <c:v>-7.3313409999999997E-14</c:v>
                </c:pt>
                <c:pt idx="13539">
                  <c:v>-1.191005E-13</c:v>
                </c:pt>
                <c:pt idx="13540">
                  <c:v>-9.2965419999999998E-14</c:v>
                </c:pt>
                <c:pt idx="13541">
                  <c:v>-1.53137E-13</c:v>
                </c:pt>
                <c:pt idx="13542">
                  <c:v>-2.5322039999999998E-13</c:v>
                </c:pt>
                <c:pt idx="13543">
                  <c:v>-1.6124089999999999E-13</c:v>
                </c:pt>
                <c:pt idx="13544">
                  <c:v>-2.0682540000000001E-13</c:v>
                </c:pt>
                <c:pt idx="13545">
                  <c:v>-1.4077860000000001E-13</c:v>
                </c:pt>
                <c:pt idx="13546">
                  <c:v>-1.8109550000000001E-13</c:v>
                </c:pt>
                <c:pt idx="13547">
                  <c:v>-2.4592690000000002E-13</c:v>
                </c:pt>
                <c:pt idx="13548">
                  <c:v>-1.8312149999999999E-13</c:v>
                </c:pt>
                <c:pt idx="13549">
                  <c:v>-2.127008E-13</c:v>
                </c:pt>
                <c:pt idx="13550">
                  <c:v>-2.0783849999999999E-13</c:v>
                </c:pt>
                <c:pt idx="13551">
                  <c:v>-1.7825920000000001E-13</c:v>
                </c:pt>
                <c:pt idx="13552">
                  <c:v>-1.75828E-13</c:v>
                </c:pt>
                <c:pt idx="13553">
                  <c:v>-4.1610900000000001E-13</c:v>
                </c:pt>
                <c:pt idx="13554">
                  <c:v>-4.4123110000000001E-13</c:v>
                </c:pt>
                <c:pt idx="13555">
                  <c:v>-3.614076E-13</c:v>
                </c:pt>
                <c:pt idx="13556">
                  <c:v>-4.128674E-13</c:v>
                </c:pt>
                <c:pt idx="13557">
                  <c:v>-4.3292460000000002E-13</c:v>
                </c:pt>
                <c:pt idx="13558">
                  <c:v>-3.7356340000000002E-13</c:v>
                </c:pt>
                <c:pt idx="13559">
                  <c:v>-3.928104E-13</c:v>
                </c:pt>
                <c:pt idx="13560">
                  <c:v>-3.6525689999999998E-13</c:v>
                </c:pt>
                <c:pt idx="13561">
                  <c:v>-3.9058170000000001E-13</c:v>
                </c:pt>
                <c:pt idx="13562">
                  <c:v>-3.4621269999999999E-13</c:v>
                </c:pt>
                <c:pt idx="13563">
                  <c:v>-3.2372440000000002E-13</c:v>
                </c:pt>
                <c:pt idx="13564">
                  <c:v>-1.421967E-13</c:v>
                </c:pt>
                <c:pt idx="13565">
                  <c:v>-3.2145920000000001E-15</c:v>
                </c:pt>
                <c:pt idx="13566">
                  <c:v>-4.6327619999999996E-15</c:v>
                </c:pt>
                <c:pt idx="13567">
                  <c:v>5.1284430000000001E-14</c:v>
                </c:pt>
                <c:pt idx="13568">
                  <c:v>1.025456E-13</c:v>
                </c:pt>
                <c:pt idx="13569">
                  <c:v>3.5886809999999999E-14</c:v>
                </c:pt>
                <c:pt idx="13570">
                  <c:v>1.5623819999999999E-13</c:v>
                </c:pt>
                <c:pt idx="13571">
                  <c:v>9.8898580000000003E-14</c:v>
                </c:pt>
                <c:pt idx="13572">
                  <c:v>1.375977E-13</c:v>
                </c:pt>
                <c:pt idx="13573">
                  <c:v>1.4975449999999999E-13</c:v>
                </c:pt>
                <c:pt idx="13574">
                  <c:v>8.8565289999999998E-14</c:v>
                </c:pt>
                <c:pt idx="13575">
                  <c:v>4.4111270000000002E-13</c:v>
                </c:pt>
                <c:pt idx="13576">
                  <c:v>4.5590329999999999E-13</c:v>
                </c:pt>
                <c:pt idx="13577">
                  <c:v>5.4079839999999996E-13</c:v>
                </c:pt>
                <c:pt idx="13578">
                  <c:v>4.8345899999999997E-13</c:v>
                </c:pt>
                <c:pt idx="13579">
                  <c:v>5.2661549999999996E-13</c:v>
                </c:pt>
                <c:pt idx="13580">
                  <c:v>5.6612510000000003E-13</c:v>
                </c:pt>
                <c:pt idx="13581">
                  <c:v>4.7879860000000004E-13</c:v>
                </c:pt>
                <c:pt idx="13582">
                  <c:v>5.0290969999999995E-13</c:v>
                </c:pt>
                <c:pt idx="13583">
                  <c:v>4.2308E-13</c:v>
                </c:pt>
                <c:pt idx="13584">
                  <c:v>4.5975310000000001E-13</c:v>
                </c:pt>
                <c:pt idx="13585">
                  <c:v>4.601582E-13</c:v>
                </c:pt>
                <c:pt idx="13586">
                  <c:v>-1.132253E-13</c:v>
                </c:pt>
                <c:pt idx="13587">
                  <c:v>-1.624566E-13</c:v>
                </c:pt>
                <c:pt idx="13588">
                  <c:v>-1.908202E-13</c:v>
                </c:pt>
                <c:pt idx="13589">
                  <c:v>-2.465347E-13</c:v>
                </c:pt>
                <c:pt idx="13590">
                  <c:v>-2.85636E-13</c:v>
                </c:pt>
                <c:pt idx="13591">
                  <c:v>-3.1845680000000001E-13</c:v>
                </c:pt>
                <c:pt idx="13592">
                  <c:v>-3.4844139999999998E-13</c:v>
                </c:pt>
                <c:pt idx="13593">
                  <c:v>-2.9029569999999998E-13</c:v>
                </c:pt>
                <c:pt idx="13594">
                  <c:v>-3.8916359999999999E-13</c:v>
                </c:pt>
                <c:pt idx="13595">
                  <c:v>-3.53101E-13</c:v>
                </c:pt>
                <c:pt idx="13596">
                  <c:v>-3.6525689999999998E-13</c:v>
                </c:pt>
                <c:pt idx="13597">
                  <c:v>-3.4722580000000002E-13</c:v>
                </c:pt>
                <c:pt idx="13598">
                  <c:v>-3.6870110000000001E-13</c:v>
                </c:pt>
                <c:pt idx="13599">
                  <c:v>-3.1946979999999999E-13</c:v>
                </c:pt>
                <c:pt idx="13600">
                  <c:v>-3.0569320000000001E-13</c:v>
                </c:pt>
                <c:pt idx="13601">
                  <c:v>-2.9698150000000002E-13</c:v>
                </c:pt>
                <c:pt idx="13602">
                  <c:v>-2.896879E-13</c:v>
                </c:pt>
                <c:pt idx="13603">
                  <c:v>-2.761139E-13</c:v>
                </c:pt>
                <c:pt idx="13604">
                  <c:v>-2.6335009999999999E-13</c:v>
                </c:pt>
                <c:pt idx="13605">
                  <c:v>-2.7003599999999999E-13</c:v>
                </c:pt>
                <c:pt idx="13606">
                  <c:v>-2.2242549999999999E-13</c:v>
                </c:pt>
                <c:pt idx="13607">
                  <c:v>-1.8616039999999999E-13</c:v>
                </c:pt>
                <c:pt idx="13608">
                  <c:v>2.0286769999999999E-14</c:v>
                </c:pt>
                <c:pt idx="13609">
                  <c:v>7.6408500000000005E-14</c:v>
                </c:pt>
                <c:pt idx="13610">
                  <c:v>-1.756069E-16</c:v>
                </c:pt>
                <c:pt idx="13611">
                  <c:v>9.0591420000000005E-14</c:v>
                </c:pt>
                <c:pt idx="13612">
                  <c:v>1.3942120000000001E-13</c:v>
                </c:pt>
                <c:pt idx="13613">
                  <c:v>1.234148E-13</c:v>
                </c:pt>
                <c:pt idx="13614">
                  <c:v>1.8683269999999999E-13</c:v>
                </c:pt>
                <c:pt idx="13615">
                  <c:v>1.669767E-13</c:v>
                </c:pt>
                <c:pt idx="13616">
                  <c:v>1.805518E-13</c:v>
                </c:pt>
                <c:pt idx="13617">
                  <c:v>1.2665659999999999E-13</c:v>
                </c:pt>
                <c:pt idx="13618">
                  <c:v>1.738655E-13</c:v>
                </c:pt>
                <c:pt idx="13619">
                  <c:v>1.527938E-13</c:v>
                </c:pt>
                <c:pt idx="13620">
                  <c:v>1.540094E-13</c:v>
                </c:pt>
                <c:pt idx="13621">
                  <c:v>1.4610749999999999E-13</c:v>
                </c:pt>
                <c:pt idx="13622">
                  <c:v>1.3172200000000001E-13</c:v>
                </c:pt>
                <c:pt idx="13623">
                  <c:v>1.373951E-13</c:v>
                </c:pt>
                <c:pt idx="13624">
                  <c:v>1.4246049999999999E-13</c:v>
                </c:pt>
                <c:pt idx="13625">
                  <c:v>6.9924860000000002E-14</c:v>
                </c:pt>
                <c:pt idx="13626">
                  <c:v>9.6264590000000005E-14</c:v>
                </c:pt>
                <c:pt idx="13627">
                  <c:v>1.2199650000000001E-13</c:v>
                </c:pt>
                <c:pt idx="13628">
                  <c:v>1.169312E-13</c:v>
                </c:pt>
                <c:pt idx="13629">
                  <c:v>5.2297489999999999E-14</c:v>
                </c:pt>
                <c:pt idx="13630">
                  <c:v>1.846339E-14</c:v>
                </c:pt>
                <c:pt idx="13631">
                  <c:v>-2.023282E-14</c:v>
                </c:pt>
                <c:pt idx="13632">
                  <c:v>-6.8653700000000006E-14</c:v>
                </c:pt>
                <c:pt idx="13633">
                  <c:v>7.523106E-15</c:v>
                </c:pt>
                <c:pt idx="13634">
                  <c:v>2.008416E-14</c:v>
                </c:pt>
                <c:pt idx="13635">
                  <c:v>5.2094880000000001E-14</c:v>
                </c:pt>
                <c:pt idx="13636">
                  <c:v>6.5062149999999994E-14</c:v>
                </c:pt>
                <c:pt idx="13637">
                  <c:v>-8.0769400000000006E-15</c:v>
                </c:pt>
                <c:pt idx="13638">
                  <c:v>7.8029390000000006E-14</c:v>
                </c:pt>
                <c:pt idx="13639">
                  <c:v>1.169312E-13</c:v>
                </c:pt>
                <c:pt idx="13640">
                  <c:v>5.7362830000000003E-14</c:v>
                </c:pt>
                <c:pt idx="13641">
                  <c:v>-1.456005E-14</c:v>
                </c:pt>
                <c:pt idx="13642">
                  <c:v>4.5408900000000002E-14</c:v>
                </c:pt>
                <c:pt idx="13643">
                  <c:v>8.1676429999999998E-14</c:v>
                </c:pt>
                <c:pt idx="13644">
                  <c:v>-2.7323730000000001E-14</c:v>
                </c:pt>
                <c:pt idx="13645">
                  <c:v>3.9533559999999999E-14</c:v>
                </c:pt>
                <c:pt idx="13646">
                  <c:v>5.0068749999999999E-14</c:v>
                </c:pt>
                <c:pt idx="13647">
                  <c:v>3.4063419999999998E-14</c:v>
                </c:pt>
                <c:pt idx="13648">
                  <c:v>5.898374E-14</c:v>
                </c:pt>
                <c:pt idx="13649">
                  <c:v>-6.2535660000000003E-15</c:v>
                </c:pt>
                <c:pt idx="13650">
                  <c:v>1.8503740000000002E-15</c:v>
                </c:pt>
                <c:pt idx="13651">
                  <c:v>5.3715789999999998E-14</c:v>
                </c:pt>
                <c:pt idx="13652">
                  <c:v>-2.8134110000000001E-14</c:v>
                </c:pt>
                <c:pt idx="13653">
                  <c:v>-6.5817319999999994E-14</c:v>
                </c:pt>
                <c:pt idx="13654">
                  <c:v>-4.393674E-14</c:v>
                </c:pt>
                <c:pt idx="13655">
                  <c:v>-2.043542E-14</c:v>
                </c:pt>
                <c:pt idx="13656">
                  <c:v>-3.988478E-14</c:v>
                </c:pt>
                <c:pt idx="13657">
                  <c:v>-5.264843E-14</c:v>
                </c:pt>
                <c:pt idx="13658">
                  <c:v>-8.263293E-14</c:v>
                </c:pt>
                <c:pt idx="13659">
                  <c:v>-2.2866559999999999E-14</c:v>
                </c:pt>
                <c:pt idx="13660">
                  <c:v>-2.793153E-14</c:v>
                </c:pt>
                <c:pt idx="13661">
                  <c:v>-1.2092390000000001E-13</c:v>
                </c:pt>
                <c:pt idx="13662">
                  <c:v>-4.1302949999999997E-14</c:v>
                </c:pt>
                <c:pt idx="13663">
                  <c:v>-2.0135519999999999E-13</c:v>
                </c:pt>
                <c:pt idx="13664">
                  <c:v>-1.6407719999999999E-13</c:v>
                </c:pt>
                <c:pt idx="13665">
                  <c:v>-2.0621760000000001E-13</c:v>
                </c:pt>
                <c:pt idx="13666">
                  <c:v>-1.7582789999999999E-13</c:v>
                </c:pt>
                <c:pt idx="13667">
                  <c:v>-1.2679919999999999E-13</c:v>
                </c:pt>
                <c:pt idx="13668">
                  <c:v>-1.636721E-13</c:v>
                </c:pt>
                <c:pt idx="13669">
                  <c:v>-1.784617E-13</c:v>
                </c:pt>
                <c:pt idx="13670">
                  <c:v>-1.8048770000000001E-13</c:v>
                </c:pt>
                <c:pt idx="13671">
                  <c:v>-1.9588519999999999E-13</c:v>
                </c:pt>
                <c:pt idx="13672">
                  <c:v>-1.2051870000000001E-13</c:v>
                </c:pt>
                <c:pt idx="13673">
                  <c:v>-5.3458800000000002E-14</c:v>
                </c:pt>
                <c:pt idx="13674">
                  <c:v>-8.0606960000000001E-14</c:v>
                </c:pt>
                <c:pt idx="13675">
                  <c:v>-1.2355769999999999E-13</c:v>
                </c:pt>
                <c:pt idx="13676">
                  <c:v>-7.7365370000000003E-14</c:v>
                </c:pt>
                <c:pt idx="13677">
                  <c:v>-1.4762659999999999E-14</c:v>
                </c:pt>
                <c:pt idx="13678">
                  <c:v>-4.657051E-14</c:v>
                </c:pt>
                <c:pt idx="13679">
                  <c:v>2.8633510000000001E-15</c:v>
                </c:pt>
                <c:pt idx="13680">
                  <c:v>-5.0379589999999997E-15</c:v>
                </c:pt>
                <c:pt idx="13681">
                  <c:v>-4.6327760000000002E-15</c:v>
                </c:pt>
                <c:pt idx="13682">
                  <c:v>8.1473839999999995E-14</c:v>
                </c:pt>
                <c:pt idx="13683">
                  <c:v>7.4382350000000001E-14</c:v>
                </c:pt>
                <c:pt idx="13684">
                  <c:v>8.1068600000000002E-14</c:v>
                </c:pt>
                <c:pt idx="13685">
                  <c:v>6.7493499999999999E-14</c:v>
                </c:pt>
                <c:pt idx="13686">
                  <c:v>1.2442790000000001E-13</c:v>
                </c:pt>
                <c:pt idx="13687">
                  <c:v>9.2009710000000005E-14</c:v>
                </c:pt>
                <c:pt idx="13688">
                  <c:v>6.1049260000000003E-15</c:v>
                </c:pt>
                <c:pt idx="13689">
                  <c:v>4.6016699999999997E-14</c:v>
                </c:pt>
                <c:pt idx="13690">
                  <c:v>2.8633510000000001E-15</c:v>
                </c:pt>
                <c:pt idx="13691">
                  <c:v>6.9153130000000002E-15</c:v>
                </c:pt>
                <c:pt idx="13692">
                  <c:v>9.1401879999999997E-14</c:v>
                </c:pt>
                <c:pt idx="13693">
                  <c:v>5.9186349999999999E-14</c:v>
                </c:pt>
                <c:pt idx="13694">
                  <c:v>4.6016699999999997E-14</c:v>
                </c:pt>
                <c:pt idx="13695">
                  <c:v>4.5003709999999999E-14</c:v>
                </c:pt>
                <c:pt idx="13696">
                  <c:v>7.9283059999999996E-15</c:v>
                </c:pt>
                <c:pt idx="13697">
                  <c:v>-2.489255E-14</c:v>
                </c:pt>
                <c:pt idx="13698">
                  <c:v>-6.4196500000000006E-14</c:v>
                </c:pt>
                <c:pt idx="13699">
                  <c:v>-9.7827790000000005E-14</c:v>
                </c:pt>
                <c:pt idx="13700">
                  <c:v>-6.723551E-14</c:v>
                </c:pt>
                <c:pt idx="13701">
                  <c:v>-1.638343E-14</c:v>
                </c:pt>
                <c:pt idx="13702">
                  <c:v>-4.3126350000000002E-14</c:v>
                </c:pt>
                <c:pt idx="13703">
                  <c:v>-7.0476990000000005E-14</c:v>
                </c:pt>
                <c:pt idx="13704">
                  <c:v>-5.6295199999999997E-14</c:v>
                </c:pt>
                <c:pt idx="13705">
                  <c:v>-1.065395E-13</c:v>
                </c:pt>
                <c:pt idx="13706">
                  <c:v>-1.270019E-13</c:v>
                </c:pt>
                <c:pt idx="13707">
                  <c:v>-2.426851E-13</c:v>
                </c:pt>
                <c:pt idx="13708">
                  <c:v>-1.780565E-13</c:v>
                </c:pt>
                <c:pt idx="13709">
                  <c:v>-1.9892409999999999E-13</c:v>
                </c:pt>
                <c:pt idx="13710">
                  <c:v>-2.6031110000000001E-13</c:v>
                </c:pt>
                <c:pt idx="13711">
                  <c:v>-1.8089290000000001E-13</c:v>
                </c:pt>
                <c:pt idx="13712">
                  <c:v>-2.8583860000000002E-13</c:v>
                </c:pt>
                <c:pt idx="13713">
                  <c:v>-2.1107989999999999E-13</c:v>
                </c:pt>
                <c:pt idx="13714">
                  <c:v>-2.8239439999999999E-13</c:v>
                </c:pt>
                <c:pt idx="13715">
                  <c:v>-1.7886679999999999E-13</c:v>
                </c:pt>
                <c:pt idx="13716">
                  <c:v>-1.421966E-13</c:v>
                </c:pt>
                <c:pt idx="13717">
                  <c:v>-9.8435530000000005E-14</c:v>
                </c:pt>
                <c:pt idx="13718">
                  <c:v>1.2544090000000001E-13</c:v>
                </c:pt>
                <c:pt idx="13719">
                  <c:v>3.2847839999999998E-14</c:v>
                </c:pt>
                <c:pt idx="13720">
                  <c:v>1.272645E-13</c:v>
                </c:pt>
                <c:pt idx="13721">
                  <c:v>1.307089E-13</c:v>
                </c:pt>
                <c:pt idx="13722">
                  <c:v>1.057874E-13</c:v>
                </c:pt>
                <c:pt idx="13723">
                  <c:v>9.7277670000000006E-14</c:v>
                </c:pt>
                <c:pt idx="13724">
                  <c:v>1.4614039999999999E-14</c:v>
                </c:pt>
                <c:pt idx="13725">
                  <c:v>3.9938760000000001E-14</c:v>
                </c:pt>
                <c:pt idx="13726">
                  <c:v>6.9722240000000005E-14</c:v>
                </c:pt>
                <c:pt idx="13727">
                  <c:v>-2.606785E-15</c:v>
                </c:pt>
                <c:pt idx="13728">
                  <c:v>1.009247E-13</c:v>
                </c:pt>
                <c:pt idx="13729">
                  <c:v>-4.9812050000000001E-14</c:v>
                </c:pt>
                <c:pt idx="13730">
                  <c:v>-4.2518550000000001E-14</c:v>
                </c:pt>
                <c:pt idx="13731">
                  <c:v>-9.0331630000000002E-14</c:v>
                </c:pt>
                <c:pt idx="13732">
                  <c:v>-8.2632889999999994E-14</c:v>
                </c:pt>
                <c:pt idx="13733">
                  <c:v>-8.4456309999999996E-14</c:v>
                </c:pt>
                <c:pt idx="13734">
                  <c:v>-1.3409270000000001E-13</c:v>
                </c:pt>
                <c:pt idx="13735">
                  <c:v>-5.2648439999999998E-14</c:v>
                </c:pt>
                <c:pt idx="13736">
                  <c:v>-1.008667E-13</c:v>
                </c:pt>
                <c:pt idx="13737">
                  <c:v>-7.554203E-14</c:v>
                </c:pt>
                <c:pt idx="13738">
                  <c:v>-4.0492569999999998E-14</c:v>
                </c:pt>
                <c:pt idx="13739">
                  <c:v>-8.2632889999999994E-14</c:v>
                </c:pt>
                <c:pt idx="13740">
                  <c:v>-7.2665259999999993E-15</c:v>
                </c:pt>
                <c:pt idx="13741">
                  <c:v>-2.752632E-14</c:v>
                </c:pt>
                <c:pt idx="13742">
                  <c:v>-1.131849E-14</c:v>
                </c:pt>
                <c:pt idx="13743">
                  <c:v>-6.0347180000000006E-14</c:v>
                </c:pt>
                <c:pt idx="13744">
                  <c:v>-1.3591619999999999E-13</c:v>
                </c:pt>
                <c:pt idx="13745">
                  <c:v>-8.7495279999999997E-14</c:v>
                </c:pt>
                <c:pt idx="13746">
                  <c:v>-1.2092390000000001E-13</c:v>
                </c:pt>
                <c:pt idx="13747">
                  <c:v>-7.1084859999999994E-14</c:v>
                </c:pt>
                <c:pt idx="13748">
                  <c:v>-1.393603E-13</c:v>
                </c:pt>
                <c:pt idx="13749">
                  <c:v>-1.685343E-13</c:v>
                </c:pt>
                <c:pt idx="13750">
                  <c:v>-1.3307980000000001E-13</c:v>
                </c:pt>
                <c:pt idx="13751">
                  <c:v>-3.137566E-14</c:v>
                </c:pt>
                <c:pt idx="13752">
                  <c:v>-1.079576E-13</c:v>
                </c:pt>
                <c:pt idx="13753">
                  <c:v>-8.7495260000000001E-14</c:v>
                </c:pt>
                <c:pt idx="13754">
                  <c:v>-7.7162789999999999E-14</c:v>
                </c:pt>
                <c:pt idx="13755">
                  <c:v>-9.6004380000000001E-14</c:v>
                </c:pt>
                <c:pt idx="13756">
                  <c:v>-1.253811E-13</c:v>
                </c:pt>
                <c:pt idx="13757">
                  <c:v>-7.290819E-14</c:v>
                </c:pt>
                <c:pt idx="13758">
                  <c:v>-6.0549769999999995E-14</c:v>
                </c:pt>
                <c:pt idx="13759">
                  <c:v>-1.000563E-13</c:v>
                </c:pt>
                <c:pt idx="13760">
                  <c:v>-7.0679610000000002E-14</c:v>
                </c:pt>
                <c:pt idx="13761">
                  <c:v>-1.193031E-13</c:v>
                </c:pt>
                <c:pt idx="13762">
                  <c:v>3.7264889999999996E-12</c:v>
                </c:pt>
                <c:pt idx="13763">
                  <c:v>-9.4833329999999995E-13</c:v>
                </c:pt>
                <c:pt idx="13764">
                  <c:v>8.2194389999999994E-12</c:v>
                </c:pt>
                <c:pt idx="13765">
                  <c:v>6.9802640000000005E-13</c:v>
                </c:pt>
                <c:pt idx="13766">
                  <c:v>-3.2028409999999999E-12</c:v>
                </c:pt>
                <c:pt idx="13767">
                  <c:v>1.9791500000000001E-12</c:v>
                </c:pt>
                <c:pt idx="13768">
                  <c:v>5.2762860000000004E-13</c:v>
                </c:pt>
                <c:pt idx="13769">
                  <c:v>1.4327089999999999E-13</c:v>
                </c:pt>
                <c:pt idx="13770">
                  <c:v>-1.1480950000000001E-12</c:v>
                </c:pt>
                <c:pt idx="13771">
                  <c:v>2.5410030000000002E-13</c:v>
                </c:pt>
                <c:pt idx="13772">
                  <c:v>-6.2863390000000005E-13</c:v>
                </c:pt>
                <c:pt idx="13773">
                  <c:v>-1.6468499999999999E-13</c:v>
                </c:pt>
                <c:pt idx="13774">
                  <c:v>-1.8372920000000001E-13</c:v>
                </c:pt>
                <c:pt idx="13775">
                  <c:v>-1.8332400000000001E-13</c:v>
                </c:pt>
                <c:pt idx="13776">
                  <c:v>-5.2851030000000001E-14</c:v>
                </c:pt>
                <c:pt idx="13777">
                  <c:v>-2.155371E-13</c:v>
                </c:pt>
                <c:pt idx="13778">
                  <c:v>-2.6679429999999998E-13</c:v>
                </c:pt>
                <c:pt idx="13779">
                  <c:v>-1.7339679999999999E-13</c:v>
                </c:pt>
                <c:pt idx="13780">
                  <c:v>-3.1055540000000001E-13</c:v>
                </c:pt>
                <c:pt idx="13781">
                  <c:v>-2.1148509999999999E-13</c:v>
                </c:pt>
                <c:pt idx="13782">
                  <c:v>-1.703577E-13</c:v>
                </c:pt>
                <c:pt idx="13783">
                  <c:v>-2.4410329999999998E-13</c:v>
                </c:pt>
                <c:pt idx="13784">
                  <c:v>-1.7137070000000001E-13</c:v>
                </c:pt>
                <c:pt idx="13785">
                  <c:v>-2.0601500000000001E-13</c:v>
                </c:pt>
                <c:pt idx="13786">
                  <c:v>-1.7542269999999999E-13</c:v>
                </c:pt>
                <c:pt idx="13787">
                  <c:v>-1.9932920000000001E-13</c:v>
                </c:pt>
                <c:pt idx="13788">
                  <c:v>-2.31137E-13</c:v>
                </c:pt>
                <c:pt idx="13789">
                  <c:v>-2.0013959999999999E-13</c:v>
                </c:pt>
                <c:pt idx="13790">
                  <c:v>-2.2505909999999999E-13</c:v>
                </c:pt>
                <c:pt idx="13791">
                  <c:v>-1.8555250000000001E-13</c:v>
                </c:pt>
                <c:pt idx="13792">
                  <c:v>-2.426852E-13</c:v>
                </c:pt>
                <c:pt idx="13793">
                  <c:v>-2.1107989999999999E-13</c:v>
                </c:pt>
                <c:pt idx="13794">
                  <c:v>-1.794746E-13</c:v>
                </c:pt>
                <c:pt idx="13795">
                  <c:v>-2.6902300000000001E-13</c:v>
                </c:pt>
                <c:pt idx="13796">
                  <c:v>-2.9495550000000001E-13</c:v>
                </c:pt>
                <c:pt idx="13797">
                  <c:v>-2.9657630000000002E-13</c:v>
                </c:pt>
                <c:pt idx="13798">
                  <c:v>-3.2372440000000002E-13</c:v>
                </c:pt>
                <c:pt idx="13799">
                  <c:v>-3.2980229999999998E-13</c:v>
                </c:pt>
                <c:pt idx="13800">
                  <c:v>-2.5686709999999999E-13</c:v>
                </c:pt>
                <c:pt idx="13801">
                  <c:v>-2.2951640000000001E-13</c:v>
                </c:pt>
                <c:pt idx="13802">
                  <c:v>-3.0913729999999999E-13</c:v>
                </c:pt>
                <c:pt idx="13803">
                  <c:v>-3.2635820000000001E-13</c:v>
                </c:pt>
                <c:pt idx="13804">
                  <c:v>-1.9831629999999999E-13</c:v>
                </c:pt>
                <c:pt idx="13805">
                  <c:v>-2.580828E-13</c:v>
                </c:pt>
                <c:pt idx="13806">
                  <c:v>-2.7728920000000001E-14</c:v>
                </c:pt>
                <c:pt idx="13807">
                  <c:v>-9.8232990000000006E-14</c:v>
                </c:pt>
                <c:pt idx="13808">
                  <c:v>-1.079577E-13</c:v>
                </c:pt>
                <c:pt idx="13809">
                  <c:v>-1.3166160000000001E-13</c:v>
                </c:pt>
                <c:pt idx="13810">
                  <c:v>-5.6700399999999998E-14</c:v>
                </c:pt>
                <c:pt idx="13811">
                  <c:v>-4.191078E-14</c:v>
                </c:pt>
                <c:pt idx="13812">
                  <c:v>-1.6180849999999999E-14</c:v>
                </c:pt>
                <c:pt idx="13813">
                  <c:v>1.1024489999999999E-13</c:v>
                </c:pt>
                <c:pt idx="13814">
                  <c:v>3.8723170000000002E-14</c:v>
                </c:pt>
                <c:pt idx="13815">
                  <c:v>1.309115E-13</c:v>
                </c:pt>
                <c:pt idx="13816">
                  <c:v>1.5481990000000001E-13</c:v>
                </c:pt>
                <c:pt idx="13817">
                  <c:v>2.64231E-13</c:v>
                </c:pt>
                <c:pt idx="13818">
                  <c:v>2.4376710000000002E-13</c:v>
                </c:pt>
                <c:pt idx="13819">
                  <c:v>1.848066E-13</c:v>
                </c:pt>
                <c:pt idx="13820">
                  <c:v>2.753747E-13</c:v>
                </c:pt>
                <c:pt idx="13821">
                  <c:v>2.170222E-13</c:v>
                </c:pt>
                <c:pt idx="13822">
                  <c:v>2.0770200000000001E-13</c:v>
                </c:pt>
                <c:pt idx="13823">
                  <c:v>2.4903510000000002E-13</c:v>
                </c:pt>
                <c:pt idx="13824">
                  <c:v>2.2431630000000001E-13</c:v>
                </c:pt>
                <c:pt idx="13825">
                  <c:v>2.5815270000000001E-13</c:v>
                </c:pt>
                <c:pt idx="13826">
                  <c:v>1.939243E-13</c:v>
                </c:pt>
                <c:pt idx="13827">
                  <c:v>2.2451890000000001E-13</c:v>
                </c:pt>
                <c:pt idx="13828">
                  <c:v>2.2249279999999999E-13</c:v>
                </c:pt>
                <c:pt idx="13829">
                  <c:v>1.7163680000000001E-13</c:v>
                </c:pt>
                <c:pt idx="13830">
                  <c:v>2.3302860000000002E-13</c:v>
                </c:pt>
                <c:pt idx="13831">
                  <c:v>2.172248E-13</c:v>
                </c:pt>
                <c:pt idx="13832">
                  <c:v>1.5198330000000001E-13</c:v>
                </c:pt>
                <c:pt idx="13833">
                  <c:v>6.8506560000000004E-14</c:v>
                </c:pt>
                <c:pt idx="13834">
                  <c:v>5.8173279999999996E-14</c:v>
                </c:pt>
                <c:pt idx="13835">
                  <c:v>7.320503E-15</c:v>
                </c:pt>
                <c:pt idx="13836">
                  <c:v>-7.6717160000000007E-15</c:v>
                </c:pt>
                <c:pt idx="13837">
                  <c:v>-8.5469309999999999E-14</c:v>
                </c:pt>
                <c:pt idx="13838">
                  <c:v>-4.5557480000000003E-14</c:v>
                </c:pt>
                <c:pt idx="13839">
                  <c:v>-2.9961509999999999E-13</c:v>
                </c:pt>
                <c:pt idx="13840">
                  <c:v>-3.379062E-13</c:v>
                </c:pt>
                <c:pt idx="13841">
                  <c:v>-3.1258150000000002E-13</c:v>
                </c:pt>
                <c:pt idx="13842">
                  <c:v>-3.2048280000000001E-13</c:v>
                </c:pt>
                <c:pt idx="13843">
                  <c:v>-3.127841E-13</c:v>
                </c:pt>
                <c:pt idx="13844">
                  <c:v>-3.2737109999999998E-13</c:v>
                </c:pt>
                <c:pt idx="13845">
                  <c:v>-3.6667510000000001E-13</c:v>
                </c:pt>
                <c:pt idx="13846">
                  <c:v>-3.8632710000000002E-13</c:v>
                </c:pt>
                <c:pt idx="13847">
                  <c:v>-3.8693479999999999E-13</c:v>
                </c:pt>
                <c:pt idx="13848">
                  <c:v>-4.7344409999999999E-13</c:v>
                </c:pt>
                <c:pt idx="13849">
                  <c:v>-4.005089E-13</c:v>
                </c:pt>
                <c:pt idx="13850">
                  <c:v>-4.276569E-13</c:v>
                </c:pt>
                <c:pt idx="13851">
                  <c:v>-3.5998930000000001E-13</c:v>
                </c:pt>
                <c:pt idx="13852">
                  <c:v>-3.7072710000000002E-13</c:v>
                </c:pt>
                <c:pt idx="13853">
                  <c:v>-3.753868E-13</c:v>
                </c:pt>
                <c:pt idx="13854">
                  <c:v>-3.798439E-13</c:v>
                </c:pt>
                <c:pt idx="13855">
                  <c:v>-4.3353239999999999E-13</c:v>
                </c:pt>
                <c:pt idx="13856">
                  <c:v>-4.1874269999999998E-13</c:v>
                </c:pt>
                <c:pt idx="13857">
                  <c:v>-2.933346E-13</c:v>
                </c:pt>
                <c:pt idx="13858">
                  <c:v>-3.119737E-13</c:v>
                </c:pt>
                <c:pt idx="13859">
                  <c:v>-2.3539169999999999E-13</c:v>
                </c:pt>
                <c:pt idx="13860">
                  <c:v>-1.9770849999999999E-13</c:v>
                </c:pt>
                <c:pt idx="13861">
                  <c:v>4.4273369999999999E-13</c:v>
                </c:pt>
                <c:pt idx="13862">
                  <c:v>5.6673310000000002E-13</c:v>
                </c:pt>
                <c:pt idx="13863">
                  <c:v>5.563996E-13</c:v>
                </c:pt>
                <c:pt idx="13864">
                  <c:v>8.056143E-13</c:v>
                </c:pt>
                <c:pt idx="13865">
                  <c:v>8.0784309999999999E-13</c:v>
                </c:pt>
                <c:pt idx="13866">
                  <c:v>1.0112670000000001E-12</c:v>
                </c:pt>
                <c:pt idx="13867">
                  <c:v>1.0149140000000001E-12</c:v>
                </c:pt>
                <c:pt idx="13868">
                  <c:v>1.04024E-12</c:v>
                </c:pt>
                <c:pt idx="13869">
                  <c:v>1.169508E-12</c:v>
                </c:pt>
                <c:pt idx="13870">
                  <c:v>1.037606E-12</c:v>
                </c:pt>
                <c:pt idx="13871">
                  <c:v>8.3782979999999996E-13</c:v>
                </c:pt>
                <c:pt idx="13872">
                  <c:v>-1.0524690000000001E-12</c:v>
                </c:pt>
                <c:pt idx="13873">
                  <c:v>-8.800581E-13</c:v>
                </c:pt>
                <c:pt idx="13874">
                  <c:v>-4.8965190000000003E-13</c:v>
                </c:pt>
                <c:pt idx="13875">
                  <c:v>2.2959E-16</c:v>
                </c:pt>
                <c:pt idx="13876">
                  <c:v>2.5491089999999999E-13</c:v>
                </c:pt>
                <c:pt idx="13877">
                  <c:v>5.2560230000000002E-13</c:v>
                </c:pt>
                <c:pt idx="13878">
                  <c:v>8.1169249999999998E-13</c:v>
                </c:pt>
                <c:pt idx="13879">
                  <c:v>7.7664040000000004E-13</c:v>
                </c:pt>
                <c:pt idx="13880">
                  <c:v>1.224213E-12</c:v>
                </c:pt>
                <c:pt idx="13881">
                  <c:v>1.407579E-12</c:v>
                </c:pt>
                <c:pt idx="13882">
                  <c:v>1.381441E-12</c:v>
                </c:pt>
                <c:pt idx="13883">
                  <c:v>-1.4791400000000001E-12</c:v>
                </c:pt>
                <c:pt idx="13884">
                  <c:v>-1.4969690000000001E-12</c:v>
                </c:pt>
                <c:pt idx="13885">
                  <c:v>-1.5243199999999999E-12</c:v>
                </c:pt>
                <c:pt idx="13886">
                  <c:v>-1.5297889999999999E-12</c:v>
                </c:pt>
                <c:pt idx="13887">
                  <c:v>-1.3636590000000001E-12</c:v>
                </c:pt>
                <c:pt idx="13888">
                  <c:v>-1.1821320000000001E-12</c:v>
                </c:pt>
                <c:pt idx="13889">
                  <c:v>-8.6425530000000001E-13</c:v>
                </c:pt>
                <c:pt idx="13890">
                  <c:v>-6.0776650000000004E-13</c:v>
                </c:pt>
                <c:pt idx="13891">
                  <c:v>-2.7003599999999999E-13</c:v>
                </c:pt>
                <c:pt idx="13892">
                  <c:v>3.0214059999999999E-14</c:v>
                </c:pt>
                <c:pt idx="13893">
                  <c:v>3.4993669999999998E-13</c:v>
                </c:pt>
                <c:pt idx="13894">
                  <c:v>2.5369519999999998E-13</c:v>
                </c:pt>
                <c:pt idx="13895">
                  <c:v>-1.2355769999999999E-13</c:v>
                </c:pt>
                <c:pt idx="13896">
                  <c:v>-3.5715310000000002E-13</c:v>
                </c:pt>
                <c:pt idx="13897">
                  <c:v>-6.3471199999999997E-13</c:v>
                </c:pt>
                <c:pt idx="13898">
                  <c:v>-6.744211E-13</c:v>
                </c:pt>
                <c:pt idx="13899">
                  <c:v>-7.8666020000000002E-13</c:v>
                </c:pt>
                <c:pt idx="13900">
                  <c:v>-1.026334E-12</c:v>
                </c:pt>
                <c:pt idx="13901">
                  <c:v>-1.0721210000000001E-12</c:v>
                </c:pt>
                <c:pt idx="13902">
                  <c:v>-1.3587969999999999E-12</c:v>
                </c:pt>
                <c:pt idx="13903">
                  <c:v>-1.368926E-12</c:v>
                </c:pt>
                <c:pt idx="13904">
                  <c:v>-1.3148330000000001E-12</c:v>
                </c:pt>
                <c:pt idx="13905">
                  <c:v>7.3328099999999995E-13</c:v>
                </c:pt>
                <c:pt idx="13906">
                  <c:v>8.9415620000000003E-13</c:v>
                </c:pt>
                <c:pt idx="13907">
                  <c:v>9.6993380000000006E-13</c:v>
                </c:pt>
                <c:pt idx="13908">
                  <c:v>1.0416590000000001E-12</c:v>
                </c:pt>
                <c:pt idx="13909">
                  <c:v>1.1040639999999999E-12</c:v>
                </c:pt>
                <c:pt idx="13910">
                  <c:v>1.0605019999999999E-12</c:v>
                </c:pt>
                <c:pt idx="13911">
                  <c:v>1.036594E-12</c:v>
                </c:pt>
                <c:pt idx="13912">
                  <c:v>9.8796629999999996E-13</c:v>
                </c:pt>
                <c:pt idx="13913">
                  <c:v>8.4856830000000002E-13</c:v>
                </c:pt>
                <c:pt idx="13914">
                  <c:v>7.8981030000000002E-13</c:v>
                </c:pt>
                <c:pt idx="13915">
                  <c:v>6.6844479999999997E-13</c:v>
                </c:pt>
                <c:pt idx="13916">
                  <c:v>-1.2733E-12</c:v>
                </c:pt>
                <c:pt idx="13917">
                  <c:v>-1.1641000000000001E-12</c:v>
                </c:pt>
                <c:pt idx="13918">
                  <c:v>-1.038084E-12</c:v>
                </c:pt>
                <c:pt idx="13919">
                  <c:v>-9.3050499999999998E-13</c:v>
                </c:pt>
                <c:pt idx="13920">
                  <c:v>-7.7653050000000001E-13</c:v>
                </c:pt>
                <c:pt idx="13921">
                  <c:v>-6.4767840000000001E-13</c:v>
                </c:pt>
                <c:pt idx="13922">
                  <c:v>-3.8511159999999998E-13</c:v>
                </c:pt>
                <c:pt idx="13923">
                  <c:v>-3.4803619999999998E-13</c:v>
                </c:pt>
                <c:pt idx="13924">
                  <c:v>-1.053239E-13</c:v>
                </c:pt>
                <c:pt idx="13925">
                  <c:v>1.8500930000000001E-13</c:v>
                </c:pt>
                <c:pt idx="13926">
                  <c:v>2.1600909999999999E-13</c:v>
                </c:pt>
                <c:pt idx="13927">
                  <c:v>4.4273350000000002E-13</c:v>
                </c:pt>
                <c:pt idx="13928">
                  <c:v>3.9410640000000002E-13</c:v>
                </c:pt>
                <c:pt idx="13929">
                  <c:v>3.4102160000000001E-13</c:v>
                </c:pt>
                <c:pt idx="13930">
                  <c:v>-8.5671919999999998E-14</c:v>
                </c:pt>
                <c:pt idx="13931">
                  <c:v>-3.8223850000000003E-15</c:v>
                </c:pt>
                <c:pt idx="13932">
                  <c:v>-1.9365660000000001E-13</c:v>
                </c:pt>
                <c:pt idx="13933">
                  <c:v>-3.0711119999999998E-13</c:v>
                </c:pt>
                <c:pt idx="13934">
                  <c:v>-3.8571950000000001E-13</c:v>
                </c:pt>
                <c:pt idx="13935">
                  <c:v>-5.5731970000000002E-13</c:v>
                </c:pt>
                <c:pt idx="13936">
                  <c:v>-7.0379780000000003E-13</c:v>
                </c:pt>
                <c:pt idx="13937">
                  <c:v>-6.3734589999999996E-13</c:v>
                </c:pt>
                <c:pt idx="13938">
                  <c:v>-1.144408E-13</c:v>
                </c:pt>
                <c:pt idx="13939">
                  <c:v>-7.0882239999999997E-14</c:v>
                </c:pt>
                <c:pt idx="13940">
                  <c:v>-1.421967E-13</c:v>
                </c:pt>
                <c:pt idx="13941">
                  <c:v>9.3464870000000007E-15</c:v>
                </c:pt>
                <c:pt idx="13942">
                  <c:v>1.643427E-13</c:v>
                </c:pt>
                <c:pt idx="13943">
                  <c:v>1.110554E-13</c:v>
                </c:pt>
                <c:pt idx="13944">
                  <c:v>2.2877370000000001E-13</c:v>
                </c:pt>
                <c:pt idx="13945">
                  <c:v>2.002053E-13</c:v>
                </c:pt>
                <c:pt idx="13946">
                  <c:v>3.1164260000000001E-13</c:v>
                </c:pt>
                <c:pt idx="13947">
                  <c:v>2.2168230000000001E-13</c:v>
                </c:pt>
                <c:pt idx="13948">
                  <c:v>3.3393009999999998E-13</c:v>
                </c:pt>
                <c:pt idx="13949">
                  <c:v>5.7504000000000004E-13</c:v>
                </c:pt>
                <c:pt idx="13950">
                  <c:v>4.0504729999999998E-13</c:v>
                </c:pt>
                <c:pt idx="13951">
                  <c:v>4.441516E-13</c:v>
                </c:pt>
                <c:pt idx="13952">
                  <c:v>6.427128E-13</c:v>
                </c:pt>
                <c:pt idx="13953">
                  <c:v>-1.2497589999999999E-13</c:v>
                </c:pt>
                <c:pt idx="13954">
                  <c:v>-1.82311E-13</c:v>
                </c:pt>
                <c:pt idx="13955">
                  <c:v>-4.5622330000000004E-13</c:v>
                </c:pt>
                <c:pt idx="13956">
                  <c:v>6.4575220000000001E-13</c:v>
                </c:pt>
                <c:pt idx="13957">
                  <c:v>-3.6525689999999998E-13</c:v>
                </c:pt>
                <c:pt idx="13958">
                  <c:v>-6.9934079999999998E-13</c:v>
                </c:pt>
                <c:pt idx="13959">
                  <c:v>1.0070119999999999E-12</c:v>
                </c:pt>
                <c:pt idx="13960">
                  <c:v>9.9015369999999997E-12</c:v>
                </c:pt>
                <c:pt idx="13961">
                  <c:v>-1.146762E-11</c:v>
                </c:pt>
                <c:pt idx="13962">
                  <c:v>-7.1302040000000003E-11</c:v>
                </c:pt>
                <c:pt idx="13963">
                  <c:v>1.2232599999999999E-11</c:v>
                </c:pt>
                <c:pt idx="13964">
                  <c:v>3.6931780000000002E-11</c:v>
                </c:pt>
                <c:pt idx="13965">
                  <c:v>-1.1924840000000001E-10</c:v>
                </c:pt>
                <c:pt idx="13966">
                  <c:v>5.192638E-11</c:v>
                </c:pt>
                <c:pt idx="13967">
                  <c:v>-5.6605589999999999E-11</c:v>
                </c:pt>
                <c:pt idx="13968">
                  <c:v>2.5550789999999999E-11</c:v>
                </c:pt>
                <c:pt idx="13969">
                  <c:v>-5.5503480000000001E-11</c:v>
                </c:pt>
                <c:pt idx="13970">
                  <c:v>-9.4298530000000005E-11</c:v>
                </c:pt>
                <c:pt idx="13971">
                  <c:v>-4.9409279999999997E-12</c:v>
                </c:pt>
                <c:pt idx="13972">
                  <c:v>-1.9366900000000001E-11</c:v>
                </c:pt>
                <c:pt idx="13973">
                  <c:v>7.4227650000000002E-12</c:v>
                </c:pt>
                <c:pt idx="13974">
                  <c:v>3.2451999999999999E-11</c:v>
                </c:pt>
                <c:pt idx="13975">
                  <c:v>-1.4029460000000001E-11</c:v>
                </c:pt>
                <c:pt idx="13976">
                  <c:v>3.2586530000000002E-12</c:v>
                </c:pt>
                <c:pt idx="13977">
                  <c:v>1.0038699999999999E-11</c:v>
                </c:pt>
                <c:pt idx="13978">
                  <c:v>-2.3902219999999998E-12</c:v>
                </c:pt>
                <c:pt idx="13979">
                  <c:v>1.7106879999999999E-12</c:v>
                </c:pt>
                <c:pt idx="13980">
                  <c:v>-1.082842E-11</c:v>
                </c:pt>
                <c:pt idx="13981">
                  <c:v>6.4096969999999999E-12</c:v>
                </c:pt>
                <c:pt idx="13982">
                  <c:v>4.9816769999999997E-12</c:v>
                </c:pt>
                <c:pt idx="13983">
                  <c:v>-3.211755E-12</c:v>
                </c:pt>
                <c:pt idx="13984">
                  <c:v>3.2758749999999999E-12</c:v>
                </c:pt>
                <c:pt idx="13985">
                  <c:v>-3.3416209999999998E-12</c:v>
                </c:pt>
                <c:pt idx="13986">
                  <c:v>-4.9881319999999996E-12</c:v>
                </c:pt>
                <c:pt idx="13987">
                  <c:v>-3.6258650000000001E-12</c:v>
                </c:pt>
                <c:pt idx="13988">
                  <c:v>-1.219368E-13</c:v>
                </c:pt>
                <c:pt idx="13989">
                  <c:v>5.8774310000000001E-12</c:v>
                </c:pt>
                <c:pt idx="13990">
                  <c:v>3.6290310000000001E-12</c:v>
                </c:pt>
                <c:pt idx="13991">
                  <c:v>-3.3219690000000001E-12</c:v>
                </c:pt>
                <c:pt idx="13992">
                  <c:v>-4.2119809999999998E-12</c:v>
                </c:pt>
                <c:pt idx="13993">
                  <c:v>-4.9877279999999998E-12</c:v>
                </c:pt>
                <c:pt idx="13994">
                  <c:v>-7.1986769999999997E-12</c:v>
                </c:pt>
                <c:pt idx="13995">
                  <c:v>-1.3253680000000001E-12</c:v>
                </c:pt>
                <c:pt idx="13996">
                  <c:v>7.6367309999999999E-13</c:v>
                </c:pt>
                <c:pt idx="13997">
                  <c:v>-1.739478E-12</c:v>
                </c:pt>
                <c:pt idx="13998">
                  <c:v>-3.5998940000000002E-13</c:v>
                </c:pt>
                <c:pt idx="13999">
                  <c:v>-2.7022229999999999E-12</c:v>
                </c:pt>
                <c:pt idx="14000">
                  <c:v>3.6898220000000002E-13</c:v>
                </c:pt>
                <c:pt idx="14001">
                  <c:v>-3.902614E-12</c:v>
                </c:pt>
                <c:pt idx="14002">
                  <c:v>1.319502E-11</c:v>
                </c:pt>
                <c:pt idx="14003">
                  <c:v>7.0250349999999997E-12</c:v>
                </c:pt>
                <c:pt idx="14004">
                  <c:v>6.8461270000000003E-12</c:v>
                </c:pt>
                <c:pt idx="14005">
                  <c:v>1.064634E-11</c:v>
                </c:pt>
                <c:pt idx="14006">
                  <c:v>-1.6029920000000001E-11</c:v>
                </c:pt>
                <c:pt idx="14007">
                  <c:v>-5.626321E-11</c:v>
                </c:pt>
                <c:pt idx="14008">
                  <c:v>-3.2149969999999998E-12</c:v>
                </c:pt>
                <c:pt idx="14009">
                  <c:v>-1.274921E-12</c:v>
                </c:pt>
                <c:pt idx="14010">
                  <c:v>1.9114370000000001E-11</c:v>
                </c:pt>
                <c:pt idx="14011">
                  <c:v>2.7815389999999999E-11</c:v>
                </c:pt>
                <c:pt idx="14012">
                  <c:v>-4.4848810000000003E-12</c:v>
                </c:pt>
                <c:pt idx="14013">
                  <c:v>-1.465346E-11</c:v>
                </c:pt>
                <c:pt idx="14014">
                  <c:v>-5.5641180000000004E-12</c:v>
                </c:pt>
                <c:pt idx="14015">
                  <c:v>-8.333025E-12</c:v>
                </c:pt>
                <c:pt idx="14016">
                  <c:v>8.0433709999999997E-12</c:v>
                </c:pt>
                <c:pt idx="14017">
                  <c:v>3.161198E-12</c:v>
                </c:pt>
                <c:pt idx="14018">
                  <c:v>4.1339430000000002E-12</c:v>
                </c:pt>
                <c:pt idx="14019">
                  <c:v>5.148704E-14</c:v>
                </c:pt>
                <c:pt idx="14020">
                  <c:v>-7.2639170000000003E-12</c:v>
                </c:pt>
                <c:pt idx="14021">
                  <c:v>-1.6396209999999999E-11</c:v>
                </c:pt>
                <c:pt idx="14022">
                  <c:v>3.5575090000000001E-12</c:v>
                </c:pt>
                <c:pt idx="14023">
                  <c:v>-1.7158790000000001E-11</c:v>
                </c:pt>
                <c:pt idx="14024">
                  <c:v>-4.3703350000000003E-11</c:v>
                </c:pt>
                <c:pt idx="14025">
                  <c:v>3.9270739999999996E-12</c:v>
                </c:pt>
                <c:pt idx="14026">
                  <c:v>2.1904820000000001E-13</c:v>
                </c:pt>
                <c:pt idx="14027">
                  <c:v>-2.1416339999999999E-12</c:v>
                </c:pt>
                <c:pt idx="14028">
                  <c:v>-4.482044E-12</c:v>
                </c:pt>
                <c:pt idx="14029">
                  <c:v>7.3145740000000001E-13</c:v>
                </c:pt>
                <c:pt idx="14030">
                  <c:v>1.323919E-11</c:v>
                </c:pt>
                <c:pt idx="14031">
                  <c:v>1.3766590000000001E-11</c:v>
                </c:pt>
                <c:pt idx="14032">
                  <c:v>-1.444641E-11</c:v>
                </c:pt>
                <c:pt idx="14033">
                  <c:v>7.4322849999999996E-12</c:v>
                </c:pt>
                <c:pt idx="14034">
                  <c:v>-6.0872240000000003E-12</c:v>
                </c:pt>
                <c:pt idx="14035">
                  <c:v>-1.1482E-11</c:v>
                </c:pt>
                <c:pt idx="14036">
                  <c:v>6.4121259999999998E-12</c:v>
                </c:pt>
                <c:pt idx="14037">
                  <c:v>1.671866E-11</c:v>
                </c:pt>
                <c:pt idx="14038">
                  <c:v>6.5000620000000004E-11</c:v>
                </c:pt>
                <c:pt idx="14039">
                  <c:v>-7.9030710000000003E-13</c:v>
                </c:pt>
                <c:pt idx="14040">
                  <c:v>-3.832921E-12</c:v>
                </c:pt>
                <c:pt idx="14041">
                  <c:v>-3.6185719999999999E-12</c:v>
                </c:pt>
                <c:pt idx="14042">
                  <c:v>-3.4154319999999999E-11</c:v>
                </c:pt>
                <c:pt idx="14043">
                  <c:v>1.069436E-11</c:v>
                </c:pt>
                <c:pt idx="14044">
                  <c:v>-2.671877E-11</c:v>
                </c:pt>
                <c:pt idx="14045">
                  <c:v>7.4995549999999999E-12</c:v>
                </c:pt>
                <c:pt idx="14046">
                  <c:v>-3.8055700000000003E-12</c:v>
                </c:pt>
                <c:pt idx="14047">
                  <c:v>4.8145209999999997E-12</c:v>
                </c:pt>
                <c:pt idx="14048">
                  <c:v>-4.2926389999999998E-11</c:v>
                </c:pt>
                <c:pt idx="14049">
                  <c:v>2.0023900000000002E-11</c:v>
                </c:pt>
                <c:pt idx="14050">
                  <c:v>-1.3335759999999999E-11</c:v>
                </c:pt>
                <c:pt idx="14051">
                  <c:v>1.69772E-12</c:v>
                </c:pt>
                <c:pt idx="14052">
                  <c:v>7.7805769999999998E-12</c:v>
                </c:pt>
                <c:pt idx="14053">
                  <c:v>-1.029093E-11</c:v>
                </c:pt>
                <c:pt idx="14054">
                  <c:v>9.6733920000000006E-12</c:v>
                </c:pt>
                <c:pt idx="14055">
                  <c:v>-1.7248899999999999E-12</c:v>
                </c:pt>
                <c:pt idx="14056">
                  <c:v>1.35269E-11</c:v>
                </c:pt>
                <c:pt idx="14057">
                  <c:v>1.232823E-11</c:v>
                </c:pt>
                <c:pt idx="14058">
                  <c:v>1.422287E-11</c:v>
                </c:pt>
                <c:pt idx="14059">
                  <c:v>-2.0994930000000001E-12</c:v>
                </c:pt>
                <c:pt idx="14060">
                  <c:v>-1.671405E-12</c:v>
                </c:pt>
                <c:pt idx="14061">
                  <c:v>-3.727528E-13</c:v>
                </c:pt>
                <c:pt idx="14062">
                  <c:v>-2.254075E-12</c:v>
                </c:pt>
                <c:pt idx="14063">
                  <c:v>-1.107214E-11</c:v>
                </c:pt>
                <c:pt idx="14064">
                  <c:v>-7.1797960000000001E-13</c:v>
                </c:pt>
                <c:pt idx="14065">
                  <c:v>-1.8675189999999999E-12</c:v>
                </c:pt>
                <c:pt idx="14066">
                  <c:v>-2.5932250000000002E-12</c:v>
                </c:pt>
                <c:pt idx="14067">
                  <c:v>-1.0133660000000001E-12</c:v>
                </c:pt>
                <c:pt idx="14068">
                  <c:v>1.360106E-14</c:v>
                </c:pt>
                <c:pt idx="14069">
                  <c:v>1.4327089999999999E-13</c:v>
                </c:pt>
                <c:pt idx="14070">
                  <c:v>-1.470833E-12</c:v>
                </c:pt>
                <c:pt idx="14071">
                  <c:v>-6.9492780000000001E-12</c:v>
                </c:pt>
                <c:pt idx="14072">
                  <c:v>-2.5328500000000001E-12</c:v>
                </c:pt>
                <c:pt idx="14073">
                  <c:v>1.4810240000000001E-11</c:v>
                </c:pt>
                <c:pt idx="14074">
                  <c:v>-6.8342009999999999E-12</c:v>
                </c:pt>
                <c:pt idx="14075">
                  <c:v>2.179675E-11</c:v>
                </c:pt>
                <c:pt idx="14076">
                  <c:v>-5.9865340000000002E-12</c:v>
                </c:pt>
                <c:pt idx="14077">
                  <c:v>-2.4978440000000002E-11</c:v>
                </c:pt>
                <c:pt idx="14078">
                  <c:v>6.310615E-12</c:v>
                </c:pt>
                <c:pt idx="14079">
                  <c:v>-1.6599410000000001E-11</c:v>
                </c:pt>
                <c:pt idx="14080">
                  <c:v>-1.357969E-11</c:v>
                </c:pt>
                <c:pt idx="14081">
                  <c:v>-2.3748240000000001E-12</c:v>
                </c:pt>
                <c:pt idx="14082">
                  <c:v>-2.4248250000000002E-13</c:v>
                </c:pt>
                <c:pt idx="14083">
                  <c:v>2.5877999999999999E-12</c:v>
                </c:pt>
                <c:pt idx="14084">
                  <c:v>-2.3464600000000001E-12</c:v>
                </c:pt>
                <c:pt idx="14085">
                  <c:v>8.9415570000000004E-13</c:v>
                </c:pt>
                <c:pt idx="14086">
                  <c:v>-6.3613000000000004E-13</c:v>
                </c:pt>
                <c:pt idx="14087">
                  <c:v>2.040339E-12</c:v>
                </c:pt>
                <c:pt idx="14088">
                  <c:v>-2.6465070000000001E-12</c:v>
                </c:pt>
                <c:pt idx="14089">
                  <c:v>7.6124160000000001E-13</c:v>
                </c:pt>
                <c:pt idx="14090">
                  <c:v>-1.274515E-12</c:v>
                </c:pt>
                <c:pt idx="14091">
                  <c:v>-3.2250860000000001E-13</c:v>
                </c:pt>
                <c:pt idx="14092">
                  <c:v>-9.8236980000000007E-13</c:v>
                </c:pt>
                <c:pt idx="14093">
                  <c:v>-2.5972760000000001E-12</c:v>
                </c:pt>
                <c:pt idx="14094">
                  <c:v>6.5568029999999996E-13</c:v>
                </c:pt>
                <c:pt idx="14095">
                  <c:v>-8.494656E-13</c:v>
                </c:pt>
                <c:pt idx="14096">
                  <c:v>5.0493570000000001E-13</c:v>
                </c:pt>
                <c:pt idx="14097">
                  <c:v>2.4439449999999998E-12</c:v>
                </c:pt>
                <c:pt idx="14098">
                  <c:v>-2.1454840000000002E-12</c:v>
                </c:pt>
                <c:pt idx="14099">
                  <c:v>-2.9475270000000002E-13</c:v>
                </c:pt>
                <c:pt idx="14100">
                  <c:v>9.920179999999999E-13</c:v>
                </c:pt>
                <c:pt idx="14101">
                  <c:v>-9.539651E-14</c:v>
                </c:pt>
                <c:pt idx="14102">
                  <c:v>1.0602990000000001E-12</c:v>
                </c:pt>
                <c:pt idx="14103">
                  <c:v>-1.237112E-10</c:v>
                </c:pt>
                <c:pt idx="14104">
                  <c:v>-3.5878019999999997E-11</c:v>
                </c:pt>
                <c:pt idx="14105">
                  <c:v>-1.05521E-10</c:v>
                </c:pt>
                <c:pt idx="14106">
                  <c:v>1.0842139999999999E-13</c:v>
                </c:pt>
                <c:pt idx="14107">
                  <c:v>-1.9602719999999999E-11</c:v>
                </c:pt>
                <c:pt idx="14108">
                  <c:v>7.5705689999999996E-11</c:v>
                </c:pt>
                <c:pt idx="14109">
                  <c:v>-3.4955959999999999E-12</c:v>
                </c:pt>
                <c:pt idx="14110">
                  <c:v>2.0041929999999999E-11</c:v>
                </c:pt>
                <c:pt idx="14111">
                  <c:v>-1.594418E-12</c:v>
                </c:pt>
                <c:pt idx="14112">
                  <c:v>2.1780549999999999E-11</c:v>
                </c:pt>
                <c:pt idx="14113">
                  <c:v>-8.1334099999999994E-11</c:v>
                </c:pt>
                <c:pt idx="14114">
                  <c:v>5.7505540000000001E-11</c:v>
                </c:pt>
                <c:pt idx="14115">
                  <c:v>8.2322629999999999E-11</c:v>
                </c:pt>
                <c:pt idx="14116">
                  <c:v>4.0796830000000003E-11</c:v>
                </c:pt>
                <c:pt idx="14117">
                  <c:v>-6.0401050000000005E-11</c:v>
                </c:pt>
                <c:pt idx="14118">
                  <c:v>-3.373227E-12</c:v>
                </c:pt>
                <c:pt idx="14119">
                  <c:v>5.0450539999999999E-11</c:v>
                </c:pt>
                <c:pt idx="14120">
                  <c:v>5.765041E-11</c:v>
                </c:pt>
                <c:pt idx="14121">
                  <c:v>-3.0488720000000001E-11</c:v>
                </c:pt>
                <c:pt idx="14122">
                  <c:v>-4.3284399999999998E-11</c:v>
                </c:pt>
                <c:pt idx="14123">
                  <c:v>1.371879E-10</c:v>
                </c:pt>
                <c:pt idx="14124">
                  <c:v>1.3033330000000001E-11</c:v>
                </c:pt>
                <c:pt idx="14125">
                  <c:v>-4.2907510000000002E-13</c:v>
                </c:pt>
                <c:pt idx="14126">
                  <c:v>1.6842619999999999E-14</c:v>
                </c:pt>
                <c:pt idx="14127">
                  <c:v>5.884126E-13</c:v>
                </c:pt>
                <c:pt idx="14128">
                  <c:v>5.8377180000000003E-12</c:v>
                </c:pt>
                <c:pt idx="14129">
                  <c:v>4.08106E-12</c:v>
                </c:pt>
                <c:pt idx="14130">
                  <c:v>1.218073E-11</c:v>
                </c:pt>
                <c:pt idx="14131">
                  <c:v>1.8725749999999999E-11</c:v>
                </c:pt>
                <c:pt idx="14132">
                  <c:v>-2.7676610000000001E-12</c:v>
                </c:pt>
                <c:pt idx="14133">
                  <c:v>-6.9091620000000004E-12</c:v>
                </c:pt>
                <c:pt idx="14134">
                  <c:v>3.6438229999999998E-12</c:v>
                </c:pt>
                <c:pt idx="14135">
                  <c:v>-1.8663040000000001E-12</c:v>
                </c:pt>
                <c:pt idx="14136">
                  <c:v>3.6517230000000002E-12</c:v>
                </c:pt>
                <c:pt idx="14137">
                  <c:v>1.081168E-12</c:v>
                </c:pt>
                <c:pt idx="14138">
                  <c:v>-1.239668E-12</c:v>
                </c:pt>
                <c:pt idx="14139">
                  <c:v>-6.7138169999999998E-13</c:v>
                </c:pt>
                <c:pt idx="14140">
                  <c:v>-1.1016990000000001E-12</c:v>
                </c:pt>
                <c:pt idx="14141">
                  <c:v>-2.2566689999999999E-13</c:v>
                </c:pt>
                <c:pt idx="14142">
                  <c:v>5.8273920000000004E-13</c:v>
                </c:pt>
                <c:pt idx="14143">
                  <c:v>-1.322531E-12</c:v>
                </c:pt>
                <c:pt idx="14144">
                  <c:v>2.214992E-12</c:v>
                </c:pt>
                <c:pt idx="14145">
                  <c:v>3.518605E-12</c:v>
                </c:pt>
                <c:pt idx="14146">
                  <c:v>7.4200660000000006E-11</c:v>
                </c:pt>
                <c:pt idx="14147">
                  <c:v>-8.4466789999999995E-12</c:v>
                </c:pt>
                <c:pt idx="14148">
                  <c:v>5.1291809999999999E-12</c:v>
                </c:pt>
                <c:pt idx="14149">
                  <c:v>3.917755E-12</c:v>
                </c:pt>
                <c:pt idx="14150">
                  <c:v>-3.3276420000000001E-12</c:v>
                </c:pt>
                <c:pt idx="14151">
                  <c:v>-6.8455089999999996E-13</c:v>
                </c:pt>
                <c:pt idx="14152">
                  <c:v>1.4330249999999999E-11</c:v>
                </c:pt>
                <c:pt idx="14153">
                  <c:v>-3.9842620000000002E-12</c:v>
                </c:pt>
                <c:pt idx="14154">
                  <c:v>-4.4348379999999998E-12</c:v>
                </c:pt>
                <c:pt idx="14155">
                  <c:v>-1.460829E-11</c:v>
                </c:pt>
                <c:pt idx="14156">
                  <c:v>-1.270893E-11</c:v>
                </c:pt>
                <c:pt idx="14157">
                  <c:v>-4.6526319999999997E-12</c:v>
                </c:pt>
                <c:pt idx="14158">
                  <c:v>1.149935E-11</c:v>
                </c:pt>
                <c:pt idx="14159">
                  <c:v>1.3985000000000001E-11</c:v>
                </c:pt>
                <c:pt idx="14160">
                  <c:v>-3.376227E-11</c:v>
                </c:pt>
                <c:pt idx="14161">
                  <c:v>1.312694E-11</c:v>
                </c:pt>
                <c:pt idx="14162">
                  <c:v>-2.0142649999999999E-11</c:v>
                </c:pt>
                <c:pt idx="14163">
                  <c:v>-3.2585179999999997E-11</c:v>
                </c:pt>
                <c:pt idx="14164">
                  <c:v>-8.2778770000000004E-13</c:v>
                </c:pt>
                <c:pt idx="14165">
                  <c:v>-6.2885309999999996E-11</c:v>
                </c:pt>
                <c:pt idx="14166">
                  <c:v>-8.9908530000000007E-12</c:v>
                </c:pt>
                <c:pt idx="14167">
                  <c:v>1.359436E-11</c:v>
                </c:pt>
                <c:pt idx="14168">
                  <c:v>-5.8165549999999999E-12</c:v>
                </c:pt>
                <c:pt idx="14169">
                  <c:v>1.0025540000000001E-12</c:v>
                </c:pt>
                <c:pt idx="14170">
                  <c:v>-4.6866669999999997E-12</c:v>
                </c:pt>
                <c:pt idx="14171">
                  <c:v>-3.1132919999999999E-12</c:v>
                </c:pt>
                <c:pt idx="14172">
                  <c:v>-7.7896120000000003E-13</c:v>
                </c:pt>
                <c:pt idx="14173">
                  <c:v>1.7098360000000001E-11</c:v>
                </c:pt>
                <c:pt idx="14174">
                  <c:v>3.2132460000000001E-11</c:v>
                </c:pt>
                <c:pt idx="14175">
                  <c:v>6.5529399999999995E-11</c:v>
                </c:pt>
                <c:pt idx="14176">
                  <c:v>-2.4594929999999998E-11</c:v>
                </c:pt>
                <c:pt idx="14177">
                  <c:v>6.4619700000000002E-12</c:v>
                </c:pt>
                <c:pt idx="14178">
                  <c:v>-1.6068610000000001E-11</c:v>
                </c:pt>
                <c:pt idx="14179">
                  <c:v>5.670865E-11</c:v>
                </c:pt>
                <c:pt idx="14180">
                  <c:v>8.3679500000000001E-12</c:v>
                </c:pt>
                <c:pt idx="14181">
                  <c:v>-1.796772E-13</c:v>
                </c:pt>
                <c:pt idx="14182">
                  <c:v>-9.4371740000000006E-12</c:v>
                </c:pt>
                <c:pt idx="14183">
                  <c:v>-1.338722E-11</c:v>
                </c:pt>
                <c:pt idx="14184">
                  <c:v>-5.5199509999999999E-12</c:v>
                </c:pt>
                <c:pt idx="14185">
                  <c:v>6.3643829999999999E-14</c:v>
                </c:pt>
                <c:pt idx="14186">
                  <c:v>-3.3639049999999999E-12</c:v>
                </c:pt>
                <c:pt idx="14187">
                  <c:v>3.9436880000000002E-12</c:v>
                </c:pt>
                <c:pt idx="14188">
                  <c:v>3.9582750000000003E-12</c:v>
                </c:pt>
                <c:pt idx="14189">
                  <c:v>-3.6829559999999999E-13</c:v>
                </c:pt>
                <c:pt idx="14190">
                  <c:v>-6.7543360000000004E-13</c:v>
                </c:pt>
                <c:pt idx="14191">
                  <c:v>-9.4950770000000002E-15</c:v>
                </c:pt>
                <c:pt idx="14192">
                  <c:v>1.2947219999999999E-12</c:v>
                </c:pt>
                <c:pt idx="14193">
                  <c:v>7.0086190000000003E-12</c:v>
                </c:pt>
                <c:pt idx="14194">
                  <c:v>-6.411179E-12</c:v>
                </c:pt>
                <c:pt idx="14195">
                  <c:v>-5.7752260000000003E-12</c:v>
                </c:pt>
                <c:pt idx="14196">
                  <c:v>-1.062096E-11</c:v>
                </c:pt>
                <c:pt idx="14197">
                  <c:v>-9.4059790000000001E-12</c:v>
                </c:pt>
                <c:pt idx="14198">
                  <c:v>-9.5129499999999998E-12</c:v>
                </c:pt>
                <c:pt idx="14199">
                  <c:v>-4.9328219999999999E-12</c:v>
                </c:pt>
                <c:pt idx="14200">
                  <c:v>-3.559373E-13</c:v>
                </c:pt>
                <c:pt idx="14201">
                  <c:v>-7.4213300000000006E-12</c:v>
                </c:pt>
                <c:pt idx="14202">
                  <c:v>-4.4091079999999996E-12</c:v>
                </c:pt>
                <c:pt idx="14203">
                  <c:v>-6.6834299999999997E-13</c:v>
                </c:pt>
                <c:pt idx="14204">
                  <c:v>8.9557410000000003E-13</c:v>
                </c:pt>
                <c:pt idx="14205">
                  <c:v>3.2704120000000002E-13</c:v>
                </c:pt>
                <c:pt idx="14206">
                  <c:v>-1.3322559999999999E-12</c:v>
                </c:pt>
                <c:pt idx="14207">
                  <c:v>3.8925770000000002E-14</c:v>
                </c:pt>
                <c:pt idx="14208">
                  <c:v>-4.0681360000000002E-12</c:v>
                </c:pt>
                <c:pt idx="14209">
                  <c:v>-4.3059859999999996E-12</c:v>
                </c:pt>
                <c:pt idx="14210">
                  <c:v>6.8060140000000005E-13</c:v>
                </c:pt>
                <c:pt idx="14211">
                  <c:v>-5.5590110000000001E-13</c:v>
                </c:pt>
                <c:pt idx="14212">
                  <c:v>4.502301E-13</c:v>
                </c:pt>
                <c:pt idx="14213">
                  <c:v>2.6119190000000001E-13</c:v>
                </c:pt>
                <c:pt idx="14214">
                  <c:v>-7.580941E-13</c:v>
                </c:pt>
                <c:pt idx="14215">
                  <c:v>-2.1112440000000001E-12</c:v>
                </c:pt>
                <c:pt idx="14216">
                  <c:v>1.3151860000000001E-12</c:v>
                </c:pt>
                <c:pt idx="14217">
                  <c:v>1.4726169999999999E-12</c:v>
                </c:pt>
                <c:pt idx="14218">
                  <c:v>5.411418E-12</c:v>
                </c:pt>
                <c:pt idx="14219">
                  <c:v>4.6905200000000001E-12</c:v>
                </c:pt>
                <c:pt idx="14220">
                  <c:v>3.9521979999999997E-12</c:v>
                </c:pt>
                <c:pt idx="14221">
                  <c:v>5.134244E-12</c:v>
                </c:pt>
                <c:pt idx="14222">
                  <c:v>4.5231640000000002E-12</c:v>
                </c:pt>
                <c:pt idx="14223">
                  <c:v>-7.3419129999999999E-12</c:v>
                </c:pt>
                <c:pt idx="14224">
                  <c:v>-4.7855319999999996E-12</c:v>
                </c:pt>
                <c:pt idx="14225">
                  <c:v>5.0380009999999999E-12</c:v>
                </c:pt>
                <c:pt idx="14226">
                  <c:v>4.1003089999999997E-12</c:v>
                </c:pt>
                <c:pt idx="14227">
                  <c:v>-6.2114810000000004E-11</c:v>
                </c:pt>
                <c:pt idx="14228">
                  <c:v>2.5262060000000001E-12</c:v>
                </c:pt>
                <c:pt idx="14229">
                  <c:v>-1.5275629999999999E-11</c:v>
                </c:pt>
                <c:pt idx="14230">
                  <c:v>3.1220909999999998E-12</c:v>
                </c:pt>
                <c:pt idx="14231">
                  <c:v>-1.8371329999999999E-11</c:v>
                </c:pt>
                <c:pt idx="14232">
                  <c:v>-1.4207739999999999E-11</c:v>
                </c:pt>
                <c:pt idx="14233">
                  <c:v>5.6268040000000001E-13</c:v>
                </c:pt>
                <c:pt idx="14234">
                  <c:v>9.7860470000000002E-12</c:v>
                </c:pt>
                <c:pt idx="14235">
                  <c:v>1.118449E-12</c:v>
                </c:pt>
                <c:pt idx="14236">
                  <c:v>-6.6482179999999998E-12</c:v>
                </c:pt>
                <c:pt idx="14237">
                  <c:v>-1.647866E-11</c:v>
                </c:pt>
                <c:pt idx="14238">
                  <c:v>-3.2809869999999997E-11</c:v>
                </c:pt>
                <c:pt idx="14239">
                  <c:v>1.957328E-11</c:v>
                </c:pt>
                <c:pt idx="14240">
                  <c:v>9.7692300000000004E-12</c:v>
                </c:pt>
                <c:pt idx="14241">
                  <c:v>1.0175469999999999E-12</c:v>
                </c:pt>
                <c:pt idx="14242">
                  <c:v>1.9633449999999999E-11</c:v>
                </c:pt>
                <c:pt idx="14243">
                  <c:v>1.633289E-12</c:v>
                </c:pt>
                <c:pt idx="14244">
                  <c:v>6.5908279999999998E-12</c:v>
                </c:pt>
                <c:pt idx="14245">
                  <c:v>-3.0966789999999999E-12</c:v>
                </c:pt>
                <c:pt idx="14246">
                  <c:v>-2.5071199999999999E-12</c:v>
                </c:pt>
                <c:pt idx="14247">
                  <c:v>5.5558819999999999E-12</c:v>
                </c:pt>
                <c:pt idx="14248">
                  <c:v>3.1508620000000001E-12</c:v>
                </c:pt>
                <c:pt idx="14249">
                  <c:v>3.6229579999999998E-13</c:v>
                </c:pt>
                <c:pt idx="14250">
                  <c:v>3.0840069999999998E-13</c:v>
                </c:pt>
                <c:pt idx="14251">
                  <c:v>3.7222389999999998E-13</c:v>
                </c:pt>
                <c:pt idx="14252">
                  <c:v>-4.6623549999999999E-12</c:v>
                </c:pt>
                <c:pt idx="14253">
                  <c:v>1.78687E-12</c:v>
                </c:pt>
                <c:pt idx="14254">
                  <c:v>5.7382399999999996E-13</c:v>
                </c:pt>
                <c:pt idx="14255">
                  <c:v>6.6743129999999996E-13</c:v>
                </c:pt>
                <c:pt idx="14256">
                  <c:v>-1.260131E-12</c:v>
                </c:pt>
                <c:pt idx="14257">
                  <c:v>-3.5987170000000001E-12</c:v>
                </c:pt>
                <c:pt idx="14258">
                  <c:v>1.136684E-12</c:v>
                </c:pt>
                <c:pt idx="14259">
                  <c:v>5.0270679999999996E-13</c:v>
                </c:pt>
                <c:pt idx="14260">
                  <c:v>1.54191E-12</c:v>
                </c:pt>
                <c:pt idx="14261">
                  <c:v>9.2231900000000008E-13</c:v>
                </c:pt>
                <c:pt idx="14262">
                  <c:v>1.339846E-14</c:v>
                </c:pt>
                <c:pt idx="14263">
                  <c:v>1.9193790000000001E-12</c:v>
                </c:pt>
                <c:pt idx="14264">
                  <c:v>4.3385820000000002E-12</c:v>
                </c:pt>
                <c:pt idx="14265">
                  <c:v>5.9297040000000004E-12</c:v>
                </c:pt>
                <c:pt idx="14266">
                  <c:v>5.8922199999999997E-12</c:v>
                </c:pt>
                <c:pt idx="14267">
                  <c:v>-2.7948079999999999E-12</c:v>
                </c:pt>
                <c:pt idx="14268">
                  <c:v>-3.6237969999999998E-14</c:v>
                </c:pt>
                <c:pt idx="14269">
                  <c:v>-1.2821729999999999E-13</c:v>
                </c:pt>
                <c:pt idx="14270">
                  <c:v>-3.522498E-14</c:v>
                </c:pt>
                <c:pt idx="14271">
                  <c:v>-5.2405120000000001E-15</c:v>
                </c:pt>
                <c:pt idx="14272">
                  <c:v>-2.606761E-15</c:v>
                </c:pt>
                <c:pt idx="14273">
                  <c:v>-6.2980880000000006E-14</c:v>
                </c:pt>
                <c:pt idx="14274">
                  <c:v>-1.2882509999999999E-13</c:v>
                </c:pt>
                <c:pt idx="14275">
                  <c:v>-1.442226E-13</c:v>
                </c:pt>
                <c:pt idx="14276">
                  <c:v>5.9591569999999997E-14</c:v>
                </c:pt>
                <c:pt idx="14277">
                  <c:v>-1.2234210000000001E-13</c:v>
                </c:pt>
                <c:pt idx="14278">
                  <c:v>-9.3978389999999994E-14</c:v>
                </c:pt>
                <c:pt idx="14279">
                  <c:v>-4.07867E-12</c:v>
                </c:pt>
                <c:pt idx="14280">
                  <c:v>5.9215990000000004E-12</c:v>
                </c:pt>
                <c:pt idx="14281">
                  <c:v>-5.7270049999999998E-12</c:v>
                </c:pt>
                <c:pt idx="14282">
                  <c:v>5.9068069999999998E-12</c:v>
                </c:pt>
                <c:pt idx="14283">
                  <c:v>4.2575379999999997E-12</c:v>
                </c:pt>
                <c:pt idx="14284">
                  <c:v>-9.5512409999999994E-12</c:v>
                </c:pt>
                <c:pt idx="14285">
                  <c:v>9.60613E-13</c:v>
                </c:pt>
                <c:pt idx="14286">
                  <c:v>-6.6565240000000003E-12</c:v>
                </c:pt>
                <c:pt idx="14287">
                  <c:v>1.400445E-11</c:v>
                </c:pt>
                <c:pt idx="14288">
                  <c:v>3.5763570000000002E-13</c:v>
                </c:pt>
                <c:pt idx="14289">
                  <c:v>1.045527E-11</c:v>
                </c:pt>
                <c:pt idx="14290">
                  <c:v>-1.469009E-12</c:v>
                </c:pt>
                <c:pt idx="14291">
                  <c:v>-2.4265310000000001E-11</c:v>
                </c:pt>
                <c:pt idx="14292">
                  <c:v>-1.0553899999999999E-11</c:v>
                </c:pt>
                <c:pt idx="14293">
                  <c:v>-1.0992680000000001E-12</c:v>
                </c:pt>
                <c:pt idx="14294">
                  <c:v>-1.859617E-12</c:v>
                </c:pt>
                <c:pt idx="14295">
                  <c:v>5.7443189999999999E-13</c:v>
                </c:pt>
                <c:pt idx="14296">
                  <c:v>-1.873192E-12</c:v>
                </c:pt>
                <c:pt idx="14297">
                  <c:v>1.0297240000000001E-11</c:v>
                </c:pt>
                <c:pt idx="14298">
                  <c:v>-1.8513759999999998E-11</c:v>
                </c:pt>
                <c:pt idx="14299">
                  <c:v>2.2463960000000001E-11</c:v>
                </c:pt>
                <c:pt idx="14300">
                  <c:v>2.437868E-12</c:v>
                </c:pt>
                <c:pt idx="14301">
                  <c:v>1.021315E-11</c:v>
                </c:pt>
                <c:pt idx="14302">
                  <c:v>1.008064E-11</c:v>
                </c:pt>
                <c:pt idx="14303">
                  <c:v>-9.8865040000000006E-13</c:v>
                </c:pt>
                <c:pt idx="14304">
                  <c:v>7.9734660000000001E-12</c:v>
                </c:pt>
                <c:pt idx="14305">
                  <c:v>1.218033E-11</c:v>
                </c:pt>
                <c:pt idx="14306">
                  <c:v>5.3135580000000003E-12</c:v>
                </c:pt>
                <c:pt idx="14307">
                  <c:v>7.7416769999999993E-12</c:v>
                </c:pt>
                <c:pt idx="14308">
                  <c:v>1.587701E-12</c:v>
                </c:pt>
                <c:pt idx="14309">
                  <c:v>2.3849909999999998E-13</c:v>
                </c:pt>
                <c:pt idx="14310">
                  <c:v>8.1309200000000008E-15</c:v>
                </c:pt>
                <c:pt idx="14311">
                  <c:v>-6.986921E-14</c:v>
                </c:pt>
                <c:pt idx="14312">
                  <c:v>2.257344E-13</c:v>
                </c:pt>
                <c:pt idx="14313">
                  <c:v>2.176299E-13</c:v>
                </c:pt>
                <c:pt idx="14314">
                  <c:v>1.244278E-13</c:v>
                </c:pt>
                <c:pt idx="14315">
                  <c:v>3.8478589999999998E-13</c:v>
                </c:pt>
                <c:pt idx="14316">
                  <c:v>1.9270850000000001E-13</c:v>
                </c:pt>
                <c:pt idx="14317">
                  <c:v>2.413357E-13</c:v>
                </c:pt>
                <c:pt idx="14318">
                  <c:v>2.4315919999999999E-13</c:v>
                </c:pt>
                <c:pt idx="14319">
                  <c:v>-2.5905510000000001E-14</c:v>
                </c:pt>
                <c:pt idx="14320">
                  <c:v>2.9219170000000001E-13</c:v>
                </c:pt>
                <c:pt idx="14321">
                  <c:v>3.1873399999999998E-13</c:v>
                </c:pt>
                <c:pt idx="14322">
                  <c:v>3.5601480000000001E-13</c:v>
                </c:pt>
                <c:pt idx="14323">
                  <c:v>5.2904660000000001E-13</c:v>
                </c:pt>
                <c:pt idx="14324">
                  <c:v>5.2965450000000004E-13</c:v>
                </c:pt>
                <c:pt idx="14325">
                  <c:v>4.8933449999999997E-13</c:v>
                </c:pt>
                <c:pt idx="14326">
                  <c:v>5.1263479999999995E-13</c:v>
                </c:pt>
                <c:pt idx="14327">
                  <c:v>3.1407390000000002E-13</c:v>
                </c:pt>
                <c:pt idx="14328">
                  <c:v>4.0687089999999998E-13</c:v>
                </c:pt>
                <c:pt idx="14329">
                  <c:v>1.127769E-12</c:v>
                </c:pt>
                <c:pt idx="14330">
                  <c:v>-3.285702E-12</c:v>
                </c:pt>
                <c:pt idx="14331">
                  <c:v>1.268646E-11</c:v>
                </c:pt>
                <c:pt idx="14332">
                  <c:v>1.268646E-11</c:v>
                </c:pt>
                <c:pt idx="14333">
                  <c:v>2.1718350000000001E-12</c:v>
                </c:pt>
                <c:pt idx="14334">
                  <c:v>-1.9643610000000001E-12</c:v>
                </c:pt>
                <c:pt idx="14335">
                  <c:v>-1.9643610000000001E-12</c:v>
                </c:pt>
                <c:pt idx="14336">
                  <c:v>-1.9643610000000001E-12</c:v>
                </c:pt>
                <c:pt idx="14337">
                  <c:v>-1.9643610000000001E-12</c:v>
                </c:pt>
                <c:pt idx="14338">
                  <c:v>-1.9643610000000001E-12</c:v>
                </c:pt>
                <c:pt idx="14339">
                  <c:v>-1.284848E-12</c:v>
                </c:pt>
                <c:pt idx="14340">
                  <c:v>-1.284848E-12</c:v>
                </c:pt>
                <c:pt idx="14341">
                  <c:v>-6.8450980000000001E-14</c:v>
                </c:pt>
                <c:pt idx="14342">
                  <c:v>-2.215379E-12</c:v>
                </c:pt>
                <c:pt idx="14343">
                  <c:v>-7.5106800000000001E-12</c:v>
                </c:pt>
                <c:pt idx="14344">
                  <c:v>4.1359699999999998E-12</c:v>
                </c:pt>
                <c:pt idx="14345">
                  <c:v>2.3343380000000002E-13</c:v>
                </c:pt>
                <c:pt idx="14346">
                  <c:v>-1.9986E-12</c:v>
                </c:pt>
                <c:pt idx="14347">
                  <c:v>2.053306E-12</c:v>
                </c:pt>
                <c:pt idx="14348">
                  <c:v>-5.9131549999999995E-14</c:v>
                </c:pt>
                <c:pt idx="14349">
                  <c:v>-5.9131549999999995E-14</c:v>
                </c:pt>
                <c:pt idx="14350">
                  <c:v>-5.7271690000000004E-13</c:v>
                </c:pt>
                <c:pt idx="14351">
                  <c:v>1.015325E-13</c:v>
                </c:pt>
                <c:pt idx="14352">
                  <c:v>1.015325E-13</c:v>
                </c:pt>
                <c:pt idx="14353">
                  <c:v>1.015325E-13</c:v>
                </c:pt>
                <c:pt idx="14354">
                  <c:v>1.015325E-13</c:v>
                </c:pt>
                <c:pt idx="14355">
                  <c:v>-4.7060739999999996E-13</c:v>
                </c:pt>
                <c:pt idx="14356">
                  <c:v>-2.8928249999999998E-13</c:v>
                </c:pt>
                <c:pt idx="14357">
                  <c:v>-2.8928249999999998E-13</c:v>
                </c:pt>
                <c:pt idx="14358">
                  <c:v>3.3253039999999999E-14</c:v>
                </c:pt>
                <c:pt idx="14359">
                  <c:v>-2.809761E-13</c:v>
                </c:pt>
                <c:pt idx="14360">
                  <c:v>-1.8737590000000001E-13</c:v>
                </c:pt>
                <c:pt idx="14361">
                  <c:v>-1.8737590000000001E-13</c:v>
                </c:pt>
                <c:pt idx="14362">
                  <c:v>-1.308511E-13</c:v>
                </c:pt>
                <c:pt idx="14363">
                  <c:v>-1.9973439999999999E-13</c:v>
                </c:pt>
                <c:pt idx="14364">
                  <c:v>-1.9973439999999999E-13</c:v>
                </c:pt>
                <c:pt idx="14365">
                  <c:v>-1.6245639999999999E-13</c:v>
                </c:pt>
                <c:pt idx="14366">
                  <c:v>-1.94872E-13</c:v>
                </c:pt>
                <c:pt idx="14367">
                  <c:v>-2.05002E-13</c:v>
                </c:pt>
                <c:pt idx="14368">
                  <c:v>-2.05002E-13</c:v>
                </c:pt>
                <c:pt idx="14369">
                  <c:v>-1.002589E-13</c:v>
                </c:pt>
                <c:pt idx="14370">
                  <c:v>-1.002589E-13</c:v>
                </c:pt>
                <c:pt idx="14371">
                  <c:v>-1.002589E-13</c:v>
                </c:pt>
                <c:pt idx="14372">
                  <c:v>-1.002589E-13</c:v>
                </c:pt>
                <c:pt idx="14373">
                  <c:v>-1.002589E-13</c:v>
                </c:pt>
                <c:pt idx="14374">
                  <c:v>2.4541340000000001E-14</c:v>
                </c:pt>
                <c:pt idx="14375">
                  <c:v>-2.1245749999999999E-14</c:v>
                </c:pt>
                <c:pt idx="14376">
                  <c:v>1.8359089999999999E-13</c:v>
                </c:pt>
                <c:pt idx="14377">
                  <c:v>1.3273499999999999E-13</c:v>
                </c:pt>
                <c:pt idx="14378">
                  <c:v>1.3273499999999999E-13</c:v>
                </c:pt>
                <c:pt idx="14379">
                  <c:v>9.5454100000000006E-14</c:v>
                </c:pt>
                <c:pt idx="14380">
                  <c:v>2.6706760000000002E-13</c:v>
                </c:pt>
                <c:pt idx="14381">
                  <c:v>8.3702560000000005E-14</c:v>
                </c:pt>
                <c:pt idx="14382">
                  <c:v>2.6787800000000002E-13</c:v>
                </c:pt>
                <c:pt idx="14383">
                  <c:v>7.253788E-13</c:v>
                </c:pt>
                <c:pt idx="14384">
                  <c:v>4.1862240000000001E-13</c:v>
                </c:pt>
                <c:pt idx="14385">
                  <c:v>-5.58535E-13</c:v>
                </c:pt>
                <c:pt idx="14386">
                  <c:v>-5.58535E-13</c:v>
                </c:pt>
                <c:pt idx="14387">
                  <c:v>-5.58535E-13</c:v>
                </c:pt>
                <c:pt idx="14388">
                  <c:v>-5.58535E-13</c:v>
                </c:pt>
                <c:pt idx="14389">
                  <c:v>2.5977350000000001E-13</c:v>
                </c:pt>
                <c:pt idx="14390">
                  <c:v>2.5977350000000001E-13</c:v>
                </c:pt>
                <c:pt idx="14391">
                  <c:v>3.288646E-13</c:v>
                </c:pt>
                <c:pt idx="14392">
                  <c:v>3.6756370000000002E-13</c:v>
                </c:pt>
                <c:pt idx="14393">
                  <c:v>3.4284489999999998E-13</c:v>
                </c:pt>
                <c:pt idx="14394">
                  <c:v>3.0921109999999998E-13</c:v>
                </c:pt>
                <c:pt idx="14395">
                  <c:v>3.1488429999999998E-13</c:v>
                </c:pt>
                <c:pt idx="14396">
                  <c:v>3.8073359999999999E-13</c:v>
                </c:pt>
                <c:pt idx="14397">
                  <c:v>3.27649E-13</c:v>
                </c:pt>
                <c:pt idx="14398">
                  <c:v>4.9804679999999995E-13</c:v>
                </c:pt>
                <c:pt idx="14399">
                  <c:v>3.2576399999999998E-12</c:v>
                </c:pt>
                <c:pt idx="14400">
                  <c:v>-6.4099209999999998E-13</c:v>
                </c:pt>
                <c:pt idx="14401">
                  <c:v>-6.4099209999999998E-13</c:v>
                </c:pt>
                <c:pt idx="14402">
                  <c:v>-6.4099209999999998E-13</c:v>
                </c:pt>
                <c:pt idx="14403">
                  <c:v>4.1072049999999998E-13</c:v>
                </c:pt>
                <c:pt idx="14404">
                  <c:v>1.1897679999999999E-12</c:v>
                </c:pt>
                <c:pt idx="14405">
                  <c:v>1.1897679999999999E-12</c:v>
                </c:pt>
                <c:pt idx="14406">
                  <c:v>8.892929E-13</c:v>
                </c:pt>
                <c:pt idx="14407">
                  <c:v>9.9161320000000008E-13</c:v>
                </c:pt>
                <c:pt idx="14408">
                  <c:v>1.058881E-12</c:v>
                </c:pt>
                <c:pt idx="14409">
                  <c:v>1.058881E-12</c:v>
                </c:pt>
                <c:pt idx="14410">
                  <c:v>1.649498E-12</c:v>
                </c:pt>
                <c:pt idx="14411">
                  <c:v>8.5565889999999998E-13</c:v>
                </c:pt>
                <c:pt idx="14412">
                  <c:v>8.5565889999999998E-13</c:v>
                </c:pt>
                <c:pt idx="14413">
                  <c:v>9.8898559999999994E-14</c:v>
                </c:pt>
                <c:pt idx="14414">
                  <c:v>1.1976769999999999E-13</c:v>
                </c:pt>
                <c:pt idx="14415">
                  <c:v>8.0524820000000004E-12</c:v>
                </c:pt>
                <c:pt idx="14416">
                  <c:v>8.0524820000000004E-12</c:v>
                </c:pt>
                <c:pt idx="14417">
                  <c:v>-3.0194889999999999E-12</c:v>
                </c:pt>
                <c:pt idx="14418">
                  <c:v>-3.0194889999999999E-12</c:v>
                </c:pt>
                <c:pt idx="14419">
                  <c:v>1.25967E-12</c:v>
                </c:pt>
                <c:pt idx="14420">
                  <c:v>1.3557089999999999E-12</c:v>
                </c:pt>
                <c:pt idx="14421">
                  <c:v>1.092919E-12</c:v>
                </c:pt>
                <c:pt idx="14422">
                  <c:v>1.074887E-12</c:v>
                </c:pt>
                <c:pt idx="14423">
                  <c:v>1.495107E-12</c:v>
                </c:pt>
                <c:pt idx="14424">
                  <c:v>1.314984E-12</c:v>
                </c:pt>
                <c:pt idx="14425">
                  <c:v>1.1083179999999999E-12</c:v>
                </c:pt>
                <c:pt idx="14426">
                  <c:v>1.0280829999999999E-12</c:v>
                </c:pt>
                <c:pt idx="14427">
                  <c:v>1.0795470000000001E-12</c:v>
                </c:pt>
                <c:pt idx="14428">
                  <c:v>1.468565E-12</c:v>
                </c:pt>
                <c:pt idx="14429">
                  <c:v>1.358343E-12</c:v>
                </c:pt>
                <c:pt idx="14430">
                  <c:v>1.358343E-12</c:v>
                </c:pt>
                <c:pt idx="14431">
                  <c:v>1.358343E-12</c:v>
                </c:pt>
                <c:pt idx="14432">
                  <c:v>1.358343E-12</c:v>
                </c:pt>
                <c:pt idx="14433">
                  <c:v>1.358343E-12</c:v>
                </c:pt>
                <c:pt idx="14434">
                  <c:v>1.358343E-12</c:v>
                </c:pt>
                <c:pt idx="14435">
                  <c:v>1.358343E-12</c:v>
                </c:pt>
                <c:pt idx="14436">
                  <c:v>1.8956729999999999E-12</c:v>
                </c:pt>
                <c:pt idx="14437">
                  <c:v>1.7416880000000001E-12</c:v>
                </c:pt>
                <c:pt idx="14438">
                  <c:v>1.8691320000000001E-12</c:v>
                </c:pt>
                <c:pt idx="14439">
                  <c:v>1.7299359999999999E-12</c:v>
                </c:pt>
                <c:pt idx="14440">
                  <c:v>1.700354E-12</c:v>
                </c:pt>
                <c:pt idx="14441">
                  <c:v>1.694276E-12</c:v>
                </c:pt>
                <c:pt idx="14442">
                  <c:v>1.804295E-12</c:v>
                </c:pt>
                <c:pt idx="14443">
                  <c:v>1.7510080000000001E-12</c:v>
                </c:pt>
                <c:pt idx="14444">
                  <c:v>1.655577E-12</c:v>
                </c:pt>
                <c:pt idx="14445">
                  <c:v>1.584054E-12</c:v>
                </c:pt>
                <c:pt idx="14446">
                  <c:v>1.4513430000000001E-12</c:v>
                </c:pt>
                <c:pt idx="14447">
                  <c:v>1.4513430000000001E-12</c:v>
                </c:pt>
                <c:pt idx="14448">
                  <c:v>1.4513430000000001E-12</c:v>
                </c:pt>
                <c:pt idx="14449">
                  <c:v>1.4513430000000001E-12</c:v>
                </c:pt>
                <c:pt idx="14450">
                  <c:v>1.4513430000000001E-12</c:v>
                </c:pt>
                <c:pt idx="14451">
                  <c:v>2.565715E-12</c:v>
                </c:pt>
                <c:pt idx="14452">
                  <c:v>2.565715E-12</c:v>
                </c:pt>
                <c:pt idx="14453">
                  <c:v>2.4723110000000002E-12</c:v>
                </c:pt>
                <c:pt idx="14454">
                  <c:v>2.5861800000000002E-12</c:v>
                </c:pt>
                <c:pt idx="14455">
                  <c:v>2.5507219999999998E-12</c:v>
                </c:pt>
                <c:pt idx="14456">
                  <c:v>2.5507219999999998E-12</c:v>
                </c:pt>
                <c:pt idx="14457">
                  <c:v>2.5039189999999999E-12</c:v>
                </c:pt>
                <c:pt idx="14458">
                  <c:v>3.4168939999999999E-12</c:v>
                </c:pt>
                <c:pt idx="14459">
                  <c:v>2.588814E-12</c:v>
                </c:pt>
                <c:pt idx="14460">
                  <c:v>3.4243909999999999E-12</c:v>
                </c:pt>
                <c:pt idx="14461">
                  <c:v>1.972463E-12</c:v>
                </c:pt>
                <c:pt idx="14462">
                  <c:v>2.3594550000000001E-12</c:v>
                </c:pt>
                <c:pt idx="14463">
                  <c:v>1.861229E-12</c:v>
                </c:pt>
                <c:pt idx="14464">
                  <c:v>1.861229E-12</c:v>
                </c:pt>
                <c:pt idx="14465">
                  <c:v>1.861229E-12</c:v>
                </c:pt>
                <c:pt idx="14466">
                  <c:v>1.861229E-12</c:v>
                </c:pt>
                <c:pt idx="14467">
                  <c:v>4.4939869999999998E-12</c:v>
                </c:pt>
                <c:pt idx="14468">
                  <c:v>4.4939869999999998E-12</c:v>
                </c:pt>
                <c:pt idx="14469">
                  <c:v>4.6113009999999997E-12</c:v>
                </c:pt>
                <c:pt idx="14470">
                  <c:v>4.6692460000000002E-12</c:v>
                </c:pt>
                <c:pt idx="14471">
                  <c:v>4.2980589999999998E-12</c:v>
                </c:pt>
                <c:pt idx="14472">
                  <c:v>4.601979E-12</c:v>
                </c:pt>
                <c:pt idx="14473">
                  <c:v>4.5349149999999998E-12</c:v>
                </c:pt>
                <c:pt idx="14474">
                  <c:v>4.4945929999999998E-12</c:v>
                </c:pt>
                <c:pt idx="14475">
                  <c:v>4.7097710000000002E-12</c:v>
                </c:pt>
                <c:pt idx="14476">
                  <c:v>3.1012230000000001E-12</c:v>
                </c:pt>
                <c:pt idx="14477">
                  <c:v>2.0378470000000001E-11</c:v>
                </c:pt>
                <c:pt idx="14478">
                  <c:v>3.9757020000000001E-12</c:v>
                </c:pt>
                <c:pt idx="14479">
                  <c:v>7.9617120000000004E-12</c:v>
                </c:pt>
                <c:pt idx="14480">
                  <c:v>1.2647150000000001E-11</c:v>
                </c:pt>
                <c:pt idx="14481">
                  <c:v>9.8999170000000008E-13</c:v>
                </c:pt>
                <c:pt idx="14482">
                  <c:v>5.7783520000000003E-12</c:v>
                </c:pt>
                <c:pt idx="14483">
                  <c:v>8.8149160000000007E-12</c:v>
                </c:pt>
                <c:pt idx="14484">
                  <c:v>3.5905410000000001E-13</c:v>
                </c:pt>
                <c:pt idx="14485">
                  <c:v>-1.883119E-12</c:v>
                </c:pt>
                <c:pt idx="14486">
                  <c:v>5.2355519999999998E-12</c:v>
                </c:pt>
                <c:pt idx="14487">
                  <c:v>3.8689250000000001E-12</c:v>
                </c:pt>
                <c:pt idx="14488">
                  <c:v>4.8362009999999997E-12</c:v>
                </c:pt>
                <c:pt idx="14489">
                  <c:v>5.9165349999999997E-12</c:v>
                </c:pt>
                <c:pt idx="14490">
                  <c:v>9.6924349999999994E-12</c:v>
                </c:pt>
                <c:pt idx="14491">
                  <c:v>-5.6751420000000003E-12</c:v>
                </c:pt>
                <c:pt idx="14492">
                  <c:v>6.0842999999999998E-12</c:v>
                </c:pt>
                <c:pt idx="14493">
                  <c:v>2.6457480000000002E-12</c:v>
                </c:pt>
                <c:pt idx="14494">
                  <c:v>2.6457480000000002E-12</c:v>
                </c:pt>
                <c:pt idx="14495">
                  <c:v>7.6174749999999999E-12</c:v>
                </c:pt>
                <c:pt idx="14496">
                  <c:v>5.1328259999999998E-12</c:v>
                </c:pt>
                <c:pt idx="14497">
                  <c:v>2.1509660000000002E-12</c:v>
                </c:pt>
                <c:pt idx="14498">
                  <c:v>5.6020780000000004E-12</c:v>
                </c:pt>
                <c:pt idx="14499">
                  <c:v>2.9869490000000001E-12</c:v>
                </c:pt>
                <c:pt idx="14500">
                  <c:v>3.5984350000000001E-12</c:v>
                </c:pt>
                <c:pt idx="14501">
                  <c:v>3.9789430000000001E-12</c:v>
                </c:pt>
                <c:pt idx="14502">
                  <c:v>3.6723889999999997E-12</c:v>
                </c:pt>
                <c:pt idx="14503">
                  <c:v>3.1613979999999999E-12</c:v>
                </c:pt>
                <c:pt idx="14504">
                  <c:v>3.7195980000000001E-12</c:v>
                </c:pt>
                <c:pt idx="14505">
                  <c:v>4.3316919999999996E-12</c:v>
                </c:pt>
                <c:pt idx="14506">
                  <c:v>4.1789220000000001E-12</c:v>
                </c:pt>
                <c:pt idx="14507">
                  <c:v>3.3964290000000001E-12</c:v>
                </c:pt>
                <c:pt idx="14508">
                  <c:v>4.336151E-12</c:v>
                </c:pt>
                <c:pt idx="14509">
                  <c:v>3.6353100000000002E-12</c:v>
                </c:pt>
                <c:pt idx="14510">
                  <c:v>3.8190799999999999E-12</c:v>
                </c:pt>
                <c:pt idx="14511">
                  <c:v>2.1902729999999998E-12</c:v>
                </c:pt>
                <c:pt idx="14512">
                  <c:v>3.8926290000000004E-12</c:v>
                </c:pt>
                <c:pt idx="14513">
                  <c:v>4.7401609999999996E-12</c:v>
                </c:pt>
                <c:pt idx="14514">
                  <c:v>4.6935599999999996E-12</c:v>
                </c:pt>
                <c:pt idx="14515">
                  <c:v>4.5950879999999996E-12</c:v>
                </c:pt>
                <c:pt idx="14516">
                  <c:v>4.8114799999999996E-12</c:v>
                </c:pt>
                <c:pt idx="14517">
                  <c:v>4.6931559999999999E-12</c:v>
                </c:pt>
                <c:pt idx="14518">
                  <c:v>4.7371200000000003E-12</c:v>
                </c:pt>
                <c:pt idx="14519">
                  <c:v>4.4022020000000003E-12</c:v>
                </c:pt>
                <c:pt idx="14520">
                  <c:v>4.4277309999999999E-12</c:v>
                </c:pt>
                <c:pt idx="14521">
                  <c:v>4.4315810000000002E-12</c:v>
                </c:pt>
                <c:pt idx="14522">
                  <c:v>4.4668360000000001E-12</c:v>
                </c:pt>
                <c:pt idx="14523">
                  <c:v>4.3637049999999997E-12</c:v>
                </c:pt>
                <c:pt idx="14524">
                  <c:v>4.5973180000000001E-12</c:v>
                </c:pt>
                <c:pt idx="14525">
                  <c:v>4.5525409999999997E-12</c:v>
                </c:pt>
                <c:pt idx="14526">
                  <c:v>4.4737240000000003E-12</c:v>
                </c:pt>
                <c:pt idx="14527">
                  <c:v>4.4978339999999999E-12</c:v>
                </c:pt>
                <c:pt idx="14528">
                  <c:v>4.3752539999999998E-12</c:v>
                </c:pt>
                <c:pt idx="14529">
                  <c:v>4.5999520000000004E-12</c:v>
                </c:pt>
                <c:pt idx="14530">
                  <c:v>4.6406770000000003E-12</c:v>
                </c:pt>
                <c:pt idx="14531">
                  <c:v>4.7130090000000002E-12</c:v>
                </c:pt>
                <c:pt idx="14532">
                  <c:v>4.7369170000000003E-12</c:v>
                </c:pt>
                <c:pt idx="14533">
                  <c:v>4.6761329999999999E-12</c:v>
                </c:pt>
                <c:pt idx="14534">
                  <c:v>4.5306590000000002E-12</c:v>
                </c:pt>
                <c:pt idx="14535">
                  <c:v>4.3010969999999998E-12</c:v>
                </c:pt>
                <c:pt idx="14536">
                  <c:v>4.3870039999999997E-12</c:v>
                </c:pt>
                <c:pt idx="14537">
                  <c:v>4.7233420000000003E-12</c:v>
                </c:pt>
                <c:pt idx="14538">
                  <c:v>5.0600879999999998E-12</c:v>
                </c:pt>
                <c:pt idx="14539">
                  <c:v>4.7989169999999998E-12</c:v>
                </c:pt>
                <c:pt idx="14540">
                  <c:v>3.7238539999999996E-12</c:v>
                </c:pt>
                <c:pt idx="14541">
                  <c:v>5.0090280000000002E-12</c:v>
                </c:pt>
                <c:pt idx="14542">
                  <c:v>4.5604410000000001E-12</c:v>
                </c:pt>
                <c:pt idx="14543">
                  <c:v>4.197967E-12</c:v>
                </c:pt>
                <c:pt idx="14544">
                  <c:v>4.270705E-12</c:v>
                </c:pt>
                <c:pt idx="14545">
                  <c:v>5.9730610000000002E-12</c:v>
                </c:pt>
                <c:pt idx="14546">
                  <c:v>4.7306380000000002E-12</c:v>
                </c:pt>
                <c:pt idx="14547">
                  <c:v>4.7079460000000001E-12</c:v>
                </c:pt>
                <c:pt idx="14548">
                  <c:v>4.5592269999999996E-12</c:v>
                </c:pt>
                <c:pt idx="14549">
                  <c:v>4.842076E-12</c:v>
                </c:pt>
                <c:pt idx="14550">
                  <c:v>4.6398670000000004E-12</c:v>
                </c:pt>
                <c:pt idx="14551">
                  <c:v>4.7825069999999999E-12</c:v>
                </c:pt>
                <c:pt idx="14552">
                  <c:v>4.8208010000000004E-12</c:v>
                </c:pt>
                <c:pt idx="14553">
                  <c:v>4.8584859999999999E-12</c:v>
                </c:pt>
                <c:pt idx="14554">
                  <c:v>4.9146100000000002E-12</c:v>
                </c:pt>
                <c:pt idx="14555">
                  <c:v>4.8374140000000004E-12</c:v>
                </c:pt>
                <c:pt idx="14556">
                  <c:v>4.8404539999999999E-12</c:v>
                </c:pt>
                <c:pt idx="14557">
                  <c:v>1.6942350000000001E-11</c:v>
                </c:pt>
                <c:pt idx="14558">
                  <c:v>1.0854420000000001E-11</c:v>
                </c:pt>
                <c:pt idx="14559">
                  <c:v>1.601579E-11</c:v>
                </c:pt>
                <c:pt idx="14560">
                  <c:v>2.0695949999999998E-11</c:v>
                </c:pt>
                <c:pt idx="14561">
                  <c:v>3.3339020000000001E-11</c:v>
                </c:pt>
                <c:pt idx="14562">
                  <c:v>2.886512E-11</c:v>
                </c:pt>
                <c:pt idx="14563">
                  <c:v>4.2782220000000002E-11</c:v>
                </c:pt>
                <c:pt idx="14564">
                  <c:v>9.4718260000000001E-11</c:v>
                </c:pt>
                <c:pt idx="14565">
                  <c:v>2.1870100000000001E-11</c:v>
                </c:pt>
                <c:pt idx="14566">
                  <c:v>7.8006349999999997E-12</c:v>
                </c:pt>
                <c:pt idx="14567">
                  <c:v>3.9511830000000002E-12</c:v>
                </c:pt>
                <c:pt idx="14568">
                  <c:v>-1.1641060000000001E-8</c:v>
                </c:pt>
                <c:pt idx="14569">
                  <c:v>-1.1641060000000001E-8</c:v>
                </c:pt>
                <c:pt idx="14570">
                  <c:v>-9.7764519999999995E-9</c:v>
                </c:pt>
                <c:pt idx="14571">
                  <c:v>-1.023505E-8</c:v>
                </c:pt>
                <c:pt idx="14572">
                  <c:v>3.8100120000000004E-9</c:v>
                </c:pt>
                <c:pt idx="14573">
                  <c:v>-1.7796569999999999E-8</c:v>
                </c:pt>
                <c:pt idx="14574">
                  <c:v>-1.375019E-8</c:v>
                </c:pt>
                <c:pt idx="14575">
                  <c:v>-1.141418E-8</c:v>
                </c:pt>
                <c:pt idx="14576">
                  <c:v>-8.1530430000000008E-9</c:v>
                </c:pt>
                <c:pt idx="14577">
                  <c:v>-3.4181210000000001E-9</c:v>
                </c:pt>
                <c:pt idx="14578">
                  <c:v>-3.813641E-9</c:v>
                </c:pt>
                <c:pt idx="14579">
                  <c:v>-2.0132730000000001E-9</c:v>
                </c:pt>
                <c:pt idx="14580">
                  <c:v>-3.1300119999999998E-9</c:v>
                </c:pt>
                <c:pt idx="14581">
                  <c:v>-4.048018E-9</c:v>
                </c:pt>
                <c:pt idx="14582">
                  <c:v>-2.4716949999999998E-10</c:v>
                </c:pt>
                <c:pt idx="14583">
                  <c:v>-9.1460210000000005E-11</c:v>
                </c:pt>
                <c:pt idx="14584">
                  <c:v>-1.3366440000000001E-9</c:v>
                </c:pt>
                <c:pt idx="14585">
                  <c:v>-1.6822500000000001E-9</c:v>
                </c:pt>
                <c:pt idx="14586">
                  <c:v>2.3171559999999999E-9</c:v>
                </c:pt>
                <c:pt idx="14587">
                  <c:v>2.080238E-9</c:v>
                </c:pt>
                <c:pt idx="14588">
                  <c:v>-2.4303220000000002E-9</c:v>
                </c:pt>
                <c:pt idx="14589">
                  <c:v>-2.4303220000000002E-9</c:v>
                </c:pt>
                <c:pt idx="14590">
                  <c:v>-7.1100229999999996E-11</c:v>
                </c:pt>
                <c:pt idx="14591">
                  <c:v>-8.5271299999999994E-11</c:v>
                </c:pt>
                <c:pt idx="14592">
                  <c:v>2.0603960000000001E-12</c:v>
                </c:pt>
                <c:pt idx="14593">
                  <c:v>2.3033909999999999E-11</c:v>
                </c:pt>
                <c:pt idx="14594">
                  <c:v>-1.48988E-11</c:v>
                </c:pt>
                <c:pt idx="14595">
                  <c:v>7.1828659999999998E-12</c:v>
                </c:pt>
                <c:pt idx="14596">
                  <c:v>1.188309E-11</c:v>
                </c:pt>
                <c:pt idx="14597">
                  <c:v>-7.6579210000000001E-13</c:v>
                </c:pt>
                <c:pt idx="14598">
                  <c:v>-5.8347850000000004E-12</c:v>
                </c:pt>
                <c:pt idx="14599">
                  <c:v>-1.6458809999999999E-11</c:v>
                </c:pt>
                <c:pt idx="14600">
                  <c:v>-1.5585E-11</c:v>
                </c:pt>
                <c:pt idx="14601">
                  <c:v>-6.6429060000000003E-13</c:v>
                </c:pt>
                <c:pt idx="14602">
                  <c:v>-2.044791E-12</c:v>
                </c:pt>
                <c:pt idx="14603">
                  <c:v>1.325924E-12</c:v>
                </c:pt>
                <c:pt idx="14604">
                  <c:v>-6.0017270000000004E-12</c:v>
                </c:pt>
                <c:pt idx="14605">
                  <c:v>8.0844980000000004E-13</c:v>
                </c:pt>
                <c:pt idx="14606">
                  <c:v>2.3880229999999999E-12</c:v>
                </c:pt>
                <c:pt idx="14607">
                  <c:v>-7.1007790000000004E-13</c:v>
                </c:pt>
                <c:pt idx="14608">
                  <c:v>2.238089E-12</c:v>
                </c:pt>
                <c:pt idx="14609">
                  <c:v>-1.293964E-12</c:v>
                </c:pt>
                <c:pt idx="14610">
                  <c:v>-3.804512E-13</c:v>
                </c:pt>
                <c:pt idx="14611">
                  <c:v>-1.898069E-13</c:v>
                </c:pt>
                <c:pt idx="14612">
                  <c:v>-2.7287200000000002E-13</c:v>
                </c:pt>
                <c:pt idx="14613">
                  <c:v>1.9595030000000001E-13</c:v>
                </c:pt>
                <c:pt idx="14614">
                  <c:v>7.2233939999999999E-13</c:v>
                </c:pt>
                <c:pt idx="14615">
                  <c:v>-9.3978280000000001E-14</c:v>
                </c:pt>
                <c:pt idx="14616">
                  <c:v>-7.7936619999999997E-13</c:v>
                </c:pt>
                <c:pt idx="14617">
                  <c:v>-1.8105879999999999E-12</c:v>
                </c:pt>
                <c:pt idx="14618">
                  <c:v>-2.6600789999999999E-12</c:v>
                </c:pt>
                <c:pt idx="14619">
                  <c:v>-1.69369E-12</c:v>
                </c:pt>
                <c:pt idx="14620">
                  <c:v>-1.334848E-13</c:v>
                </c:pt>
                <c:pt idx="14621">
                  <c:v>2.091201E-13</c:v>
                </c:pt>
                <c:pt idx="14622">
                  <c:v>1.2057809999999999E-13</c:v>
                </c:pt>
                <c:pt idx="14623">
                  <c:v>-1.3721670000000001E-12</c:v>
                </c:pt>
                <c:pt idx="14624">
                  <c:v>-1.328811E-12</c:v>
                </c:pt>
                <c:pt idx="14625">
                  <c:v>-1.3338760000000001E-12</c:v>
                </c:pt>
                <c:pt idx="14626">
                  <c:v>-1.1215540000000001E-12</c:v>
                </c:pt>
                <c:pt idx="14627">
                  <c:v>-1.007694E-12</c:v>
                </c:pt>
                <c:pt idx="14628">
                  <c:v>-9.7527820000000003E-13</c:v>
                </c:pt>
                <c:pt idx="14629">
                  <c:v>-9.7082100000000007E-13</c:v>
                </c:pt>
                <c:pt idx="14630">
                  <c:v>-8.7316920000000005E-13</c:v>
                </c:pt>
                <c:pt idx="14631">
                  <c:v>-7.5100260000000002E-13</c:v>
                </c:pt>
                <c:pt idx="14632">
                  <c:v>-7.3074290000000003E-13</c:v>
                </c:pt>
                <c:pt idx="14633">
                  <c:v>-6.580101E-13</c:v>
                </c:pt>
                <c:pt idx="14634">
                  <c:v>-9.4180849999999994E-14</c:v>
                </c:pt>
                <c:pt idx="14635">
                  <c:v>-5.1092440000000002E-13</c:v>
                </c:pt>
                <c:pt idx="14636">
                  <c:v>-3.6849810000000001E-13</c:v>
                </c:pt>
                <c:pt idx="14637">
                  <c:v>-2.7651870000000002E-13</c:v>
                </c:pt>
                <c:pt idx="14638">
                  <c:v>-6.0695559999999995E-13</c:v>
                </c:pt>
                <c:pt idx="14639">
                  <c:v>-3.214531E-15</c:v>
                </c:pt>
                <c:pt idx="14640">
                  <c:v>1.8561700000000001E-13</c:v>
                </c:pt>
                <c:pt idx="14641">
                  <c:v>-2.911057E-13</c:v>
                </c:pt>
                <c:pt idx="14642">
                  <c:v>-1.162073E-12</c:v>
                </c:pt>
                <c:pt idx="14643">
                  <c:v>-1.8841310000000001E-12</c:v>
                </c:pt>
                <c:pt idx="14644">
                  <c:v>1.362192E-12</c:v>
                </c:pt>
                <c:pt idx="14645">
                  <c:v>1.8377039999999999E-11</c:v>
                </c:pt>
                <c:pt idx="14646">
                  <c:v>-2.5849170000000001E-12</c:v>
                </c:pt>
                <c:pt idx="14647">
                  <c:v>-1.757103E-12</c:v>
                </c:pt>
                <c:pt idx="14648">
                  <c:v>-1.1535280000000001E-11</c:v>
                </c:pt>
                <c:pt idx="14649">
                  <c:v>1.4842050000000001E-11</c:v>
                </c:pt>
                <c:pt idx="14650">
                  <c:v>7.9929120000000005E-12</c:v>
                </c:pt>
                <c:pt idx="14651">
                  <c:v>-6.0902620000000003E-12</c:v>
                </c:pt>
                <c:pt idx="14652">
                  <c:v>1.772889E-12</c:v>
                </c:pt>
                <c:pt idx="14653">
                  <c:v>-3.027592E-12</c:v>
                </c:pt>
                <c:pt idx="14654">
                  <c:v>-5.9488470000000003E-12</c:v>
                </c:pt>
                <c:pt idx="14655">
                  <c:v>-3.0551460000000001E-12</c:v>
                </c:pt>
                <c:pt idx="14656">
                  <c:v>3.8016549999999997E-12</c:v>
                </c:pt>
                <c:pt idx="14657">
                  <c:v>-3.0366689999999999E-13</c:v>
                </c:pt>
                <c:pt idx="14658">
                  <c:v>3.4264230000000001E-13</c:v>
                </c:pt>
                <c:pt idx="14659">
                  <c:v>-5.7030969999999997E-12</c:v>
                </c:pt>
                <c:pt idx="14660">
                  <c:v>-6.7300640000000004E-12</c:v>
                </c:pt>
                <c:pt idx="14661">
                  <c:v>-3.1373999999999999E-12</c:v>
                </c:pt>
                <c:pt idx="14662">
                  <c:v>1.3368660000000001E-12</c:v>
                </c:pt>
                <c:pt idx="14663">
                  <c:v>-8.6887339999999996E-14</c:v>
                </c:pt>
                <c:pt idx="14664">
                  <c:v>-1.7801569999999999E-14</c:v>
                </c:pt>
                <c:pt idx="14665">
                  <c:v>2.050678E-13</c:v>
                </c:pt>
                <c:pt idx="14666">
                  <c:v>2.050678E-13</c:v>
                </c:pt>
                <c:pt idx="14667">
                  <c:v>1.2866169999999999E-12</c:v>
                </c:pt>
                <c:pt idx="14668">
                  <c:v>1.7398629999999999E-12</c:v>
                </c:pt>
                <c:pt idx="14669">
                  <c:v>1.9827969999999999E-12</c:v>
                </c:pt>
                <c:pt idx="14670">
                  <c:v>1.0491539999999999E-12</c:v>
                </c:pt>
                <c:pt idx="14671">
                  <c:v>4.0362879999999998E-13</c:v>
                </c:pt>
                <c:pt idx="14672">
                  <c:v>3.288646E-13</c:v>
                </c:pt>
                <c:pt idx="14673">
                  <c:v>-8.9645149999999994E-12</c:v>
                </c:pt>
                <c:pt idx="14674">
                  <c:v>-1.9471389999999999E-12</c:v>
                </c:pt>
                <c:pt idx="14675">
                  <c:v>2.8795890000000003E-14</c:v>
                </c:pt>
                <c:pt idx="14676">
                  <c:v>1.4017019999999999E-12</c:v>
                </c:pt>
                <c:pt idx="14677">
                  <c:v>6.3683689999999997E-13</c:v>
                </c:pt>
                <c:pt idx="14678">
                  <c:v>3.6999499999999998E-13</c:v>
                </c:pt>
                <c:pt idx="14679">
                  <c:v>-1.6914609999999999E-12</c:v>
                </c:pt>
                <c:pt idx="14680">
                  <c:v>-2.0439400000000001E-13</c:v>
                </c:pt>
                <c:pt idx="14681">
                  <c:v>-3.0585900000000002E-12</c:v>
                </c:pt>
                <c:pt idx="14682">
                  <c:v>-2.8341119999999999E-12</c:v>
                </c:pt>
                <c:pt idx="14683">
                  <c:v>3.1407380000000002E-13</c:v>
                </c:pt>
                <c:pt idx="14684">
                  <c:v>-5.6230710000000004E-12</c:v>
                </c:pt>
                <c:pt idx="14685">
                  <c:v>-3.48441E-13</c:v>
                </c:pt>
                <c:pt idx="14686">
                  <c:v>-3.0371149999999998E-12</c:v>
                </c:pt>
                <c:pt idx="14687">
                  <c:v>-1.3766239999999999E-12</c:v>
                </c:pt>
                <c:pt idx="14688">
                  <c:v>-2.139163E-13</c:v>
                </c:pt>
                <c:pt idx="14689">
                  <c:v>4.6633700000000002E-12</c:v>
                </c:pt>
                <c:pt idx="14690">
                  <c:v>-3.5318590000000001E-12</c:v>
                </c:pt>
                <c:pt idx="14691">
                  <c:v>4.9460140000000001E-12</c:v>
                </c:pt>
                <c:pt idx="14692">
                  <c:v>-9.2080370000000007E-12</c:v>
                </c:pt>
                <c:pt idx="14693">
                  <c:v>-1.318483E-11</c:v>
                </c:pt>
                <c:pt idx="14694">
                  <c:v>5.1727379999999997E-12</c:v>
                </c:pt>
                <c:pt idx="14695">
                  <c:v>-7.7254279999999994E-12</c:v>
                </c:pt>
                <c:pt idx="14696">
                  <c:v>-6.1301729999999996E-12</c:v>
                </c:pt>
                <c:pt idx="14697">
                  <c:v>-4.3793240000000003E-12</c:v>
                </c:pt>
                <c:pt idx="14698">
                  <c:v>1.762332E-11</c:v>
                </c:pt>
                <c:pt idx="14699">
                  <c:v>1.4624860000000001E-12</c:v>
                </c:pt>
                <c:pt idx="14700">
                  <c:v>-5.3219699999999998E-13</c:v>
                </c:pt>
                <c:pt idx="14701">
                  <c:v>8.2830630000000002E-13</c:v>
                </c:pt>
                <c:pt idx="14702">
                  <c:v>-1.6395959999999999E-12</c:v>
                </c:pt>
                <c:pt idx="14703">
                  <c:v>6.6075190000000002E-14</c:v>
                </c:pt>
                <c:pt idx="14704">
                  <c:v>-3.6815769999999996E-12</c:v>
                </c:pt>
                <c:pt idx="14705">
                  <c:v>-1.5968480000000001E-12</c:v>
                </c:pt>
                <c:pt idx="14706">
                  <c:v>-3.520877E-13</c:v>
                </c:pt>
                <c:pt idx="14707">
                  <c:v>-6.4565180000000001E-13</c:v>
                </c:pt>
                <c:pt idx="14708">
                  <c:v>-1.8838880000000001E-13</c:v>
                </c:pt>
                <c:pt idx="14709">
                  <c:v>8.8160029999999995E-14</c:v>
                </c:pt>
                <c:pt idx="14710">
                  <c:v>-5.4860729999999998E-13</c:v>
                </c:pt>
                <c:pt idx="14711">
                  <c:v>1.189572E-13</c:v>
                </c:pt>
                <c:pt idx="14712">
                  <c:v>-1.134115E-12</c:v>
                </c:pt>
                <c:pt idx="14713">
                  <c:v>-7.7770490000000006E-14</c:v>
                </c:pt>
                <c:pt idx="14714">
                  <c:v>5.5173910000000002E-13</c:v>
                </c:pt>
                <c:pt idx="14715">
                  <c:v>-3.9479500000000001E-14</c:v>
                </c:pt>
                <c:pt idx="14716">
                  <c:v>3.9938769999999999E-14</c:v>
                </c:pt>
                <c:pt idx="14717">
                  <c:v>-1.841342E-13</c:v>
                </c:pt>
                <c:pt idx="14718">
                  <c:v>-1.2129249999999999E-12</c:v>
                </c:pt>
                <c:pt idx="14719">
                  <c:v>1.546172E-13</c:v>
                </c:pt>
                <c:pt idx="14720">
                  <c:v>-1.460459E-13</c:v>
                </c:pt>
                <c:pt idx="14721">
                  <c:v>4.4941940000000002E-13</c:v>
                </c:pt>
                <c:pt idx="14722">
                  <c:v>4.2348489999999998E-13</c:v>
                </c:pt>
                <c:pt idx="14723">
                  <c:v>-1.2988259999999999E-12</c:v>
                </c:pt>
                <c:pt idx="14724">
                  <c:v>1.0722519999999999E-12</c:v>
                </c:pt>
                <c:pt idx="14725">
                  <c:v>-8.6425460000000001E-13</c:v>
                </c:pt>
                <c:pt idx="14726">
                  <c:v>1.5173939999999999E-12</c:v>
                </c:pt>
                <c:pt idx="14727">
                  <c:v>1.6912360000000001E-12</c:v>
                </c:pt>
                <c:pt idx="14728">
                  <c:v>5.3451689999999996E-13</c:v>
                </c:pt>
                <c:pt idx="14729">
                  <c:v>2.5677409999999999E-12</c:v>
                </c:pt>
                <c:pt idx="14730">
                  <c:v>1.083599E-12</c:v>
                </c:pt>
                <c:pt idx="14731">
                  <c:v>9.8046889999999993E-13</c:v>
                </c:pt>
                <c:pt idx="14732">
                  <c:v>-1.6130559999999999E-12</c:v>
                </c:pt>
                <c:pt idx="14733">
                  <c:v>-4.2482030000000002E-13</c:v>
                </c:pt>
                <c:pt idx="14734">
                  <c:v>-2.6355270000000002E-13</c:v>
                </c:pt>
                <c:pt idx="14735">
                  <c:v>2.0050840000000001E-12</c:v>
                </c:pt>
                <c:pt idx="14736">
                  <c:v>-8.3240619999999996E-14</c:v>
                </c:pt>
                <c:pt idx="14737">
                  <c:v>1.9838099999999998E-12</c:v>
                </c:pt>
                <c:pt idx="14738">
                  <c:v>-2.0346620000000001E-12</c:v>
                </c:pt>
                <c:pt idx="14739">
                  <c:v>-6.4301790000000002E-13</c:v>
                </c:pt>
                <c:pt idx="14740">
                  <c:v>4.7232290000000002E-14</c:v>
                </c:pt>
                <c:pt idx="14741">
                  <c:v>-7.9739760000000004E-13</c:v>
                </c:pt>
                <c:pt idx="14742">
                  <c:v>-3.4621240000000002E-13</c:v>
                </c:pt>
                <c:pt idx="14743">
                  <c:v>-2.313436E-12</c:v>
                </c:pt>
                <c:pt idx="14744">
                  <c:v>8.5261960000000003E-13</c:v>
                </c:pt>
                <c:pt idx="14745">
                  <c:v>1.946529E-12</c:v>
                </c:pt>
                <c:pt idx="14746">
                  <c:v>8.1879029999999998E-14</c:v>
                </c:pt>
                <c:pt idx="14747">
                  <c:v>-1.9710459999999999E-12</c:v>
                </c:pt>
                <c:pt idx="14748">
                  <c:v>-2.291111E-13</c:v>
                </c:pt>
                <c:pt idx="14749">
                  <c:v>-5.8872179999999997E-13</c:v>
                </c:pt>
                <c:pt idx="14750">
                  <c:v>1.6150610000000001E-13</c:v>
                </c:pt>
                <c:pt idx="14751">
                  <c:v>-5.588994E-14</c:v>
                </c:pt>
                <c:pt idx="14752">
                  <c:v>-7.3884700000000001E-13</c:v>
                </c:pt>
                <c:pt idx="14753">
                  <c:v>-6.8839999999999997E-13</c:v>
                </c:pt>
                <c:pt idx="14754">
                  <c:v>-6.2741800000000002E-13</c:v>
                </c:pt>
                <c:pt idx="14755">
                  <c:v>-6.1971950000000002E-13</c:v>
                </c:pt>
                <c:pt idx="14756">
                  <c:v>-1.7967709999999999E-13</c:v>
                </c:pt>
                <c:pt idx="14757">
                  <c:v>-2.110797E-13</c:v>
                </c:pt>
                <c:pt idx="14758">
                  <c:v>-1.719784E-13</c:v>
                </c:pt>
                <c:pt idx="14759">
                  <c:v>-1.717758E-13</c:v>
                </c:pt>
                <c:pt idx="14760">
                  <c:v>-1.7947449999999999E-13</c:v>
                </c:pt>
                <c:pt idx="14761">
                  <c:v>-2.0459659999999999E-13</c:v>
                </c:pt>
                <c:pt idx="14762">
                  <c:v>-1.1788479999999999E-13</c:v>
                </c:pt>
                <c:pt idx="14763">
                  <c:v>-1.458433E-13</c:v>
                </c:pt>
                <c:pt idx="14764">
                  <c:v>-1.134277E-13</c:v>
                </c:pt>
                <c:pt idx="14765">
                  <c:v>-1.1565629999999999E-13</c:v>
                </c:pt>
                <c:pt idx="14766">
                  <c:v>-1.030952E-13</c:v>
                </c:pt>
                <c:pt idx="14767">
                  <c:v>-9.2965250000000004E-14</c:v>
                </c:pt>
                <c:pt idx="14768">
                  <c:v>-1.2923029999999999E-13</c:v>
                </c:pt>
                <c:pt idx="14769">
                  <c:v>-1.4341209999999999E-13</c:v>
                </c:pt>
                <c:pt idx="14770">
                  <c:v>-1.602277E-13</c:v>
                </c:pt>
                <c:pt idx="14771">
                  <c:v>-6.1967870000000005E-14</c:v>
                </c:pt>
                <c:pt idx="14772">
                  <c:v>-4.8799009999999999E-14</c:v>
                </c:pt>
                <c:pt idx="14773">
                  <c:v>-6.5006809999999999E-14</c:v>
                </c:pt>
                <c:pt idx="14774">
                  <c:v>-2.380252E-13</c:v>
                </c:pt>
                <c:pt idx="14775">
                  <c:v>-8.9926340000000004E-14</c:v>
                </c:pt>
                <c:pt idx="14776">
                  <c:v>-8.8913390000000005E-14</c:v>
                </c:pt>
                <c:pt idx="14777">
                  <c:v>-1.095783E-13</c:v>
                </c:pt>
                <c:pt idx="14778">
                  <c:v>-1.010287E-14</c:v>
                </c:pt>
                <c:pt idx="14779">
                  <c:v>1.5019259999999999E-14</c:v>
                </c:pt>
                <c:pt idx="14780">
                  <c:v>1.343559E-13</c:v>
                </c:pt>
                <c:pt idx="14781">
                  <c:v>-3.6485140000000001E-13</c:v>
                </c:pt>
                <c:pt idx="14782">
                  <c:v>2.087149E-13</c:v>
                </c:pt>
                <c:pt idx="14783">
                  <c:v>-3.0670590000000002E-13</c:v>
                </c:pt>
                <c:pt idx="14784">
                  <c:v>-1.8919920000000001E-13</c:v>
                </c:pt>
                <c:pt idx="14785">
                  <c:v>-1.7947449999999999E-13</c:v>
                </c:pt>
                <c:pt idx="14786">
                  <c:v>3.491259E-13</c:v>
                </c:pt>
                <c:pt idx="14787">
                  <c:v>1.884536E-13</c:v>
                </c:pt>
                <c:pt idx="14788">
                  <c:v>2.848975E-13</c:v>
                </c:pt>
                <c:pt idx="14789">
                  <c:v>5.5842520000000003E-13</c:v>
                </c:pt>
                <c:pt idx="14790">
                  <c:v>1.0882590000000001E-12</c:v>
                </c:pt>
                <c:pt idx="14791">
                  <c:v>1.046926E-12</c:v>
                </c:pt>
                <c:pt idx="14792">
                  <c:v>1.0641479999999999E-12</c:v>
                </c:pt>
                <c:pt idx="14793">
                  <c:v>8.1554159999999999E-13</c:v>
                </c:pt>
                <c:pt idx="14794">
                  <c:v>3.0596930000000001E-13</c:v>
                </c:pt>
                <c:pt idx="14795">
                  <c:v>3.4750499999999999E-13</c:v>
                </c:pt>
                <c:pt idx="14796">
                  <c:v>5.886148E-13</c:v>
                </c:pt>
                <c:pt idx="14797">
                  <c:v>3.8113879999999999E-13</c:v>
                </c:pt>
                <c:pt idx="14798">
                  <c:v>2.0993059999999999E-13</c:v>
                </c:pt>
                <c:pt idx="14799">
                  <c:v>1.6292430000000001E-13</c:v>
                </c:pt>
                <c:pt idx="14800">
                  <c:v>-2.463318E-13</c:v>
                </c:pt>
                <c:pt idx="14801">
                  <c:v>-2.1411870000000001E-13</c:v>
                </c:pt>
                <c:pt idx="14802">
                  <c:v>-4.7380840000000003E-14</c:v>
                </c:pt>
                <c:pt idx="14803">
                  <c:v>-2.6618639999999999E-13</c:v>
                </c:pt>
                <c:pt idx="14804">
                  <c:v>-1.9487189999999999E-13</c:v>
                </c:pt>
                <c:pt idx="14805">
                  <c:v>-2.7145379999999999E-13</c:v>
                </c:pt>
                <c:pt idx="14806">
                  <c:v>-2.4774990000000002E-13</c:v>
                </c:pt>
                <c:pt idx="14807">
                  <c:v>-2.4167200000000001E-13</c:v>
                </c:pt>
                <c:pt idx="14808">
                  <c:v>-3.3263830000000001E-13</c:v>
                </c:pt>
                <c:pt idx="14809">
                  <c:v>-2.854331E-13</c:v>
                </c:pt>
                <c:pt idx="14810">
                  <c:v>-3.0245129999999998E-13</c:v>
                </c:pt>
                <c:pt idx="14811">
                  <c:v>-6.9711140000000005E-13</c:v>
                </c:pt>
                <c:pt idx="14812">
                  <c:v>-7.6619740000000002E-13</c:v>
                </c:pt>
                <c:pt idx="14813">
                  <c:v>-6.4950110000000004E-13</c:v>
                </c:pt>
                <c:pt idx="14814">
                  <c:v>-6.7421799999999999E-13</c:v>
                </c:pt>
                <c:pt idx="14815">
                  <c:v>-6.0128269999999998E-13</c:v>
                </c:pt>
                <c:pt idx="14816">
                  <c:v>-6.1749050000000001E-13</c:v>
                </c:pt>
                <c:pt idx="14817">
                  <c:v>-6.2194780000000003E-13</c:v>
                </c:pt>
                <c:pt idx="14818">
                  <c:v>-6.5922589999999996E-13</c:v>
                </c:pt>
                <c:pt idx="14819">
                  <c:v>-5.5286190000000002E-13</c:v>
                </c:pt>
                <c:pt idx="14820">
                  <c:v>-5.3645160000000002E-13</c:v>
                </c:pt>
                <c:pt idx="14821">
                  <c:v>-4.242125E-13</c:v>
                </c:pt>
                <c:pt idx="14822">
                  <c:v>-4.242125E-13</c:v>
                </c:pt>
                <c:pt idx="14823">
                  <c:v>-3.2050679999999998E-12</c:v>
                </c:pt>
                <c:pt idx="14824">
                  <c:v>-1.590365E-12</c:v>
                </c:pt>
                <c:pt idx="14825">
                  <c:v>-2.7206160000000002E-13</c:v>
                </c:pt>
                <c:pt idx="14826">
                  <c:v>-2.5950049999999999E-13</c:v>
                </c:pt>
                <c:pt idx="14827">
                  <c:v>-1.5394719999999999E-13</c:v>
                </c:pt>
                <c:pt idx="14828">
                  <c:v>-4.940678E-14</c:v>
                </c:pt>
                <c:pt idx="14829">
                  <c:v>-1.334848E-13</c:v>
                </c:pt>
                <c:pt idx="14830">
                  <c:v>-1.8069009999999999E-13</c:v>
                </c:pt>
                <c:pt idx="14831">
                  <c:v>-1.9081999999999999E-13</c:v>
                </c:pt>
                <c:pt idx="14832">
                  <c:v>-1.460459E-13</c:v>
                </c:pt>
                <c:pt idx="14833">
                  <c:v>9.1199219999999994E-14</c:v>
                </c:pt>
                <c:pt idx="14834">
                  <c:v>-1.778173E-12</c:v>
                </c:pt>
                <c:pt idx="14835">
                  <c:v>1.8298300000000001E-13</c:v>
                </c:pt>
                <c:pt idx="14836">
                  <c:v>9.2616850000000002E-13</c:v>
                </c:pt>
                <c:pt idx="14837">
                  <c:v>-1.815653E-12</c:v>
                </c:pt>
                <c:pt idx="14838">
                  <c:v>7.2355519999999995E-13</c:v>
                </c:pt>
                <c:pt idx="14839">
                  <c:v>2.3357489999999998E-12</c:v>
                </c:pt>
                <c:pt idx="14840">
                  <c:v>6.291374E-13</c:v>
                </c:pt>
                <c:pt idx="14841">
                  <c:v>3.2110389999999998E-12</c:v>
                </c:pt>
                <c:pt idx="14842">
                  <c:v>5.7058159999999997E-12</c:v>
                </c:pt>
                <c:pt idx="14843">
                  <c:v>-3.8807319999999997E-12</c:v>
                </c:pt>
                <c:pt idx="14844">
                  <c:v>2.3890429999999998E-13</c:v>
                </c:pt>
                <c:pt idx="14845">
                  <c:v>5.0736690000000002E-13</c:v>
                </c:pt>
                <c:pt idx="14846">
                  <c:v>9.0591389999999998E-14</c:v>
                </c:pt>
                <c:pt idx="14847">
                  <c:v>5.106088E-13</c:v>
                </c:pt>
                <c:pt idx="14848">
                  <c:v>-2.6213439999999998E-13</c:v>
                </c:pt>
                <c:pt idx="14849">
                  <c:v>9.926253000000001E-13</c:v>
                </c:pt>
                <c:pt idx="14850">
                  <c:v>4.3523650000000002E-13</c:v>
                </c:pt>
                <c:pt idx="14851">
                  <c:v>-3.6890340000000002E-13</c:v>
                </c:pt>
                <c:pt idx="14852">
                  <c:v>7.4462700000000001E-13</c:v>
                </c:pt>
                <c:pt idx="14853">
                  <c:v>-3.3122019999999999E-13</c:v>
                </c:pt>
                <c:pt idx="14854">
                  <c:v>1.2321149999999999E-12</c:v>
                </c:pt>
                <c:pt idx="14855">
                  <c:v>2.4011999999999999E-13</c:v>
                </c:pt>
                <c:pt idx="14856">
                  <c:v>-1.361186E-13</c:v>
                </c:pt>
                <c:pt idx="14857">
                  <c:v>-9.9837429999999997E-13</c:v>
                </c:pt>
                <c:pt idx="14858">
                  <c:v>-6.9128089999999997E-12</c:v>
                </c:pt>
                <c:pt idx="14859">
                  <c:v>2.08147E-12</c:v>
                </c:pt>
                <c:pt idx="14860">
                  <c:v>-1.650941E-12</c:v>
                </c:pt>
                <c:pt idx="14861">
                  <c:v>-3.1076189999999999E-12</c:v>
                </c:pt>
                <c:pt idx="14862">
                  <c:v>-7.4628639999999999E-12</c:v>
                </c:pt>
                <c:pt idx="14863">
                  <c:v>-5.602812E-12</c:v>
                </c:pt>
                <c:pt idx="14864">
                  <c:v>5.4636920000000001E-12</c:v>
                </c:pt>
                <c:pt idx="14865">
                  <c:v>1.575342E-12</c:v>
                </c:pt>
                <c:pt idx="14866">
                  <c:v>1.1831829999999999E-11</c:v>
                </c:pt>
                <c:pt idx="14867">
                  <c:v>-9.3468159999999993E-12</c:v>
                </c:pt>
                <c:pt idx="14868">
                  <c:v>7.6387439999999993E-12</c:v>
                </c:pt>
                <c:pt idx="14869">
                  <c:v>-4.5545710000000002E-12</c:v>
                </c:pt>
                <c:pt idx="14870">
                  <c:v>1.5188119999999998E-11</c:v>
                </c:pt>
                <c:pt idx="14871">
                  <c:v>-2.2520529999999999E-11</c:v>
                </c:pt>
                <c:pt idx="14872">
                  <c:v>-2.0642409999999999E-12</c:v>
                </c:pt>
                <c:pt idx="14873">
                  <c:v>8.5841380000000003E-12</c:v>
                </c:pt>
                <c:pt idx="14874">
                  <c:v>1.6576090000000001E-13</c:v>
                </c:pt>
                <c:pt idx="14875">
                  <c:v>1.089292E-11</c:v>
                </c:pt>
                <c:pt idx="14876">
                  <c:v>7.3406999999999992E-12</c:v>
                </c:pt>
                <c:pt idx="14877">
                  <c:v>2.6050220000000001E-12</c:v>
                </c:pt>
                <c:pt idx="14878">
                  <c:v>2.7760339999999999E-13</c:v>
                </c:pt>
                <c:pt idx="14879">
                  <c:v>3.4770760000000002E-13</c:v>
                </c:pt>
                <c:pt idx="14880">
                  <c:v>-2.8644600000000002E-13</c:v>
                </c:pt>
                <c:pt idx="14881">
                  <c:v>2.3586499999999997E-13</c:v>
                </c:pt>
                <c:pt idx="14882">
                  <c:v>3.9937399999999998E-13</c:v>
                </c:pt>
                <c:pt idx="14883">
                  <c:v>-2.5828499999999999E-13</c:v>
                </c:pt>
                <c:pt idx="14884">
                  <c:v>-3.5188529999999999E-13</c:v>
                </c:pt>
                <c:pt idx="14885">
                  <c:v>3.077929E-13</c:v>
                </c:pt>
                <c:pt idx="14886">
                  <c:v>-7.2502970000000002E-14</c:v>
                </c:pt>
                <c:pt idx="14887">
                  <c:v>3.9410599999999999E-13</c:v>
                </c:pt>
                <c:pt idx="14888">
                  <c:v>4.9581769999999999E-13</c:v>
                </c:pt>
                <c:pt idx="14889">
                  <c:v>4.9058980000000004E-12</c:v>
                </c:pt>
                <c:pt idx="14890">
                  <c:v>-2.9880450000000002E-13</c:v>
                </c:pt>
                <c:pt idx="14891">
                  <c:v>4.853016E-12</c:v>
                </c:pt>
                <c:pt idx="14892">
                  <c:v>-1.841585E-12</c:v>
                </c:pt>
                <c:pt idx="14893">
                  <c:v>-2.590546E-14</c:v>
                </c:pt>
                <c:pt idx="14894">
                  <c:v>1.925457E-12</c:v>
                </c:pt>
                <c:pt idx="14895">
                  <c:v>-2.5168439999999999E-12</c:v>
                </c:pt>
                <c:pt idx="14896">
                  <c:v>-3.4317349999999999E-13</c:v>
                </c:pt>
                <c:pt idx="14897">
                  <c:v>8.7247589999999999E-13</c:v>
                </c:pt>
                <c:pt idx="14898">
                  <c:v>9.283970999999999E-13</c:v>
                </c:pt>
                <c:pt idx="14899">
                  <c:v>1.2564350000000001E-13</c:v>
                </c:pt>
                <c:pt idx="14900">
                  <c:v>-7.4759929999999994E-11</c:v>
                </c:pt>
                <c:pt idx="14901">
                  <c:v>-1.1299029999999999E-10</c:v>
                </c:pt>
                <c:pt idx="14902">
                  <c:v>-6.7548039999999995E-11</c:v>
                </c:pt>
                <c:pt idx="14903">
                  <c:v>2.6591810000000001E-10</c:v>
                </c:pt>
                <c:pt idx="14904">
                  <c:v>-1.7725059999999999E-10</c:v>
                </c:pt>
                <c:pt idx="14905">
                  <c:v>7.6627140000000001E-11</c:v>
                </c:pt>
                <c:pt idx="14906">
                  <c:v>4.3811880000000001E-10</c:v>
                </c:pt>
                <c:pt idx="14907">
                  <c:v>-7.5139819999999998E-11</c:v>
                </c:pt>
                <c:pt idx="14908">
                  <c:v>8.3921810000000004E-11</c:v>
                </c:pt>
                <c:pt idx="14909">
                  <c:v>1.1906530000000001E-10</c:v>
                </c:pt>
                <c:pt idx="14910">
                  <c:v>-4.2040819999999999E-11</c:v>
                </c:pt>
                <c:pt idx="14911">
                  <c:v>-4.7988609999999997E-14</c:v>
                </c:pt>
                <c:pt idx="14912">
                  <c:v>8.6092709999999999E-13</c:v>
                </c:pt>
                <c:pt idx="14913">
                  <c:v>1.2935059999999999E-12</c:v>
                </c:pt>
                <c:pt idx="14914">
                  <c:v>1.823339E-12</c:v>
                </c:pt>
                <c:pt idx="14915">
                  <c:v>8.8625379999999996E-13</c:v>
                </c:pt>
                <c:pt idx="14916">
                  <c:v>3.659427E-13</c:v>
                </c:pt>
                <c:pt idx="14917">
                  <c:v>-1.0790079999999999E-12</c:v>
                </c:pt>
                <c:pt idx="14918">
                  <c:v>-6.9690869999999996E-13</c:v>
                </c:pt>
                <c:pt idx="14919">
                  <c:v>-2.8412030000000002E-12</c:v>
                </c:pt>
                <c:pt idx="14920">
                  <c:v>-9.9428580000000004E-12</c:v>
                </c:pt>
                <c:pt idx="14921">
                  <c:v>-5.6964120000000003E-12</c:v>
                </c:pt>
                <c:pt idx="14922">
                  <c:v>3.9325839999999998E-11</c:v>
                </c:pt>
                <c:pt idx="14923">
                  <c:v>2.5968750000000001E-11</c:v>
                </c:pt>
                <c:pt idx="14924">
                  <c:v>4.2291700000000002E-12</c:v>
                </c:pt>
                <c:pt idx="14925">
                  <c:v>-4.2518489999999999E-14</c:v>
                </c:pt>
                <c:pt idx="14926">
                  <c:v>4.304744E-12</c:v>
                </c:pt>
                <c:pt idx="14927">
                  <c:v>3.7639700000000002E-12</c:v>
                </c:pt>
                <c:pt idx="14928">
                  <c:v>-3.4919470000000002E-12</c:v>
                </c:pt>
                <c:pt idx="14929">
                  <c:v>2.9968829999999999E-13</c:v>
                </c:pt>
                <c:pt idx="14930">
                  <c:v>8.2749590000000001E-13</c:v>
                </c:pt>
                <c:pt idx="14931">
                  <c:v>-6.7888199999999997E-12</c:v>
                </c:pt>
                <c:pt idx="14932">
                  <c:v>1.467145E-12</c:v>
                </c:pt>
                <c:pt idx="14933">
                  <c:v>1.9088429999999999E-12</c:v>
                </c:pt>
                <c:pt idx="14934">
                  <c:v>-2.0921990000000001E-12</c:v>
                </c:pt>
                <c:pt idx="14935">
                  <c:v>-3.1278389999999999E-13</c:v>
                </c:pt>
                <c:pt idx="14936">
                  <c:v>-2.7862990000000002E-12</c:v>
                </c:pt>
                <c:pt idx="14937">
                  <c:v>7.946723E-13</c:v>
                </c:pt>
                <c:pt idx="14938">
                  <c:v>-1.9244079999999999E-13</c:v>
                </c:pt>
                <c:pt idx="14939">
                  <c:v>-7.2502939999999995E-14</c:v>
                </c:pt>
                <c:pt idx="14940">
                  <c:v>9.6061949999999999E-14</c:v>
                </c:pt>
                <c:pt idx="14941">
                  <c:v>3.1468159999999999E-13</c:v>
                </c:pt>
                <c:pt idx="14942">
                  <c:v>-9.8520539999999997E-13</c:v>
                </c:pt>
                <c:pt idx="14943">
                  <c:v>-1.0289670000000001E-12</c:v>
                </c:pt>
                <c:pt idx="14944">
                  <c:v>-3.125812E-13</c:v>
                </c:pt>
                <c:pt idx="14945">
                  <c:v>-9.8638039999999996E-14</c:v>
                </c:pt>
                <c:pt idx="14946">
                  <c:v>-1.2902769999999999E-13</c:v>
                </c:pt>
                <c:pt idx="14947">
                  <c:v>-1.041081E-13</c:v>
                </c:pt>
                <c:pt idx="14948">
                  <c:v>-1.444251E-13</c:v>
                </c:pt>
                <c:pt idx="14949">
                  <c:v>-2.0637939999999999E-14</c:v>
                </c:pt>
                <c:pt idx="14950">
                  <c:v>2.680806E-13</c:v>
                </c:pt>
                <c:pt idx="14951">
                  <c:v>1.5644069999999999E-13</c:v>
                </c:pt>
                <c:pt idx="14952">
                  <c:v>2.314076E-13</c:v>
                </c:pt>
                <c:pt idx="14953">
                  <c:v>2.5328990000000002E-13</c:v>
                </c:pt>
                <c:pt idx="14954">
                  <c:v>2.5349239999999999E-13</c:v>
                </c:pt>
                <c:pt idx="14955">
                  <c:v>-1.8798360000000001E-13</c:v>
                </c:pt>
                <c:pt idx="14956">
                  <c:v>8.1007119999999999E-13</c:v>
                </c:pt>
                <c:pt idx="14957">
                  <c:v>8.3803169999999999E-13</c:v>
                </c:pt>
                <c:pt idx="14958">
                  <c:v>8.1716260000000001E-13</c:v>
                </c:pt>
                <c:pt idx="14959">
                  <c:v>-1.5962000000000001E-13</c:v>
                </c:pt>
                <c:pt idx="14960">
                  <c:v>1.7589160000000001E-13</c:v>
                </c:pt>
                <c:pt idx="14961">
                  <c:v>4.4901429999999998E-13</c:v>
                </c:pt>
                <c:pt idx="14962">
                  <c:v>-2.5702879999999999E-14</c:v>
                </c:pt>
                <c:pt idx="14963">
                  <c:v>1.8966929999999999E-13</c:v>
                </c:pt>
                <c:pt idx="14964">
                  <c:v>7.8758100000000003E-13</c:v>
                </c:pt>
                <c:pt idx="14965">
                  <c:v>1.315193E-13</c:v>
                </c:pt>
                <c:pt idx="14966">
                  <c:v>-1.5739150000000001E-13</c:v>
                </c:pt>
                <c:pt idx="14967">
                  <c:v>-2.4329299999999998E-13</c:v>
                </c:pt>
                <c:pt idx="14968">
                  <c:v>-2.7530329999999998E-13</c:v>
                </c:pt>
                <c:pt idx="14969">
                  <c:v>-2.0196289999999999E-13</c:v>
                </c:pt>
                <c:pt idx="14970">
                  <c:v>-1.5030050000000001E-13</c:v>
                </c:pt>
                <c:pt idx="14971">
                  <c:v>-1.4888230000000001E-13</c:v>
                </c:pt>
                <c:pt idx="14972">
                  <c:v>-2.3296039999999998E-13</c:v>
                </c:pt>
                <c:pt idx="14973">
                  <c:v>-3.7437360000000001E-13</c:v>
                </c:pt>
                <c:pt idx="14974">
                  <c:v>-2.3579669999999998E-13</c:v>
                </c:pt>
                <c:pt idx="14975">
                  <c:v>-3.1217610000000001E-13</c:v>
                </c:pt>
                <c:pt idx="14976">
                  <c:v>-3.7498129999999998E-13</c:v>
                </c:pt>
                <c:pt idx="14977">
                  <c:v>-6.0006749999999996E-13</c:v>
                </c:pt>
                <c:pt idx="14978">
                  <c:v>-4.1914770000000002E-13</c:v>
                </c:pt>
                <c:pt idx="14979">
                  <c:v>-5.0099710000000003E-13</c:v>
                </c:pt>
                <c:pt idx="14980">
                  <c:v>-4.50145E-13</c:v>
                </c:pt>
                <c:pt idx="14981">
                  <c:v>-4.4791650000000002E-13</c:v>
                </c:pt>
                <c:pt idx="14982">
                  <c:v>-4.4649829999999999E-13</c:v>
                </c:pt>
                <c:pt idx="14983">
                  <c:v>-3.451995E-13</c:v>
                </c:pt>
                <c:pt idx="14984">
                  <c:v>-2.771265E-13</c:v>
                </c:pt>
                <c:pt idx="14985">
                  <c:v>-3.6424369999999999E-13</c:v>
                </c:pt>
                <c:pt idx="14986">
                  <c:v>-2.809761E-13</c:v>
                </c:pt>
                <c:pt idx="14987">
                  <c:v>-4.52171E-13</c:v>
                </c:pt>
                <c:pt idx="14988">
                  <c:v>-1.6351390000000001E-12</c:v>
                </c:pt>
                <c:pt idx="14989">
                  <c:v>-1.328771E-13</c:v>
                </c:pt>
                <c:pt idx="14990">
                  <c:v>-1.8259860000000001E-12</c:v>
                </c:pt>
                <c:pt idx="14991">
                  <c:v>6.8039869999999997E-13</c:v>
                </c:pt>
                <c:pt idx="14992">
                  <c:v>-3.8004640000000002E-13</c:v>
                </c:pt>
                <c:pt idx="14993">
                  <c:v>-1.2396280000000001E-13</c:v>
                </c:pt>
                <c:pt idx="14994">
                  <c:v>1.345585E-13</c:v>
                </c:pt>
                <c:pt idx="14995">
                  <c:v>-2.23033E-13</c:v>
                </c:pt>
                <c:pt idx="14996">
                  <c:v>2.237084E-13</c:v>
                </c:pt>
                <c:pt idx="14997">
                  <c:v>-4.4386450000000001E-13</c:v>
                </c:pt>
                <c:pt idx="14998">
                  <c:v>-1.239263E-12</c:v>
                </c:pt>
                <c:pt idx="14999">
                  <c:v>2.3282589999999998E-13</c:v>
                </c:pt>
                <c:pt idx="15000">
                  <c:v>-1.168439E-11</c:v>
                </c:pt>
                <c:pt idx="15001">
                  <c:v>3.5953959999999999E-12</c:v>
                </c:pt>
                <c:pt idx="15002">
                  <c:v>3.594991E-12</c:v>
                </c:pt>
                <c:pt idx="15003">
                  <c:v>-3.9688620000000001E-12</c:v>
                </c:pt>
                <c:pt idx="15004">
                  <c:v>2.0932E-11</c:v>
                </c:pt>
                <c:pt idx="15005">
                  <c:v>-8.3449730000000003E-12</c:v>
                </c:pt>
                <c:pt idx="15006">
                  <c:v>-7.8172040000000001E-12</c:v>
                </c:pt>
                <c:pt idx="15007">
                  <c:v>-3.3799110000000001E-12</c:v>
                </c:pt>
                <c:pt idx="15008">
                  <c:v>-1.4532059999999999E-12</c:v>
                </c:pt>
                <c:pt idx="15009">
                  <c:v>-2.4406669999999998E-12</c:v>
                </c:pt>
                <c:pt idx="15010">
                  <c:v>-4.4406709999999999E-13</c:v>
                </c:pt>
                <c:pt idx="15011">
                  <c:v>-5.1700210000000002E-13</c:v>
                </c:pt>
                <c:pt idx="15012">
                  <c:v>-2.6841490000000002E-13</c:v>
                </c:pt>
                <c:pt idx="15013">
                  <c:v>-1.9081990000000001E-13</c:v>
                </c:pt>
                <c:pt idx="15014">
                  <c:v>-2.599058E-13</c:v>
                </c:pt>
                <c:pt idx="15015">
                  <c:v>-2.6091879999999998E-13</c:v>
                </c:pt>
                <c:pt idx="15016">
                  <c:v>-3.1967209999999999E-13</c:v>
                </c:pt>
                <c:pt idx="15017">
                  <c:v>-2.941449E-13</c:v>
                </c:pt>
                <c:pt idx="15018">
                  <c:v>-2.2728760000000001E-13</c:v>
                </c:pt>
                <c:pt idx="15019">
                  <c:v>-2.4592649999999999E-13</c:v>
                </c:pt>
                <c:pt idx="15020">
                  <c:v>-1.6083560000000001E-13</c:v>
                </c:pt>
                <c:pt idx="15021">
                  <c:v>-1.9989499999999999E-15</c:v>
                </c:pt>
                <c:pt idx="15022">
                  <c:v>5.0068740000000001E-14</c:v>
                </c:pt>
                <c:pt idx="15023">
                  <c:v>1.414473E-13</c:v>
                </c:pt>
                <c:pt idx="15024">
                  <c:v>-7.2101819999999996E-13</c:v>
                </c:pt>
                <c:pt idx="15025">
                  <c:v>-2.5463819999999998E-13</c:v>
                </c:pt>
                <c:pt idx="15026">
                  <c:v>-1.39522E-14</c:v>
                </c:pt>
                <c:pt idx="15027">
                  <c:v>1.8868599999999999E-14</c:v>
                </c:pt>
                <c:pt idx="15028">
                  <c:v>3.629201E-14</c:v>
                </c:pt>
                <c:pt idx="15029">
                  <c:v>4.5611500000000002E-14</c:v>
                </c:pt>
                <c:pt idx="15030">
                  <c:v>-4.2315889999999998E-14</c:v>
                </c:pt>
                <c:pt idx="15031">
                  <c:v>5.0675899999999998E-13</c:v>
                </c:pt>
                <c:pt idx="15032">
                  <c:v>7.1119580000000004E-13</c:v>
                </c:pt>
                <c:pt idx="15033">
                  <c:v>7.2254229999999998E-13</c:v>
                </c:pt>
                <c:pt idx="15034">
                  <c:v>7.2274479999999995E-13</c:v>
                </c:pt>
                <c:pt idx="15035">
                  <c:v>4.232823E-13</c:v>
                </c:pt>
                <c:pt idx="15036">
                  <c:v>2.2431609999999999E-13</c:v>
                </c:pt>
                <c:pt idx="15037">
                  <c:v>2.3809380000000002E-13</c:v>
                </c:pt>
                <c:pt idx="15038">
                  <c:v>3.3818480000000002E-13</c:v>
                </c:pt>
                <c:pt idx="15039">
                  <c:v>4.8568709999999997E-13</c:v>
                </c:pt>
                <c:pt idx="15040">
                  <c:v>3.7809949999999999E-13</c:v>
                </c:pt>
                <c:pt idx="15041">
                  <c:v>3.3251159999999998E-13</c:v>
                </c:pt>
                <c:pt idx="15042">
                  <c:v>3.8438060000000002E-13</c:v>
                </c:pt>
                <c:pt idx="15043">
                  <c:v>-3.1983430000000001E-14</c:v>
                </c:pt>
                <c:pt idx="15044">
                  <c:v>3.1934180000000001E-13</c:v>
                </c:pt>
                <c:pt idx="15045">
                  <c:v>-3.9151729999999999E-12</c:v>
                </c:pt>
                <c:pt idx="15046">
                  <c:v>-2.7390949999999999E-12</c:v>
                </c:pt>
                <c:pt idx="15047">
                  <c:v>2.2253250000000001E-12</c:v>
                </c:pt>
                <c:pt idx="15048">
                  <c:v>1.3711070000000001E-12</c:v>
                </c:pt>
                <c:pt idx="15049">
                  <c:v>5.2118439999999996E-12</c:v>
                </c:pt>
                <c:pt idx="15050">
                  <c:v>-2.5336599999999999E-12</c:v>
                </c:pt>
                <c:pt idx="15051">
                  <c:v>-1.2919390000000001E-12</c:v>
                </c:pt>
                <c:pt idx="15052">
                  <c:v>4.0859230000000001E-12</c:v>
                </c:pt>
                <c:pt idx="15053">
                  <c:v>-1.7520379999999999E-12</c:v>
                </c:pt>
                <c:pt idx="15054">
                  <c:v>2.2105340000000002E-12</c:v>
                </c:pt>
                <c:pt idx="15055">
                  <c:v>8.2759660000000004E-12</c:v>
                </c:pt>
                <c:pt idx="15056">
                  <c:v>1.5565180000000001E-11</c:v>
                </c:pt>
                <c:pt idx="15057">
                  <c:v>-5.0987489999999997E-12</c:v>
                </c:pt>
                <c:pt idx="15058">
                  <c:v>2.6706750000000001E-13</c:v>
                </c:pt>
                <c:pt idx="15059">
                  <c:v>-5.5265940000000005E-13</c:v>
                </c:pt>
                <c:pt idx="15060">
                  <c:v>-4.434184E-14</c:v>
                </c:pt>
                <c:pt idx="15061">
                  <c:v>1.0722519999999999E-12</c:v>
                </c:pt>
                <c:pt idx="15062">
                  <c:v>-1.111221E-12</c:v>
                </c:pt>
                <c:pt idx="15063">
                  <c:v>-5.1878929999999997E-12</c:v>
                </c:pt>
                <c:pt idx="15064">
                  <c:v>2.9279930000000002E-13</c:v>
                </c:pt>
                <c:pt idx="15065">
                  <c:v>-4.61288E-13</c:v>
                </c:pt>
                <c:pt idx="15066">
                  <c:v>1.724667E-12</c:v>
                </c:pt>
                <c:pt idx="15067">
                  <c:v>-2.5057020000000001E-12</c:v>
                </c:pt>
                <c:pt idx="15068">
                  <c:v>-1.0210659999999999E-12</c:v>
                </c:pt>
                <c:pt idx="15069">
                  <c:v>-1.138572E-12</c:v>
                </c:pt>
                <c:pt idx="15070">
                  <c:v>-1.81298E-13</c:v>
                </c:pt>
                <c:pt idx="15071">
                  <c:v>8.046073E-14</c:v>
                </c:pt>
                <c:pt idx="15072">
                  <c:v>-4.604776E-13</c:v>
                </c:pt>
                <c:pt idx="15073">
                  <c:v>1.833268E-12</c:v>
                </c:pt>
                <c:pt idx="15074">
                  <c:v>-1.2506079999999999E-12</c:v>
                </c:pt>
                <c:pt idx="15075">
                  <c:v>2.6514210000000002E-12</c:v>
                </c:pt>
                <c:pt idx="15076">
                  <c:v>-4.5557480000000003E-14</c:v>
                </c:pt>
                <c:pt idx="15077">
                  <c:v>1.299328E-14</c:v>
                </c:pt>
                <c:pt idx="15078">
                  <c:v>-2.5038380000000001E-13</c:v>
                </c:pt>
                <c:pt idx="15079">
                  <c:v>-1.685343E-13</c:v>
                </c:pt>
                <c:pt idx="15080">
                  <c:v>-2.5078890000000001E-13</c:v>
                </c:pt>
                <c:pt idx="15081">
                  <c:v>3.3777960000000002E-13</c:v>
                </c:pt>
                <c:pt idx="15082">
                  <c:v>-4.4426960000000001E-13</c:v>
                </c:pt>
                <c:pt idx="15083">
                  <c:v>-2.66794E-13</c:v>
                </c:pt>
                <c:pt idx="15084">
                  <c:v>-5.0444099999999999E-13</c:v>
                </c:pt>
                <c:pt idx="15085">
                  <c:v>-7.0298679999999999E-13</c:v>
                </c:pt>
                <c:pt idx="15086">
                  <c:v>-3.8409820000000002E-13</c:v>
                </c:pt>
                <c:pt idx="15087">
                  <c:v>-3.8409820000000002E-13</c:v>
                </c:pt>
                <c:pt idx="15088">
                  <c:v>-2.0601479999999999E-13</c:v>
                </c:pt>
                <c:pt idx="15089">
                  <c:v>-1.157616E-12</c:v>
                </c:pt>
                <c:pt idx="15090">
                  <c:v>-1.209684E-12</c:v>
                </c:pt>
                <c:pt idx="15091">
                  <c:v>-1.042338E-12</c:v>
                </c:pt>
                <c:pt idx="15092">
                  <c:v>-1.1423809999999999E-13</c:v>
                </c:pt>
                <c:pt idx="15093">
                  <c:v>5.333013E-13</c:v>
                </c:pt>
                <c:pt idx="15094">
                  <c:v>1.4805180000000001E-12</c:v>
                </c:pt>
                <c:pt idx="15095">
                  <c:v>-3.6059689999999998E-13</c:v>
                </c:pt>
                <c:pt idx="15096">
                  <c:v>7.6569879999999997E-13</c:v>
                </c:pt>
                <c:pt idx="15097">
                  <c:v>3.4803109999999999E-12</c:v>
                </c:pt>
                <c:pt idx="15098">
                  <c:v>6.8911770000000003E-14</c:v>
                </c:pt>
                <c:pt idx="15099">
                  <c:v>6.7290870000000004E-14</c:v>
                </c:pt>
                <c:pt idx="15100">
                  <c:v>-1.172365E-14</c:v>
                </c:pt>
                <c:pt idx="15101">
                  <c:v>1.4246040000000001E-13</c:v>
                </c:pt>
                <c:pt idx="15102">
                  <c:v>1.1374939999999999E-12</c:v>
                </c:pt>
                <c:pt idx="15103">
                  <c:v>-9.8236919999999993E-13</c:v>
                </c:pt>
                <c:pt idx="15104">
                  <c:v>-9.7426499999999999E-13</c:v>
                </c:pt>
                <c:pt idx="15105">
                  <c:v>8.4795969999999998E-13</c:v>
                </c:pt>
                <c:pt idx="15106">
                  <c:v>3.9228260000000001E-13</c:v>
                </c:pt>
                <c:pt idx="15107">
                  <c:v>3.1042679999999999E-13</c:v>
                </c:pt>
                <c:pt idx="15108">
                  <c:v>5.527522E-13</c:v>
                </c:pt>
                <c:pt idx="15109">
                  <c:v>-1.003439E-12</c:v>
                </c:pt>
                <c:pt idx="15110">
                  <c:v>1.734596E-12</c:v>
                </c:pt>
                <c:pt idx="15111">
                  <c:v>2.11875E-12</c:v>
                </c:pt>
                <c:pt idx="15112">
                  <c:v>-1.6193369999999999E-12</c:v>
                </c:pt>
                <c:pt idx="15113">
                  <c:v>-3.6545929999999999E-13</c:v>
                </c:pt>
                <c:pt idx="15114">
                  <c:v>3.6440229999999998E-12</c:v>
                </c:pt>
                <c:pt idx="15115">
                  <c:v>3.5481620000000002E-14</c:v>
                </c:pt>
                <c:pt idx="15116">
                  <c:v>2.0318290000000001E-12</c:v>
                </c:pt>
                <c:pt idx="15117">
                  <c:v>-1.265803E-12</c:v>
                </c:pt>
                <c:pt idx="15118">
                  <c:v>-2.8320460000000002E-13</c:v>
                </c:pt>
                <c:pt idx="15119">
                  <c:v>-2.3701630000000002E-12</c:v>
                </c:pt>
                <c:pt idx="15120">
                  <c:v>4.0504710000000002E-13</c:v>
                </c:pt>
                <c:pt idx="15121">
                  <c:v>-2.0439409999999999E-13</c:v>
                </c:pt>
                <c:pt idx="15122">
                  <c:v>4.2064840000000002E-13</c:v>
                </c:pt>
                <c:pt idx="15123">
                  <c:v>6.2994789999999996E-13</c:v>
                </c:pt>
                <c:pt idx="15124">
                  <c:v>-1.184764E-12</c:v>
                </c:pt>
                <c:pt idx="15125">
                  <c:v>2.5430289999999999E-13</c:v>
                </c:pt>
                <c:pt idx="15126">
                  <c:v>8.5282239999999997E-13</c:v>
                </c:pt>
                <c:pt idx="15127">
                  <c:v>-4.7330609999999998E-12</c:v>
                </c:pt>
                <c:pt idx="15128">
                  <c:v>2.7369230000000001E-12</c:v>
                </c:pt>
                <c:pt idx="15129">
                  <c:v>-3.7751779999999997E-12</c:v>
                </c:pt>
                <c:pt idx="15130">
                  <c:v>3.9086430000000002E-13</c:v>
                </c:pt>
                <c:pt idx="15131">
                  <c:v>-7.3313329999999999E-14</c:v>
                </c:pt>
                <c:pt idx="15132">
                  <c:v>6.8830090000000002E-13</c:v>
                </c:pt>
                <c:pt idx="15133">
                  <c:v>1.8555959999999999E-11</c:v>
                </c:pt>
                <c:pt idx="15134">
                  <c:v>4.1963470000000003E-12</c:v>
                </c:pt>
                <c:pt idx="15135">
                  <c:v>1.2883600000000001E-11</c:v>
                </c:pt>
                <c:pt idx="15136">
                  <c:v>1.8300269999999999E-12</c:v>
                </c:pt>
                <c:pt idx="15137">
                  <c:v>1.700354E-12</c:v>
                </c:pt>
                <c:pt idx="15138">
                  <c:v>2.211952E-12</c:v>
                </c:pt>
                <c:pt idx="15139">
                  <c:v>1.799229E-12</c:v>
                </c:pt>
                <c:pt idx="15140">
                  <c:v>7.9609079999999995E-13</c:v>
                </c:pt>
                <c:pt idx="15141">
                  <c:v>5.4403990000000002E-13</c:v>
                </c:pt>
                <c:pt idx="15142">
                  <c:v>1.009037E-12</c:v>
                </c:pt>
                <c:pt idx="15143">
                  <c:v>-2.6321219999999998E-12</c:v>
                </c:pt>
                <c:pt idx="15144">
                  <c:v>-3.5849390000000001E-12</c:v>
                </c:pt>
                <c:pt idx="15145">
                  <c:v>-1.980163E-12</c:v>
                </c:pt>
                <c:pt idx="15146">
                  <c:v>-1.547415E-12</c:v>
                </c:pt>
                <c:pt idx="15147">
                  <c:v>-2.3437860000000001E-13</c:v>
                </c:pt>
                <c:pt idx="15148">
                  <c:v>5.1486289999999999E-12</c:v>
                </c:pt>
                <c:pt idx="15149">
                  <c:v>-1.3488679999999999E-12</c:v>
                </c:pt>
                <c:pt idx="15150">
                  <c:v>4.3959209999999999E-12</c:v>
                </c:pt>
                <c:pt idx="15151">
                  <c:v>-5.8951610000000003E-12</c:v>
                </c:pt>
                <c:pt idx="15152">
                  <c:v>-8.7296619999999999E-13</c:v>
                </c:pt>
                <c:pt idx="15153">
                  <c:v>-4.2846709999999998E-13</c:v>
                </c:pt>
                <c:pt idx="15154">
                  <c:v>1.0641479999999999E-12</c:v>
                </c:pt>
                <c:pt idx="15155">
                  <c:v>6.1191539999999995E-13</c:v>
                </c:pt>
                <c:pt idx="15156">
                  <c:v>-3.765615E-14</c:v>
                </c:pt>
                <c:pt idx="15157">
                  <c:v>-1.0467789999999999E-11</c:v>
                </c:pt>
                <c:pt idx="15158">
                  <c:v>-7.8382340000000003E-13</c:v>
                </c:pt>
                <c:pt idx="15159">
                  <c:v>4.1037520000000001E-12</c:v>
                </c:pt>
                <c:pt idx="15160">
                  <c:v>1.034384E-11</c:v>
                </c:pt>
                <c:pt idx="15161">
                  <c:v>-1.0591540000000001E-12</c:v>
                </c:pt>
                <c:pt idx="15162">
                  <c:v>-3.8568259999999999E-12</c:v>
                </c:pt>
                <c:pt idx="15163">
                  <c:v>4.8238400000000002E-12</c:v>
                </c:pt>
                <c:pt idx="15164">
                  <c:v>-3.7182490000000001E-12</c:v>
                </c:pt>
                <c:pt idx="15165">
                  <c:v>7.6423950000000002E-12</c:v>
                </c:pt>
                <c:pt idx="15166">
                  <c:v>2.7221329999999999E-12</c:v>
                </c:pt>
                <c:pt idx="15167">
                  <c:v>-1.527964E-12</c:v>
                </c:pt>
                <c:pt idx="15168">
                  <c:v>-3.71683E-12</c:v>
                </c:pt>
                <c:pt idx="15169">
                  <c:v>9.5027909999999995E-13</c:v>
                </c:pt>
                <c:pt idx="15170">
                  <c:v>7.6610400000000002E-13</c:v>
                </c:pt>
                <c:pt idx="15171">
                  <c:v>3.8255709999999998E-13</c:v>
                </c:pt>
                <c:pt idx="15172">
                  <c:v>-1.452355E-13</c:v>
                </c:pt>
                <c:pt idx="15173">
                  <c:v>8.418815E-13</c:v>
                </c:pt>
                <c:pt idx="15174">
                  <c:v>4.0749160000000003E-14</c:v>
                </c:pt>
                <c:pt idx="15175">
                  <c:v>-1.3389010000000001E-13</c:v>
                </c:pt>
                <c:pt idx="15176">
                  <c:v>-1.3389010000000001E-13</c:v>
                </c:pt>
                <c:pt idx="15177">
                  <c:v>-1.3389010000000001E-13</c:v>
                </c:pt>
                <c:pt idx="15178">
                  <c:v>-1.3389010000000001E-13</c:v>
                </c:pt>
                <c:pt idx="15179">
                  <c:v>-1.3389010000000001E-13</c:v>
                </c:pt>
                <c:pt idx="15180">
                  <c:v>-1.3915759999999999E-13</c:v>
                </c:pt>
                <c:pt idx="15181">
                  <c:v>-2.0419149999999999E-13</c:v>
                </c:pt>
                <c:pt idx="15182">
                  <c:v>-1.3915759999999999E-13</c:v>
                </c:pt>
                <c:pt idx="15183">
                  <c:v>-7.1692560000000002E-14</c:v>
                </c:pt>
                <c:pt idx="15184">
                  <c:v>1.9881599999999999E-14</c:v>
                </c:pt>
                <c:pt idx="15185">
                  <c:v>-2.691846E-14</c:v>
                </c:pt>
                <c:pt idx="15186">
                  <c:v>-1.6043040000000001E-13</c:v>
                </c:pt>
                <c:pt idx="15187">
                  <c:v>-6.9488299999999998E-13</c:v>
                </c:pt>
                <c:pt idx="15188">
                  <c:v>-7.2243629999999998E-13</c:v>
                </c:pt>
                <c:pt idx="15189">
                  <c:v>-7.7977129999999996E-13</c:v>
                </c:pt>
                <c:pt idx="15190">
                  <c:v>-7.7977129999999996E-13</c:v>
                </c:pt>
                <c:pt idx="15191">
                  <c:v>-1.861196E-14</c:v>
                </c:pt>
                <c:pt idx="15192">
                  <c:v>-1.861196E-14</c:v>
                </c:pt>
                <c:pt idx="15193">
                  <c:v>-5.7170360000000004E-13</c:v>
                </c:pt>
                <c:pt idx="15194">
                  <c:v>-2.052045E-13</c:v>
                </c:pt>
                <c:pt idx="15195">
                  <c:v>-4.868152E-13</c:v>
                </c:pt>
                <c:pt idx="15196">
                  <c:v>-1.1525109999999999E-13</c:v>
                </c:pt>
                <c:pt idx="15197">
                  <c:v>9.8533129999999995E-13</c:v>
                </c:pt>
                <c:pt idx="15198">
                  <c:v>-6.3390109999999998E-13</c:v>
                </c:pt>
                <c:pt idx="15199">
                  <c:v>3.8640669999999998E-13</c:v>
                </c:pt>
                <c:pt idx="15200">
                  <c:v>-1.0640160000000001E-12</c:v>
                </c:pt>
                <c:pt idx="15201">
                  <c:v>-4.5358910000000002E-13</c:v>
                </c:pt>
                <c:pt idx="15202">
                  <c:v>3.9572700000000001E-13</c:v>
                </c:pt>
                <c:pt idx="15203">
                  <c:v>6.911439E-14</c:v>
                </c:pt>
                <c:pt idx="15204">
                  <c:v>6.911439E-14</c:v>
                </c:pt>
                <c:pt idx="15205">
                  <c:v>6.911439E-14</c:v>
                </c:pt>
                <c:pt idx="15206">
                  <c:v>6.911439E-14</c:v>
                </c:pt>
                <c:pt idx="15207">
                  <c:v>-1.8879409999999999E-13</c:v>
                </c:pt>
                <c:pt idx="15208">
                  <c:v>-9.8435449999999994E-14</c:v>
                </c:pt>
                <c:pt idx="15209">
                  <c:v>-1.7623290000000001E-13</c:v>
                </c:pt>
                <c:pt idx="15210">
                  <c:v>-1.6590040000000001E-13</c:v>
                </c:pt>
                <c:pt idx="15211">
                  <c:v>-2.2607200000000001E-13</c:v>
                </c:pt>
                <c:pt idx="15212">
                  <c:v>-1.5577059999999999E-13</c:v>
                </c:pt>
                <c:pt idx="15213">
                  <c:v>-2.331629E-13</c:v>
                </c:pt>
                <c:pt idx="15214">
                  <c:v>-1.452355E-13</c:v>
                </c:pt>
                <c:pt idx="15215">
                  <c:v>-3.8669139999999998E-14</c:v>
                </c:pt>
                <c:pt idx="15216">
                  <c:v>-5.8928840000000002E-14</c:v>
                </c:pt>
                <c:pt idx="15217">
                  <c:v>1.3617939999999999E-13</c:v>
                </c:pt>
                <c:pt idx="15218">
                  <c:v>9.1482179999999996E-13</c:v>
                </c:pt>
                <c:pt idx="15219">
                  <c:v>4.8797610000000004E-12</c:v>
                </c:pt>
                <c:pt idx="15220">
                  <c:v>5.4849740000000005E-13</c:v>
                </c:pt>
                <c:pt idx="15221">
                  <c:v>-1.553492E-12</c:v>
                </c:pt>
                <c:pt idx="15222">
                  <c:v>9.2880240000000001E-13</c:v>
                </c:pt>
                <c:pt idx="15223">
                  <c:v>-1.0172160000000001E-12</c:v>
                </c:pt>
                <c:pt idx="15224">
                  <c:v>3.268581E-12</c:v>
                </c:pt>
                <c:pt idx="15225">
                  <c:v>-1.119528E-12</c:v>
                </c:pt>
                <c:pt idx="15226">
                  <c:v>2.0506720000000001E-12</c:v>
                </c:pt>
                <c:pt idx="15227">
                  <c:v>-2.3113689999999999E-13</c:v>
                </c:pt>
                <c:pt idx="15228">
                  <c:v>-6.6773499999999998E-13</c:v>
                </c:pt>
                <c:pt idx="15229">
                  <c:v>8.5085639999999997E-12</c:v>
                </c:pt>
                <c:pt idx="15230">
                  <c:v>2.4277349999999999E-12</c:v>
                </c:pt>
                <c:pt idx="15231">
                  <c:v>4.6923429999999999E-12</c:v>
                </c:pt>
                <c:pt idx="15232">
                  <c:v>7.4946869999999993E-12</c:v>
                </c:pt>
                <c:pt idx="15233">
                  <c:v>-8.152098E-12</c:v>
                </c:pt>
                <c:pt idx="15234">
                  <c:v>7.7191809999999992E-12</c:v>
                </c:pt>
                <c:pt idx="15235">
                  <c:v>1.117921E-11</c:v>
                </c:pt>
                <c:pt idx="15236">
                  <c:v>-2.9653190000000002E-11</c:v>
                </c:pt>
                <c:pt idx="15237">
                  <c:v>-6.0552140000000003E-12</c:v>
                </c:pt>
                <c:pt idx="15238">
                  <c:v>7.7027740000000002E-12</c:v>
                </c:pt>
                <c:pt idx="15239">
                  <c:v>-5.7677270000000004E-12</c:v>
                </c:pt>
                <c:pt idx="15240">
                  <c:v>-1.065232E-12</c:v>
                </c:pt>
                <c:pt idx="15241">
                  <c:v>1.22401E-12</c:v>
                </c:pt>
                <c:pt idx="15242">
                  <c:v>5.8962789999999998E-13</c:v>
                </c:pt>
                <c:pt idx="15243">
                  <c:v>-8.3406760000000003E-13</c:v>
                </c:pt>
                <c:pt idx="15244">
                  <c:v>-1.3389409999999999E-12</c:v>
                </c:pt>
                <c:pt idx="15245">
                  <c:v>1.2542E-12</c:v>
                </c:pt>
                <c:pt idx="15246">
                  <c:v>1.6697659999999999E-13</c:v>
                </c:pt>
                <c:pt idx="15247">
                  <c:v>-1.7785370000000001E-13</c:v>
                </c:pt>
                <c:pt idx="15248">
                  <c:v>1.042063E-12</c:v>
                </c:pt>
                <c:pt idx="15249">
                  <c:v>-8.6871190000000003E-13</c:v>
                </c:pt>
                <c:pt idx="15250">
                  <c:v>-1.9667910000000001E-12</c:v>
                </c:pt>
                <c:pt idx="15251">
                  <c:v>5.302819E-12</c:v>
                </c:pt>
                <c:pt idx="15252">
                  <c:v>3.5210359999999998E-12</c:v>
                </c:pt>
                <c:pt idx="15253">
                  <c:v>2.0368949999999999E-12</c:v>
                </c:pt>
                <c:pt idx="15254">
                  <c:v>-6.9463980000000004E-14</c:v>
                </c:pt>
                <c:pt idx="15255">
                  <c:v>-1.5006140000000001E-12</c:v>
                </c:pt>
                <c:pt idx="15256">
                  <c:v>-3.024149E-12</c:v>
                </c:pt>
                <c:pt idx="15257">
                  <c:v>6.5162749999999999E-13</c:v>
                </c:pt>
                <c:pt idx="15258">
                  <c:v>6.5162749999999999E-13</c:v>
                </c:pt>
                <c:pt idx="15259">
                  <c:v>2.792243E-13</c:v>
                </c:pt>
                <c:pt idx="15260">
                  <c:v>1.1255400000000001E-12</c:v>
                </c:pt>
                <c:pt idx="15261">
                  <c:v>-1.61265E-12</c:v>
                </c:pt>
                <c:pt idx="15262">
                  <c:v>-2.606737E-15</c:v>
                </c:pt>
                <c:pt idx="15263">
                  <c:v>7.2517599999999996E-13</c:v>
                </c:pt>
                <c:pt idx="15264">
                  <c:v>1.7021839999999999E-13</c:v>
                </c:pt>
                <c:pt idx="15265">
                  <c:v>6.2062770000000004E-13</c:v>
                </c:pt>
                <c:pt idx="15266">
                  <c:v>-5.0379279999999998E-15</c:v>
                </c:pt>
                <c:pt idx="15267">
                  <c:v>3.0211970000000001E-13</c:v>
                </c:pt>
                <c:pt idx="15268">
                  <c:v>3.379822E-13</c:v>
                </c:pt>
                <c:pt idx="15269">
                  <c:v>2.9604130000000001E-13</c:v>
                </c:pt>
                <c:pt idx="15270">
                  <c:v>1.6616619999999999E-13</c:v>
                </c:pt>
                <c:pt idx="15271">
                  <c:v>8.6133909999999998E-14</c:v>
                </c:pt>
                <c:pt idx="15272">
                  <c:v>-1.7461220000000001E-13</c:v>
                </c:pt>
                <c:pt idx="15273">
                  <c:v>1.748785E-13</c:v>
                </c:pt>
                <c:pt idx="15274">
                  <c:v>-4.5885670000000004E-13</c:v>
                </c:pt>
                <c:pt idx="15275">
                  <c:v>4.1497529999999998E-13</c:v>
                </c:pt>
                <c:pt idx="15276">
                  <c:v>2.2978600000000001E-12</c:v>
                </c:pt>
                <c:pt idx="15277">
                  <c:v>-6.7178690000000004E-13</c:v>
                </c:pt>
                <c:pt idx="15278">
                  <c:v>1.612825E-12</c:v>
                </c:pt>
                <c:pt idx="15279">
                  <c:v>6.2083020000000001E-13</c:v>
                </c:pt>
                <c:pt idx="15280">
                  <c:v>-1.677239E-13</c:v>
                </c:pt>
                <c:pt idx="15281">
                  <c:v>3.1346589999999998E-13</c:v>
                </c:pt>
                <c:pt idx="15282">
                  <c:v>-3.109604E-13</c:v>
                </c:pt>
                <c:pt idx="15283">
                  <c:v>4.7596179999999995E-13</c:v>
                </c:pt>
                <c:pt idx="15284">
                  <c:v>9.5514209999999991E-13</c:v>
                </c:pt>
                <c:pt idx="15285">
                  <c:v>9.6872410000000003E-14</c:v>
                </c:pt>
                <c:pt idx="15286">
                  <c:v>-3.081241E-13</c:v>
                </c:pt>
                <c:pt idx="15287">
                  <c:v>-7.2097740000000006E-14</c:v>
                </c:pt>
                <c:pt idx="15288">
                  <c:v>-2.671589E-14</c:v>
                </c:pt>
                <c:pt idx="15289">
                  <c:v>-1.760303E-13</c:v>
                </c:pt>
                <c:pt idx="15290">
                  <c:v>-7.0882130000000005E-14</c:v>
                </c:pt>
                <c:pt idx="15291">
                  <c:v>-1.5009790000000001E-13</c:v>
                </c:pt>
                <c:pt idx="15292">
                  <c:v>-1.843369E-13</c:v>
                </c:pt>
                <c:pt idx="15293">
                  <c:v>-1.0127190000000001E-13</c:v>
                </c:pt>
                <c:pt idx="15294">
                  <c:v>-2.050019E-13</c:v>
                </c:pt>
                <c:pt idx="15295">
                  <c:v>-2.1067470000000001E-13</c:v>
                </c:pt>
                <c:pt idx="15296">
                  <c:v>-3.8263929999999999E-14</c:v>
                </c:pt>
                <c:pt idx="15297">
                  <c:v>-1.2578610000000001E-13</c:v>
                </c:pt>
                <c:pt idx="15298">
                  <c:v>-3.9787469999999999E-13</c:v>
                </c:pt>
                <c:pt idx="15299">
                  <c:v>-4.6432679999999997E-13</c:v>
                </c:pt>
                <c:pt idx="15300">
                  <c:v>-5.1902800000000002E-13</c:v>
                </c:pt>
                <c:pt idx="15301">
                  <c:v>-3.1643059999999999E-13</c:v>
                </c:pt>
                <c:pt idx="15302">
                  <c:v>-5.0383340000000003E-13</c:v>
                </c:pt>
                <c:pt idx="15303">
                  <c:v>-8.419686E-13</c:v>
                </c:pt>
                <c:pt idx="15304">
                  <c:v>-5.0788520000000003E-13</c:v>
                </c:pt>
                <c:pt idx="15305">
                  <c:v>-3.1886169999999999E-13</c:v>
                </c:pt>
                <c:pt idx="15306">
                  <c:v>-4.3474750000000001E-13</c:v>
                </c:pt>
                <c:pt idx="15307">
                  <c:v>-2.7793700000000001E-13</c:v>
                </c:pt>
                <c:pt idx="15308">
                  <c:v>-1.956824E-13</c:v>
                </c:pt>
                <c:pt idx="15309">
                  <c:v>-3.7295539999999998E-13</c:v>
                </c:pt>
                <c:pt idx="15310">
                  <c:v>-5.6805679999999998E-13</c:v>
                </c:pt>
                <c:pt idx="15311">
                  <c:v>-7.0724140000000002E-13</c:v>
                </c:pt>
                <c:pt idx="15312">
                  <c:v>-5.6902919999999994E-14</c:v>
                </c:pt>
                <c:pt idx="15313">
                  <c:v>-2.7165640000000002E-13</c:v>
                </c:pt>
                <c:pt idx="15314">
                  <c:v>1.517806E-13</c:v>
                </c:pt>
                <c:pt idx="15315">
                  <c:v>1.47931E-13</c:v>
                </c:pt>
                <c:pt idx="15316">
                  <c:v>4.0970719999999998E-13</c:v>
                </c:pt>
                <c:pt idx="15317">
                  <c:v>7.0045729999999998E-13</c:v>
                </c:pt>
                <c:pt idx="15318">
                  <c:v>-3.9017609999999998E-13</c:v>
                </c:pt>
                <c:pt idx="15319">
                  <c:v>-1.6209570000000001E-12</c:v>
                </c:pt>
                <c:pt idx="15320">
                  <c:v>-4.6128790000000005E-13</c:v>
                </c:pt>
                <c:pt idx="15321">
                  <c:v>-1.474479E-12</c:v>
                </c:pt>
                <c:pt idx="15322">
                  <c:v>-3.4013450000000001E-13</c:v>
                </c:pt>
                <c:pt idx="15323">
                  <c:v>-4.8600470000000004E-13</c:v>
                </c:pt>
                <c:pt idx="15324">
                  <c:v>1.1624149999999999E-12</c:v>
                </c:pt>
                <c:pt idx="15325">
                  <c:v>4.3382930000000003E-14</c:v>
                </c:pt>
                <c:pt idx="15326">
                  <c:v>1.029501E-12</c:v>
                </c:pt>
                <c:pt idx="15327">
                  <c:v>1.019776E-12</c:v>
                </c:pt>
                <c:pt idx="15328">
                  <c:v>-1.267626E-12</c:v>
                </c:pt>
                <c:pt idx="15329">
                  <c:v>2.143881E-13</c:v>
                </c:pt>
                <c:pt idx="15330">
                  <c:v>-5.0622390000000002E-14</c:v>
                </c:pt>
                <c:pt idx="15331">
                  <c:v>1.884536E-13</c:v>
                </c:pt>
                <c:pt idx="15332">
                  <c:v>2.8206099999999998E-13</c:v>
                </c:pt>
                <c:pt idx="15333">
                  <c:v>2.8206099999999998E-13</c:v>
                </c:pt>
                <c:pt idx="15334">
                  <c:v>-1.217342E-13</c:v>
                </c:pt>
                <c:pt idx="15335">
                  <c:v>-7.1489950000000003E-14</c:v>
                </c:pt>
                <c:pt idx="15336">
                  <c:v>-2.5585389999999999E-13</c:v>
                </c:pt>
                <c:pt idx="15337">
                  <c:v>1.2260430000000001E-13</c:v>
                </c:pt>
                <c:pt idx="15338">
                  <c:v>-8.6887339999999996E-14</c:v>
                </c:pt>
                <c:pt idx="15339">
                  <c:v>-4.6326980000000001E-15</c:v>
                </c:pt>
                <c:pt idx="15340">
                  <c:v>-1.073497E-13</c:v>
                </c:pt>
                <c:pt idx="15341">
                  <c:v>-1.8130189999999999E-12</c:v>
                </c:pt>
                <c:pt idx="15342">
                  <c:v>-2.7089060000000001E-12</c:v>
                </c:pt>
                <c:pt idx="15343">
                  <c:v>-5.0284470000000003E-12</c:v>
                </c:pt>
                <c:pt idx="15344">
                  <c:v>-1.195262E-11</c:v>
                </c:pt>
                <c:pt idx="15345">
                  <c:v>-6.2553769999999998E-12</c:v>
                </c:pt>
                <c:pt idx="15346">
                  <c:v>1.799877E-11</c:v>
                </c:pt>
                <c:pt idx="15347">
                  <c:v>-5.3070190000000004E-12</c:v>
                </c:pt>
                <c:pt idx="15348">
                  <c:v>7.9173379999999999E-12</c:v>
                </c:pt>
                <c:pt idx="15349">
                  <c:v>2.3073829999999999E-12</c:v>
                </c:pt>
                <c:pt idx="15350">
                  <c:v>-1.025522E-12</c:v>
                </c:pt>
                <c:pt idx="15351">
                  <c:v>1.1816639999999999E-12</c:v>
                </c:pt>
                <c:pt idx="15352">
                  <c:v>1.3948129999999999E-12</c:v>
                </c:pt>
                <c:pt idx="15353">
                  <c:v>1.8373200000000001E-12</c:v>
                </c:pt>
                <c:pt idx="15354">
                  <c:v>1.8373200000000001E-12</c:v>
                </c:pt>
                <c:pt idx="15355">
                  <c:v>-7.349972E-13</c:v>
                </c:pt>
                <c:pt idx="15356">
                  <c:v>1.593982E-12</c:v>
                </c:pt>
                <c:pt idx="15357">
                  <c:v>-1.4414549999999999E-12</c:v>
                </c:pt>
                <c:pt idx="15358">
                  <c:v>2.6078579999999998E-12</c:v>
                </c:pt>
                <c:pt idx="15359">
                  <c:v>-1.304459E-13</c:v>
                </c:pt>
                <c:pt idx="15360">
                  <c:v>5.2500099999999998E-14</c:v>
                </c:pt>
                <c:pt idx="15361">
                  <c:v>-6.379531E-13</c:v>
                </c:pt>
                <c:pt idx="15362">
                  <c:v>8.7349570000000003E-14</c:v>
                </c:pt>
                <c:pt idx="15363">
                  <c:v>9.5251500000000006E-14</c:v>
                </c:pt>
                <c:pt idx="15364">
                  <c:v>9.5251500000000006E-14</c:v>
                </c:pt>
                <c:pt idx="15365">
                  <c:v>-3.7964100000000001E-13</c:v>
                </c:pt>
                <c:pt idx="15366">
                  <c:v>-3.7964100000000001E-13</c:v>
                </c:pt>
                <c:pt idx="15367">
                  <c:v>-3.0731359999999999E-13</c:v>
                </c:pt>
                <c:pt idx="15368">
                  <c:v>-2.4531870000000002E-13</c:v>
                </c:pt>
                <c:pt idx="15369">
                  <c:v>-2.1837320000000001E-13</c:v>
                </c:pt>
                <c:pt idx="15370">
                  <c:v>-2.197915E-13</c:v>
                </c:pt>
                <c:pt idx="15371">
                  <c:v>-1.987213E-13</c:v>
                </c:pt>
                <c:pt idx="15372">
                  <c:v>-2.9657579999999998E-13</c:v>
                </c:pt>
                <c:pt idx="15373">
                  <c:v>-4.2846709999999998E-13</c:v>
                </c:pt>
                <c:pt idx="15374">
                  <c:v>-1.071714E-12</c:v>
                </c:pt>
                <c:pt idx="15375">
                  <c:v>-1.586069E-13</c:v>
                </c:pt>
                <c:pt idx="15376">
                  <c:v>-1.586069E-13</c:v>
                </c:pt>
                <c:pt idx="15377">
                  <c:v>-5.364514E-13</c:v>
                </c:pt>
                <c:pt idx="15378">
                  <c:v>-5.364514E-13</c:v>
                </c:pt>
                <c:pt idx="15379">
                  <c:v>-5.0203430000000001E-12</c:v>
                </c:pt>
                <c:pt idx="15380">
                  <c:v>3.24305E-12</c:v>
                </c:pt>
                <c:pt idx="15381">
                  <c:v>-1.1500019999999999E-11</c:v>
                </c:pt>
                <c:pt idx="15382">
                  <c:v>-3.8284609999999998E-12</c:v>
                </c:pt>
                <c:pt idx="15383">
                  <c:v>-3.8284609999999998E-12</c:v>
                </c:pt>
                <c:pt idx="15384">
                  <c:v>1.774712E-12</c:v>
                </c:pt>
                <c:pt idx="15385">
                  <c:v>-5.0262179999999996E-12</c:v>
                </c:pt>
                <c:pt idx="15386">
                  <c:v>-1.7506190000000001E-12</c:v>
                </c:pt>
                <c:pt idx="15387">
                  <c:v>5.5741919999999999E-14</c:v>
                </c:pt>
                <c:pt idx="15388">
                  <c:v>5.7200040000000002E-13</c:v>
                </c:pt>
                <c:pt idx="15389">
                  <c:v>4.4903370000000003E-12</c:v>
                </c:pt>
                <c:pt idx="15390">
                  <c:v>-2.4988119999999999E-12</c:v>
                </c:pt>
                <c:pt idx="15391">
                  <c:v>-2.4988119999999999E-12</c:v>
                </c:pt>
                <c:pt idx="15392">
                  <c:v>-4.5743849999999996E-13</c:v>
                </c:pt>
                <c:pt idx="15393">
                  <c:v>-4.0256729999999998E-11</c:v>
                </c:pt>
                <c:pt idx="15394">
                  <c:v>2.9448439999999997E-11</c:v>
                </c:pt>
                <c:pt idx="15395">
                  <c:v>4.019668E-12</c:v>
                </c:pt>
                <c:pt idx="15396">
                  <c:v>1.2020050000000001E-11</c:v>
                </c:pt>
                <c:pt idx="15397">
                  <c:v>4.9885719999999996E-13</c:v>
                </c:pt>
                <c:pt idx="15398">
                  <c:v>1.5216280000000001E-11</c:v>
                </c:pt>
                <c:pt idx="15399">
                  <c:v>-2.2086930000000001E-12</c:v>
                </c:pt>
                <c:pt idx="15400">
                  <c:v>9.1239060000000006E-13</c:v>
                </c:pt>
                <c:pt idx="15401">
                  <c:v>-2.6213849999999999E-12</c:v>
                </c:pt>
                <c:pt idx="15402">
                  <c:v>-2.2133530000000002E-12</c:v>
                </c:pt>
                <c:pt idx="15403">
                  <c:v>-2.2133530000000002E-12</c:v>
                </c:pt>
                <c:pt idx="15404">
                  <c:v>9.6061270000000003E-13</c:v>
                </c:pt>
                <c:pt idx="15405">
                  <c:v>-2.124571E-14</c:v>
                </c:pt>
                <c:pt idx="15406">
                  <c:v>2.7132240000000002E-13</c:v>
                </c:pt>
                <c:pt idx="15407">
                  <c:v>4.5671340000000002E-13</c:v>
                </c:pt>
                <c:pt idx="15408">
                  <c:v>1.128788E-13</c:v>
                </c:pt>
                <c:pt idx="15409">
                  <c:v>3.7445260000000002E-13</c:v>
                </c:pt>
                <c:pt idx="15410">
                  <c:v>4.6826240000000004E-13</c:v>
                </c:pt>
                <c:pt idx="15411">
                  <c:v>-1.9325109999999999E-13</c:v>
                </c:pt>
                <c:pt idx="15412">
                  <c:v>-7.7632730000000004E-13</c:v>
                </c:pt>
                <c:pt idx="15413">
                  <c:v>8.7227299999999999E-13</c:v>
                </c:pt>
                <c:pt idx="15414">
                  <c:v>3.5358339999999999E-13</c:v>
                </c:pt>
                <c:pt idx="15415">
                  <c:v>1.654765E-12</c:v>
                </c:pt>
                <c:pt idx="15416">
                  <c:v>-4.6921339999999996E-12</c:v>
                </c:pt>
                <c:pt idx="15417">
                  <c:v>-4.3758380000000001E-13</c:v>
                </c:pt>
                <c:pt idx="15418">
                  <c:v>-4.7618280000000002E-12</c:v>
                </c:pt>
                <c:pt idx="15419">
                  <c:v>1.331597E-12</c:v>
                </c:pt>
                <c:pt idx="15420">
                  <c:v>1.5360409999999999E-13</c:v>
                </c:pt>
                <c:pt idx="15421">
                  <c:v>-5.1204270000000001E-12</c:v>
                </c:pt>
                <c:pt idx="15422">
                  <c:v>-5.6283380000000003E-12</c:v>
                </c:pt>
                <c:pt idx="15423">
                  <c:v>-1.8934509999999999E-12</c:v>
                </c:pt>
                <c:pt idx="15424">
                  <c:v>-2.7956179999999998E-12</c:v>
                </c:pt>
                <c:pt idx="15425">
                  <c:v>-4.4305410000000001E-13</c:v>
                </c:pt>
                <c:pt idx="15426">
                  <c:v>-8.0201649999999995E-14</c:v>
                </c:pt>
                <c:pt idx="15427">
                  <c:v>-1.898069E-13</c:v>
                </c:pt>
                <c:pt idx="15428">
                  <c:v>-1.3692900000000001E-13</c:v>
                </c:pt>
                <c:pt idx="15429">
                  <c:v>5.2398109999999998E-13</c:v>
                </c:pt>
                <c:pt idx="15430">
                  <c:v>3.1508679999999999E-13</c:v>
                </c:pt>
                <c:pt idx="15431">
                  <c:v>-3.7638300000000001E-12</c:v>
                </c:pt>
                <c:pt idx="15432">
                  <c:v>-4.3193550000000002E-12</c:v>
                </c:pt>
                <c:pt idx="15433">
                  <c:v>8.7794629999999999E-13</c:v>
                </c:pt>
                <c:pt idx="15434">
                  <c:v>8.1035380000000001E-12</c:v>
                </c:pt>
                <c:pt idx="15435">
                  <c:v>2.7836839999999999E-11</c:v>
                </c:pt>
                <c:pt idx="15436">
                  <c:v>2.8110769999999999E-11</c:v>
                </c:pt>
                <c:pt idx="15437">
                  <c:v>2.8110769999999999E-11</c:v>
                </c:pt>
                <c:pt idx="15438">
                  <c:v>2.8110769999999999E-11</c:v>
                </c:pt>
                <c:pt idx="15439">
                  <c:v>7.7846309999999997E-13</c:v>
                </c:pt>
                <c:pt idx="15440">
                  <c:v>5.4201359999999999E-13</c:v>
                </c:pt>
                <c:pt idx="15441">
                  <c:v>4.5164820000000002E-13</c:v>
                </c:pt>
                <c:pt idx="15442">
                  <c:v>9.569656E-13</c:v>
                </c:pt>
                <c:pt idx="15443">
                  <c:v>2.0830959999999999E-13</c:v>
                </c:pt>
                <c:pt idx="15444">
                  <c:v>6.6682340000000002E-13</c:v>
                </c:pt>
                <c:pt idx="15445">
                  <c:v>9.4258000000000001E-13</c:v>
                </c:pt>
                <c:pt idx="15446">
                  <c:v>7.1909759999999996E-13</c:v>
                </c:pt>
                <c:pt idx="15447">
                  <c:v>5.7645800000000001E-13</c:v>
                </c:pt>
                <c:pt idx="15448">
                  <c:v>3.6229570000000002E-13</c:v>
                </c:pt>
                <c:pt idx="15449">
                  <c:v>-3.5127740000000001E-13</c:v>
                </c:pt>
                <c:pt idx="15450">
                  <c:v>-3.5127740000000001E-13</c:v>
                </c:pt>
                <c:pt idx="15451">
                  <c:v>5.1324260000000003E-13</c:v>
                </c:pt>
                <c:pt idx="15452">
                  <c:v>3.1002149999999998E-13</c:v>
                </c:pt>
                <c:pt idx="15453">
                  <c:v>2.7314590000000001E-13</c:v>
                </c:pt>
                <c:pt idx="15454">
                  <c:v>2.4498269999999998E-13</c:v>
                </c:pt>
                <c:pt idx="15455">
                  <c:v>3.3149839999999999E-13</c:v>
                </c:pt>
                <c:pt idx="15456">
                  <c:v>1.7690459999999999E-13</c:v>
                </c:pt>
                <c:pt idx="15457">
                  <c:v>2.1276720000000001E-13</c:v>
                </c:pt>
                <c:pt idx="15458">
                  <c:v>1.4023159999999999E-13</c:v>
                </c:pt>
                <c:pt idx="15459">
                  <c:v>1.8359089999999999E-13</c:v>
                </c:pt>
                <c:pt idx="15460">
                  <c:v>1.98179E-13</c:v>
                </c:pt>
                <c:pt idx="15461">
                  <c:v>1.98179E-13</c:v>
                </c:pt>
                <c:pt idx="15462">
                  <c:v>-3.7052410000000001E-13</c:v>
                </c:pt>
                <c:pt idx="15463">
                  <c:v>-3.7052410000000001E-13</c:v>
                </c:pt>
                <c:pt idx="15464">
                  <c:v>6.3238600000000003E-14</c:v>
                </c:pt>
                <c:pt idx="15465">
                  <c:v>1.326735E-12</c:v>
                </c:pt>
                <c:pt idx="15466">
                  <c:v>-6.2980820000000004E-14</c:v>
                </c:pt>
                <c:pt idx="15467">
                  <c:v>-5.0824979999999998E-14</c:v>
                </c:pt>
                <c:pt idx="15468">
                  <c:v>-1.5090820000000001E-13</c:v>
                </c:pt>
                <c:pt idx="15469">
                  <c:v>8.6944350000000006E-14</c:v>
                </c:pt>
                <c:pt idx="15470">
                  <c:v>-2.8279920000000001E-13</c:v>
                </c:pt>
                <c:pt idx="15471">
                  <c:v>-1.4098090000000001E-13</c:v>
                </c:pt>
                <c:pt idx="15472">
                  <c:v>-2.7935519999999999E-13</c:v>
                </c:pt>
                <c:pt idx="15473">
                  <c:v>-2.0560959999999999E-13</c:v>
                </c:pt>
                <c:pt idx="15474">
                  <c:v>-2.135108E-13</c:v>
                </c:pt>
                <c:pt idx="15475">
                  <c:v>-2.135108E-13</c:v>
                </c:pt>
                <c:pt idx="15476">
                  <c:v>-2.135108E-13</c:v>
                </c:pt>
                <c:pt idx="15477">
                  <c:v>-9.4788680000000003E-14</c:v>
                </c:pt>
                <c:pt idx="15478">
                  <c:v>1.9273810000000001E-14</c:v>
                </c:pt>
                <c:pt idx="15479">
                  <c:v>1.9273810000000001E-14</c:v>
                </c:pt>
                <c:pt idx="15480">
                  <c:v>1.590746E-13</c:v>
                </c:pt>
                <c:pt idx="15481">
                  <c:v>1.1409449999999999E-13</c:v>
                </c:pt>
                <c:pt idx="15482">
                  <c:v>-3.9362030000000001E-13</c:v>
                </c:pt>
                <c:pt idx="15483">
                  <c:v>9.7682830000000002E-14</c:v>
                </c:pt>
                <c:pt idx="15484">
                  <c:v>1.9071219999999999E-14</c:v>
                </c:pt>
                <c:pt idx="15485">
                  <c:v>2.9606300000000003E-14</c:v>
                </c:pt>
                <c:pt idx="15486">
                  <c:v>3.9938769999999999E-14</c:v>
                </c:pt>
                <c:pt idx="15487">
                  <c:v>1.116991E-14</c:v>
                </c:pt>
                <c:pt idx="15488">
                  <c:v>3.6697210000000001E-14</c:v>
                </c:pt>
                <c:pt idx="15489">
                  <c:v>1.7045250000000001E-14</c:v>
                </c:pt>
                <c:pt idx="15490">
                  <c:v>-4.1505479999999998E-14</c:v>
                </c:pt>
                <c:pt idx="15491">
                  <c:v>-1.087679E-13</c:v>
                </c:pt>
                <c:pt idx="15492">
                  <c:v>-3.2185990000000002E-14</c:v>
                </c:pt>
                <c:pt idx="15493">
                  <c:v>-3.1173010000000002E-14</c:v>
                </c:pt>
                <c:pt idx="15494">
                  <c:v>-3.9787459999999998E-13</c:v>
                </c:pt>
                <c:pt idx="15495">
                  <c:v>-1.6509000000000001E-13</c:v>
                </c:pt>
                <c:pt idx="15496">
                  <c:v>-3.612046E-13</c:v>
                </c:pt>
                <c:pt idx="15497">
                  <c:v>-3.612046E-13</c:v>
                </c:pt>
                <c:pt idx="15498">
                  <c:v>-2.07433E-13</c:v>
                </c:pt>
                <c:pt idx="15499">
                  <c:v>-1.6610300000000001E-13</c:v>
                </c:pt>
                <c:pt idx="15500">
                  <c:v>-2.455214E-13</c:v>
                </c:pt>
                <c:pt idx="15501">
                  <c:v>-2.455214E-13</c:v>
                </c:pt>
                <c:pt idx="15502">
                  <c:v>-7.6417119999999995E-13</c:v>
                </c:pt>
                <c:pt idx="15503">
                  <c:v>-8.9363119999999999E-13</c:v>
                </c:pt>
                <c:pt idx="15504">
                  <c:v>-7.9780250000000002E-13</c:v>
                </c:pt>
                <c:pt idx="15505">
                  <c:v>-7.9841059999999997E-13</c:v>
                </c:pt>
                <c:pt idx="15506">
                  <c:v>-8.387272E-13</c:v>
                </c:pt>
                <c:pt idx="15507">
                  <c:v>-9.2685700000000004E-13</c:v>
                </c:pt>
                <c:pt idx="15508">
                  <c:v>-7.1656059999999997E-13</c:v>
                </c:pt>
                <c:pt idx="15509">
                  <c:v>-7.4026490000000002E-13</c:v>
                </c:pt>
                <c:pt idx="15510">
                  <c:v>-5.6218140000000003E-13</c:v>
                </c:pt>
                <c:pt idx="15511">
                  <c:v>-6.2802570000000004E-13</c:v>
                </c:pt>
                <c:pt idx="15512">
                  <c:v>-5.8689840000000004E-13</c:v>
                </c:pt>
                <c:pt idx="15513">
                  <c:v>2.6524399999999998E-13</c:v>
                </c:pt>
                <c:pt idx="15514">
                  <c:v>3.4628929999999998E-13</c:v>
                </c:pt>
                <c:pt idx="15515">
                  <c:v>3.9836079999999999E-13</c:v>
                </c:pt>
                <c:pt idx="15516">
                  <c:v>4.0140009999999999E-13</c:v>
                </c:pt>
                <c:pt idx="15517">
                  <c:v>5.0311189999999995E-13</c:v>
                </c:pt>
                <c:pt idx="15518">
                  <c:v>5.1344500000000004E-13</c:v>
                </c:pt>
                <c:pt idx="15519">
                  <c:v>3.5236760000000002E-13</c:v>
                </c:pt>
                <c:pt idx="15520">
                  <c:v>3.8255700000000002E-13</c:v>
                </c:pt>
                <c:pt idx="15521">
                  <c:v>4.354391E-13</c:v>
                </c:pt>
                <c:pt idx="15522">
                  <c:v>4.9723609999999998E-13</c:v>
                </c:pt>
                <c:pt idx="15523">
                  <c:v>3.8843279999999999E-13</c:v>
                </c:pt>
                <c:pt idx="15524">
                  <c:v>4.9966740000000004E-13</c:v>
                </c:pt>
                <c:pt idx="15525">
                  <c:v>4.6785710000000003E-13</c:v>
                </c:pt>
                <c:pt idx="15526">
                  <c:v>8.9739710000000004E-13</c:v>
                </c:pt>
                <c:pt idx="15527">
                  <c:v>8.9739710000000004E-13</c:v>
                </c:pt>
                <c:pt idx="15528">
                  <c:v>7.2274429999999997E-13</c:v>
                </c:pt>
                <c:pt idx="15529">
                  <c:v>2.2310040000000001E-13</c:v>
                </c:pt>
                <c:pt idx="15530">
                  <c:v>4.4030170000000002E-13</c:v>
                </c:pt>
                <c:pt idx="15531">
                  <c:v>2.3730969999999999E-14</c:v>
                </c:pt>
                <c:pt idx="15532">
                  <c:v>1.105886E-12</c:v>
                </c:pt>
                <c:pt idx="15533">
                  <c:v>3.2744620000000001E-13</c:v>
                </c:pt>
                <c:pt idx="15534">
                  <c:v>8.5422400000000004E-8</c:v>
                </c:pt>
                <c:pt idx="15535">
                  <c:v>8.5263570000000004E-8</c:v>
                </c:pt>
                <c:pt idx="15536">
                  <c:v>8.4928390000000003E-8</c:v>
                </c:pt>
                <c:pt idx="15537">
                  <c:v>8.4870780000000002E-8</c:v>
                </c:pt>
                <c:pt idx="15538">
                  <c:v>8.4938949999999994E-8</c:v>
                </c:pt>
                <c:pt idx="15539">
                  <c:v>8.5108790000000004E-8</c:v>
                </c:pt>
                <c:pt idx="15540">
                  <c:v>8.4968199999999995E-8</c:v>
                </c:pt>
                <c:pt idx="15541">
                  <c:v>8.5019239999999999E-8</c:v>
                </c:pt>
                <c:pt idx="15542">
                  <c:v>8.5177330000000002E-8</c:v>
                </c:pt>
                <c:pt idx="15543">
                  <c:v>8.4932870000000002E-8</c:v>
                </c:pt>
                <c:pt idx="15544">
                  <c:v>8.5228770000000001E-8</c:v>
                </c:pt>
                <c:pt idx="15545">
                  <c:v>8.5206979999999997E-8</c:v>
                </c:pt>
                <c:pt idx="15546">
                  <c:v>8.494889E-8</c:v>
                </c:pt>
                <c:pt idx="15547">
                  <c:v>8.5301989999999995E-8</c:v>
                </c:pt>
                <c:pt idx="15548">
                  <c:v>8.5367110000000001E-8</c:v>
                </c:pt>
                <c:pt idx="15549">
                  <c:v>8.5321279999999997E-8</c:v>
                </c:pt>
                <c:pt idx="15550">
                  <c:v>8.5569869999999996E-8</c:v>
                </c:pt>
                <c:pt idx="15551">
                  <c:v>8.546895E-8</c:v>
                </c:pt>
                <c:pt idx="15552">
                  <c:v>8.5245350000000006E-8</c:v>
                </c:pt>
                <c:pt idx="15553">
                  <c:v>8.5653230000000007E-8</c:v>
                </c:pt>
                <c:pt idx="15554">
                  <c:v>8.584465E-8</c:v>
                </c:pt>
                <c:pt idx="15555">
                  <c:v>8.5523679999999996E-8</c:v>
                </c:pt>
                <c:pt idx="15556">
                  <c:v>8.5374860000000004E-8</c:v>
                </c:pt>
                <c:pt idx="15557">
                  <c:v>8.5551950000000001E-8</c:v>
                </c:pt>
                <c:pt idx="15558">
                  <c:v>8.5975370000000006E-8</c:v>
                </c:pt>
                <c:pt idx="15559">
                  <c:v>8.5835190000000002E-8</c:v>
                </c:pt>
                <c:pt idx="15560">
                  <c:v>8.5804120000000004E-8</c:v>
                </c:pt>
                <c:pt idx="15561">
                  <c:v>8.5925490000000001E-8</c:v>
                </c:pt>
                <c:pt idx="15562">
                  <c:v>8.5846030000000003E-8</c:v>
                </c:pt>
                <c:pt idx="15563">
                  <c:v>8.5802580000000003E-8</c:v>
                </c:pt>
                <c:pt idx="15564">
                  <c:v>8.6164599999999996E-8</c:v>
                </c:pt>
                <c:pt idx="15565">
                  <c:v>8.6058239999999999E-8</c:v>
                </c:pt>
                <c:pt idx="15566">
                  <c:v>8.6225499999999993E-8</c:v>
                </c:pt>
                <c:pt idx="15567">
                  <c:v>8.6100509999999994E-8</c:v>
                </c:pt>
                <c:pt idx="15568">
                  <c:v>8.6081140000000007E-8</c:v>
                </c:pt>
                <c:pt idx="15569">
                  <c:v>8.6273200000000005E-8</c:v>
                </c:pt>
                <c:pt idx="15570">
                  <c:v>8.6334659999999996E-8</c:v>
                </c:pt>
                <c:pt idx="15571">
                  <c:v>8.6432150000000004E-8</c:v>
                </c:pt>
                <c:pt idx="15572">
                  <c:v>8.6262339999999998E-8</c:v>
                </c:pt>
                <c:pt idx="15573">
                  <c:v>8.6284980000000002E-8</c:v>
                </c:pt>
                <c:pt idx="15574">
                  <c:v>8.6653599999999994E-8</c:v>
                </c:pt>
                <c:pt idx="15575">
                  <c:v>8.6382760000000003E-8</c:v>
                </c:pt>
                <c:pt idx="15576">
                  <c:v>8.6335520000000005E-8</c:v>
                </c:pt>
                <c:pt idx="15577">
                  <c:v>8.6225059999999999E-8</c:v>
                </c:pt>
                <c:pt idx="15578">
                  <c:v>8.6923660000000002E-8</c:v>
                </c:pt>
                <c:pt idx="15579">
                  <c:v>8.6465920000000002E-8</c:v>
                </c:pt>
                <c:pt idx="15580">
                  <c:v>8.6991199999999999E-8</c:v>
                </c:pt>
                <c:pt idx="15581">
                  <c:v>8.708269E-8</c:v>
                </c:pt>
                <c:pt idx="15582">
                  <c:v>8.7173649999999998E-8</c:v>
                </c:pt>
                <c:pt idx="15583">
                  <c:v>8.6727259999999996E-8</c:v>
                </c:pt>
                <c:pt idx="15584">
                  <c:v>8.6726470000000003E-8</c:v>
                </c:pt>
                <c:pt idx="15585">
                  <c:v>8.6580610000000001E-8</c:v>
                </c:pt>
                <c:pt idx="15586">
                  <c:v>8.703893E-8</c:v>
                </c:pt>
                <c:pt idx="15587">
                  <c:v>8.6651530000000003E-8</c:v>
                </c:pt>
                <c:pt idx="15588">
                  <c:v>8.6849399999999994E-8</c:v>
                </c:pt>
                <c:pt idx="15589">
                  <c:v>8.700748E-8</c:v>
                </c:pt>
                <c:pt idx="15590">
                  <c:v>8.6708359999999994E-8</c:v>
                </c:pt>
                <c:pt idx="15591">
                  <c:v>8.7229099999999999E-8</c:v>
                </c:pt>
                <c:pt idx="15592">
                  <c:v>8.7107829999999994E-8</c:v>
                </c:pt>
                <c:pt idx="15593">
                  <c:v>8.7270950000000005E-8</c:v>
                </c:pt>
                <c:pt idx="15594">
                  <c:v>8.6852989999999994E-8</c:v>
                </c:pt>
                <c:pt idx="15595">
                  <c:v>8.7164370000000004E-8</c:v>
                </c:pt>
                <c:pt idx="15596">
                  <c:v>8.695967E-8</c:v>
                </c:pt>
                <c:pt idx="15597">
                  <c:v>8.7125830000000001E-8</c:v>
                </c:pt>
                <c:pt idx="15598">
                  <c:v>8.7177380000000002E-8</c:v>
                </c:pt>
                <c:pt idx="15599">
                  <c:v>8.7442929999999995E-8</c:v>
                </c:pt>
                <c:pt idx="15600">
                  <c:v>8.6757770000000001E-8</c:v>
                </c:pt>
                <c:pt idx="15601">
                  <c:v>8.7074439999999997E-8</c:v>
                </c:pt>
                <c:pt idx="15602">
                  <c:v>8.7479140000000004E-8</c:v>
                </c:pt>
                <c:pt idx="15603">
                  <c:v>8.6945789999999996E-8</c:v>
                </c:pt>
                <c:pt idx="15604">
                  <c:v>8.6991009999999998E-8</c:v>
                </c:pt>
                <c:pt idx="15605">
                  <c:v>8.7071429999999997E-8</c:v>
                </c:pt>
                <c:pt idx="15606">
                  <c:v>8.7194919999999995E-8</c:v>
                </c:pt>
                <c:pt idx="15607">
                  <c:v>8.7171149999999995E-8</c:v>
                </c:pt>
                <c:pt idx="15608">
                  <c:v>8.7110709999999999E-8</c:v>
                </c:pt>
                <c:pt idx="15609">
                  <c:v>8.7413369999999995E-8</c:v>
                </c:pt>
                <c:pt idx="15610">
                  <c:v>8.7416529999999997E-8</c:v>
                </c:pt>
                <c:pt idx="15611">
                  <c:v>8.7144359999999998E-8</c:v>
                </c:pt>
                <c:pt idx="15612">
                  <c:v>8.7415120000000004E-8</c:v>
                </c:pt>
                <c:pt idx="15613">
                  <c:v>8.6887319999999999E-8</c:v>
                </c:pt>
                <c:pt idx="15614">
                  <c:v>8.7124369999999999E-8</c:v>
                </c:pt>
                <c:pt idx="15615">
                  <c:v>8.6714850000000004E-8</c:v>
                </c:pt>
                <c:pt idx="15616">
                  <c:v>8.661407E-8</c:v>
                </c:pt>
                <c:pt idx="15617">
                  <c:v>8.6345290000000003E-8</c:v>
                </c:pt>
                <c:pt idx="15618">
                  <c:v>8.6667920000000006E-8</c:v>
                </c:pt>
                <c:pt idx="15619">
                  <c:v>8.6509170000000005E-8</c:v>
                </c:pt>
                <c:pt idx="15620">
                  <c:v>8.6445890000000003E-8</c:v>
                </c:pt>
                <c:pt idx="15621">
                  <c:v>8.6438109999999998E-8</c:v>
                </c:pt>
                <c:pt idx="15622">
                  <c:v>8.6133529999999998E-8</c:v>
                </c:pt>
                <c:pt idx="15623">
                  <c:v>8.6119660000000004E-8</c:v>
                </c:pt>
                <c:pt idx="15624">
                  <c:v>8.5115989999999996E-8</c:v>
                </c:pt>
                <c:pt idx="15625">
                  <c:v>8.5194169999999996E-8</c:v>
                </c:pt>
                <c:pt idx="15626">
                  <c:v>8.4876769999999999E-8</c:v>
                </c:pt>
                <c:pt idx="15627">
                  <c:v>8.5158490000000005E-8</c:v>
                </c:pt>
                <c:pt idx="15628">
                  <c:v>8.4791060000000001E-8</c:v>
                </c:pt>
                <c:pt idx="15629">
                  <c:v>8.5159409999999993E-8</c:v>
                </c:pt>
                <c:pt idx="15630">
                  <c:v>8.4813459999999994E-8</c:v>
                </c:pt>
                <c:pt idx="15631">
                  <c:v>8.4751359999999998E-8</c:v>
                </c:pt>
                <c:pt idx="15632">
                  <c:v>8.508665E-8</c:v>
                </c:pt>
                <c:pt idx="15633">
                  <c:v>8.5409039999999994E-8</c:v>
                </c:pt>
                <c:pt idx="15634">
                  <c:v>8.4852619999999997E-8</c:v>
                </c:pt>
                <c:pt idx="15635">
                  <c:v>8.5415119999999999E-8</c:v>
                </c:pt>
                <c:pt idx="15636">
                  <c:v>8.4825400000000002E-8</c:v>
                </c:pt>
                <c:pt idx="15637">
                  <c:v>8.5657800000000001E-8</c:v>
                </c:pt>
                <c:pt idx="15638">
                  <c:v>8.4855319999999997E-8</c:v>
                </c:pt>
                <c:pt idx="15639">
                  <c:v>8.4450689999999993E-8</c:v>
                </c:pt>
                <c:pt idx="15640">
                  <c:v>8.4571720000000001E-8</c:v>
                </c:pt>
                <c:pt idx="15641">
                  <c:v>8.4351030000000002E-8</c:v>
                </c:pt>
                <c:pt idx="15642">
                  <c:v>8.510776E-8</c:v>
                </c:pt>
                <c:pt idx="15643">
                  <c:v>8.5031070000000005E-8</c:v>
                </c:pt>
                <c:pt idx="15644">
                  <c:v>8.502028E-8</c:v>
                </c:pt>
                <c:pt idx="15645">
                  <c:v>8.5191030000000001E-8</c:v>
                </c:pt>
                <c:pt idx="15646">
                  <c:v>8.3899909999999995E-8</c:v>
                </c:pt>
                <c:pt idx="15647">
                  <c:v>8.3828770000000002E-8</c:v>
                </c:pt>
                <c:pt idx="15648">
                  <c:v>8.3862960000000002E-8</c:v>
                </c:pt>
                <c:pt idx="15649">
                  <c:v>8.4490790000000005E-8</c:v>
                </c:pt>
                <c:pt idx="15650">
                  <c:v>8.4018919999999994E-8</c:v>
                </c:pt>
                <c:pt idx="15651">
                  <c:v>8.3861279999999996E-8</c:v>
                </c:pt>
                <c:pt idx="15652">
                  <c:v>8.3216290000000002E-8</c:v>
                </c:pt>
                <c:pt idx="15653">
                  <c:v>8.3743450000000002E-8</c:v>
                </c:pt>
                <c:pt idx="15654">
                  <c:v>8.364795E-8</c:v>
                </c:pt>
                <c:pt idx="15655">
                  <c:v>8.3956000000000001E-8</c:v>
                </c:pt>
                <c:pt idx="15656">
                  <c:v>8.3520429999999994E-8</c:v>
                </c:pt>
                <c:pt idx="15657">
                  <c:v>8.1174410000000001E-8</c:v>
                </c:pt>
                <c:pt idx="15658">
                  <c:v>8.3208180000000004E-8</c:v>
                </c:pt>
                <c:pt idx="15659">
                  <c:v>8.2314080000000004E-8</c:v>
                </c:pt>
                <c:pt idx="15660">
                  <c:v>8.1837130000000002E-8</c:v>
                </c:pt>
                <c:pt idx="15661">
                  <c:v>8.2360029999999994E-8</c:v>
                </c:pt>
                <c:pt idx="15662">
                  <c:v>8.1907040000000006E-8</c:v>
                </c:pt>
                <c:pt idx="15663">
                  <c:v>8.1325619999999994E-8</c:v>
                </c:pt>
                <c:pt idx="15664">
                  <c:v>8.1748669999999994E-8</c:v>
                </c:pt>
                <c:pt idx="15665">
                  <c:v>8.1747680000000002E-8</c:v>
                </c:pt>
                <c:pt idx="15666">
                  <c:v>8.1605999999999996E-8</c:v>
                </c:pt>
                <c:pt idx="15667">
                  <c:v>8.1248709999999995E-8</c:v>
                </c:pt>
                <c:pt idx="15668">
                  <c:v>8.0523370000000005E-8</c:v>
                </c:pt>
                <c:pt idx="15669">
                  <c:v>8.0389630000000002E-8</c:v>
                </c:pt>
                <c:pt idx="15670">
                  <c:v>8.0487819999999995E-8</c:v>
                </c:pt>
                <c:pt idx="15671">
                  <c:v>8.0666909999999995E-8</c:v>
                </c:pt>
                <c:pt idx="15672">
                  <c:v>8.1360010000000005E-8</c:v>
                </c:pt>
                <c:pt idx="15673">
                  <c:v>8.1637420000000007E-8</c:v>
                </c:pt>
                <c:pt idx="15674">
                  <c:v>8.0158969999999994E-8</c:v>
                </c:pt>
                <c:pt idx="15675">
                  <c:v>8.0061420000000006E-8</c:v>
                </c:pt>
                <c:pt idx="15676">
                  <c:v>7.9745629999999999E-8</c:v>
                </c:pt>
                <c:pt idx="15677">
                  <c:v>7.9531279999999996E-8</c:v>
                </c:pt>
                <c:pt idx="15678">
                  <c:v>7.9776410000000004E-8</c:v>
                </c:pt>
                <c:pt idx="15679">
                  <c:v>8.0382819999999995E-8</c:v>
                </c:pt>
                <c:pt idx="15680">
                  <c:v>7.9709420000000004E-8</c:v>
                </c:pt>
                <c:pt idx="15681">
                  <c:v>7.9747740000000004E-8</c:v>
                </c:pt>
                <c:pt idx="15682">
                  <c:v>8.0997890000000006E-8</c:v>
                </c:pt>
                <c:pt idx="15683">
                  <c:v>7.9193129999999995E-8</c:v>
                </c:pt>
                <c:pt idx="15684">
                  <c:v>8.0482820000000002E-8</c:v>
                </c:pt>
                <c:pt idx="15685">
                  <c:v>8.1369040000000005E-8</c:v>
                </c:pt>
                <c:pt idx="15686">
                  <c:v>8.0342350000000005E-8</c:v>
                </c:pt>
                <c:pt idx="15687">
                  <c:v>8.0254319999999995E-8</c:v>
                </c:pt>
                <c:pt idx="15688">
                  <c:v>8.0321889999999994E-8</c:v>
                </c:pt>
                <c:pt idx="15689">
                  <c:v>8.1199079999999997E-8</c:v>
                </c:pt>
                <c:pt idx="15690">
                  <c:v>8.2905910000000006E-8</c:v>
                </c:pt>
                <c:pt idx="15691">
                  <c:v>8.2956740000000003E-8</c:v>
                </c:pt>
                <c:pt idx="15692">
                  <c:v>8.3229790000000004E-8</c:v>
                </c:pt>
                <c:pt idx="15693">
                  <c:v>8.3592520000000005E-8</c:v>
                </c:pt>
                <c:pt idx="15694">
                  <c:v>8.3531550000000005E-8</c:v>
                </c:pt>
                <c:pt idx="15695">
                  <c:v>8.2866969999999994E-8</c:v>
                </c:pt>
                <c:pt idx="15696">
                  <c:v>8.3430319999999996E-8</c:v>
                </c:pt>
                <c:pt idx="15697">
                  <c:v>8.3117319999999999E-8</c:v>
                </c:pt>
                <c:pt idx="15698">
                  <c:v>8.3025749999999998E-8</c:v>
                </c:pt>
                <c:pt idx="15699">
                  <c:v>8.3233859999999998E-8</c:v>
                </c:pt>
                <c:pt idx="15700">
                  <c:v>8.3484870000000001E-8</c:v>
                </c:pt>
                <c:pt idx="15701">
                  <c:v>8.3137049999999995E-8</c:v>
                </c:pt>
                <c:pt idx="15702">
                  <c:v>8.3029189999999996E-8</c:v>
                </c:pt>
                <c:pt idx="15703">
                  <c:v>8.2452960000000004E-8</c:v>
                </c:pt>
                <c:pt idx="15704">
                  <c:v>8.2394529999999993E-8</c:v>
                </c:pt>
                <c:pt idx="15705">
                  <c:v>8.2491890000000006E-8</c:v>
                </c:pt>
                <c:pt idx="15706">
                  <c:v>8.2867830000000003E-8</c:v>
                </c:pt>
                <c:pt idx="15707">
                  <c:v>8.2891469999999995E-8</c:v>
                </c:pt>
                <c:pt idx="15708">
                  <c:v>8.2434820000000005E-8</c:v>
                </c:pt>
                <c:pt idx="15709">
                  <c:v>8.2483619999999997E-8</c:v>
                </c:pt>
                <c:pt idx="15710">
                  <c:v>8.2862320000000001E-8</c:v>
                </c:pt>
                <c:pt idx="15711">
                  <c:v>8.2703769999999997E-8</c:v>
                </c:pt>
                <c:pt idx="15712">
                  <c:v>8.1647399999999998E-8</c:v>
                </c:pt>
                <c:pt idx="15713">
                  <c:v>8.1671200000000001E-8</c:v>
                </c:pt>
                <c:pt idx="15714">
                  <c:v>8.2543420000000002E-8</c:v>
                </c:pt>
                <c:pt idx="15715">
                  <c:v>8.1904479999999998E-8</c:v>
                </c:pt>
                <c:pt idx="15716">
                  <c:v>8.1703730000000002E-8</c:v>
                </c:pt>
                <c:pt idx="15717">
                  <c:v>8.1718709999999999E-8</c:v>
                </c:pt>
                <c:pt idx="15718">
                  <c:v>8.2056839999999994E-8</c:v>
                </c:pt>
                <c:pt idx="15719">
                  <c:v>8.2188160000000006E-8</c:v>
                </c:pt>
                <c:pt idx="15720">
                  <c:v>8.1941850000000005E-8</c:v>
                </c:pt>
                <c:pt idx="15721">
                  <c:v>8.1833390000000001E-8</c:v>
                </c:pt>
                <c:pt idx="15722">
                  <c:v>8.2235590000000004E-8</c:v>
                </c:pt>
                <c:pt idx="15723">
                  <c:v>8.1696700000000004E-8</c:v>
                </c:pt>
                <c:pt idx="15724">
                  <c:v>8.1786690000000003E-8</c:v>
                </c:pt>
                <c:pt idx="15725">
                  <c:v>8.1708170000000001E-8</c:v>
                </c:pt>
                <c:pt idx="15726">
                  <c:v>8.1304400000000006E-8</c:v>
                </c:pt>
                <c:pt idx="15727">
                  <c:v>8.1081419999999998E-8</c:v>
                </c:pt>
                <c:pt idx="15728">
                  <c:v>8.1727049999999997E-8</c:v>
                </c:pt>
                <c:pt idx="15729">
                  <c:v>8.1811930000000002E-8</c:v>
                </c:pt>
                <c:pt idx="15730">
                  <c:v>8.174348E-8</c:v>
                </c:pt>
                <c:pt idx="15731">
                  <c:v>8.1720580000000006E-8</c:v>
                </c:pt>
                <c:pt idx="15732">
                  <c:v>8.2019650000000003E-8</c:v>
                </c:pt>
                <c:pt idx="15733">
                  <c:v>8.1852929999999996E-8</c:v>
                </c:pt>
                <c:pt idx="15734">
                  <c:v>8.1168230000000003E-8</c:v>
                </c:pt>
                <c:pt idx="15735">
                  <c:v>8.1219160000000006E-8</c:v>
                </c:pt>
                <c:pt idx="15736">
                  <c:v>8.1545229999999994E-8</c:v>
                </c:pt>
                <c:pt idx="15737">
                  <c:v>8.0756199999999996E-8</c:v>
                </c:pt>
                <c:pt idx="15738">
                  <c:v>8.0642359999999997E-8</c:v>
                </c:pt>
                <c:pt idx="15739">
                  <c:v>8.1647489999999994E-8</c:v>
                </c:pt>
                <c:pt idx="15740">
                  <c:v>8.2151109999999994E-8</c:v>
                </c:pt>
                <c:pt idx="15741">
                  <c:v>8.1048110000000001E-8</c:v>
                </c:pt>
                <c:pt idx="15742">
                  <c:v>8.1098279999999999E-8</c:v>
                </c:pt>
                <c:pt idx="15743">
                  <c:v>8.1207769999999994E-8</c:v>
                </c:pt>
                <c:pt idx="15744">
                  <c:v>8.0618310000000001E-8</c:v>
                </c:pt>
                <c:pt idx="15745">
                  <c:v>8.0095740000000001E-8</c:v>
                </c:pt>
                <c:pt idx="15746">
                  <c:v>8.0160969999999996E-8</c:v>
                </c:pt>
                <c:pt idx="15747">
                  <c:v>7.9773410000000001E-8</c:v>
                </c:pt>
                <c:pt idx="15748">
                  <c:v>7.9801249999999995E-8</c:v>
                </c:pt>
                <c:pt idx="15749">
                  <c:v>8.0456810000000003E-8</c:v>
                </c:pt>
                <c:pt idx="15750">
                  <c:v>7.9619099999999999E-8</c:v>
                </c:pt>
                <c:pt idx="15751">
                  <c:v>8.0585179999999994E-8</c:v>
                </c:pt>
                <c:pt idx="15752">
                  <c:v>7.9953249999999995E-8</c:v>
                </c:pt>
                <c:pt idx="15753">
                  <c:v>8.0152570000000005E-8</c:v>
                </c:pt>
                <c:pt idx="15754">
                  <c:v>7.9889919999999997E-8</c:v>
                </c:pt>
                <c:pt idx="15755">
                  <c:v>8.0213649999999994E-8</c:v>
                </c:pt>
                <c:pt idx="15756">
                  <c:v>7.8733360000000003E-8</c:v>
                </c:pt>
                <c:pt idx="15757">
                  <c:v>7.988636E-8</c:v>
                </c:pt>
                <c:pt idx="15758">
                  <c:v>7.9831569999999998E-8</c:v>
                </c:pt>
                <c:pt idx="15759">
                  <c:v>7.9540969999999994E-8</c:v>
                </c:pt>
                <c:pt idx="15760">
                  <c:v>7.8778000000000006E-8</c:v>
                </c:pt>
                <c:pt idx="15761">
                  <c:v>7.9391260000000003E-8</c:v>
                </c:pt>
                <c:pt idx="15762">
                  <c:v>8.0102520000000005E-8</c:v>
                </c:pt>
                <c:pt idx="15763">
                  <c:v>8.0053649999999998E-8</c:v>
                </c:pt>
                <c:pt idx="15764">
                  <c:v>7.891713E-8</c:v>
                </c:pt>
                <c:pt idx="15765">
                  <c:v>7.952216E-8</c:v>
                </c:pt>
                <c:pt idx="15766">
                  <c:v>7.9846739999999997E-8</c:v>
                </c:pt>
                <c:pt idx="15767">
                  <c:v>8.0354259999999996E-8</c:v>
                </c:pt>
                <c:pt idx="15768">
                  <c:v>7.810445E-8</c:v>
                </c:pt>
                <c:pt idx="15769">
                  <c:v>7.9712890000000005E-8</c:v>
                </c:pt>
                <c:pt idx="15770">
                  <c:v>7.9151409999999997E-8</c:v>
                </c:pt>
                <c:pt idx="15771">
                  <c:v>7.9247489999999999E-8</c:v>
                </c:pt>
                <c:pt idx="15772">
                  <c:v>8.0014839999999994E-8</c:v>
                </c:pt>
                <c:pt idx="15773">
                  <c:v>7.9629650000000007E-8</c:v>
                </c:pt>
                <c:pt idx="15774">
                  <c:v>8.0577860000000004E-8</c:v>
                </c:pt>
                <c:pt idx="15775">
                  <c:v>7.959162E-8</c:v>
                </c:pt>
                <c:pt idx="15776">
                  <c:v>7.9992770000000006E-8</c:v>
                </c:pt>
                <c:pt idx="15777">
                  <c:v>8.0480690000000005E-8</c:v>
                </c:pt>
                <c:pt idx="15778">
                  <c:v>8.134787E-8</c:v>
                </c:pt>
                <c:pt idx="15779">
                  <c:v>8.1288350000000005E-8</c:v>
                </c:pt>
                <c:pt idx="15780">
                  <c:v>8.1604649999999996E-8</c:v>
                </c:pt>
                <c:pt idx="15781">
                  <c:v>8.0406920000000001E-8</c:v>
                </c:pt>
                <c:pt idx="15782">
                  <c:v>8.0814669999999993E-8</c:v>
                </c:pt>
                <c:pt idx="15783">
                  <c:v>8.1100949999999997E-8</c:v>
                </c:pt>
                <c:pt idx="15784">
                  <c:v>8.0757840000000003E-8</c:v>
                </c:pt>
                <c:pt idx="15785">
                  <c:v>8.1042310000000005E-8</c:v>
                </c:pt>
                <c:pt idx="15786">
                  <c:v>8.1511419999999996E-8</c:v>
                </c:pt>
                <c:pt idx="15787">
                  <c:v>8.1348050000000004E-8</c:v>
                </c:pt>
                <c:pt idx="15788">
                  <c:v>8.1567770000000006E-8</c:v>
                </c:pt>
                <c:pt idx="15789">
                  <c:v>8.0980549999999998E-8</c:v>
                </c:pt>
                <c:pt idx="15790">
                  <c:v>8.0235439999999998E-8</c:v>
                </c:pt>
                <c:pt idx="15791">
                  <c:v>8.0291800000000004E-8</c:v>
                </c:pt>
                <c:pt idx="15792">
                  <c:v>8.055086E-8</c:v>
                </c:pt>
                <c:pt idx="15793">
                  <c:v>8.0286079999999994E-8</c:v>
                </c:pt>
                <c:pt idx="15794">
                  <c:v>8.0293179999999994E-8</c:v>
                </c:pt>
                <c:pt idx="15795">
                  <c:v>7.9599410000000002E-8</c:v>
                </c:pt>
                <c:pt idx="15796">
                  <c:v>7.9958090000000003E-8</c:v>
                </c:pt>
                <c:pt idx="15797">
                  <c:v>7.9523420000000005E-8</c:v>
                </c:pt>
                <c:pt idx="15798">
                  <c:v>8.0078900000000006E-8</c:v>
                </c:pt>
                <c:pt idx="15799">
                  <c:v>8.0465089999999995E-8</c:v>
                </c:pt>
                <c:pt idx="15800">
                  <c:v>7.9684819999999997E-8</c:v>
                </c:pt>
                <c:pt idx="15801">
                  <c:v>7.8706289999999997E-8</c:v>
                </c:pt>
                <c:pt idx="15802">
                  <c:v>7.9508629999999995E-8</c:v>
                </c:pt>
                <c:pt idx="15803">
                  <c:v>7.9504550000000005E-8</c:v>
                </c:pt>
                <c:pt idx="15804">
                  <c:v>7.9298300000000003E-8</c:v>
                </c:pt>
                <c:pt idx="15805">
                  <c:v>7.7875899999999997E-8</c:v>
                </c:pt>
                <c:pt idx="15806">
                  <c:v>7.848451E-8</c:v>
                </c:pt>
                <c:pt idx="15807">
                  <c:v>7.9743399999999997E-8</c:v>
                </c:pt>
                <c:pt idx="15808">
                  <c:v>7.8869559999999996E-8</c:v>
                </c:pt>
                <c:pt idx="15809">
                  <c:v>7.905215E-8</c:v>
                </c:pt>
                <c:pt idx="15810">
                  <c:v>7.9763870000000004E-8</c:v>
                </c:pt>
                <c:pt idx="15811">
                  <c:v>7.7652600000000005E-8</c:v>
                </c:pt>
                <c:pt idx="15812">
                  <c:v>7.8107640000000005E-8</c:v>
                </c:pt>
                <c:pt idx="15813">
                  <c:v>7.8132239999999998E-8</c:v>
                </c:pt>
                <c:pt idx="15814">
                  <c:v>7.8778660000000004E-8</c:v>
                </c:pt>
                <c:pt idx="15815">
                  <c:v>7.7269800000000005E-8</c:v>
                </c:pt>
                <c:pt idx="15816">
                  <c:v>7.7602210000000003E-8</c:v>
                </c:pt>
                <c:pt idx="15817">
                  <c:v>7.7585970000000001E-8</c:v>
                </c:pt>
                <c:pt idx="15818">
                  <c:v>7.8047779999999995E-8</c:v>
                </c:pt>
                <c:pt idx="15819">
                  <c:v>7.8216489999999994E-8</c:v>
                </c:pt>
                <c:pt idx="15820">
                  <c:v>7.737412E-8</c:v>
                </c:pt>
                <c:pt idx="15821">
                  <c:v>7.6998250000000006E-8</c:v>
                </c:pt>
                <c:pt idx="15822">
                  <c:v>7.9281609999999996E-8</c:v>
                </c:pt>
                <c:pt idx="15823">
                  <c:v>7.7697819999999994E-8</c:v>
                </c:pt>
                <c:pt idx="15824">
                  <c:v>7.7092739999999997E-8</c:v>
                </c:pt>
                <c:pt idx="15825">
                  <c:v>7.6681790000000004E-8</c:v>
                </c:pt>
                <c:pt idx="15826">
                  <c:v>7.6169840000000002E-8</c:v>
                </c:pt>
                <c:pt idx="15827">
                  <c:v>7.9321539999999999E-8</c:v>
                </c:pt>
                <c:pt idx="15828">
                  <c:v>7.9039969999999995E-8</c:v>
                </c:pt>
                <c:pt idx="15829">
                  <c:v>7.7901610000000006E-8</c:v>
                </c:pt>
                <c:pt idx="15830">
                  <c:v>7.9429209999999997E-8</c:v>
                </c:pt>
                <c:pt idx="15831">
                  <c:v>7.9040210000000006E-8</c:v>
                </c:pt>
                <c:pt idx="15832">
                  <c:v>7.8249629999999997E-8</c:v>
                </c:pt>
                <c:pt idx="15833">
                  <c:v>7.903961E-8</c:v>
                </c:pt>
                <c:pt idx="15834">
                  <c:v>7.806428E-8</c:v>
                </c:pt>
                <c:pt idx="15835">
                  <c:v>7.7606340000000003E-8</c:v>
                </c:pt>
                <c:pt idx="15836">
                  <c:v>7.8914920000000003E-8</c:v>
                </c:pt>
                <c:pt idx="15837">
                  <c:v>8.0866150000000006E-8</c:v>
                </c:pt>
                <c:pt idx="15838">
                  <c:v>7.7604819999999995E-8</c:v>
                </c:pt>
                <c:pt idx="15839">
                  <c:v>7.8679429999999997E-8</c:v>
                </c:pt>
                <c:pt idx="15840">
                  <c:v>7.8396550000000006E-8</c:v>
                </c:pt>
                <c:pt idx="15841">
                  <c:v>7.8076660000000002E-8</c:v>
                </c:pt>
                <c:pt idx="15842">
                  <c:v>7.8095669999999994E-8</c:v>
                </c:pt>
                <c:pt idx="15843">
                  <c:v>7.9802139999999994E-8</c:v>
                </c:pt>
                <c:pt idx="15844">
                  <c:v>7.7446200000000002E-8</c:v>
                </c:pt>
                <c:pt idx="15845">
                  <c:v>7.9739379999999999E-8</c:v>
                </c:pt>
                <c:pt idx="15846">
                  <c:v>7.8971060000000005E-8</c:v>
                </c:pt>
                <c:pt idx="15847">
                  <c:v>7.9416300000000004E-8</c:v>
                </c:pt>
                <c:pt idx="15848">
                  <c:v>7.8326309999999996E-8</c:v>
                </c:pt>
                <c:pt idx="15849">
                  <c:v>7.9289899999999999E-8</c:v>
                </c:pt>
                <c:pt idx="15850">
                  <c:v>7.7747969999999999E-8</c:v>
                </c:pt>
                <c:pt idx="15851">
                  <c:v>7.7952429999999994E-8</c:v>
                </c:pt>
                <c:pt idx="15852">
                  <c:v>7.7902360000000001E-8</c:v>
                </c:pt>
                <c:pt idx="15853">
                  <c:v>7.8762760000000005E-8</c:v>
                </c:pt>
                <c:pt idx="15854">
                  <c:v>7.9258670000000003E-8</c:v>
                </c:pt>
                <c:pt idx="15855">
                  <c:v>7.9451359999999997E-8</c:v>
                </c:pt>
                <c:pt idx="15856">
                  <c:v>7.8316260000000001E-8</c:v>
                </c:pt>
                <c:pt idx="15857">
                  <c:v>7.9126099999999995E-8</c:v>
                </c:pt>
                <c:pt idx="15858">
                  <c:v>7.9048529999999998E-8</c:v>
                </c:pt>
                <c:pt idx="15859">
                  <c:v>7.9508739999999997E-8</c:v>
                </c:pt>
                <c:pt idx="15860">
                  <c:v>7.9024769999999994E-8</c:v>
                </c:pt>
                <c:pt idx="15861">
                  <c:v>7.9529649999999999E-8</c:v>
                </c:pt>
                <c:pt idx="15862">
                  <c:v>7.9422430000000006E-8</c:v>
                </c:pt>
                <c:pt idx="15863">
                  <c:v>7.9724510000000003E-8</c:v>
                </c:pt>
                <c:pt idx="15864">
                  <c:v>7.9651460000000004E-8</c:v>
                </c:pt>
                <c:pt idx="15865">
                  <c:v>7.9282999999999996E-8</c:v>
                </c:pt>
                <c:pt idx="15866">
                  <c:v>8.0234979999999997E-8</c:v>
                </c:pt>
                <c:pt idx="15867">
                  <c:v>7.9805029999999995E-8</c:v>
                </c:pt>
                <c:pt idx="15868">
                  <c:v>7.9973309999999997E-8</c:v>
                </c:pt>
                <c:pt idx="15869">
                  <c:v>7.8842159999999997E-8</c:v>
                </c:pt>
                <c:pt idx="15870">
                  <c:v>8.0391929999999994E-8</c:v>
                </c:pt>
                <c:pt idx="15871">
                  <c:v>8.0389869999999999E-8</c:v>
                </c:pt>
                <c:pt idx="15872">
                  <c:v>8.049039E-8</c:v>
                </c:pt>
                <c:pt idx="15873">
                  <c:v>7.8561199999999995E-8</c:v>
                </c:pt>
                <c:pt idx="15874">
                  <c:v>7.9878379999999998E-8</c:v>
                </c:pt>
                <c:pt idx="15875">
                  <c:v>8.0450539999999996E-8</c:v>
                </c:pt>
                <c:pt idx="15876">
                  <c:v>7.9277629999999998E-8</c:v>
                </c:pt>
                <c:pt idx="15877">
                  <c:v>7.7742849999999995E-8</c:v>
                </c:pt>
                <c:pt idx="15878">
                  <c:v>7.6895249999999995E-8</c:v>
                </c:pt>
                <c:pt idx="15879">
                  <c:v>7.8291029999999999E-8</c:v>
                </c:pt>
                <c:pt idx="15880">
                  <c:v>7.9718840000000003E-8</c:v>
                </c:pt>
                <c:pt idx="15881">
                  <c:v>7.6596879999999996E-8</c:v>
                </c:pt>
                <c:pt idx="15882">
                  <c:v>7.799181E-8</c:v>
                </c:pt>
                <c:pt idx="15883">
                  <c:v>7.8176389999999997E-8</c:v>
                </c:pt>
                <c:pt idx="15884">
                  <c:v>7.6238659999999996E-8</c:v>
                </c:pt>
                <c:pt idx="15885">
                  <c:v>7.5859609999999994E-8</c:v>
                </c:pt>
                <c:pt idx="15886">
                  <c:v>7.6510779999999999E-8</c:v>
                </c:pt>
                <c:pt idx="15887">
                  <c:v>7.6283109999999998E-8</c:v>
                </c:pt>
                <c:pt idx="15888">
                  <c:v>6.860233E-8</c:v>
                </c:pt>
                <c:pt idx="15889">
                  <c:v>6.6493140000000004E-8</c:v>
                </c:pt>
                <c:pt idx="15890">
                  <c:v>6.8418149999999999E-8</c:v>
                </c:pt>
                <c:pt idx="15891">
                  <c:v>7.0629479999999998E-8</c:v>
                </c:pt>
                <c:pt idx="15892">
                  <c:v>6.5744389999999995E-8</c:v>
                </c:pt>
                <c:pt idx="15893">
                  <c:v>6.6985659999999999E-8</c:v>
                </c:pt>
                <c:pt idx="15894">
                  <c:v>6.4348340000000004E-8</c:v>
                </c:pt>
                <c:pt idx="15895">
                  <c:v>6.4346269999999999E-8</c:v>
                </c:pt>
                <c:pt idx="15896">
                  <c:v>6.6123629999999998E-8</c:v>
                </c:pt>
                <c:pt idx="15897">
                  <c:v>6.3809009999999996E-8</c:v>
                </c:pt>
                <c:pt idx="15898">
                  <c:v>6.6037579999999997E-8</c:v>
                </c:pt>
                <c:pt idx="15899">
                  <c:v>6.2417699999999994E-8</c:v>
                </c:pt>
                <c:pt idx="15900">
                  <c:v>6.1113880000000002E-8</c:v>
                </c:pt>
                <c:pt idx="15901">
                  <c:v>6.2088219999999997E-8</c:v>
                </c:pt>
                <c:pt idx="15902">
                  <c:v>6.1763710000000003E-8</c:v>
                </c:pt>
                <c:pt idx="15903">
                  <c:v>6.2219379999999998E-8</c:v>
                </c:pt>
                <c:pt idx="15904">
                  <c:v>5.9742599999999999E-8</c:v>
                </c:pt>
                <c:pt idx="15905">
                  <c:v>6.1811729999999998E-8</c:v>
                </c:pt>
                <c:pt idx="15906">
                  <c:v>6.0432330000000001E-8</c:v>
                </c:pt>
                <c:pt idx="15907">
                  <c:v>6.1292500000000004E-8</c:v>
                </c:pt>
                <c:pt idx="15908">
                  <c:v>6.0487879999999994E-8</c:v>
                </c:pt>
                <c:pt idx="15909">
                  <c:v>6.0496439999999996E-8</c:v>
                </c:pt>
                <c:pt idx="15910">
                  <c:v>5.9867989999999994E-8</c:v>
                </c:pt>
                <c:pt idx="15911">
                  <c:v>6.3623150000000002E-8</c:v>
                </c:pt>
                <c:pt idx="15912">
                  <c:v>6.0226110000000001E-8</c:v>
                </c:pt>
                <c:pt idx="15913">
                  <c:v>6.1489279999999999E-8</c:v>
                </c:pt>
                <c:pt idx="15914">
                  <c:v>5.974665E-8</c:v>
                </c:pt>
                <c:pt idx="15915">
                  <c:v>5.9493069999999998E-8</c:v>
                </c:pt>
                <c:pt idx="15916">
                  <c:v>5.9245340000000001E-8</c:v>
                </c:pt>
                <c:pt idx="15917">
                  <c:v>5.6524160000000002E-8</c:v>
                </c:pt>
                <c:pt idx="15918">
                  <c:v>5.8807639999999997E-8</c:v>
                </c:pt>
                <c:pt idx="15919">
                  <c:v>5.793217E-8</c:v>
                </c:pt>
                <c:pt idx="15920">
                  <c:v>5.8662699999999998E-8</c:v>
                </c:pt>
                <c:pt idx="15921">
                  <c:v>5.673949E-8</c:v>
                </c:pt>
                <c:pt idx="15922">
                  <c:v>5.531414E-8</c:v>
                </c:pt>
                <c:pt idx="15923">
                  <c:v>5.3956470000000001E-8</c:v>
                </c:pt>
                <c:pt idx="15924">
                  <c:v>5.6520869999999999E-8</c:v>
                </c:pt>
                <c:pt idx="15925">
                  <c:v>5.5478299999999999E-8</c:v>
                </c:pt>
                <c:pt idx="15926">
                  <c:v>5.7560400000000002E-8</c:v>
                </c:pt>
                <c:pt idx="15927">
                  <c:v>5.6552919999999998E-8</c:v>
                </c:pt>
                <c:pt idx="15928">
                  <c:v>5.5967520000000001E-8</c:v>
                </c:pt>
                <c:pt idx="15929">
                  <c:v>5.6845370000000003E-8</c:v>
                </c:pt>
                <c:pt idx="15930">
                  <c:v>5.6271330000000001E-8</c:v>
                </c:pt>
                <c:pt idx="15931">
                  <c:v>5.5176890000000003E-8</c:v>
                </c:pt>
                <c:pt idx="15932">
                  <c:v>5.4859460000000003E-8</c:v>
                </c:pt>
                <c:pt idx="15933">
                  <c:v>5.597472E-8</c:v>
                </c:pt>
                <c:pt idx="15934">
                  <c:v>5.3164559999999999E-8</c:v>
                </c:pt>
                <c:pt idx="15935">
                  <c:v>5.442492E-8</c:v>
                </c:pt>
                <c:pt idx="15936">
                  <c:v>5.6535029999999999E-8</c:v>
                </c:pt>
                <c:pt idx="15937">
                  <c:v>5.5632490000000002E-8</c:v>
                </c:pt>
                <c:pt idx="15938">
                  <c:v>5.3674029999999998E-8</c:v>
                </c:pt>
                <c:pt idx="15939">
                  <c:v>5.4044789999999998E-8</c:v>
                </c:pt>
                <c:pt idx="15940">
                  <c:v>5.4888870000000001E-8</c:v>
                </c:pt>
                <c:pt idx="15941">
                  <c:v>5.3807369999999999E-8</c:v>
                </c:pt>
                <c:pt idx="15942">
                  <c:v>5.4007790000000002E-8</c:v>
                </c:pt>
                <c:pt idx="15943">
                  <c:v>5.3312259999999998E-8</c:v>
                </c:pt>
                <c:pt idx="15944">
                  <c:v>5.3200059999999999E-8</c:v>
                </c:pt>
                <c:pt idx="15945">
                  <c:v>5.2235399999999999E-8</c:v>
                </c:pt>
                <c:pt idx="15946">
                  <c:v>5.2146000000000003E-8</c:v>
                </c:pt>
                <c:pt idx="15947">
                  <c:v>5.2128219999999999E-8</c:v>
                </c:pt>
                <c:pt idx="15948">
                  <c:v>5.1907129999999998E-8</c:v>
                </c:pt>
                <c:pt idx="15949">
                  <c:v>5.2068070000000003E-8</c:v>
                </c:pt>
                <c:pt idx="15950">
                  <c:v>5.2395639999999999E-8</c:v>
                </c:pt>
                <c:pt idx="15951">
                  <c:v>5.3394779999999999E-8</c:v>
                </c:pt>
                <c:pt idx="15952">
                  <c:v>5.2389650000000002E-8</c:v>
                </c:pt>
                <c:pt idx="15953">
                  <c:v>5.413595E-8</c:v>
                </c:pt>
                <c:pt idx="15954">
                  <c:v>5.065168E-8</c:v>
                </c:pt>
                <c:pt idx="15955">
                  <c:v>5.1723800000000003E-8</c:v>
                </c:pt>
                <c:pt idx="15956">
                  <c:v>5.314665E-8</c:v>
                </c:pt>
                <c:pt idx="15957">
                  <c:v>5.1605479999999999E-8</c:v>
                </c:pt>
                <c:pt idx="15958">
                  <c:v>5.0926799999999999E-8</c:v>
                </c:pt>
                <c:pt idx="15959">
                  <c:v>5.1756669999999999E-8</c:v>
                </c:pt>
                <c:pt idx="15960">
                  <c:v>5.2400940000000001E-8</c:v>
                </c:pt>
                <c:pt idx="15961">
                  <c:v>5.235973E-8</c:v>
                </c:pt>
                <c:pt idx="15962">
                  <c:v>5.0567260000000002E-8</c:v>
                </c:pt>
                <c:pt idx="15963">
                  <c:v>5.1895049999999999E-8</c:v>
                </c:pt>
                <c:pt idx="15964">
                  <c:v>5.222658E-8</c:v>
                </c:pt>
                <c:pt idx="15965">
                  <c:v>5.0406589999999998E-8</c:v>
                </c:pt>
                <c:pt idx="15966">
                  <c:v>5.0640770000000003E-8</c:v>
                </c:pt>
                <c:pt idx="15967">
                  <c:v>4.870025E-8</c:v>
                </c:pt>
                <c:pt idx="15968">
                  <c:v>5.0616500000000002E-8</c:v>
                </c:pt>
                <c:pt idx="15969">
                  <c:v>5.1135360000000003E-8</c:v>
                </c:pt>
                <c:pt idx="15970">
                  <c:v>4.988195E-8</c:v>
                </c:pt>
                <c:pt idx="15971">
                  <c:v>5.0893829999999998E-8</c:v>
                </c:pt>
                <c:pt idx="15972">
                  <c:v>5.009882E-8</c:v>
                </c:pt>
                <c:pt idx="15973">
                  <c:v>5.0326749999999998E-8</c:v>
                </c:pt>
                <c:pt idx="15974">
                  <c:v>4.9470289999999999E-8</c:v>
                </c:pt>
                <c:pt idx="15975">
                  <c:v>4.88454E-8</c:v>
                </c:pt>
                <c:pt idx="15976">
                  <c:v>4.9125780000000002E-8</c:v>
                </c:pt>
                <c:pt idx="15977">
                  <c:v>4.968129E-8</c:v>
                </c:pt>
                <c:pt idx="15978">
                  <c:v>4.8852570000000003E-8</c:v>
                </c:pt>
                <c:pt idx="15979">
                  <c:v>4.8929489999999998E-8</c:v>
                </c:pt>
                <c:pt idx="15980">
                  <c:v>4.9704869999999999E-8</c:v>
                </c:pt>
                <c:pt idx="15981">
                  <c:v>5.0173250000000002E-8</c:v>
                </c:pt>
                <c:pt idx="15982">
                  <c:v>4.9995079999999998E-8</c:v>
                </c:pt>
                <c:pt idx="15983">
                  <c:v>4.9624440000000003E-8</c:v>
                </c:pt>
                <c:pt idx="15984">
                  <c:v>4.9016529999999997E-8</c:v>
                </c:pt>
                <c:pt idx="15985">
                  <c:v>4.9600670000000003E-8</c:v>
                </c:pt>
                <c:pt idx="15986">
                  <c:v>4.965501E-8</c:v>
                </c:pt>
                <c:pt idx="15987">
                  <c:v>4.8812299999999997E-8</c:v>
                </c:pt>
                <c:pt idx="15988">
                  <c:v>4.7746229999999997E-8</c:v>
                </c:pt>
                <c:pt idx="15989">
                  <c:v>4.8146159999999998E-8</c:v>
                </c:pt>
                <c:pt idx="15990">
                  <c:v>4.9085179999999997E-8</c:v>
                </c:pt>
                <c:pt idx="15991">
                  <c:v>4.7291129999999998E-8</c:v>
                </c:pt>
                <c:pt idx="15992">
                  <c:v>4.7904160000000001E-8</c:v>
                </c:pt>
                <c:pt idx="15993">
                  <c:v>4.8600769999999999E-8</c:v>
                </c:pt>
                <c:pt idx="15994">
                  <c:v>4.838984E-8</c:v>
                </c:pt>
                <c:pt idx="15995">
                  <c:v>4.6009289999999998E-8</c:v>
                </c:pt>
                <c:pt idx="15996">
                  <c:v>4.7173009999999998E-8</c:v>
                </c:pt>
                <c:pt idx="15997">
                  <c:v>4.8709540000000003E-8</c:v>
                </c:pt>
                <c:pt idx="15998">
                  <c:v>4.6052460000000002E-8</c:v>
                </c:pt>
                <c:pt idx="15999">
                  <c:v>4.6724759999999999E-8</c:v>
                </c:pt>
                <c:pt idx="16000">
                  <c:v>4.7003719999999999E-8</c:v>
                </c:pt>
                <c:pt idx="16001">
                  <c:v>4.7632380000000001E-8</c:v>
                </c:pt>
                <c:pt idx="16002">
                  <c:v>4.6487889999999997E-8</c:v>
                </c:pt>
                <c:pt idx="16003">
                  <c:v>4.849405E-8</c:v>
                </c:pt>
                <c:pt idx="16004">
                  <c:v>4.745287E-8</c:v>
                </c:pt>
                <c:pt idx="16005">
                  <c:v>4.7400679999999999E-8</c:v>
                </c:pt>
                <c:pt idx="16006">
                  <c:v>4.8145380000000001E-8</c:v>
                </c:pt>
                <c:pt idx="16007">
                  <c:v>4.7265989999999998E-8</c:v>
                </c:pt>
                <c:pt idx="16008">
                  <c:v>4.7848030000000002E-8</c:v>
                </c:pt>
                <c:pt idx="16009">
                  <c:v>4.6218419999999999E-8</c:v>
                </c:pt>
                <c:pt idx="16010">
                  <c:v>4.6928850000000001E-8</c:v>
                </c:pt>
                <c:pt idx="16011">
                  <c:v>5.0107090000000002E-8</c:v>
                </c:pt>
                <c:pt idx="16012">
                  <c:v>4.6471190000000001E-8</c:v>
                </c:pt>
                <c:pt idx="16013">
                  <c:v>4.645728E-8</c:v>
                </c:pt>
                <c:pt idx="16014">
                  <c:v>4.6140170000000003E-8</c:v>
                </c:pt>
                <c:pt idx="16015">
                  <c:v>4.581642E-8</c:v>
                </c:pt>
                <c:pt idx="16016">
                  <c:v>4.617593E-8</c:v>
                </c:pt>
                <c:pt idx="16017">
                  <c:v>4.8131410000000001E-8</c:v>
                </c:pt>
                <c:pt idx="16018">
                  <c:v>4.5936000000000002E-8</c:v>
                </c:pt>
                <c:pt idx="16019">
                  <c:v>4.6228390000000001E-8</c:v>
                </c:pt>
                <c:pt idx="16020">
                  <c:v>4.7256339999999999E-8</c:v>
                </c:pt>
                <c:pt idx="16021">
                  <c:v>4.5022689999999999E-8</c:v>
                </c:pt>
                <c:pt idx="16022">
                  <c:v>4.560887E-8</c:v>
                </c:pt>
                <c:pt idx="16023">
                  <c:v>4.6385790000000002E-8</c:v>
                </c:pt>
                <c:pt idx="16024">
                  <c:v>4.7145270000000003E-8</c:v>
                </c:pt>
                <c:pt idx="16025">
                  <c:v>4.5427639999999999E-8</c:v>
                </c:pt>
                <c:pt idx="16026">
                  <c:v>4.8527609999999998E-8</c:v>
                </c:pt>
                <c:pt idx="16027">
                  <c:v>4.4582939999999997E-8</c:v>
                </c:pt>
                <c:pt idx="16028">
                  <c:v>4.7195509999999997E-8</c:v>
                </c:pt>
                <c:pt idx="16029">
                  <c:v>4.6279940000000002E-8</c:v>
                </c:pt>
                <c:pt idx="16030">
                  <c:v>4.633511E-8</c:v>
                </c:pt>
                <c:pt idx="16031">
                  <c:v>4.5534100000000001E-8</c:v>
                </c:pt>
                <c:pt idx="16032">
                  <c:v>4.5625699999999998E-8</c:v>
                </c:pt>
                <c:pt idx="16033">
                  <c:v>4.5517749999999997E-8</c:v>
                </c:pt>
                <c:pt idx="16034">
                  <c:v>4.66985E-8</c:v>
                </c:pt>
                <c:pt idx="16035">
                  <c:v>4.6318479999999999E-8</c:v>
                </c:pt>
                <c:pt idx="16036">
                  <c:v>5.2947229999999998E-8</c:v>
                </c:pt>
                <c:pt idx="16037">
                  <c:v>4.4875680000000002E-8</c:v>
                </c:pt>
                <c:pt idx="16038">
                  <c:v>4.553418E-8</c:v>
                </c:pt>
                <c:pt idx="16039">
                  <c:v>4.5341270000000002E-8</c:v>
                </c:pt>
                <c:pt idx="16040">
                  <c:v>4.551618E-8</c:v>
                </c:pt>
                <c:pt idx="16041">
                  <c:v>4.4433410000000003E-8</c:v>
                </c:pt>
                <c:pt idx="16042">
                  <c:v>4.4891379999999997E-8</c:v>
                </c:pt>
                <c:pt idx="16043">
                  <c:v>4.5650049999999998E-8</c:v>
                </c:pt>
                <c:pt idx="16044">
                  <c:v>4.5384019999999998E-8</c:v>
                </c:pt>
                <c:pt idx="16045">
                  <c:v>4.5413039999999997E-8</c:v>
                </c:pt>
                <c:pt idx="16046">
                  <c:v>4.6050530000000002E-8</c:v>
                </c:pt>
                <c:pt idx="16047">
                  <c:v>4.2646359999999999E-8</c:v>
                </c:pt>
                <c:pt idx="16048">
                  <c:v>4.4500859999999998E-8</c:v>
                </c:pt>
                <c:pt idx="16049">
                  <c:v>4.5987230000000001E-8</c:v>
                </c:pt>
                <c:pt idx="16050">
                  <c:v>4.3999000000000002E-8</c:v>
                </c:pt>
                <c:pt idx="16051">
                  <c:v>4.4791360000000003E-8</c:v>
                </c:pt>
                <c:pt idx="16052">
                  <c:v>4.4834609999999999E-8</c:v>
                </c:pt>
                <c:pt idx="16053">
                  <c:v>4.5175869999999999E-8</c:v>
                </c:pt>
                <c:pt idx="16054">
                  <c:v>4.4603579999999999E-8</c:v>
                </c:pt>
                <c:pt idx="16055">
                  <c:v>4.3316939999999997E-8</c:v>
                </c:pt>
                <c:pt idx="16056">
                  <c:v>4.44635E-8</c:v>
                </c:pt>
                <c:pt idx="16057">
                  <c:v>5.4615200000000001E-8</c:v>
                </c:pt>
                <c:pt idx="16058">
                  <c:v>4.4035829999999997E-8</c:v>
                </c:pt>
                <c:pt idx="16059">
                  <c:v>4.2916229999999999E-8</c:v>
                </c:pt>
                <c:pt idx="16060">
                  <c:v>4.4054030000000002E-8</c:v>
                </c:pt>
                <c:pt idx="16061">
                  <c:v>4.2302890000000003E-8</c:v>
                </c:pt>
                <c:pt idx="16062">
                  <c:v>4.9243460000000001E-8</c:v>
                </c:pt>
                <c:pt idx="16063">
                  <c:v>4.7442029999999999E-8</c:v>
                </c:pt>
                <c:pt idx="16064">
                  <c:v>4.5493910000000001E-8</c:v>
                </c:pt>
                <c:pt idx="16065">
                  <c:v>4.2764519999999999E-8</c:v>
                </c:pt>
                <c:pt idx="16066">
                  <c:v>4.6714220000000001E-8</c:v>
                </c:pt>
                <c:pt idx="16067">
                  <c:v>4.9271639999999997E-8</c:v>
                </c:pt>
                <c:pt idx="16068">
                  <c:v>5.4658389999999997E-8</c:v>
                </c:pt>
                <c:pt idx="16069">
                  <c:v>4.981031E-8</c:v>
                </c:pt>
                <c:pt idx="16070">
                  <c:v>4.4375720000000003E-8</c:v>
                </c:pt>
                <c:pt idx="16071">
                  <c:v>4.5384869999999997E-8</c:v>
                </c:pt>
                <c:pt idx="16072">
                  <c:v>4.431364E-8</c:v>
                </c:pt>
                <c:pt idx="16073">
                  <c:v>4.6933799999999998E-8</c:v>
                </c:pt>
                <c:pt idx="16074">
                  <c:v>4.555388E-8</c:v>
                </c:pt>
                <c:pt idx="16075">
                  <c:v>4.5443740000000003E-8</c:v>
                </c:pt>
                <c:pt idx="16076">
                  <c:v>4.973977E-8</c:v>
                </c:pt>
                <c:pt idx="16077">
                  <c:v>4.7050710000000002E-8</c:v>
                </c:pt>
                <c:pt idx="16078">
                  <c:v>4.5303309999999998E-8</c:v>
                </c:pt>
                <c:pt idx="16079">
                  <c:v>4.5122289999999998E-8</c:v>
                </c:pt>
                <c:pt idx="16080">
                  <c:v>4.5951630000000001E-8</c:v>
                </c:pt>
                <c:pt idx="16081">
                  <c:v>4.5773100000000001E-8</c:v>
                </c:pt>
                <c:pt idx="16082">
                  <c:v>4.8587249999999997E-8</c:v>
                </c:pt>
                <c:pt idx="16083">
                  <c:v>4.7718410000000003E-8</c:v>
                </c:pt>
                <c:pt idx="16084">
                  <c:v>4.4562090000000001E-8</c:v>
                </c:pt>
                <c:pt idx="16085">
                  <c:v>4.8303889999999998E-8</c:v>
                </c:pt>
                <c:pt idx="16086">
                  <c:v>4.898949E-8</c:v>
                </c:pt>
                <c:pt idx="16087">
                  <c:v>4.663695E-8</c:v>
                </c:pt>
                <c:pt idx="16088">
                  <c:v>4.4588299999999998E-8</c:v>
                </c:pt>
                <c:pt idx="16089">
                  <c:v>4.6998290000000001E-8</c:v>
                </c:pt>
                <c:pt idx="16090">
                  <c:v>4.532532E-8</c:v>
                </c:pt>
                <c:pt idx="16091">
                  <c:v>4.4892310000000002E-8</c:v>
                </c:pt>
                <c:pt idx="16092">
                  <c:v>4.630119E-8</c:v>
                </c:pt>
                <c:pt idx="16093">
                  <c:v>4.6152489999999999E-8</c:v>
                </c:pt>
                <c:pt idx="16094">
                  <c:v>4.484709E-8</c:v>
                </c:pt>
                <c:pt idx="16095">
                  <c:v>4.7025059999999998E-8</c:v>
                </c:pt>
                <c:pt idx="16096">
                  <c:v>4.5048449999999999E-8</c:v>
                </c:pt>
                <c:pt idx="16097">
                  <c:v>4.48206E-8</c:v>
                </c:pt>
                <c:pt idx="16098">
                  <c:v>4.5308729999999999E-8</c:v>
                </c:pt>
                <c:pt idx="16099">
                  <c:v>4.5530200000000002E-8</c:v>
                </c:pt>
                <c:pt idx="16100">
                  <c:v>4.5220100000000003E-8</c:v>
                </c:pt>
                <c:pt idx="16101">
                  <c:v>4.5429950000000001E-8</c:v>
                </c:pt>
                <c:pt idx="16102">
                  <c:v>4.7142030000000002E-8</c:v>
                </c:pt>
                <c:pt idx="16103">
                  <c:v>4.6486560000000003E-8</c:v>
                </c:pt>
                <c:pt idx="16104">
                  <c:v>4.5208269999999997E-8</c:v>
                </c:pt>
                <c:pt idx="16105">
                  <c:v>4.6523800000000003E-8</c:v>
                </c:pt>
                <c:pt idx="16106">
                  <c:v>4.4780040000000001E-8</c:v>
                </c:pt>
                <c:pt idx="16107">
                  <c:v>4.4537559999999997E-8</c:v>
                </c:pt>
                <c:pt idx="16108">
                  <c:v>4.6000500000000002E-8</c:v>
                </c:pt>
                <c:pt idx="16109">
                  <c:v>4.4804709999999997E-8</c:v>
                </c:pt>
                <c:pt idx="16110">
                  <c:v>4.4503169999999999E-8</c:v>
                </c:pt>
                <c:pt idx="16111">
                  <c:v>4.4235470000000003E-8</c:v>
                </c:pt>
                <c:pt idx="16112">
                  <c:v>4.3874960000000001E-8</c:v>
                </c:pt>
                <c:pt idx="16113">
                  <c:v>4.4100100000000003E-8</c:v>
                </c:pt>
                <c:pt idx="16114">
                  <c:v>4.322708E-8</c:v>
                </c:pt>
                <c:pt idx="16115">
                  <c:v>4.2655969999999999E-8</c:v>
                </c:pt>
                <c:pt idx="16116">
                  <c:v>4.3835469999999999E-8</c:v>
                </c:pt>
                <c:pt idx="16117">
                  <c:v>4.4239499999999997E-8</c:v>
                </c:pt>
                <c:pt idx="16118">
                  <c:v>4.4636240000000001E-8</c:v>
                </c:pt>
                <c:pt idx="16119">
                  <c:v>4.2855129999999997E-8</c:v>
                </c:pt>
                <c:pt idx="16120">
                  <c:v>4.180908E-8</c:v>
                </c:pt>
                <c:pt idx="16121">
                  <c:v>4.2219689999999997E-8</c:v>
                </c:pt>
                <c:pt idx="16122">
                  <c:v>4.1711190000000003E-8</c:v>
                </c:pt>
                <c:pt idx="16123">
                  <c:v>4.2181559999999999E-8</c:v>
                </c:pt>
                <c:pt idx="16124">
                  <c:v>4.2077889999999999E-8</c:v>
                </c:pt>
                <c:pt idx="16125">
                  <c:v>4.245872E-8</c:v>
                </c:pt>
                <c:pt idx="16126">
                  <c:v>4.1606689999999997E-8</c:v>
                </c:pt>
                <c:pt idx="16127">
                  <c:v>4.1844460000000002E-8</c:v>
                </c:pt>
                <c:pt idx="16128">
                  <c:v>4.2665610000000001E-8</c:v>
                </c:pt>
                <c:pt idx="16129">
                  <c:v>4.1244879999999998E-8</c:v>
                </c:pt>
                <c:pt idx="16130">
                  <c:v>4.260094E-8</c:v>
                </c:pt>
                <c:pt idx="16131">
                  <c:v>4.2306689999999997E-8</c:v>
                </c:pt>
                <c:pt idx="16132">
                  <c:v>4.2568719999999999E-8</c:v>
                </c:pt>
                <c:pt idx="16133">
                  <c:v>4.2070539999999999E-8</c:v>
                </c:pt>
                <c:pt idx="16134">
                  <c:v>4.2917420000000001E-8</c:v>
                </c:pt>
                <c:pt idx="16135">
                  <c:v>4.3064270000000001E-8</c:v>
                </c:pt>
                <c:pt idx="16136">
                  <c:v>4.3214800000000003E-8</c:v>
                </c:pt>
                <c:pt idx="16137">
                  <c:v>4.2349010000000001E-8</c:v>
                </c:pt>
                <c:pt idx="16138">
                  <c:v>4.2040329999999997E-8</c:v>
                </c:pt>
                <c:pt idx="16139">
                  <c:v>4.2942239999999999E-8</c:v>
                </c:pt>
                <c:pt idx="16140">
                  <c:v>4.2042739999999998E-8</c:v>
                </c:pt>
                <c:pt idx="16141">
                  <c:v>4.2358779999999998E-8</c:v>
                </c:pt>
                <c:pt idx="16142">
                  <c:v>4.2243439999999998E-8</c:v>
                </c:pt>
                <c:pt idx="16143">
                  <c:v>4.2579619999999999E-8</c:v>
                </c:pt>
                <c:pt idx="16144">
                  <c:v>4.2281920000000002E-8</c:v>
                </c:pt>
                <c:pt idx="16145">
                  <c:v>4.0430059999999998E-8</c:v>
                </c:pt>
                <c:pt idx="16146">
                  <c:v>4.1058939999999998E-8</c:v>
                </c:pt>
                <c:pt idx="16147">
                  <c:v>4.1711609999999998E-8</c:v>
                </c:pt>
                <c:pt idx="16148">
                  <c:v>4.0400700000000003E-8</c:v>
                </c:pt>
                <c:pt idx="16149">
                  <c:v>4.021934E-8</c:v>
                </c:pt>
                <c:pt idx="16150">
                  <c:v>4.0722409999999997E-8</c:v>
                </c:pt>
                <c:pt idx="16151">
                  <c:v>4.0429229999999998E-8</c:v>
                </c:pt>
                <c:pt idx="16152">
                  <c:v>4.4589049999999999E-8</c:v>
                </c:pt>
                <c:pt idx="16153">
                  <c:v>4.4828830000000003E-8</c:v>
                </c:pt>
                <c:pt idx="16154">
                  <c:v>4.5751780000000001E-8</c:v>
                </c:pt>
                <c:pt idx="16155">
                  <c:v>4.5262559999999998E-8</c:v>
                </c:pt>
                <c:pt idx="16156">
                  <c:v>4.6413210000000001E-8</c:v>
                </c:pt>
                <c:pt idx="16157">
                  <c:v>4.6544700000000001E-8</c:v>
                </c:pt>
                <c:pt idx="16158">
                  <c:v>4.7838359999999997E-8</c:v>
                </c:pt>
                <c:pt idx="16159">
                  <c:v>4.833082E-8</c:v>
                </c:pt>
                <c:pt idx="16160">
                  <c:v>5.0447549999999998E-8</c:v>
                </c:pt>
                <c:pt idx="16161">
                  <c:v>5.085865E-8</c:v>
                </c:pt>
                <c:pt idx="16162">
                  <c:v>5.2045909999999999E-8</c:v>
                </c:pt>
                <c:pt idx="16163">
                  <c:v>7.5080710000000003E-8</c:v>
                </c:pt>
                <c:pt idx="16164">
                  <c:v>7.5865199999999996E-8</c:v>
                </c:pt>
                <c:pt idx="16165">
                  <c:v>7.5903049999999998E-8</c:v>
                </c:pt>
                <c:pt idx="16166">
                  <c:v>7.737007E-8</c:v>
                </c:pt>
                <c:pt idx="16167">
                  <c:v>7.8166039999999999E-8</c:v>
                </c:pt>
                <c:pt idx="16168">
                  <c:v>7.8489680000000001E-8</c:v>
                </c:pt>
                <c:pt idx="16169">
                  <c:v>7.909807E-8</c:v>
                </c:pt>
                <c:pt idx="16170">
                  <c:v>7.9675209999999998E-8</c:v>
                </c:pt>
                <c:pt idx="16171">
                  <c:v>8.0414109999999997E-8</c:v>
                </c:pt>
                <c:pt idx="16172">
                  <c:v>8.0385469999999999E-8</c:v>
                </c:pt>
                <c:pt idx="16173">
                  <c:v>8.1123050000000001E-8</c:v>
                </c:pt>
                <c:pt idx="16174">
                  <c:v>8.2432379999999995E-8</c:v>
                </c:pt>
                <c:pt idx="16175">
                  <c:v>8.24517E-8</c:v>
                </c:pt>
                <c:pt idx="16176">
                  <c:v>8.2898759999999996E-8</c:v>
                </c:pt>
                <c:pt idx="16177">
                  <c:v>8.2824730000000002E-8</c:v>
                </c:pt>
                <c:pt idx="16178">
                  <c:v>8.2182450000000005E-8</c:v>
                </c:pt>
                <c:pt idx="16179">
                  <c:v>8.2177830000000002E-8</c:v>
                </c:pt>
                <c:pt idx="16180">
                  <c:v>8.1695439999999999E-8</c:v>
                </c:pt>
                <c:pt idx="16181">
                  <c:v>8.1664060000000002E-8</c:v>
                </c:pt>
                <c:pt idx="16182">
                  <c:v>8.1971469999999998E-8</c:v>
                </c:pt>
                <c:pt idx="16183">
                  <c:v>8.0953079999999996E-8</c:v>
                </c:pt>
                <c:pt idx="16184">
                  <c:v>8.1395259999999999E-8</c:v>
                </c:pt>
                <c:pt idx="16185">
                  <c:v>7.7951309999999994E-8</c:v>
                </c:pt>
                <c:pt idx="16186">
                  <c:v>7.7719640000000001E-8</c:v>
                </c:pt>
                <c:pt idx="16187">
                  <c:v>7.7933969999999999E-8</c:v>
                </c:pt>
                <c:pt idx="16188">
                  <c:v>7.7267220000000004E-8</c:v>
                </c:pt>
                <c:pt idx="16189">
                  <c:v>7.7569250000000005E-8</c:v>
                </c:pt>
                <c:pt idx="16190">
                  <c:v>7.7160100000000003E-8</c:v>
                </c:pt>
                <c:pt idx="16191">
                  <c:v>7.6578699999999997E-8</c:v>
                </c:pt>
                <c:pt idx="16192">
                  <c:v>7.7262550000000004E-8</c:v>
                </c:pt>
                <c:pt idx="16193">
                  <c:v>7.7012509999999999E-8</c:v>
                </c:pt>
                <c:pt idx="16194">
                  <c:v>7.7087759999999998E-8</c:v>
                </c:pt>
                <c:pt idx="16195">
                  <c:v>7.6432639999999998E-8</c:v>
                </c:pt>
                <c:pt idx="16196">
                  <c:v>7.4604539999999998E-8</c:v>
                </c:pt>
                <c:pt idx="16197">
                  <c:v>7.4678920000000004E-8</c:v>
                </c:pt>
                <c:pt idx="16198">
                  <c:v>7.5162210000000002E-8</c:v>
                </c:pt>
                <c:pt idx="16199">
                  <c:v>7.508747E-8</c:v>
                </c:pt>
                <c:pt idx="16200">
                  <c:v>7.3971360000000003E-8</c:v>
                </c:pt>
                <c:pt idx="16201">
                  <c:v>7.4510790000000004E-8</c:v>
                </c:pt>
                <c:pt idx="16202">
                  <c:v>7.4178620000000003E-8</c:v>
                </c:pt>
                <c:pt idx="16203">
                  <c:v>7.4305489999999993E-8</c:v>
                </c:pt>
                <c:pt idx="16204">
                  <c:v>7.3513709999999999E-8</c:v>
                </c:pt>
                <c:pt idx="16205">
                  <c:v>7.3552739999999993E-8</c:v>
                </c:pt>
                <c:pt idx="16206">
                  <c:v>7.4480620000000002E-8</c:v>
                </c:pt>
                <c:pt idx="16207">
                  <c:v>7.4480620000000002E-8</c:v>
                </c:pt>
                <c:pt idx="16208">
                  <c:v>7.3217910000000005E-8</c:v>
                </c:pt>
                <c:pt idx="16209">
                  <c:v>7.2285220000000006E-8</c:v>
                </c:pt>
                <c:pt idx="16210">
                  <c:v>7.3130310000000007E-8</c:v>
                </c:pt>
                <c:pt idx="16211">
                  <c:v>7.261185E-8</c:v>
                </c:pt>
                <c:pt idx="16212">
                  <c:v>7.261185E-8</c:v>
                </c:pt>
                <c:pt idx="16213">
                  <c:v>7.263296E-8</c:v>
                </c:pt>
                <c:pt idx="16214">
                  <c:v>7.510688E-8</c:v>
                </c:pt>
                <c:pt idx="16215">
                  <c:v>7.4718290000000001E-8</c:v>
                </c:pt>
                <c:pt idx="16216">
                  <c:v>7.5003969999999998E-8</c:v>
                </c:pt>
                <c:pt idx="16217">
                  <c:v>7.5049209999999993E-8</c:v>
                </c:pt>
                <c:pt idx="16218">
                  <c:v>7.4940400000000003E-8</c:v>
                </c:pt>
                <c:pt idx="16219">
                  <c:v>7.4724429999999999E-8</c:v>
                </c:pt>
                <c:pt idx="16220">
                  <c:v>7.2040139999999994E-8</c:v>
                </c:pt>
                <c:pt idx="16221">
                  <c:v>7.2049129999999994E-8</c:v>
                </c:pt>
                <c:pt idx="16222">
                  <c:v>7.2051650000000003E-8</c:v>
                </c:pt>
                <c:pt idx="16223">
                  <c:v>7.2306549999999996E-8</c:v>
                </c:pt>
                <c:pt idx="16224">
                  <c:v>7.2421250000000004E-8</c:v>
                </c:pt>
                <c:pt idx="16225">
                  <c:v>7.2197520000000002E-8</c:v>
                </c:pt>
                <c:pt idx="16226">
                  <c:v>7.2327199999999994E-8</c:v>
                </c:pt>
                <c:pt idx="16227">
                  <c:v>7.2369580000000004E-8</c:v>
                </c:pt>
                <c:pt idx="16228">
                  <c:v>7.2148240000000002E-8</c:v>
                </c:pt>
                <c:pt idx="16229">
                  <c:v>7.2081729999999997E-8</c:v>
                </c:pt>
                <c:pt idx="16230">
                  <c:v>7.2232860000000004E-8</c:v>
                </c:pt>
                <c:pt idx="16231">
                  <c:v>7.2296960000000003E-8</c:v>
                </c:pt>
                <c:pt idx="16232">
                  <c:v>7.3524160000000002E-8</c:v>
                </c:pt>
                <c:pt idx="16233">
                  <c:v>7.2433450000000002E-8</c:v>
                </c:pt>
                <c:pt idx="16234">
                  <c:v>7.2433579999999997E-8</c:v>
                </c:pt>
                <c:pt idx="16235">
                  <c:v>7.3667879999999996E-8</c:v>
                </c:pt>
                <c:pt idx="16236">
                  <c:v>1.5659889999999999E-7</c:v>
                </c:pt>
                <c:pt idx="16237">
                  <c:v>-4.5346489999999998E-4</c:v>
                </c:pt>
                <c:pt idx="16238">
                  <c:v>-4.5290279999999998E-4</c:v>
                </c:pt>
                <c:pt idx="16239">
                  <c:v>-4.5260120000000003E-4</c:v>
                </c:pt>
                <c:pt idx="16240">
                  <c:v>-4.5251770000000001E-4</c:v>
                </c:pt>
                <c:pt idx="16241">
                  <c:v>-4.52349E-4</c:v>
                </c:pt>
                <c:pt idx="16242">
                  <c:v>-4.5147619999999999E-4</c:v>
                </c:pt>
                <c:pt idx="16243">
                  <c:v>-4.5140600000000001E-4</c:v>
                </c:pt>
                <c:pt idx="16244">
                  <c:v>-4.5135450000000001E-4</c:v>
                </c:pt>
                <c:pt idx="16245">
                  <c:v>-4.5138930000000001E-4</c:v>
                </c:pt>
                <c:pt idx="16246">
                  <c:v>-4.5146260000000001E-4</c:v>
                </c:pt>
                <c:pt idx="16247">
                  <c:v>-4.5152940000000002E-4</c:v>
                </c:pt>
                <c:pt idx="16248">
                  <c:v>-4.5157010000000002E-4</c:v>
                </c:pt>
                <c:pt idx="16249">
                  <c:v>-4.515368E-4</c:v>
                </c:pt>
                <c:pt idx="16250">
                  <c:v>-4.5154400000000001E-4</c:v>
                </c:pt>
                <c:pt idx="16251">
                  <c:v>-4.5152890000000001E-4</c:v>
                </c:pt>
                <c:pt idx="16252">
                  <c:v>-4.5129859999999998E-4</c:v>
                </c:pt>
                <c:pt idx="16253">
                  <c:v>-4.5166999999999999E-4</c:v>
                </c:pt>
                <c:pt idx="16254">
                  <c:v>-4.515807E-4</c:v>
                </c:pt>
                <c:pt idx="16255">
                  <c:v>-4.5164009999999999E-4</c:v>
                </c:pt>
                <c:pt idx="16256">
                  <c:v>-4.5156960000000001E-4</c:v>
                </c:pt>
                <c:pt idx="16257">
                  <c:v>-4.5169889999999998E-4</c:v>
                </c:pt>
                <c:pt idx="16258">
                  <c:v>-4.5157500000000001E-4</c:v>
                </c:pt>
                <c:pt idx="16259">
                  <c:v>-4.5171149999999999E-4</c:v>
                </c:pt>
                <c:pt idx="16260">
                  <c:v>-4.5163499999999998E-4</c:v>
                </c:pt>
                <c:pt idx="16261">
                  <c:v>-4.5159109999999997E-4</c:v>
                </c:pt>
                <c:pt idx="16262">
                  <c:v>-4.5176800000000002E-4</c:v>
                </c:pt>
                <c:pt idx="16263">
                  <c:v>-4.5169330000000002E-4</c:v>
                </c:pt>
                <c:pt idx="16264">
                  <c:v>-4.5186549999999998E-4</c:v>
                </c:pt>
                <c:pt idx="16265">
                  <c:v>-4.5202220000000002E-4</c:v>
                </c:pt>
                <c:pt idx="16266">
                  <c:v>-4.5186059999999999E-4</c:v>
                </c:pt>
                <c:pt idx="16267">
                  <c:v>-4.520347E-4</c:v>
                </c:pt>
                <c:pt idx="16268">
                  <c:v>-4.5190040000000001E-4</c:v>
                </c:pt>
                <c:pt idx="16269">
                  <c:v>-4.5189820000000002E-4</c:v>
                </c:pt>
                <c:pt idx="16270">
                  <c:v>-4.5192879999999999E-4</c:v>
                </c:pt>
                <c:pt idx="16271">
                  <c:v>-4.5195970000000001E-4</c:v>
                </c:pt>
                <c:pt idx="16272">
                  <c:v>-4.5206139999999999E-4</c:v>
                </c:pt>
                <c:pt idx="16273">
                  <c:v>-4.5205519999999999E-4</c:v>
                </c:pt>
                <c:pt idx="16274">
                  <c:v>-4.520549E-4</c:v>
                </c:pt>
                <c:pt idx="16275">
                  <c:v>-4.5221040000000001E-4</c:v>
                </c:pt>
                <c:pt idx="16276">
                  <c:v>-4.5219249999999998E-4</c:v>
                </c:pt>
                <c:pt idx="16277">
                  <c:v>-4.5215560000000003E-4</c:v>
                </c:pt>
                <c:pt idx="16278">
                  <c:v>-4.5225909999999997E-4</c:v>
                </c:pt>
                <c:pt idx="16279">
                  <c:v>-4.523223E-4</c:v>
                </c:pt>
                <c:pt idx="16280">
                  <c:v>-4.521854E-4</c:v>
                </c:pt>
                <c:pt idx="16281">
                  <c:v>-4.523474E-4</c:v>
                </c:pt>
                <c:pt idx="16282">
                  <c:v>-4.5223440000000001E-4</c:v>
                </c:pt>
                <c:pt idx="16283">
                  <c:v>-4.5227769999999997E-4</c:v>
                </c:pt>
                <c:pt idx="16284">
                  <c:v>-4.5231360000000002E-4</c:v>
                </c:pt>
                <c:pt idx="16285">
                  <c:v>-4.5230159999999999E-4</c:v>
                </c:pt>
                <c:pt idx="16286">
                  <c:v>-4.5249409999999999E-4</c:v>
                </c:pt>
                <c:pt idx="16287">
                  <c:v>-4.524299E-4</c:v>
                </c:pt>
                <c:pt idx="16288">
                  <c:v>-4.5266650000000001E-4</c:v>
                </c:pt>
                <c:pt idx="16289">
                  <c:v>-4.5264490000000002E-4</c:v>
                </c:pt>
                <c:pt idx="16290">
                  <c:v>-4.5253639999999999E-4</c:v>
                </c:pt>
                <c:pt idx="16291">
                  <c:v>-4.5267289999999997E-4</c:v>
                </c:pt>
                <c:pt idx="16292">
                  <c:v>-4.5267659999999999E-4</c:v>
                </c:pt>
                <c:pt idx="16293">
                  <c:v>-4.5261340000000001E-4</c:v>
                </c:pt>
                <c:pt idx="16294">
                  <c:v>-4.5260489999999999E-4</c:v>
                </c:pt>
                <c:pt idx="16295">
                  <c:v>-4.5258130000000002E-4</c:v>
                </c:pt>
                <c:pt idx="16296">
                  <c:v>-4.5270569999999999E-4</c:v>
                </c:pt>
                <c:pt idx="16297">
                  <c:v>-4.529464E-4</c:v>
                </c:pt>
                <c:pt idx="16298">
                  <c:v>-4.5294029999999998E-4</c:v>
                </c:pt>
                <c:pt idx="16299">
                  <c:v>-4.5287350000000002E-4</c:v>
                </c:pt>
                <c:pt idx="16300">
                  <c:v>-4.529968E-4</c:v>
                </c:pt>
                <c:pt idx="16301">
                  <c:v>-4.5295289999999999E-4</c:v>
                </c:pt>
                <c:pt idx="16302">
                  <c:v>-4.528841E-4</c:v>
                </c:pt>
                <c:pt idx="16303">
                  <c:v>-4.5291420000000002E-4</c:v>
                </c:pt>
                <c:pt idx="16304">
                  <c:v>-4.5300629999999999E-4</c:v>
                </c:pt>
                <c:pt idx="16305">
                  <c:v>-4.5305649999999997E-4</c:v>
                </c:pt>
                <c:pt idx="16306">
                  <c:v>-4.5307719999999999E-4</c:v>
                </c:pt>
                <c:pt idx="16307">
                  <c:v>-4.5296280000000001E-4</c:v>
                </c:pt>
                <c:pt idx="16308">
                  <c:v>-4.5312640000000001E-4</c:v>
                </c:pt>
                <c:pt idx="16309">
                  <c:v>-4.5319099999999998E-4</c:v>
                </c:pt>
                <c:pt idx="16310">
                  <c:v>-4.5314729999999998E-4</c:v>
                </c:pt>
                <c:pt idx="16311">
                  <c:v>-4.5326129999999999E-4</c:v>
                </c:pt>
                <c:pt idx="16312">
                  <c:v>-4.5312869999999998E-4</c:v>
                </c:pt>
                <c:pt idx="16313">
                  <c:v>-4.5317179999999999E-4</c:v>
                </c:pt>
                <c:pt idx="16314">
                  <c:v>-4.5338969999999997E-4</c:v>
                </c:pt>
                <c:pt idx="16315">
                  <c:v>-4.5334809999999999E-4</c:v>
                </c:pt>
                <c:pt idx="16316">
                  <c:v>-4.5330369999999997E-4</c:v>
                </c:pt>
                <c:pt idx="16317">
                  <c:v>-4.5326980000000002E-4</c:v>
                </c:pt>
                <c:pt idx="16318">
                  <c:v>-4.5329780000000002E-4</c:v>
                </c:pt>
                <c:pt idx="16319">
                  <c:v>-4.5354750000000001E-4</c:v>
                </c:pt>
                <c:pt idx="16320">
                  <c:v>-4.536686E-4</c:v>
                </c:pt>
                <c:pt idx="16321">
                  <c:v>-4.5362620000000001E-4</c:v>
                </c:pt>
                <c:pt idx="16322">
                  <c:v>-4.5350739999999999E-4</c:v>
                </c:pt>
                <c:pt idx="16323">
                  <c:v>-4.5378109999999998E-4</c:v>
                </c:pt>
                <c:pt idx="16324">
                  <c:v>-4.537791E-4</c:v>
                </c:pt>
                <c:pt idx="16325">
                  <c:v>-4.5365489999999999E-4</c:v>
                </c:pt>
                <c:pt idx="16326">
                  <c:v>-4.5377900000000002E-4</c:v>
                </c:pt>
                <c:pt idx="16327">
                  <c:v>-4.5380069999999999E-4</c:v>
                </c:pt>
                <c:pt idx="16328">
                  <c:v>-4.5389900000000001E-4</c:v>
                </c:pt>
                <c:pt idx="16329">
                  <c:v>-4.5392300000000001E-4</c:v>
                </c:pt>
                <c:pt idx="16330">
                  <c:v>-4.5404149999999998E-4</c:v>
                </c:pt>
                <c:pt idx="16331">
                  <c:v>-4.541352E-4</c:v>
                </c:pt>
                <c:pt idx="16332">
                  <c:v>-4.5409900000000002E-4</c:v>
                </c:pt>
                <c:pt idx="16333">
                  <c:v>-4.5409159999999999E-4</c:v>
                </c:pt>
                <c:pt idx="16334">
                  <c:v>-4.541953E-4</c:v>
                </c:pt>
                <c:pt idx="16335">
                  <c:v>-4.540589E-4</c:v>
                </c:pt>
                <c:pt idx="16336">
                  <c:v>-4.542746E-4</c:v>
                </c:pt>
                <c:pt idx="16337">
                  <c:v>-4.541611E-4</c:v>
                </c:pt>
                <c:pt idx="16338">
                  <c:v>-4.5417789999999998E-4</c:v>
                </c:pt>
                <c:pt idx="16339">
                  <c:v>-4.542255E-4</c:v>
                </c:pt>
                <c:pt idx="16340">
                  <c:v>-4.5423389999999999E-4</c:v>
                </c:pt>
                <c:pt idx="16341">
                  <c:v>-4.5450059999999998E-4</c:v>
                </c:pt>
                <c:pt idx="16342">
                  <c:v>-4.5431399999999999E-4</c:v>
                </c:pt>
                <c:pt idx="16343">
                  <c:v>-4.5444559999999998E-4</c:v>
                </c:pt>
                <c:pt idx="16344">
                  <c:v>-4.5452630000000001E-4</c:v>
                </c:pt>
                <c:pt idx="16345">
                  <c:v>-4.5437960000000002E-4</c:v>
                </c:pt>
                <c:pt idx="16346">
                  <c:v>-4.5437739999999998E-4</c:v>
                </c:pt>
                <c:pt idx="16347">
                  <c:v>-4.5441509999999999E-4</c:v>
                </c:pt>
                <c:pt idx="16348">
                  <c:v>-4.5444510000000002E-4</c:v>
                </c:pt>
                <c:pt idx="16349">
                  <c:v>-4.5436400000000002E-4</c:v>
                </c:pt>
                <c:pt idx="16350">
                  <c:v>-4.5444479999999998E-4</c:v>
                </c:pt>
                <c:pt idx="16351">
                  <c:v>-4.5451200000000001E-4</c:v>
                </c:pt>
                <c:pt idx="16352">
                  <c:v>-4.5461500000000001E-4</c:v>
                </c:pt>
                <c:pt idx="16353">
                  <c:v>-4.5460640000000001E-4</c:v>
                </c:pt>
                <c:pt idx="16354">
                  <c:v>-4.5471299999999998E-4</c:v>
                </c:pt>
                <c:pt idx="16355">
                  <c:v>-4.5482299999999998E-4</c:v>
                </c:pt>
                <c:pt idx="16356">
                  <c:v>-4.5488020000000002E-4</c:v>
                </c:pt>
                <c:pt idx="16357">
                  <c:v>-4.5475129999999998E-4</c:v>
                </c:pt>
                <c:pt idx="16358">
                  <c:v>-4.5481249999999998E-4</c:v>
                </c:pt>
                <c:pt idx="16359">
                  <c:v>-4.5475229999999999E-4</c:v>
                </c:pt>
                <c:pt idx="16360">
                  <c:v>-4.5472170000000002E-4</c:v>
                </c:pt>
                <c:pt idx="16361">
                  <c:v>-4.5485589999999998E-4</c:v>
                </c:pt>
                <c:pt idx="16362">
                  <c:v>-4.5480169999999998E-4</c:v>
                </c:pt>
                <c:pt idx="16363">
                  <c:v>-4.5504999999999997E-4</c:v>
                </c:pt>
                <c:pt idx="16364">
                  <c:v>-4.550054E-4</c:v>
                </c:pt>
                <c:pt idx="16365">
                  <c:v>-4.5495170000000001E-4</c:v>
                </c:pt>
                <c:pt idx="16366">
                  <c:v>-4.549485E-4</c:v>
                </c:pt>
                <c:pt idx="16367">
                  <c:v>-4.5495060000000001E-4</c:v>
                </c:pt>
                <c:pt idx="16368">
                  <c:v>-4.5489210000000001E-4</c:v>
                </c:pt>
                <c:pt idx="16369">
                  <c:v>-4.5512310000000002E-4</c:v>
                </c:pt>
                <c:pt idx="16370">
                  <c:v>-4.5504239999999999E-4</c:v>
                </c:pt>
                <c:pt idx="16371">
                  <c:v>-4.5511940000000001E-4</c:v>
                </c:pt>
                <c:pt idx="16372">
                  <c:v>-4.5514779999999999E-4</c:v>
                </c:pt>
                <c:pt idx="16373">
                  <c:v>-4.5508849999999998E-4</c:v>
                </c:pt>
                <c:pt idx="16374">
                  <c:v>-4.5540439999999999E-4</c:v>
                </c:pt>
                <c:pt idx="16375">
                  <c:v>-4.5532109999999999E-4</c:v>
                </c:pt>
                <c:pt idx="16376">
                  <c:v>-4.5545409999999997E-4</c:v>
                </c:pt>
                <c:pt idx="16377">
                  <c:v>-4.5547259999999999E-4</c:v>
                </c:pt>
                <c:pt idx="16378">
                  <c:v>-4.5531450000000002E-4</c:v>
                </c:pt>
                <c:pt idx="16379">
                  <c:v>-4.5522850000000002E-4</c:v>
                </c:pt>
                <c:pt idx="16380">
                  <c:v>-4.5528989999999998E-4</c:v>
                </c:pt>
                <c:pt idx="16381">
                  <c:v>-4.5529000000000001E-4</c:v>
                </c:pt>
                <c:pt idx="16382">
                  <c:v>-4.5535870000000002E-4</c:v>
                </c:pt>
                <c:pt idx="16383">
                  <c:v>-4.5535200000000001E-4</c:v>
                </c:pt>
                <c:pt idx="16384">
                  <c:v>-4.5532500000000002E-4</c:v>
                </c:pt>
                <c:pt idx="16385">
                  <c:v>-4.5556660000000001E-4</c:v>
                </c:pt>
                <c:pt idx="16386">
                  <c:v>-4.5559870000000001E-4</c:v>
                </c:pt>
                <c:pt idx="16387">
                  <c:v>-4.5557559999999999E-4</c:v>
                </c:pt>
                <c:pt idx="16388">
                  <c:v>-4.5547129999999998E-4</c:v>
                </c:pt>
                <c:pt idx="16389">
                  <c:v>-4.5560780000000002E-4</c:v>
                </c:pt>
                <c:pt idx="16390">
                  <c:v>-4.5562910000000002E-4</c:v>
                </c:pt>
                <c:pt idx="16391">
                  <c:v>-4.5561549999999999E-4</c:v>
                </c:pt>
                <c:pt idx="16392">
                  <c:v>-4.5566379999999998E-4</c:v>
                </c:pt>
                <c:pt idx="16393">
                  <c:v>-4.557265E-4</c:v>
                </c:pt>
                <c:pt idx="16394">
                  <c:v>-4.5556859999999999E-4</c:v>
                </c:pt>
                <c:pt idx="16395">
                  <c:v>-4.555661E-4</c:v>
                </c:pt>
                <c:pt idx="16396">
                  <c:v>-4.5572069999999998E-4</c:v>
                </c:pt>
                <c:pt idx="16397">
                  <c:v>-4.5594370000000002E-4</c:v>
                </c:pt>
                <c:pt idx="16398">
                  <c:v>-4.5589790000000001E-4</c:v>
                </c:pt>
                <c:pt idx="16399">
                  <c:v>-4.5601240000000003E-4</c:v>
                </c:pt>
                <c:pt idx="16400">
                  <c:v>-4.558009E-4</c:v>
                </c:pt>
                <c:pt idx="16401">
                  <c:v>-4.5589099999999999E-4</c:v>
                </c:pt>
                <c:pt idx="16402">
                  <c:v>-4.5594199999999998E-4</c:v>
                </c:pt>
                <c:pt idx="16403">
                  <c:v>-4.5583679999999999E-4</c:v>
                </c:pt>
                <c:pt idx="16404">
                  <c:v>-4.5581650000000001E-4</c:v>
                </c:pt>
                <c:pt idx="16405">
                  <c:v>-4.5588319999999999E-4</c:v>
                </c:pt>
                <c:pt idx="16406">
                  <c:v>-4.5598520000000002E-4</c:v>
                </c:pt>
                <c:pt idx="16407">
                  <c:v>1.413994E-7</c:v>
                </c:pt>
                <c:pt idx="16408">
                  <c:v>1.365941E-7</c:v>
                </c:pt>
                <c:pt idx="16409">
                  <c:v>1.108807E-7</c:v>
                </c:pt>
                <c:pt idx="16410">
                  <c:v>1.288509E-7</c:v>
                </c:pt>
                <c:pt idx="16411">
                  <c:v>1.7531190000000001E-7</c:v>
                </c:pt>
                <c:pt idx="16412">
                  <c:v>2.9182859999999999E-7</c:v>
                </c:pt>
                <c:pt idx="16413">
                  <c:v>3.095847E-7</c:v>
                </c:pt>
                <c:pt idx="16414">
                  <c:v>3.1410040000000001E-7</c:v>
                </c:pt>
                <c:pt idx="16415">
                  <c:v>5.1849669999999998E-7</c:v>
                </c:pt>
                <c:pt idx="16416">
                  <c:v>7.0136660000000004E-7</c:v>
                </c:pt>
                <c:pt idx="16417">
                  <c:v>8.2892190000000005E-7</c:v>
                </c:pt>
                <c:pt idx="16418">
                  <c:v>5.1319940000000004E-6</c:v>
                </c:pt>
                <c:pt idx="16419">
                  <c:v>5.8014829999999996E-6</c:v>
                </c:pt>
                <c:pt idx="16420">
                  <c:v>6.2911769999999996E-6</c:v>
                </c:pt>
                <c:pt idx="16421">
                  <c:v>6.8994509999999999E-6</c:v>
                </c:pt>
                <c:pt idx="16422">
                  <c:v>7.5454359999999999E-6</c:v>
                </c:pt>
                <c:pt idx="16423">
                  <c:v>8.1146410000000007E-6</c:v>
                </c:pt>
                <c:pt idx="16424">
                  <c:v>8.8782450000000006E-6</c:v>
                </c:pt>
                <c:pt idx="16425">
                  <c:v>9.5511239999999997E-6</c:v>
                </c:pt>
                <c:pt idx="16426">
                  <c:v>1.0167239999999999E-5</c:v>
                </c:pt>
                <c:pt idx="16427">
                  <c:v>1.093276E-5</c:v>
                </c:pt>
                <c:pt idx="16428">
                  <c:v>1.1561880000000001E-5</c:v>
                </c:pt>
                <c:pt idx="16429">
                  <c:v>2.1882290000000002E-5</c:v>
                </c:pt>
                <c:pt idx="16430">
                  <c:v>2.1857399999999998E-5</c:v>
                </c:pt>
                <c:pt idx="16431">
                  <c:v>2.1818690000000001E-5</c:v>
                </c:pt>
                <c:pt idx="16432">
                  <c:v>2.1780630000000002E-5</c:v>
                </c:pt>
                <c:pt idx="16433">
                  <c:v>2.176138E-5</c:v>
                </c:pt>
                <c:pt idx="16434">
                  <c:v>2.2202670000000001E-5</c:v>
                </c:pt>
                <c:pt idx="16435">
                  <c:v>2.291369E-5</c:v>
                </c:pt>
                <c:pt idx="16436">
                  <c:v>2.340073E-5</c:v>
                </c:pt>
                <c:pt idx="16437">
                  <c:v>2.4414490000000001E-5</c:v>
                </c:pt>
                <c:pt idx="16438">
                  <c:v>2.5762720000000001E-5</c:v>
                </c:pt>
                <c:pt idx="16439">
                  <c:v>2.8063149999999999E-5</c:v>
                </c:pt>
                <c:pt idx="16440">
                  <c:v>7.6099509999999999E-5</c:v>
                </c:pt>
                <c:pt idx="16441">
                  <c:v>7.5675270000000002E-5</c:v>
                </c:pt>
                <c:pt idx="16442">
                  <c:v>7.6358719999999999E-5</c:v>
                </c:pt>
                <c:pt idx="16443">
                  <c:v>8.6269270000000002E-5</c:v>
                </c:pt>
                <c:pt idx="16444">
                  <c:v>1.023547E-4</c:v>
                </c:pt>
                <c:pt idx="16445">
                  <c:v>1.148992E-4</c:v>
                </c:pt>
                <c:pt idx="16446">
                  <c:v>1.2824169999999999E-4</c:v>
                </c:pt>
                <c:pt idx="16447">
                  <c:v>1.2824169999999999E-4</c:v>
                </c:pt>
                <c:pt idx="16448">
                  <c:v>1.4136929999999999E-4</c:v>
                </c:pt>
                <c:pt idx="16449">
                  <c:v>1.4286870000000001E-4</c:v>
                </c:pt>
                <c:pt idx="16450">
                  <c:v>1.4153510000000001E-4</c:v>
                </c:pt>
                <c:pt idx="16451">
                  <c:v>1.5520780000000001E-4</c:v>
                </c:pt>
                <c:pt idx="16452">
                  <c:v>1.5520780000000001E-4</c:v>
                </c:pt>
                <c:pt idx="16453">
                  <c:v>4.9292400000000005E-4</c:v>
                </c:pt>
                <c:pt idx="16454">
                  <c:v>4.9595379999999999E-4</c:v>
                </c:pt>
                <c:pt idx="16455">
                  <c:v>4.9208230000000002E-4</c:v>
                </c:pt>
                <c:pt idx="16456">
                  <c:v>4.9592379999999995E-4</c:v>
                </c:pt>
                <c:pt idx="16457">
                  <c:v>5.1941230000000001E-4</c:v>
                </c:pt>
                <c:pt idx="16458">
                  <c:v>5.4933840000000005E-4</c:v>
                </c:pt>
                <c:pt idx="16459">
                  <c:v>5.722527E-4</c:v>
                </c:pt>
                <c:pt idx="16460">
                  <c:v>5.9194580000000003E-4</c:v>
                </c:pt>
                <c:pt idx="16461">
                  <c:v>5.9117209999999998E-4</c:v>
                </c:pt>
                <c:pt idx="16462">
                  <c:v>5.9180729999999996E-4</c:v>
                </c:pt>
                <c:pt idx="16463">
                  <c:v>6.1278120000000003E-4</c:v>
                </c:pt>
                <c:pt idx="16464">
                  <c:v>7.6201739999999995E-4</c:v>
                </c:pt>
                <c:pt idx="16465">
                  <c:v>7.7149810000000005E-4</c:v>
                </c:pt>
                <c:pt idx="16466">
                  <c:v>7.8381999999999996E-4</c:v>
                </c:pt>
                <c:pt idx="16467">
                  <c:v>7.9388419999999998E-4</c:v>
                </c:pt>
                <c:pt idx="16468">
                  <c:v>7.9464330000000004E-4</c:v>
                </c:pt>
                <c:pt idx="16469">
                  <c:v>7.8956179999999999E-4</c:v>
                </c:pt>
                <c:pt idx="16470">
                  <c:v>7.8437799999999996E-4</c:v>
                </c:pt>
                <c:pt idx="16471">
                  <c:v>7.8369659999999995E-4</c:v>
                </c:pt>
                <c:pt idx="16472">
                  <c:v>7.8715519999999995E-4</c:v>
                </c:pt>
                <c:pt idx="16473">
                  <c:v>7.9155499999999999E-4</c:v>
                </c:pt>
                <c:pt idx="16474">
                  <c:v>7.9881389999999998E-4</c:v>
                </c:pt>
                <c:pt idx="16475">
                  <c:v>9.0179240000000003E-4</c:v>
                </c:pt>
                <c:pt idx="16476">
                  <c:v>9.1092219999999995E-4</c:v>
                </c:pt>
                <c:pt idx="16477">
                  <c:v>9.1973309999999998E-4</c:v>
                </c:pt>
                <c:pt idx="16478">
                  <c:v>9.2786669999999998E-4</c:v>
                </c:pt>
                <c:pt idx="16479">
                  <c:v>9.3301850000000004E-4</c:v>
                </c:pt>
                <c:pt idx="16480">
                  <c:v>9.3858090000000004E-4</c:v>
                </c:pt>
                <c:pt idx="16481">
                  <c:v>9.439114E-4</c:v>
                </c:pt>
                <c:pt idx="16482">
                  <c:v>9.4950269999999999E-4</c:v>
                </c:pt>
                <c:pt idx="16483">
                  <c:v>9.536182E-4</c:v>
                </c:pt>
                <c:pt idx="16484">
                  <c:v>9.552435E-4</c:v>
                </c:pt>
                <c:pt idx="16485">
                  <c:v>9.5794830000000002E-4</c:v>
                </c:pt>
                <c:pt idx="16486">
                  <c:v>1.018882E-3</c:v>
                </c:pt>
                <c:pt idx="16487">
                  <c:v>1.023391E-3</c:v>
                </c:pt>
                <c:pt idx="16488">
                  <c:v>1.026386E-3</c:v>
                </c:pt>
                <c:pt idx="16489">
                  <c:v>1.034648E-3</c:v>
                </c:pt>
                <c:pt idx="16490">
                  <c:v>1.0457369999999999E-3</c:v>
                </c:pt>
                <c:pt idx="16491">
                  <c:v>1.060278E-3</c:v>
                </c:pt>
                <c:pt idx="16492">
                  <c:v>1.077426E-3</c:v>
                </c:pt>
                <c:pt idx="16493">
                  <c:v>1.0927420000000001E-3</c:v>
                </c:pt>
                <c:pt idx="16494">
                  <c:v>1.1101069999999999E-3</c:v>
                </c:pt>
                <c:pt idx="16495">
                  <c:v>1.1162640000000001E-3</c:v>
                </c:pt>
                <c:pt idx="16496">
                  <c:v>1.1160129999999999E-3</c:v>
                </c:pt>
                <c:pt idx="16497">
                  <c:v>1.2508409999999999E-3</c:v>
                </c:pt>
                <c:pt idx="16498">
                  <c:v>1.2572970000000001E-3</c:v>
                </c:pt>
                <c:pt idx="16499">
                  <c:v>1.2579049999999999E-3</c:v>
                </c:pt>
                <c:pt idx="16500">
                  <c:v>1.257181E-3</c:v>
                </c:pt>
                <c:pt idx="16501">
                  <c:v>1.25629E-3</c:v>
                </c:pt>
                <c:pt idx="16502">
                  <c:v>1.260003E-3</c:v>
                </c:pt>
                <c:pt idx="16503">
                  <c:v>1.270981E-3</c:v>
                </c:pt>
                <c:pt idx="16504">
                  <c:v>1.2806180000000001E-3</c:v>
                </c:pt>
                <c:pt idx="16505">
                  <c:v>1.2912729999999999E-3</c:v>
                </c:pt>
                <c:pt idx="16506">
                  <c:v>1.30058E-3</c:v>
                </c:pt>
                <c:pt idx="16507">
                  <c:v>1.305479E-3</c:v>
                </c:pt>
                <c:pt idx="16508">
                  <c:v>1.3106999999999999E-3</c:v>
                </c:pt>
                <c:pt idx="16509">
                  <c:v>1.3102330000000001E-3</c:v>
                </c:pt>
                <c:pt idx="16510">
                  <c:v>1.309815E-3</c:v>
                </c:pt>
                <c:pt idx="16511">
                  <c:v>1.3094420000000001E-3</c:v>
                </c:pt>
                <c:pt idx="16512">
                  <c:v>1.309052E-3</c:v>
                </c:pt>
                <c:pt idx="16513">
                  <c:v>1.308593E-3</c:v>
                </c:pt>
                <c:pt idx="16514">
                  <c:v>1.308313E-3</c:v>
                </c:pt>
                <c:pt idx="16515">
                  <c:v>1.3079400000000001E-3</c:v>
                </c:pt>
                <c:pt idx="16516">
                  <c:v>1.30759E-3</c:v>
                </c:pt>
                <c:pt idx="16517">
                  <c:v>1.307269E-3</c:v>
                </c:pt>
                <c:pt idx="16518">
                  <c:v>1.306935E-3</c:v>
                </c:pt>
                <c:pt idx="16519">
                  <c:v>1.3033719999999999E-3</c:v>
                </c:pt>
                <c:pt idx="16520">
                  <c:v>1.3032499999999999E-3</c:v>
                </c:pt>
                <c:pt idx="16521">
                  <c:v>1.302987E-3</c:v>
                </c:pt>
                <c:pt idx="16522">
                  <c:v>1.3028720000000001E-3</c:v>
                </c:pt>
                <c:pt idx="16523">
                  <c:v>1.302716E-3</c:v>
                </c:pt>
                <c:pt idx="16524">
                  <c:v>1.302536E-3</c:v>
                </c:pt>
                <c:pt idx="16525">
                  <c:v>1.3023589999999999E-3</c:v>
                </c:pt>
                <c:pt idx="16526">
                  <c:v>1.302236E-3</c:v>
                </c:pt>
                <c:pt idx="16527">
                  <c:v>1.302096E-3</c:v>
                </c:pt>
                <c:pt idx="16528">
                  <c:v>1.3019399999999999E-3</c:v>
                </c:pt>
                <c:pt idx="16529">
                  <c:v>1.301799E-3</c:v>
                </c:pt>
                <c:pt idx="16530">
                  <c:v>1.300294E-3</c:v>
                </c:pt>
                <c:pt idx="16531">
                  <c:v>1.300215E-3</c:v>
                </c:pt>
                <c:pt idx="16532">
                  <c:v>1.3000990000000001E-3</c:v>
                </c:pt>
                <c:pt idx="16533">
                  <c:v>1.3000360000000001E-3</c:v>
                </c:pt>
                <c:pt idx="16534">
                  <c:v>1.2999039999999999E-3</c:v>
                </c:pt>
                <c:pt idx="16535">
                  <c:v>1.2998790000000001E-3</c:v>
                </c:pt>
                <c:pt idx="16536">
                  <c:v>1.299801E-3</c:v>
                </c:pt>
                <c:pt idx="16537">
                  <c:v>1.2997110000000001E-3</c:v>
                </c:pt>
                <c:pt idx="16538">
                  <c:v>1.2996679999999999E-3</c:v>
                </c:pt>
                <c:pt idx="16539">
                  <c:v>1.2996240000000001E-3</c:v>
                </c:pt>
                <c:pt idx="16540">
                  <c:v>1.2995680000000001E-3</c:v>
                </c:pt>
                <c:pt idx="16541">
                  <c:v>1.298797E-3</c:v>
                </c:pt>
                <c:pt idx="16542">
                  <c:v>1.2987949999999999E-3</c:v>
                </c:pt>
                <c:pt idx="16543">
                  <c:v>1.298748E-3</c:v>
                </c:pt>
                <c:pt idx="16544">
                  <c:v>1.2987000000000001E-3</c:v>
                </c:pt>
                <c:pt idx="16545">
                  <c:v>1.2987039999999999E-3</c:v>
                </c:pt>
                <c:pt idx="16546">
                  <c:v>1.2986359999999999E-3</c:v>
                </c:pt>
                <c:pt idx="16547">
                  <c:v>1.2985869999999999E-3</c:v>
                </c:pt>
                <c:pt idx="16548">
                  <c:v>1.29857E-3</c:v>
                </c:pt>
                <c:pt idx="16549">
                  <c:v>1.298486E-3</c:v>
                </c:pt>
                <c:pt idx="16550">
                  <c:v>1.2984940000000001E-3</c:v>
                </c:pt>
                <c:pt idx="16551">
                  <c:v>1.298439E-3</c:v>
                </c:pt>
                <c:pt idx="16552">
                  <c:v>1.298018E-3</c:v>
                </c:pt>
                <c:pt idx="16553">
                  <c:v>1.2979809999999999E-3</c:v>
                </c:pt>
                <c:pt idx="16554">
                  <c:v>1.2979790000000001E-3</c:v>
                </c:pt>
                <c:pt idx="16555">
                  <c:v>1.297966E-3</c:v>
                </c:pt>
                <c:pt idx="16556">
                  <c:v>1.2978849999999999E-3</c:v>
                </c:pt>
                <c:pt idx="16557">
                  <c:v>1.297891E-3</c:v>
                </c:pt>
                <c:pt idx="16558">
                  <c:v>1.297887E-3</c:v>
                </c:pt>
                <c:pt idx="16559">
                  <c:v>1.297798E-3</c:v>
                </c:pt>
                <c:pt idx="16560">
                  <c:v>1.2978250000000001E-3</c:v>
                </c:pt>
                <c:pt idx="16561">
                  <c:v>1.2977939999999999E-3</c:v>
                </c:pt>
                <c:pt idx="16562">
                  <c:v>1.297763E-3</c:v>
                </c:pt>
                <c:pt idx="16563">
                  <c:v>1.2973290000000001E-3</c:v>
                </c:pt>
                <c:pt idx="16564">
                  <c:v>1.2973170000000001E-3</c:v>
                </c:pt>
                <c:pt idx="16565">
                  <c:v>1.2972470000000001E-3</c:v>
                </c:pt>
                <c:pt idx="16566">
                  <c:v>1.297238E-3</c:v>
                </c:pt>
                <c:pt idx="16567">
                  <c:v>1.2972319999999999E-3</c:v>
                </c:pt>
                <c:pt idx="16568">
                  <c:v>1.297192E-3</c:v>
                </c:pt>
                <c:pt idx="16569">
                  <c:v>1.297157E-3</c:v>
                </c:pt>
                <c:pt idx="16570">
                  <c:v>1.2971230000000001E-3</c:v>
                </c:pt>
                <c:pt idx="16571">
                  <c:v>1.2971199999999999E-3</c:v>
                </c:pt>
                <c:pt idx="16572">
                  <c:v>1.297061E-3</c:v>
                </c:pt>
                <c:pt idx="16573">
                  <c:v>1.297049E-3</c:v>
                </c:pt>
                <c:pt idx="16574">
                  <c:v>1.2966080000000001E-3</c:v>
                </c:pt>
                <c:pt idx="16575">
                  <c:v>1.2965190000000001E-3</c:v>
                </c:pt>
                <c:pt idx="16576">
                  <c:v>1.2964960000000001E-3</c:v>
                </c:pt>
                <c:pt idx="16577">
                  <c:v>1.296469E-3</c:v>
                </c:pt>
                <c:pt idx="16578">
                  <c:v>1.296422E-3</c:v>
                </c:pt>
                <c:pt idx="16579">
                  <c:v>1.296391E-3</c:v>
                </c:pt>
                <c:pt idx="16580">
                  <c:v>1.296338E-3</c:v>
                </c:pt>
                <c:pt idx="16581">
                  <c:v>1.29634E-3</c:v>
                </c:pt>
                <c:pt idx="16582">
                  <c:v>1.2962889999999999E-3</c:v>
                </c:pt>
                <c:pt idx="16583">
                  <c:v>1.296214E-3</c:v>
                </c:pt>
                <c:pt idx="16584">
                  <c:v>1.296218E-3</c:v>
                </c:pt>
                <c:pt idx="16585">
                  <c:v>1.295689E-3</c:v>
                </c:pt>
                <c:pt idx="16586">
                  <c:v>1.2956109999999999E-3</c:v>
                </c:pt>
                <c:pt idx="16587">
                  <c:v>1.2956389999999999E-3</c:v>
                </c:pt>
                <c:pt idx="16588">
                  <c:v>1.2955620000000001E-3</c:v>
                </c:pt>
                <c:pt idx="16589">
                  <c:v>1.2955079999999999E-3</c:v>
                </c:pt>
                <c:pt idx="16590">
                  <c:v>1.2954259999999999E-3</c:v>
                </c:pt>
                <c:pt idx="16591">
                  <c:v>1.295467E-3</c:v>
                </c:pt>
                <c:pt idx="16592">
                  <c:v>1.2953820000000001E-3</c:v>
                </c:pt>
                <c:pt idx="16593">
                  <c:v>1.2953400000000001E-3</c:v>
                </c:pt>
                <c:pt idx="16594">
                  <c:v>1.2952619999999999E-3</c:v>
                </c:pt>
                <c:pt idx="16595">
                  <c:v>1.2952860000000001E-3</c:v>
                </c:pt>
                <c:pt idx="16596">
                  <c:v>1.29458E-3</c:v>
                </c:pt>
                <c:pt idx="16597">
                  <c:v>1.294618E-3</c:v>
                </c:pt>
                <c:pt idx="16598">
                  <c:v>1.294569E-3</c:v>
                </c:pt>
                <c:pt idx="16599">
                  <c:v>1.2945109999999999E-3</c:v>
                </c:pt>
                <c:pt idx="16600">
                  <c:v>1.294482E-3</c:v>
                </c:pt>
                <c:pt idx="16601">
                  <c:v>1.2944219999999999E-3</c:v>
                </c:pt>
                <c:pt idx="16602">
                  <c:v>1.2943760000000001E-3</c:v>
                </c:pt>
                <c:pt idx="16603">
                  <c:v>1.2943469999999999E-3</c:v>
                </c:pt>
                <c:pt idx="16604">
                  <c:v>1.2942870000000001E-3</c:v>
                </c:pt>
                <c:pt idx="16605">
                  <c:v>1.294241E-3</c:v>
                </c:pt>
                <c:pt idx="16606">
                  <c:v>1.29425E-3</c:v>
                </c:pt>
                <c:pt idx="16607">
                  <c:v>1.2936429999999999E-3</c:v>
                </c:pt>
                <c:pt idx="16608">
                  <c:v>1.2935850000000001E-3</c:v>
                </c:pt>
                <c:pt idx="16609">
                  <c:v>1.2935379999999999E-3</c:v>
                </c:pt>
                <c:pt idx="16610">
                  <c:v>1.2935080000000001E-3</c:v>
                </c:pt>
                <c:pt idx="16611">
                  <c:v>1.2934450000000001E-3</c:v>
                </c:pt>
                <c:pt idx="16612">
                  <c:v>1.293404E-3</c:v>
                </c:pt>
                <c:pt idx="16613">
                  <c:v>1.2933860000000001E-3</c:v>
                </c:pt>
                <c:pt idx="16614">
                  <c:v>1.293331E-3</c:v>
                </c:pt>
                <c:pt idx="16615">
                  <c:v>1.2932499999999999E-3</c:v>
                </c:pt>
                <c:pt idx="16616">
                  <c:v>1.2932289999999999E-3</c:v>
                </c:pt>
                <c:pt idx="16617">
                  <c:v>1.2931500000000001E-3</c:v>
                </c:pt>
                <c:pt idx="16618">
                  <c:v>1.2926039999999999E-3</c:v>
                </c:pt>
                <c:pt idx="16619">
                  <c:v>1.292554E-3</c:v>
                </c:pt>
                <c:pt idx="16620">
                  <c:v>1.292538E-3</c:v>
                </c:pt>
                <c:pt idx="16621">
                  <c:v>1.2925149999999999E-3</c:v>
                </c:pt>
                <c:pt idx="16622">
                  <c:v>1.2924880000000001E-3</c:v>
                </c:pt>
                <c:pt idx="16623">
                  <c:v>1.2924119999999999E-3</c:v>
                </c:pt>
                <c:pt idx="16624">
                  <c:v>1.292395E-3</c:v>
                </c:pt>
                <c:pt idx="16625">
                  <c:v>1.2923660000000001E-3</c:v>
                </c:pt>
                <c:pt idx="16626">
                  <c:v>1.2923310000000001E-3</c:v>
                </c:pt>
                <c:pt idx="16627">
                  <c:v>1.292327E-3</c:v>
                </c:pt>
                <c:pt idx="16628">
                  <c:v>1.29221E-3</c:v>
                </c:pt>
                <c:pt idx="16629">
                  <c:v>1.2917110000000001E-3</c:v>
                </c:pt>
                <c:pt idx="16630">
                  <c:v>1.291691E-3</c:v>
                </c:pt>
                <c:pt idx="16631">
                  <c:v>1.291646E-3</c:v>
                </c:pt>
                <c:pt idx="16632">
                  <c:v>1.2915859999999999E-3</c:v>
                </c:pt>
                <c:pt idx="16633">
                  <c:v>1.291583E-3</c:v>
                </c:pt>
                <c:pt idx="16634">
                  <c:v>1.291569E-3</c:v>
                </c:pt>
                <c:pt idx="16635">
                  <c:v>1.291494E-3</c:v>
                </c:pt>
                <c:pt idx="16636">
                  <c:v>1.2914700000000001E-3</c:v>
                </c:pt>
                <c:pt idx="16637">
                  <c:v>1.2914350000000001E-3</c:v>
                </c:pt>
                <c:pt idx="16638">
                  <c:v>1.2913849999999999E-3</c:v>
                </c:pt>
                <c:pt idx="16639">
                  <c:v>1.291375E-3</c:v>
                </c:pt>
                <c:pt idx="16640">
                  <c:v>1.2908920000000001E-3</c:v>
                </c:pt>
                <c:pt idx="16641">
                  <c:v>1.290865E-3</c:v>
                </c:pt>
                <c:pt idx="16642">
                  <c:v>1.29083E-3</c:v>
                </c:pt>
                <c:pt idx="16643">
                  <c:v>1.29079E-3</c:v>
                </c:pt>
                <c:pt idx="16644">
                  <c:v>1.2907490000000001E-3</c:v>
                </c:pt>
                <c:pt idx="16645">
                  <c:v>1.290706E-3</c:v>
                </c:pt>
                <c:pt idx="16646">
                  <c:v>1.29071E-3</c:v>
                </c:pt>
                <c:pt idx="16647">
                  <c:v>1.2906479999999999E-3</c:v>
                </c:pt>
                <c:pt idx="16648">
                  <c:v>1.2906149999999999E-3</c:v>
                </c:pt>
                <c:pt idx="16649">
                  <c:v>1.2906059999999999E-3</c:v>
                </c:pt>
                <c:pt idx="16650">
                  <c:v>1.290582E-3</c:v>
                </c:pt>
                <c:pt idx="16651">
                  <c:v>1.2901379999999999E-3</c:v>
                </c:pt>
                <c:pt idx="16652">
                  <c:v>1.2900819999999999E-3</c:v>
                </c:pt>
                <c:pt idx="16653">
                  <c:v>1.2900489999999999E-3</c:v>
                </c:pt>
                <c:pt idx="16654">
                  <c:v>1.2900640000000001E-3</c:v>
                </c:pt>
                <c:pt idx="16655">
                  <c:v>1.290051E-3</c:v>
                </c:pt>
                <c:pt idx="16656">
                  <c:v>1.29002E-3</c:v>
                </c:pt>
                <c:pt idx="16657">
                  <c:v>1.2899750000000001E-3</c:v>
                </c:pt>
                <c:pt idx="16658">
                  <c:v>1.290011E-3</c:v>
                </c:pt>
                <c:pt idx="16659">
                  <c:v>1.289938E-3</c:v>
                </c:pt>
                <c:pt idx="16660">
                  <c:v>1.28991E-3</c:v>
                </c:pt>
                <c:pt idx="16661">
                  <c:v>1.289903E-3</c:v>
                </c:pt>
                <c:pt idx="16662">
                  <c:v>1.289501E-3</c:v>
                </c:pt>
                <c:pt idx="16663">
                  <c:v>1.289538E-3</c:v>
                </c:pt>
                <c:pt idx="16664">
                  <c:v>1.289487E-3</c:v>
                </c:pt>
                <c:pt idx="16665">
                  <c:v>1.2894549999999999E-3</c:v>
                </c:pt>
                <c:pt idx="16666">
                  <c:v>1.289428E-3</c:v>
                </c:pt>
                <c:pt idx="16667">
                  <c:v>1.289419E-3</c:v>
                </c:pt>
                <c:pt idx="16668">
                  <c:v>1.28943E-3</c:v>
                </c:pt>
                <c:pt idx="16669">
                  <c:v>1.2893550000000001E-3</c:v>
                </c:pt>
                <c:pt idx="16670">
                  <c:v>1.2893939999999999E-3</c:v>
                </c:pt>
                <c:pt idx="16671">
                  <c:v>1.28937E-3</c:v>
                </c:pt>
                <c:pt idx="16672">
                  <c:v>1.289311E-3</c:v>
                </c:pt>
                <c:pt idx="16673">
                  <c:v>1.289072E-3</c:v>
                </c:pt>
                <c:pt idx="16674">
                  <c:v>1.2890709999999999E-3</c:v>
                </c:pt>
                <c:pt idx="16675">
                  <c:v>1.289089E-3</c:v>
                </c:pt>
                <c:pt idx="16676">
                  <c:v>1.2890449999999999E-3</c:v>
                </c:pt>
                <c:pt idx="16677">
                  <c:v>1.289026E-3</c:v>
                </c:pt>
                <c:pt idx="16678">
                  <c:v>1.288993E-3</c:v>
                </c:pt>
                <c:pt idx="16679">
                  <c:v>1.288965E-3</c:v>
                </c:pt>
                <c:pt idx="16680">
                  <c:v>1.2889430000000001E-3</c:v>
                </c:pt>
                <c:pt idx="16681">
                  <c:v>1.288949E-3</c:v>
                </c:pt>
                <c:pt idx="16682">
                  <c:v>1.288918E-3</c:v>
                </c:pt>
                <c:pt idx="16683">
                  <c:v>1.288911E-3</c:v>
                </c:pt>
                <c:pt idx="16684">
                  <c:v>1.2887230000000001E-3</c:v>
                </c:pt>
                <c:pt idx="16685">
                  <c:v>1.288654E-3</c:v>
                </c:pt>
                <c:pt idx="16686">
                  <c:v>1.288712E-3</c:v>
                </c:pt>
                <c:pt idx="16687">
                  <c:v>1.2886309999999999E-3</c:v>
                </c:pt>
                <c:pt idx="16688">
                  <c:v>1.2886270000000001E-3</c:v>
                </c:pt>
                <c:pt idx="16689">
                  <c:v>1.288661E-3</c:v>
                </c:pt>
                <c:pt idx="16690">
                  <c:v>1.2886079999999999E-3</c:v>
                </c:pt>
                <c:pt idx="16691">
                  <c:v>1.288591E-3</c:v>
                </c:pt>
                <c:pt idx="16692">
                  <c:v>1.2886060000000001E-3</c:v>
                </c:pt>
                <c:pt idx="16693">
                  <c:v>1.2886029999999999E-3</c:v>
                </c:pt>
                <c:pt idx="16694">
                  <c:v>1.2885500000000001E-3</c:v>
                </c:pt>
                <c:pt idx="16695">
                  <c:v>1.288453E-3</c:v>
                </c:pt>
                <c:pt idx="16696">
                  <c:v>1.2884699999999999E-3</c:v>
                </c:pt>
                <c:pt idx="16697">
                  <c:v>1.288467E-3</c:v>
                </c:pt>
                <c:pt idx="16698">
                  <c:v>1.2884560000000001E-3</c:v>
                </c:pt>
                <c:pt idx="16699">
                  <c:v>1.2884249999999999E-3</c:v>
                </c:pt>
                <c:pt idx="16700">
                  <c:v>1.28841E-3</c:v>
                </c:pt>
                <c:pt idx="16701">
                  <c:v>1.2884050000000001E-3</c:v>
                </c:pt>
                <c:pt idx="16702">
                  <c:v>1.2883720000000001E-3</c:v>
                </c:pt>
                <c:pt idx="16703">
                  <c:v>1.288385E-3</c:v>
                </c:pt>
                <c:pt idx="16704">
                  <c:v>1.288361E-3</c:v>
                </c:pt>
                <c:pt idx="16705">
                  <c:v>1.2883529999999999E-3</c:v>
                </c:pt>
                <c:pt idx="16706">
                  <c:v>1.2883689999999999E-3</c:v>
                </c:pt>
                <c:pt idx="16707">
                  <c:v>1.2883090000000001E-3</c:v>
                </c:pt>
                <c:pt idx="16708">
                  <c:v>1.2882919999999999E-3</c:v>
                </c:pt>
                <c:pt idx="16709">
                  <c:v>1.2882519999999999E-3</c:v>
                </c:pt>
                <c:pt idx="16710">
                  <c:v>1.2882200000000001E-3</c:v>
                </c:pt>
                <c:pt idx="16711">
                  <c:v>1.288254E-3</c:v>
                </c:pt>
                <c:pt idx="16712">
                  <c:v>1.288275E-3</c:v>
                </c:pt>
                <c:pt idx="16713">
                  <c:v>1.2882460000000001E-3</c:v>
                </c:pt>
                <c:pt idx="16714">
                  <c:v>1.2882379999999999E-3</c:v>
                </c:pt>
                <c:pt idx="16715">
                  <c:v>1.2881990000000001E-3</c:v>
                </c:pt>
                <c:pt idx="16716">
                  <c:v>1.2882340000000001E-3</c:v>
                </c:pt>
                <c:pt idx="16717">
                  <c:v>1.288127E-3</c:v>
                </c:pt>
                <c:pt idx="16718">
                  <c:v>1.288183E-3</c:v>
                </c:pt>
                <c:pt idx="16719">
                  <c:v>1.2881660000000001E-3</c:v>
                </c:pt>
                <c:pt idx="16720">
                  <c:v>1.2881699999999999E-3</c:v>
                </c:pt>
                <c:pt idx="16721">
                  <c:v>1.288183E-3</c:v>
                </c:pt>
                <c:pt idx="16722">
                  <c:v>1.2881489999999999E-3</c:v>
                </c:pt>
                <c:pt idx="16723">
                  <c:v>1.288155E-3</c:v>
                </c:pt>
                <c:pt idx="16724">
                  <c:v>1.2881240000000001E-3</c:v>
                </c:pt>
                <c:pt idx="16725">
                  <c:v>1.2881609999999999E-3</c:v>
                </c:pt>
                <c:pt idx="16726">
                  <c:v>1.2881310000000001E-3</c:v>
                </c:pt>
                <c:pt idx="16727">
                  <c:v>1.2881290000000001E-3</c:v>
                </c:pt>
                <c:pt idx="16728">
                  <c:v>1.2881660000000001E-3</c:v>
                </c:pt>
                <c:pt idx="16729">
                  <c:v>1.2880980000000001E-3</c:v>
                </c:pt>
                <c:pt idx="16730">
                  <c:v>1.288137E-3</c:v>
                </c:pt>
                <c:pt idx="16731">
                  <c:v>1.2881240000000001E-3</c:v>
                </c:pt>
                <c:pt idx="16732">
                  <c:v>1.2881399999999999E-3</c:v>
                </c:pt>
                <c:pt idx="16733">
                  <c:v>1.2881220000000001E-3</c:v>
                </c:pt>
                <c:pt idx="16734">
                  <c:v>1.288167E-3</c:v>
                </c:pt>
                <c:pt idx="16735">
                  <c:v>1.2881539999999999E-3</c:v>
                </c:pt>
                <c:pt idx="16736">
                  <c:v>1.2881119999999999E-3</c:v>
                </c:pt>
                <c:pt idx="16737">
                  <c:v>1.2880789999999999E-3</c:v>
                </c:pt>
                <c:pt idx="16738">
                  <c:v>1.288094E-3</c:v>
                </c:pt>
                <c:pt idx="16739">
                  <c:v>1.2881430000000001E-3</c:v>
                </c:pt>
                <c:pt idx="16740">
                  <c:v>1.28809E-3</c:v>
                </c:pt>
                <c:pt idx="16741">
                  <c:v>1.2880960000000001E-3</c:v>
                </c:pt>
                <c:pt idx="16742">
                  <c:v>1.288108E-3</c:v>
                </c:pt>
                <c:pt idx="16743">
                  <c:v>1.288109E-3</c:v>
                </c:pt>
                <c:pt idx="16744">
                  <c:v>1.288115E-3</c:v>
                </c:pt>
                <c:pt idx="16745">
                  <c:v>1.28813E-3</c:v>
                </c:pt>
                <c:pt idx="16746">
                  <c:v>1.2881069999999999E-3</c:v>
                </c:pt>
                <c:pt idx="16747">
                  <c:v>1.288169E-3</c:v>
                </c:pt>
                <c:pt idx="16748">
                  <c:v>1.288148E-3</c:v>
                </c:pt>
                <c:pt idx="16749">
                  <c:v>1.2881450000000001E-3</c:v>
                </c:pt>
                <c:pt idx="16750">
                  <c:v>1.2881570000000001E-3</c:v>
                </c:pt>
                <c:pt idx="16751">
                  <c:v>1.2881539999999999E-3</c:v>
                </c:pt>
                <c:pt idx="16752">
                  <c:v>1.2881380000000001E-3</c:v>
                </c:pt>
                <c:pt idx="16753">
                  <c:v>1.2881489999999999E-3</c:v>
                </c:pt>
                <c:pt idx="16754">
                  <c:v>1.2881380000000001E-3</c:v>
                </c:pt>
                <c:pt idx="16755">
                  <c:v>1.288134E-3</c:v>
                </c:pt>
                <c:pt idx="16756">
                  <c:v>1.288144E-3</c:v>
                </c:pt>
                <c:pt idx="16757">
                  <c:v>1.2881640000000001E-3</c:v>
                </c:pt>
                <c:pt idx="16758">
                  <c:v>1.288141E-3</c:v>
                </c:pt>
                <c:pt idx="16759">
                  <c:v>1.288162E-3</c:v>
                </c:pt>
                <c:pt idx="16760">
                  <c:v>1.2881710000000001E-3</c:v>
                </c:pt>
                <c:pt idx="16761">
                  <c:v>1.2881979999999999E-3</c:v>
                </c:pt>
                <c:pt idx="16762">
                  <c:v>1.288265E-3</c:v>
                </c:pt>
                <c:pt idx="16763">
                  <c:v>1.288247E-3</c:v>
                </c:pt>
                <c:pt idx="16764">
                  <c:v>1.2882670000000001E-3</c:v>
                </c:pt>
                <c:pt idx="16765">
                  <c:v>1.288261E-3</c:v>
                </c:pt>
                <c:pt idx="16766">
                  <c:v>1.288254E-3</c:v>
                </c:pt>
                <c:pt idx="16767">
                  <c:v>1.2882729999999999E-3</c:v>
                </c:pt>
                <c:pt idx="16768">
                  <c:v>1.2882460000000001E-3</c:v>
                </c:pt>
                <c:pt idx="16769">
                  <c:v>1.288263E-3</c:v>
                </c:pt>
                <c:pt idx="16770">
                  <c:v>1.2882799999999999E-3</c:v>
                </c:pt>
                <c:pt idx="16771">
                  <c:v>1.2882589999999999E-3</c:v>
                </c:pt>
                <c:pt idx="16772">
                  <c:v>1.2882729999999999E-3</c:v>
                </c:pt>
                <c:pt idx="16773">
                  <c:v>1.28827E-3</c:v>
                </c:pt>
                <c:pt idx="16774">
                  <c:v>1.2883269999999999E-3</c:v>
                </c:pt>
                <c:pt idx="16775">
                  <c:v>1.288272E-3</c:v>
                </c:pt>
                <c:pt idx="16776">
                  <c:v>1.288296E-3</c:v>
                </c:pt>
                <c:pt idx="16777">
                  <c:v>1.288321E-3</c:v>
                </c:pt>
                <c:pt idx="16778">
                  <c:v>1.288336E-3</c:v>
                </c:pt>
                <c:pt idx="16779">
                  <c:v>1.2883599999999999E-3</c:v>
                </c:pt>
                <c:pt idx="16780">
                  <c:v>1.288336E-3</c:v>
                </c:pt>
                <c:pt idx="16781">
                  <c:v>1.2883599999999999E-3</c:v>
                </c:pt>
                <c:pt idx="16782">
                  <c:v>1.288317E-3</c:v>
                </c:pt>
                <c:pt idx="16783">
                  <c:v>1.288434E-3</c:v>
                </c:pt>
                <c:pt idx="16784">
                  <c:v>1.2884019999999999E-3</c:v>
                </c:pt>
                <c:pt idx="16785">
                  <c:v>1.2884400000000001E-3</c:v>
                </c:pt>
                <c:pt idx="16786">
                  <c:v>1.2884719999999999E-3</c:v>
                </c:pt>
                <c:pt idx="16787">
                  <c:v>1.288413E-3</c:v>
                </c:pt>
                <c:pt idx="16788">
                  <c:v>1.288401E-3</c:v>
                </c:pt>
                <c:pt idx="16789">
                  <c:v>1.2883949999999999E-3</c:v>
                </c:pt>
                <c:pt idx="16790">
                  <c:v>1.2883840000000001E-3</c:v>
                </c:pt>
                <c:pt idx="16791">
                  <c:v>1.2883899999999999E-3</c:v>
                </c:pt>
                <c:pt idx="16792">
                  <c:v>1.2884389999999999E-3</c:v>
                </c:pt>
                <c:pt idx="16793">
                  <c:v>1.2884229999999999E-3</c:v>
                </c:pt>
                <c:pt idx="16794">
                  <c:v>1.2885100000000001E-3</c:v>
                </c:pt>
                <c:pt idx="16795">
                  <c:v>1.2885049999999999E-3</c:v>
                </c:pt>
                <c:pt idx="16796">
                  <c:v>1.2884750000000001E-3</c:v>
                </c:pt>
                <c:pt idx="16797">
                  <c:v>1.2885030000000001E-3</c:v>
                </c:pt>
                <c:pt idx="16798">
                  <c:v>1.288485E-3</c:v>
                </c:pt>
                <c:pt idx="16799">
                  <c:v>1.2884999999999999E-3</c:v>
                </c:pt>
                <c:pt idx="16800">
                  <c:v>1.288532E-3</c:v>
                </c:pt>
                <c:pt idx="16801">
                  <c:v>1.28856E-3</c:v>
                </c:pt>
                <c:pt idx="16802">
                  <c:v>1.2885640000000001E-3</c:v>
                </c:pt>
                <c:pt idx="16803">
                  <c:v>1.288546E-3</c:v>
                </c:pt>
                <c:pt idx="16804">
                  <c:v>1.288577E-3</c:v>
                </c:pt>
                <c:pt idx="16805">
                  <c:v>1.288642E-3</c:v>
                </c:pt>
                <c:pt idx="16806">
                  <c:v>1.288656E-3</c:v>
                </c:pt>
                <c:pt idx="16807">
                  <c:v>1.288651E-3</c:v>
                </c:pt>
                <c:pt idx="16808">
                  <c:v>1.288684E-3</c:v>
                </c:pt>
                <c:pt idx="16809">
                  <c:v>1.2887040000000001E-3</c:v>
                </c:pt>
                <c:pt idx="16810">
                  <c:v>1.288684E-3</c:v>
                </c:pt>
                <c:pt idx="16811">
                  <c:v>1.2886989999999999E-3</c:v>
                </c:pt>
                <c:pt idx="16812">
                  <c:v>1.2887040000000001E-3</c:v>
                </c:pt>
                <c:pt idx="16813">
                  <c:v>1.2887300000000001E-3</c:v>
                </c:pt>
                <c:pt idx="16814">
                  <c:v>1.288715E-3</c:v>
                </c:pt>
                <c:pt idx="16815">
                  <c:v>1.2887199999999999E-3</c:v>
                </c:pt>
                <c:pt idx="16816">
                  <c:v>1.288857E-3</c:v>
                </c:pt>
                <c:pt idx="16817">
                  <c:v>1.2888730000000001E-3</c:v>
                </c:pt>
                <c:pt idx="16818">
                  <c:v>1.2888559999999999E-3</c:v>
                </c:pt>
                <c:pt idx="16819">
                  <c:v>1.288843E-3</c:v>
                </c:pt>
                <c:pt idx="16820">
                  <c:v>1.2888450000000001E-3</c:v>
                </c:pt>
                <c:pt idx="16821">
                  <c:v>1.288881E-3</c:v>
                </c:pt>
                <c:pt idx="16822">
                  <c:v>1.28889E-3</c:v>
                </c:pt>
                <c:pt idx="16823">
                  <c:v>1.2889279999999999E-3</c:v>
                </c:pt>
                <c:pt idx="16824">
                  <c:v>1.288885E-3</c:v>
                </c:pt>
                <c:pt idx="16825">
                  <c:v>1.2888839999999999E-3</c:v>
                </c:pt>
                <c:pt idx="16826">
                  <c:v>1.288885E-3</c:v>
                </c:pt>
                <c:pt idx="16827">
                  <c:v>1.2889990000000001E-3</c:v>
                </c:pt>
                <c:pt idx="16828">
                  <c:v>1.2889430000000001E-3</c:v>
                </c:pt>
                <c:pt idx="16829">
                  <c:v>1.2889690000000001E-3</c:v>
                </c:pt>
                <c:pt idx="16830">
                  <c:v>1.2890029999999999E-3</c:v>
                </c:pt>
                <c:pt idx="16831">
                  <c:v>1.2890130000000001E-3</c:v>
                </c:pt>
                <c:pt idx="16832">
                  <c:v>1.28903E-3</c:v>
                </c:pt>
                <c:pt idx="16833">
                  <c:v>1.2890250000000001E-3</c:v>
                </c:pt>
                <c:pt idx="16834">
                  <c:v>1.2890270000000001E-3</c:v>
                </c:pt>
                <c:pt idx="16835">
                  <c:v>1.289059E-3</c:v>
                </c:pt>
                <c:pt idx="16836">
                  <c:v>1.2890219999999999E-3</c:v>
                </c:pt>
                <c:pt idx="16837">
                  <c:v>1.289023E-3</c:v>
                </c:pt>
                <c:pt idx="16838">
                  <c:v>1.2891090000000001E-3</c:v>
                </c:pt>
                <c:pt idx="16839">
                  <c:v>1.289122E-3</c:v>
                </c:pt>
                <c:pt idx="16840">
                  <c:v>1.2891230000000001E-3</c:v>
                </c:pt>
                <c:pt idx="16841">
                  <c:v>1.2891409999999999E-3</c:v>
                </c:pt>
                <c:pt idx="16842">
                  <c:v>1.2892240000000001E-3</c:v>
                </c:pt>
                <c:pt idx="16843">
                  <c:v>1.2891999999999999E-3</c:v>
                </c:pt>
                <c:pt idx="16844">
                  <c:v>1.289182E-3</c:v>
                </c:pt>
                <c:pt idx="16845">
                  <c:v>1.2891910000000001E-3</c:v>
                </c:pt>
                <c:pt idx="16846">
                  <c:v>1.289185E-3</c:v>
                </c:pt>
                <c:pt idx="16847">
                  <c:v>1.2892229999999999E-3</c:v>
                </c:pt>
                <c:pt idx="16848">
                  <c:v>1.2892089999999999E-3</c:v>
                </c:pt>
                <c:pt idx="16849">
                  <c:v>1.2892190000000001E-3</c:v>
                </c:pt>
                <c:pt idx="16850">
                  <c:v>1.2892730000000001E-3</c:v>
                </c:pt>
                <c:pt idx="16851">
                  <c:v>1.289307E-3</c:v>
                </c:pt>
                <c:pt idx="16852">
                  <c:v>1.2892730000000001E-3</c:v>
                </c:pt>
                <c:pt idx="16853">
                  <c:v>1.289271E-3</c:v>
                </c:pt>
                <c:pt idx="16854">
                  <c:v>1.2892940000000001E-3</c:v>
                </c:pt>
                <c:pt idx="16855">
                  <c:v>1.289274E-3</c:v>
                </c:pt>
                <c:pt idx="16856">
                  <c:v>1.2892960000000001E-3</c:v>
                </c:pt>
                <c:pt idx="16857">
                  <c:v>1.28932E-3</c:v>
                </c:pt>
                <c:pt idx="16858">
                  <c:v>1.2893099999999999E-3</c:v>
                </c:pt>
                <c:pt idx="16859">
                  <c:v>1.289323E-3</c:v>
                </c:pt>
                <c:pt idx="16860">
                  <c:v>1.2893920000000001E-3</c:v>
                </c:pt>
                <c:pt idx="16861">
                  <c:v>1.289417E-3</c:v>
                </c:pt>
                <c:pt idx="16862">
                  <c:v>1.2894180000000001E-3</c:v>
                </c:pt>
                <c:pt idx="16863">
                  <c:v>1.289402E-3</c:v>
                </c:pt>
                <c:pt idx="16864">
                  <c:v>1.289437E-3</c:v>
                </c:pt>
                <c:pt idx="16865">
                  <c:v>1.2894510000000001E-3</c:v>
                </c:pt>
                <c:pt idx="16866">
                  <c:v>1.289461E-3</c:v>
                </c:pt>
                <c:pt idx="16867">
                  <c:v>1.2894549999999999E-3</c:v>
                </c:pt>
                <c:pt idx="16868">
                  <c:v>1.2894460000000001E-3</c:v>
                </c:pt>
                <c:pt idx="16869">
                  <c:v>1.2894429999999999E-3</c:v>
                </c:pt>
                <c:pt idx="16870">
                  <c:v>1.2894860000000001E-3</c:v>
                </c:pt>
                <c:pt idx="16871">
                  <c:v>1.289559E-3</c:v>
                </c:pt>
                <c:pt idx="16872">
                  <c:v>1.2895020000000001E-3</c:v>
                </c:pt>
                <c:pt idx="16873">
                  <c:v>1.2895280000000001E-3</c:v>
                </c:pt>
                <c:pt idx="16874">
                  <c:v>1.289566E-3</c:v>
                </c:pt>
                <c:pt idx="16875">
                  <c:v>1.289562E-3</c:v>
                </c:pt>
                <c:pt idx="16876">
                  <c:v>1.2895949999999999E-3</c:v>
                </c:pt>
                <c:pt idx="16877">
                  <c:v>1.289512E-3</c:v>
                </c:pt>
                <c:pt idx="16878">
                  <c:v>1.289583E-3</c:v>
                </c:pt>
                <c:pt idx="16879">
                  <c:v>1.289543E-3</c:v>
                </c:pt>
                <c:pt idx="16880">
                  <c:v>1.289562E-3</c:v>
                </c:pt>
                <c:pt idx="16881">
                  <c:v>1.289606E-3</c:v>
                </c:pt>
                <c:pt idx="16882">
                  <c:v>1.2896419999999999E-3</c:v>
                </c:pt>
                <c:pt idx="16883">
                  <c:v>1.28969E-3</c:v>
                </c:pt>
                <c:pt idx="16884">
                  <c:v>1.2896699999999999E-3</c:v>
                </c:pt>
                <c:pt idx="16885">
                  <c:v>1.2896610000000001E-3</c:v>
                </c:pt>
                <c:pt idx="16886">
                  <c:v>1.2896470000000001E-3</c:v>
                </c:pt>
                <c:pt idx="16887">
                  <c:v>1.289667E-3</c:v>
                </c:pt>
                <c:pt idx="16888">
                  <c:v>1.2896540000000001E-3</c:v>
                </c:pt>
                <c:pt idx="16889">
                  <c:v>1.2896680000000001E-3</c:v>
                </c:pt>
                <c:pt idx="16890">
                  <c:v>1.2896850000000001E-3</c:v>
                </c:pt>
                <c:pt idx="16891">
                  <c:v>1.2896889999999999E-3</c:v>
                </c:pt>
                <c:pt idx="16892">
                  <c:v>1.289702E-3</c:v>
                </c:pt>
                <c:pt idx="16893">
                  <c:v>1.2897220000000001E-3</c:v>
                </c:pt>
                <c:pt idx="16894">
                  <c:v>1.2897500000000001E-3</c:v>
                </c:pt>
                <c:pt idx="16895">
                  <c:v>1.2897060000000001E-3</c:v>
                </c:pt>
                <c:pt idx="16896">
                  <c:v>1.2897270000000001E-3</c:v>
                </c:pt>
                <c:pt idx="16897">
                  <c:v>1.289707E-3</c:v>
                </c:pt>
                <c:pt idx="16898">
                  <c:v>1.289739E-3</c:v>
                </c:pt>
                <c:pt idx="16899">
                  <c:v>1.289753E-3</c:v>
                </c:pt>
                <c:pt idx="16900">
                  <c:v>1.289707E-3</c:v>
                </c:pt>
                <c:pt idx="16901">
                  <c:v>1.2897469999999999E-3</c:v>
                </c:pt>
                <c:pt idx="16902">
                  <c:v>1.289746E-3</c:v>
                </c:pt>
                <c:pt idx="16903">
                  <c:v>1.2897500000000001E-3</c:v>
                </c:pt>
                <c:pt idx="16904">
                  <c:v>1.2897679999999999E-3</c:v>
                </c:pt>
                <c:pt idx="16905">
                  <c:v>1.2897710000000001E-3</c:v>
                </c:pt>
                <c:pt idx="16906">
                  <c:v>1.289739E-3</c:v>
                </c:pt>
                <c:pt idx="16907">
                  <c:v>1.2897799999999999E-3</c:v>
                </c:pt>
                <c:pt idx="16908">
                  <c:v>1.2898110000000001E-3</c:v>
                </c:pt>
                <c:pt idx="16909">
                  <c:v>1.289777E-3</c:v>
                </c:pt>
                <c:pt idx="16910">
                  <c:v>1.289779E-3</c:v>
                </c:pt>
                <c:pt idx="16911">
                  <c:v>1.28976E-3</c:v>
                </c:pt>
                <c:pt idx="16912">
                  <c:v>1.2897869999999999E-3</c:v>
                </c:pt>
                <c:pt idx="16913">
                  <c:v>1.289784E-3</c:v>
                </c:pt>
                <c:pt idx="16914">
                  <c:v>1.2897989999999999E-3</c:v>
                </c:pt>
                <c:pt idx="16915">
                  <c:v>1.2898810000000001E-3</c:v>
                </c:pt>
                <c:pt idx="16916">
                  <c:v>1.289887E-3</c:v>
                </c:pt>
                <c:pt idx="16917">
                  <c:v>1.289877E-3</c:v>
                </c:pt>
                <c:pt idx="16918">
                  <c:v>1.289912E-3</c:v>
                </c:pt>
                <c:pt idx="16919">
                  <c:v>1.2899039999999999E-3</c:v>
                </c:pt>
                <c:pt idx="16920">
                  <c:v>1.289894E-3</c:v>
                </c:pt>
                <c:pt idx="16921">
                  <c:v>1.2899140000000001E-3</c:v>
                </c:pt>
                <c:pt idx="16922">
                  <c:v>1.289868E-3</c:v>
                </c:pt>
                <c:pt idx="16923">
                  <c:v>1.289896E-3</c:v>
                </c:pt>
                <c:pt idx="16924">
                  <c:v>1.289913E-3</c:v>
                </c:pt>
                <c:pt idx="16925">
                  <c:v>1.289905E-3</c:v>
                </c:pt>
                <c:pt idx="16926">
                  <c:v>1.2898510000000001E-3</c:v>
                </c:pt>
                <c:pt idx="16927">
                  <c:v>1.2898370000000001E-3</c:v>
                </c:pt>
                <c:pt idx="16928">
                  <c:v>1.2898580000000001E-3</c:v>
                </c:pt>
                <c:pt idx="16929">
                  <c:v>1.2898930000000001E-3</c:v>
                </c:pt>
                <c:pt idx="16930">
                  <c:v>1.289906E-3</c:v>
                </c:pt>
                <c:pt idx="16931">
                  <c:v>1.289875E-3</c:v>
                </c:pt>
                <c:pt idx="16932">
                  <c:v>1.2898740000000001E-3</c:v>
                </c:pt>
                <c:pt idx="16933">
                  <c:v>1.289833E-3</c:v>
                </c:pt>
                <c:pt idx="16934">
                  <c:v>1.2898370000000001E-3</c:v>
                </c:pt>
                <c:pt idx="16935">
                  <c:v>1.2898440000000001E-3</c:v>
                </c:pt>
                <c:pt idx="16936">
                  <c:v>1.2898499999999999E-3</c:v>
                </c:pt>
                <c:pt idx="16937">
                  <c:v>1.2898860000000001E-3</c:v>
                </c:pt>
                <c:pt idx="16938">
                  <c:v>1.289884E-3</c:v>
                </c:pt>
                <c:pt idx="16939">
                  <c:v>1.2898930000000001E-3</c:v>
                </c:pt>
                <c:pt idx="16940">
                  <c:v>1.289913E-3</c:v>
                </c:pt>
                <c:pt idx="16941">
                  <c:v>1.289903E-3</c:v>
                </c:pt>
                <c:pt idx="16942">
                  <c:v>1.2899369999999999E-3</c:v>
                </c:pt>
                <c:pt idx="16943">
                  <c:v>1.289926E-3</c:v>
                </c:pt>
                <c:pt idx="16944">
                  <c:v>1.2899540000000001E-3</c:v>
                </c:pt>
                <c:pt idx="16945">
                  <c:v>1.2898919999999999E-3</c:v>
                </c:pt>
                <c:pt idx="16946">
                  <c:v>1.2899000000000001E-3</c:v>
                </c:pt>
                <c:pt idx="16947">
                  <c:v>1.289926E-3</c:v>
                </c:pt>
                <c:pt idx="16948">
                  <c:v>1.28991E-3</c:v>
                </c:pt>
                <c:pt idx="16949">
                  <c:v>1.289901E-3</c:v>
                </c:pt>
                <c:pt idx="16950">
                  <c:v>1.289884E-3</c:v>
                </c:pt>
                <c:pt idx="16951">
                  <c:v>1.289889E-3</c:v>
                </c:pt>
                <c:pt idx="16952">
                  <c:v>1.2899109999999999E-3</c:v>
                </c:pt>
                <c:pt idx="16953">
                  <c:v>1.289917E-3</c:v>
                </c:pt>
                <c:pt idx="16954">
                  <c:v>1.2898899999999999E-3</c:v>
                </c:pt>
                <c:pt idx="16955">
                  <c:v>1.289875E-3</c:v>
                </c:pt>
                <c:pt idx="16956">
                  <c:v>1.2899109999999999E-3</c:v>
                </c:pt>
                <c:pt idx="16957">
                  <c:v>1.289903E-3</c:v>
                </c:pt>
                <c:pt idx="16958">
                  <c:v>1.289901E-3</c:v>
                </c:pt>
                <c:pt idx="16959">
                  <c:v>1.289891E-3</c:v>
                </c:pt>
                <c:pt idx="16960">
                  <c:v>1.2898899999999999E-3</c:v>
                </c:pt>
                <c:pt idx="16961">
                  <c:v>1.2898479999999999E-3</c:v>
                </c:pt>
                <c:pt idx="16962">
                  <c:v>1.2898899999999999E-3</c:v>
                </c:pt>
                <c:pt idx="16963">
                  <c:v>1.289859E-3</c:v>
                </c:pt>
                <c:pt idx="16964">
                  <c:v>1.289891E-3</c:v>
                </c:pt>
                <c:pt idx="16965">
                  <c:v>1.289868E-3</c:v>
                </c:pt>
                <c:pt idx="16966">
                  <c:v>1.289887E-3</c:v>
                </c:pt>
                <c:pt idx="16967">
                  <c:v>1.2898460000000001E-3</c:v>
                </c:pt>
                <c:pt idx="16968">
                  <c:v>1.289859E-3</c:v>
                </c:pt>
                <c:pt idx="16969">
                  <c:v>1.2898510000000001E-3</c:v>
                </c:pt>
                <c:pt idx="16970">
                  <c:v>1.2899140000000001E-3</c:v>
                </c:pt>
                <c:pt idx="16971">
                  <c:v>1.2898880000000001E-3</c:v>
                </c:pt>
                <c:pt idx="16972">
                  <c:v>1.289927E-3</c:v>
                </c:pt>
                <c:pt idx="16973">
                  <c:v>1.289929E-3</c:v>
                </c:pt>
                <c:pt idx="16974">
                  <c:v>1.2898880000000001E-3</c:v>
                </c:pt>
                <c:pt idx="16975">
                  <c:v>1.28987E-3</c:v>
                </c:pt>
                <c:pt idx="16976">
                  <c:v>1.2898810000000001E-3</c:v>
                </c:pt>
                <c:pt idx="16977">
                  <c:v>1.289826E-3</c:v>
                </c:pt>
                <c:pt idx="16978">
                  <c:v>1.289906E-3</c:v>
                </c:pt>
                <c:pt idx="16979">
                  <c:v>1.2898600000000001E-3</c:v>
                </c:pt>
                <c:pt idx="16980">
                  <c:v>1.289905E-3</c:v>
                </c:pt>
                <c:pt idx="16981">
                  <c:v>1.2898390000000001E-3</c:v>
                </c:pt>
                <c:pt idx="16982">
                  <c:v>1.2898740000000001E-3</c:v>
                </c:pt>
                <c:pt idx="16983">
                  <c:v>1.2898950000000001E-3</c:v>
                </c:pt>
                <c:pt idx="16984">
                  <c:v>1.2898810000000001E-3</c:v>
                </c:pt>
                <c:pt idx="16985">
                  <c:v>1.289842E-3</c:v>
                </c:pt>
                <c:pt idx="16986">
                  <c:v>1.289856E-3</c:v>
                </c:pt>
                <c:pt idx="16987">
                  <c:v>1.2898530000000001E-3</c:v>
                </c:pt>
                <c:pt idx="16988">
                  <c:v>1.2898619999999999E-3</c:v>
                </c:pt>
                <c:pt idx="16989">
                  <c:v>1.289854E-3</c:v>
                </c:pt>
                <c:pt idx="16990">
                  <c:v>1.2898549999999999E-3</c:v>
                </c:pt>
                <c:pt idx="16991">
                  <c:v>1.28987E-3</c:v>
                </c:pt>
                <c:pt idx="16992">
                  <c:v>1.289882E-3</c:v>
                </c:pt>
                <c:pt idx="16993">
                  <c:v>1.2898740000000001E-3</c:v>
                </c:pt>
                <c:pt idx="16994">
                  <c:v>1.2898619999999999E-3</c:v>
                </c:pt>
                <c:pt idx="16995">
                  <c:v>1.289896E-3</c:v>
                </c:pt>
                <c:pt idx="16996">
                  <c:v>1.289856E-3</c:v>
                </c:pt>
                <c:pt idx="16997">
                  <c:v>1.2898320000000001E-3</c:v>
                </c:pt>
                <c:pt idx="16998">
                  <c:v>1.2898919999999999E-3</c:v>
                </c:pt>
                <c:pt idx="16999">
                  <c:v>1.289847E-3</c:v>
                </c:pt>
                <c:pt idx="17000">
                  <c:v>1.2897970000000001E-3</c:v>
                </c:pt>
                <c:pt idx="17001">
                  <c:v>1.2897519999999999E-3</c:v>
                </c:pt>
                <c:pt idx="17002">
                  <c:v>1.2897679999999999E-3</c:v>
                </c:pt>
                <c:pt idx="17003">
                  <c:v>1.289957E-3</c:v>
                </c:pt>
                <c:pt idx="17004">
                  <c:v>1.28995E-3</c:v>
                </c:pt>
                <c:pt idx="17005">
                  <c:v>1.2899490000000001E-3</c:v>
                </c:pt>
                <c:pt idx="17006">
                  <c:v>1.2899389999999999E-3</c:v>
                </c:pt>
                <c:pt idx="17007">
                  <c:v>1.289917E-3</c:v>
                </c:pt>
                <c:pt idx="17008">
                  <c:v>1.289922E-3</c:v>
                </c:pt>
                <c:pt idx="17009">
                  <c:v>1.289952E-3</c:v>
                </c:pt>
                <c:pt idx="17010">
                  <c:v>1.289926E-3</c:v>
                </c:pt>
                <c:pt idx="17011">
                  <c:v>1.2898930000000001E-3</c:v>
                </c:pt>
                <c:pt idx="17012">
                  <c:v>1.289882E-3</c:v>
                </c:pt>
                <c:pt idx="17013">
                  <c:v>1.289903E-3</c:v>
                </c:pt>
                <c:pt idx="17014">
                  <c:v>1.2898759999999999E-3</c:v>
                </c:pt>
                <c:pt idx="17015">
                  <c:v>1.2898650000000001E-3</c:v>
                </c:pt>
                <c:pt idx="17016">
                  <c:v>1.2898510000000001E-3</c:v>
                </c:pt>
                <c:pt idx="17017">
                  <c:v>1.28988E-3</c:v>
                </c:pt>
                <c:pt idx="17018">
                  <c:v>1.2898639999999999E-3</c:v>
                </c:pt>
                <c:pt idx="17019">
                  <c:v>1.289847E-3</c:v>
                </c:pt>
                <c:pt idx="17020">
                  <c:v>1.289831E-3</c:v>
                </c:pt>
                <c:pt idx="17021">
                  <c:v>1.289856E-3</c:v>
                </c:pt>
                <c:pt idx="17022">
                  <c:v>1.2898600000000001E-3</c:v>
                </c:pt>
                <c:pt idx="17023">
                  <c:v>1.2898250000000001E-3</c:v>
                </c:pt>
                <c:pt idx="17024">
                  <c:v>1.289817E-3</c:v>
                </c:pt>
                <c:pt idx="17025">
                  <c:v>1.2899229999999999E-3</c:v>
                </c:pt>
                <c:pt idx="17026">
                  <c:v>1.289901E-3</c:v>
                </c:pt>
                <c:pt idx="17027">
                  <c:v>1.2898849999999999E-3</c:v>
                </c:pt>
                <c:pt idx="17028">
                  <c:v>1.2898969999999999E-3</c:v>
                </c:pt>
                <c:pt idx="17029">
                  <c:v>1.289877E-3</c:v>
                </c:pt>
                <c:pt idx="17030">
                  <c:v>1.2898759999999999E-3</c:v>
                </c:pt>
                <c:pt idx="17031">
                  <c:v>1.2898650000000001E-3</c:v>
                </c:pt>
                <c:pt idx="17032">
                  <c:v>1.2898580000000001E-3</c:v>
                </c:pt>
                <c:pt idx="17033">
                  <c:v>1.289875E-3</c:v>
                </c:pt>
                <c:pt idx="17034">
                  <c:v>1.289835E-3</c:v>
                </c:pt>
                <c:pt idx="17035">
                  <c:v>1.289845E-3</c:v>
                </c:pt>
                <c:pt idx="17036">
                  <c:v>1.2898160000000001E-3</c:v>
                </c:pt>
                <c:pt idx="17037">
                  <c:v>1.2898289999999999E-3</c:v>
                </c:pt>
                <c:pt idx="17038">
                  <c:v>1.289807E-3</c:v>
                </c:pt>
                <c:pt idx="17039">
                  <c:v>1.2897989999999999E-3</c:v>
                </c:pt>
                <c:pt idx="17040">
                  <c:v>1.2898219999999999E-3</c:v>
                </c:pt>
                <c:pt idx="17041">
                  <c:v>1.2898129999999999E-3</c:v>
                </c:pt>
                <c:pt idx="17042">
                  <c:v>1.289798E-3</c:v>
                </c:pt>
                <c:pt idx="17043">
                  <c:v>1.2897989999999999E-3</c:v>
                </c:pt>
                <c:pt idx="17044">
                  <c:v>1.2898149999999999E-3</c:v>
                </c:pt>
                <c:pt idx="17045">
                  <c:v>1.2898180000000001E-3</c:v>
                </c:pt>
                <c:pt idx="17046">
                  <c:v>1.2898040000000001E-3</c:v>
                </c:pt>
                <c:pt idx="17047">
                  <c:v>1.289789E-3</c:v>
                </c:pt>
                <c:pt idx="17048">
                  <c:v>1.2898059999999999E-3</c:v>
                </c:pt>
                <c:pt idx="17049">
                  <c:v>1.2897869999999999E-3</c:v>
                </c:pt>
                <c:pt idx="17050">
                  <c:v>1.289802E-3</c:v>
                </c:pt>
                <c:pt idx="17051">
                  <c:v>1.2898059999999999E-3</c:v>
                </c:pt>
                <c:pt idx="17052">
                  <c:v>1.2897939999999999E-3</c:v>
                </c:pt>
                <c:pt idx="17053">
                  <c:v>1.2897919999999999E-3</c:v>
                </c:pt>
                <c:pt idx="17054">
                  <c:v>1.289777E-3</c:v>
                </c:pt>
                <c:pt idx="17055">
                  <c:v>1.2897729999999999E-3</c:v>
                </c:pt>
                <c:pt idx="17056">
                  <c:v>1.2897589999999999E-3</c:v>
                </c:pt>
                <c:pt idx="17057">
                  <c:v>1.2897780000000001E-3</c:v>
                </c:pt>
                <c:pt idx="17058">
                  <c:v>1.289767E-3</c:v>
                </c:pt>
                <c:pt idx="17059">
                  <c:v>1.2897500000000001E-3</c:v>
                </c:pt>
                <c:pt idx="17060">
                  <c:v>1.2897360000000001E-3</c:v>
                </c:pt>
                <c:pt idx="17061">
                  <c:v>1.2897239999999999E-3</c:v>
                </c:pt>
                <c:pt idx="17062">
                  <c:v>1.289714E-3</c:v>
                </c:pt>
                <c:pt idx="17063">
                  <c:v>1.289753E-3</c:v>
                </c:pt>
                <c:pt idx="17064">
                  <c:v>1.2897029999999999E-3</c:v>
                </c:pt>
                <c:pt idx="17065">
                  <c:v>1.2897410000000001E-3</c:v>
                </c:pt>
                <c:pt idx="17066">
                  <c:v>1.2896990000000001E-3</c:v>
                </c:pt>
                <c:pt idx="17067">
                  <c:v>1.2897150000000001E-3</c:v>
                </c:pt>
                <c:pt idx="17068">
                  <c:v>1.289707E-3</c:v>
                </c:pt>
                <c:pt idx="17069">
                  <c:v>1.289707E-3</c:v>
                </c:pt>
                <c:pt idx="17070">
                  <c:v>1.2896909999999999E-3</c:v>
                </c:pt>
                <c:pt idx="17071">
                  <c:v>1.2897010000000001E-3</c:v>
                </c:pt>
                <c:pt idx="17072">
                  <c:v>1.289728E-3</c:v>
                </c:pt>
                <c:pt idx="17073">
                  <c:v>1.2896819999999999E-3</c:v>
                </c:pt>
                <c:pt idx="17074">
                  <c:v>1.2897060000000001E-3</c:v>
                </c:pt>
                <c:pt idx="17075">
                  <c:v>1.289704E-3</c:v>
                </c:pt>
                <c:pt idx="17076">
                  <c:v>1.2897029999999999E-3</c:v>
                </c:pt>
                <c:pt idx="17077">
                  <c:v>1.289686E-3</c:v>
                </c:pt>
                <c:pt idx="17078">
                  <c:v>1.2896660000000001E-3</c:v>
                </c:pt>
                <c:pt idx="17079">
                  <c:v>1.289725E-3</c:v>
                </c:pt>
                <c:pt idx="17080">
                  <c:v>1.2897150000000001E-3</c:v>
                </c:pt>
                <c:pt idx="17081">
                  <c:v>1.289702E-3</c:v>
                </c:pt>
                <c:pt idx="17082">
                  <c:v>1.2897029999999999E-3</c:v>
                </c:pt>
                <c:pt idx="17083">
                  <c:v>1.2896979999999999E-3</c:v>
                </c:pt>
                <c:pt idx="17084">
                  <c:v>1.2897080000000001E-3</c:v>
                </c:pt>
                <c:pt idx="17085">
                  <c:v>1.289737E-3</c:v>
                </c:pt>
                <c:pt idx="17086">
                  <c:v>1.28969E-3</c:v>
                </c:pt>
                <c:pt idx="17087">
                  <c:v>1.289744E-3</c:v>
                </c:pt>
                <c:pt idx="17088">
                  <c:v>1.2897550000000001E-3</c:v>
                </c:pt>
                <c:pt idx="17089">
                  <c:v>1.2896889999999999E-3</c:v>
                </c:pt>
                <c:pt idx="17090">
                  <c:v>1.2896959999999999E-3</c:v>
                </c:pt>
                <c:pt idx="17091">
                  <c:v>1.289725E-3</c:v>
                </c:pt>
                <c:pt idx="17092">
                  <c:v>1.2896769999999999E-3</c:v>
                </c:pt>
                <c:pt idx="17093">
                  <c:v>1.289718E-3</c:v>
                </c:pt>
                <c:pt idx="17094">
                  <c:v>1.2896990000000001E-3</c:v>
                </c:pt>
                <c:pt idx="17095">
                  <c:v>1.2897290000000001E-3</c:v>
                </c:pt>
                <c:pt idx="17096">
                  <c:v>1.289735E-3</c:v>
                </c:pt>
                <c:pt idx="17097">
                  <c:v>1.2896979999999999E-3</c:v>
                </c:pt>
                <c:pt idx="17098">
                  <c:v>1.2896940000000001E-3</c:v>
                </c:pt>
                <c:pt idx="17099">
                  <c:v>1.2896909999999999E-3</c:v>
                </c:pt>
                <c:pt idx="17100">
                  <c:v>1.2896979999999999E-3</c:v>
                </c:pt>
                <c:pt idx="17101">
                  <c:v>1.2897060000000001E-3</c:v>
                </c:pt>
                <c:pt idx="17102">
                  <c:v>1.2897099999999999E-3</c:v>
                </c:pt>
                <c:pt idx="17103">
                  <c:v>1.2897200000000001E-3</c:v>
                </c:pt>
                <c:pt idx="17104">
                  <c:v>1.2896850000000001E-3</c:v>
                </c:pt>
                <c:pt idx="17105">
                  <c:v>1.289678E-3</c:v>
                </c:pt>
                <c:pt idx="17106">
                  <c:v>1.2896940000000001E-3</c:v>
                </c:pt>
                <c:pt idx="17107">
                  <c:v>1.289688E-3</c:v>
                </c:pt>
                <c:pt idx="17108">
                  <c:v>1.289672E-3</c:v>
                </c:pt>
                <c:pt idx="17109">
                  <c:v>1.2896769999999999E-3</c:v>
                </c:pt>
                <c:pt idx="17110">
                  <c:v>1.2896470000000001E-3</c:v>
                </c:pt>
                <c:pt idx="17111">
                  <c:v>1.28966E-3</c:v>
                </c:pt>
                <c:pt idx="17112">
                  <c:v>1.2897010000000001E-3</c:v>
                </c:pt>
                <c:pt idx="17113">
                  <c:v>1.28973E-3</c:v>
                </c:pt>
                <c:pt idx="17114">
                  <c:v>1.289718E-3</c:v>
                </c:pt>
                <c:pt idx="17115">
                  <c:v>1.2897270000000001E-3</c:v>
                </c:pt>
                <c:pt idx="17116">
                  <c:v>1.2897550000000001E-3</c:v>
                </c:pt>
                <c:pt idx="17117">
                  <c:v>1.2897309999999999E-3</c:v>
                </c:pt>
                <c:pt idx="17118">
                  <c:v>1.2897340000000001E-3</c:v>
                </c:pt>
                <c:pt idx="17119">
                  <c:v>1.2897290000000001E-3</c:v>
                </c:pt>
                <c:pt idx="17120">
                  <c:v>1.289728E-3</c:v>
                </c:pt>
                <c:pt idx="17121">
                  <c:v>1.289721E-3</c:v>
                </c:pt>
                <c:pt idx="17122">
                  <c:v>1.2897760000000001E-3</c:v>
                </c:pt>
                <c:pt idx="17123">
                  <c:v>1.289742E-3</c:v>
                </c:pt>
                <c:pt idx="17124">
                  <c:v>1.289711E-3</c:v>
                </c:pt>
                <c:pt idx="17125">
                  <c:v>1.289772E-3</c:v>
                </c:pt>
                <c:pt idx="17126">
                  <c:v>1.289758E-3</c:v>
                </c:pt>
                <c:pt idx="17127">
                  <c:v>1.2897309999999999E-3</c:v>
                </c:pt>
                <c:pt idx="17128">
                  <c:v>1.289739E-3</c:v>
                </c:pt>
                <c:pt idx="17129">
                  <c:v>1.2897539999999999E-3</c:v>
                </c:pt>
                <c:pt idx="17130">
                  <c:v>1.2897399999999999E-3</c:v>
                </c:pt>
                <c:pt idx="17131">
                  <c:v>1.28973E-3</c:v>
                </c:pt>
                <c:pt idx="17132">
                  <c:v>1.2897360000000001E-3</c:v>
                </c:pt>
                <c:pt idx="17133">
                  <c:v>1.289716E-3</c:v>
                </c:pt>
                <c:pt idx="17134">
                  <c:v>1.289732E-3</c:v>
                </c:pt>
                <c:pt idx="17135">
                  <c:v>1.289765E-3</c:v>
                </c:pt>
                <c:pt idx="17136">
                  <c:v>1.2897500000000001E-3</c:v>
                </c:pt>
                <c:pt idx="17137">
                  <c:v>1.289746E-3</c:v>
                </c:pt>
                <c:pt idx="17138">
                  <c:v>1.289784E-3</c:v>
                </c:pt>
                <c:pt idx="17139">
                  <c:v>1.2897570000000001E-3</c:v>
                </c:pt>
                <c:pt idx="17140">
                  <c:v>1.2897760000000001E-3</c:v>
                </c:pt>
                <c:pt idx="17141">
                  <c:v>1.2897430000000001E-3</c:v>
                </c:pt>
                <c:pt idx="17142">
                  <c:v>1.2897679999999999E-3</c:v>
                </c:pt>
                <c:pt idx="17143">
                  <c:v>1.289742E-3</c:v>
                </c:pt>
                <c:pt idx="17144">
                  <c:v>1.2898009999999999E-3</c:v>
                </c:pt>
                <c:pt idx="17145">
                  <c:v>1.2898079999999999E-3</c:v>
                </c:pt>
                <c:pt idx="17146">
                  <c:v>1.289782E-3</c:v>
                </c:pt>
                <c:pt idx="17147">
                  <c:v>1.289795E-3</c:v>
                </c:pt>
                <c:pt idx="17148">
                  <c:v>1.2898110000000001E-3</c:v>
                </c:pt>
                <c:pt idx="17149">
                  <c:v>1.2898199999999999E-3</c:v>
                </c:pt>
                <c:pt idx="17150">
                  <c:v>1.289821E-3</c:v>
                </c:pt>
                <c:pt idx="17151">
                  <c:v>1.289835E-3</c:v>
                </c:pt>
                <c:pt idx="17152">
                  <c:v>1.289817E-3</c:v>
                </c:pt>
                <c:pt idx="17153">
                  <c:v>1.289831E-3</c:v>
                </c:pt>
                <c:pt idx="17154">
                  <c:v>1.289826E-3</c:v>
                </c:pt>
                <c:pt idx="17155">
                  <c:v>1.289845E-3</c:v>
                </c:pt>
                <c:pt idx="17156">
                  <c:v>1.289842E-3</c:v>
                </c:pt>
                <c:pt idx="17157">
                  <c:v>1.2898510000000001E-3</c:v>
                </c:pt>
                <c:pt idx="17158">
                  <c:v>1.2898860000000001E-3</c:v>
                </c:pt>
                <c:pt idx="17159">
                  <c:v>1.289868E-3</c:v>
                </c:pt>
                <c:pt idx="17160">
                  <c:v>1.2898499999999999E-3</c:v>
                </c:pt>
                <c:pt idx="17161">
                  <c:v>1.2898429999999999E-3</c:v>
                </c:pt>
                <c:pt idx="17162">
                  <c:v>1.289842E-3</c:v>
                </c:pt>
                <c:pt idx="17163">
                  <c:v>1.2898429999999999E-3</c:v>
                </c:pt>
                <c:pt idx="17164">
                  <c:v>1.289814E-3</c:v>
                </c:pt>
                <c:pt idx="17165">
                  <c:v>1.289842E-3</c:v>
                </c:pt>
                <c:pt idx="17166">
                  <c:v>1.2898409999999999E-3</c:v>
                </c:pt>
                <c:pt idx="17167">
                  <c:v>1.289793E-3</c:v>
                </c:pt>
                <c:pt idx="17168">
                  <c:v>1.289793E-3</c:v>
                </c:pt>
                <c:pt idx="17169">
                  <c:v>1.2898059999999999E-3</c:v>
                </c:pt>
                <c:pt idx="17170">
                  <c:v>1.289802E-3</c:v>
                </c:pt>
                <c:pt idx="17171">
                  <c:v>1.289781E-3</c:v>
                </c:pt>
                <c:pt idx="17172">
                  <c:v>1.289817E-3</c:v>
                </c:pt>
                <c:pt idx="17173">
                  <c:v>1.2898199999999999E-3</c:v>
                </c:pt>
                <c:pt idx="17174">
                  <c:v>1.2898040000000001E-3</c:v>
                </c:pt>
                <c:pt idx="17175">
                  <c:v>1.2898059999999999E-3</c:v>
                </c:pt>
                <c:pt idx="17176">
                  <c:v>1.2897410000000001E-3</c:v>
                </c:pt>
                <c:pt idx="17177">
                  <c:v>1.2897850000000001E-3</c:v>
                </c:pt>
                <c:pt idx="17178">
                  <c:v>1.2897379999999999E-3</c:v>
                </c:pt>
                <c:pt idx="17179">
                  <c:v>1.289718E-3</c:v>
                </c:pt>
                <c:pt idx="17180">
                  <c:v>1.289704E-3</c:v>
                </c:pt>
                <c:pt idx="17181">
                  <c:v>1.289716E-3</c:v>
                </c:pt>
                <c:pt idx="17182">
                  <c:v>1.2897270000000001E-3</c:v>
                </c:pt>
                <c:pt idx="17183">
                  <c:v>1.2897099999999999E-3</c:v>
                </c:pt>
                <c:pt idx="17184">
                  <c:v>1.28973E-3</c:v>
                </c:pt>
                <c:pt idx="17185">
                  <c:v>1.2897760000000001E-3</c:v>
                </c:pt>
                <c:pt idx="17186">
                  <c:v>1.289723E-3</c:v>
                </c:pt>
                <c:pt idx="17187">
                  <c:v>1.289739E-3</c:v>
                </c:pt>
                <c:pt idx="17188">
                  <c:v>1.2897500000000001E-3</c:v>
                </c:pt>
                <c:pt idx="17189">
                  <c:v>1.289723E-3</c:v>
                </c:pt>
                <c:pt idx="17190">
                  <c:v>1.2896680000000001E-3</c:v>
                </c:pt>
                <c:pt idx="17191">
                  <c:v>1.2897259999999999E-3</c:v>
                </c:pt>
                <c:pt idx="17192">
                  <c:v>1.2896909999999999E-3</c:v>
                </c:pt>
                <c:pt idx="17193">
                  <c:v>1.2896940000000001E-3</c:v>
                </c:pt>
                <c:pt idx="17194">
                  <c:v>1.2896699999999999E-3</c:v>
                </c:pt>
                <c:pt idx="17195">
                  <c:v>1.289721E-3</c:v>
                </c:pt>
                <c:pt idx="17196">
                  <c:v>1.289735E-3</c:v>
                </c:pt>
                <c:pt idx="17197">
                  <c:v>1.2897119999999999E-3</c:v>
                </c:pt>
                <c:pt idx="17198">
                  <c:v>1.289695E-3</c:v>
                </c:pt>
                <c:pt idx="17199">
                  <c:v>1.2896870000000001E-3</c:v>
                </c:pt>
                <c:pt idx="17200">
                  <c:v>1.2897150000000001E-3</c:v>
                </c:pt>
                <c:pt idx="17201">
                  <c:v>1.2896229999999999E-3</c:v>
                </c:pt>
                <c:pt idx="17202">
                  <c:v>1.2896330000000001E-3</c:v>
                </c:pt>
                <c:pt idx="17203">
                  <c:v>1.2896310000000001E-3</c:v>
                </c:pt>
                <c:pt idx="17204">
                  <c:v>1.2896349999999999E-3</c:v>
                </c:pt>
                <c:pt idx="17205">
                  <c:v>1.2896139999999999E-3</c:v>
                </c:pt>
                <c:pt idx="17206">
                  <c:v>1.2896590000000001E-3</c:v>
                </c:pt>
                <c:pt idx="17207">
                  <c:v>1.2896559999999999E-3</c:v>
                </c:pt>
                <c:pt idx="17208">
                  <c:v>1.289643E-3</c:v>
                </c:pt>
                <c:pt idx="17209">
                  <c:v>1.289697E-3</c:v>
                </c:pt>
                <c:pt idx="17210">
                  <c:v>1.2896610000000001E-3</c:v>
                </c:pt>
                <c:pt idx="17211">
                  <c:v>1.289632E-3</c:v>
                </c:pt>
                <c:pt idx="17212">
                  <c:v>1.289662E-3</c:v>
                </c:pt>
                <c:pt idx="17213">
                  <c:v>1.289655E-3</c:v>
                </c:pt>
                <c:pt idx="17214">
                  <c:v>1.289625E-3</c:v>
                </c:pt>
                <c:pt idx="17215">
                  <c:v>1.289676E-3</c:v>
                </c:pt>
                <c:pt idx="17216">
                  <c:v>1.289636E-3</c:v>
                </c:pt>
                <c:pt idx="17217">
                  <c:v>1.2896240000000001E-3</c:v>
                </c:pt>
                <c:pt idx="17218">
                  <c:v>1.289606E-3</c:v>
                </c:pt>
                <c:pt idx="17219">
                  <c:v>1.289625E-3</c:v>
                </c:pt>
                <c:pt idx="17220">
                  <c:v>1.289627E-3</c:v>
                </c:pt>
                <c:pt idx="17221">
                  <c:v>1.2896380000000001E-3</c:v>
                </c:pt>
                <c:pt idx="17222">
                  <c:v>1.2895980000000001E-3</c:v>
                </c:pt>
                <c:pt idx="17223">
                  <c:v>1.2896019999999999E-3</c:v>
                </c:pt>
                <c:pt idx="17224">
                  <c:v>1.289592E-3</c:v>
                </c:pt>
                <c:pt idx="17225">
                  <c:v>1.289564E-3</c:v>
                </c:pt>
                <c:pt idx="17226">
                  <c:v>1.2895459999999999E-3</c:v>
                </c:pt>
                <c:pt idx="17227">
                  <c:v>1.289557E-3</c:v>
                </c:pt>
                <c:pt idx="17228">
                  <c:v>1.289552E-3</c:v>
                </c:pt>
                <c:pt idx="17229">
                  <c:v>1.289529E-3</c:v>
                </c:pt>
                <c:pt idx="17230">
                  <c:v>1.289508E-3</c:v>
                </c:pt>
                <c:pt idx="17231">
                  <c:v>1.2895669999999999E-3</c:v>
                </c:pt>
                <c:pt idx="17232">
                  <c:v>1.289517E-3</c:v>
                </c:pt>
                <c:pt idx="17233">
                  <c:v>1.289522E-3</c:v>
                </c:pt>
                <c:pt idx="17234">
                  <c:v>1.289515E-3</c:v>
                </c:pt>
                <c:pt idx="17235">
                  <c:v>1.2895070000000001E-3</c:v>
                </c:pt>
                <c:pt idx="17236">
                  <c:v>1.2895059999999999E-3</c:v>
                </c:pt>
                <c:pt idx="17237">
                  <c:v>1.289494E-3</c:v>
                </c:pt>
                <c:pt idx="17238">
                  <c:v>1.289463E-3</c:v>
                </c:pt>
                <c:pt idx="17239">
                  <c:v>1.289487E-3</c:v>
                </c:pt>
                <c:pt idx="17240">
                  <c:v>1.289489E-3</c:v>
                </c:pt>
                <c:pt idx="17241">
                  <c:v>1.2894670000000001E-3</c:v>
                </c:pt>
                <c:pt idx="17242">
                  <c:v>1.289473E-3</c:v>
                </c:pt>
                <c:pt idx="17243">
                  <c:v>1.2895070000000001E-3</c:v>
                </c:pt>
                <c:pt idx="17244">
                  <c:v>1.289519E-3</c:v>
                </c:pt>
                <c:pt idx="17245">
                  <c:v>1.289456E-3</c:v>
                </c:pt>
                <c:pt idx="17246">
                  <c:v>1.289473E-3</c:v>
                </c:pt>
                <c:pt idx="17247">
                  <c:v>1.2894530000000001E-3</c:v>
                </c:pt>
                <c:pt idx="17248">
                  <c:v>1.2894409999999999E-3</c:v>
                </c:pt>
                <c:pt idx="17249">
                  <c:v>1.2894440000000001E-3</c:v>
                </c:pt>
                <c:pt idx="17250">
                  <c:v>1.2894200000000001E-3</c:v>
                </c:pt>
                <c:pt idx="17251">
                  <c:v>1.28944E-3</c:v>
                </c:pt>
                <c:pt idx="17252">
                  <c:v>1.2894600000000001E-3</c:v>
                </c:pt>
                <c:pt idx="17253">
                  <c:v>1.289475E-3</c:v>
                </c:pt>
                <c:pt idx="17254">
                  <c:v>1.2894479999999999E-3</c:v>
                </c:pt>
                <c:pt idx="17255">
                  <c:v>1.289466E-3</c:v>
                </c:pt>
                <c:pt idx="17256">
                  <c:v>1.2894499999999999E-3</c:v>
                </c:pt>
                <c:pt idx="17257">
                  <c:v>1.2894409999999999E-3</c:v>
                </c:pt>
                <c:pt idx="17258">
                  <c:v>1.289433E-3</c:v>
                </c:pt>
                <c:pt idx="17259">
                  <c:v>1.2894099999999999E-3</c:v>
                </c:pt>
                <c:pt idx="17260">
                  <c:v>1.2894200000000001E-3</c:v>
                </c:pt>
                <c:pt idx="17261">
                  <c:v>1.2893850000000001E-3</c:v>
                </c:pt>
                <c:pt idx="17262">
                  <c:v>1.2894110000000001E-3</c:v>
                </c:pt>
                <c:pt idx="17263">
                  <c:v>1.28944E-3</c:v>
                </c:pt>
                <c:pt idx="17264">
                  <c:v>1.2894390000000001E-3</c:v>
                </c:pt>
                <c:pt idx="17265">
                  <c:v>1.2894180000000001E-3</c:v>
                </c:pt>
                <c:pt idx="17266">
                  <c:v>1.289407E-3</c:v>
                </c:pt>
                <c:pt idx="17267">
                  <c:v>1.2893869999999999E-3</c:v>
                </c:pt>
                <c:pt idx="17268">
                  <c:v>1.289349E-3</c:v>
                </c:pt>
                <c:pt idx="17269">
                  <c:v>1.2893539999999999E-3</c:v>
                </c:pt>
                <c:pt idx="17270">
                  <c:v>1.289346E-3</c:v>
                </c:pt>
                <c:pt idx="17271">
                  <c:v>1.289386E-3</c:v>
                </c:pt>
                <c:pt idx="17272">
                  <c:v>1.2893270000000001E-3</c:v>
                </c:pt>
                <c:pt idx="17273">
                  <c:v>1.289349E-3</c:v>
                </c:pt>
                <c:pt idx="17274">
                  <c:v>1.2893710000000001E-3</c:v>
                </c:pt>
                <c:pt idx="17275">
                  <c:v>1.2893550000000001E-3</c:v>
                </c:pt>
                <c:pt idx="17276">
                  <c:v>1.2893290000000001E-3</c:v>
                </c:pt>
                <c:pt idx="17277">
                  <c:v>1.2893340000000001E-3</c:v>
                </c:pt>
                <c:pt idx="17278">
                  <c:v>1.2893379999999999E-3</c:v>
                </c:pt>
                <c:pt idx="17279">
                  <c:v>1.2893500000000001E-3</c:v>
                </c:pt>
                <c:pt idx="17280">
                  <c:v>1.2893E-3</c:v>
                </c:pt>
                <c:pt idx="17281">
                  <c:v>1.289314E-3</c:v>
                </c:pt>
                <c:pt idx="17282">
                  <c:v>1.2893189999999999E-3</c:v>
                </c:pt>
                <c:pt idx="17283">
                  <c:v>1.289267E-3</c:v>
                </c:pt>
                <c:pt idx="17284">
                  <c:v>1.2893119999999999E-3</c:v>
                </c:pt>
                <c:pt idx="17285">
                  <c:v>1.289332E-3</c:v>
                </c:pt>
                <c:pt idx="17286">
                  <c:v>1.2892769999999999E-3</c:v>
                </c:pt>
                <c:pt idx="17287">
                  <c:v>1.2892750000000001E-3</c:v>
                </c:pt>
                <c:pt idx="17288">
                  <c:v>1.289281E-3</c:v>
                </c:pt>
                <c:pt idx="17289">
                  <c:v>1.2892450000000001E-3</c:v>
                </c:pt>
                <c:pt idx="17290">
                  <c:v>1.2892660000000001E-3</c:v>
                </c:pt>
                <c:pt idx="17291">
                  <c:v>1.28925E-3</c:v>
                </c:pt>
                <c:pt idx="17292">
                  <c:v>1.2892590000000001E-3</c:v>
                </c:pt>
                <c:pt idx="17293">
                  <c:v>1.2892260000000001E-3</c:v>
                </c:pt>
                <c:pt idx="17294">
                  <c:v>1.2892489999999999E-3</c:v>
                </c:pt>
                <c:pt idx="17295">
                  <c:v>1.2892400000000001E-3</c:v>
                </c:pt>
                <c:pt idx="17296">
                  <c:v>1.289227E-3</c:v>
                </c:pt>
                <c:pt idx="17297">
                  <c:v>1.2892380000000001E-3</c:v>
                </c:pt>
                <c:pt idx="17298">
                  <c:v>1.2892450000000001E-3</c:v>
                </c:pt>
                <c:pt idx="17299">
                  <c:v>1.2892100000000001E-3</c:v>
                </c:pt>
                <c:pt idx="17300">
                  <c:v>1.289182E-3</c:v>
                </c:pt>
                <c:pt idx="17301">
                  <c:v>1.289178E-3</c:v>
                </c:pt>
                <c:pt idx="17302">
                  <c:v>1.2891580000000001E-3</c:v>
                </c:pt>
                <c:pt idx="17303">
                  <c:v>1.289168E-3</c:v>
                </c:pt>
                <c:pt idx="17304">
                  <c:v>1.289185E-3</c:v>
                </c:pt>
                <c:pt idx="17305">
                  <c:v>1.289173E-3</c:v>
                </c:pt>
                <c:pt idx="17306">
                  <c:v>1.289171E-3</c:v>
                </c:pt>
                <c:pt idx="17307">
                  <c:v>1.289159E-3</c:v>
                </c:pt>
                <c:pt idx="17308">
                  <c:v>1.289164E-3</c:v>
                </c:pt>
                <c:pt idx="17309">
                  <c:v>1.2891739999999999E-3</c:v>
                </c:pt>
                <c:pt idx="17310">
                  <c:v>1.289157E-3</c:v>
                </c:pt>
                <c:pt idx="17311">
                  <c:v>1.2891370000000001E-3</c:v>
                </c:pt>
                <c:pt idx="17312">
                  <c:v>1.2891630000000001E-3</c:v>
                </c:pt>
                <c:pt idx="17313">
                  <c:v>1.289147E-3</c:v>
                </c:pt>
                <c:pt idx="17314">
                  <c:v>1.289143E-3</c:v>
                </c:pt>
                <c:pt idx="17315">
                  <c:v>1.289159E-3</c:v>
                </c:pt>
                <c:pt idx="17316">
                  <c:v>1.2891479999999999E-3</c:v>
                </c:pt>
                <c:pt idx="17317">
                  <c:v>1.2891409999999999E-3</c:v>
                </c:pt>
                <c:pt idx="17318">
                  <c:v>1.289164E-3</c:v>
                </c:pt>
                <c:pt idx="17319">
                  <c:v>1.289136E-3</c:v>
                </c:pt>
                <c:pt idx="17320">
                  <c:v>1.2891860000000001E-3</c:v>
                </c:pt>
                <c:pt idx="17321">
                  <c:v>1.2891440000000001E-3</c:v>
                </c:pt>
                <c:pt idx="17322">
                  <c:v>1.289073E-3</c:v>
                </c:pt>
                <c:pt idx="17323">
                  <c:v>1.289087E-3</c:v>
                </c:pt>
                <c:pt idx="17324">
                  <c:v>1.2890639999999999E-3</c:v>
                </c:pt>
                <c:pt idx="17325">
                  <c:v>1.2891109999999999E-3</c:v>
                </c:pt>
                <c:pt idx="17326">
                  <c:v>1.289049E-3</c:v>
                </c:pt>
                <c:pt idx="17327">
                  <c:v>1.2890950000000001E-3</c:v>
                </c:pt>
                <c:pt idx="17328">
                  <c:v>1.2890759999999999E-3</c:v>
                </c:pt>
                <c:pt idx="17329">
                  <c:v>1.289094E-3</c:v>
                </c:pt>
                <c:pt idx="17330">
                  <c:v>1.289068E-3</c:v>
                </c:pt>
                <c:pt idx="17331">
                  <c:v>1.28908E-3</c:v>
                </c:pt>
                <c:pt idx="17332">
                  <c:v>1.2890930000000001E-3</c:v>
                </c:pt>
                <c:pt idx="17333">
                  <c:v>1.2890320000000001E-3</c:v>
                </c:pt>
                <c:pt idx="17334">
                  <c:v>1.2890829999999999E-3</c:v>
                </c:pt>
                <c:pt idx="17335">
                  <c:v>1.289037E-3</c:v>
                </c:pt>
                <c:pt idx="17336">
                  <c:v>1.28903E-3</c:v>
                </c:pt>
                <c:pt idx="17337">
                  <c:v>1.289037E-3</c:v>
                </c:pt>
                <c:pt idx="17338">
                  <c:v>1.289005E-3</c:v>
                </c:pt>
                <c:pt idx="17339">
                  <c:v>1.288977E-3</c:v>
                </c:pt>
                <c:pt idx="17340">
                  <c:v>1.2890550000000001E-3</c:v>
                </c:pt>
                <c:pt idx="17341">
                  <c:v>1.289061E-3</c:v>
                </c:pt>
                <c:pt idx="17342">
                  <c:v>1.2891000000000001E-3</c:v>
                </c:pt>
                <c:pt idx="17343">
                  <c:v>1.2890410000000001E-3</c:v>
                </c:pt>
                <c:pt idx="17344">
                  <c:v>1.2890099999999999E-3</c:v>
                </c:pt>
                <c:pt idx="17345">
                  <c:v>1.2890309999999999E-3</c:v>
                </c:pt>
                <c:pt idx="17346">
                  <c:v>1.2890060000000001E-3</c:v>
                </c:pt>
                <c:pt idx="17347">
                  <c:v>1.289051E-3</c:v>
                </c:pt>
                <c:pt idx="17348">
                  <c:v>1.2890390000000001E-3</c:v>
                </c:pt>
                <c:pt idx="17349">
                  <c:v>1.2890250000000001E-3</c:v>
                </c:pt>
                <c:pt idx="17350">
                  <c:v>1.2890390000000001E-3</c:v>
                </c:pt>
                <c:pt idx="17351">
                  <c:v>1.2890620000000001E-3</c:v>
                </c:pt>
                <c:pt idx="17352">
                  <c:v>1.2890359999999999E-3</c:v>
                </c:pt>
                <c:pt idx="17353">
                  <c:v>1.289054E-3</c:v>
                </c:pt>
                <c:pt idx="17354">
                  <c:v>1.289033E-3</c:v>
                </c:pt>
                <c:pt idx="17355">
                  <c:v>1.2890130000000001E-3</c:v>
                </c:pt>
                <c:pt idx="17356">
                  <c:v>1.2890169999999999E-3</c:v>
                </c:pt>
                <c:pt idx="17357">
                  <c:v>1.289009E-3</c:v>
                </c:pt>
                <c:pt idx="17358">
                  <c:v>1.2890250000000001E-3</c:v>
                </c:pt>
                <c:pt idx="17359">
                  <c:v>1.289033E-3</c:v>
                </c:pt>
                <c:pt idx="17360">
                  <c:v>1.2890429999999999E-3</c:v>
                </c:pt>
                <c:pt idx="17361">
                  <c:v>1.2890169999999999E-3</c:v>
                </c:pt>
                <c:pt idx="17362">
                  <c:v>1.2890289999999999E-3</c:v>
                </c:pt>
                <c:pt idx="17363">
                  <c:v>1.289016E-3</c:v>
                </c:pt>
                <c:pt idx="17364">
                  <c:v>1.2890180000000001E-3</c:v>
                </c:pt>
                <c:pt idx="17365">
                  <c:v>1.2890410000000001E-3</c:v>
                </c:pt>
                <c:pt idx="17366">
                  <c:v>1.288977E-3</c:v>
                </c:pt>
                <c:pt idx="17367">
                  <c:v>1.2890060000000001E-3</c:v>
                </c:pt>
                <c:pt idx="17368">
                  <c:v>1.288986E-3</c:v>
                </c:pt>
                <c:pt idx="17369">
                  <c:v>1.2889889999999999E-3</c:v>
                </c:pt>
                <c:pt idx="17370">
                  <c:v>1.289009E-3</c:v>
                </c:pt>
                <c:pt idx="17371">
                  <c:v>1.2889690000000001E-3</c:v>
                </c:pt>
                <c:pt idx="17372">
                  <c:v>1.289023E-3</c:v>
                </c:pt>
                <c:pt idx="17373">
                  <c:v>1.288967E-3</c:v>
                </c:pt>
                <c:pt idx="17374">
                  <c:v>1.288979E-3</c:v>
                </c:pt>
                <c:pt idx="17375">
                  <c:v>1.288977E-3</c:v>
                </c:pt>
                <c:pt idx="17376">
                  <c:v>1.289E-3</c:v>
                </c:pt>
                <c:pt idx="17377">
                  <c:v>1.2889519999999999E-3</c:v>
                </c:pt>
                <c:pt idx="17378">
                  <c:v>1.288965E-3</c:v>
                </c:pt>
                <c:pt idx="17379">
                  <c:v>1.288979E-3</c:v>
                </c:pt>
                <c:pt idx="17380">
                  <c:v>1.2889760000000001E-3</c:v>
                </c:pt>
                <c:pt idx="17381">
                  <c:v>1.2889329999999999E-3</c:v>
                </c:pt>
                <c:pt idx="17382">
                  <c:v>1.2889240000000001E-3</c:v>
                </c:pt>
                <c:pt idx="17383">
                  <c:v>1.288958E-3</c:v>
                </c:pt>
                <c:pt idx="17384">
                  <c:v>1.2889500000000001E-3</c:v>
                </c:pt>
                <c:pt idx="17385">
                  <c:v>1.288944E-3</c:v>
                </c:pt>
                <c:pt idx="17386">
                  <c:v>1.288948E-3</c:v>
                </c:pt>
                <c:pt idx="17387">
                  <c:v>1.288941E-3</c:v>
                </c:pt>
                <c:pt idx="17388">
                  <c:v>1.288944E-3</c:v>
                </c:pt>
                <c:pt idx="17389">
                  <c:v>1.2889690000000001E-3</c:v>
                </c:pt>
                <c:pt idx="17390">
                  <c:v>1.288935E-3</c:v>
                </c:pt>
                <c:pt idx="17391">
                  <c:v>1.2889360000000001E-3</c:v>
                </c:pt>
                <c:pt idx="17392">
                  <c:v>1.2889539999999999E-3</c:v>
                </c:pt>
                <c:pt idx="17393">
                  <c:v>1.288911E-3</c:v>
                </c:pt>
                <c:pt idx="17394">
                  <c:v>1.2889139999999999E-3</c:v>
                </c:pt>
                <c:pt idx="17395">
                  <c:v>1.28896E-3</c:v>
                </c:pt>
                <c:pt idx="17396">
                  <c:v>1.288899E-3</c:v>
                </c:pt>
                <c:pt idx="17397">
                  <c:v>1.2889310000000001E-3</c:v>
                </c:pt>
                <c:pt idx="17398">
                  <c:v>1.2889170000000001E-3</c:v>
                </c:pt>
                <c:pt idx="17399">
                  <c:v>1.2888960000000001E-3</c:v>
                </c:pt>
                <c:pt idx="17400">
                  <c:v>1.288897E-3</c:v>
                </c:pt>
                <c:pt idx="17401">
                  <c:v>1.2888699999999999E-3</c:v>
                </c:pt>
                <c:pt idx="17402">
                  <c:v>1.2888940000000001E-3</c:v>
                </c:pt>
                <c:pt idx="17403">
                  <c:v>1.2888929999999999E-3</c:v>
                </c:pt>
                <c:pt idx="17404">
                  <c:v>1.288925E-3</c:v>
                </c:pt>
                <c:pt idx="17405">
                  <c:v>1.2889209999999999E-3</c:v>
                </c:pt>
                <c:pt idx="17406">
                  <c:v>1.288941E-3</c:v>
                </c:pt>
                <c:pt idx="17407">
                  <c:v>1.2889500000000001E-3</c:v>
                </c:pt>
                <c:pt idx="17408">
                  <c:v>1.288883E-3</c:v>
                </c:pt>
                <c:pt idx="17409">
                  <c:v>1.288939E-3</c:v>
                </c:pt>
                <c:pt idx="17410">
                  <c:v>1.2889030000000001E-3</c:v>
                </c:pt>
                <c:pt idx="17411">
                  <c:v>1.288885E-3</c:v>
                </c:pt>
                <c:pt idx="17412">
                  <c:v>1.2888940000000001E-3</c:v>
                </c:pt>
                <c:pt idx="17413">
                  <c:v>1.2888890000000001E-3</c:v>
                </c:pt>
                <c:pt idx="17414">
                  <c:v>1.288902E-3</c:v>
                </c:pt>
                <c:pt idx="17415">
                  <c:v>1.2888769999999999E-3</c:v>
                </c:pt>
                <c:pt idx="17416">
                  <c:v>1.288906E-3</c:v>
                </c:pt>
                <c:pt idx="17417">
                  <c:v>1.2888839999999999E-3</c:v>
                </c:pt>
                <c:pt idx="17418">
                  <c:v>1.288878E-3</c:v>
                </c:pt>
                <c:pt idx="17419">
                  <c:v>1.2889150000000001E-3</c:v>
                </c:pt>
                <c:pt idx="17420">
                  <c:v>1.2888629999999999E-3</c:v>
                </c:pt>
                <c:pt idx="17421">
                  <c:v>1.288913E-3</c:v>
                </c:pt>
                <c:pt idx="17422">
                  <c:v>1.2889010000000001E-3</c:v>
                </c:pt>
                <c:pt idx="17423">
                  <c:v>1.2889279999999999E-3</c:v>
                </c:pt>
                <c:pt idx="17424">
                  <c:v>1.2888890000000001E-3</c:v>
                </c:pt>
                <c:pt idx="17425">
                  <c:v>1.288899E-3</c:v>
                </c:pt>
                <c:pt idx="17426">
                  <c:v>1.2889150000000001E-3</c:v>
                </c:pt>
                <c:pt idx="17427">
                  <c:v>1.28892E-3</c:v>
                </c:pt>
                <c:pt idx="17428">
                  <c:v>1.288895E-3</c:v>
                </c:pt>
                <c:pt idx="17429">
                  <c:v>1.2888870000000001E-3</c:v>
                </c:pt>
                <c:pt idx="17430">
                  <c:v>1.288923E-3</c:v>
                </c:pt>
                <c:pt idx="17431">
                  <c:v>1.288888E-3</c:v>
                </c:pt>
                <c:pt idx="17432">
                  <c:v>1.288911E-3</c:v>
                </c:pt>
                <c:pt idx="17433">
                  <c:v>1.288902E-3</c:v>
                </c:pt>
                <c:pt idx="17434">
                  <c:v>1.2888509999999999E-3</c:v>
                </c:pt>
                <c:pt idx="17435">
                  <c:v>1.2888789999999999E-3</c:v>
                </c:pt>
                <c:pt idx="17436">
                  <c:v>1.2889150000000001E-3</c:v>
                </c:pt>
                <c:pt idx="17437">
                  <c:v>1.2889030000000001E-3</c:v>
                </c:pt>
                <c:pt idx="17438">
                  <c:v>1.2888489999999999E-3</c:v>
                </c:pt>
                <c:pt idx="17439">
                  <c:v>1.2889119999999999E-3</c:v>
                </c:pt>
                <c:pt idx="17440">
                  <c:v>1.288909E-3</c:v>
                </c:pt>
                <c:pt idx="17441">
                  <c:v>1.288838E-3</c:v>
                </c:pt>
                <c:pt idx="17442">
                  <c:v>1.288897E-3</c:v>
                </c:pt>
                <c:pt idx="17443">
                  <c:v>1.2888579999999999E-3</c:v>
                </c:pt>
                <c:pt idx="17444">
                  <c:v>1.288869E-3</c:v>
                </c:pt>
                <c:pt idx="17445">
                  <c:v>1.28885E-3</c:v>
                </c:pt>
                <c:pt idx="17446">
                  <c:v>1.2888579999999999E-3</c:v>
                </c:pt>
                <c:pt idx="17447">
                  <c:v>1.2888450000000001E-3</c:v>
                </c:pt>
                <c:pt idx="17448">
                  <c:v>1.288831E-3</c:v>
                </c:pt>
                <c:pt idx="17449">
                  <c:v>1.2888509999999999E-3</c:v>
                </c:pt>
                <c:pt idx="17450">
                  <c:v>1.288897E-3</c:v>
                </c:pt>
                <c:pt idx="17451">
                  <c:v>1.288846E-3</c:v>
                </c:pt>
                <c:pt idx="17452">
                  <c:v>1.288839E-3</c:v>
                </c:pt>
                <c:pt idx="17453">
                  <c:v>1.288867E-3</c:v>
                </c:pt>
                <c:pt idx="17454">
                  <c:v>1.288857E-3</c:v>
                </c:pt>
                <c:pt idx="17455">
                  <c:v>1.288897E-3</c:v>
                </c:pt>
                <c:pt idx="17456">
                  <c:v>1.288848E-3</c:v>
                </c:pt>
                <c:pt idx="17457">
                  <c:v>1.2888590000000001E-3</c:v>
                </c:pt>
                <c:pt idx="17458">
                  <c:v>1.2888660000000001E-3</c:v>
                </c:pt>
                <c:pt idx="17459">
                  <c:v>1.288829E-3</c:v>
                </c:pt>
                <c:pt idx="17460">
                  <c:v>1.288824E-3</c:v>
                </c:pt>
                <c:pt idx="17461">
                  <c:v>1.2888559999999999E-3</c:v>
                </c:pt>
                <c:pt idx="17462">
                  <c:v>1.288829E-3</c:v>
                </c:pt>
                <c:pt idx="17463">
                  <c:v>1.2888489999999999E-3</c:v>
                </c:pt>
                <c:pt idx="17464">
                  <c:v>1.2888140000000001E-3</c:v>
                </c:pt>
                <c:pt idx="17465">
                  <c:v>1.2887580000000001E-3</c:v>
                </c:pt>
                <c:pt idx="17466">
                  <c:v>1.288773E-3</c:v>
                </c:pt>
                <c:pt idx="17467">
                  <c:v>1.288731E-3</c:v>
                </c:pt>
                <c:pt idx="17468">
                  <c:v>1.288724E-3</c:v>
                </c:pt>
                <c:pt idx="17469">
                  <c:v>1.28875E-3</c:v>
                </c:pt>
                <c:pt idx="17470">
                  <c:v>1.288733E-3</c:v>
                </c:pt>
                <c:pt idx="17471">
                  <c:v>1.288724E-3</c:v>
                </c:pt>
                <c:pt idx="17472">
                  <c:v>1.288768E-3</c:v>
                </c:pt>
                <c:pt idx="17473">
                  <c:v>1.288738E-3</c:v>
                </c:pt>
                <c:pt idx="17474">
                  <c:v>1.2887339999999999E-3</c:v>
                </c:pt>
                <c:pt idx="17475">
                  <c:v>1.288759E-3</c:v>
                </c:pt>
                <c:pt idx="17476">
                  <c:v>1.2887339999999999E-3</c:v>
                </c:pt>
                <c:pt idx="17477">
                  <c:v>1.2887650000000001E-3</c:v>
                </c:pt>
                <c:pt idx="17478">
                  <c:v>1.2887459999999999E-3</c:v>
                </c:pt>
                <c:pt idx="17479">
                  <c:v>1.2887300000000001E-3</c:v>
                </c:pt>
                <c:pt idx="17480">
                  <c:v>1.288745E-3</c:v>
                </c:pt>
                <c:pt idx="17481">
                  <c:v>1.2887300000000001E-3</c:v>
                </c:pt>
                <c:pt idx="17482">
                  <c:v>1.2887319999999999E-3</c:v>
                </c:pt>
                <c:pt idx="17483">
                  <c:v>1.2887529999999999E-3</c:v>
                </c:pt>
                <c:pt idx="17484">
                  <c:v>1.288752E-3</c:v>
                </c:pt>
                <c:pt idx="17485">
                  <c:v>1.2887700000000001E-3</c:v>
                </c:pt>
                <c:pt idx="17486">
                  <c:v>1.288733E-3</c:v>
                </c:pt>
                <c:pt idx="17487">
                  <c:v>1.288773E-3</c:v>
                </c:pt>
                <c:pt idx="17488">
                  <c:v>1.288768E-3</c:v>
                </c:pt>
                <c:pt idx="17489">
                  <c:v>1.2887529999999999E-3</c:v>
                </c:pt>
                <c:pt idx="17490">
                  <c:v>1.28875E-3</c:v>
                </c:pt>
                <c:pt idx="17491">
                  <c:v>1.2887669999999999E-3</c:v>
                </c:pt>
                <c:pt idx="17492">
                  <c:v>1.2887560000000001E-3</c:v>
                </c:pt>
                <c:pt idx="17493">
                  <c:v>1.2887459999999999E-3</c:v>
                </c:pt>
                <c:pt idx="17494">
                  <c:v>1.2887160000000001E-3</c:v>
                </c:pt>
                <c:pt idx="17495">
                  <c:v>1.2887630000000001E-3</c:v>
                </c:pt>
                <c:pt idx="17496">
                  <c:v>1.2887409999999999E-3</c:v>
                </c:pt>
                <c:pt idx="17497">
                  <c:v>1.2887739999999999E-3</c:v>
                </c:pt>
                <c:pt idx="17498">
                  <c:v>1.288773E-3</c:v>
                </c:pt>
                <c:pt idx="17499">
                  <c:v>1.288782E-3</c:v>
                </c:pt>
                <c:pt idx="17500">
                  <c:v>1.2887829999999999E-3</c:v>
                </c:pt>
                <c:pt idx="17501">
                  <c:v>1.2887739999999999E-3</c:v>
                </c:pt>
                <c:pt idx="17502">
                  <c:v>1.2887599999999999E-3</c:v>
                </c:pt>
                <c:pt idx="17503">
                  <c:v>1.288782E-3</c:v>
                </c:pt>
                <c:pt idx="17504">
                  <c:v>1.288803E-3</c:v>
                </c:pt>
                <c:pt idx="17505">
                  <c:v>1.2887770000000001E-3</c:v>
                </c:pt>
                <c:pt idx="17506">
                  <c:v>1.288796E-3</c:v>
                </c:pt>
                <c:pt idx="17507">
                  <c:v>1.288789E-3</c:v>
                </c:pt>
                <c:pt idx="17508">
                  <c:v>1.2887700000000001E-3</c:v>
                </c:pt>
                <c:pt idx="17509">
                  <c:v>1.2888369999999999E-3</c:v>
                </c:pt>
                <c:pt idx="17510">
                  <c:v>1.288857E-3</c:v>
                </c:pt>
                <c:pt idx="17511">
                  <c:v>1.2888229999999999E-3</c:v>
                </c:pt>
                <c:pt idx="17512">
                  <c:v>1.2888719999999999E-3</c:v>
                </c:pt>
                <c:pt idx="17513">
                  <c:v>1.288824E-3</c:v>
                </c:pt>
                <c:pt idx="17514">
                  <c:v>1.2888210000000001E-3</c:v>
                </c:pt>
                <c:pt idx="17515">
                  <c:v>1.2888260000000001E-3</c:v>
                </c:pt>
                <c:pt idx="17516">
                  <c:v>1.2888719999999999E-3</c:v>
                </c:pt>
                <c:pt idx="17517">
                  <c:v>1.288834E-3</c:v>
                </c:pt>
                <c:pt idx="17518">
                  <c:v>1.2888349999999999E-3</c:v>
                </c:pt>
                <c:pt idx="17519">
                  <c:v>1.28885E-3</c:v>
                </c:pt>
                <c:pt idx="17520">
                  <c:v>1.2888540000000001E-3</c:v>
                </c:pt>
                <c:pt idx="17521">
                  <c:v>1.288906E-3</c:v>
                </c:pt>
                <c:pt idx="17522">
                  <c:v>1.2888940000000001E-3</c:v>
                </c:pt>
                <c:pt idx="17523">
                  <c:v>1.2889049999999999E-3</c:v>
                </c:pt>
                <c:pt idx="17524">
                  <c:v>1.2888870000000001E-3</c:v>
                </c:pt>
                <c:pt idx="17525">
                  <c:v>1.2889150000000001E-3</c:v>
                </c:pt>
                <c:pt idx="17526">
                  <c:v>1.2888629999999999E-3</c:v>
                </c:pt>
                <c:pt idx="17527">
                  <c:v>1.288885E-3</c:v>
                </c:pt>
                <c:pt idx="17528">
                  <c:v>1.2888859999999999E-3</c:v>
                </c:pt>
                <c:pt idx="17529">
                  <c:v>1.288897E-3</c:v>
                </c:pt>
                <c:pt idx="17530">
                  <c:v>1.2889069999999999E-3</c:v>
                </c:pt>
                <c:pt idx="17531">
                  <c:v>1.288923E-3</c:v>
                </c:pt>
                <c:pt idx="17532">
                  <c:v>1.288965E-3</c:v>
                </c:pt>
                <c:pt idx="17533">
                  <c:v>1.288939E-3</c:v>
                </c:pt>
                <c:pt idx="17534">
                  <c:v>1.288927E-3</c:v>
                </c:pt>
                <c:pt idx="17535">
                  <c:v>1.288911E-3</c:v>
                </c:pt>
                <c:pt idx="17536">
                  <c:v>1.288944E-3</c:v>
                </c:pt>
                <c:pt idx="17537">
                  <c:v>1.2889189999999999E-3</c:v>
                </c:pt>
                <c:pt idx="17538">
                  <c:v>1.2889819999999999E-3</c:v>
                </c:pt>
                <c:pt idx="17539">
                  <c:v>1.2889589999999999E-3</c:v>
                </c:pt>
                <c:pt idx="17540">
                  <c:v>1.288923E-3</c:v>
                </c:pt>
                <c:pt idx="17541">
                  <c:v>1.2889010000000001E-3</c:v>
                </c:pt>
                <c:pt idx="17542">
                  <c:v>1.288995E-3</c:v>
                </c:pt>
                <c:pt idx="17543">
                  <c:v>1.2889760000000001E-3</c:v>
                </c:pt>
                <c:pt idx="17544">
                  <c:v>1.288977E-3</c:v>
                </c:pt>
                <c:pt idx="17545">
                  <c:v>1.288974E-3</c:v>
                </c:pt>
                <c:pt idx="17546">
                  <c:v>1.2890029999999999E-3</c:v>
                </c:pt>
                <c:pt idx="17547">
                  <c:v>1.288984E-3</c:v>
                </c:pt>
                <c:pt idx="17548">
                  <c:v>1.288991E-3</c:v>
                </c:pt>
                <c:pt idx="17549">
                  <c:v>1.2889869999999999E-3</c:v>
                </c:pt>
                <c:pt idx="17550">
                  <c:v>1.2890180000000001E-3</c:v>
                </c:pt>
                <c:pt idx="17551">
                  <c:v>1.288991E-3</c:v>
                </c:pt>
                <c:pt idx="17552">
                  <c:v>1.2889939999999999E-3</c:v>
                </c:pt>
                <c:pt idx="17553">
                  <c:v>1.2890309999999999E-3</c:v>
                </c:pt>
                <c:pt idx="17554">
                  <c:v>1.289059E-3</c:v>
                </c:pt>
                <c:pt idx="17555">
                  <c:v>1.289066E-3</c:v>
                </c:pt>
                <c:pt idx="17556">
                  <c:v>1.2890449999999999E-3</c:v>
                </c:pt>
                <c:pt idx="17557">
                  <c:v>1.2890410000000001E-3</c:v>
                </c:pt>
                <c:pt idx="17558">
                  <c:v>1.2890289999999999E-3</c:v>
                </c:pt>
                <c:pt idx="17559">
                  <c:v>1.2890849999999999E-3</c:v>
                </c:pt>
                <c:pt idx="17560">
                  <c:v>1.2890079999999999E-3</c:v>
                </c:pt>
                <c:pt idx="17561">
                  <c:v>1.289072E-3</c:v>
                </c:pt>
                <c:pt idx="17562">
                  <c:v>1.2891230000000001E-3</c:v>
                </c:pt>
                <c:pt idx="17563">
                  <c:v>1.289082E-3</c:v>
                </c:pt>
                <c:pt idx="17564">
                  <c:v>1.289133E-3</c:v>
                </c:pt>
                <c:pt idx="17565">
                  <c:v>1.2891560000000001E-3</c:v>
                </c:pt>
                <c:pt idx="17566">
                  <c:v>1.289192E-3</c:v>
                </c:pt>
                <c:pt idx="17567">
                  <c:v>1.2891560000000001E-3</c:v>
                </c:pt>
                <c:pt idx="17568">
                  <c:v>1.289138E-3</c:v>
                </c:pt>
                <c:pt idx="17569">
                  <c:v>1.28914E-3</c:v>
                </c:pt>
                <c:pt idx="17570">
                  <c:v>1.289147E-3</c:v>
                </c:pt>
                <c:pt idx="17571">
                  <c:v>1.2891580000000001E-3</c:v>
                </c:pt>
                <c:pt idx="17572">
                  <c:v>1.289168E-3</c:v>
                </c:pt>
                <c:pt idx="17573">
                  <c:v>1.2891490000000001E-3</c:v>
                </c:pt>
                <c:pt idx="17574">
                  <c:v>1.289189E-3</c:v>
                </c:pt>
                <c:pt idx="17575">
                  <c:v>1.28922E-3</c:v>
                </c:pt>
                <c:pt idx="17576">
                  <c:v>1.2892450000000001E-3</c:v>
                </c:pt>
                <c:pt idx="17577">
                  <c:v>1.2892240000000001E-3</c:v>
                </c:pt>
                <c:pt idx="17578">
                  <c:v>1.289236E-3</c:v>
                </c:pt>
                <c:pt idx="17579">
                  <c:v>1.2892159999999999E-3</c:v>
                </c:pt>
                <c:pt idx="17580">
                  <c:v>1.289213E-3</c:v>
                </c:pt>
                <c:pt idx="17581">
                  <c:v>1.289295E-3</c:v>
                </c:pt>
                <c:pt idx="17582">
                  <c:v>1.289241E-3</c:v>
                </c:pt>
                <c:pt idx="17583">
                  <c:v>1.2892610000000001E-3</c:v>
                </c:pt>
                <c:pt idx="17584">
                  <c:v>1.28926E-3</c:v>
                </c:pt>
                <c:pt idx="17585">
                  <c:v>1.2892750000000001E-3</c:v>
                </c:pt>
                <c:pt idx="17586">
                  <c:v>1.2893399999999999E-3</c:v>
                </c:pt>
                <c:pt idx="17587">
                  <c:v>1.2893430000000001E-3</c:v>
                </c:pt>
                <c:pt idx="17588">
                  <c:v>1.2893500000000001E-3</c:v>
                </c:pt>
                <c:pt idx="17589">
                  <c:v>1.2893239999999999E-3</c:v>
                </c:pt>
                <c:pt idx="17590">
                  <c:v>1.28932E-3</c:v>
                </c:pt>
                <c:pt idx="17591">
                  <c:v>1.289314E-3</c:v>
                </c:pt>
                <c:pt idx="17592">
                  <c:v>1.2893430000000001E-3</c:v>
                </c:pt>
                <c:pt idx="17593">
                  <c:v>1.289356E-3</c:v>
                </c:pt>
                <c:pt idx="17594">
                  <c:v>1.289395E-3</c:v>
                </c:pt>
                <c:pt idx="17595">
                  <c:v>1.2893679999999999E-3</c:v>
                </c:pt>
                <c:pt idx="17596">
                  <c:v>1.2893640000000001E-3</c:v>
                </c:pt>
                <c:pt idx="17597">
                  <c:v>1.2894359999999999E-3</c:v>
                </c:pt>
                <c:pt idx="17598">
                  <c:v>1.2894130000000001E-3</c:v>
                </c:pt>
                <c:pt idx="17599">
                  <c:v>1.289449E-3</c:v>
                </c:pt>
                <c:pt idx="17600">
                  <c:v>1.2894460000000001E-3</c:v>
                </c:pt>
                <c:pt idx="17601">
                  <c:v>1.289433E-3</c:v>
                </c:pt>
                <c:pt idx="17602">
                  <c:v>1.2894639999999999E-3</c:v>
                </c:pt>
                <c:pt idx="17603">
                  <c:v>1.2894849999999999E-3</c:v>
                </c:pt>
                <c:pt idx="17604">
                  <c:v>1.289442E-3</c:v>
                </c:pt>
                <c:pt idx="17605">
                  <c:v>1.2894740000000001E-3</c:v>
                </c:pt>
                <c:pt idx="17606">
                  <c:v>1.2894650000000001E-3</c:v>
                </c:pt>
                <c:pt idx="17607">
                  <c:v>1.2894639999999999E-3</c:v>
                </c:pt>
                <c:pt idx="17608">
                  <c:v>1.2895669999999999E-3</c:v>
                </c:pt>
                <c:pt idx="17609">
                  <c:v>1.2895249999999999E-3</c:v>
                </c:pt>
                <c:pt idx="17610">
                  <c:v>1.2895820000000001E-3</c:v>
                </c:pt>
                <c:pt idx="17611">
                  <c:v>1.2895459999999999E-3</c:v>
                </c:pt>
                <c:pt idx="17612">
                  <c:v>1.2895090000000001E-3</c:v>
                </c:pt>
                <c:pt idx="17613">
                  <c:v>1.2895649999999999E-3</c:v>
                </c:pt>
                <c:pt idx="17614">
                  <c:v>1.2895579999999999E-3</c:v>
                </c:pt>
                <c:pt idx="17615">
                  <c:v>1.289559E-3</c:v>
                </c:pt>
                <c:pt idx="17616">
                  <c:v>1.289552E-3</c:v>
                </c:pt>
                <c:pt idx="17617">
                  <c:v>1.2895509999999999E-3</c:v>
                </c:pt>
                <c:pt idx="17618">
                  <c:v>1.2895719999999999E-3</c:v>
                </c:pt>
                <c:pt idx="17619">
                  <c:v>1.2896209999999999E-3</c:v>
                </c:pt>
                <c:pt idx="17620">
                  <c:v>1.2896559999999999E-3</c:v>
                </c:pt>
                <c:pt idx="17621">
                  <c:v>1.2896489999999999E-3</c:v>
                </c:pt>
                <c:pt idx="17622">
                  <c:v>1.2896240000000001E-3</c:v>
                </c:pt>
                <c:pt idx="17623">
                  <c:v>1.2895980000000001E-3</c:v>
                </c:pt>
                <c:pt idx="17624">
                  <c:v>1.289678E-3</c:v>
                </c:pt>
                <c:pt idx="17625">
                  <c:v>1.2896349999999999E-3</c:v>
                </c:pt>
                <c:pt idx="17626">
                  <c:v>1.2896400000000001E-3</c:v>
                </c:pt>
                <c:pt idx="17627">
                  <c:v>1.289669E-3</c:v>
                </c:pt>
                <c:pt idx="17628">
                  <c:v>1.289657E-3</c:v>
                </c:pt>
                <c:pt idx="17629">
                  <c:v>1.2896819999999999E-3</c:v>
                </c:pt>
                <c:pt idx="17630">
                  <c:v>1.2897080000000001E-3</c:v>
                </c:pt>
                <c:pt idx="17631">
                  <c:v>1.2897449999999999E-3</c:v>
                </c:pt>
                <c:pt idx="17632">
                  <c:v>1.289686E-3</c:v>
                </c:pt>
                <c:pt idx="17633">
                  <c:v>1.2896979999999999E-3</c:v>
                </c:pt>
                <c:pt idx="17634">
                  <c:v>1.28973E-3</c:v>
                </c:pt>
                <c:pt idx="17635">
                  <c:v>1.289767E-3</c:v>
                </c:pt>
                <c:pt idx="17636">
                  <c:v>1.2897379999999999E-3</c:v>
                </c:pt>
                <c:pt idx="17637">
                  <c:v>1.289721E-3</c:v>
                </c:pt>
                <c:pt idx="17638">
                  <c:v>1.2897270000000001E-3</c:v>
                </c:pt>
                <c:pt idx="17639">
                  <c:v>1.289758E-3</c:v>
                </c:pt>
                <c:pt idx="17640">
                  <c:v>1.289751E-3</c:v>
                </c:pt>
                <c:pt idx="17641">
                  <c:v>1.2898269999999999E-3</c:v>
                </c:pt>
                <c:pt idx="17642">
                  <c:v>1.289838E-3</c:v>
                </c:pt>
                <c:pt idx="17643">
                  <c:v>1.2898269999999999E-3</c:v>
                </c:pt>
                <c:pt idx="17644">
                  <c:v>1.2898510000000001E-3</c:v>
                </c:pt>
                <c:pt idx="17645">
                  <c:v>1.28987E-3</c:v>
                </c:pt>
                <c:pt idx="17646">
                  <c:v>1.2898409999999999E-3</c:v>
                </c:pt>
                <c:pt idx="17647">
                  <c:v>1.2898569999999999E-3</c:v>
                </c:pt>
                <c:pt idx="17648">
                  <c:v>1.289863E-3</c:v>
                </c:pt>
                <c:pt idx="17649">
                  <c:v>1.289884E-3</c:v>
                </c:pt>
                <c:pt idx="17650">
                  <c:v>1.2898880000000001E-3</c:v>
                </c:pt>
                <c:pt idx="17651">
                  <c:v>1.289908E-3</c:v>
                </c:pt>
                <c:pt idx="17652">
                  <c:v>1.2899459999999999E-3</c:v>
                </c:pt>
                <c:pt idx="17653">
                  <c:v>1.289971E-3</c:v>
                </c:pt>
                <c:pt idx="17654">
                  <c:v>1.2899879999999999E-3</c:v>
                </c:pt>
                <c:pt idx="17655">
                  <c:v>1.2899789999999999E-3</c:v>
                </c:pt>
                <c:pt idx="17656">
                  <c:v>1.289994E-3</c:v>
                </c:pt>
                <c:pt idx="17657">
                  <c:v>1.2899439999999999E-3</c:v>
                </c:pt>
                <c:pt idx="17658">
                  <c:v>1.289966E-3</c:v>
                </c:pt>
                <c:pt idx="17659">
                  <c:v>1.2900069999999999E-3</c:v>
                </c:pt>
                <c:pt idx="17660">
                  <c:v>1.2899929999999999E-3</c:v>
                </c:pt>
                <c:pt idx="17661">
                  <c:v>1.290004E-3</c:v>
                </c:pt>
                <c:pt idx="17662">
                  <c:v>1.2900100000000001E-3</c:v>
                </c:pt>
                <c:pt idx="17663">
                  <c:v>1.290076E-3</c:v>
                </c:pt>
                <c:pt idx="17664">
                  <c:v>1.2900850000000001E-3</c:v>
                </c:pt>
                <c:pt idx="17665">
                  <c:v>1.290154E-3</c:v>
                </c:pt>
                <c:pt idx="17666">
                  <c:v>1.2901189999999999E-3</c:v>
                </c:pt>
                <c:pt idx="17667">
                  <c:v>1.290123E-3</c:v>
                </c:pt>
                <c:pt idx="17668">
                  <c:v>1.290135E-3</c:v>
                </c:pt>
                <c:pt idx="17669">
                  <c:v>1.2900699999999999E-3</c:v>
                </c:pt>
                <c:pt idx="17670">
                  <c:v>1.2901239999999999E-3</c:v>
                </c:pt>
                <c:pt idx="17671">
                  <c:v>1.2901189999999999E-3</c:v>
                </c:pt>
                <c:pt idx="17672">
                  <c:v>1.290128E-3</c:v>
                </c:pt>
                <c:pt idx="17673">
                  <c:v>1.290154E-3</c:v>
                </c:pt>
                <c:pt idx="17674">
                  <c:v>1.290207E-3</c:v>
                </c:pt>
                <c:pt idx="17675">
                  <c:v>1.2902409999999999E-3</c:v>
                </c:pt>
                <c:pt idx="17676">
                  <c:v>1.29021E-3</c:v>
                </c:pt>
                <c:pt idx="17677">
                  <c:v>1.2902129999999999E-3</c:v>
                </c:pt>
                <c:pt idx="17678">
                  <c:v>1.290203E-3</c:v>
                </c:pt>
                <c:pt idx="17679">
                  <c:v>1.2902250000000001E-3</c:v>
                </c:pt>
                <c:pt idx="17680">
                  <c:v>1.290264E-3</c:v>
                </c:pt>
                <c:pt idx="17681">
                  <c:v>1.2902359999999999E-3</c:v>
                </c:pt>
                <c:pt idx="17682">
                  <c:v>1.290242E-3</c:v>
                </c:pt>
                <c:pt idx="17683">
                  <c:v>1.2902650000000001E-3</c:v>
                </c:pt>
                <c:pt idx="17684">
                  <c:v>1.2902429999999999E-3</c:v>
                </c:pt>
                <c:pt idx="17685">
                  <c:v>1.290329E-3</c:v>
                </c:pt>
                <c:pt idx="17686">
                  <c:v>1.29035E-3</c:v>
                </c:pt>
                <c:pt idx="17687">
                  <c:v>1.290357E-3</c:v>
                </c:pt>
                <c:pt idx="17688">
                  <c:v>1.290338E-3</c:v>
                </c:pt>
                <c:pt idx="17689">
                  <c:v>1.290369E-3</c:v>
                </c:pt>
                <c:pt idx="17690">
                  <c:v>1.290338E-3</c:v>
                </c:pt>
                <c:pt idx="17691">
                  <c:v>1.290366E-3</c:v>
                </c:pt>
                <c:pt idx="17692">
                  <c:v>1.2903490000000001E-3</c:v>
                </c:pt>
                <c:pt idx="17693">
                  <c:v>1.29035E-3</c:v>
                </c:pt>
                <c:pt idx="17694">
                  <c:v>1.2903770000000001E-3</c:v>
                </c:pt>
                <c:pt idx="17695">
                  <c:v>1.2903470000000001E-3</c:v>
                </c:pt>
                <c:pt idx="17696">
                  <c:v>1.2904500000000001E-3</c:v>
                </c:pt>
                <c:pt idx="17697">
                  <c:v>1.290455E-3</c:v>
                </c:pt>
                <c:pt idx="17698">
                  <c:v>1.290427E-3</c:v>
                </c:pt>
                <c:pt idx="17699">
                  <c:v>1.2904749999999999E-3</c:v>
                </c:pt>
                <c:pt idx="17700">
                  <c:v>1.290411E-3</c:v>
                </c:pt>
                <c:pt idx="17701">
                  <c:v>1.2905E-3</c:v>
                </c:pt>
                <c:pt idx="17702">
                  <c:v>1.2904500000000001E-3</c:v>
                </c:pt>
                <c:pt idx="17703">
                  <c:v>1.2904920000000001E-3</c:v>
                </c:pt>
                <c:pt idx="17704">
                  <c:v>1.2904329999999999E-3</c:v>
                </c:pt>
                <c:pt idx="17705">
                  <c:v>1.290444E-3</c:v>
                </c:pt>
                <c:pt idx="17706">
                  <c:v>1.2905060000000001E-3</c:v>
                </c:pt>
                <c:pt idx="17707">
                  <c:v>1.2905810000000001E-3</c:v>
                </c:pt>
                <c:pt idx="17708">
                  <c:v>1.29061E-3</c:v>
                </c:pt>
                <c:pt idx="17709">
                  <c:v>1.2905659999999999E-3</c:v>
                </c:pt>
                <c:pt idx="17710">
                  <c:v>1.2905869999999999E-3</c:v>
                </c:pt>
                <c:pt idx="17711">
                  <c:v>1.2906129999999999E-3</c:v>
                </c:pt>
                <c:pt idx="17712">
                  <c:v>1.2905779999999999E-3</c:v>
                </c:pt>
                <c:pt idx="17713">
                  <c:v>1.2905970000000001E-3</c:v>
                </c:pt>
                <c:pt idx="17714">
                  <c:v>1.2905460000000001E-3</c:v>
                </c:pt>
                <c:pt idx="17715">
                  <c:v>1.2905740000000001E-3</c:v>
                </c:pt>
                <c:pt idx="17716">
                  <c:v>1.2906149999999999E-3</c:v>
                </c:pt>
                <c:pt idx="17717">
                  <c:v>1.2906370000000001E-3</c:v>
                </c:pt>
                <c:pt idx="17718">
                  <c:v>1.290638E-3</c:v>
                </c:pt>
                <c:pt idx="17719">
                  <c:v>1.2906930000000001E-3</c:v>
                </c:pt>
                <c:pt idx="17720">
                  <c:v>1.2906879999999999E-3</c:v>
                </c:pt>
                <c:pt idx="17721">
                  <c:v>1.2907070000000001E-3</c:v>
                </c:pt>
                <c:pt idx="17722">
                  <c:v>1.2906770000000001E-3</c:v>
                </c:pt>
                <c:pt idx="17723">
                  <c:v>1.2907000000000001E-3</c:v>
                </c:pt>
                <c:pt idx="17724">
                  <c:v>1.2906980000000001E-3</c:v>
                </c:pt>
                <c:pt idx="17725">
                  <c:v>1.2906949999999999E-3</c:v>
                </c:pt>
                <c:pt idx="17726">
                  <c:v>1.2907330000000001E-3</c:v>
                </c:pt>
                <c:pt idx="17727">
                  <c:v>1.2907140000000001E-3</c:v>
                </c:pt>
                <c:pt idx="17728">
                  <c:v>1.290736E-3</c:v>
                </c:pt>
                <c:pt idx="17729">
                  <c:v>1.2908139999999999E-3</c:v>
                </c:pt>
                <c:pt idx="17730">
                  <c:v>1.290804E-3</c:v>
                </c:pt>
                <c:pt idx="17731">
                  <c:v>1.2907999999999999E-3</c:v>
                </c:pt>
                <c:pt idx="17732">
                  <c:v>1.290813E-3</c:v>
                </c:pt>
                <c:pt idx="17733">
                  <c:v>1.290846E-3</c:v>
                </c:pt>
                <c:pt idx="17734">
                  <c:v>1.290841E-3</c:v>
                </c:pt>
                <c:pt idx="17735">
                  <c:v>1.290848E-3</c:v>
                </c:pt>
                <c:pt idx="17736">
                  <c:v>1.2908640000000001E-3</c:v>
                </c:pt>
                <c:pt idx="17737">
                  <c:v>1.290872E-3</c:v>
                </c:pt>
                <c:pt idx="17738">
                  <c:v>1.290881E-3</c:v>
                </c:pt>
                <c:pt idx="17739">
                  <c:v>1.2908469999999999E-3</c:v>
                </c:pt>
                <c:pt idx="17740">
                  <c:v>1.290965E-3</c:v>
                </c:pt>
                <c:pt idx="17741">
                  <c:v>1.2909880000000001E-3</c:v>
                </c:pt>
                <c:pt idx="17742">
                  <c:v>1.290986E-3</c:v>
                </c:pt>
                <c:pt idx="17743">
                  <c:v>1.2909390000000001E-3</c:v>
                </c:pt>
                <c:pt idx="17744">
                  <c:v>1.290937E-3</c:v>
                </c:pt>
                <c:pt idx="17745">
                  <c:v>1.291005E-3</c:v>
                </c:pt>
                <c:pt idx="17746">
                  <c:v>1.290979E-3</c:v>
                </c:pt>
                <c:pt idx="17747">
                  <c:v>1.2910160000000001E-3</c:v>
                </c:pt>
                <c:pt idx="17748">
                  <c:v>1.290982E-3</c:v>
                </c:pt>
                <c:pt idx="17749">
                  <c:v>1.2909950000000001E-3</c:v>
                </c:pt>
                <c:pt idx="17750">
                  <c:v>1.29104E-3</c:v>
                </c:pt>
                <c:pt idx="17751">
                  <c:v>1.291117E-3</c:v>
                </c:pt>
                <c:pt idx="17752">
                  <c:v>1.291118E-3</c:v>
                </c:pt>
                <c:pt idx="17753">
                  <c:v>1.2911019999999999E-3</c:v>
                </c:pt>
                <c:pt idx="17754">
                  <c:v>1.2911089999999999E-3</c:v>
                </c:pt>
                <c:pt idx="17755">
                  <c:v>1.2910980000000001E-3</c:v>
                </c:pt>
                <c:pt idx="17756">
                  <c:v>1.2910910000000001E-3</c:v>
                </c:pt>
                <c:pt idx="17757">
                  <c:v>1.2911209999999999E-3</c:v>
                </c:pt>
                <c:pt idx="17758">
                  <c:v>1.2911279999999999E-3</c:v>
                </c:pt>
                <c:pt idx="17759">
                  <c:v>1.2911070000000001E-3</c:v>
                </c:pt>
                <c:pt idx="17760">
                  <c:v>1.291113E-3</c:v>
                </c:pt>
                <c:pt idx="17761">
                  <c:v>1.2911260000000001E-3</c:v>
                </c:pt>
                <c:pt idx="17762">
                  <c:v>1.2912240000000001E-3</c:v>
                </c:pt>
                <c:pt idx="17763">
                  <c:v>1.291178E-3</c:v>
                </c:pt>
                <c:pt idx="17764">
                  <c:v>1.29123E-3</c:v>
                </c:pt>
                <c:pt idx="17765">
                  <c:v>1.29122E-3</c:v>
                </c:pt>
                <c:pt idx="17766">
                  <c:v>1.291204E-3</c:v>
                </c:pt>
                <c:pt idx="17767">
                  <c:v>1.2912010000000001E-3</c:v>
                </c:pt>
                <c:pt idx="17768">
                  <c:v>1.2912080000000001E-3</c:v>
                </c:pt>
                <c:pt idx="17769">
                  <c:v>1.2912259999999999E-3</c:v>
                </c:pt>
                <c:pt idx="17770">
                  <c:v>1.2912100000000001E-3</c:v>
                </c:pt>
                <c:pt idx="17771">
                  <c:v>1.2912570000000001E-3</c:v>
                </c:pt>
                <c:pt idx="17772">
                  <c:v>1.2912380000000001E-3</c:v>
                </c:pt>
                <c:pt idx="17773">
                  <c:v>1.291344E-3</c:v>
                </c:pt>
                <c:pt idx="17774">
                  <c:v>1.2913429999999999E-3</c:v>
                </c:pt>
                <c:pt idx="17775">
                  <c:v>1.2913309999999999E-3</c:v>
                </c:pt>
                <c:pt idx="17776">
                  <c:v>1.291337E-3</c:v>
                </c:pt>
                <c:pt idx="17777">
                  <c:v>1.291361E-3</c:v>
                </c:pt>
                <c:pt idx="17778">
                  <c:v>1.291312E-3</c:v>
                </c:pt>
                <c:pt idx="17779">
                  <c:v>1.291335E-3</c:v>
                </c:pt>
                <c:pt idx="17780">
                  <c:v>1.2913600000000001E-3</c:v>
                </c:pt>
                <c:pt idx="17781">
                  <c:v>1.291335E-3</c:v>
                </c:pt>
                <c:pt idx="17782">
                  <c:v>1.2913460000000001E-3</c:v>
                </c:pt>
                <c:pt idx="17783">
                  <c:v>1.291382E-3</c:v>
                </c:pt>
                <c:pt idx="17784">
                  <c:v>1.2914409999999999E-3</c:v>
                </c:pt>
                <c:pt idx="17785">
                  <c:v>1.291426E-3</c:v>
                </c:pt>
                <c:pt idx="17786">
                  <c:v>1.2914669999999999E-3</c:v>
                </c:pt>
                <c:pt idx="17787">
                  <c:v>1.291426E-3</c:v>
                </c:pt>
                <c:pt idx="17788">
                  <c:v>1.2914230000000001E-3</c:v>
                </c:pt>
                <c:pt idx="17789">
                  <c:v>1.2914549999999999E-3</c:v>
                </c:pt>
                <c:pt idx="17790">
                  <c:v>1.291443E-3</c:v>
                </c:pt>
                <c:pt idx="17791">
                  <c:v>1.2914650000000001E-3</c:v>
                </c:pt>
                <c:pt idx="17792">
                  <c:v>1.291473E-3</c:v>
                </c:pt>
                <c:pt idx="17793">
                  <c:v>1.2914630000000001E-3</c:v>
                </c:pt>
                <c:pt idx="17794">
                  <c:v>1.291482E-3</c:v>
                </c:pt>
                <c:pt idx="17795">
                  <c:v>1.291599E-3</c:v>
                </c:pt>
                <c:pt idx="17796">
                  <c:v>1.291616E-3</c:v>
                </c:pt>
                <c:pt idx="17797">
                  <c:v>1.291613E-3</c:v>
                </c:pt>
                <c:pt idx="17798">
                  <c:v>1.2915750000000001E-3</c:v>
                </c:pt>
                <c:pt idx="17799">
                  <c:v>1.291588E-3</c:v>
                </c:pt>
                <c:pt idx="17800">
                  <c:v>1.291606E-3</c:v>
                </c:pt>
                <c:pt idx="17801">
                  <c:v>1.291621E-3</c:v>
                </c:pt>
                <c:pt idx="17802">
                  <c:v>1.291614E-3</c:v>
                </c:pt>
                <c:pt idx="17803">
                  <c:v>1.2916220000000001E-3</c:v>
                </c:pt>
                <c:pt idx="17804">
                  <c:v>1.291599E-3</c:v>
                </c:pt>
                <c:pt idx="17805">
                  <c:v>1.2915699999999999E-3</c:v>
                </c:pt>
                <c:pt idx="17806">
                  <c:v>1.2916760000000001E-3</c:v>
                </c:pt>
                <c:pt idx="17807">
                  <c:v>1.291686E-3</c:v>
                </c:pt>
                <c:pt idx="17808">
                  <c:v>1.291693E-3</c:v>
                </c:pt>
                <c:pt idx="17809">
                  <c:v>1.2917269999999999E-3</c:v>
                </c:pt>
                <c:pt idx="17810">
                  <c:v>1.291695E-3</c:v>
                </c:pt>
                <c:pt idx="17811">
                  <c:v>1.2916970000000001E-3</c:v>
                </c:pt>
                <c:pt idx="17812">
                  <c:v>1.2917269999999999E-3</c:v>
                </c:pt>
                <c:pt idx="17813">
                  <c:v>1.291726E-3</c:v>
                </c:pt>
                <c:pt idx="17814">
                  <c:v>1.2917569999999999E-3</c:v>
                </c:pt>
                <c:pt idx="17815">
                  <c:v>1.291766E-3</c:v>
                </c:pt>
                <c:pt idx="17816">
                  <c:v>1.2917600000000001E-3</c:v>
                </c:pt>
                <c:pt idx="17817">
                  <c:v>1.291836E-3</c:v>
                </c:pt>
                <c:pt idx="17818">
                  <c:v>1.2918319999999999E-3</c:v>
                </c:pt>
                <c:pt idx="17819">
                  <c:v>1.291864E-3</c:v>
                </c:pt>
                <c:pt idx="17820">
                  <c:v>1.2918560000000001E-3</c:v>
                </c:pt>
                <c:pt idx="17821">
                  <c:v>1.2918370000000001E-3</c:v>
                </c:pt>
                <c:pt idx="17822">
                  <c:v>1.291838E-3</c:v>
                </c:pt>
                <c:pt idx="17823">
                  <c:v>1.29184E-3</c:v>
                </c:pt>
                <c:pt idx="17824">
                  <c:v>1.2918700000000001E-3</c:v>
                </c:pt>
                <c:pt idx="17825">
                  <c:v>1.291873E-3</c:v>
                </c:pt>
                <c:pt idx="17826">
                  <c:v>1.2918999999999999E-3</c:v>
                </c:pt>
                <c:pt idx="17827">
                  <c:v>1.2918669999999999E-3</c:v>
                </c:pt>
                <c:pt idx="17828">
                  <c:v>1.2919520000000001E-3</c:v>
                </c:pt>
                <c:pt idx="17829">
                  <c:v>1.291971E-3</c:v>
                </c:pt>
                <c:pt idx="17830">
                  <c:v>1.291995E-3</c:v>
                </c:pt>
                <c:pt idx="17831">
                  <c:v>1.291972E-3</c:v>
                </c:pt>
                <c:pt idx="17832">
                  <c:v>1.2919800000000001E-3</c:v>
                </c:pt>
                <c:pt idx="17833">
                  <c:v>1.291964E-3</c:v>
                </c:pt>
                <c:pt idx="17834">
                  <c:v>1.291997E-3</c:v>
                </c:pt>
                <c:pt idx="17835">
                  <c:v>1.291988E-3</c:v>
                </c:pt>
                <c:pt idx="17836">
                  <c:v>1.291976E-3</c:v>
                </c:pt>
                <c:pt idx="17837">
                  <c:v>1.2919769999999999E-3</c:v>
                </c:pt>
                <c:pt idx="17838">
                  <c:v>1.2920080000000001E-3</c:v>
                </c:pt>
                <c:pt idx="17839">
                  <c:v>1.29211E-3</c:v>
                </c:pt>
                <c:pt idx="17840">
                  <c:v>1.292117E-3</c:v>
                </c:pt>
                <c:pt idx="17841">
                  <c:v>1.292112E-3</c:v>
                </c:pt>
                <c:pt idx="17842">
                  <c:v>1.292103E-3</c:v>
                </c:pt>
                <c:pt idx="17843">
                  <c:v>1.292079E-3</c:v>
                </c:pt>
                <c:pt idx="17844">
                  <c:v>1.292124E-3</c:v>
                </c:pt>
                <c:pt idx="17845">
                  <c:v>1.2921149999999999E-3</c:v>
                </c:pt>
                <c:pt idx="17846">
                  <c:v>1.2921510000000001E-3</c:v>
                </c:pt>
                <c:pt idx="17847">
                  <c:v>1.29214E-3</c:v>
                </c:pt>
                <c:pt idx="17848">
                  <c:v>1.292177E-3</c:v>
                </c:pt>
                <c:pt idx="17849">
                  <c:v>1.2921580000000001E-3</c:v>
                </c:pt>
                <c:pt idx="17850">
                  <c:v>1.2922369999999999E-3</c:v>
                </c:pt>
                <c:pt idx="17851">
                  <c:v>1.2922089999999999E-3</c:v>
                </c:pt>
                <c:pt idx="17852">
                  <c:v>1.2922890000000001E-3</c:v>
                </c:pt>
                <c:pt idx="17853">
                  <c:v>1.2922630000000001E-3</c:v>
                </c:pt>
                <c:pt idx="17854">
                  <c:v>1.2922439999999999E-3</c:v>
                </c:pt>
                <c:pt idx="17855">
                  <c:v>1.2922949999999999E-3</c:v>
                </c:pt>
                <c:pt idx="17856">
                  <c:v>1.2922319999999999E-3</c:v>
                </c:pt>
                <c:pt idx="17857">
                  <c:v>1.292222E-3</c:v>
                </c:pt>
                <c:pt idx="17858">
                  <c:v>1.2922879999999999E-3</c:v>
                </c:pt>
                <c:pt idx="17859">
                  <c:v>1.2922840000000001E-3</c:v>
                </c:pt>
                <c:pt idx="17860">
                  <c:v>1.292299E-3</c:v>
                </c:pt>
                <c:pt idx="17861">
                  <c:v>1.292322E-3</c:v>
                </c:pt>
                <c:pt idx="17862">
                  <c:v>1.292313E-3</c:v>
                </c:pt>
                <c:pt idx="17863">
                  <c:v>1.292341E-3</c:v>
                </c:pt>
                <c:pt idx="17864">
                  <c:v>1.2923570000000001E-3</c:v>
                </c:pt>
                <c:pt idx="17865">
                  <c:v>1.2923819999999999E-3</c:v>
                </c:pt>
                <c:pt idx="17866">
                  <c:v>1.2923419999999999E-3</c:v>
                </c:pt>
                <c:pt idx="17867">
                  <c:v>1.292374E-3</c:v>
                </c:pt>
                <c:pt idx="17868">
                  <c:v>1.2923920000000001E-3</c:v>
                </c:pt>
                <c:pt idx="17869">
                  <c:v>1.2923430000000001E-3</c:v>
                </c:pt>
                <c:pt idx="17870">
                  <c:v>1.2923500000000001E-3</c:v>
                </c:pt>
                <c:pt idx="17871">
                  <c:v>1.29236E-3</c:v>
                </c:pt>
                <c:pt idx="17872">
                  <c:v>1.2923889999999999E-3</c:v>
                </c:pt>
                <c:pt idx="17873">
                  <c:v>1.2924E-3</c:v>
                </c:pt>
                <c:pt idx="17874">
                  <c:v>1.2924119999999999E-3</c:v>
                </c:pt>
                <c:pt idx="17875">
                  <c:v>1.292372E-3</c:v>
                </c:pt>
                <c:pt idx="17876">
                  <c:v>1.2923889999999999E-3</c:v>
                </c:pt>
                <c:pt idx="17877">
                  <c:v>1.2923800000000001E-3</c:v>
                </c:pt>
                <c:pt idx="17878">
                  <c:v>1.2924189999999999E-3</c:v>
                </c:pt>
                <c:pt idx="17879">
                  <c:v>1.292409E-3</c:v>
                </c:pt>
                <c:pt idx="17880">
                  <c:v>1.2924049999999999E-3</c:v>
                </c:pt>
                <c:pt idx="17881">
                  <c:v>1.2924620000000001E-3</c:v>
                </c:pt>
                <c:pt idx="17882">
                  <c:v>1.292442E-3</c:v>
                </c:pt>
                <c:pt idx="17883">
                  <c:v>1.29244E-3</c:v>
                </c:pt>
                <c:pt idx="17884">
                  <c:v>1.2924519999999999E-3</c:v>
                </c:pt>
                <c:pt idx="17885">
                  <c:v>1.29246E-3</c:v>
                </c:pt>
                <c:pt idx="17886">
                  <c:v>1.292383E-3</c:v>
                </c:pt>
                <c:pt idx="17887">
                  <c:v>1.2923749999999999E-3</c:v>
                </c:pt>
                <c:pt idx="17888">
                  <c:v>1.292379E-3</c:v>
                </c:pt>
                <c:pt idx="17889">
                  <c:v>1.292407E-3</c:v>
                </c:pt>
                <c:pt idx="17890">
                  <c:v>1.2923909999999999E-3</c:v>
                </c:pt>
                <c:pt idx="17891">
                  <c:v>1.2923920000000001E-3</c:v>
                </c:pt>
                <c:pt idx="17892">
                  <c:v>1.2923940000000001E-3</c:v>
                </c:pt>
                <c:pt idx="17893">
                  <c:v>1.29247E-3</c:v>
                </c:pt>
                <c:pt idx="17894">
                  <c:v>1.2924849999999999E-3</c:v>
                </c:pt>
                <c:pt idx="17895">
                  <c:v>1.2924810000000001E-3</c:v>
                </c:pt>
                <c:pt idx="17896">
                  <c:v>1.2925009999999999E-3</c:v>
                </c:pt>
                <c:pt idx="17897">
                  <c:v>1.292528E-3</c:v>
                </c:pt>
                <c:pt idx="17898">
                  <c:v>1.292479E-3</c:v>
                </c:pt>
                <c:pt idx="17899">
                  <c:v>1.2925009999999999E-3</c:v>
                </c:pt>
                <c:pt idx="17900">
                  <c:v>1.2924970000000001E-3</c:v>
                </c:pt>
                <c:pt idx="17901">
                  <c:v>1.2925250000000001E-3</c:v>
                </c:pt>
                <c:pt idx="17902">
                  <c:v>1.2924900000000001E-3</c:v>
                </c:pt>
                <c:pt idx="17903">
                  <c:v>1.2925269999999999E-3</c:v>
                </c:pt>
                <c:pt idx="17904">
                  <c:v>1.2925650000000001E-3</c:v>
                </c:pt>
                <c:pt idx="17905">
                  <c:v>1.2925980000000001E-3</c:v>
                </c:pt>
                <c:pt idx="17906">
                  <c:v>1.292606E-3</c:v>
                </c:pt>
                <c:pt idx="17907">
                  <c:v>1.29258E-3</c:v>
                </c:pt>
                <c:pt idx="17908">
                  <c:v>1.292601E-3</c:v>
                </c:pt>
                <c:pt idx="17909">
                  <c:v>1.2926249999999999E-3</c:v>
                </c:pt>
                <c:pt idx="17910">
                  <c:v>1.292613E-3</c:v>
                </c:pt>
                <c:pt idx="17911">
                  <c:v>1.2926120000000001E-3</c:v>
                </c:pt>
                <c:pt idx="17912">
                  <c:v>1.292615E-3</c:v>
                </c:pt>
                <c:pt idx="17913">
                  <c:v>1.2926000000000001E-3</c:v>
                </c:pt>
                <c:pt idx="17914">
                  <c:v>1.292671E-3</c:v>
                </c:pt>
                <c:pt idx="17915">
                  <c:v>1.2927220000000001E-3</c:v>
                </c:pt>
                <c:pt idx="17916">
                  <c:v>1.2926719999999999E-3</c:v>
                </c:pt>
                <c:pt idx="17917">
                  <c:v>1.292638E-3</c:v>
                </c:pt>
                <c:pt idx="17918">
                  <c:v>1.292648E-3</c:v>
                </c:pt>
                <c:pt idx="17919">
                  <c:v>1.2926229999999999E-3</c:v>
                </c:pt>
                <c:pt idx="17920">
                  <c:v>1.292662E-3</c:v>
                </c:pt>
                <c:pt idx="17921">
                  <c:v>1.292655E-3</c:v>
                </c:pt>
                <c:pt idx="17922">
                  <c:v>1.2926560000000001E-3</c:v>
                </c:pt>
                <c:pt idx="17923">
                  <c:v>1.2926579999999999E-3</c:v>
                </c:pt>
                <c:pt idx="17924">
                  <c:v>1.292652E-3</c:v>
                </c:pt>
                <c:pt idx="17925">
                  <c:v>1.29265E-3</c:v>
                </c:pt>
                <c:pt idx="17926">
                  <c:v>1.292685E-3</c:v>
                </c:pt>
                <c:pt idx="17927">
                  <c:v>1.292629E-3</c:v>
                </c:pt>
                <c:pt idx="17928">
                  <c:v>1.2926190000000001E-3</c:v>
                </c:pt>
                <c:pt idx="17929">
                  <c:v>1.292634E-3</c:v>
                </c:pt>
                <c:pt idx="17930">
                  <c:v>1.2926249999999999E-3</c:v>
                </c:pt>
                <c:pt idx="17931">
                  <c:v>1.2926459999999999E-3</c:v>
                </c:pt>
                <c:pt idx="17932">
                  <c:v>1.292662E-3</c:v>
                </c:pt>
                <c:pt idx="17933">
                  <c:v>1.2926789999999999E-3</c:v>
                </c:pt>
                <c:pt idx="17934">
                  <c:v>1.2926750000000001E-3</c:v>
                </c:pt>
                <c:pt idx="17935">
                  <c:v>1.292669E-3</c:v>
                </c:pt>
                <c:pt idx="17936">
                  <c:v>1.292657E-3</c:v>
                </c:pt>
                <c:pt idx="17937">
                  <c:v>1.2926859999999999E-3</c:v>
                </c:pt>
                <c:pt idx="17938">
                  <c:v>1.2927240000000001E-3</c:v>
                </c:pt>
                <c:pt idx="17939">
                  <c:v>1.292767E-3</c:v>
                </c:pt>
                <c:pt idx="17940">
                  <c:v>1.292725E-3</c:v>
                </c:pt>
                <c:pt idx="17941">
                  <c:v>1.292706E-3</c:v>
                </c:pt>
                <c:pt idx="17942">
                  <c:v>1.292741E-3</c:v>
                </c:pt>
                <c:pt idx="17943">
                  <c:v>1.292723E-3</c:v>
                </c:pt>
                <c:pt idx="17944">
                  <c:v>1.29272E-3</c:v>
                </c:pt>
                <c:pt idx="17945">
                  <c:v>1.2927349999999999E-3</c:v>
                </c:pt>
                <c:pt idx="17946">
                  <c:v>1.292727E-3</c:v>
                </c:pt>
                <c:pt idx="17947">
                  <c:v>1.2927500000000001E-3</c:v>
                </c:pt>
                <c:pt idx="17948">
                  <c:v>1.2927609999999999E-3</c:v>
                </c:pt>
                <c:pt idx="17949">
                  <c:v>1.2927559999999999E-3</c:v>
                </c:pt>
                <c:pt idx="17950">
                  <c:v>1.292767E-3</c:v>
                </c:pt>
                <c:pt idx="17951">
                  <c:v>1.2927990000000001E-3</c:v>
                </c:pt>
                <c:pt idx="17952">
                  <c:v>1.29276E-3</c:v>
                </c:pt>
                <c:pt idx="17953">
                  <c:v>1.292758E-3</c:v>
                </c:pt>
                <c:pt idx="17954">
                  <c:v>1.2927360000000001E-3</c:v>
                </c:pt>
                <c:pt idx="17955">
                  <c:v>1.292737E-3</c:v>
                </c:pt>
                <c:pt idx="17956">
                  <c:v>1.2927609999999999E-3</c:v>
                </c:pt>
                <c:pt idx="17957">
                  <c:v>1.2928010000000001E-3</c:v>
                </c:pt>
                <c:pt idx="17958">
                  <c:v>1.2927609999999999E-3</c:v>
                </c:pt>
                <c:pt idx="17959">
                  <c:v>1.2927660000000001E-3</c:v>
                </c:pt>
                <c:pt idx="17960">
                  <c:v>1.292844E-3</c:v>
                </c:pt>
                <c:pt idx="17961">
                  <c:v>1.292861E-3</c:v>
                </c:pt>
                <c:pt idx="17962">
                  <c:v>1.29284E-3</c:v>
                </c:pt>
                <c:pt idx="17963">
                  <c:v>1.292844E-3</c:v>
                </c:pt>
                <c:pt idx="17964">
                  <c:v>1.292826E-3</c:v>
                </c:pt>
                <c:pt idx="17965">
                  <c:v>1.292856E-3</c:v>
                </c:pt>
                <c:pt idx="17966">
                  <c:v>1.2928530000000001E-3</c:v>
                </c:pt>
                <c:pt idx="17967">
                  <c:v>1.292856E-3</c:v>
                </c:pt>
                <c:pt idx="17968">
                  <c:v>1.2928449999999999E-3</c:v>
                </c:pt>
                <c:pt idx="17969">
                  <c:v>1.292863E-3</c:v>
                </c:pt>
                <c:pt idx="17970">
                  <c:v>1.29287E-3</c:v>
                </c:pt>
                <c:pt idx="17971">
                  <c:v>1.2928950000000001E-3</c:v>
                </c:pt>
                <c:pt idx="17972">
                  <c:v>1.2928880000000001E-3</c:v>
                </c:pt>
                <c:pt idx="17973">
                  <c:v>1.2929059999999999E-3</c:v>
                </c:pt>
                <c:pt idx="17974">
                  <c:v>1.2929090000000001E-3</c:v>
                </c:pt>
                <c:pt idx="17975">
                  <c:v>1.2928760000000001E-3</c:v>
                </c:pt>
                <c:pt idx="17976">
                  <c:v>1.2928939999999999E-3</c:v>
                </c:pt>
                <c:pt idx="17977">
                  <c:v>1.2928869999999999E-3</c:v>
                </c:pt>
                <c:pt idx="17978">
                  <c:v>1.292905E-3</c:v>
                </c:pt>
                <c:pt idx="17979">
                  <c:v>1.2928869999999999E-3</c:v>
                </c:pt>
                <c:pt idx="17980">
                  <c:v>1.292898E-3</c:v>
                </c:pt>
                <c:pt idx="17981">
                  <c:v>1.2928919999999999E-3</c:v>
                </c:pt>
                <c:pt idx="17982">
                  <c:v>1.292882E-3</c:v>
                </c:pt>
                <c:pt idx="17983">
                  <c:v>1.2928799999999999E-3</c:v>
                </c:pt>
                <c:pt idx="17984">
                  <c:v>1.2929020000000001E-3</c:v>
                </c:pt>
                <c:pt idx="17985">
                  <c:v>1.292868E-3</c:v>
                </c:pt>
                <c:pt idx="17986">
                  <c:v>1.2929180000000001E-3</c:v>
                </c:pt>
                <c:pt idx="17987">
                  <c:v>1.2928740000000001E-3</c:v>
                </c:pt>
                <c:pt idx="17988">
                  <c:v>1.292884E-3</c:v>
                </c:pt>
                <c:pt idx="17989">
                  <c:v>1.2929149999999999E-3</c:v>
                </c:pt>
                <c:pt idx="17990">
                  <c:v>1.2928869999999999E-3</c:v>
                </c:pt>
                <c:pt idx="17991">
                  <c:v>1.292896E-3</c:v>
                </c:pt>
                <c:pt idx="17992">
                  <c:v>1.2928939999999999E-3</c:v>
                </c:pt>
                <c:pt idx="17993">
                  <c:v>1.2929040000000001E-3</c:v>
                </c:pt>
                <c:pt idx="17994">
                  <c:v>1.2928799999999999E-3</c:v>
                </c:pt>
                <c:pt idx="17995">
                  <c:v>1.292875E-3</c:v>
                </c:pt>
                <c:pt idx="17996">
                  <c:v>1.292889E-3</c:v>
                </c:pt>
                <c:pt idx="17997">
                  <c:v>1.2929009999999999E-3</c:v>
                </c:pt>
                <c:pt idx="17998">
                  <c:v>1.2928950000000001E-3</c:v>
                </c:pt>
                <c:pt idx="17999">
                  <c:v>1.2929020000000001E-3</c:v>
                </c:pt>
                <c:pt idx="18000">
                  <c:v>1.2929E-3</c:v>
                </c:pt>
                <c:pt idx="18001">
                  <c:v>1.2928869999999999E-3</c:v>
                </c:pt>
                <c:pt idx="18002">
                  <c:v>1.2928919999999999E-3</c:v>
                </c:pt>
                <c:pt idx="18003">
                  <c:v>1.292886E-3</c:v>
                </c:pt>
                <c:pt idx="18004">
                  <c:v>1.2928869999999999E-3</c:v>
                </c:pt>
                <c:pt idx="18005">
                  <c:v>1.292891E-3</c:v>
                </c:pt>
                <c:pt idx="18006">
                  <c:v>1.292942E-3</c:v>
                </c:pt>
                <c:pt idx="18007">
                  <c:v>1.2928919999999999E-3</c:v>
                </c:pt>
                <c:pt idx="18008">
                  <c:v>1.2929129999999999E-3</c:v>
                </c:pt>
                <c:pt idx="18009">
                  <c:v>1.2928849999999999E-3</c:v>
                </c:pt>
                <c:pt idx="18010">
                  <c:v>1.2929090000000001E-3</c:v>
                </c:pt>
                <c:pt idx="18011">
                  <c:v>1.292884E-3</c:v>
                </c:pt>
                <c:pt idx="18012">
                  <c:v>1.292882E-3</c:v>
                </c:pt>
                <c:pt idx="18013">
                  <c:v>1.2929E-3</c:v>
                </c:pt>
                <c:pt idx="18014">
                  <c:v>1.292872E-3</c:v>
                </c:pt>
                <c:pt idx="18015">
                  <c:v>1.2929040000000001E-3</c:v>
                </c:pt>
                <c:pt idx="18016">
                  <c:v>1.292863E-3</c:v>
                </c:pt>
                <c:pt idx="18017">
                  <c:v>1.2928690000000001E-3</c:v>
                </c:pt>
                <c:pt idx="18018">
                  <c:v>1.292856E-3</c:v>
                </c:pt>
                <c:pt idx="18019">
                  <c:v>1.2928950000000001E-3</c:v>
                </c:pt>
                <c:pt idx="18020">
                  <c:v>1.292893E-3</c:v>
                </c:pt>
                <c:pt idx="18021">
                  <c:v>1.292903E-3</c:v>
                </c:pt>
                <c:pt idx="18022">
                  <c:v>1.2928880000000001E-3</c:v>
                </c:pt>
                <c:pt idx="18023">
                  <c:v>1.292877E-3</c:v>
                </c:pt>
                <c:pt idx="18024">
                  <c:v>1.292891E-3</c:v>
                </c:pt>
                <c:pt idx="18025">
                  <c:v>1.292865E-3</c:v>
                </c:pt>
                <c:pt idx="18026">
                  <c:v>1.2929020000000001E-3</c:v>
                </c:pt>
                <c:pt idx="18027">
                  <c:v>1.2928779999999999E-3</c:v>
                </c:pt>
                <c:pt idx="18028">
                  <c:v>1.2928760000000001E-3</c:v>
                </c:pt>
                <c:pt idx="18029">
                  <c:v>1.292833E-3</c:v>
                </c:pt>
                <c:pt idx="18030">
                  <c:v>1.2928659999999999E-3</c:v>
                </c:pt>
                <c:pt idx="18031">
                  <c:v>1.2928550000000001E-3</c:v>
                </c:pt>
                <c:pt idx="18032">
                  <c:v>1.2928620000000001E-3</c:v>
                </c:pt>
                <c:pt idx="18033">
                  <c:v>1.292868E-3</c:v>
                </c:pt>
                <c:pt idx="18034">
                  <c:v>1.292865E-3</c:v>
                </c:pt>
                <c:pt idx="18035">
                  <c:v>1.2928550000000001E-3</c:v>
                </c:pt>
                <c:pt idx="18036">
                  <c:v>1.29283E-3</c:v>
                </c:pt>
                <c:pt idx="18037">
                  <c:v>1.292872E-3</c:v>
                </c:pt>
                <c:pt idx="18038">
                  <c:v>1.292884E-3</c:v>
                </c:pt>
                <c:pt idx="18039">
                  <c:v>1.292889E-3</c:v>
                </c:pt>
                <c:pt idx="18040">
                  <c:v>1.2929020000000001E-3</c:v>
                </c:pt>
                <c:pt idx="18041">
                  <c:v>1.2928810000000001E-3</c:v>
                </c:pt>
                <c:pt idx="18042">
                  <c:v>1.29287E-3</c:v>
                </c:pt>
                <c:pt idx="18043">
                  <c:v>1.29283E-3</c:v>
                </c:pt>
                <c:pt idx="18044">
                  <c:v>1.2928530000000001E-3</c:v>
                </c:pt>
                <c:pt idx="18045">
                  <c:v>1.2928550000000001E-3</c:v>
                </c:pt>
                <c:pt idx="18046">
                  <c:v>1.292842E-3</c:v>
                </c:pt>
                <c:pt idx="18047">
                  <c:v>1.2928480000000001E-3</c:v>
                </c:pt>
                <c:pt idx="18048">
                  <c:v>1.292872E-3</c:v>
                </c:pt>
                <c:pt idx="18049">
                  <c:v>1.292877E-3</c:v>
                </c:pt>
                <c:pt idx="18050">
                  <c:v>1.2929059999999999E-3</c:v>
                </c:pt>
                <c:pt idx="18051">
                  <c:v>1.2928729999999999E-3</c:v>
                </c:pt>
                <c:pt idx="18052">
                  <c:v>1.2928379999999999E-3</c:v>
                </c:pt>
                <c:pt idx="18053">
                  <c:v>1.29284E-3</c:v>
                </c:pt>
                <c:pt idx="18054">
                  <c:v>1.2928740000000001E-3</c:v>
                </c:pt>
                <c:pt idx="18055">
                  <c:v>1.2928639999999999E-3</c:v>
                </c:pt>
                <c:pt idx="18056">
                  <c:v>1.2928729999999999E-3</c:v>
                </c:pt>
                <c:pt idx="18057">
                  <c:v>1.2928799999999999E-3</c:v>
                </c:pt>
                <c:pt idx="18058">
                  <c:v>1.2928659999999999E-3</c:v>
                </c:pt>
                <c:pt idx="18059">
                  <c:v>1.2928810000000001E-3</c:v>
                </c:pt>
                <c:pt idx="18060">
                  <c:v>1.2929110000000001E-3</c:v>
                </c:pt>
                <c:pt idx="18061">
                  <c:v>1.2928880000000001E-3</c:v>
                </c:pt>
                <c:pt idx="18062">
                  <c:v>1.292919E-3</c:v>
                </c:pt>
                <c:pt idx="18063">
                  <c:v>1.2928950000000001E-3</c:v>
                </c:pt>
                <c:pt idx="18064">
                  <c:v>1.2929199999999999E-3</c:v>
                </c:pt>
                <c:pt idx="18065">
                  <c:v>1.292954E-3</c:v>
                </c:pt>
                <c:pt idx="18066">
                  <c:v>1.2929440000000001E-3</c:v>
                </c:pt>
                <c:pt idx="18067">
                  <c:v>1.2929160000000001E-3</c:v>
                </c:pt>
                <c:pt idx="18068">
                  <c:v>1.2929269999999999E-3</c:v>
                </c:pt>
                <c:pt idx="18069">
                  <c:v>1.292931E-3</c:v>
                </c:pt>
                <c:pt idx="18070">
                  <c:v>1.292903E-3</c:v>
                </c:pt>
                <c:pt idx="18071">
                  <c:v>1.2929300000000001E-3</c:v>
                </c:pt>
                <c:pt idx="18072">
                  <c:v>1.2928600000000001E-3</c:v>
                </c:pt>
                <c:pt idx="18073">
                  <c:v>1.292875E-3</c:v>
                </c:pt>
                <c:pt idx="18074">
                  <c:v>1.292896E-3</c:v>
                </c:pt>
                <c:pt idx="18075">
                  <c:v>1.292872E-3</c:v>
                </c:pt>
                <c:pt idx="18076">
                  <c:v>1.29294E-3</c:v>
                </c:pt>
                <c:pt idx="18077">
                  <c:v>1.292928E-3</c:v>
                </c:pt>
                <c:pt idx="18078">
                  <c:v>1.292905E-3</c:v>
                </c:pt>
                <c:pt idx="18079">
                  <c:v>1.2929149999999999E-3</c:v>
                </c:pt>
                <c:pt idx="18080">
                  <c:v>1.2929009999999999E-3</c:v>
                </c:pt>
                <c:pt idx="18081">
                  <c:v>1.292896E-3</c:v>
                </c:pt>
                <c:pt idx="18082">
                  <c:v>1.2929149999999999E-3</c:v>
                </c:pt>
                <c:pt idx="18083">
                  <c:v>1.2928880000000001E-3</c:v>
                </c:pt>
                <c:pt idx="18084">
                  <c:v>1.2929040000000001E-3</c:v>
                </c:pt>
                <c:pt idx="18085">
                  <c:v>1.2928950000000001E-3</c:v>
                </c:pt>
                <c:pt idx="18086">
                  <c:v>1.292861E-3</c:v>
                </c:pt>
                <c:pt idx="18087">
                  <c:v>1.292858E-3</c:v>
                </c:pt>
                <c:pt idx="18088">
                  <c:v>1.2928740000000001E-3</c:v>
                </c:pt>
                <c:pt idx="18089">
                  <c:v>1.2928810000000001E-3</c:v>
                </c:pt>
                <c:pt idx="18090">
                  <c:v>1.2928900000000001E-3</c:v>
                </c:pt>
                <c:pt idx="18091">
                  <c:v>1.2929160000000001E-3</c:v>
                </c:pt>
                <c:pt idx="18092">
                  <c:v>1.2928620000000001E-3</c:v>
                </c:pt>
                <c:pt idx="18093">
                  <c:v>1.2928779999999999E-3</c:v>
                </c:pt>
                <c:pt idx="18094">
                  <c:v>1.292821E-3</c:v>
                </c:pt>
                <c:pt idx="18095">
                  <c:v>1.292884E-3</c:v>
                </c:pt>
                <c:pt idx="18096">
                  <c:v>1.292851E-3</c:v>
                </c:pt>
                <c:pt idx="18097">
                  <c:v>1.292837E-3</c:v>
                </c:pt>
                <c:pt idx="18098">
                  <c:v>1.2928449999999999E-3</c:v>
                </c:pt>
                <c:pt idx="18099">
                  <c:v>1.292858E-3</c:v>
                </c:pt>
                <c:pt idx="18100">
                  <c:v>1.292828E-3</c:v>
                </c:pt>
                <c:pt idx="18101">
                  <c:v>1.292868E-3</c:v>
                </c:pt>
                <c:pt idx="18102">
                  <c:v>1.2928869999999999E-3</c:v>
                </c:pt>
                <c:pt idx="18103">
                  <c:v>1.292844E-3</c:v>
                </c:pt>
                <c:pt idx="18104">
                  <c:v>1.2928480000000001E-3</c:v>
                </c:pt>
                <c:pt idx="18105">
                  <c:v>1.292847E-3</c:v>
                </c:pt>
                <c:pt idx="18106">
                  <c:v>1.2928659999999999E-3</c:v>
                </c:pt>
                <c:pt idx="18107">
                  <c:v>1.2928239999999999E-3</c:v>
                </c:pt>
                <c:pt idx="18108">
                  <c:v>1.2928709999999999E-3</c:v>
                </c:pt>
                <c:pt idx="18109">
                  <c:v>1.2928600000000001E-3</c:v>
                </c:pt>
                <c:pt idx="18110">
                  <c:v>1.2928480000000001E-3</c:v>
                </c:pt>
                <c:pt idx="18111">
                  <c:v>1.2928939999999999E-3</c:v>
                </c:pt>
                <c:pt idx="18112">
                  <c:v>1.292877E-3</c:v>
                </c:pt>
                <c:pt idx="18113">
                  <c:v>1.2928359999999999E-3</c:v>
                </c:pt>
                <c:pt idx="18114">
                  <c:v>1.292865E-3</c:v>
                </c:pt>
                <c:pt idx="18115">
                  <c:v>1.292882E-3</c:v>
                </c:pt>
                <c:pt idx="18116">
                  <c:v>1.2928589999999999E-3</c:v>
                </c:pt>
                <c:pt idx="18117">
                  <c:v>1.2928530000000001E-3</c:v>
                </c:pt>
                <c:pt idx="18118">
                  <c:v>1.2928449999999999E-3</c:v>
                </c:pt>
                <c:pt idx="18119">
                  <c:v>1.292868E-3</c:v>
                </c:pt>
                <c:pt idx="18120">
                  <c:v>1.292875E-3</c:v>
                </c:pt>
                <c:pt idx="18121">
                  <c:v>1.292856E-3</c:v>
                </c:pt>
                <c:pt idx="18122">
                  <c:v>1.2928639999999999E-3</c:v>
                </c:pt>
                <c:pt idx="18123">
                  <c:v>1.2928219999999999E-3</c:v>
                </c:pt>
                <c:pt idx="18124">
                  <c:v>1.2928289999999999E-3</c:v>
                </c:pt>
                <c:pt idx="18125">
                  <c:v>1.29287E-3</c:v>
                </c:pt>
                <c:pt idx="18126">
                  <c:v>1.2928919999999999E-3</c:v>
                </c:pt>
                <c:pt idx="18127">
                  <c:v>1.292865E-3</c:v>
                </c:pt>
                <c:pt idx="18128">
                  <c:v>1.2928939999999999E-3</c:v>
                </c:pt>
                <c:pt idx="18129">
                  <c:v>1.2929149999999999E-3</c:v>
                </c:pt>
                <c:pt idx="18130">
                  <c:v>1.2928729999999999E-3</c:v>
                </c:pt>
                <c:pt idx="18131">
                  <c:v>1.2928499999999999E-3</c:v>
                </c:pt>
                <c:pt idx="18132">
                  <c:v>1.2928410000000001E-3</c:v>
                </c:pt>
                <c:pt idx="18133">
                  <c:v>1.2928830000000001E-3</c:v>
                </c:pt>
                <c:pt idx="18134">
                  <c:v>1.2928659999999999E-3</c:v>
                </c:pt>
                <c:pt idx="18135">
                  <c:v>1.292863E-3</c:v>
                </c:pt>
                <c:pt idx="18136">
                  <c:v>1.292863E-3</c:v>
                </c:pt>
                <c:pt idx="18137">
                  <c:v>1.2928589999999999E-3</c:v>
                </c:pt>
                <c:pt idx="18138">
                  <c:v>1.2928219999999999E-3</c:v>
                </c:pt>
                <c:pt idx="18139">
                  <c:v>1.2928099999999999E-3</c:v>
                </c:pt>
                <c:pt idx="18140">
                  <c:v>1.2928010000000001E-3</c:v>
                </c:pt>
                <c:pt idx="18141">
                  <c:v>1.2928600000000001E-3</c:v>
                </c:pt>
                <c:pt idx="18142">
                  <c:v>1.292795E-3</c:v>
                </c:pt>
                <c:pt idx="18143">
                  <c:v>1.292844E-3</c:v>
                </c:pt>
                <c:pt idx="18144">
                  <c:v>1.2928410000000001E-3</c:v>
                </c:pt>
                <c:pt idx="18145">
                  <c:v>1.292821E-3</c:v>
                </c:pt>
                <c:pt idx="18146">
                  <c:v>1.2928099999999999E-3</c:v>
                </c:pt>
                <c:pt idx="18147">
                  <c:v>1.292826E-3</c:v>
                </c:pt>
                <c:pt idx="18148">
                  <c:v>1.2928289999999999E-3</c:v>
                </c:pt>
                <c:pt idx="18149">
                  <c:v>1.2927959999999999E-3</c:v>
                </c:pt>
                <c:pt idx="18150">
                  <c:v>1.292804E-3</c:v>
                </c:pt>
                <c:pt idx="18151">
                  <c:v>1.2927699999999999E-3</c:v>
                </c:pt>
                <c:pt idx="18152">
                  <c:v>1.2928099999999999E-3</c:v>
                </c:pt>
                <c:pt idx="18153">
                  <c:v>1.2928010000000001E-3</c:v>
                </c:pt>
                <c:pt idx="18154">
                  <c:v>1.292769E-3</c:v>
                </c:pt>
                <c:pt idx="18155">
                  <c:v>1.2927959999999999E-3</c:v>
                </c:pt>
                <c:pt idx="18156">
                  <c:v>1.292774E-3</c:v>
                </c:pt>
                <c:pt idx="18157">
                  <c:v>1.292767E-3</c:v>
                </c:pt>
                <c:pt idx="18158">
                  <c:v>1.2927889999999999E-3</c:v>
                </c:pt>
                <c:pt idx="18159">
                  <c:v>1.2927609999999999E-3</c:v>
                </c:pt>
                <c:pt idx="18160">
                  <c:v>1.2927349999999999E-3</c:v>
                </c:pt>
                <c:pt idx="18161">
                  <c:v>1.2927489999999999E-3</c:v>
                </c:pt>
                <c:pt idx="18162">
                  <c:v>1.2927699999999999E-3</c:v>
                </c:pt>
                <c:pt idx="18163">
                  <c:v>1.292772E-3</c:v>
                </c:pt>
                <c:pt idx="18164">
                  <c:v>1.2927990000000001E-3</c:v>
                </c:pt>
                <c:pt idx="18165">
                  <c:v>1.2928029999999999E-3</c:v>
                </c:pt>
                <c:pt idx="18166">
                  <c:v>1.29279E-3</c:v>
                </c:pt>
                <c:pt idx="18167">
                  <c:v>1.2927769999999999E-3</c:v>
                </c:pt>
                <c:pt idx="18168">
                  <c:v>1.2927920000000001E-3</c:v>
                </c:pt>
                <c:pt idx="18169">
                  <c:v>1.2927850000000001E-3</c:v>
                </c:pt>
                <c:pt idx="18170">
                  <c:v>1.292734E-3</c:v>
                </c:pt>
                <c:pt idx="18171">
                  <c:v>1.292765E-3</c:v>
                </c:pt>
                <c:pt idx="18172">
                  <c:v>1.292755E-3</c:v>
                </c:pt>
                <c:pt idx="18173">
                  <c:v>1.292788E-3</c:v>
                </c:pt>
                <c:pt idx="18174">
                  <c:v>1.292755E-3</c:v>
                </c:pt>
                <c:pt idx="18175">
                  <c:v>1.29272E-3</c:v>
                </c:pt>
                <c:pt idx="18176">
                  <c:v>1.292751E-3</c:v>
                </c:pt>
                <c:pt idx="18177">
                  <c:v>1.2927150000000001E-3</c:v>
                </c:pt>
                <c:pt idx="18178">
                  <c:v>1.2927430000000001E-3</c:v>
                </c:pt>
                <c:pt idx="18179">
                  <c:v>1.292723E-3</c:v>
                </c:pt>
                <c:pt idx="18180">
                  <c:v>1.292718E-3</c:v>
                </c:pt>
                <c:pt idx="18181">
                  <c:v>1.2927150000000001E-3</c:v>
                </c:pt>
                <c:pt idx="18182">
                  <c:v>1.292683E-3</c:v>
                </c:pt>
                <c:pt idx="18183">
                  <c:v>1.29273E-3</c:v>
                </c:pt>
                <c:pt idx="18184">
                  <c:v>1.2927030000000001E-3</c:v>
                </c:pt>
                <c:pt idx="18185">
                  <c:v>1.292744E-3</c:v>
                </c:pt>
                <c:pt idx="18186">
                  <c:v>1.2927500000000001E-3</c:v>
                </c:pt>
                <c:pt idx="18187">
                  <c:v>1.2926890000000001E-3</c:v>
                </c:pt>
                <c:pt idx="18188">
                  <c:v>1.2927489999999999E-3</c:v>
                </c:pt>
                <c:pt idx="18189">
                  <c:v>1.2927279999999999E-3</c:v>
                </c:pt>
                <c:pt idx="18190">
                  <c:v>1.2927069999999999E-3</c:v>
                </c:pt>
                <c:pt idx="18191">
                  <c:v>1.292702E-3</c:v>
                </c:pt>
                <c:pt idx="18192">
                  <c:v>1.292688E-3</c:v>
                </c:pt>
                <c:pt idx="18193">
                  <c:v>1.2927220000000001E-3</c:v>
                </c:pt>
                <c:pt idx="18194">
                  <c:v>1.2926909999999999E-3</c:v>
                </c:pt>
                <c:pt idx="18195">
                  <c:v>1.292699E-3</c:v>
                </c:pt>
                <c:pt idx="18196">
                  <c:v>1.2926820000000001E-3</c:v>
                </c:pt>
                <c:pt idx="18197">
                  <c:v>1.2926929999999999E-3</c:v>
                </c:pt>
                <c:pt idx="18198">
                  <c:v>1.292697E-3</c:v>
                </c:pt>
                <c:pt idx="18199">
                  <c:v>1.292669E-3</c:v>
                </c:pt>
                <c:pt idx="18200">
                  <c:v>1.292709E-3</c:v>
                </c:pt>
                <c:pt idx="18201">
                  <c:v>1.292688E-3</c:v>
                </c:pt>
                <c:pt idx="18202">
                  <c:v>1.2926700000000001E-3</c:v>
                </c:pt>
                <c:pt idx="18203">
                  <c:v>1.292645E-3</c:v>
                </c:pt>
                <c:pt idx="18204">
                  <c:v>1.2926770000000001E-3</c:v>
                </c:pt>
                <c:pt idx="18205">
                  <c:v>1.292603E-3</c:v>
                </c:pt>
                <c:pt idx="18206">
                  <c:v>1.292648E-3</c:v>
                </c:pt>
                <c:pt idx="18207">
                  <c:v>1.2926700000000001E-3</c:v>
                </c:pt>
                <c:pt idx="18208">
                  <c:v>1.2926669999999999E-3</c:v>
                </c:pt>
                <c:pt idx="18209">
                  <c:v>1.2926649999999999E-3</c:v>
                </c:pt>
                <c:pt idx="18210">
                  <c:v>1.2926420000000001E-3</c:v>
                </c:pt>
                <c:pt idx="18211">
                  <c:v>1.292645E-3</c:v>
                </c:pt>
                <c:pt idx="18212">
                  <c:v>1.2926859999999999E-3</c:v>
                </c:pt>
                <c:pt idx="18213">
                  <c:v>1.2926109999999999E-3</c:v>
                </c:pt>
                <c:pt idx="18214">
                  <c:v>1.292648E-3</c:v>
                </c:pt>
                <c:pt idx="18215">
                  <c:v>1.2926229999999999E-3</c:v>
                </c:pt>
                <c:pt idx="18216">
                  <c:v>1.2926560000000001E-3</c:v>
                </c:pt>
                <c:pt idx="18217">
                  <c:v>1.292615E-3</c:v>
                </c:pt>
                <c:pt idx="18218">
                  <c:v>1.2926669999999999E-3</c:v>
                </c:pt>
                <c:pt idx="18219">
                  <c:v>1.2926719999999999E-3</c:v>
                </c:pt>
                <c:pt idx="18220">
                  <c:v>1.2926350000000001E-3</c:v>
                </c:pt>
                <c:pt idx="18221">
                  <c:v>1.2926459999999999E-3</c:v>
                </c:pt>
                <c:pt idx="18222">
                  <c:v>1.292631E-3</c:v>
                </c:pt>
                <c:pt idx="18223">
                  <c:v>1.2925829999999999E-3</c:v>
                </c:pt>
                <c:pt idx="18224">
                  <c:v>1.2925879999999999E-3</c:v>
                </c:pt>
                <c:pt idx="18225">
                  <c:v>1.2925809999999999E-3</c:v>
                </c:pt>
                <c:pt idx="18226">
                  <c:v>1.292568E-3</c:v>
                </c:pt>
                <c:pt idx="18227">
                  <c:v>1.2926319999999999E-3</c:v>
                </c:pt>
                <c:pt idx="18228">
                  <c:v>1.2925910000000001E-3</c:v>
                </c:pt>
                <c:pt idx="18229">
                  <c:v>1.292587E-3</c:v>
                </c:pt>
                <c:pt idx="18230">
                  <c:v>1.2925809999999999E-3</c:v>
                </c:pt>
                <c:pt idx="18231">
                  <c:v>1.292503E-3</c:v>
                </c:pt>
                <c:pt idx="18232">
                  <c:v>1.2924799999999999E-3</c:v>
                </c:pt>
                <c:pt idx="18233">
                  <c:v>1.292526E-3</c:v>
                </c:pt>
                <c:pt idx="18234">
                  <c:v>1.292479E-3</c:v>
                </c:pt>
                <c:pt idx="18235">
                  <c:v>1.292468E-3</c:v>
                </c:pt>
                <c:pt idx="18236">
                  <c:v>1.292463E-3</c:v>
                </c:pt>
                <c:pt idx="18237">
                  <c:v>1.2925090000000001E-3</c:v>
                </c:pt>
                <c:pt idx="18238">
                  <c:v>1.2924880000000001E-3</c:v>
                </c:pt>
                <c:pt idx="18239">
                  <c:v>1.2924869999999999E-3</c:v>
                </c:pt>
                <c:pt idx="18240">
                  <c:v>1.292456E-3</c:v>
                </c:pt>
                <c:pt idx="18241">
                  <c:v>1.292472E-3</c:v>
                </c:pt>
                <c:pt idx="18242">
                  <c:v>1.2924449999999999E-3</c:v>
                </c:pt>
                <c:pt idx="18243">
                  <c:v>1.2925059999999999E-3</c:v>
                </c:pt>
                <c:pt idx="18244">
                  <c:v>1.2924810000000001E-3</c:v>
                </c:pt>
                <c:pt idx="18245">
                  <c:v>1.2924690000000001E-3</c:v>
                </c:pt>
                <c:pt idx="18246">
                  <c:v>1.2924270000000001E-3</c:v>
                </c:pt>
                <c:pt idx="18247">
                  <c:v>1.292416E-3</c:v>
                </c:pt>
                <c:pt idx="18248">
                  <c:v>1.292439E-3</c:v>
                </c:pt>
                <c:pt idx="18249">
                  <c:v>1.2924130000000001E-3</c:v>
                </c:pt>
                <c:pt idx="18250">
                  <c:v>1.29244E-3</c:v>
                </c:pt>
                <c:pt idx="18251">
                  <c:v>1.292407E-3</c:v>
                </c:pt>
                <c:pt idx="18252">
                  <c:v>1.2924290000000001E-3</c:v>
                </c:pt>
                <c:pt idx="18253">
                  <c:v>1.292444E-3</c:v>
                </c:pt>
                <c:pt idx="18254">
                  <c:v>1.29239E-3</c:v>
                </c:pt>
                <c:pt idx="18255">
                  <c:v>1.2923940000000001E-3</c:v>
                </c:pt>
                <c:pt idx="18256">
                  <c:v>1.2924340000000001E-3</c:v>
                </c:pt>
                <c:pt idx="18257">
                  <c:v>1.2923539999999999E-3</c:v>
                </c:pt>
                <c:pt idx="18258">
                  <c:v>1.2923870000000001E-3</c:v>
                </c:pt>
                <c:pt idx="18259">
                  <c:v>1.2923850000000001E-3</c:v>
                </c:pt>
                <c:pt idx="18260">
                  <c:v>1.2923710000000001E-3</c:v>
                </c:pt>
                <c:pt idx="18261">
                  <c:v>1.2924060000000001E-3</c:v>
                </c:pt>
                <c:pt idx="18262">
                  <c:v>1.2923990000000001E-3</c:v>
                </c:pt>
                <c:pt idx="18263">
                  <c:v>1.292351E-3</c:v>
                </c:pt>
                <c:pt idx="18264">
                  <c:v>1.2923679999999999E-3</c:v>
                </c:pt>
                <c:pt idx="18265">
                  <c:v>1.292369E-3</c:v>
                </c:pt>
                <c:pt idx="18266">
                  <c:v>1.292372E-3</c:v>
                </c:pt>
                <c:pt idx="18267">
                  <c:v>1.2923609999999999E-3</c:v>
                </c:pt>
                <c:pt idx="18268">
                  <c:v>1.292299E-3</c:v>
                </c:pt>
                <c:pt idx="18269">
                  <c:v>1.292332E-3</c:v>
                </c:pt>
                <c:pt idx="18270">
                  <c:v>1.2922999999999999E-3</c:v>
                </c:pt>
                <c:pt idx="18271">
                  <c:v>1.2923030000000001E-3</c:v>
                </c:pt>
                <c:pt idx="18272">
                  <c:v>1.292301E-3</c:v>
                </c:pt>
                <c:pt idx="18273">
                  <c:v>1.2922809999999999E-3</c:v>
                </c:pt>
                <c:pt idx="18274">
                  <c:v>1.292262E-3</c:v>
                </c:pt>
                <c:pt idx="18275">
                  <c:v>1.292276E-3</c:v>
                </c:pt>
                <c:pt idx="18276">
                  <c:v>1.292264E-3</c:v>
                </c:pt>
                <c:pt idx="18277">
                  <c:v>1.2922929999999999E-3</c:v>
                </c:pt>
                <c:pt idx="18278">
                  <c:v>1.292234E-3</c:v>
                </c:pt>
                <c:pt idx="18279">
                  <c:v>1.2922140000000001E-3</c:v>
                </c:pt>
                <c:pt idx="18280">
                  <c:v>1.292248E-3</c:v>
                </c:pt>
                <c:pt idx="18281">
                  <c:v>1.292227E-3</c:v>
                </c:pt>
                <c:pt idx="18282">
                  <c:v>1.29225E-3</c:v>
                </c:pt>
                <c:pt idx="18283">
                  <c:v>1.292213E-3</c:v>
                </c:pt>
                <c:pt idx="18284">
                  <c:v>1.2922369999999999E-3</c:v>
                </c:pt>
                <c:pt idx="18285">
                  <c:v>1.2922389999999999E-3</c:v>
                </c:pt>
                <c:pt idx="18286">
                  <c:v>1.292255E-3</c:v>
                </c:pt>
                <c:pt idx="18287">
                  <c:v>1.2922509999999999E-3</c:v>
                </c:pt>
                <c:pt idx="18288">
                  <c:v>1.292208E-3</c:v>
                </c:pt>
                <c:pt idx="18289">
                  <c:v>1.2922459999999999E-3</c:v>
                </c:pt>
                <c:pt idx="18290">
                  <c:v>1.2921709999999999E-3</c:v>
                </c:pt>
                <c:pt idx="18291">
                  <c:v>1.2922070000000001E-3</c:v>
                </c:pt>
                <c:pt idx="18292">
                  <c:v>1.29217E-3</c:v>
                </c:pt>
                <c:pt idx="18293">
                  <c:v>1.2921790000000001E-3</c:v>
                </c:pt>
                <c:pt idx="18294">
                  <c:v>1.2922140000000001E-3</c:v>
                </c:pt>
                <c:pt idx="18295">
                  <c:v>1.292147E-3</c:v>
                </c:pt>
                <c:pt idx="18296">
                  <c:v>1.2921289999999999E-3</c:v>
                </c:pt>
                <c:pt idx="18297">
                  <c:v>1.2921790000000001E-3</c:v>
                </c:pt>
                <c:pt idx="18298">
                  <c:v>1.2921689999999999E-3</c:v>
                </c:pt>
                <c:pt idx="18299">
                  <c:v>1.292177E-3</c:v>
                </c:pt>
                <c:pt idx="18300">
                  <c:v>1.292159E-3</c:v>
                </c:pt>
                <c:pt idx="18301">
                  <c:v>1.292119E-3</c:v>
                </c:pt>
                <c:pt idx="18302">
                  <c:v>1.2921059999999999E-3</c:v>
                </c:pt>
                <c:pt idx="18303">
                  <c:v>1.2921300000000001E-3</c:v>
                </c:pt>
                <c:pt idx="18304">
                  <c:v>1.292128E-3</c:v>
                </c:pt>
                <c:pt idx="18305">
                  <c:v>1.2921250000000001E-3</c:v>
                </c:pt>
                <c:pt idx="18306">
                  <c:v>1.292117E-3</c:v>
                </c:pt>
                <c:pt idx="18307">
                  <c:v>1.2920919999999999E-3</c:v>
                </c:pt>
                <c:pt idx="18308">
                  <c:v>1.292098E-3</c:v>
                </c:pt>
                <c:pt idx="18309">
                  <c:v>1.2921079999999999E-3</c:v>
                </c:pt>
                <c:pt idx="18310">
                  <c:v>1.2920939999999999E-3</c:v>
                </c:pt>
                <c:pt idx="18311">
                  <c:v>1.2921180000000001E-3</c:v>
                </c:pt>
                <c:pt idx="18312">
                  <c:v>1.2920609999999999E-3</c:v>
                </c:pt>
                <c:pt idx="18313">
                  <c:v>1.292088E-3</c:v>
                </c:pt>
                <c:pt idx="18314">
                  <c:v>1.2920430000000001E-3</c:v>
                </c:pt>
                <c:pt idx="18315">
                  <c:v>1.292028E-3</c:v>
                </c:pt>
                <c:pt idx="18316">
                  <c:v>1.2920200000000001E-3</c:v>
                </c:pt>
                <c:pt idx="18317">
                  <c:v>1.2920360000000001E-3</c:v>
                </c:pt>
                <c:pt idx="18318">
                  <c:v>1.292025E-3</c:v>
                </c:pt>
                <c:pt idx="18319">
                  <c:v>1.292016E-3</c:v>
                </c:pt>
                <c:pt idx="18320">
                  <c:v>1.2920169999999999E-3</c:v>
                </c:pt>
                <c:pt idx="18321">
                  <c:v>1.292028E-3</c:v>
                </c:pt>
                <c:pt idx="18322">
                  <c:v>1.292025E-3</c:v>
                </c:pt>
                <c:pt idx="18323">
                  <c:v>1.292E-3</c:v>
                </c:pt>
                <c:pt idx="18324">
                  <c:v>1.2919769999999999E-3</c:v>
                </c:pt>
                <c:pt idx="18325">
                  <c:v>1.291976E-3</c:v>
                </c:pt>
                <c:pt idx="18326">
                  <c:v>1.2919920000000001E-3</c:v>
                </c:pt>
                <c:pt idx="18327">
                  <c:v>1.2919559999999999E-3</c:v>
                </c:pt>
                <c:pt idx="18328">
                  <c:v>1.2919330000000001E-3</c:v>
                </c:pt>
                <c:pt idx="18329">
                  <c:v>1.2919959999999999E-3</c:v>
                </c:pt>
                <c:pt idx="18330">
                  <c:v>1.291964E-3</c:v>
                </c:pt>
                <c:pt idx="18331">
                  <c:v>1.291943E-3</c:v>
                </c:pt>
                <c:pt idx="18332">
                  <c:v>1.2919660000000001E-3</c:v>
                </c:pt>
                <c:pt idx="18333">
                  <c:v>1.2919959999999999E-3</c:v>
                </c:pt>
                <c:pt idx="18334">
                  <c:v>1.291943E-3</c:v>
                </c:pt>
                <c:pt idx="18335">
                  <c:v>1.291948E-3</c:v>
                </c:pt>
                <c:pt idx="18336">
                  <c:v>1.291897E-3</c:v>
                </c:pt>
                <c:pt idx="18337">
                  <c:v>1.2919159999999999E-3</c:v>
                </c:pt>
                <c:pt idx="18338">
                  <c:v>1.2919170000000001E-3</c:v>
                </c:pt>
                <c:pt idx="18339">
                  <c:v>1.2919050000000001E-3</c:v>
                </c:pt>
                <c:pt idx="18340">
                  <c:v>1.291932E-3</c:v>
                </c:pt>
                <c:pt idx="18341">
                  <c:v>1.291915E-3</c:v>
                </c:pt>
                <c:pt idx="18342">
                  <c:v>1.291885E-3</c:v>
                </c:pt>
                <c:pt idx="18343">
                  <c:v>1.2919100000000001E-3</c:v>
                </c:pt>
                <c:pt idx="18344">
                  <c:v>1.291915E-3</c:v>
                </c:pt>
                <c:pt idx="18345">
                  <c:v>1.2918230000000001E-3</c:v>
                </c:pt>
                <c:pt idx="18346">
                  <c:v>1.2918300000000001E-3</c:v>
                </c:pt>
                <c:pt idx="18347">
                  <c:v>1.2918820000000001E-3</c:v>
                </c:pt>
                <c:pt idx="18348">
                  <c:v>1.2918910000000001E-3</c:v>
                </c:pt>
                <c:pt idx="18349">
                  <c:v>1.291834E-3</c:v>
                </c:pt>
                <c:pt idx="18350">
                  <c:v>1.2918000000000001E-3</c:v>
                </c:pt>
                <c:pt idx="18351">
                  <c:v>1.2918680000000001E-3</c:v>
                </c:pt>
                <c:pt idx="18352">
                  <c:v>1.2918789999999999E-3</c:v>
                </c:pt>
                <c:pt idx="18353">
                  <c:v>1.2918280000000001E-3</c:v>
                </c:pt>
                <c:pt idx="18354">
                  <c:v>1.291822E-3</c:v>
                </c:pt>
                <c:pt idx="18355">
                  <c:v>1.2918529999999999E-3</c:v>
                </c:pt>
                <c:pt idx="18356">
                  <c:v>1.291791E-3</c:v>
                </c:pt>
                <c:pt idx="18357">
                  <c:v>1.2917530000000001E-3</c:v>
                </c:pt>
                <c:pt idx="18358">
                  <c:v>1.2917930000000001E-3</c:v>
                </c:pt>
                <c:pt idx="18359">
                  <c:v>1.291754E-3</c:v>
                </c:pt>
                <c:pt idx="18360">
                  <c:v>1.2917499999999999E-3</c:v>
                </c:pt>
                <c:pt idx="18361">
                  <c:v>1.291749E-3</c:v>
                </c:pt>
                <c:pt idx="18362">
                  <c:v>1.2917429999999999E-3</c:v>
                </c:pt>
                <c:pt idx="18363">
                  <c:v>1.2917600000000001E-3</c:v>
                </c:pt>
                <c:pt idx="18364">
                  <c:v>1.291761E-3</c:v>
                </c:pt>
                <c:pt idx="18365">
                  <c:v>1.2917460000000001E-3</c:v>
                </c:pt>
                <c:pt idx="18366">
                  <c:v>1.291759E-3</c:v>
                </c:pt>
                <c:pt idx="18367">
                  <c:v>1.2916729999999999E-3</c:v>
                </c:pt>
                <c:pt idx="18368">
                  <c:v>1.2917110000000001E-3</c:v>
                </c:pt>
                <c:pt idx="18369">
                  <c:v>1.2916990000000001E-3</c:v>
                </c:pt>
                <c:pt idx="18370">
                  <c:v>1.2917320000000001E-3</c:v>
                </c:pt>
                <c:pt idx="18371">
                  <c:v>1.291731E-3</c:v>
                </c:pt>
                <c:pt idx="18372">
                  <c:v>1.2917E-3</c:v>
                </c:pt>
                <c:pt idx="18373">
                  <c:v>1.2916869999999999E-3</c:v>
                </c:pt>
                <c:pt idx="18374">
                  <c:v>1.2916889999999999E-3</c:v>
                </c:pt>
                <c:pt idx="18375">
                  <c:v>1.291702E-3</c:v>
                </c:pt>
                <c:pt idx="18376">
                  <c:v>1.2916939999999999E-3</c:v>
                </c:pt>
                <c:pt idx="18377">
                  <c:v>1.2916760000000001E-3</c:v>
                </c:pt>
                <c:pt idx="18378">
                  <c:v>1.291646E-3</c:v>
                </c:pt>
                <c:pt idx="18379">
                  <c:v>1.2916609999999999E-3</c:v>
                </c:pt>
                <c:pt idx="18380">
                  <c:v>1.291653E-3</c:v>
                </c:pt>
                <c:pt idx="18381">
                  <c:v>1.2916480000000001E-3</c:v>
                </c:pt>
                <c:pt idx="18382">
                  <c:v>1.2916150000000001E-3</c:v>
                </c:pt>
                <c:pt idx="18383">
                  <c:v>1.29163E-3</c:v>
                </c:pt>
                <c:pt idx="18384">
                  <c:v>1.2916309999999999E-3</c:v>
                </c:pt>
                <c:pt idx="18385">
                  <c:v>1.2915960000000001E-3</c:v>
                </c:pt>
                <c:pt idx="18386">
                  <c:v>1.291597E-3</c:v>
                </c:pt>
                <c:pt idx="18387">
                  <c:v>1.2915940000000001E-3</c:v>
                </c:pt>
                <c:pt idx="18388">
                  <c:v>1.2916189999999999E-3</c:v>
                </c:pt>
                <c:pt idx="18389">
                  <c:v>1.2915610000000001E-3</c:v>
                </c:pt>
                <c:pt idx="18390">
                  <c:v>1.291557E-3</c:v>
                </c:pt>
                <c:pt idx="18391">
                  <c:v>1.2915730000000001E-3</c:v>
                </c:pt>
                <c:pt idx="18392">
                  <c:v>1.2915540000000001E-3</c:v>
                </c:pt>
                <c:pt idx="18393">
                  <c:v>1.2915590000000001E-3</c:v>
                </c:pt>
                <c:pt idx="18394">
                  <c:v>1.291536E-3</c:v>
                </c:pt>
                <c:pt idx="18395">
                  <c:v>1.2915260000000001E-3</c:v>
                </c:pt>
                <c:pt idx="18396">
                  <c:v>1.291534E-3</c:v>
                </c:pt>
                <c:pt idx="18397">
                  <c:v>1.2915369999999999E-3</c:v>
                </c:pt>
                <c:pt idx="18398">
                  <c:v>1.29152E-3</c:v>
                </c:pt>
                <c:pt idx="18399">
                  <c:v>1.2915310000000001E-3</c:v>
                </c:pt>
                <c:pt idx="18400">
                  <c:v>1.2914440000000001E-3</c:v>
                </c:pt>
                <c:pt idx="18401">
                  <c:v>1.29145E-3</c:v>
                </c:pt>
                <c:pt idx="18402">
                  <c:v>1.291447E-3</c:v>
                </c:pt>
                <c:pt idx="18403">
                  <c:v>1.29148E-3</c:v>
                </c:pt>
                <c:pt idx="18404">
                  <c:v>1.2914510000000001E-3</c:v>
                </c:pt>
                <c:pt idx="18405">
                  <c:v>1.2914140000000001E-3</c:v>
                </c:pt>
                <c:pt idx="18406">
                  <c:v>1.29144E-3</c:v>
                </c:pt>
                <c:pt idx="18407">
                  <c:v>1.2914000000000001E-3</c:v>
                </c:pt>
                <c:pt idx="18408">
                  <c:v>1.291431E-3</c:v>
                </c:pt>
                <c:pt idx="18409">
                  <c:v>1.291452E-3</c:v>
                </c:pt>
                <c:pt idx="18410">
                  <c:v>1.291422E-3</c:v>
                </c:pt>
                <c:pt idx="18411">
                  <c:v>1.291361E-3</c:v>
                </c:pt>
                <c:pt idx="18412">
                  <c:v>1.2913829999999999E-3</c:v>
                </c:pt>
                <c:pt idx="18413">
                  <c:v>1.291417E-3</c:v>
                </c:pt>
                <c:pt idx="18414">
                  <c:v>1.2913810000000001E-3</c:v>
                </c:pt>
                <c:pt idx="18415">
                  <c:v>1.2913379999999999E-3</c:v>
                </c:pt>
                <c:pt idx="18416">
                  <c:v>1.2913499999999999E-3</c:v>
                </c:pt>
                <c:pt idx="18417">
                  <c:v>1.2913379999999999E-3</c:v>
                </c:pt>
                <c:pt idx="18418">
                  <c:v>1.291337E-3</c:v>
                </c:pt>
                <c:pt idx="18419">
                  <c:v>1.291335E-3</c:v>
                </c:pt>
                <c:pt idx="18420">
                  <c:v>1.291354E-3</c:v>
                </c:pt>
                <c:pt idx="18421">
                  <c:v>1.291365E-3</c:v>
                </c:pt>
                <c:pt idx="18422">
                  <c:v>1.291347E-3</c:v>
                </c:pt>
                <c:pt idx="18423">
                  <c:v>1.2913029999999999E-3</c:v>
                </c:pt>
                <c:pt idx="18424">
                  <c:v>1.291314E-3</c:v>
                </c:pt>
                <c:pt idx="18425">
                  <c:v>1.291305E-3</c:v>
                </c:pt>
                <c:pt idx="18426">
                  <c:v>1.29127E-3</c:v>
                </c:pt>
                <c:pt idx="18427">
                  <c:v>1.2913029999999999E-3</c:v>
                </c:pt>
                <c:pt idx="18428">
                  <c:v>1.2912990000000001E-3</c:v>
                </c:pt>
                <c:pt idx="18429">
                  <c:v>1.291286E-3</c:v>
                </c:pt>
                <c:pt idx="18430">
                  <c:v>1.2912609999999999E-3</c:v>
                </c:pt>
                <c:pt idx="18431">
                  <c:v>1.2912819999999999E-3</c:v>
                </c:pt>
                <c:pt idx="18432">
                  <c:v>1.291314E-3</c:v>
                </c:pt>
                <c:pt idx="18433">
                  <c:v>1.2912189999999999E-3</c:v>
                </c:pt>
                <c:pt idx="18434">
                  <c:v>1.2912080000000001E-3</c:v>
                </c:pt>
                <c:pt idx="18435">
                  <c:v>1.291249E-3</c:v>
                </c:pt>
                <c:pt idx="18436">
                  <c:v>1.2912010000000001E-3</c:v>
                </c:pt>
                <c:pt idx="18437">
                  <c:v>1.291197E-3</c:v>
                </c:pt>
                <c:pt idx="18438">
                  <c:v>1.291227E-3</c:v>
                </c:pt>
                <c:pt idx="18439">
                  <c:v>1.2911979999999999E-3</c:v>
                </c:pt>
                <c:pt idx="18440">
                  <c:v>1.291232E-3</c:v>
                </c:pt>
                <c:pt idx="18441">
                  <c:v>1.291192E-3</c:v>
                </c:pt>
                <c:pt idx="18442">
                  <c:v>1.2911859999999999E-3</c:v>
                </c:pt>
                <c:pt idx="18443">
                  <c:v>1.2911979999999999E-3</c:v>
                </c:pt>
                <c:pt idx="18444">
                  <c:v>1.2911559999999999E-3</c:v>
                </c:pt>
                <c:pt idx="18445">
                  <c:v>1.291155E-3</c:v>
                </c:pt>
                <c:pt idx="18446">
                  <c:v>1.291131E-3</c:v>
                </c:pt>
                <c:pt idx="18447">
                  <c:v>1.2911559999999999E-3</c:v>
                </c:pt>
                <c:pt idx="18448">
                  <c:v>1.2911159999999999E-3</c:v>
                </c:pt>
                <c:pt idx="18449">
                  <c:v>1.29116E-3</c:v>
                </c:pt>
                <c:pt idx="18450">
                  <c:v>1.2911540000000001E-3</c:v>
                </c:pt>
                <c:pt idx="18451">
                  <c:v>1.291148E-3</c:v>
                </c:pt>
                <c:pt idx="18452">
                  <c:v>1.291169E-3</c:v>
                </c:pt>
                <c:pt idx="18453">
                  <c:v>1.291117E-3</c:v>
                </c:pt>
                <c:pt idx="18454">
                  <c:v>1.291124E-3</c:v>
                </c:pt>
                <c:pt idx="18455">
                  <c:v>1.291064E-3</c:v>
                </c:pt>
                <c:pt idx="18456">
                  <c:v>1.29105E-3</c:v>
                </c:pt>
                <c:pt idx="18457">
                  <c:v>1.2910669999999999E-3</c:v>
                </c:pt>
                <c:pt idx="18458">
                  <c:v>1.2910269999999999E-3</c:v>
                </c:pt>
                <c:pt idx="18459">
                  <c:v>1.2910459999999999E-3</c:v>
                </c:pt>
                <c:pt idx="18460">
                  <c:v>1.2910199999999999E-3</c:v>
                </c:pt>
                <c:pt idx="18461">
                  <c:v>1.2910479999999999E-3</c:v>
                </c:pt>
                <c:pt idx="18462">
                  <c:v>1.2910370000000001E-3</c:v>
                </c:pt>
                <c:pt idx="18463">
                  <c:v>1.291033E-3</c:v>
                </c:pt>
                <c:pt idx="18464">
                  <c:v>1.2909970000000001E-3</c:v>
                </c:pt>
                <c:pt idx="18465">
                  <c:v>1.2910440000000001E-3</c:v>
                </c:pt>
                <c:pt idx="18466">
                  <c:v>1.2909690000000001E-3</c:v>
                </c:pt>
                <c:pt idx="18467">
                  <c:v>1.290979E-3</c:v>
                </c:pt>
                <c:pt idx="18468">
                  <c:v>1.2909550000000001E-3</c:v>
                </c:pt>
                <c:pt idx="18469">
                  <c:v>1.290944E-3</c:v>
                </c:pt>
                <c:pt idx="18470">
                  <c:v>1.290949E-3</c:v>
                </c:pt>
                <c:pt idx="18471">
                  <c:v>1.29093E-3</c:v>
                </c:pt>
                <c:pt idx="18472">
                  <c:v>1.2909250000000001E-3</c:v>
                </c:pt>
                <c:pt idx="18473">
                  <c:v>1.2909309999999999E-3</c:v>
                </c:pt>
                <c:pt idx="18474">
                  <c:v>1.2909620000000001E-3</c:v>
                </c:pt>
                <c:pt idx="18475">
                  <c:v>1.2909149999999999E-3</c:v>
                </c:pt>
                <c:pt idx="18476">
                  <c:v>1.2908920000000001E-3</c:v>
                </c:pt>
                <c:pt idx="18477">
                  <c:v>1.2908279999999999E-3</c:v>
                </c:pt>
                <c:pt idx="18478">
                  <c:v>1.2908240000000001E-3</c:v>
                </c:pt>
                <c:pt idx="18479">
                  <c:v>1.2908049999999999E-3</c:v>
                </c:pt>
                <c:pt idx="18480">
                  <c:v>1.2908189999999999E-3</c:v>
                </c:pt>
                <c:pt idx="18481">
                  <c:v>1.2908150000000001E-3</c:v>
                </c:pt>
                <c:pt idx="18482">
                  <c:v>1.290818E-3</c:v>
                </c:pt>
                <c:pt idx="18483">
                  <c:v>1.2907979999999999E-3</c:v>
                </c:pt>
                <c:pt idx="18484">
                  <c:v>1.290792E-3</c:v>
                </c:pt>
                <c:pt idx="18485">
                  <c:v>1.290746E-3</c:v>
                </c:pt>
                <c:pt idx="18486">
                  <c:v>1.290813E-3</c:v>
                </c:pt>
                <c:pt idx="18487">
                  <c:v>1.290776E-3</c:v>
                </c:pt>
                <c:pt idx="18488">
                  <c:v>1.290713E-3</c:v>
                </c:pt>
                <c:pt idx="18489">
                  <c:v>1.2907070000000001E-3</c:v>
                </c:pt>
                <c:pt idx="18490">
                  <c:v>1.290701E-3</c:v>
                </c:pt>
                <c:pt idx="18491">
                  <c:v>1.2907229999999999E-3</c:v>
                </c:pt>
                <c:pt idx="18492">
                  <c:v>1.290701E-3</c:v>
                </c:pt>
                <c:pt idx="18493">
                  <c:v>1.290682E-3</c:v>
                </c:pt>
                <c:pt idx="18494">
                  <c:v>1.290689E-3</c:v>
                </c:pt>
                <c:pt idx="18495">
                  <c:v>1.2906370000000001E-3</c:v>
                </c:pt>
                <c:pt idx="18496">
                  <c:v>1.290668E-3</c:v>
                </c:pt>
                <c:pt idx="18497">
                  <c:v>1.2906700000000001E-3</c:v>
                </c:pt>
                <c:pt idx="18498">
                  <c:v>1.29068E-3</c:v>
                </c:pt>
                <c:pt idx="18499">
                  <c:v>1.2906059999999999E-3</c:v>
                </c:pt>
                <c:pt idx="18500">
                  <c:v>1.2905919999999999E-3</c:v>
                </c:pt>
                <c:pt idx="18501">
                  <c:v>1.2905989999999999E-3</c:v>
                </c:pt>
                <c:pt idx="18502">
                  <c:v>1.2906370000000001E-3</c:v>
                </c:pt>
                <c:pt idx="18503">
                  <c:v>1.2906160000000001E-3</c:v>
                </c:pt>
                <c:pt idx="18504">
                  <c:v>1.2905869999999999E-3</c:v>
                </c:pt>
                <c:pt idx="18505">
                  <c:v>1.290589E-3</c:v>
                </c:pt>
                <c:pt idx="18506">
                  <c:v>1.290584E-3</c:v>
                </c:pt>
                <c:pt idx="18507">
                  <c:v>1.290593E-3</c:v>
                </c:pt>
                <c:pt idx="18508">
                  <c:v>1.290591E-3</c:v>
                </c:pt>
                <c:pt idx="18509">
                  <c:v>1.29057E-3</c:v>
                </c:pt>
                <c:pt idx="18510">
                  <c:v>1.2905340000000001E-3</c:v>
                </c:pt>
                <c:pt idx="18511">
                  <c:v>1.2905219999999999E-3</c:v>
                </c:pt>
                <c:pt idx="18512">
                  <c:v>1.290509E-3</c:v>
                </c:pt>
                <c:pt idx="18513">
                  <c:v>1.290504E-3</c:v>
                </c:pt>
                <c:pt idx="18514">
                  <c:v>1.2904889999999999E-3</c:v>
                </c:pt>
                <c:pt idx="18515">
                  <c:v>1.290509E-3</c:v>
                </c:pt>
                <c:pt idx="18516">
                  <c:v>1.290495E-3</c:v>
                </c:pt>
                <c:pt idx="18517">
                  <c:v>1.290486E-3</c:v>
                </c:pt>
                <c:pt idx="18518">
                  <c:v>1.2904870000000001E-3</c:v>
                </c:pt>
                <c:pt idx="18519">
                  <c:v>1.2904749999999999E-3</c:v>
                </c:pt>
                <c:pt idx="18520">
                  <c:v>1.290483E-3</c:v>
                </c:pt>
                <c:pt idx="18521">
                  <c:v>1.290399E-3</c:v>
                </c:pt>
                <c:pt idx="18522">
                  <c:v>1.2903890000000001E-3</c:v>
                </c:pt>
                <c:pt idx="18523">
                  <c:v>1.2903680000000001E-3</c:v>
                </c:pt>
                <c:pt idx="18524">
                  <c:v>1.290397E-3</c:v>
                </c:pt>
                <c:pt idx="18525">
                  <c:v>1.29038E-3</c:v>
                </c:pt>
                <c:pt idx="18526">
                  <c:v>1.2903680000000001E-3</c:v>
                </c:pt>
                <c:pt idx="18527">
                  <c:v>1.290334E-3</c:v>
                </c:pt>
                <c:pt idx="18528">
                  <c:v>1.290336E-3</c:v>
                </c:pt>
                <c:pt idx="18529">
                  <c:v>1.2903249999999999E-3</c:v>
                </c:pt>
                <c:pt idx="18530">
                  <c:v>1.2903330000000001E-3</c:v>
                </c:pt>
                <c:pt idx="18531">
                  <c:v>1.2903179999999999E-3</c:v>
                </c:pt>
                <c:pt idx="18532">
                  <c:v>1.2902549999999999E-3</c:v>
                </c:pt>
                <c:pt idx="18533">
                  <c:v>1.2902530000000001E-3</c:v>
                </c:pt>
                <c:pt idx="18534">
                  <c:v>1.29024E-3</c:v>
                </c:pt>
                <c:pt idx="18535">
                  <c:v>1.2902040000000001E-3</c:v>
                </c:pt>
                <c:pt idx="18536">
                  <c:v>1.2901970000000001E-3</c:v>
                </c:pt>
                <c:pt idx="18537">
                  <c:v>1.2902440000000001E-3</c:v>
                </c:pt>
                <c:pt idx="18538">
                  <c:v>1.290224E-3</c:v>
                </c:pt>
                <c:pt idx="18539">
                  <c:v>1.2902300000000001E-3</c:v>
                </c:pt>
                <c:pt idx="18540">
                  <c:v>1.2902339999999999E-3</c:v>
                </c:pt>
                <c:pt idx="18541">
                  <c:v>1.290179E-3</c:v>
                </c:pt>
                <c:pt idx="18542">
                  <c:v>1.290217E-3</c:v>
                </c:pt>
                <c:pt idx="18543">
                  <c:v>1.2901200000000001E-3</c:v>
                </c:pt>
                <c:pt idx="18544">
                  <c:v>1.2901589999999999E-3</c:v>
                </c:pt>
                <c:pt idx="18545">
                  <c:v>1.2901410000000001E-3</c:v>
                </c:pt>
                <c:pt idx="18546">
                  <c:v>1.2901220000000001E-3</c:v>
                </c:pt>
                <c:pt idx="18547">
                  <c:v>1.2901290000000001E-3</c:v>
                </c:pt>
                <c:pt idx="18548">
                  <c:v>1.2900979999999999E-3</c:v>
                </c:pt>
                <c:pt idx="18549">
                  <c:v>1.29009E-3</c:v>
                </c:pt>
                <c:pt idx="18550">
                  <c:v>1.29006E-3</c:v>
                </c:pt>
                <c:pt idx="18551">
                  <c:v>1.2900889999999999E-3</c:v>
                </c:pt>
                <c:pt idx="18552">
                  <c:v>1.290107E-3</c:v>
                </c:pt>
                <c:pt idx="18553">
                  <c:v>1.290053E-3</c:v>
                </c:pt>
                <c:pt idx="18554">
                  <c:v>1.290001E-3</c:v>
                </c:pt>
                <c:pt idx="18555">
                  <c:v>1.290011E-3</c:v>
                </c:pt>
                <c:pt idx="18556">
                  <c:v>1.2899599999999999E-3</c:v>
                </c:pt>
                <c:pt idx="18557">
                  <c:v>1.2899980000000001E-3</c:v>
                </c:pt>
                <c:pt idx="18558">
                  <c:v>1.289964E-3</c:v>
                </c:pt>
                <c:pt idx="18559">
                  <c:v>1.2899859999999999E-3</c:v>
                </c:pt>
                <c:pt idx="18560">
                  <c:v>1.289952E-3</c:v>
                </c:pt>
                <c:pt idx="18561">
                  <c:v>1.2899649999999999E-3</c:v>
                </c:pt>
                <c:pt idx="18562">
                  <c:v>1.2899350000000001E-3</c:v>
                </c:pt>
                <c:pt idx="18563">
                  <c:v>1.289934E-3</c:v>
                </c:pt>
                <c:pt idx="18564">
                  <c:v>1.2899680000000001E-3</c:v>
                </c:pt>
                <c:pt idx="18565">
                  <c:v>1.289882E-3</c:v>
                </c:pt>
                <c:pt idx="18566">
                  <c:v>1.289831E-3</c:v>
                </c:pt>
                <c:pt idx="18567">
                  <c:v>1.2898429999999999E-3</c:v>
                </c:pt>
                <c:pt idx="18568">
                  <c:v>1.2898569999999999E-3</c:v>
                </c:pt>
                <c:pt idx="18569">
                  <c:v>1.2898479999999999E-3</c:v>
                </c:pt>
                <c:pt idx="18570">
                  <c:v>1.289828E-3</c:v>
                </c:pt>
                <c:pt idx="18571">
                  <c:v>1.289833E-3</c:v>
                </c:pt>
                <c:pt idx="18572">
                  <c:v>1.2897850000000001E-3</c:v>
                </c:pt>
                <c:pt idx="18573">
                  <c:v>1.2898289999999999E-3</c:v>
                </c:pt>
                <c:pt idx="18574">
                  <c:v>1.289838E-3</c:v>
                </c:pt>
                <c:pt idx="18575">
                  <c:v>1.2898289999999999E-3</c:v>
                </c:pt>
                <c:pt idx="18576">
                  <c:v>1.2897550000000001E-3</c:v>
                </c:pt>
                <c:pt idx="18577">
                  <c:v>1.2897150000000001E-3</c:v>
                </c:pt>
                <c:pt idx="18578">
                  <c:v>1.2897290000000001E-3</c:v>
                </c:pt>
                <c:pt idx="18579">
                  <c:v>1.289746E-3</c:v>
                </c:pt>
                <c:pt idx="18580">
                  <c:v>1.2897340000000001E-3</c:v>
                </c:pt>
                <c:pt idx="18581">
                  <c:v>1.2897169999999999E-3</c:v>
                </c:pt>
                <c:pt idx="18582">
                  <c:v>1.2896940000000001E-3</c:v>
                </c:pt>
                <c:pt idx="18583">
                  <c:v>1.2896850000000001E-3</c:v>
                </c:pt>
                <c:pt idx="18584">
                  <c:v>1.289695E-3</c:v>
                </c:pt>
                <c:pt idx="18585">
                  <c:v>1.2896850000000001E-3</c:v>
                </c:pt>
                <c:pt idx="18586">
                  <c:v>1.2897099999999999E-3</c:v>
                </c:pt>
                <c:pt idx="18587">
                  <c:v>1.289599E-3</c:v>
                </c:pt>
                <c:pt idx="18588">
                  <c:v>1.2896279999999999E-3</c:v>
                </c:pt>
                <c:pt idx="18589">
                  <c:v>1.2896069999999999E-3</c:v>
                </c:pt>
                <c:pt idx="18590">
                  <c:v>1.2896279999999999E-3</c:v>
                </c:pt>
                <c:pt idx="18591">
                  <c:v>1.2896069999999999E-3</c:v>
                </c:pt>
                <c:pt idx="18592">
                  <c:v>1.289613E-3</c:v>
                </c:pt>
                <c:pt idx="18593">
                  <c:v>1.2896069999999999E-3</c:v>
                </c:pt>
                <c:pt idx="18594">
                  <c:v>1.2892120000000001E-3</c:v>
                </c:pt>
                <c:pt idx="18595">
                  <c:v>1.2894930000000001E-3</c:v>
                </c:pt>
                <c:pt idx="18596">
                  <c:v>1.2896540000000001E-3</c:v>
                </c:pt>
                <c:pt idx="18597">
                  <c:v>1.289669E-3</c:v>
                </c:pt>
                <c:pt idx="18598">
                  <c:v>1.289541E-3</c:v>
                </c:pt>
                <c:pt idx="18599">
                  <c:v>1.2895300000000001E-3</c:v>
                </c:pt>
                <c:pt idx="18600">
                  <c:v>1.2895269999999999E-3</c:v>
                </c:pt>
                <c:pt idx="18601">
                  <c:v>1.289517E-3</c:v>
                </c:pt>
                <c:pt idx="18602">
                  <c:v>1.2894790000000001E-3</c:v>
                </c:pt>
                <c:pt idx="18603">
                  <c:v>1.2895000000000001E-3</c:v>
                </c:pt>
                <c:pt idx="18604">
                  <c:v>1.2894860000000001E-3</c:v>
                </c:pt>
                <c:pt idx="18605">
                  <c:v>1.289431E-3</c:v>
                </c:pt>
                <c:pt idx="18606">
                  <c:v>1.2894479999999999E-3</c:v>
                </c:pt>
                <c:pt idx="18607">
                  <c:v>1.2894650000000001E-3</c:v>
                </c:pt>
                <c:pt idx="18608">
                  <c:v>1.28943E-3</c:v>
                </c:pt>
                <c:pt idx="18609">
                  <c:v>1.2893620000000001E-3</c:v>
                </c:pt>
                <c:pt idx="18610">
                  <c:v>1.289344E-3</c:v>
                </c:pt>
                <c:pt idx="18611">
                  <c:v>1.289356E-3</c:v>
                </c:pt>
                <c:pt idx="18612">
                  <c:v>1.2893189999999999E-3</c:v>
                </c:pt>
                <c:pt idx="18613">
                  <c:v>1.289351E-3</c:v>
                </c:pt>
                <c:pt idx="18614">
                  <c:v>1.289335E-3</c:v>
                </c:pt>
                <c:pt idx="18615">
                  <c:v>1.289351E-3</c:v>
                </c:pt>
                <c:pt idx="18616">
                  <c:v>1.2893379999999999E-3</c:v>
                </c:pt>
                <c:pt idx="18617">
                  <c:v>1.2893430000000001E-3</c:v>
                </c:pt>
                <c:pt idx="18618">
                  <c:v>1.289344E-3</c:v>
                </c:pt>
                <c:pt idx="18619">
                  <c:v>1.2893080000000001E-3</c:v>
                </c:pt>
                <c:pt idx="18620">
                  <c:v>1.2892649999999999E-3</c:v>
                </c:pt>
                <c:pt idx="18621">
                  <c:v>1.289222E-3</c:v>
                </c:pt>
                <c:pt idx="18622">
                  <c:v>1.289225E-3</c:v>
                </c:pt>
                <c:pt idx="18623">
                  <c:v>1.2892299999999999E-3</c:v>
                </c:pt>
                <c:pt idx="18624">
                  <c:v>1.2892509999999999E-3</c:v>
                </c:pt>
                <c:pt idx="18625">
                  <c:v>1.2892190000000001E-3</c:v>
                </c:pt>
                <c:pt idx="18626">
                  <c:v>1.2892349999999999E-3</c:v>
                </c:pt>
                <c:pt idx="18627">
                  <c:v>1.2892579999999999E-3</c:v>
                </c:pt>
                <c:pt idx="18628">
                  <c:v>1.289196E-3</c:v>
                </c:pt>
                <c:pt idx="18629">
                  <c:v>1.2891879999999999E-3</c:v>
                </c:pt>
                <c:pt idx="18630">
                  <c:v>1.289204E-3</c:v>
                </c:pt>
                <c:pt idx="18631">
                  <c:v>1.2891490000000001E-3</c:v>
                </c:pt>
                <c:pt idx="18632">
                  <c:v>1.2891160000000001E-3</c:v>
                </c:pt>
                <c:pt idx="18633">
                  <c:v>1.2890950000000001E-3</c:v>
                </c:pt>
                <c:pt idx="18634">
                  <c:v>1.289103E-3</c:v>
                </c:pt>
                <c:pt idx="18635">
                  <c:v>1.2890709999999999E-3</c:v>
                </c:pt>
                <c:pt idx="18636">
                  <c:v>1.289117E-3</c:v>
                </c:pt>
                <c:pt idx="18637">
                  <c:v>1.2891280000000001E-3</c:v>
                </c:pt>
                <c:pt idx="18638">
                  <c:v>1.289108E-3</c:v>
                </c:pt>
                <c:pt idx="18639">
                  <c:v>1.2891090000000001E-3</c:v>
                </c:pt>
                <c:pt idx="18640">
                  <c:v>1.2890829999999999E-3</c:v>
                </c:pt>
                <c:pt idx="18641">
                  <c:v>1.2890930000000001E-3</c:v>
                </c:pt>
                <c:pt idx="18642">
                  <c:v>1.2889920000000001E-3</c:v>
                </c:pt>
                <c:pt idx="18643">
                  <c:v>1.289035E-3</c:v>
                </c:pt>
                <c:pt idx="18644">
                  <c:v>1.289019E-3</c:v>
                </c:pt>
                <c:pt idx="18645">
                  <c:v>1.289044E-3</c:v>
                </c:pt>
                <c:pt idx="18646">
                  <c:v>1.2889970000000001E-3</c:v>
                </c:pt>
                <c:pt idx="18647">
                  <c:v>1.289042E-3</c:v>
                </c:pt>
                <c:pt idx="18648">
                  <c:v>1.289009E-3</c:v>
                </c:pt>
                <c:pt idx="18649">
                  <c:v>1.2889729999999999E-3</c:v>
                </c:pt>
                <c:pt idx="18650">
                  <c:v>1.288988E-3</c:v>
                </c:pt>
                <c:pt idx="18651">
                  <c:v>1.2890009999999999E-3</c:v>
                </c:pt>
                <c:pt idx="18652">
                  <c:v>1.288979E-3</c:v>
                </c:pt>
                <c:pt idx="18653">
                  <c:v>1.2888719999999999E-3</c:v>
                </c:pt>
                <c:pt idx="18654">
                  <c:v>1.2889290000000001E-3</c:v>
                </c:pt>
                <c:pt idx="18655">
                  <c:v>1.288857E-3</c:v>
                </c:pt>
                <c:pt idx="18656">
                  <c:v>1.2888750000000001E-3</c:v>
                </c:pt>
                <c:pt idx="18657">
                  <c:v>1.2888769999999999E-3</c:v>
                </c:pt>
                <c:pt idx="18658">
                  <c:v>1.2889069999999999E-3</c:v>
                </c:pt>
                <c:pt idx="18659">
                  <c:v>1.28886E-3</c:v>
                </c:pt>
                <c:pt idx="18660">
                  <c:v>1.2888750000000001E-3</c:v>
                </c:pt>
                <c:pt idx="18661">
                  <c:v>1.288909E-3</c:v>
                </c:pt>
                <c:pt idx="18662">
                  <c:v>1.288834E-3</c:v>
                </c:pt>
                <c:pt idx="18663">
                  <c:v>1.2888820000000001E-3</c:v>
                </c:pt>
                <c:pt idx="18664">
                  <c:v>1.2887969999999999E-3</c:v>
                </c:pt>
                <c:pt idx="18665">
                  <c:v>1.288759E-3</c:v>
                </c:pt>
                <c:pt idx="18666">
                  <c:v>1.288766E-3</c:v>
                </c:pt>
                <c:pt idx="18667">
                  <c:v>1.2887300000000001E-3</c:v>
                </c:pt>
                <c:pt idx="18668">
                  <c:v>1.2887490000000001E-3</c:v>
                </c:pt>
                <c:pt idx="18669">
                  <c:v>1.2887479999999999E-3</c:v>
                </c:pt>
                <c:pt idx="18670">
                  <c:v>1.2887630000000001E-3</c:v>
                </c:pt>
                <c:pt idx="18671">
                  <c:v>1.2887249999999999E-3</c:v>
                </c:pt>
                <c:pt idx="18672">
                  <c:v>1.2887409999999999E-3</c:v>
                </c:pt>
                <c:pt idx="18673">
                  <c:v>1.288715E-3</c:v>
                </c:pt>
                <c:pt idx="18674">
                  <c:v>1.288722E-3</c:v>
                </c:pt>
                <c:pt idx="18675">
                  <c:v>1.2886040000000001E-3</c:v>
                </c:pt>
                <c:pt idx="18676">
                  <c:v>1.2886309999999999E-3</c:v>
                </c:pt>
                <c:pt idx="18677">
                  <c:v>1.288628E-3</c:v>
                </c:pt>
                <c:pt idx="18678">
                  <c:v>1.288647E-3</c:v>
                </c:pt>
                <c:pt idx="18679">
                  <c:v>1.2885559999999999E-3</c:v>
                </c:pt>
                <c:pt idx="18680">
                  <c:v>1.288616E-3</c:v>
                </c:pt>
                <c:pt idx="18681">
                  <c:v>1.2886130000000001E-3</c:v>
                </c:pt>
                <c:pt idx="18682">
                  <c:v>1.2886359999999999E-3</c:v>
                </c:pt>
                <c:pt idx="18683">
                  <c:v>1.288593E-3</c:v>
                </c:pt>
                <c:pt idx="18684">
                  <c:v>1.288586E-3</c:v>
                </c:pt>
                <c:pt idx="18685">
                  <c:v>1.288583E-3</c:v>
                </c:pt>
                <c:pt idx="18686">
                  <c:v>1.2884870000000001E-3</c:v>
                </c:pt>
                <c:pt idx="18687">
                  <c:v>1.2885069999999999E-3</c:v>
                </c:pt>
                <c:pt idx="18688">
                  <c:v>1.288492E-3</c:v>
                </c:pt>
                <c:pt idx="18689">
                  <c:v>1.2884839999999999E-3</c:v>
                </c:pt>
                <c:pt idx="18690">
                  <c:v>1.288469E-3</c:v>
                </c:pt>
                <c:pt idx="18691">
                  <c:v>1.2884839999999999E-3</c:v>
                </c:pt>
                <c:pt idx="18692">
                  <c:v>1.288474E-3</c:v>
                </c:pt>
                <c:pt idx="18693">
                  <c:v>1.2884699999999999E-3</c:v>
                </c:pt>
                <c:pt idx="18694">
                  <c:v>1.288467E-3</c:v>
                </c:pt>
                <c:pt idx="18695">
                  <c:v>1.288431E-3</c:v>
                </c:pt>
                <c:pt idx="18696">
                  <c:v>1.2884719999999999E-3</c:v>
                </c:pt>
                <c:pt idx="18697">
                  <c:v>1.288335E-3</c:v>
                </c:pt>
                <c:pt idx="18698">
                  <c:v>1.2883720000000001E-3</c:v>
                </c:pt>
                <c:pt idx="18699">
                  <c:v>1.2883759999999999E-3</c:v>
                </c:pt>
                <c:pt idx="18700">
                  <c:v>1.288326E-3</c:v>
                </c:pt>
                <c:pt idx="18701">
                  <c:v>1.2883580000000001E-3</c:v>
                </c:pt>
                <c:pt idx="18702">
                  <c:v>1.2883230000000001E-3</c:v>
                </c:pt>
                <c:pt idx="18703">
                  <c:v>1.288331E-3</c:v>
                </c:pt>
                <c:pt idx="18704">
                  <c:v>1.288284E-3</c:v>
                </c:pt>
                <c:pt idx="18705">
                  <c:v>1.2883059999999999E-3</c:v>
                </c:pt>
                <c:pt idx="18706">
                  <c:v>1.288303E-3</c:v>
                </c:pt>
                <c:pt idx="18707">
                  <c:v>1.2883020000000001E-3</c:v>
                </c:pt>
                <c:pt idx="18708">
                  <c:v>1.2882410000000001E-3</c:v>
                </c:pt>
                <c:pt idx="18709">
                  <c:v>1.288207E-3</c:v>
                </c:pt>
                <c:pt idx="18710">
                  <c:v>1.2881889999999999E-3</c:v>
                </c:pt>
                <c:pt idx="18711">
                  <c:v>1.288193E-3</c:v>
                </c:pt>
                <c:pt idx="18712">
                  <c:v>1.2882130000000001E-3</c:v>
                </c:pt>
                <c:pt idx="18713">
                  <c:v>1.2882239999999999E-3</c:v>
                </c:pt>
                <c:pt idx="18714">
                  <c:v>1.2881839999999999E-3</c:v>
                </c:pt>
                <c:pt idx="18715">
                  <c:v>1.2881780000000001E-3</c:v>
                </c:pt>
                <c:pt idx="18716">
                  <c:v>1.2881979999999999E-3</c:v>
                </c:pt>
                <c:pt idx="18717">
                  <c:v>1.28819E-3</c:v>
                </c:pt>
                <c:pt idx="18718">
                  <c:v>1.2881699999999999E-3</c:v>
                </c:pt>
                <c:pt idx="18719">
                  <c:v>1.2880999999999999E-3</c:v>
                </c:pt>
                <c:pt idx="18720">
                  <c:v>1.2881119999999999E-3</c:v>
                </c:pt>
                <c:pt idx="18721">
                  <c:v>1.288095E-3</c:v>
                </c:pt>
                <c:pt idx="18722">
                  <c:v>1.288027E-3</c:v>
                </c:pt>
                <c:pt idx="18723">
                  <c:v>1.2880669999999999E-3</c:v>
                </c:pt>
                <c:pt idx="18724">
                  <c:v>1.2880809999999999E-3</c:v>
                </c:pt>
                <c:pt idx="18725">
                  <c:v>1.2880249999999999E-3</c:v>
                </c:pt>
                <c:pt idx="18726">
                  <c:v>1.2880280000000001E-3</c:v>
                </c:pt>
                <c:pt idx="18727">
                  <c:v>1.2880350000000001E-3</c:v>
                </c:pt>
                <c:pt idx="18728">
                  <c:v>1.288003E-3</c:v>
                </c:pt>
                <c:pt idx="18729">
                  <c:v>1.2880120000000001E-3</c:v>
                </c:pt>
                <c:pt idx="18730">
                  <c:v>1.2879250000000001E-3</c:v>
                </c:pt>
                <c:pt idx="18731">
                  <c:v>1.2879110000000001E-3</c:v>
                </c:pt>
                <c:pt idx="18732">
                  <c:v>1.287931E-3</c:v>
                </c:pt>
                <c:pt idx="18733">
                  <c:v>1.287921E-3</c:v>
                </c:pt>
                <c:pt idx="18734">
                  <c:v>1.287935E-3</c:v>
                </c:pt>
                <c:pt idx="18735">
                  <c:v>1.28794E-3</c:v>
                </c:pt>
                <c:pt idx="18736">
                  <c:v>1.2879110000000001E-3</c:v>
                </c:pt>
                <c:pt idx="18737">
                  <c:v>1.287886E-3</c:v>
                </c:pt>
                <c:pt idx="18738">
                  <c:v>1.2878709999999999E-3</c:v>
                </c:pt>
                <c:pt idx="18739">
                  <c:v>1.287872E-3</c:v>
                </c:pt>
                <c:pt idx="18740">
                  <c:v>1.287893E-3</c:v>
                </c:pt>
                <c:pt idx="18741">
                  <c:v>1.287823E-3</c:v>
                </c:pt>
                <c:pt idx="18742">
                  <c:v>1.2877920000000001E-3</c:v>
                </c:pt>
                <c:pt idx="18743">
                  <c:v>1.287779E-3</c:v>
                </c:pt>
                <c:pt idx="18744">
                  <c:v>1.2877889999999999E-3</c:v>
                </c:pt>
                <c:pt idx="18745">
                  <c:v>1.287797E-3</c:v>
                </c:pt>
                <c:pt idx="18746">
                  <c:v>1.287783E-3</c:v>
                </c:pt>
                <c:pt idx="18747">
                  <c:v>1.2877399999999999E-3</c:v>
                </c:pt>
                <c:pt idx="18748">
                  <c:v>1.287741E-3</c:v>
                </c:pt>
                <c:pt idx="18749">
                  <c:v>1.2877419999999999E-3</c:v>
                </c:pt>
                <c:pt idx="18750">
                  <c:v>1.287746E-3</c:v>
                </c:pt>
                <c:pt idx="18751">
                  <c:v>1.287753E-3</c:v>
                </c:pt>
                <c:pt idx="18752">
                  <c:v>1.2876389999999999E-3</c:v>
                </c:pt>
                <c:pt idx="18753">
                  <c:v>1.28761E-3</c:v>
                </c:pt>
                <c:pt idx="18754">
                  <c:v>1.2876459999999999E-3</c:v>
                </c:pt>
                <c:pt idx="18755">
                  <c:v>1.287617E-3</c:v>
                </c:pt>
                <c:pt idx="18756">
                  <c:v>1.287626E-3</c:v>
                </c:pt>
                <c:pt idx="18757">
                  <c:v>1.2876490000000001E-3</c:v>
                </c:pt>
                <c:pt idx="18758">
                  <c:v>1.2876229999999999E-3</c:v>
                </c:pt>
                <c:pt idx="18759">
                  <c:v>1.287556E-3</c:v>
                </c:pt>
                <c:pt idx="18760">
                  <c:v>1.287626E-3</c:v>
                </c:pt>
                <c:pt idx="18761">
                  <c:v>1.287575E-3</c:v>
                </c:pt>
                <c:pt idx="18762">
                  <c:v>1.2875790000000001E-3</c:v>
                </c:pt>
                <c:pt idx="18763">
                  <c:v>1.2874799999999999E-3</c:v>
                </c:pt>
                <c:pt idx="18764">
                  <c:v>1.2874449999999999E-3</c:v>
                </c:pt>
                <c:pt idx="18765">
                  <c:v>1.2874640000000001E-3</c:v>
                </c:pt>
                <c:pt idx="18766">
                  <c:v>1.2874469999999999E-3</c:v>
                </c:pt>
                <c:pt idx="18767">
                  <c:v>1.2874550000000001E-3</c:v>
                </c:pt>
                <c:pt idx="18768">
                  <c:v>1.287418E-3</c:v>
                </c:pt>
                <c:pt idx="18769">
                  <c:v>1.2874220000000001E-3</c:v>
                </c:pt>
                <c:pt idx="18770">
                  <c:v>1.2874029999999999E-3</c:v>
                </c:pt>
                <c:pt idx="18771">
                  <c:v>1.2873889999999999E-3</c:v>
                </c:pt>
                <c:pt idx="18772">
                  <c:v>1.2873909999999999E-3</c:v>
                </c:pt>
                <c:pt idx="18773">
                  <c:v>1.2873819999999999E-3</c:v>
                </c:pt>
                <c:pt idx="18774">
                  <c:v>1.287261E-3</c:v>
                </c:pt>
                <c:pt idx="18775">
                  <c:v>1.2872529999999999E-3</c:v>
                </c:pt>
                <c:pt idx="18776">
                  <c:v>1.2872599999999999E-3</c:v>
                </c:pt>
                <c:pt idx="18777">
                  <c:v>1.287262E-3</c:v>
                </c:pt>
                <c:pt idx="18778">
                  <c:v>1.287261E-3</c:v>
                </c:pt>
                <c:pt idx="18779">
                  <c:v>1.287255E-3</c:v>
                </c:pt>
                <c:pt idx="18780">
                  <c:v>1.2872389999999999E-3</c:v>
                </c:pt>
                <c:pt idx="18781">
                  <c:v>1.287175E-3</c:v>
                </c:pt>
                <c:pt idx="18782">
                  <c:v>1.287222E-3</c:v>
                </c:pt>
                <c:pt idx="18783">
                  <c:v>1.2871919999999999E-3</c:v>
                </c:pt>
                <c:pt idx="18784">
                  <c:v>1.2871549999999999E-3</c:v>
                </c:pt>
                <c:pt idx="18785">
                  <c:v>1.2869870000000001E-3</c:v>
                </c:pt>
                <c:pt idx="18786">
                  <c:v>1.286967E-3</c:v>
                </c:pt>
                <c:pt idx="18787">
                  <c:v>1.2869299999999999E-3</c:v>
                </c:pt>
                <c:pt idx="18788">
                  <c:v>1.2869349999999999E-3</c:v>
                </c:pt>
                <c:pt idx="18789">
                  <c:v>1.286929E-3</c:v>
                </c:pt>
                <c:pt idx="18790">
                  <c:v>1.2869310000000001E-3</c:v>
                </c:pt>
                <c:pt idx="18791">
                  <c:v>1.2868999999999999E-3</c:v>
                </c:pt>
                <c:pt idx="18792">
                  <c:v>1.286906E-3</c:v>
                </c:pt>
                <c:pt idx="18793">
                  <c:v>1.28688E-3</c:v>
                </c:pt>
                <c:pt idx="18794">
                  <c:v>1.286859E-3</c:v>
                </c:pt>
                <c:pt idx="18795">
                  <c:v>1.2868949999999999E-3</c:v>
                </c:pt>
                <c:pt idx="18796">
                  <c:v>1.286808E-3</c:v>
                </c:pt>
                <c:pt idx="18797">
                  <c:v>1.2867950000000001E-3</c:v>
                </c:pt>
                <c:pt idx="18798">
                  <c:v>1.2867519999999999E-3</c:v>
                </c:pt>
                <c:pt idx="18799">
                  <c:v>1.286754E-3</c:v>
                </c:pt>
                <c:pt idx="18800">
                  <c:v>1.2867829999999999E-3</c:v>
                </c:pt>
                <c:pt idx="18801">
                  <c:v>1.2867589999999999E-3</c:v>
                </c:pt>
                <c:pt idx="18802">
                  <c:v>1.286737E-3</c:v>
                </c:pt>
                <c:pt idx="18803">
                  <c:v>1.2866920000000001E-3</c:v>
                </c:pt>
                <c:pt idx="18804">
                  <c:v>1.2867009999999999E-3</c:v>
                </c:pt>
                <c:pt idx="18805">
                  <c:v>1.286709E-3</c:v>
                </c:pt>
                <c:pt idx="18806">
                  <c:v>1.286705E-3</c:v>
                </c:pt>
                <c:pt idx="18807">
                  <c:v>1.2865909999999999E-3</c:v>
                </c:pt>
                <c:pt idx="18808">
                  <c:v>1.2866010000000001E-3</c:v>
                </c:pt>
                <c:pt idx="18809">
                  <c:v>1.286571E-3</c:v>
                </c:pt>
                <c:pt idx="18810">
                  <c:v>1.286567E-3</c:v>
                </c:pt>
                <c:pt idx="18811">
                  <c:v>1.2865540000000001E-3</c:v>
                </c:pt>
                <c:pt idx="18812">
                  <c:v>1.286543E-3</c:v>
                </c:pt>
                <c:pt idx="18813">
                  <c:v>1.2865750000000001E-3</c:v>
                </c:pt>
                <c:pt idx="18814">
                  <c:v>1.2865089999999999E-3</c:v>
                </c:pt>
                <c:pt idx="18815">
                  <c:v>1.286564E-3</c:v>
                </c:pt>
                <c:pt idx="18816">
                  <c:v>1.2865929999999999E-3</c:v>
                </c:pt>
                <c:pt idx="18817">
                  <c:v>1.2865369999999999E-3</c:v>
                </c:pt>
                <c:pt idx="18818">
                  <c:v>1.286403E-3</c:v>
                </c:pt>
                <c:pt idx="18819">
                  <c:v>1.2864160000000001E-3</c:v>
                </c:pt>
                <c:pt idx="18820">
                  <c:v>1.286414E-3</c:v>
                </c:pt>
                <c:pt idx="18821">
                  <c:v>1.2864E-3</c:v>
                </c:pt>
                <c:pt idx="18822">
                  <c:v>1.286415E-3</c:v>
                </c:pt>
                <c:pt idx="18823">
                  <c:v>1.286354E-3</c:v>
                </c:pt>
                <c:pt idx="18824">
                  <c:v>1.286365E-3</c:v>
                </c:pt>
                <c:pt idx="18825">
                  <c:v>1.286368E-3</c:v>
                </c:pt>
                <c:pt idx="18826">
                  <c:v>1.2863760000000001E-3</c:v>
                </c:pt>
                <c:pt idx="18827">
                  <c:v>1.2863239999999999E-3</c:v>
                </c:pt>
                <c:pt idx="18828">
                  <c:v>1.2863410000000001E-3</c:v>
                </c:pt>
                <c:pt idx="18829">
                  <c:v>1.2862150000000001E-3</c:v>
                </c:pt>
                <c:pt idx="18830">
                  <c:v>1.2862290000000001E-3</c:v>
                </c:pt>
                <c:pt idx="18831">
                  <c:v>1.2861960000000001E-3</c:v>
                </c:pt>
                <c:pt idx="18832">
                  <c:v>1.2862240000000001E-3</c:v>
                </c:pt>
                <c:pt idx="18833">
                  <c:v>1.2861859999999999E-3</c:v>
                </c:pt>
                <c:pt idx="18834">
                  <c:v>1.2862119999999999E-3</c:v>
                </c:pt>
                <c:pt idx="18835">
                  <c:v>1.2861839999999999E-3</c:v>
                </c:pt>
                <c:pt idx="18836">
                  <c:v>1.286166E-3</c:v>
                </c:pt>
                <c:pt idx="18837">
                  <c:v>1.2861769999999999E-3</c:v>
                </c:pt>
                <c:pt idx="18838">
                  <c:v>1.286199E-3</c:v>
                </c:pt>
                <c:pt idx="18839">
                  <c:v>1.2861610000000001E-3</c:v>
                </c:pt>
                <c:pt idx="18840">
                  <c:v>1.286057E-3</c:v>
                </c:pt>
                <c:pt idx="18841">
                  <c:v>1.286054E-3</c:v>
                </c:pt>
                <c:pt idx="18842">
                  <c:v>1.2860809999999999E-3</c:v>
                </c:pt>
                <c:pt idx="18843">
                  <c:v>1.286056E-3</c:v>
                </c:pt>
                <c:pt idx="18844">
                  <c:v>1.2860790000000001E-3</c:v>
                </c:pt>
                <c:pt idx="18845">
                  <c:v>1.286045E-3</c:v>
                </c:pt>
                <c:pt idx="18846">
                  <c:v>1.286042E-3</c:v>
                </c:pt>
                <c:pt idx="18847">
                  <c:v>1.2860110000000001E-3</c:v>
                </c:pt>
                <c:pt idx="18848">
                  <c:v>1.2860090000000001E-3</c:v>
                </c:pt>
                <c:pt idx="18849">
                  <c:v>1.2859989999999999E-3</c:v>
                </c:pt>
                <c:pt idx="18850">
                  <c:v>1.2860090000000001E-3</c:v>
                </c:pt>
                <c:pt idx="18851">
                  <c:v>1.2858660000000001E-3</c:v>
                </c:pt>
                <c:pt idx="18852">
                  <c:v>1.2858749999999999E-3</c:v>
                </c:pt>
                <c:pt idx="18853">
                  <c:v>1.285883E-3</c:v>
                </c:pt>
                <c:pt idx="18854">
                  <c:v>1.285858E-3</c:v>
                </c:pt>
                <c:pt idx="18855">
                  <c:v>1.2858469999999999E-3</c:v>
                </c:pt>
                <c:pt idx="18856">
                  <c:v>1.2858539999999999E-3</c:v>
                </c:pt>
                <c:pt idx="18857">
                  <c:v>1.285804E-3</c:v>
                </c:pt>
                <c:pt idx="18858">
                  <c:v>1.285853E-3</c:v>
                </c:pt>
                <c:pt idx="18859">
                  <c:v>1.285839E-3</c:v>
                </c:pt>
                <c:pt idx="18860">
                  <c:v>1.2858419999999999E-3</c:v>
                </c:pt>
                <c:pt idx="18861">
                  <c:v>1.2858360000000001E-3</c:v>
                </c:pt>
                <c:pt idx="18862">
                  <c:v>1.285717E-3</c:v>
                </c:pt>
                <c:pt idx="18863">
                  <c:v>1.285689E-3</c:v>
                </c:pt>
                <c:pt idx="18864">
                  <c:v>1.2857039999999999E-3</c:v>
                </c:pt>
                <c:pt idx="18865">
                  <c:v>1.2857229999999999E-3</c:v>
                </c:pt>
                <c:pt idx="18866">
                  <c:v>1.2857019999999999E-3</c:v>
                </c:pt>
                <c:pt idx="18867">
                  <c:v>1.285685E-3</c:v>
                </c:pt>
                <c:pt idx="18868">
                  <c:v>1.285692E-3</c:v>
                </c:pt>
                <c:pt idx="18869">
                  <c:v>1.2856720000000001E-3</c:v>
                </c:pt>
                <c:pt idx="18870">
                  <c:v>1.285675E-3</c:v>
                </c:pt>
                <c:pt idx="18871">
                  <c:v>1.2856759999999999E-3</c:v>
                </c:pt>
                <c:pt idx="18872">
                  <c:v>1.2856639999999999E-3</c:v>
                </c:pt>
                <c:pt idx="18873">
                  <c:v>1.2855360000000001E-3</c:v>
                </c:pt>
                <c:pt idx="18874">
                  <c:v>1.285553E-3</c:v>
                </c:pt>
                <c:pt idx="18875">
                  <c:v>1.2855880000000001E-3</c:v>
                </c:pt>
                <c:pt idx="18876">
                  <c:v>1.285523E-3</c:v>
                </c:pt>
                <c:pt idx="18877">
                  <c:v>1.2855239999999999E-3</c:v>
                </c:pt>
                <c:pt idx="18878">
                  <c:v>1.285481E-3</c:v>
                </c:pt>
                <c:pt idx="18879">
                  <c:v>1.2855060000000001E-3</c:v>
                </c:pt>
                <c:pt idx="18880">
                  <c:v>1.285467E-3</c:v>
                </c:pt>
                <c:pt idx="18881">
                  <c:v>1.285427E-3</c:v>
                </c:pt>
                <c:pt idx="18882">
                  <c:v>1.285455E-3</c:v>
                </c:pt>
                <c:pt idx="18883">
                  <c:v>1.2854679999999999E-3</c:v>
                </c:pt>
                <c:pt idx="18884">
                  <c:v>1.2853090000000001E-3</c:v>
                </c:pt>
                <c:pt idx="18885">
                  <c:v>1.2853140000000001E-3</c:v>
                </c:pt>
                <c:pt idx="18886">
                  <c:v>1.285303E-3</c:v>
                </c:pt>
                <c:pt idx="18887">
                  <c:v>1.285289E-3</c:v>
                </c:pt>
                <c:pt idx="18888">
                  <c:v>1.285268E-3</c:v>
                </c:pt>
                <c:pt idx="18889">
                  <c:v>1.285277E-3</c:v>
                </c:pt>
                <c:pt idx="18890">
                  <c:v>1.285256E-3</c:v>
                </c:pt>
                <c:pt idx="18891">
                  <c:v>1.2852339999999999E-3</c:v>
                </c:pt>
                <c:pt idx="18892">
                  <c:v>1.2852670000000001E-3</c:v>
                </c:pt>
                <c:pt idx="18893">
                  <c:v>1.2852440000000001E-3</c:v>
                </c:pt>
                <c:pt idx="18894">
                  <c:v>1.285245E-3</c:v>
                </c:pt>
                <c:pt idx="18895">
                  <c:v>1.285135E-3</c:v>
                </c:pt>
                <c:pt idx="18896">
                  <c:v>1.2851749999999999E-3</c:v>
                </c:pt>
                <c:pt idx="18897">
                  <c:v>1.2851340000000001E-3</c:v>
                </c:pt>
                <c:pt idx="18898">
                  <c:v>1.2851220000000001E-3</c:v>
                </c:pt>
                <c:pt idx="18899">
                  <c:v>1.2851679999999999E-3</c:v>
                </c:pt>
                <c:pt idx="18900">
                  <c:v>1.2851029999999999E-3</c:v>
                </c:pt>
                <c:pt idx="18901">
                  <c:v>1.285135E-3</c:v>
                </c:pt>
                <c:pt idx="18902">
                  <c:v>1.285156E-3</c:v>
                </c:pt>
                <c:pt idx="18903">
                  <c:v>1.285167E-3</c:v>
                </c:pt>
                <c:pt idx="18904">
                  <c:v>1.285102E-3</c:v>
                </c:pt>
                <c:pt idx="18905">
                  <c:v>1.285123E-3</c:v>
                </c:pt>
                <c:pt idx="18906">
                  <c:v>1.2850139999999999E-3</c:v>
                </c:pt>
                <c:pt idx="18907">
                  <c:v>1.2850159999999999E-3</c:v>
                </c:pt>
                <c:pt idx="18908">
                  <c:v>1.285015E-3</c:v>
                </c:pt>
                <c:pt idx="18909">
                  <c:v>1.2850159999999999E-3</c:v>
                </c:pt>
                <c:pt idx="18910">
                  <c:v>1.285006E-3</c:v>
                </c:pt>
                <c:pt idx="18911">
                  <c:v>1.2849999999999999E-3</c:v>
                </c:pt>
                <c:pt idx="18912">
                  <c:v>1.2849980000000001E-3</c:v>
                </c:pt>
                <c:pt idx="18913">
                  <c:v>1.284966E-3</c:v>
                </c:pt>
                <c:pt idx="18914">
                  <c:v>1.2849719999999999E-3</c:v>
                </c:pt>
                <c:pt idx="18915">
                  <c:v>1.284957E-3</c:v>
                </c:pt>
                <c:pt idx="18916">
                  <c:v>1.2849230000000001E-3</c:v>
                </c:pt>
                <c:pt idx="18917">
                  <c:v>1.284828E-3</c:v>
                </c:pt>
                <c:pt idx="18918">
                  <c:v>1.2848099999999999E-3</c:v>
                </c:pt>
                <c:pt idx="18919">
                  <c:v>1.284821E-3</c:v>
                </c:pt>
                <c:pt idx="18920">
                  <c:v>1.2847830000000001E-3</c:v>
                </c:pt>
                <c:pt idx="18921">
                  <c:v>1.284819E-3</c:v>
                </c:pt>
                <c:pt idx="18922">
                  <c:v>1.284774E-3</c:v>
                </c:pt>
                <c:pt idx="18923">
                  <c:v>1.284819E-3</c:v>
                </c:pt>
                <c:pt idx="18924">
                  <c:v>1.2847780000000001E-3</c:v>
                </c:pt>
                <c:pt idx="18925">
                  <c:v>1.2847799999999999E-3</c:v>
                </c:pt>
                <c:pt idx="18926">
                  <c:v>1.2847239999999999E-3</c:v>
                </c:pt>
                <c:pt idx="18927">
                  <c:v>1.284721E-3</c:v>
                </c:pt>
                <c:pt idx="18928">
                  <c:v>1.284622E-3</c:v>
                </c:pt>
                <c:pt idx="18929">
                  <c:v>1.284639E-3</c:v>
                </c:pt>
                <c:pt idx="18930">
                  <c:v>1.284582E-3</c:v>
                </c:pt>
                <c:pt idx="18931">
                  <c:v>1.2846050000000001E-3</c:v>
                </c:pt>
                <c:pt idx="18932">
                  <c:v>1.284603E-3</c:v>
                </c:pt>
                <c:pt idx="18933">
                  <c:v>1.2845739999999999E-3</c:v>
                </c:pt>
                <c:pt idx="18934">
                  <c:v>1.284582E-3</c:v>
                </c:pt>
                <c:pt idx="18935">
                  <c:v>1.2845720000000001E-3</c:v>
                </c:pt>
                <c:pt idx="18936">
                  <c:v>1.2845910000000001E-3</c:v>
                </c:pt>
                <c:pt idx="18937">
                  <c:v>1.284559E-3</c:v>
                </c:pt>
                <c:pt idx="18938">
                  <c:v>1.2845370000000001E-3</c:v>
                </c:pt>
                <c:pt idx="18939">
                  <c:v>1.2844989999999999E-3</c:v>
                </c:pt>
                <c:pt idx="18940">
                  <c:v>1.2844659999999999E-3</c:v>
                </c:pt>
                <c:pt idx="18941">
                  <c:v>1.2844740000000001E-3</c:v>
                </c:pt>
                <c:pt idx="18942">
                  <c:v>1.2844519999999999E-3</c:v>
                </c:pt>
                <c:pt idx="18943">
                  <c:v>1.284437E-3</c:v>
                </c:pt>
                <c:pt idx="18944">
                  <c:v>1.2844530000000001E-3</c:v>
                </c:pt>
                <c:pt idx="18945">
                  <c:v>1.2844239999999999E-3</c:v>
                </c:pt>
                <c:pt idx="18946">
                  <c:v>1.2844169999999999E-3</c:v>
                </c:pt>
                <c:pt idx="18947">
                  <c:v>1.284365E-3</c:v>
                </c:pt>
                <c:pt idx="18948">
                  <c:v>1.2843959999999999E-3</c:v>
                </c:pt>
                <c:pt idx="18949">
                  <c:v>1.284407E-3</c:v>
                </c:pt>
                <c:pt idx="18950">
                  <c:v>1.2842750000000001E-3</c:v>
                </c:pt>
                <c:pt idx="18951">
                  <c:v>1.284292E-3</c:v>
                </c:pt>
                <c:pt idx="18952">
                  <c:v>1.2842800000000001E-3</c:v>
                </c:pt>
                <c:pt idx="18953">
                  <c:v>1.2842859999999999E-3</c:v>
                </c:pt>
                <c:pt idx="18954">
                  <c:v>1.284241E-3</c:v>
                </c:pt>
                <c:pt idx="18955">
                  <c:v>1.284276E-3</c:v>
                </c:pt>
                <c:pt idx="18956">
                  <c:v>1.284248E-3</c:v>
                </c:pt>
                <c:pt idx="18957">
                  <c:v>1.284234E-3</c:v>
                </c:pt>
                <c:pt idx="18958">
                  <c:v>1.2842210000000001E-3</c:v>
                </c:pt>
                <c:pt idx="18959">
                  <c:v>1.284246E-3</c:v>
                </c:pt>
                <c:pt idx="18960">
                  <c:v>1.28422E-3</c:v>
                </c:pt>
                <c:pt idx="18961">
                  <c:v>1.284157E-3</c:v>
                </c:pt>
                <c:pt idx="18962">
                  <c:v>1.2841009999999999E-3</c:v>
                </c:pt>
                <c:pt idx="18963">
                  <c:v>1.2841459999999999E-3</c:v>
                </c:pt>
                <c:pt idx="18964">
                  <c:v>1.284119E-3</c:v>
                </c:pt>
                <c:pt idx="18965">
                  <c:v>1.2841249999999999E-3</c:v>
                </c:pt>
                <c:pt idx="18966">
                  <c:v>1.2841129999999999E-3</c:v>
                </c:pt>
                <c:pt idx="18967">
                  <c:v>1.284122E-3</c:v>
                </c:pt>
                <c:pt idx="18968">
                  <c:v>1.2841E-3</c:v>
                </c:pt>
                <c:pt idx="18969">
                  <c:v>1.2840519999999999E-3</c:v>
                </c:pt>
                <c:pt idx="18970">
                  <c:v>1.284068E-3</c:v>
                </c:pt>
                <c:pt idx="18971">
                  <c:v>1.284091E-3</c:v>
                </c:pt>
                <c:pt idx="18972">
                  <c:v>1.283995E-3</c:v>
                </c:pt>
                <c:pt idx="18973">
                  <c:v>1.2839220000000001E-3</c:v>
                </c:pt>
                <c:pt idx="18974">
                  <c:v>1.2839629999999999E-3</c:v>
                </c:pt>
                <c:pt idx="18975">
                  <c:v>1.283946E-3</c:v>
                </c:pt>
                <c:pt idx="18976">
                  <c:v>1.283941E-3</c:v>
                </c:pt>
                <c:pt idx="18977">
                  <c:v>1.2839430000000001E-3</c:v>
                </c:pt>
                <c:pt idx="18978">
                  <c:v>1.2839380000000001E-3</c:v>
                </c:pt>
                <c:pt idx="18979">
                  <c:v>1.2839329999999999E-3</c:v>
                </c:pt>
                <c:pt idx="18980">
                  <c:v>1.2839360000000001E-3</c:v>
                </c:pt>
                <c:pt idx="18981">
                  <c:v>1.2839220000000001E-3</c:v>
                </c:pt>
                <c:pt idx="18982">
                  <c:v>1.283944E-3</c:v>
                </c:pt>
                <c:pt idx="18983">
                  <c:v>1.284E-3</c:v>
                </c:pt>
                <c:pt idx="18984">
                  <c:v>1.28396E-3</c:v>
                </c:pt>
                <c:pt idx="18985">
                  <c:v>1.2839710000000001E-3</c:v>
                </c:pt>
                <c:pt idx="18986">
                  <c:v>1.283932E-3</c:v>
                </c:pt>
                <c:pt idx="18987">
                  <c:v>1.2839010000000001E-3</c:v>
                </c:pt>
                <c:pt idx="18988">
                  <c:v>1.2838299999999999E-3</c:v>
                </c:pt>
                <c:pt idx="18989">
                  <c:v>1.283771E-3</c:v>
                </c:pt>
                <c:pt idx="18990">
                  <c:v>1.2836779999999999E-3</c:v>
                </c:pt>
                <c:pt idx="18991">
                  <c:v>1.283649E-3</c:v>
                </c:pt>
                <c:pt idx="18992">
                  <c:v>1.2835660000000001E-3</c:v>
                </c:pt>
                <c:pt idx="18993">
                  <c:v>1.283544E-3</c:v>
                </c:pt>
                <c:pt idx="18994">
                  <c:v>1.2831710000000001E-3</c:v>
                </c:pt>
                <c:pt idx="18995">
                  <c:v>1.283176E-3</c:v>
                </c:pt>
                <c:pt idx="18996">
                  <c:v>1.283214E-3</c:v>
                </c:pt>
                <c:pt idx="18997">
                  <c:v>1.283193E-3</c:v>
                </c:pt>
                <c:pt idx="18998">
                  <c:v>1.283244E-3</c:v>
                </c:pt>
                <c:pt idx="18999">
                  <c:v>1.2832130000000001E-3</c:v>
                </c:pt>
                <c:pt idx="19000">
                  <c:v>1.2831979999999999E-3</c:v>
                </c:pt>
                <c:pt idx="19001">
                  <c:v>1.283216E-3</c:v>
                </c:pt>
                <c:pt idx="19002">
                  <c:v>1.28319E-3</c:v>
                </c:pt>
                <c:pt idx="19003">
                  <c:v>1.283242E-3</c:v>
                </c:pt>
                <c:pt idx="19004">
                  <c:v>1.283253E-3</c:v>
                </c:pt>
                <c:pt idx="19005">
                  <c:v>1.2833129999999999E-3</c:v>
                </c:pt>
                <c:pt idx="19006">
                  <c:v>1.2832939999999999E-3</c:v>
                </c:pt>
                <c:pt idx="19007">
                  <c:v>1.283289E-3</c:v>
                </c:pt>
                <c:pt idx="19008">
                  <c:v>1.2833409999999999E-3</c:v>
                </c:pt>
                <c:pt idx="19009">
                  <c:v>1.283314E-3</c:v>
                </c:pt>
                <c:pt idx="19010">
                  <c:v>1.283321E-3</c:v>
                </c:pt>
                <c:pt idx="19011">
                  <c:v>1.2833199999999999E-3</c:v>
                </c:pt>
                <c:pt idx="19012">
                  <c:v>1.283354E-3</c:v>
                </c:pt>
                <c:pt idx="19013">
                  <c:v>1.2833090000000001E-3</c:v>
                </c:pt>
                <c:pt idx="19014">
                  <c:v>1.2833639999999999E-3</c:v>
                </c:pt>
                <c:pt idx="19015">
                  <c:v>1.2833619999999999E-3</c:v>
                </c:pt>
                <c:pt idx="19016">
                  <c:v>1.283394E-3</c:v>
                </c:pt>
                <c:pt idx="19017">
                  <c:v>1.283457E-3</c:v>
                </c:pt>
                <c:pt idx="19018">
                  <c:v>1.283445E-3</c:v>
                </c:pt>
                <c:pt idx="19019">
                  <c:v>1.283387E-3</c:v>
                </c:pt>
                <c:pt idx="19020">
                  <c:v>1.2834400000000001E-3</c:v>
                </c:pt>
                <c:pt idx="19021">
                  <c:v>1.2834120000000001E-3</c:v>
                </c:pt>
                <c:pt idx="19022">
                  <c:v>1.283424E-3</c:v>
                </c:pt>
                <c:pt idx="19023">
                  <c:v>1.283429E-3</c:v>
                </c:pt>
                <c:pt idx="19024">
                  <c:v>1.2834980000000001E-3</c:v>
                </c:pt>
                <c:pt idx="19025">
                  <c:v>1.2834490000000001E-3</c:v>
                </c:pt>
                <c:pt idx="19026">
                  <c:v>1.2834669999999999E-3</c:v>
                </c:pt>
                <c:pt idx="19027">
                  <c:v>1.2835240000000001E-3</c:v>
                </c:pt>
                <c:pt idx="19028">
                  <c:v>1.283539E-3</c:v>
                </c:pt>
                <c:pt idx="19029">
                  <c:v>1.283558E-3</c:v>
                </c:pt>
                <c:pt idx="19030">
                  <c:v>1.2835310000000001E-3</c:v>
                </c:pt>
                <c:pt idx="19031">
                  <c:v>1.283567E-3</c:v>
                </c:pt>
                <c:pt idx="19032">
                  <c:v>1.2835780000000001E-3</c:v>
                </c:pt>
                <c:pt idx="19033">
                  <c:v>1.283572E-3</c:v>
                </c:pt>
                <c:pt idx="19034">
                  <c:v>1.2836010000000001E-3</c:v>
                </c:pt>
                <c:pt idx="19035">
                  <c:v>1.2835380000000001E-3</c:v>
                </c:pt>
                <c:pt idx="19036">
                  <c:v>1.2835539999999999E-3</c:v>
                </c:pt>
                <c:pt idx="19037">
                  <c:v>1.28356E-3</c:v>
                </c:pt>
                <c:pt idx="19038">
                  <c:v>1.282872E-3</c:v>
                </c:pt>
                <c:pt idx="19039">
                  <c:v>1.282657E-3</c:v>
                </c:pt>
                <c:pt idx="19040">
                  <c:v>1.2824920000000001E-3</c:v>
                </c:pt>
                <c:pt idx="19041">
                  <c:v>1.282334E-3</c:v>
                </c:pt>
                <c:pt idx="19042">
                  <c:v>1.2821099999999999E-3</c:v>
                </c:pt>
                <c:pt idx="19043">
                  <c:v>1.2819940000000001E-3</c:v>
                </c:pt>
                <c:pt idx="19044">
                  <c:v>1.2818930000000001E-3</c:v>
                </c:pt>
                <c:pt idx="19045">
                  <c:v>1.281742E-3</c:v>
                </c:pt>
                <c:pt idx="19046">
                  <c:v>1.2816559999999999E-3</c:v>
                </c:pt>
                <c:pt idx="19047">
                  <c:v>1.281545E-3</c:v>
                </c:pt>
                <c:pt idx="19048">
                  <c:v>1.28144E-3</c:v>
                </c:pt>
                <c:pt idx="19049">
                  <c:v>1.281211E-3</c:v>
                </c:pt>
                <c:pt idx="19050">
                  <c:v>1.2812240000000001E-3</c:v>
                </c:pt>
                <c:pt idx="19051">
                  <c:v>1.2812259999999999E-3</c:v>
                </c:pt>
                <c:pt idx="19052">
                  <c:v>1.2812349999999999E-3</c:v>
                </c:pt>
                <c:pt idx="19053">
                  <c:v>1.2812019999999999E-3</c:v>
                </c:pt>
                <c:pt idx="19054">
                  <c:v>1.2812520000000001E-3</c:v>
                </c:pt>
                <c:pt idx="19055">
                  <c:v>1.2812310000000001E-3</c:v>
                </c:pt>
                <c:pt idx="19056">
                  <c:v>1.281283E-3</c:v>
                </c:pt>
                <c:pt idx="19057">
                  <c:v>1.2812640000000001E-3</c:v>
                </c:pt>
                <c:pt idx="19058">
                  <c:v>1.2812139999999999E-3</c:v>
                </c:pt>
                <c:pt idx="19059">
                  <c:v>1.2812279999999999E-3</c:v>
                </c:pt>
                <c:pt idx="19060">
                  <c:v>1.2813379999999999E-3</c:v>
                </c:pt>
                <c:pt idx="19061">
                  <c:v>1.28137E-3</c:v>
                </c:pt>
                <c:pt idx="19062">
                  <c:v>1.281353E-3</c:v>
                </c:pt>
                <c:pt idx="19063">
                  <c:v>1.2813309999999999E-3</c:v>
                </c:pt>
                <c:pt idx="19064">
                  <c:v>1.28133E-3</c:v>
                </c:pt>
                <c:pt idx="19065">
                  <c:v>1.2813709999999999E-3</c:v>
                </c:pt>
                <c:pt idx="19066">
                  <c:v>1.2814110000000001E-3</c:v>
                </c:pt>
                <c:pt idx="19067">
                  <c:v>1.281344E-3</c:v>
                </c:pt>
                <c:pt idx="19068">
                  <c:v>1.281349E-3</c:v>
                </c:pt>
                <c:pt idx="19069">
                  <c:v>1.28137E-3</c:v>
                </c:pt>
                <c:pt idx="19070">
                  <c:v>1.2813659999999999E-3</c:v>
                </c:pt>
                <c:pt idx="19071">
                  <c:v>1.2814009999999999E-3</c:v>
                </c:pt>
                <c:pt idx="19072">
                  <c:v>1.2814460000000001E-3</c:v>
                </c:pt>
                <c:pt idx="19073">
                  <c:v>1.2814359999999999E-3</c:v>
                </c:pt>
                <c:pt idx="19074">
                  <c:v>1.2814739999999999E-3</c:v>
                </c:pt>
                <c:pt idx="19075">
                  <c:v>1.2814429999999999E-3</c:v>
                </c:pt>
                <c:pt idx="19076">
                  <c:v>1.2814250000000001E-3</c:v>
                </c:pt>
                <c:pt idx="19077">
                  <c:v>1.28147E-3</c:v>
                </c:pt>
                <c:pt idx="19078">
                  <c:v>1.2814429999999999E-3</c:v>
                </c:pt>
                <c:pt idx="19079">
                  <c:v>1.281485E-3</c:v>
                </c:pt>
                <c:pt idx="19080">
                  <c:v>1.2814910000000001E-3</c:v>
                </c:pt>
                <c:pt idx="19081">
                  <c:v>1.281478E-3</c:v>
                </c:pt>
                <c:pt idx="19082">
                  <c:v>1.2815179999999999E-3</c:v>
                </c:pt>
                <c:pt idx="19083">
                  <c:v>1.281548E-3</c:v>
                </c:pt>
                <c:pt idx="19084">
                  <c:v>1.281545E-3</c:v>
                </c:pt>
                <c:pt idx="19085">
                  <c:v>1.2815540000000001E-3</c:v>
                </c:pt>
                <c:pt idx="19086">
                  <c:v>1.2815509999999999E-3</c:v>
                </c:pt>
                <c:pt idx="19087">
                  <c:v>1.2815470000000001E-3</c:v>
                </c:pt>
                <c:pt idx="19088">
                  <c:v>1.281564E-3</c:v>
                </c:pt>
                <c:pt idx="19089">
                  <c:v>1.2815299999999999E-3</c:v>
                </c:pt>
                <c:pt idx="19090">
                  <c:v>1.281531E-3</c:v>
                </c:pt>
                <c:pt idx="19091">
                  <c:v>1.2815680000000001E-3</c:v>
                </c:pt>
                <c:pt idx="19092">
                  <c:v>1.281538E-3</c:v>
                </c:pt>
                <c:pt idx="19093">
                  <c:v>1.281632E-3</c:v>
                </c:pt>
                <c:pt idx="19094">
                  <c:v>1.2816220000000001E-3</c:v>
                </c:pt>
                <c:pt idx="19095">
                  <c:v>1.2816609999999999E-3</c:v>
                </c:pt>
                <c:pt idx="19096">
                  <c:v>1.2816640000000001E-3</c:v>
                </c:pt>
                <c:pt idx="19097">
                  <c:v>1.281648E-3</c:v>
                </c:pt>
                <c:pt idx="19098">
                  <c:v>1.2816699999999999E-3</c:v>
                </c:pt>
                <c:pt idx="19099">
                  <c:v>1.281679E-3</c:v>
                </c:pt>
                <c:pt idx="19100">
                  <c:v>1.2816520000000001E-3</c:v>
                </c:pt>
                <c:pt idx="19101">
                  <c:v>1.2816710000000001E-3</c:v>
                </c:pt>
                <c:pt idx="19102">
                  <c:v>1.281676E-3</c:v>
                </c:pt>
                <c:pt idx="19103">
                  <c:v>1.2817060000000001E-3</c:v>
                </c:pt>
                <c:pt idx="19104">
                  <c:v>1.2817270000000001E-3</c:v>
                </c:pt>
                <c:pt idx="19105">
                  <c:v>1.28174E-3</c:v>
                </c:pt>
                <c:pt idx="19106">
                  <c:v>1.2817429999999999E-3</c:v>
                </c:pt>
                <c:pt idx="19107">
                  <c:v>1.281728E-3</c:v>
                </c:pt>
                <c:pt idx="19108">
                  <c:v>1.281749E-3</c:v>
                </c:pt>
                <c:pt idx="19109">
                  <c:v>1.2817359999999999E-3</c:v>
                </c:pt>
                <c:pt idx="19110">
                  <c:v>1.2817760000000001E-3</c:v>
                </c:pt>
                <c:pt idx="19111">
                  <c:v>1.281742E-3</c:v>
                </c:pt>
                <c:pt idx="19112">
                  <c:v>1.281761E-3</c:v>
                </c:pt>
                <c:pt idx="19113">
                  <c:v>1.2817729999999999E-3</c:v>
                </c:pt>
                <c:pt idx="19114">
                  <c:v>1.2817589999999999E-3</c:v>
                </c:pt>
                <c:pt idx="19115">
                  <c:v>1.281826E-3</c:v>
                </c:pt>
                <c:pt idx="19116">
                  <c:v>1.2818409999999999E-3</c:v>
                </c:pt>
                <c:pt idx="19117">
                  <c:v>1.2818669999999999E-3</c:v>
                </c:pt>
                <c:pt idx="19118">
                  <c:v>1.281845E-3</c:v>
                </c:pt>
                <c:pt idx="19119">
                  <c:v>1.281861E-3</c:v>
                </c:pt>
                <c:pt idx="19120">
                  <c:v>1.281873E-3</c:v>
                </c:pt>
                <c:pt idx="19121">
                  <c:v>1.281866E-3</c:v>
                </c:pt>
                <c:pt idx="19122">
                  <c:v>1.281826E-3</c:v>
                </c:pt>
                <c:pt idx="19123">
                  <c:v>1.2818910000000001E-3</c:v>
                </c:pt>
                <c:pt idx="19124">
                  <c:v>1.2818899999999999E-3</c:v>
                </c:pt>
                <c:pt idx="19125">
                  <c:v>1.281887E-3</c:v>
                </c:pt>
                <c:pt idx="19126">
                  <c:v>1.2819509999999999E-3</c:v>
                </c:pt>
                <c:pt idx="19127">
                  <c:v>1.2819229999999999E-3</c:v>
                </c:pt>
                <c:pt idx="19128">
                  <c:v>1.2819559999999999E-3</c:v>
                </c:pt>
                <c:pt idx="19129">
                  <c:v>1.281971E-3</c:v>
                </c:pt>
                <c:pt idx="19130">
                  <c:v>1.2819870000000001E-3</c:v>
                </c:pt>
                <c:pt idx="19131">
                  <c:v>1.2819699999999999E-3</c:v>
                </c:pt>
                <c:pt idx="19132">
                  <c:v>1.281985E-3</c:v>
                </c:pt>
                <c:pt idx="19133">
                  <c:v>1.281974E-3</c:v>
                </c:pt>
                <c:pt idx="19134">
                  <c:v>1.281978E-3</c:v>
                </c:pt>
                <c:pt idx="19135">
                  <c:v>1.2820030000000001E-3</c:v>
                </c:pt>
                <c:pt idx="19136">
                  <c:v>1.281988E-3</c:v>
                </c:pt>
                <c:pt idx="19137">
                  <c:v>1.280535E-3</c:v>
                </c:pt>
                <c:pt idx="19138">
                  <c:v>1.280425E-3</c:v>
                </c:pt>
                <c:pt idx="19139">
                  <c:v>1.280298E-3</c:v>
                </c:pt>
                <c:pt idx="19140">
                  <c:v>1.2802099999999999E-3</c:v>
                </c:pt>
                <c:pt idx="19141">
                  <c:v>1.280134E-3</c:v>
                </c:pt>
                <c:pt idx="19142">
                  <c:v>1.280074E-3</c:v>
                </c:pt>
                <c:pt idx="19143">
                  <c:v>1.2800120000000001E-3</c:v>
                </c:pt>
                <c:pt idx="19144">
                  <c:v>1.279947E-3</c:v>
                </c:pt>
                <c:pt idx="19145">
                  <c:v>1.279903E-3</c:v>
                </c:pt>
                <c:pt idx="19146">
                  <c:v>1.2799090000000001E-3</c:v>
                </c:pt>
                <c:pt idx="19147">
                  <c:v>1.2798670000000001E-3</c:v>
                </c:pt>
                <c:pt idx="19148">
                  <c:v>1.279882E-3</c:v>
                </c:pt>
                <c:pt idx="19149">
                  <c:v>1.2798659999999999E-3</c:v>
                </c:pt>
                <c:pt idx="19150">
                  <c:v>1.2798410000000001E-3</c:v>
                </c:pt>
                <c:pt idx="19151">
                  <c:v>1.279875E-3</c:v>
                </c:pt>
                <c:pt idx="19152">
                  <c:v>1.279891E-3</c:v>
                </c:pt>
                <c:pt idx="19153">
                  <c:v>1.279887E-3</c:v>
                </c:pt>
                <c:pt idx="19154">
                  <c:v>1.2798460000000001E-3</c:v>
                </c:pt>
                <c:pt idx="19155">
                  <c:v>1.279889E-3</c:v>
                </c:pt>
                <c:pt idx="19156">
                  <c:v>1.279891E-3</c:v>
                </c:pt>
                <c:pt idx="19157">
                  <c:v>1.2799179999999999E-3</c:v>
                </c:pt>
                <c:pt idx="19158">
                  <c:v>1.2799E-3</c:v>
                </c:pt>
                <c:pt idx="19159">
                  <c:v>1.279971E-3</c:v>
                </c:pt>
                <c:pt idx="19160">
                  <c:v>1.2799420000000001E-3</c:v>
                </c:pt>
                <c:pt idx="19161">
                  <c:v>1.2799790000000001E-3</c:v>
                </c:pt>
                <c:pt idx="19162">
                  <c:v>1.2799899999999999E-3</c:v>
                </c:pt>
                <c:pt idx="19163">
                  <c:v>1.2799910000000001E-3</c:v>
                </c:pt>
                <c:pt idx="19164">
                  <c:v>1.2799630000000001E-3</c:v>
                </c:pt>
                <c:pt idx="19165">
                  <c:v>1.2799980000000001E-3</c:v>
                </c:pt>
                <c:pt idx="19166">
                  <c:v>1.2800050000000001E-3</c:v>
                </c:pt>
                <c:pt idx="19167">
                  <c:v>1.280015E-3</c:v>
                </c:pt>
                <c:pt idx="19168">
                  <c:v>1.2799700000000001E-3</c:v>
                </c:pt>
                <c:pt idx="19169">
                  <c:v>1.2799910000000001E-3</c:v>
                </c:pt>
                <c:pt idx="19170">
                  <c:v>1.280081E-3</c:v>
                </c:pt>
                <c:pt idx="19171">
                  <c:v>1.280055E-3</c:v>
                </c:pt>
                <c:pt idx="19172">
                  <c:v>1.2800769999999999E-3</c:v>
                </c:pt>
                <c:pt idx="19173">
                  <c:v>1.2800859999999999E-3</c:v>
                </c:pt>
                <c:pt idx="19174">
                  <c:v>1.280053E-3</c:v>
                </c:pt>
                <c:pt idx="19175">
                  <c:v>1.2801139999999999E-3</c:v>
                </c:pt>
                <c:pt idx="19176">
                  <c:v>1.2800559999999999E-3</c:v>
                </c:pt>
                <c:pt idx="19177">
                  <c:v>1.280095E-3</c:v>
                </c:pt>
                <c:pt idx="19178">
                  <c:v>1.280076E-3</c:v>
                </c:pt>
                <c:pt idx="19179">
                  <c:v>1.2800750000000001E-3</c:v>
                </c:pt>
                <c:pt idx="19180">
                  <c:v>1.2801170000000001E-3</c:v>
                </c:pt>
                <c:pt idx="19181">
                  <c:v>1.280149E-3</c:v>
                </c:pt>
                <c:pt idx="19182">
                  <c:v>1.2801760000000001E-3</c:v>
                </c:pt>
                <c:pt idx="19183">
                  <c:v>1.280172E-3</c:v>
                </c:pt>
                <c:pt idx="19184">
                  <c:v>1.280141E-3</c:v>
                </c:pt>
                <c:pt idx="19185">
                  <c:v>1.2802040000000001E-3</c:v>
                </c:pt>
                <c:pt idx="19186">
                  <c:v>1.2801970000000001E-3</c:v>
                </c:pt>
                <c:pt idx="19187">
                  <c:v>1.280165E-3</c:v>
                </c:pt>
                <c:pt idx="19188">
                  <c:v>1.280156E-3</c:v>
                </c:pt>
                <c:pt idx="19189">
                  <c:v>1.2801690000000001E-3</c:v>
                </c:pt>
                <c:pt idx="19190">
                  <c:v>1.2801760000000001E-3</c:v>
                </c:pt>
                <c:pt idx="19191">
                  <c:v>1.2801970000000001E-3</c:v>
                </c:pt>
                <c:pt idx="19192">
                  <c:v>1.280254E-3</c:v>
                </c:pt>
                <c:pt idx="19193">
                  <c:v>1.280252E-3</c:v>
                </c:pt>
                <c:pt idx="19194">
                  <c:v>1.2802569999999999E-3</c:v>
                </c:pt>
                <c:pt idx="19195">
                  <c:v>1.2802670000000001E-3</c:v>
                </c:pt>
                <c:pt idx="19196">
                  <c:v>1.2802569999999999E-3</c:v>
                </c:pt>
                <c:pt idx="19197">
                  <c:v>1.280298E-3</c:v>
                </c:pt>
                <c:pt idx="19198">
                  <c:v>1.280266E-3</c:v>
                </c:pt>
                <c:pt idx="19199">
                  <c:v>1.280275E-3</c:v>
                </c:pt>
                <c:pt idx="19200">
                  <c:v>1.2803109999999999E-3</c:v>
                </c:pt>
                <c:pt idx="19201">
                  <c:v>1.280329E-3</c:v>
                </c:pt>
                <c:pt idx="19202">
                  <c:v>1.2802860000000001E-3</c:v>
                </c:pt>
                <c:pt idx="19203">
                  <c:v>1.280361E-3</c:v>
                </c:pt>
                <c:pt idx="19204">
                  <c:v>1.280376E-3</c:v>
                </c:pt>
                <c:pt idx="19205">
                  <c:v>1.280378E-3</c:v>
                </c:pt>
                <c:pt idx="19206">
                  <c:v>1.2803510000000001E-3</c:v>
                </c:pt>
                <c:pt idx="19207">
                  <c:v>1.2803490000000001E-3</c:v>
                </c:pt>
                <c:pt idx="19208">
                  <c:v>1.2803529999999999E-3</c:v>
                </c:pt>
                <c:pt idx="19209">
                  <c:v>1.280408E-3</c:v>
                </c:pt>
                <c:pt idx="19210">
                  <c:v>1.2804209999999999E-3</c:v>
                </c:pt>
                <c:pt idx="19211">
                  <c:v>1.2804380000000001E-3</c:v>
                </c:pt>
                <c:pt idx="19212">
                  <c:v>1.2804139999999999E-3</c:v>
                </c:pt>
                <c:pt idx="19213">
                  <c:v>1.2804030000000001E-3</c:v>
                </c:pt>
                <c:pt idx="19214">
                  <c:v>1.280488E-3</c:v>
                </c:pt>
                <c:pt idx="19215">
                  <c:v>1.2804979999999999E-3</c:v>
                </c:pt>
                <c:pt idx="19216">
                  <c:v>1.2805010000000001E-3</c:v>
                </c:pt>
                <c:pt idx="19217">
                  <c:v>1.280497E-3</c:v>
                </c:pt>
                <c:pt idx="19218">
                  <c:v>1.2805010000000001E-3</c:v>
                </c:pt>
                <c:pt idx="19219">
                  <c:v>1.2805130000000001E-3</c:v>
                </c:pt>
                <c:pt idx="19220">
                  <c:v>1.280488E-3</c:v>
                </c:pt>
                <c:pt idx="19221">
                  <c:v>1.280499E-3</c:v>
                </c:pt>
                <c:pt idx="19222">
                  <c:v>1.2805189999999999E-3</c:v>
                </c:pt>
                <c:pt idx="19223">
                  <c:v>1.280563E-3</c:v>
                </c:pt>
                <c:pt idx="19224">
                  <c:v>1.2805449999999999E-3</c:v>
                </c:pt>
                <c:pt idx="19225">
                  <c:v>1.279683E-3</c:v>
                </c:pt>
                <c:pt idx="19226">
                  <c:v>1.2795510000000001E-3</c:v>
                </c:pt>
                <c:pt idx="19227">
                  <c:v>1.2794359999999999E-3</c:v>
                </c:pt>
                <c:pt idx="19228">
                  <c:v>1.279337E-3</c:v>
                </c:pt>
                <c:pt idx="19229">
                  <c:v>1.2791980000000001E-3</c:v>
                </c:pt>
                <c:pt idx="19230">
                  <c:v>1.2791020000000001E-3</c:v>
                </c:pt>
                <c:pt idx="19231">
                  <c:v>1.2790049999999999E-3</c:v>
                </c:pt>
                <c:pt idx="19232">
                  <c:v>1.2789679999999999E-3</c:v>
                </c:pt>
                <c:pt idx="19233">
                  <c:v>1.278859E-3</c:v>
                </c:pt>
                <c:pt idx="19234">
                  <c:v>1.2787930000000001E-3</c:v>
                </c:pt>
                <c:pt idx="19235">
                  <c:v>1.2787250000000001E-3</c:v>
                </c:pt>
                <c:pt idx="19236">
                  <c:v>1.2785660000000001E-3</c:v>
                </c:pt>
                <c:pt idx="19237">
                  <c:v>1.2785419999999999E-3</c:v>
                </c:pt>
                <c:pt idx="19238">
                  <c:v>1.2785369999999999E-3</c:v>
                </c:pt>
                <c:pt idx="19239">
                  <c:v>1.278567E-3</c:v>
                </c:pt>
                <c:pt idx="19240">
                  <c:v>1.278618E-3</c:v>
                </c:pt>
                <c:pt idx="19241">
                  <c:v>1.278583E-3</c:v>
                </c:pt>
                <c:pt idx="19242">
                  <c:v>1.2785470000000001E-3</c:v>
                </c:pt>
                <c:pt idx="19243">
                  <c:v>1.2785839999999999E-3</c:v>
                </c:pt>
                <c:pt idx="19244">
                  <c:v>1.27859E-3</c:v>
                </c:pt>
                <c:pt idx="19245">
                  <c:v>1.278569E-3</c:v>
                </c:pt>
                <c:pt idx="19246">
                  <c:v>1.278611E-3</c:v>
                </c:pt>
                <c:pt idx="19247">
                  <c:v>1.2786620000000001E-3</c:v>
                </c:pt>
                <c:pt idx="19248">
                  <c:v>1.2786259999999999E-3</c:v>
                </c:pt>
                <c:pt idx="19249">
                  <c:v>1.278628E-3</c:v>
                </c:pt>
                <c:pt idx="19250">
                  <c:v>1.278686E-3</c:v>
                </c:pt>
                <c:pt idx="19251">
                  <c:v>1.278628E-3</c:v>
                </c:pt>
                <c:pt idx="19252">
                  <c:v>1.2786589999999999E-3</c:v>
                </c:pt>
                <c:pt idx="19253">
                  <c:v>1.278688E-3</c:v>
                </c:pt>
                <c:pt idx="19254">
                  <c:v>1.2786410000000001E-3</c:v>
                </c:pt>
                <c:pt idx="19255">
                  <c:v>1.2786449999999999E-3</c:v>
                </c:pt>
                <c:pt idx="19256">
                  <c:v>1.2786679999999999E-3</c:v>
                </c:pt>
                <c:pt idx="19257">
                  <c:v>1.2786760000000001E-3</c:v>
                </c:pt>
                <c:pt idx="19258">
                  <c:v>1.278728E-3</c:v>
                </c:pt>
                <c:pt idx="19259">
                  <c:v>1.2787289999999999E-3</c:v>
                </c:pt>
                <c:pt idx="19260">
                  <c:v>1.2787359999999999E-3</c:v>
                </c:pt>
                <c:pt idx="19261">
                  <c:v>1.2786970000000001E-3</c:v>
                </c:pt>
                <c:pt idx="19262">
                  <c:v>1.278747E-3</c:v>
                </c:pt>
                <c:pt idx="19263">
                  <c:v>1.278724E-3</c:v>
                </c:pt>
                <c:pt idx="19264">
                  <c:v>1.2787370000000001E-3</c:v>
                </c:pt>
                <c:pt idx="19265">
                  <c:v>1.2787110000000001E-3</c:v>
                </c:pt>
                <c:pt idx="19266">
                  <c:v>1.278733E-3</c:v>
                </c:pt>
                <c:pt idx="19267">
                  <c:v>1.27874E-3</c:v>
                </c:pt>
                <c:pt idx="19268">
                  <c:v>1.278747E-3</c:v>
                </c:pt>
                <c:pt idx="19269">
                  <c:v>1.2787600000000001E-3</c:v>
                </c:pt>
                <c:pt idx="19270">
                  <c:v>1.2787790000000001E-3</c:v>
                </c:pt>
                <c:pt idx="19271">
                  <c:v>1.278798E-3</c:v>
                </c:pt>
                <c:pt idx="19272">
                  <c:v>1.2787639999999999E-3</c:v>
                </c:pt>
                <c:pt idx="19273">
                  <c:v>1.278777E-3</c:v>
                </c:pt>
                <c:pt idx="19274">
                  <c:v>1.278813E-3</c:v>
                </c:pt>
                <c:pt idx="19275">
                  <c:v>1.278763E-3</c:v>
                </c:pt>
                <c:pt idx="19276">
                  <c:v>1.278799E-3</c:v>
                </c:pt>
                <c:pt idx="19277">
                  <c:v>1.2787950000000001E-3</c:v>
                </c:pt>
                <c:pt idx="19278">
                  <c:v>1.2788159999999999E-3</c:v>
                </c:pt>
                <c:pt idx="19279">
                  <c:v>1.278784E-3</c:v>
                </c:pt>
                <c:pt idx="19280">
                  <c:v>1.2788560000000001E-3</c:v>
                </c:pt>
                <c:pt idx="19281">
                  <c:v>1.2788599999999999E-3</c:v>
                </c:pt>
                <c:pt idx="19282">
                  <c:v>1.278843E-3</c:v>
                </c:pt>
                <c:pt idx="19283">
                  <c:v>1.2788610000000001E-3</c:v>
                </c:pt>
                <c:pt idx="19284">
                  <c:v>1.278841E-3</c:v>
                </c:pt>
                <c:pt idx="19285">
                  <c:v>1.278843E-3</c:v>
                </c:pt>
                <c:pt idx="19286">
                  <c:v>1.2788350000000001E-3</c:v>
                </c:pt>
                <c:pt idx="19287">
                  <c:v>1.2788680000000001E-3</c:v>
                </c:pt>
                <c:pt idx="19288">
                  <c:v>1.2788770000000001E-3</c:v>
                </c:pt>
                <c:pt idx="19289">
                  <c:v>1.278831E-3</c:v>
                </c:pt>
                <c:pt idx="19290">
                  <c:v>1.27885E-3</c:v>
                </c:pt>
                <c:pt idx="19291">
                  <c:v>1.278878E-3</c:v>
                </c:pt>
                <c:pt idx="19292">
                  <c:v>1.2788739999999999E-3</c:v>
                </c:pt>
                <c:pt idx="19293">
                  <c:v>1.278915E-3</c:v>
                </c:pt>
                <c:pt idx="19294">
                  <c:v>1.278911E-3</c:v>
                </c:pt>
                <c:pt idx="19295">
                  <c:v>1.2788840000000001E-3</c:v>
                </c:pt>
                <c:pt idx="19296">
                  <c:v>1.278899E-3</c:v>
                </c:pt>
                <c:pt idx="19297">
                  <c:v>1.278876E-3</c:v>
                </c:pt>
                <c:pt idx="19298">
                  <c:v>1.2789069999999999E-3</c:v>
                </c:pt>
                <c:pt idx="19299">
                  <c:v>1.278894E-3</c:v>
                </c:pt>
                <c:pt idx="19300">
                  <c:v>1.2788840000000001E-3</c:v>
                </c:pt>
                <c:pt idx="19301">
                  <c:v>1.278894E-3</c:v>
                </c:pt>
                <c:pt idx="19302">
                  <c:v>1.2784319999999999E-3</c:v>
                </c:pt>
                <c:pt idx="19303">
                  <c:v>1.2783759999999999E-3</c:v>
                </c:pt>
                <c:pt idx="19304">
                  <c:v>1.2783390000000001E-3</c:v>
                </c:pt>
                <c:pt idx="19305">
                  <c:v>1.27827E-3</c:v>
                </c:pt>
                <c:pt idx="19306">
                  <c:v>1.278239E-3</c:v>
                </c:pt>
                <c:pt idx="19307">
                  <c:v>1.2781859999999999E-3</c:v>
                </c:pt>
                <c:pt idx="19308">
                  <c:v>1.2781100000000001E-3</c:v>
                </c:pt>
                <c:pt idx="19309">
                  <c:v>1.2780790000000001E-3</c:v>
                </c:pt>
                <c:pt idx="19310">
                  <c:v>1.2780599999999999E-3</c:v>
                </c:pt>
                <c:pt idx="19311">
                  <c:v>1.2780420000000001E-3</c:v>
                </c:pt>
                <c:pt idx="19312">
                  <c:v>1.278022E-3</c:v>
                </c:pt>
                <c:pt idx="19313">
                  <c:v>1.278064E-3</c:v>
                </c:pt>
                <c:pt idx="19314">
                  <c:v>1.278059E-3</c:v>
                </c:pt>
                <c:pt idx="19315">
                  <c:v>1.2780339999999999E-3</c:v>
                </c:pt>
                <c:pt idx="19316">
                  <c:v>1.278026E-3</c:v>
                </c:pt>
                <c:pt idx="19317">
                  <c:v>1.278038E-3</c:v>
                </c:pt>
                <c:pt idx="19318">
                  <c:v>1.2780910000000001E-3</c:v>
                </c:pt>
                <c:pt idx="19319">
                  <c:v>1.2780700000000001E-3</c:v>
                </c:pt>
                <c:pt idx="19320">
                  <c:v>1.2780619999999999E-3</c:v>
                </c:pt>
                <c:pt idx="19321">
                  <c:v>1.2780980000000001E-3</c:v>
                </c:pt>
                <c:pt idx="19322">
                  <c:v>1.278073E-3</c:v>
                </c:pt>
                <c:pt idx="19323">
                  <c:v>1.278106E-3</c:v>
                </c:pt>
                <c:pt idx="19324">
                  <c:v>1.2781489999999999E-3</c:v>
                </c:pt>
                <c:pt idx="19325">
                  <c:v>1.278132E-3</c:v>
                </c:pt>
                <c:pt idx="19326">
                  <c:v>1.2781159999999999E-3</c:v>
                </c:pt>
                <c:pt idx="19327">
                  <c:v>1.278134E-3</c:v>
                </c:pt>
                <c:pt idx="19328">
                  <c:v>1.2781439999999999E-3</c:v>
                </c:pt>
                <c:pt idx="19329">
                  <c:v>1.2781069999999999E-3</c:v>
                </c:pt>
                <c:pt idx="19330">
                  <c:v>1.278146E-3</c:v>
                </c:pt>
                <c:pt idx="19331">
                  <c:v>1.278143E-3</c:v>
                </c:pt>
                <c:pt idx="19332">
                  <c:v>1.278132E-3</c:v>
                </c:pt>
                <c:pt idx="19333">
                  <c:v>1.278129E-3</c:v>
                </c:pt>
                <c:pt idx="19334">
                  <c:v>1.278148E-3</c:v>
                </c:pt>
                <c:pt idx="19335">
                  <c:v>1.278221E-3</c:v>
                </c:pt>
                <c:pt idx="19336">
                  <c:v>1.2781940000000001E-3</c:v>
                </c:pt>
                <c:pt idx="19337">
                  <c:v>1.2781859999999999E-3</c:v>
                </c:pt>
                <c:pt idx="19338">
                  <c:v>1.278221E-3</c:v>
                </c:pt>
                <c:pt idx="19339">
                  <c:v>1.2782189999999999E-3</c:v>
                </c:pt>
                <c:pt idx="19340">
                  <c:v>1.278188E-3</c:v>
                </c:pt>
                <c:pt idx="19341">
                  <c:v>1.2782290000000001E-3</c:v>
                </c:pt>
                <c:pt idx="19342">
                  <c:v>1.278223E-3</c:v>
                </c:pt>
                <c:pt idx="19343">
                  <c:v>1.278213E-3</c:v>
                </c:pt>
                <c:pt idx="19344">
                  <c:v>1.2782399999999999E-3</c:v>
                </c:pt>
                <c:pt idx="19345">
                  <c:v>1.2782290000000001E-3</c:v>
                </c:pt>
                <c:pt idx="19346">
                  <c:v>1.2783E-3</c:v>
                </c:pt>
                <c:pt idx="19347">
                  <c:v>1.2782690000000001E-3</c:v>
                </c:pt>
                <c:pt idx="19348">
                  <c:v>1.278244E-3</c:v>
                </c:pt>
                <c:pt idx="19349">
                  <c:v>1.2782679999999999E-3</c:v>
                </c:pt>
                <c:pt idx="19350">
                  <c:v>1.278265E-3</c:v>
                </c:pt>
                <c:pt idx="19351">
                  <c:v>1.278225E-3</c:v>
                </c:pt>
                <c:pt idx="19352">
                  <c:v>1.278279E-3</c:v>
                </c:pt>
                <c:pt idx="19353">
                  <c:v>1.278228E-3</c:v>
                </c:pt>
                <c:pt idx="19354">
                  <c:v>1.2782659999999999E-3</c:v>
                </c:pt>
                <c:pt idx="19355">
                  <c:v>1.278218E-3</c:v>
                </c:pt>
                <c:pt idx="19356">
                  <c:v>1.278197E-3</c:v>
                </c:pt>
                <c:pt idx="19357">
                  <c:v>1.2773730000000001E-3</c:v>
                </c:pt>
                <c:pt idx="19358">
                  <c:v>1.277399E-3</c:v>
                </c:pt>
                <c:pt idx="19359">
                  <c:v>1.277367E-3</c:v>
                </c:pt>
                <c:pt idx="19360">
                  <c:v>1.277348E-3</c:v>
                </c:pt>
                <c:pt idx="19361">
                  <c:v>1.2773400000000001E-3</c:v>
                </c:pt>
                <c:pt idx="19362">
                  <c:v>1.277331E-3</c:v>
                </c:pt>
                <c:pt idx="19363">
                  <c:v>1.2773050000000001E-3</c:v>
                </c:pt>
                <c:pt idx="19364">
                  <c:v>1.277338E-3</c:v>
                </c:pt>
                <c:pt idx="19365">
                  <c:v>1.277359E-3</c:v>
                </c:pt>
                <c:pt idx="19366">
                  <c:v>1.277308E-3</c:v>
                </c:pt>
                <c:pt idx="19367">
                  <c:v>1.277338E-3</c:v>
                </c:pt>
                <c:pt idx="19368">
                  <c:v>1.277359E-3</c:v>
                </c:pt>
                <c:pt idx="19369">
                  <c:v>1.2774080000000001E-3</c:v>
                </c:pt>
                <c:pt idx="19370">
                  <c:v>1.277402E-3</c:v>
                </c:pt>
                <c:pt idx="19371">
                  <c:v>1.2773769999999999E-3</c:v>
                </c:pt>
                <c:pt idx="19372">
                  <c:v>1.277376E-3</c:v>
                </c:pt>
                <c:pt idx="19373">
                  <c:v>1.277448E-3</c:v>
                </c:pt>
                <c:pt idx="19374">
                  <c:v>1.2774259999999999E-3</c:v>
                </c:pt>
                <c:pt idx="19375">
                  <c:v>1.2774399999999999E-3</c:v>
                </c:pt>
                <c:pt idx="19376">
                  <c:v>1.277411E-3</c:v>
                </c:pt>
                <c:pt idx="19377">
                  <c:v>1.2774069999999999E-3</c:v>
                </c:pt>
                <c:pt idx="19378">
                  <c:v>1.277434E-3</c:v>
                </c:pt>
                <c:pt idx="19379">
                  <c:v>1.27746E-3</c:v>
                </c:pt>
                <c:pt idx="19380">
                  <c:v>1.2775E-3</c:v>
                </c:pt>
                <c:pt idx="19381">
                  <c:v>1.277507E-3</c:v>
                </c:pt>
                <c:pt idx="19382">
                  <c:v>1.277488E-3</c:v>
                </c:pt>
                <c:pt idx="19383">
                  <c:v>1.277467E-3</c:v>
                </c:pt>
                <c:pt idx="19384">
                  <c:v>1.2774920000000001E-3</c:v>
                </c:pt>
                <c:pt idx="19385">
                  <c:v>1.277477E-3</c:v>
                </c:pt>
                <c:pt idx="19386">
                  <c:v>1.2774469999999999E-3</c:v>
                </c:pt>
                <c:pt idx="19387">
                  <c:v>1.2774629999999999E-3</c:v>
                </c:pt>
                <c:pt idx="19388">
                  <c:v>1.2775009999999999E-3</c:v>
                </c:pt>
                <c:pt idx="19389">
                  <c:v>1.2774749999999999E-3</c:v>
                </c:pt>
                <c:pt idx="19390">
                  <c:v>1.277584E-3</c:v>
                </c:pt>
                <c:pt idx="19391">
                  <c:v>1.277537E-3</c:v>
                </c:pt>
                <c:pt idx="19392">
                  <c:v>1.27754E-3</c:v>
                </c:pt>
                <c:pt idx="19393">
                  <c:v>1.2775810000000001E-3</c:v>
                </c:pt>
                <c:pt idx="19394">
                  <c:v>1.277572E-3</c:v>
                </c:pt>
                <c:pt idx="19395">
                  <c:v>1.277586E-3</c:v>
                </c:pt>
                <c:pt idx="19396">
                  <c:v>1.2775390000000001E-3</c:v>
                </c:pt>
                <c:pt idx="19397">
                  <c:v>1.277593E-3</c:v>
                </c:pt>
                <c:pt idx="19398">
                  <c:v>1.2776090000000001E-3</c:v>
                </c:pt>
                <c:pt idx="19399">
                  <c:v>1.27757E-3</c:v>
                </c:pt>
                <c:pt idx="19400">
                  <c:v>1.2775989999999999E-3</c:v>
                </c:pt>
                <c:pt idx="19401">
                  <c:v>1.277212E-3</c:v>
                </c:pt>
                <c:pt idx="19402">
                  <c:v>1.2771900000000001E-3</c:v>
                </c:pt>
                <c:pt idx="19403">
                  <c:v>1.2771320000000001E-3</c:v>
                </c:pt>
                <c:pt idx="19404">
                  <c:v>1.277046E-3</c:v>
                </c:pt>
                <c:pt idx="19405">
                  <c:v>1.2769719999999999E-3</c:v>
                </c:pt>
                <c:pt idx="19406">
                  <c:v>1.2769210000000001E-3</c:v>
                </c:pt>
                <c:pt idx="19407">
                  <c:v>1.276863E-3</c:v>
                </c:pt>
                <c:pt idx="19408">
                  <c:v>1.2768530000000001E-3</c:v>
                </c:pt>
                <c:pt idx="19409">
                  <c:v>1.2767919999999999E-3</c:v>
                </c:pt>
                <c:pt idx="19410">
                  <c:v>1.276789E-3</c:v>
                </c:pt>
                <c:pt idx="19411">
                  <c:v>1.2767379999999999E-3</c:v>
                </c:pt>
                <c:pt idx="19412">
                  <c:v>1.2766940000000001E-3</c:v>
                </c:pt>
                <c:pt idx="19413">
                  <c:v>1.276704E-3</c:v>
                </c:pt>
                <c:pt idx="19414">
                  <c:v>1.276681E-3</c:v>
                </c:pt>
                <c:pt idx="19415">
                  <c:v>1.2767119999999999E-3</c:v>
                </c:pt>
                <c:pt idx="19416">
                  <c:v>1.276688E-3</c:v>
                </c:pt>
                <c:pt idx="19417">
                  <c:v>1.2766909999999999E-3</c:v>
                </c:pt>
                <c:pt idx="19418">
                  <c:v>1.2767080000000001E-3</c:v>
                </c:pt>
                <c:pt idx="19419">
                  <c:v>1.276683E-3</c:v>
                </c:pt>
                <c:pt idx="19420">
                  <c:v>1.2766990000000001E-3</c:v>
                </c:pt>
                <c:pt idx="19421">
                  <c:v>1.276723E-3</c:v>
                </c:pt>
                <c:pt idx="19422">
                  <c:v>1.2767099999999999E-3</c:v>
                </c:pt>
                <c:pt idx="19423">
                  <c:v>1.2767690000000001E-3</c:v>
                </c:pt>
                <c:pt idx="19424">
                  <c:v>1.276725E-3</c:v>
                </c:pt>
                <c:pt idx="19425">
                  <c:v>1.276754E-3</c:v>
                </c:pt>
                <c:pt idx="19426">
                  <c:v>1.2767449999999999E-3</c:v>
                </c:pt>
                <c:pt idx="19427">
                  <c:v>1.276765E-3</c:v>
                </c:pt>
                <c:pt idx="19428">
                  <c:v>1.276789E-3</c:v>
                </c:pt>
                <c:pt idx="19429">
                  <c:v>1.2767290000000001E-3</c:v>
                </c:pt>
                <c:pt idx="19430">
                  <c:v>1.276793E-3</c:v>
                </c:pt>
                <c:pt idx="19431">
                  <c:v>1.2767880000000001E-3</c:v>
                </c:pt>
                <c:pt idx="19432">
                  <c:v>1.27677E-3</c:v>
                </c:pt>
                <c:pt idx="19433">
                  <c:v>1.2767900000000001E-3</c:v>
                </c:pt>
                <c:pt idx="19434">
                  <c:v>1.2768300000000001E-3</c:v>
                </c:pt>
                <c:pt idx="19435">
                  <c:v>1.2768429999999999E-3</c:v>
                </c:pt>
                <c:pt idx="19436">
                  <c:v>1.2768250000000001E-3</c:v>
                </c:pt>
                <c:pt idx="19437">
                  <c:v>1.2768409999999999E-3</c:v>
                </c:pt>
                <c:pt idx="19438">
                  <c:v>1.27688E-3</c:v>
                </c:pt>
                <c:pt idx="19439">
                  <c:v>1.2768759999999999E-3</c:v>
                </c:pt>
                <c:pt idx="19440">
                  <c:v>1.2768530000000001E-3</c:v>
                </c:pt>
                <c:pt idx="19441">
                  <c:v>1.276849E-3</c:v>
                </c:pt>
                <c:pt idx="19442">
                  <c:v>1.2768530000000001E-3</c:v>
                </c:pt>
                <c:pt idx="19443">
                  <c:v>1.2768580000000001E-3</c:v>
                </c:pt>
                <c:pt idx="19444">
                  <c:v>1.2768530000000001E-3</c:v>
                </c:pt>
                <c:pt idx="19445">
                  <c:v>1.2768580000000001E-3</c:v>
                </c:pt>
                <c:pt idx="19446">
                  <c:v>1.2768E-3</c:v>
                </c:pt>
                <c:pt idx="19447">
                  <c:v>1.2767639999999999E-3</c:v>
                </c:pt>
                <c:pt idx="19448">
                  <c:v>1.276681E-3</c:v>
                </c:pt>
                <c:pt idx="19449">
                  <c:v>1.276636E-3</c:v>
                </c:pt>
                <c:pt idx="19450">
                  <c:v>1.27658E-3</c:v>
                </c:pt>
                <c:pt idx="19451">
                  <c:v>1.276534E-3</c:v>
                </c:pt>
                <c:pt idx="19452">
                  <c:v>1.2764689999999999E-3</c:v>
                </c:pt>
                <c:pt idx="19453">
                  <c:v>1.2764059999999999E-3</c:v>
                </c:pt>
                <c:pt idx="19454">
                  <c:v>1.276358E-3</c:v>
                </c:pt>
                <c:pt idx="19455">
                  <c:v>1.276337E-3</c:v>
                </c:pt>
                <c:pt idx="19456">
                  <c:v>1.2760200000000001E-3</c:v>
                </c:pt>
                <c:pt idx="19457">
                  <c:v>1.276052E-3</c:v>
                </c:pt>
                <c:pt idx="19458">
                  <c:v>1.2760040000000001E-3</c:v>
                </c:pt>
                <c:pt idx="19459">
                  <c:v>1.276002E-3</c:v>
                </c:pt>
                <c:pt idx="19460">
                  <c:v>1.276035E-3</c:v>
                </c:pt>
                <c:pt idx="19461">
                  <c:v>1.276052E-3</c:v>
                </c:pt>
                <c:pt idx="19462">
                  <c:v>1.2760510000000001E-3</c:v>
                </c:pt>
                <c:pt idx="19463">
                  <c:v>1.276052E-3</c:v>
                </c:pt>
                <c:pt idx="19464">
                  <c:v>1.2760530000000001E-3</c:v>
                </c:pt>
                <c:pt idx="19465">
                  <c:v>1.276052E-3</c:v>
                </c:pt>
                <c:pt idx="19466">
                  <c:v>1.2760200000000001E-3</c:v>
                </c:pt>
                <c:pt idx="19467">
                  <c:v>1.2760969999999999E-3</c:v>
                </c:pt>
                <c:pt idx="19468">
                  <c:v>1.2760860000000001E-3</c:v>
                </c:pt>
                <c:pt idx="19469">
                  <c:v>1.2760709999999999E-3</c:v>
                </c:pt>
                <c:pt idx="19470">
                  <c:v>1.2760740000000001E-3</c:v>
                </c:pt>
                <c:pt idx="19471">
                  <c:v>1.276094E-3</c:v>
                </c:pt>
                <c:pt idx="19472">
                  <c:v>1.2760989999999999E-3</c:v>
                </c:pt>
                <c:pt idx="19473">
                  <c:v>1.276096E-3</c:v>
                </c:pt>
                <c:pt idx="19474">
                  <c:v>1.27608E-3</c:v>
                </c:pt>
                <c:pt idx="19475">
                  <c:v>1.276087E-3</c:v>
                </c:pt>
                <c:pt idx="19476">
                  <c:v>1.2760919999999999E-3</c:v>
                </c:pt>
                <c:pt idx="19477">
                  <c:v>1.2760720000000001E-3</c:v>
                </c:pt>
                <c:pt idx="19478">
                  <c:v>1.2761370000000001E-3</c:v>
                </c:pt>
                <c:pt idx="19479">
                  <c:v>1.2761529999999999E-3</c:v>
                </c:pt>
                <c:pt idx="19480">
                  <c:v>1.276124E-3</c:v>
                </c:pt>
                <c:pt idx="19481">
                  <c:v>1.276126E-3</c:v>
                </c:pt>
                <c:pt idx="19482">
                  <c:v>1.2761389999999999E-3</c:v>
                </c:pt>
                <c:pt idx="19483">
                  <c:v>1.2761070000000001E-3</c:v>
                </c:pt>
                <c:pt idx="19484">
                  <c:v>1.2761249999999999E-3</c:v>
                </c:pt>
                <c:pt idx="19485">
                  <c:v>1.276162E-3</c:v>
                </c:pt>
                <c:pt idx="19486">
                  <c:v>1.2761459999999999E-3</c:v>
                </c:pt>
                <c:pt idx="19487">
                  <c:v>1.2761319999999999E-3</c:v>
                </c:pt>
                <c:pt idx="19488">
                  <c:v>1.2761350000000001E-3</c:v>
                </c:pt>
                <c:pt idx="19489">
                  <c:v>1.276126E-3</c:v>
                </c:pt>
                <c:pt idx="19490">
                  <c:v>1.2761090000000001E-3</c:v>
                </c:pt>
                <c:pt idx="19491">
                  <c:v>1.276054E-3</c:v>
                </c:pt>
                <c:pt idx="19492">
                  <c:v>1.275993E-3</c:v>
                </c:pt>
                <c:pt idx="19493">
                  <c:v>1.2760009999999999E-3</c:v>
                </c:pt>
                <c:pt idx="19494">
                  <c:v>1.2759379999999999E-3</c:v>
                </c:pt>
                <c:pt idx="19495">
                  <c:v>1.275902E-3</c:v>
                </c:pt>
                <c:pt idx="19496">
                  <c:v>1.275801E-3</c:v>
                </c:pt>
                <c:pt idx="19497">
                  <c:v>1.2757510000000001E-3</c:v>
                </c:pt>
                <c:pt idx="19498">
                  <c:v>1.275698E-3</c:v>
                </c:pt>
                <c:pt idx="19499">
                  <c:v>1.2756569999999999E-3</c:v>
                </c:pt>
                <c:pt idx="19500">
                  <c:v>1.2753630000000001E-3</c:v>
                </c:pt>
                <c:pt idx="19501">
                  <c:v>1.2753459999999999E-3</c:v>
                </c:pt>
                <c:pt idx="19502">
                  <c:v>1.2753199999999999E-3</c:v>
                </c:pt>
                <c:pt idx="19503">
                  <c:v>1.2753280000000001E-3</c:v>
                </c:pt>
                <c:pt idx="19504">
                  <c:v>1.2753319999999999E-3</c:v>
                </c:pt>
                <c:pt idx="19505">
                  <c:v>1.2753210000000001E-3</c:v>
                </c:pt>
                <c:pt idx="19506">
                  <c:v>1.275345E-3</c:v>
                </c:pt>
                <c:pt idx="19507">
                  <c:v>1.275336E-3</c:v>
                </c:pt>
                <c:pt idx="19508">
                  <c:v>1.27535E-3</c:v>
                </c:pt>
                <c:pt idx="19509">
                  <c:v>1.2753529999999999E-3</c:v>
                </c:pt>
                <c:pt idx="19510">
                  <c:v>1.275352E-3</c:v>
                </c:pt>
                <c:pt idx="19511">
                  <c:v>1.2753770000000001E-3</c:v>
                </c:pt>
                <c:pt idx="19512">
                  <c:v>1.2753580000000001E-3</c:v>
                </c:pt>
                <c:pt idx="19513">
                  <c:v>1.2753720000000001E-3</c:v>
                </c:pt>
                <c:pt idx="19514">
                  <c:v>1.27538E-3</c:v>
                </c:pt>
                <c:pt idx="19515">
                  <c:v>1.2753739999999999E-3</c:v>
                </c:pt>
                <c:pt idx="19516">
                  <c:v>1.275364E-3</c:v>
                </c:pt>
                <c:pt idx="19517">
                  <c:v>1.2753980000000001E-3</c:v>
                </c:pt>
                <c:pt idx="19518">
                  <c:v>1.275399E-3</c:v>
                </c:pt>
                <c:pt idx="19519">
                  <c:v>1.2754159999999999E-3</c:v>
                </c:pt>
                <c:pt idx="19520">
                  <c:v>1.2753829999999999E-3</c:v>
                </c:pt>
                <c:pt idx="19521">
                  <c:v>1.275399E-3</c:v>
                </c:pt>
                <c:pt idx="19522">
                  <c:v>1.2754089999999999E-3</c:v>
                </c:pt>
                <c:pt idx="19523">
                  <c:v>1.275432E-3</c:v>
                </c:pt>
                <c:pt idx="19524">
                  <c:v>1.2754509999999999E-3</c:v>
                </c:pt>
                <c:pt idx="19525">
                  <c:v>1.275455E-3</c:v>
                </c:pt>
                <c:pt idx="19526">
                  <c:v>1.275467E-3</c:v>
                </c:pt>
                <c:pt idx="19527">
                  <c:v>1.2754279999999999E-3</c:v>
                </c:pt>
                <c:pt idx="19528">
                  <c:v>1.2754349999999999E-3</c:v>
                </c:pt>
                <c:pt idx="19529">
                  <c:v>1.2754559999999999E-3</c:v>
                </c:pt>
                <c:pt idx="19530">
                  <c:v>1.275453E-3</c:v>
                </c:pt>
                <c:pt idx="19531">
                  <c:v>1.275436E-3</c:v>
                </c:pt>
                <c:pt idx="19532">
                  <c:v>1.275476E-3</c:v>
                </c:pt>
                <c:pt idx="19533">
                  <c:v>1.275357E-3</c:v>
                </c:pt>
                <c:pt idx="19534">
                  <c:v>1.2753300000000001E-3</c:v>
                </c:pt>
                <c:pt idx="19535">
                  <c:v>1.2753109999999999E-3</c:v>
                </c:pt>
                <c:pt idx="19536">
                  <c:v>1.275219E-3</c:v>
                </c:pt>
                <c:pt idx="19537">
                  <c:v>1.2751920000000001E-3</c:v>
                </c:pt>
                <c:pt idx="19538">
                  <c:v>1.2751590000000001E-3</c:v>
                </c:pt>
                <c:pt idx="19539">
                  <c:v>1.275095E-3</c:v>
                </c:pt>
                <c:pt idx="19540">
                  <c:v>1.275057E-3</c:v>
                </c:pt>
                <c:pt idx="19541">
                  <c:v>1.27505E-3</c:v>
                </c:pt>
                <c:pt idx="19542">
                  <c:v>1.274994E-3</c:v>
                </c:pt>
                <c:pt idx="19543">
                  <c:v>1.2749809999999999E-3</c:v>
                </c:pt>
                <c:pt idx="19544">
                  <c:v>1.274779E-3</c:v>
                </c:pt>
                <c:pt idx="19545">
                  <c:v>1.274758E-3</c:v>
                </c:pt>
                <c:pt idx="19546">
                  <c:v>1.2747909999999999E-3</c:v>
                </c:pt>
                <c:pt idx="19547">
                  <c:v>1.274783E-3</c:v>
                </c:pt>
                <c:pt idx="19548">
                  <c:v>1.274755E-3</c:v>
                </c:pt>
                <c:pt idx="19549">
                  <c:v>1.274739E-3</c:v>
                </c:pt>
                <c:pt idx="19550">
                  <c:v>1.2747399999999999E-3</c:v>
                </c:pt>
                <c:pt idx="19551">
                  <c:v>1.2747380000000001E-3</c:v>
                </c:pt>
                <c:pt idx="19552">
                  <c:v>1.274732E-3</c:v>
                </c:pt>
                <c:pt idx="19553">
                  <c:v>1.274746E-3</c:v>
                </c:pt>
                <c:pt idx="19554">
                  <c:v>1.2747819999999999E-3</c:v>
                </c:pt>
                <c:pt idx="19555">
                  <c:v>1.274779E-3</c:v>
                </c:pt>
                <c:pt idx="19556">
                  <c:v>1.2747559999999999E-3</c:v>
                </c:pt>
                <c:pt idx="19557">
                  <c:v>1.274769E-3</c:v>
                </c:pt>
                <c:pt idx="19558">
                  <c:v>1.27479E-3</c:v>
                </c:pt>
                <c:pt idx="19559">
                  <c:v>1.274795E-3</c:v>
                </c:pt>
                <c:pt idx="19560">
                  <c:v>1.274751E-3</c:v>
                </c:pt>
                <c:pt idx="19561">
                  <c:v>1.2748150000000001E-3</c:v>
                </c:pt>
                <c:pt idx="19562">
                  <c:v>1.274804E-3</c:v>
                </c:pt>
                <c:pt idx="19563">
                  <c:v>1.2747570000000001E-3</c:v>
                </c:pt>
                <c:pt idx="19564">
                  <c:v>1.2747850000000001E-3</c:v>
                </c:pt>
                <c:pt idx="19565">
                  <c:v>1.2747979999999999E-3</c:v>
                </c:pt>
                <c:pt idx="19566">
                  <c:v>1.2747780000000001E-3</c:v>
                </c:pt>
                <c:pt idx="19567">
                  <c:v>1.2748200000000001E-3</c:v>
                </c:pt>
                <c:pt idx="19568">
                  <c:v>1.2747990000000001E-3</c:v>
                </c:pt>
                <c:pt idx="19569">
                  <c:v>1.274818E-3</c:v>
                </c:pt>
                <c:pt idx="19570">
                  <c:v>1.274842E-3</c:v>
                </c:pt>
                <c:pt idx="19571">
                  <c:v>1.2752600000000001E-3</c:v>
                </c:pt>
                <c:pt idx="19572">
                  <c:v>1.275394E-3</c:v>
                </c:pt>
                <c:pt idx="19573">
                  <c:v>1.2754120000000001E-3</c:v>
                </c:pt>
                <c:pt idx="19574">
                  <c:v>1.2753549999999999E-3</c:v>
                </c:pt>
                <c:pt idx="19575">
                  <c:v>1.2753980000000001E-3</c:v>
                </c:pt>
                <c:pt idx="19576">
                  <c:v>1.2753930000000001E-3</c:v>
                </c:pt>
                <c:pt idx="19577">
                  <c:v>1.328285E-3</c:v>
                </c:pt>
                <c:pt idx="19578">
                  <c:v>1.330672E-3</c:v>
                </c:pt>
                <c:pt idx="19579">
                  <c:v>1.3334950000000001E-3</c:v>
                </c:pt>
                <c:pt idx="19580">
                  <c:v>1.3382800000000001E-3</c:v>
                </c:pt>
                <c:pt idx="19581">
                  <c:v>1.3405050000000001E-3</c:v>
                </c:pt>
                <c:pt idx="19582">
                  <c:v>1.3433589999999999E-3</c:v>
                </c:pt>
                <c:pt idx="19583">
                  <c:v>1.3462179999999999E-3</c:v>
                </c:pt>
                <c:pt idx="19584">
                  <c:v>1.3508400000000001E-3</c:v>
                </c:pt>
                <c:pt idx="19585">
                  <c:v>1.3554190000000001E-3</c:v>
                </c:pt>
                <c:pt idx="19586">
                  <c:v>1.3574870000000001E-3</c:v>
                </c:pt>
                <c:pt idx="19587">
                  <c:v>1.3591390000000001E-3</c:v>
                </c:pt>
                <c:pt idx="19588">
                  <c:v>1.431781E-3</c:v>
                </c:pt>
                <c:pt idx="19589">
                  <c:v>1.431793E-3</c:v>
                </c:pt>
                <c:pt idx="19590">
                  <c:v>1.4406180000000001E-3</c:v>
                </c:pt>
                <c:pt idx="19591">
                  <c:v>1.449699E-3</c:v>
                </c:pt>
                <c:pt idx="19592">
                  <c:v>1.459363E-3</c:v>
                </c:pt>
                <c:pt idx="19593">
                  <c:v>1.471403E-3</c:v>
                </c:pt>
                <c:pt idx="19594">
                  <c:v>1.4839460000000001E-3</c:v>
                </c:pt>
                <c:pt idx="19595">
                  <c:v>1.493678E-3</c:v>
                </c:pt>
                <c:pt idx="19596">
                  <c:v>1.501524E-3</c:v>
                </c:pt>
                <c:pt idx="19597">
                  <c:v>1.510726E-3</c:v>
                </c:pt>
                <c:pt idx="19598">
                  <c:v>1.5191359999999999E-3</c:v>
                </c:pt>
                <c:pt idx="19599">
                  <c:v>1.628771E-3</c:v>
                </c:pt>
                <c:pt idx="19600">
                  <c:v>1.641003E-3</c:v>
                </c:pt>
                <c:pt idx="19601">
                  <c:v>1.649813E-3</c:v>
                </c:pt>
                <c:pt idx="19602">
                  <c:v>1.659609E-3</c:v>
                </c:pt>
                <c:pt idx="19603">
                  <c:v>1.6695690000000001E-3</c:v>
                </c:pt>
                <c:pt idx="19604">
                  <c:v>1.6728520000000001E-3</c:v>
                </c:pt>
                <c:pt idx="19605">
                  <c:v>1.675586E-3</c:v>
                </c:pt>
                <c:pt idx="19606">
                  <c:v>1.6851170000000001E-3</c:v>
                </c:pt>
                <c:pt idx="19607">
                  <c:v>1.6967869999999999E-3</c:v>
                </c:pt>
                <c:pt idx="19608">
                  <c:v>1.7079319999999999E-3</c:v>
                </c:pt>
                <c:pt idx="19609">
                  <c:v>1.71681E-3</c:v>
                </c:pt>
                <c:pt idx="19610">
                  <c:v>1.8634579999999999E-3</c:v>
                </c:pt>
                <c:pt idx="19611">
                  <c:v>1.8729009999999999E-3</c:v>
                </c:pt>
                <c:pt idx="19612">
                  <c:v>1.874178E-3</c:v>
                </c:pt>
                <c:pt idx="19613">
                  <c:v>1.8743849999999999E-3</c:v>
                </c:pt>
                <c:pt idx="19614">
                  <c:v>1.875584E-3</c:v>
                </c:pt>
                <c:pt idx="19615">
                  <c:v>1.8866410000000001E-3</c:v>
                </c:pt>
                <c:pt idx="19616">
                  <c:v>1.9055840000000001E-3</c:v>
                </c:pt>
                <c:pt idx="19617">
                  <c:v>1.922673E-3</c:v>
                </c:pt>
                <c:pt idx="19618">
                  <c:v>1.937133E-3</c:v>
                </c:pt>
                <c:pt idx="19619">
                  <c:v>1.948364E-3</c:v>
                </c:pt>
                <c:pt idx="19620">
                  <c:v>1.957627E-3</c:v>
                </c:pt>
                <c:pt idx="19621">
                  <c:v>2.1085370000000002E-3</c:v>
                </c:pt>
                <c:pt idx="19622">
                  <c:v>2.1184419999999999E-3</c:v>
                </c:pt>
                <c:pt idx="19623">
                  <c:v>2.132391E-3</c:v>
                </c:pt>
                <c:pt idx="19624">
                  <c:v>2.1475040000000002E-3</c:v>
                </c:pt>
                <c:pt idx="19625">
                  <c:v>2.1653979999999998E-3</c:v>
                </c:pt>
                <c:pt idx="19626">
                  <c:v>2.1744580000000002E-3</c:v>
                </c:pt>
                <c:pt idx="19627">
                  <c:v>2.1824990000000001E-3</c:v>
                </c:pt>
                <c:pt idx="19628">
                  <c:v>2.194896E-3</c:v>
                </c:pt>
                <c:pt idx="19629">
                  <c:v>2.2037369999999999E-3</c:v>
                </c:pt>
                <c:pt idx="19630">
                  <c:v>2.2091960000000001E-3</c:v>
                </c:pt>
                <c:pt idx="19631">
                  <c:v>2.2186910000000001E-3</c:v>
                </c:pt>
                <c:pt idx="19632">
                  <c:v>2.3855819999999998E-3</c:v>
                </c:pt>
                <c:pt idx="19633">
                  <c:v>2.3955669999999999E-3</c:v>
                </c:pt>
                <c:pt idx="19634">
                  <c:v>2.4044890000000001E-3</c:v>
                </c:pt>
                <c:pt idx="19635">
                  <c:v>2.4165459999999999E-3</c:v>
                </c:pt>
                <c:pt idx="19636">
                  <c:v>2.4272719999999998E-3</c:v>
                </c:pt>
                <c:pt idx="19637">
                  <c:v>2.4359920000000001E-3</c:v>
                </c:pt>
                <c:pt idx="19638">
                  <c:v>2.448066E-3</c:v>
                </c:pt>
                <c:pt idx="19639">
                  <c:v>2.4569409999999998E-3</c:v>
                </c:pt>
                <c:pt idx="19640">
                  <c:v>2.469199E-3</c:v>
                </c:pt>
                <c:pt idx="19641">
                  <c:v>2.4784049999999999E-3</c:v>
                </c:pt>
                <c:pt idx="19642">
                  <c:v>2.494703E-3</c:v>
                </c:pt>
                <c:pt idx="19643">
                  <c:v>2.6821789999999998E-3</c:v>
                </c:pt>
                <c:pt idx="19644">
                  <c:v>2.688335E-3</c:v>
                </c:pt>
                <c:pt idx="19645">
                  <c:v>2.692271E-3</c:v>
                </c:pt>
                <c:pt idx="19646">
                  <c:v>2.6928310000000001E-3</c:v>
                </c:pt>
                <c:pt idx="19647">
                  <c:v>2.6948409999999999E-3</c:v>
                </c:pt>
                <c:pt idx="19648">
                  <c:v>2.7063199999999999E-3</c:v>
                </c:pt>
                <c:pt idx="19649">
                  <c:v>2.7202149999999998E-3</c:v>
                </c:pt>
                <c:pt idx="19650">
                  <c:v>2.7337249999999998E-3</c:v>
                </c:pt>
                <c:pt idx="19651">
                  <c:v>2.7457850000000002E-3</c:v>
                </c:pt>
                <c:pt idx="19652">
                  <c:v>2.7571290000000001E-3</c:v>
                </c:pt>
                <c:pt idx="19653">
                  <c:v>2.766733E-3</c:v>
                </c:pt>
                <c:pt idx="19654">
                  <c:v>2.8798920000000002E-3</c:v>
                </c:pt>
                <c:pt idx="19655">
                  <c:v>2.8860309999999998E-3</c:v>
                </c:pt>
                <c:pt idx="19656">
                  <c:v>2.8941449999999999E-3</c:v>
                </c:pt>
                <c:pt idx="19657">
                  <c:v>2.903971E-3</c:v>
                </c:pt>
                <c:pt idx="19658">
                  <c:v>2.9154250000000001E-3</c:v>
                </c:pt>
                <c:pt idx="19659">
                  <c:v>2.9192630000000001E-3</c:v>
                </c:pt>
                <c:pt idx="19660">
                  <c:v>2.9264909999999998E-3</c:v>
                </c:pt>
                <c:pt idx="19661">
                  <c:v>2.9311139999999999E-3</c:v>
                </c:pt>
                <c:pt idx="19662">
                  <c:v>2.9317810000000001E-3</c:v>
                </c:pt>
                <c:pt idx="19663">
                  <c:v>2.9323740000000002E-3</c:v>
                </c:pt>
                <c:pt idx="19664">
                  <c:v>2.9325739999999999E-3</c:v>
                </c:pt>
                <c:pt idx="19665">
                  <c:v>2.934917E-3</c:v>
                </c:pt>
                <c:pt idx="19666">
                  <c:v>2.9347420000000002E-3</c:v>
                </c:pt>
                <c:pt idx="19667">
                  <c:v>2.9351189999999999E-3</c:v>
                </c:pt>
                <c:pt idx="19668">
                  <c:v>2.9352750000000002E-3</c:v>
                </c:pt>
                <c:pt idx="19669">
                  <c:v>2.9351189999999999E-3</c:v>
                </c:pt>
                <c:pt idx="19670">
                  <c:v>2.9346900000000002E-3</c:v>
                </c:pt>
                <c:pt idx="19671">
                  <c:v>2.9353280000000001E-3</c:v>
                </c:pt>
                <c:pt idx="19672">
                  <c:v>2.9357279999999999E-3</c:v>
                </c:pt>
                <c:pt idx="19673">
                  <c:v>2.93582E-3</c:v>
                </c:pt>
                <c:pt idx="19674">
                  <c:v>2.935946E-3</c:v>
                </c:pt>
                <c:pt idx="19675">
                  <c:v>2.9357939999999998E-3</c:v>
                </c:pt>
                <c:pt idx="19676">
                  <c:v>2.9384010000000002E-3</c:v>
                </c:pt>
                <c:pt idx="19677">
                  <c:v>2.9385570000000001E-3</c:v>
                </c:pt>
                <c:pt idx="19678">
                  <c:v>2.9386550000000001E-3</c:v>
                </c:pt>
                <c:pt idx="19679">
                  <c:v>2.9384099999999998E-3</c:v>
                </c:pt>
                <c:pt idx="19680">
                  <c:v>2.9389020000000002E-3</c:v>
                </c:pt>
                <c:pt idx="19681">
                  <c:v>2.9390449999999999E-3</c:v>
                </c:pt>
                <c:pt idx="19682">
                  <c:v>2.9389630000000002E-3</c:v>
                </c:pt>
                <c:pt idx="19683">
                  <c:v>2.9393150000000001E-3</c:v>
                </c:pt>
                <c:pt idx="19684">
                  <c:v>2.9400530000000002E-3</c:v>
                </c:pt>
                <c:pt idx="19685">
                  <c:v>2.9396259999999999E-3</c:v>
                </c:pt>
                <c:pt idx="19686">
                  <c:v>2.9397680000000002E-3</c:v>
                </c:pt>
                <c:pt idx="19687">
                  <c:v>2.9418780000000002E-3</c:v>
                </c:pt>
                <c:pt idx="19688">
                  <c:v>2.941787E-3</c:v>
                </c:pt>
                <c:pt idx="19689">
                  <c:v>2.9420200000000001E-3</c:v>
                </c:pt>
                <c:pt idx="19690">
                  <c:v>2.941637E-3</c:v>
                </c:pt>
                <c:pt idx="19691">
                  <c:v>2.941684E-3</c:v>
                </c:pt>
                <c:pt idx="19692">
                  <c:v>2.9422010000000002E-3</c:v>
                </c:pt>
                <c:pt idx="19693">
                  <c:v>2.9421740000000001E-3</c:v>
                </c:pt>
                <c:pt idx="19694">
                  <c:v>2.9426690000000002E-3</c:v>
                </c:pt>
                <c:pt idx="19695">
                  <c:v>2.9428380000000001E-3</c:v>
                </c:pt>
                <c:pt idx="19696">
                  <c:v>2.9427889999999999E-3</c:v>
                </c:pt>
                <c:pt idx="19697">
                  <c:v>2.9432299999999998E-3</c:v>
                </c:pt>
                <c:pt idx="19698">
                  <c:v>2.945292E-3</c:v>
                </c:pt>
                <c:pt idx="19699">
                  <c:v>2.9450790000000002E-3</c:v>
                </c:pt>
                <c:pt idx="19700">
                  <c:v>2.9456759999999999E-3</c:v>
                </c:pt>
                <c:pt idx="19701">
                  <c:v>2.945488E-3</c:v>
                </c:pt>
                <c:pt idx="19702">
                  <c:v>2.9457490000000001E-3</c:v>
                </c:pt>
                <c:pt idx="19703">
                  <c:v>2.9457469999999999E-3</c:v>
                </c:pt>
                <c:pt idx="19704">
                  <c:v>2.9459109999999998E-3</c:v>
                </c:pt>
                <c:pt idx="19705">
                  <c:v>2.9462289999999999E-3</c:v>
                </c:pt>
                <c:pt idx="19706">
                  <c:v>2.9460469999999998E-3</c:v>
                </c:pt>
                <c:pt idx="19707">
                  <c:v>2.9464389999999999E-3</c:v>
                </c:pt>
                <c:pt idx="19708">
                  <c:v>2.9464220000000002E-3</c:v>
                </c:pt>
                <c:pt idx="19709">
                  <c:v>2.947669E-3</c:v>
                </c:pt>
                <c:pt idx="19710">
                  <c:v>2.9478450000000002E-3</c:v>
                </c:pt>
                <c:pt idx="19711">
                  <c:v>2.9481469999999999E-3</c:v>
                </c:pt>
                <c:pt idx="19712">
                  <c:v>2.948319E-3</c:v>
                </c:pt>
                <c:pt idx="19713">
                  <c:v>2.9481429999999999E-3</c:v>
                </c:pt>
                <c:pt idx="19714">
                  <c:v>2.9485029999999999E-3</c:v>
                </c:pt>
                <c:pt idx="19715">
                  <c:v>2.9486619999999999E-3</c:v>
                </c:pt>
                <c:pt idx="19716">
                  <c:v>2.9486030000000002E-3</c:v>
                </c:pt>
                <c:pt idx="19717">
                  <c:v>2.9485000000000002E-3</c:v>
                </c:pt>
                <c:pt idx="19718">
                  <c:v>2.948638E-3</c:v>
                </c:pt>
                <c:pt idx="19719">
                  <c:v>2.9486809999999999E-3</c:v>
                </c:pt>
                <c:pt idx="19720">
                  <c:v>2.9511950000000002E-3</c:v>
                </c:pt>
                <c:pt idx="19721">
                  <c:v>2.9517079999999999E-3</c:v>
                </c:pt>
                <c:pt idx="19722">
                  <c:v>2.9512359999999999E-3</c:v>
                </c:pt>
                <c:pt idx="19723">
                  <c:v>2.951506E-3</c:v>
                </c:pt>
                <c:pt idx="19724">
                  <c:v>2.95181E-3</c:v>
                </c:pt>
                <c:pt idx="19725">
                  <c:v>2.9516019999999998E-3</c:v>
                </c:pt>
                <c:pt idx="19726">
                  <c:v>2.9517879999999999E-3</c:v>
                </c:pt>
                <c:pt idx="19727">
                  <c:v>2.9520430000000001E-3</c:v>
                </c:pt>
                <c:pt idx="19728">
                  <c:v>2.952203E-3</c:v>
                </c:pt>
                <c:pt idx="19729">
                  <c:v>2.9523610000000001E-3</c:v>
                </c:pt>
                <c:pt idx="19730">
                  <c:v>2.9523679999999999E-3</c:v>
                </c:pt>
                <c:pt idx="19731">
                  <c:v>2.9518719999999999E-3</c:v>
                </c:pt>
                <c:pt idx="19732">
                  <c:v>2.9516210000000002E-3</c:v>
                </c:pt>
                <c:pt idx="19733">
                  <c:v>2.9519899999999998E-3</c:v>
                </c:pt>
                <c:pt idx="19734">
                  <c:v>2.9520359999999999E-3</c:v>
                </c:pt>
                <c:pt idx="19735">
                  <c:v>2.9518159999999999E-3</c:v>
                </c:pt>
                <c:pt idx="19736">
                  <c:v>2.9522429999999998E-3</c:v>
                </c:pt>
                <c:pt idx="19737">
                  <c:v>2.9524149999999999E-3</c:v>
                </c:pt>
                <c:pt idx="19738">
                  <c:v>2.9524550000000001E-3</c:v>
                </c:pt>
                <c:pt idx="19739">
                  <c:v>2.952362E-3</c:v>
                </c:pt>
                <c:pt idx="19740">
                  <c:v>2.9528779999999999E-3</c:v>
                </c:pt>
                <c:pt idx="19741">
                  <c:v>2.9527939999999999E-3</c:v>
                </c:pt>
                <c:pt idx="19742">
                  <c:v>2.954974E-3</c:v>
                </c:pt>
                <c:pt idx="19743">
                  <c:v>2.9552189999999998E-3</c:v>
                </c:pt>
                <c:pt idx="19744">
                  <c:v>2.9551249999999999E-3</c:v>
                </c:pt>
                <c:pt idx="19745">
                  <c:v>2.955301E-3</c:v>
                </c:pt>
                <c:pt idx="19746">
                  <c:v>2.9553750000000001E-3</c:v>
                </c:pt>
                <c:pt idx="19747">
                  <c:v>2.954571E-3</c:v>
                </c:pt>
                <c:pt idx="19748">
                  <c:v>2.9547319999999998E-3</c:v>
                </c:pt>
                <c:pt idx="19749">
                  <c:v>2.955049E-3</c:v>
                </c:pt>
                <c:pt idx="19750">
                  <c:v>2.9551400000000002E-3</c:v>
                </c:pt>
                <c:pt idx="19751">
                  <c:v>2.9555240000000002E-3</c:v>
                </c:pt>
                <c:pt idx="19752">
                  <c:v>2.9557619999999998E-3</c:v>
                </c:pt>
                <c:pt idx="19753">
                  <c:v>2.956354E-3</c:v>
                </c:pt>
                <c:pt idx="19754">
                  <c:v>2.9566129999999999E-3</c:v>
                </c:pt>
                <c:pt idx="19755">
                  <c:v>2.956523E-3</c:v>
                </c:pt>
                <c:pt idx="19756">
                  <c:v>2.9568939999999998E-3</c:v>
                </c:pt>
                <c:pt idx="19757">
                  <c:v>2.9563570000000002E-3</c:v>
                </c:pt>
                <c:pt idx="19758">
                  <c:v>2.9565609999999999E-3</c:v>
                </c:pt>
                <c:pt idx="19759">
                  <c:v>2.956462E-3</c:v>
                </c:pt>
                <c:pt idx="19760">
                  <c:v>2.9569660000000001E-3</c:v>
                </c:pt>
                <c:pt idx="19761">
                  <c:v>2.9569309999999999E-3</c:v>
                </c:pt>
                <c:pt idx="19762">
                  <c:v>2.9571630000000001E-3</c:v>
                </c:pt>
                <c:pt idx="19763">
                  <c:v>2.9573339999999998E-3</c:v>
                </c:pt>
                <c:pt idx="19764">
                  <c:v>2.9584400000000001E-3</c:v>
                </c:pt>
                <c:pt idx="19765">
                  <c:v>2.95781E-3</c:v>
                </c:pt>
                <c:pt idx="19766">
                  <c:v>2.9581770000000002E-3</c:v>
                </c:pt>
                <c:pt idx="19767">
                  <c:v>2.9583320000000001E-3</c:v>
                </c:pt>
                <c:pt idx="19768">
                  <c:v>2.9586149999999999E-3</c:v>
                </c:pt>
                <c:pt idx="19769">
                  <c:v>2.9584379999999999E-3</c:v>
                </c:pt>
                <c:pt idx="19770">
                  <c:v>2.9581469999999999E-3</c:v>
                </c:pt>
                <c:pt idx="19771">
                  <c:v>2.9586909999999998E-3</c:v>
                </c:pt>
                <c:pt idx="19772">
                  <c:v>2.9591959999999999E-3</c:v>
                </c:pt>
                <c:pt idx="19773">
                  <c:v>2.9592300000000002E-3</c:v>
                </c:pt>
                <c:pt idx="19774">
                  <c:v>2.9592540000000001E-3</c:v>
                </c:pt>
                <c:pt idx="19775">
                  <c:v>2.9608429999999999E-3</c:v>
                </c:pt>
                <c:pt idx="19776">
                  <c:v>2.9610249999999999E-3</c:v>
                </c:pt>
                <c:pt idx="19777">
                  <c:v>2.9609520000000002E-3</c:v>
                </c:pt>
                <c:pt idx="19778">
                  <c:v>2.960949E-3</c:v>
                </c:pt>
                <c:pt idx="19779">
                  <c:v>2.961104E-3</c:v>
                </c:pt>
                <c:pt idx="19780">
                  <c:v>2.9615689999999998E-3</c:v>
                </c:pt>
                <c:pt idx="19781">
                  <c:v>2.9613539999999998E-3</c:v>
                </c:pt>
                <c:pt idx="19782">
                  <c:v>2.9617129999999999E-3</c:v>
                </c:pt>
                <c:pt idx="19783">
                  <c:v>2.961726E-3</c:v>
                </c:pt>
                <c:pt idx="19784">
                  <c:v>2.9617889999999998E-3</c:v>
                </c:pt>
                <c:pt idx="19785">
                  <c:v>2.9616450000000002E-3</c:v>
                </c:pt>
                <c:pt idx="19786">
                  <c:v>2.9634520000000001E-3</c:v>
                </c:pt>
                <c:pt idx="19787">
                  <c:v>2.9635339999999999E-3</c:v>
                </c:pt>
                <c:pt idx="19788">
                  <c:v>2.9636609999999998E-3</c:v>
                </c:pt>
                <c:pt idx="19789">
                  <c:v>2.9635899999999999E-3</c:v>
                </c:pt>
                <c:pt idx="19790">
                  <c:v>2.963776E-3</c:v>
                </c:pt>
                <c:pt idx="19791">
                  <c:v>2.9640949999999999E-3</c:v>
                </c:pt>
                <c:pt idx="19792">
                  <c:v>2.9639369999999998E-3</c:v>
                </c:pt>
                <c:pt idx="19793">
                  <c:v>2.9638720000000002E-3</c:v>
                </c:pt>
                <c:pt idx="19794">
                  <c:v>2.963682E-3</c:v>
                </c:pt>
                <c:pt idx="19795">
                  <c:v>2.9642319999999998E-3</c:v>
                </c:pt>
                <c:pt idx="19796">
                  <c:v>2.9642840000000002E-3</c:v>
                </c:pt>
                <c:pt idx="19797">
                  <c:v>2.965559E-3</c:v>
                </c:pt>
                <c:pt idx="19798">
                  <c:v>2.9654339999999999E-3</c:v>
                </c:pt>
                <c:pt idx="19799">
                  <c:v>2.9658570000000001E-3</c:v>
                </c:pt>
                <c:pt idx="19800">
                  <c:v>2.9658330000000002E-3</c:v>
                </c:pt>
                <c:pt idx="19801">
                  <c:v>2.9659679999999998E-3</c:v>
                </c:pt>
                <c:pt idx="19802">
                  <c:v>2.9662680000000002E-3</c:v>
                </c:pt>
                <c:pt idx="19803">
                  <c:v>2.966228E-3</c:v>
                </c:pt>
                <c:pt idx="19804">
                  <c:v>2.9660530000000002E-3</c:v>
                </c:pt>
                <c:pt idx="19805">
                  <c:v>2.9669010000000001E-3</c:v>
                </c:pt>
                <c:pt idx="19806">
                  <c:v>2.9666150000000001E-3</c:v>
                </c:pt>
                <c:pt idx="19807">
                  <c:v>2.9666720000000001E-3</c:v>
                </c:pt>
                <c:pt idx="19808">
                  <c:v>2.9679649999999999E-3</c:v>
                </c:pt>
                <c:pt idx="19809">
                  <c:v>2.96773E-3</c:v>
                </c:pt>
                <c:pt idx="19810">
                  <c:v>2.9678909999999998E-3</c:v>
                </c:pt>
                <c:pt idx="19811">
                  <c:v>2.9678930000000001E-3</c:v>
                </c:pt>
                <c:pt idx="19812">
                  <c:v>2.9682189999999998E-3</c:v>
                </c:pt>
                <c:pt idx="19813">
                  <c:v>2.9683449999999998E-3</c:v>
                </c:pt>
                <c:pt idx="19814">
                  <c:v>2.9680919999999999E-3</c:v>
                </c:pt>
                <c:pt idx="19815">
                  <c:v>2.9685190000000002E-3</c:v>
                </c:pt>
                <c:pt idx="19816">
                  <c:v>2.9679699999999999E-3</c:v>
                </c:pt>
                <c:pt idx="19817">
                  <c:v>2.9685470000000002E-3</c:v>
                </c:pt>
                <c:pt idx="19818">
                  <c:v>2.9684999999999998E-3</c:v>
                </c:pt>
                <c:pt idx="19819">
                  <c:v>2.9696850000000001E-3</c:v>
                </c:pt>
                <c:pt idx="19820">
                  <c:v>2.9698649999999999E-3</c:v>
                </c:pt>
                <c:pt idx="19821">
                  <c:v>2.9697389999999999E-3</c:v>
                </c:pt>
                <c:pt idx="19822">
                  <c:v>2.969537E-3</c:v>
                </c:pt>
                <c:pt idx="19823">
                  <c:v>2.96993E-3</c:v>
                </c:pt>
                <c:pt idx="19824">
                  <c:v>2.969733E-3</c:v>
                </c:pt>
                <c:pt idx="19825">
                  <c:v>2.9703590000000001E-3</c:v>
                </c:pt>
                <c:pt idx="19826">
                  <c:v>2.970033E-3</c:v>
                </c:pt>
                <c:pt idx="19827">
                  <c:v>2.970107E-3</c:v>
                </c:pt>
                <c:pt idx="19828">
                  <c:v>2.970253E-3</c:v>
                </c:pt>
                <c:pt idx="19829">
                  <c:v>2.9707589999999999E-3</c:v>
                </c:pt>
                <c:pt idx="19830">
                  <c:v>2.9716669999999999E-3</c:v>
                </c:pt>
                <c:pt idx="19831">
                  <c:v>2.971689E-3</c:v>
                </c:pt>
                <c:pt idx="19832">
                  <c:v>2.9717400000000001E-3</c:v>
                </c:pt>
                <c:pt idx="19833">
                  <c:v>2.9716819999999998E-3</c:v>
                </c:pt>
                <c:pt idx="19834">
                  <c:v>2.9719809999999998E-3</c:v>
                </c:pt>
                <c:pt idx="19835">
                  <c:v>2.9719030000000001E-3</c:v>
                </c:pt>
                <c:pt idx="19836">
                  <c:v>2.9721219999999998E-3</c:v>
                </c:pt>
                <c:pt idx="19837">
                  <c:v>2.9719289999999999E-3</c:v>
                </c:pt>
                <c:pt idx="19838">
                  <c:v>2.9723229999999998E-3</c:v>
                </c:pt>
                <c:pt idx="19839">
                  <c:v>2.9721230000000001E-3</c:v>
                </c:pt>
                <c:pt idx="19840">
                  <c:v>2.9720940000000002E-3</c:v>
                </c:pt>
                <c:pt idx="19841">
                  <c:v>2.9736329999999998E-3</c:v>
                </c:pt>
                <c:pt idx="19842">
                  <c:v>2.973917E-3</c:v>
                </c:pt>
                <c:pt idx="19843">
                  <c:v>2.9741709999999998E-3</c:v>
                </c:pt>
                <c:pt idx="19844">
                  <c:v>2.9745230000000002E-3</c:v>
                </c:pt>
                <c:pt idx="19845">
                  <c:v>2.9740959999999999E-3</c:v>
                </c:pt>
                <c:pt idx="19846">
                  <c:v>2.9746149999999999E-3</c:v>
                </c:pt>
                <c:pt idx="19847">
                  <c:v>2.9744620000000002E-3</c:v>
                </c:pt>
                <c:pt idx="19848">
                  <c:v>2.9748109999999999E-3</c:v>
                </c:pt>
                <c:pt idx="19849">
                  <c:v>2.9750929999999998E-3</c:v>
                </c:pt>
                <c:pt idx="19850">
                  <c:v>2.9750309999999999E-3</c:v>
                </c:pt>
                <c:pt idx="19851">
                  <c:v>2.9753119999999999E-3</c:v>
                </c:pt>
                <c:pt idx="19852">
                  <c:v>2.977052E-3</c:v>
                </c:pt>
                <c:pt idx="19853">
                  <c:v>2.9768609999999999E-3</c:v>
                </c:pt>
                <c:pt idx="19854">
                  <c:v>2.9769100000000001E-3</c:v>
                </c:pt>
                <c:pt idx="19855">
                  <c:v>2.97722E-3</c:v>
                </c:pt>
                <c:pt idx="19856">
                  <c:v>2.9770930000000001E-3</c:v>
                </c:pt>
                <c:pt idx="19857">
                  <c:v>2.9770669999999999E-3</c:v>
                </c:pt>
                <c:pt idx="19858">
                  <c:v>2.9768490000000002E-3</c:v>
                </c:pt>
                <c:pt idx="19859">
                  <c:v>2.977155E-3</c:v>
                </c:pt>
                <c:pt idx="19860">
                  <c:v>2.9772689999999998E-3</c:v>
                </c:pt>
                <c:pt idx="19861">
                  <c:v>2.9771369999999999E-3</c:v>
                </c:pt>
                <c:pt idx="19862">
                  <c:v>2.9776220000000001E-3</c:v>
                </c:pt>
                <c:pt idx="19863">
                  <c:v>2.9783069999999999E-3</c:v>
                </c:pt>
                <c:pt idx="19864">
                  <c:v>2.9783230000000002E-3</c:v>
                </c:pt>
                <c:pt idx="19865">
                  <c:v>2.9782580000000001E-3</c:v>
                </c:pt>
                <c:pt idx="19866">
                  <c:v>2.9783050000000001E-3</c:v>
                </c:pt>
                <c:pt idx="19867">
                  <c:v>2.9786959999999999E-3</c:v>
                </c:pt>
                <c:pt idx="19868">
                  <c:v>2.9785979999999998E-3</c:v>
                </c:pt>
                <c:pt idx="19869">
                  <c:v>2.9792379999999999E-3</c:v>
                </c:pt>
                <c:pt idx="19870">
                  <c:v>2.9789830000000002E-3</c:v>
                </c:pt>
                <c:pt idx="19871">
                  <c:v>2.978779E-3</c:v>
                </c:pt>
                <c:pt idx="19872">
                  <c:v>2.9787059999999998E-3</c:v>
                </c:pt>
                <c:pt idx="19873">
                  <c:v>2.9787910000000002E-3</c:v>
                </c:pt>
                <c:pt idx="19874">
                  <c:v>2.9804599999999999E-3</c:v>
                </c:pt>
                <c:pt idx="19875">
                  <c:v>2.980529E-3</c:v>
                </c:pt>
                <c:pt idx="19876">
                  <c:v>2.9807549999999999E-3</c:v>
                </c:pt>
                <c:pt idx="19877">
                  <c:v>2.9807340000000001E-3</c:v>
                </c:pt>
                <c:pt idx="19878">
                  <c:v>2.9809139999999999E-3</c:v>
                </c:pt>
                <c:pt idx="19879">
                  <c:v>2.9814070000000002E-3</c:v>
                </c:pt>
                <c:pt idx="19880">
                  <c:v>2.981273E-3</c:v>
                </c:pt>
                <c:pt idx="19881">
                  <c:v>2.9815330000000002E-3</c:v>
                </c:pt>
                <c:pt idx="19882">
                  <c:v>2.9817279999999999E-3</c:v>
                </c:pt>
                <c:pt idx="19883">
                  <c:v>2.9815060000000001E-3</c:v>
                </c:pt>
                <c:pt idx="19884">
                  <c:v>2.981774E-3</c:v>
                </c:pt>
                <c:pt idx="19885">
                  <c:v>2.9832439999999999E-3</c:v>
                </c:pt>
                <c:pt idx="19886">
                  <c:v>2.983192E-3</c:v>
                </c:pt>
                <c:pt idx="19887">
                  <c:v>2.9833590000000001E-3</c:v>
                </c:pt>
                <c:pt idx="19888">
                  <c:v>2.9835389999999999E-3</c:v>
                </c:pt>
                <c:pt idx="19889">
                  <c:v>2.983529E-3</c:v>
                </c:pt>
                <c:pt idx="19890">
                  <c:v>2.9841809999999998E-3</c:v>
                </c:pt>
                <c:pt idx="19891">
                  <c:v>2.984114E-3</c:v>
                </c:pt>
                <c:pt idx="19892">
                  <c:v>2.9837639999999999E-3</c:v>
                </c:pt>
                <c:pt idx="19893">
                  <c:v>2.9842089999999998E-3</c:v>
                </c:pt>
                <c:pt idx="19894">
                  <c:v>2.9841550000000001E-3</c:v>
                </c:pt>
                <c:pt idx="19895">
                  <c:v>2.9838249999999998E-3</c:v>
                </c:pt>
                <c:pt idx="19896">
                  <c:v>2.9868820000000002E-3</c:v>
                </c:pt>
                <c:pt idx="19897">
                  <c:v>2.986949E-3</c:v>
                </c:pt>
                <c:pt idx="19898">
                  <c:v>2.987277E-3</c:v>
                </c:pt>
                <c:pt idx="19899">
                  <c:v>2.9873009999999999E-3</c:v>
                </c:pt>
                <c:pt idx="19900">
                  <c:v>2.9874519999999998E-3</c:v>
                </c:pt>
                <c:pt idx="19901">
                  <c:v>2.987619E-3</c:v>
                </c:pt>
                <c:pt idx="19902">
                  <c:v>2.9874839999999999E-3</c:v>
                </c:pt>
                <c:pt idx="19903">
                  <c:v>2.9878320000000002E-3</c:v>
                </c:pt>
                <c:pt idx="19904">
                  <c:v>2.9881780000000002E-3</c:v>
                </c:pt>
                <c:pt idx="19905">
                  <c:v>2.9882939999999998E-3</c:v>
                </c:pt>
                <c:pt idx="19906">
                  <c:v>2.9884400000000002E-3</c:v>
                </c:pt>
                <c:pt idx="19907">
                  <c:v>2.9919149999999999E-3</c:v>
                </c:pt>
                <c:pt idx="19908">
                  <c:v>2.9922379999999999E-3</c:v>
                </c:pt>
                <c:pt idx="19909">
                  <c:v>2.9919550000000001E-3</c:v>
                </c:pt>
                <c:pt idx="19910">
                  <c:v>2.9921829999999998E-3</c:v>
                </c:pt>
                <c:pt idx="19911">
                  <c:v>2.992125E-3</c:v>
                </c:pt>
                <c:pt idx="19912">
                  <c:v>2.992579E-3</c:v>
                </c:pt>
                <c:pt idx="19913">
                  <c:v>2.99271E-3</c:v>
                </c:pt>
                <c:pt idx="19914">
                  <c:v>2.9930339999999999E-3</c:v>
                </c:pt>
                <c:pt idx="19915">
                  <c:v>2.9928480000000002E-3</c:v>
                </c:pt>
                <c:pt idx="19916">
                  <c:v>2.9930569999999999E-3</c:v>
                </c:pt>
                <c:pt idx="19917">
                  <c:v>2.9928060000000002E-3</c:v>
                </c:pt>
                <c:pt idx="19918">
                  <c:v>2.9946759999999999E-3</c:v>
                </c:pt>
                <c:pt idx="19919">
                  <c:v>2.994638E-3</c:v>
                </c:pt>
                <c:pt idx="19920">
                  <c:v>2.9945850000000001E-3</c:v>
                </c:pt>
                <c:pt idx="19921">
                  <c:v>2.9946830000000002E-3</c:v>
                </c:pt>
                <c:pt idx="19922">
                  <c:v>2.9949159999999998E-3</c:v>
                </c:pt>
                <c:pt idx="19923">
                  <c:v>2.9950739999999999E-3</c:v>
                </c:pt>
                <c:pt idx="19924">
                  <c:v>2.9955419999999999E-3</c:v>
                </c:pt>
                <c:pt idx="19925">
                  <c:v>2.9951510000000002E-3</c:v>
                </c:pt>
                <c:pt idx="19926">
                  <c:v>2.9952709999999999E-3</c:v>
                </c:pt>
                <c:pt idx="19927">
                  <c:v>2.9951489999999999E-3</c:v>
                </c:pt>
                <c:pt idx="19928">
                  <c:v>2.99541E-3</c:v>
                </c:pt>
                <c:pt idx="19929">
                  <c:v>2.995611E-3</c:v>
                </c:pt>
                <c:pt idx="19930">
                  <c:v>2.9958860000000001E-3</c:v>
                </c:pt>
                <c:pt idx="19931">
                  <c:v>2.995944E-3</c:v>
                </c:pt>
                <c:pt idx="19932">
                  <c:v>2.9959050000000001E-3</c:v>
                </c:pt>
                <c:pt idx="19933">
                  <c:v>2.996089E-3</c:v>
                </c:pt>
                <c:pt idx="19934">
                  <c:v>2.9959420000000001E-3</c:v>
                </c:pt>
                <c:pt idx="19935">
                  <c:v>2.9962700000000001E-3</c:v>
                </c:pt>
                <c:pt idx="19936">
                  <c:v>2.9964219999999999E-3</c:v>
                </c:pt>
                <c:pt idx="19937">
                  <c:v>2.9963279999999999E-3</c:v>
                </c:pt>
                <c:pt idx="19938">
                  <c:v>2.996402E-3</c:v>
                </c:pt>
                <c:pt idx="19939">
                  <c:v>2.9963889999999999E-3</c:v>
                </c:pt>
                <c:pt idx="19940">
                  <c:v>2.9974310000000001E-3</c:v>
                </c:pt>
                <c:pt idx="19941">
                  <c:v>2.997591E-3</c:v>
                </c:pt>
                <c:pt idx="19942">
                  <c:v>2.9976540000000002E-3</c:v>
                </c:pt>
                <c:pt idx="19943">
                  <c:v>2.997534E-3</c:v>
                </c:pt>
                <c:pt idx="19944">
                  <c:v>2.9979130000000001E-3</c:v>
                </c:pt>
                <c:pt idx="19945">
                  <c:v>2.9976069999999998E-3</c:v>
                </c:pt>
                <c:pt idx="19946">
                  <c:v>2.9979189999999999E-3</c:v>
                </c:pt>
                <c:pt idx="19947">
                  <c:v>2.9978409999999998E-3</c:v>
                </c:pt>
                <c:pt idx="19948">
                  <c:v>2.9980969999999999E-3</c:v>
                </c:pt>
                <c:pt idx="19949">
                  <c:v>2.9981370000000001E-3</c:v>
                </c:pt>
                <c:pt idx="19950">
                  <c:v>2.998494E-3</c:v>
                </c:pt>
                <c:pt idx="19951">
                  <c:v>2.9989539999999999E-3</c:v>
                </c:pt>
                <c:pt idx="19952">
                  <c:v>2.999196E-3</c:v>
                </c:pt>
                <c:pt idx="19953">
                  <c:v>2.9995E-3</c:v>
                </c:pt>
                <c:pt idx="19954">
                  <c:v>2.9997769999999999E-3</c:v>
                </c:pt>
                <c:pt idx="19955">
                  <c:v>2.9996559999999999E-3</c:v>
                </c:pt>
                <c:pt idx="19956">
                  <c:v>2.9996929999999999E-3</c:v>
                </c:pt>
                <c:pt idx="19957">
                  <c:v>3.000038E-3</c:v>
                </c:pt>
                <c:pt idx="19958">
                  <c:v>3.0002050000000001E-3</c:v>
                </c:pt>
                <c:pt idx="19959">
                  <c:v>2.9999559999999998E-3</c:v>
                </c:pt>
                <c:pt idx="19960">
                  <c:v>2.9999710000000001E-3</c:v>
                </c:pt>
                <c:pt idx="19961">
                  <c:v>3.0001239999999998E-3</c:v>
                </c:pt>
                <c:pt idx="19962">
                  <c:v>3.0016940000000001E-3</c:v>
                </c:pt>
                <c:pt idx="19963">
                  <c:v>3.001536E-3</c:v>
                </c:pt>
                <c:pt idx="19964">
                  <c:v>3.0013510000000002E-3</c:v>
                </c:pt>
                <c:pt idx="19965">
                  <c:v>3.0014339999999999E-3</c:v>
                </c:pt>
                <c:pt idx="19966">
                  <c:v>3.001274E-3</c:v>
                </c:pt>
                <c:pt idx="19967">
                  <c:v>3.0014400000000002E-3</c:v>
                </c:pt>
                <c:pt idx="19968">
                  <c:v>3.00191E-3</c:v>
                </c:pt>
                <c:pt idx="19969">
                  <c:v>3.0016370000000001E-3</c:v>
                </c:pt>
                <c:pt idx="19970">
                  <c:v>3.002121E-3</c:v>
                </c:pt>
                <c:pt idx="19971">
                  <c:v>3.0019320000000001E-3</c:v>
                </c:pt>
                <c:pt idx="19972">
                  <c:v>3.0021330000000001E-3</c:v>
                </c:pt>
                <c:pt idx="19973">
                  <c:v>3.0034430000000002E-3</c:v>
                </c:pt>
                <c:pt idx="19974">
                  <c:v>3.0034219999999999E-3</c:v>
                </c:pt>
                <c:pt idx="19975">
                  <c:v>3.0032650000000002E-3</c:v>
                </c:pt>
                <c:pt idx="19976">
                  <c:v>3.0036939999999999E-3</c:v>
                </c:pt>
                <c:pt idx="19977">
                  <c:v>3.0035819999999999E-3</c:v>
                </c:pt>
                <c:pt idx="19978">
                  <c:v>3.004105E-3</c:v>
                </c:pt>
                <c:pt idx="19979">
                  <c:v>3.0039709999999998E-3</c:v>
                </c:pt>
                <c:pt idx="19980">
                  <c:v>3.0037810000000001E-3</c:v>
                </c:pt>
                <c:pt idx="19981">
                  <c:v>3.0042010000000002E-3</c:v>
                </c:pt>
                <c:pt idx="19982">
                  <c:v>3.0043420000000001E-3</c:v>
                </c:pt>
                <c:pt idx="19983">
                  <c:v>3.0044350000000002E-3</c:v>
                </c:pt>
                <c:pt idx="19984">
                  <c:v>3.0068959999999998E-3</c:v>
                </c:pt>
                <c:pt idx="19985">
                  <c:v>3.0066350000000001E-3</c:v>
                </c:pt>
                <c:pt idx="19986">
                  <c:v>3.0067649999999998E-3</c:v>
                </c:pt>
                <c:pt idx="19987">
                  <c:v>3.006875E-3</c:v>
                </c:pt>
                <c:pt idx="19988">
                  <c:v>3.007062E-3</c:v>
                </c:pt>
                <c:pt idx="19989">
                  <c:v>3.006926E-3</c:v>
                </c:pt>
                <c:pt idx="19990">
                  <c:v>3.0073230000000001E-3</c:v>
                </c:pt>
                <c:pt idx="19991">
                  <c:v>3.0070240000000001E-3</c:v>
                </c:pt>
                <c:pt idx="19992">
                  <c:v>3.0073090000000001E-3</c:v>
                </c:pt>
                <c:pt idx="19993">
                  <c:v>3.0074440000000002E-3</c:v>
                </c:pt>
                <c:pt idx="19994">
                  <c:v>3.007605E-3</c:v>
                </c:pt>
                <c:pt idx="19995">
                  <c:v>3.008592E-3</c:v>
                </c:pt>
                <c:pt idx="19996">
                  <c:v>3.0084719999999999E-3</c:v>
                </c:pt>
                <c:pt idx="19997">
                  <c:v>3.0091520000000002E-3</c:v>
                </c:pt>
                <c:pt idx="19998">
                  <c:v>3.0089969999999998E-3</c:v>
                </c:pt>
                <c:pt idx="19999">
                  <c:v>3.009243E-3</c:v>
                </c:pt>
                <c:pt idx="20000">
                  <c:v>3.0092420000000001E-3</c:v>
                </c:pt>
                <c:pt idx="20001">
                  <c:v>3.0094840000000002E-3</c:v>
                </c:pt>
                <c:pt idx="20002">
                  <c:v>3.009341E-3</c:v>
                </c:pt>
                <c:pt idx="20003">
                  <c:v>3.0094000000000002E-3</c:v>
                </c:pt>
                <c:pt idx="20004">
                  <c:v>3.0096659999999998E-3</c:v>
                </c:pt>
                <c:pt idx="20005">
                  <c:v>3.0100359999999998E-3</c:v>
                </c:pt>
                <c:pt idx="20006">
                  <c:v>3.0119069999999999E-3</c:v>
                </c:pt>
                <c:pt idx="20007">
                  <c:v>3.011737E-3</c:v>
                </c:pt>
                <c:pt idx="20008">
                  <c:v>3.0117189999999999E-3</c:v>
                </c:pt>
                <c:pt idx="20009">
                  <c:v>3.0118599999999999E-3</c:v>
                </c:pt>
                <c:pt idx="20010">
                  <c:v>3.0122460000000001E-3</c:v>
                </c:pt>
                <c:pt idx="20011">
                  <c:v>3.0122539999999998E-3</c:v>
                </c:pt>
                <c:pt idx="20012">
                  <c:v>3.0119140000000001E-3</c:v>
                </c:pt>
                <c:pt idx="20013">
                  <c:v>3.0120250000000002E-3</c:v>
                </c:pt>
                <c:pt idx="20014">
                  <c:v>3.0125519999999999E-3</c:v>
                </c:pt>
                <c:pt idx="20015">
                  <c:v>3.0125030000000001E-3</c:v>
                </c:pt>
                <c:pt idx="20016">
                  <c:v>3.0125859999999998E-3</c:v>
                </c:pt>
                <c:pt idx="20017">
                  <c:v>3.0142300000000001E-3</c:v>
                </c:pt>
                <c:pt idx="20018">
                  <c:v>3.014133E-3</c:v>
                </c:pt>
                <c:pt idx="20019">
                  <c:v>3.0138719999999999E-3</c:v>
                </c:pt>
                <c:pt idx="20020">
                  <c:v>3.0143180000000002E-3</c:v>
                </c:pt>
                <c:pt idx="20021">
                  <c:v>3.0140919999999999E-3</c:v>
                </c:pt>
                <c:pt idx="20022">
                  <c:v>3.0145290000000002E-3</c:v>
                </c:pt>
                <c:pt idx="20023">
                  <c:v>3.0146190000000001E-3</c:v>
                </c:pt>
                <c:pt idx="20024">
                  <c:v>3.0148449999999999E-3</c:v>
                </c:pt>
                <c:pt idx="20025">
                  <c:v>3.0151370000000002E-3</c:v>
                </c:pt>
                <c:pt idx="20026">
                  <c:v>3.0151900000000001E-3</c:v>
                </c:pt>
                <c:pt idx="20027">
                  <c:v>3.015322E-3</c:v>
                </c:pt>
                <c:pt idx="20028">
                  <c:v>3.0215680000000001E-3</c:v>
                </c:pt>
                <c:pt idx="20029">
                  <c:v>3.022187E-3</c:v>
                </c:pt>
                <c:pt idx="20030">
                  <c:v>3.0227409999999998E-3</c:v>
                </c:pt>
                <c:pt idx="20031">
                  <c:v>3.0237189999999998E-3</c:v>
                </c:pt>
                <c:pt idx="20032">
                  <c:v>3.0246510000000002E-3</c:v>
                </c:pt>
                <c:pt idx="20033">
                  <c:v>3.025415E-3</c:v>
                </c:pt>
                <c:pt idx="20034">
                  <c:v>3.0262039999999998E-3</c:v>
                </c:pt>
                <c:pt idx="20035">
                  <c:v>3.0271180000000001E-3</c:v>
                </c:pt>
                <c:pt idx="20036">
                  <c:v>3.0283229999999999E-3</c:v>
                </c:pt>
                <c:pt idx="20037">
                  <c:v>3.0293109999999998E-3</c:v>
                </c:pt>
                <c:pt idx="20038">
                  <c:v>3.0298980000000001E-3</c:v>
                </c:pt>
                <c:pt idx="20039">
                  <c:v>3.0404910000000002E-3</c:v>
                </c:pt>
                <c:pt idx="20040">
                  <c:v>3.0408689999999999E-3</c:v>
                </c:pt>
                <c:pt idx="20041">
                  <c:v>3.0412410000000001E-3</c:v>
                </c:pt>
                <c:pt idx="20042">
                  <c:v>3.0415500000000001E-3</c:v>
                </c:pt>
                <c:pt idx="20043">
                  <c:v>3.0423830000000001E-3</c:v>
                </c:pt>
                <c:pt idx="20044">
                  <c:v>3.0429720000000001E-3</c:v>
                </c:pt>
                <c:pt idx="20045">
                  <c:v>3.0429889999999999E-3</c:v>
                </c:pt>
                <c:pt idx="20046">
                  <c:v>3.0430570000000001E-3</c:v>
                </c:pt>
                <c:pt idx="20047">
                  <c:v>3.043161E-3</c:v>
                </c:pt>
                <c:pt idx="20048">
                  <c:v>3.0439849999999999E-3</c:v>
                </c:pt>
                <c:pt idx="20049">
                  <c:v>3.043994E-3</c:v>
                </c:pt>
                <c:pt idx="20050">
                  <c:v>3.046726E-3</c:v>
                </c:pt>
                <c:pt idx="20051">
                  <c:v>3.0470110000000001E-3</c:v>
                </c:pt>
                <c:pt idx="20052">
                  <c:v>3.0468729999999999E-3</c:v>
                </c:pt>
                <c:pt idx="20053">
                  <c:v>3.046909E-3</c:v>
                </c:pt>
                <c:pt idx="20054">
                  <c:v>3.047124E-3</c:v>
                </c:pt>
                <c:pt idx="20055">
                  <c:v>3.0472030000000001E-3</c:v>
                </c:pt>
                <c:pt idx="20056">
                  <c:v>3.0471080000000002E-3</c:v>
                </c:pt>
                <c:pt idx="20057">
                  <c:v>3.0472580000000002E-3</c:v>
                </c:pt>
                <c:pt idx="20058">
                  <c:v>3.0475329999999998E-3</c:v>
                </c:pt>
                <c:pt idx="20059">
                  <c:v>3.047311E-3</c:v>
                </c:pt>
                <c:pt idx="20060">
                  <c:v>3.0472979999999999E-3</c:v>
                </c:pt>
                <c:pt idx="20061">
                  <c:v>3.0469289999999999E-3</c:v>
                </c:pt>
                <c:pt idx="20062">
                  <c:v>3.0467770000000001E-3</c:v>
                </c:pt>
                <c:pt idx="20063">
                  <c:v>3.046544E-3</c:v>
                </c:pt>
                <c:pt idx="20064">
                  <c:v>3.0467290000000002E-3</c:v>
                </c:pt>
                <c:pt idx="20065">
                  <c:v>3.0462589999999999E-3</c:v>
                </c:pt>
                <c:pt idx="20066">
                  <c:v>3.0465219999999999E-3</c:v>
                </c:pt>
                <c:pt idx="20067">
                  <c:v>3.0465280000000002E-3</c:v>
                </c:pt>
                <c:pt idx="20068">
                  <c:v>3.0467060000000002E-3</c:v>
                </c:pt>
                <c:pt idx="20069">
                  <c:v>3.0464440000000001E-3</c:v>
                </c:pt>
                <c:pt idx="20070">
                  <c:v>3.0461889999999999E-3</c:v>
                </c:pt>
                <c:pt idx="20071">
                  <c:v>3.0462699999999998E-3</c:v>
                </c:pt>
                <c:pt idx="20072">
                  <c:v>3.045599E-3</c:v>
                </c:pt>
                <c:pt idx="20073">
                  <c:v>3.045687E-3</c:v>
                </c:pt>
                <c:pt idx="20074">
                  <c:v>3.0454929999999998E-3</c:v>
                </c:pt>
                <c:pt idx="20075">
                  <c:v>3.045234E-3</c:v>
                </c:pt>
                <c:pt idx="20076">
                  <c:v>3.045636E-3</c:v>
                </c:pt>
                <c:pt idx="20077">
                  <c:v>3.0454969999999999E-3</c:v>
                </c:pt>
                <c:pt idx="20078">
                  <c:v>3.0453070000000001E-3</c:v>
                </c:pt>
                <c:pt idx="20079">
                  <c:v>3.0452999999999999E-3</c:v>
                </c:pt>
                <c:pt idx="20080">
                  <c:v>3.0455539999999998E-3</c:v>
                </c:pt>
                <c:pt idx="20081">
                  <c:v>3.0454259999999999E-3</c:v>
                </c:pt>
                <c:pt idx="20082">
                  <c:v>3.0453910000000002E-3</c:v>
                </c:pt>
                <c:pt idx="20083">
                  <c:v>3.045163E-3</c:v>
                </c:pt>
                <c:pt idx="20084">
                  <c:v>3.0452029999999998E-3</c:v>
                </c:pt>
                <c:pt idx="20085">
                  <c:v>3.0450719999999998E-3</c:v>
                </c:pt>
                <c:pt idx="20086">
                  <c:v>3.0452280000000001E-3</c:v>
                </c:pt>
                <c:pt idx="20087">
                  <c:v>3.0452679999999998E-3</c:v>
                </c:pt>
                <c:pt idx="20088">
                  <c:v>3.0450989999999999E-3</c:v>
                </c:pt>
                <c:pt idx="20089">
                  <c:v>3.0451380000000002E-3</c:v>
                </c:pt>
                <c:pt idx="20090">
                  <c:v>3.045234E-3</c:v>
                </c:pt>
                <c:pt idx="20091">
                  <c:v>3.0451409999999999E-3</c:v>
                </c:pt>
                <c:pt idx="20092">
                  <c:v>3.0453849999999998E-3</c:v>
                </c:pt>
                <c:pt idx="20093">
                  <c:v>3.0451549999999999E-3</c:v>
                </c:pt>
                <c:pt idx="20094">
                  <c:v>3.0452949999999999E-3</c:v>
                </c:pt>
                <c:pt idx="20095">
                  <c:v>3.0452320000000001E-3</c:v>
                </c:pt>
                <c:pt idx="20096">
                  <c:v>3.0452880000000002E-3</c:v>
                </c:pt>
                <c:pt idx="20097">
                  <c:v>3.0454140000000002E-3</c:v>
                </c:pt>
                <c:pt idx="20098">
                  <c:v>3.0454570000000001E-3</c:v>
                </c:pt>
                <c:pt idx="20099">
                  <c:v>3.0454760000000001E-3</c:v>
                </c:pt>
                <c:pt idx="20100">
                  <c:v>3.0452919999999998E-3</c:v>
                </c:pt>
                <c:pt idx="20101">
                  <c:v>3.0454169999999999E-3</c:v>
                </c:pt>
                <c:pt idx="20102">
                  <c:v>3.0455399999999998E-3</c:v>
                </c:pt>
                <c:pt idx="20103">
                  <c:v>3.0458019999999998E-3</c:v>
                </c:pt>
                <c:pt idx="20104">
                  <c:v>3.046015E-3</c:v>
                </c:pt>
                <c:pt idx="20105">
                  <c:v>3.0484319999999998E-3</c:v>
                </c:pt>
                <c:pt idx="20106">
                  <c:v>3.0479330000000001E-3</c:v>
                </c:pt>
                <c:pt idx="20107">
                  <c:v>3.0484000000000002E-3</c:v>
                </c:pt>
                <c:pt idx="20108">
                  <c:v>3.048781E-3</c:v>
                </c:pt>
                <c:pt idx="20109">
                  <c:v>3.0485439999999998E-3</c:v>
                </c:pt>
                <c:pt idx="20110">
                  <c:v>3.0486100000000002E-3</c:v>
                </c:pt>
                <c:pt idx="20111">
                  <c:v>3.0486810000000001E-3</c:v>
                </c:pt>
                <c:pt idx="20112">
                  <c:v>3.0489459999999999E-3</c:v>
                </c:pt>
                <c:pt idx="20113">
                  <c:v>3.0488410000000001E-3</c:v>
                </c:pt>
                <c:pt idx="20114">
                  <c:v>3.0487119999999999E-3</c:v>
                </c:pt>
                <c:pt idx="20115">
                  <c:v>3.0488970000000001E-3</c:v>
                </c:pt>
                <c:pt idx="20116">
                  <c:v>3.049965E-3</c:v>
                </c:pt>
                <c:pt idx="20117">
                  <c:v>3.0500530000000001E-3</c:v>
                </c:pt>
                <c:pt idx="20118">
                  <c:v>3.049997E-3</c:v>
                </c:pt>
                <c:pt idx="20119">
                  <c:v>3.0503100000000001E-3</c:v>
                </c:pt>
                <c:pt idx="20120">
                  <c:v>3.0501500000000002E-3</c:v>
                </c:pt>
                <c:pt idx="20121">
                  <c:v>3.0501830000000001E-3</c:v>
                </c:pt>
                <c:pt idx="20122">
                  <c:v>3.050601E-3</c:v>
                </c:pt>
                <c:pt idx="20123">
                  <c:v>3.050704E-3</c:v>
                </c:pt>
                <c:pt idx="20124">
                  <c:v>3.0506830000000002E-3</c:v>
                </c:pt>
                <c:pt idx="20125">
                  <c:v>3.051003E-3</c:v>
                </c:pt>
                <c:pt idx="20126">
                  <c:v>3.050999E-3</c:v>
                </c:pt>
                <c:pt idx="20127">
                  <c:v>3.0540849999999998E-3</c:v>
                </c:pt>
                <c:pt idx="20128">
                  <c:v>3.0544169999999998E-3</c:v>
                </c:pt>
                <c:pt idx="20129">
                  <c:v>3.0544449999999998E-3</c:v>
                </c:pt>
                <c:pt idx="20130">
                  <c:v>3.0546929999999998E-3</c:v>
                </c:pt>
                <c:pt idx="20131">
                  <c:v>3.0543850000000002E-3</c:v>
                </c:pt>
                <c:pt idx="20132">
                  <c:v>3.0547360000000002E-3</c:v>
                </c:pt>
                <c:pt idx="20133">
                  <c:v>3.054794E-3</c:v>
                </c:pt>
                <c:pt idx="20134">
                  <c:v>3.0544999999999999E-3</c:v>
                </c:pt>
                <c:pt idx="20135">
                  <c:v>3.0553059999999998E-3</c:v>
                </c:pt>
                <c:pt idx="20136">
                  <c:v>3.0549689999999998E-3</c:v>
                </c:pt>
                <c:pt idx="20137">
                  <c:v>3.0551110000000001E-3</c:v>
                </c:pt>
                <c:pt idx="20138">
                  <c:v>3.057447E-3</c:v>
                </c:pt>
                <c:pt idx="20139">
                  <c:v>3.0578020000000001E-3</c:v>
                </c:pt>
                <c:pt idx="20140">
                  <c:v>3.057906E-3</c:v>
                </c:pt>
                <c:pt idx="20141">
                  <c:v>3.0572559999999999E-3</c:v>
                </c:pt>
                <c:pt idx="20142">
                  <c:v>3.057878E-3</c:v>
                </c:pt>
                <c:pt idx="20143">
                  <c:v>3.0577479999999999E-3</c:v>
                </c:pt>
                <c:pt idx="20144">
                  <c:v>3.0581509999999998E-3</c:v>
                </c:pt>
                <c:pt idx="20145">
                  <c:v>3.0580780000000001E-3</c:v>
                </c:pt>
                <c:pt idx="20146">
                  <c:v>3.0578110000000001E-3</c:v>
                </c:pt>
                <c:pt idx="20147">
                  <c:v>3.058322E-3</c:v>
                </c:pt>
                <c:pt idx="20148">
                  <c:v>3.0581599999999999E-3</c:v>
                </c:pt>
                <c:pt idx="20149">
                  <c:v>3.0598829999999998E-3</c:v>
                </c:pt>
                <c:pt idx="20150">
                  <c:v>3.060021E-3</c:v>
                </c:pt>
                <c:pt idx="20151">
                  <c:v>3.059904E-3</c:v>
                </c:pt>
                <c:pt idx="20152">
                  <c:v>3.0600710000000001E-3</c:v>
                </c:pt>
                <c:pt idx="20153">
                  <c:v>3.060615E-3</c:v>
                </c:pt>
                <c:pt idx="20154">
                  <c:v>3.0602469999999999E-3</c:v>
                </c:pt>
                <c:pt idx="20155">
                  <c:v>3.0605139999999999E-3</c:v>
                </c:pt>
                <c:pt idx="20156">
                  <c:v>3.060269E-3</c:v>
                </c:pt>
                <c:pt idx="20157">
                  <c:v>3.060292E-3</c:v>
                </c:pt>
                <c:pt idx="20158">
                  <c:v>3.0600100000000002E-3</c:v>
                </c:pt>
                <c:pt idx="20159">
                  <c:v>3.0603509999999998E-3</c:v>
                </c:pt>
                <c:pt idx="20160">
                  <c:v>3.0601230000000001E-3</c:v>
                </c:pt>
                <c:pt idx="20161">
                  <c:v>3.0599569999999999E-3</c:v>
                </c:pt>
                <c:pt idx="20162">
                  <c:v>3.059567E-3</c:v>
                </c:pt>
                <c:pt idx="20163">
                  <c:v>3.0597519999999998E-3</c:v>
                </c:pt>
                <c:pt idx="20164">
                  <c:v>3.060087E-3</c:v>
                </c:pt>
                <c:pt idx="20165">
                  <c:v>3.059698E-3</c:v>
                </c:pt>
                <c:pt idx="20166">
                  <c:v>3.0597699999999999E-3</c:v>
                </c:pt>
                <c:pt idx="20167">
                  <c:v>3.0598219999999998E-3</c:v>
                </c:pt>
                <c:pt idx="20168">
                  <c:v>3.0599490000000002E-3</c:v>
                </c:pt>
                <c:pt idx="20169">
                  <c:v>3.0600900000000001E-3</c:v>
                </c:pt>
                <c:pt idx="20170">
                  <c:v>3.0600829999999999E-3</c:v>
                </c:pt>
                <c:pt idx="20171">
                  <c:v>3.0599059999999998E-3</c:v>
                </c:pt>
                <c:pt idx="20172">
                  <c:v>3.0601389999999999E-3</c:v>
                </c:pt>
                <c:pt idx="20173">
                  <c:v>3.0603420000000002E-3</c:v>
                </c:pt>
                <c:pt idx="20174">
                  <c:v>3.0605720000000001E-3</c:v>
                </c:pt>
                <c:pt idx="20175">
                  <c:v>3.060292E-3</c:v>
                </c:pt>
                <c:pt idx="20176">
                  <c:v>3.0605189999999998E-3</c:v>
                </c:pt>
                <c:pt idx="20177">
                  <c:v>3.0602110000000002E-3</c:v>
                </c:pt>
                <c:pt idx="20178">
                  <c:v>3.0603969999999999E-3</c:v>
                </c:pt>
                <c:pt idx="20179">
                  <c:v>3.0605770000000001E-3</c:v>
                </c:pt>
                <c:pt idx="20180">
                  <c:v>3.0602950000000002E-3</c:v>
                </c:pt>
                <c:pt idx="20181">
                  <c:v>3.060709E-3</c:v>
                </c:pt>
                <c:pt idx="20182">
                  <c:v>3.0628539999999998E-3</c:v>
                </c:pt>
                <c:pt idx="20183">
                  <c:v>3.0631740000000001E-3</c:v>
                </c:pt>
                <c:pt idx="20184">
                  <c:v>3.0635549999999999E-3</c:v>
                </c:pt>
                <c:pt idx="20185">
                  <c:v>3.0634989999999999E-3</c:v>
                </c:pt>
                <c:pt idx="20186">
                  <c:v>3.063802E-3</c:v>
                </c:pt>
                <c:pt idx="20187">
                  <c:v>3.0637400000000001E-3</c:v>
                </c:pt>
                <c:pt idx="20188">
                  <c:v>3.06413E-3</c:v>
                </c:pt>
                <c:pt idx="20189">
                  <c:v>3.0645820000000002E-3</c:v>
                </c:pt>
                <c:pt idx="20190">
                  <c:v>3.0646139999999998E-3</c:v>
                </c:pt>
                <c:pt idx="20191">
                  <c:v>3.0645770000000002E-3</c:v>
                </c:pt>
                <c:pt idx="20192">
                  <c:v>3.0646649999999998E-3</c:v>
                </c:pt>
                <c:pt idx="20193">
                  <c:v>3.066718E-3</c:v>
                </c:pt>
                <c:pt idx="20194">
                  <c:v>3.0670799999999998E-3</c:v>
                </c:pt>
                <c:pt idx="20195">
                  <c:v>3.0671119999999999E-3</c:v>
                </c:pt>
                <c:pt idx="20196">
                  <c:v>3.0671510000000002E-3</c:v>
                </c:pt>
                <c:pt idx="20197">
                  <c:v>3.0675339999999998E-3</c:v>
                </c:pt>
                <c:pt idx="20198">
                  <c:v>3.0678179999999999E-3</c:v>
                </c:pt>
                <c:pt idx="20199">
                  <c:v>3.067298E-3</c:v>
                </c:pt>
                <c:pt idx="20200">
                  <c:v>3.0678849999999998E-3</c:v>
                </c:pt>
                <c:pt idx="20201">
                  <c:v>3.0677220000000002E-3</c:v>
                </c:pt>
                <c:pt idx="20202">
                  <c:v>3.067822E-3</c:v>
                </c:pt>
                <c:pt idx="20203">
                  <c:v>3.067902E-3</c:v>
                </c:pt>
                <c:pt idx="20204">
                  <c:v>3.0682470000000001E-3</c:v>
                </c:pt>
                <c:pt idx="20205">
                  <c:v>3.068318E-3</c:v>
                </c:pt>
                <c:pt idx="20206">
                  <c:v>3.0681179999999999E-3</c:v>
                </c:pt>
                <c:pt idx="20207">
                  <c:v>3.0683389999999998E-3</c:v>
                </c:pt>
                <c:pt idx="20208">
                  <c:v>3.0685450000000002E-3</c:v>
                </c:pt>
                <c:pt idx="20209">
                  <c:v>3.0684340000000001E-3</c:v>
                </c:pt>
                <c:pt idx="20210">
                  <c:v>3.068557E-3</c:v>
                </c:pt>
                <c:pt idx="20211">
                  <c:v>3.068627E-3</c:v>
                </c:pt>
                <c:pt idx="20212">
                  <c:v>3.0687050000000001E-3</c:v>
                </c:pt>
                <c:pt idx="20213">
                  <c:v>3.0683440000000002E-3</c:v>
                </c:pt>
                <c:pt idx="20214">
                  <c:v>3.0688529999999999E-3</c:v>
                </c:pt>
                <c:pt idx="20215">
                  <c:v>3.0689129999999999E-3</c:v>
                </c:pt>
                <c:pt idx="20216">
                  <c:v>3.0686789999999999E-3</c:v>
                </c:pt>
                <c:pt idx="20217">
                  <c:v>3.0685E-3</c:v>
                </c:pt>
                <c:pt idx="20218">
                  <c:v>3.0686609999999999E-3</c:v>
                </c:pt>
                <c:pt idx="20219">
                  <c:v>3.0685690000000002E-3</c:v>
                </c:pt>
                <c:pt idx="20220">
                  <c:v>3.0686530000000002E-3</c:v>
                </c:pt>
                <c:pt idx="20221">
                  <c:v>3.068468E-3</c:v>
                </c:pt>
                <c:pt idx="20222">
                  <c:v>3.0686369999999999E-3</c:v>
                </c:pt>
                <c:pt idx="20223">
                  <c:v>3.0684739999999999E-3</c:v>
                </c:pt>
                <c:pt idx="20224">
                  <c:v>3.0683310000000001E-3</c:v>
                </c:pt>
                <c:pt idx="20225">
                  <c:v>3.0686709999999998E-3</c:v>
                </c:pt>
                <c:pt idx="20226">
                  <c:v>3.067738E-3</c:v>
                </c:pt>
                <c:pt idx="20227">
                  <c:v>3.0680009999999999E-3</c:v>
                </c:pt>
                <c:pt idx="20228">
                  <c:v>3.0680059999999999E-3</c:v>
                </c:pt>
                <c:pt idx="20229">
                  <c:v>3.0680109999999998E-3</c:v>
                </c:pt>
                <c:pt idx="20230">
                  <c:v>3.0679370000000002E-3</c:v>
                </c:pt>
                <c:pt idx="20231">
                  <c:v>3.0679190000000001E-3</c:v>
                </c:pt>
                <c:pt idx="20232">
                  <c:v>3.067499E-3</c:v>
                </c:pt>
                <c:pt idx="20233">
                  <c:v>3.0675820000000001E-3</c:v>
                </c:pt>
                <c:pt idx="20234">
                  <c:v>3.0676900000000001E-3</c:v>
                </c:pt>
                <c:pt idx="20235">
                  <c:v>3.0674790000000001E-3</c:v>
                </c:pt>
                <c:pt idx="20236">
                  <c:v>3.0675139999999999E-3</c:v>
                </c:pt>
                <c:pt idx="20237">
                  <c:v>3.0678020000000001E-3</c:v>
                </c:pt>
                <c:pt idx="20238">
                  <c:v>3.067859E-3</c:v>
                </c:pt>
                <c:pt idx="20239">
                  <c:v>3.0674080000000002E-3</c:v>
                </c:pt>
                <c:pt idx="20240">
                  <c:v>3.0675730000000001E-3</c:v>
                </c:pt>
                <c:pt idx="20241">
                  <c:v>3.067859E-3</c:v>
                </c:pt>
                <c:pt idx="20242">
                  <c:v>3.0675910000000002E-3</c:v>
                </c:pt>
                <c:pt idx="20243">
                  <c:v>3.0674109999999999E-3</c:v>
                </c:pt>
                <c:pt idx="20244">
                  <c:v>3.0676610000000002E-3</c:v>
                </c:pt>
                <c:pt idx="20245">
                  <c:v>3.0678960000000001E-3</c:v>
                </c:pt>
                <c:pt idx="20246">
                  <c:v>3.0676840000000002E-3</c:v>
                </c:pt>
                <c:pt idx="20247">
                  <c:v>3.0680400000000002E-3</c:v>
                </c:pt>
                <c:pt idx="20248">
                  <c:v>3.0680299999999998E-3</c:v>
                </c:pt>
                <c:pt idx="20249">
                  <c:v>3.0679090000000002E-3</c:v>
                </c:pt>
                <c:pt idx="20250">
                  <c:v>3.067616E-3</c:v>
                </c:pt>
                <c:pt idx="20251">
                  <c:v>3.0677090000000001E-3</c:v>
                </c:pt>
                <c:pt idx="20252">
                  <c:v>3.0676449999999999E-3</c:v>
                </c:pt>
                <c:pt idx="20253">
                  <c:v>3.0681910000000001E-3</c:v>
                </c:pt>
                <c:pt idx="20254">
                  <c:v>3.067639E-3</c:v>
                </c:pt>
                <c:pt idx="20255">
                  <c:v>3.0679219999999998E-3</c:v>
                </c:pt>
                <c:pt idx="20256">
                  <c:v>3.0674919999999998E-3</c:v>
                </c:pt>
                <c:pt idx="20257">
                  <c:v>3.067616E-3</c:v>
                </c:pt>
                <c:pt idx="20258">
                  <c:v>3.067883E-3</c:v>
                </c:pt>
                <c:pt idx="20259">
                  <c:v>3.0679240000000001E-3</c:v>
                </c:pt>
                <c:pt idx="20260">
                  <c:v>3.0676779999999999E-3</c:v>
                </c:pt>
                <c:pt idx="20261">
                  <c:v>3.067682E-3</c:v>
                </c:pt>
                <c:pt idx="20262">
                  <c:v>3.067565E-3</c:v>
                </c:pt>
                <c:pt idx="20263">
                  <c:v>3.067817E-3</c:v>
                </c:pt>
                <c:pt idx="20264">
                  <c:v>3.0677999999999999E-3</c:v>
                </c:pt>
                <c:pt idx="20265">
                  <c:v>3.0675450000000001E-3</c:v>
                </c:pt>
                <c:pt idx="20266">
                  <c:v>3.06771E-3</c:v>
                </c:pt>
                <c:pt idx="20267">
                  <c:v>3.0677740000000001E-3</c:v>
                </c:pt>
                <c:pt idx="20268">
                  <c:v>3.067897E-3</c:v>
                </c:pt>
                <c:pt idx="20269">
                  <c:v>3.0677289999999999E-3</c:v>
                </c:pt>
                <c:pt idx="20270">
                  <c:v>3.0674529999999999E-3</c:v>
                </c:pt>
                <c:pt idx="20271">
                  <c:v>3.0670990000000002E-3</c:v>
                </c:pt>
                <c:pt idx="20272">
                  <c:v>3.067513E-3</c:v>
                </c:pt>
                <c:pt idx="20273">
                  <c:v>3.0674959999999999E-3</c:v>
                </c:pt>
                <c:pt idx="20274">
                  <c:v>3.0675419999999999E-3</c:v>
                </c:pt>
                <c:pt idx="20275">
                  <c:v>3.0676570000000001E-3</c:v>
                </c:pt>
                <c:pt idx="20276">
                  <c:v>3.0673190000000002E-3</c:v>
                </c:pt>
                <c:pt idx="20277">
                  <c:v>3.067466E-3</c:v>
                </c:pt>
                <c:pt idx="20278">
                  <c:v>3.0673129999999999E-3</c:v>
                </c:pt>
                <c:pt idx="20279">
                  <c:v>3.0674600000000002E-3</c:v>
                </c:pt>
                <c:pt idx="20280">
                  <c:v>3.0675699999999999E-3</c:v>
                </c:pt>
                <c:pt idx="20281">
                  <c:v>3.0674959999999999E-3</c:v>
                </c:pt>
                <c:pt idx="20282">
                  <c:v>3.067214E-3</c:v>
                </c:pt>
                <c:pt idx="20283">
                  <c:v>3.0672080000000001E-3</c:v>
                </c:pt>
                <c:pt idx="20284">
                  <c:v>3.067363E-3</c:v>
                </c:pt>
                <c:pt idx="20285">
                  <c:v>3.0673359999999999E-3</c:v>
                </c:pt>
                <c:pt idx="20286">
                  <c:v>3.0675479999999998E-3</c:v>
                </c:pt>
                <c:pt idx="20287">
                  <c:v>3.0676900000000001E-3</c:v>
                </c:pt>
                <c:pt idx="20288">
                  <c:v>3.0673990000000002E-3</c:v>
                </c:pt>
                <c:pt idx="20289">
                  <c:v>3.067345E-3</c:v>
                </c:pt>
                <c:pt idx="20290">
                  <c:v>3.0671990000000001E-3</c:v>
                </c:pt>
                <c:pt idx="20291">
                  <c:v>3.0672680000000002E-3</c:v>
                </c:pt>
                <c:pt idx="20292">
                  <c:v>3.0676470000000002E-3</c:v>
                </c:pt>
                <c:pt idx="20293">
                  <c:v>3.0674209999999999E-3</c:v>
                </c:pt>
                <c:pt idx="20294">
                  <c:v>3.0676599999999998E-3</c:v>
                </c:pt>
                <c:pt idx="20295">
                  <c:v>3.0672490000000002E-3</c:v>
                </c:pt>
                <c:pt idx="20296">
                  <c:v>3.0674560000000001E-3</c:v>
                </c:pt>
                <c:pt idx="20297">
                  <c:v>3.0675350000000001E-3</c:v>
                </c:pt>
                <c:pt idx="20298">
                  <c:v>3.0675910000000002E-3</c:v>
                </c:pt>
                <c:pt idx="20299">
                  <c:v>3.067808E-3</c:v>
                </c:pt>
                <c:pt idx="20300">
                  <c:v>3.0675070000000001E-3</c:v>
                </c:pt>
                <c:pt idx="20301">
                  <c:v>3.0676610000000002E-3</c:v>
                </c:pt>
                <c:pt idx="20302">
                  <c:v>3.0680360000000001E-3</c:v>
                </c:pt>
                <c:pt idx="20303">
                  <c:v>3.0677629999999998E-3</c:v>
                </c:pt>
                <c:pt idx="20304">
                  <c:v>3.0675339999999998E-3</c:v>
                </c:pt>
                <c:pt idx="20305">
                  <c:v>3.0675989999999998E-3</c:v>
                </c:pt>
                <c:pt idx="20306">
                  <c:v>3.0676570000000001E-3</c:v>
                </c:pt>
                <c:pt idx="20307">
                  <c:v>3.0679909999999999E-3</c:v>
                </c:pt>
                <c:pt idx="20308">
                  <c:v>3.067691E-3</c:v>
                </c:pt>
                <c:pt idx="20309">
                  <c:v>3.067878E-3</c:v>
                </c:pt>
                <c:pt idx="20310">
                  <c:v>3.0677479999999999E-3</c:v>
                </c:pt>
                <c:pt idx="20311">
                  <c:v>3.0677399999999998E-3</c:v>
                </c:pt>
                <c:pt idx="20312">
                  <c:v>3.0677740000000001E-3</c:v>
                </c:pt>
                <c:pt idx="20313">
                  <c:v>3.067686E-3</c:v>
                </c:pt>
                <c:pt idx="20314">
                  <c:v>3.0677370000000001E-3</c:v>
                </c:pt>
                <c:pt idx="20315">
                  <c:v>3.0679599999999998E-3</c:v>
                </c:pt>
                <c:pt idx="20316">
                  <c:v>3.0680820000000002E-3</c:v>
                </c:pt>
                <c:pt idx="20317">
                  <c:v>3.06815E-3</c:v>
                </c:pt>
                <c:pt idx="20318">
                  <c:v>3.0680220000000001E-3</c:v>
                </c:pt>
                <c:pt idx="20319">
                  <c:v>3.067944E-3</c:v>
                </c:pt>
                <c:pt idx="20320">
                  <c:v>3.067962E-3</c:v>
                </c:pt>
                <c:pt idx="20321">
                  <c:v>3.068276E-3</c:v>
                </c:pt>
                <c:pt idx="20322">
                  <c:v>3.068248E-3</c:v>
                </c:pt>
                <c:pt idx="20323">
                  <c:v>3.06807E-3</c:v>
                </c:pt>
                <c:pt idx="20324">
                  <c:v>3.0680600000000001E-3</c:v>
                </c:pt>
                <c:pt idx="20325">
                  <c:v>3.069853E-3</c:v>
                </c:pt>
                <c:pt idx="20326">
                  <c:v>3.0697540000000001E-3</c:v>
                </c:pt>
                <c:pt idx="20327">
                  <c:v>3.0701449999999998E-3</c:v>
                </c:pt>
                <c:pt idx="20328">
                  <c:v>3.0704320000000001E-3</c:v>
                </c:pt>
                <c:pt idx="20329">
                  <c:v>3.0707339999999999E-3</c:v>
                </c:pt>
                <c:pt idx="20330">
                  <c:v>3.0706409999999998E-3</c:v>
                </c:pt>
                <c:pt idx="20331">
                  <c:v>3.0713200000000002E-3</c:v>
                </c:pt>
                <c:pt idx="20332">
                  <c:v>3.0716039999999999E-3</c:v>
                </c:pt>
                <c:pt idx="20333">
                  <c:v>3.0719699999999998E-3</c:v>
                </c:pt>
                <c:pt idx="20334">
                  <c:v>3.0719850000000002E-3</c:v>
                </c:pt>
                <c:pt idx="20335">
                  <c:v>3.0725539999999999E-3</c:v>
                </c:pt>
                <c:pt idx="20336">
                  <c:v>3.0757559999999998E-3</c:v>
                </c:pt>
                <c:pt idx="20337">
                  <c:v>3.0761230000000001E-3</c:v>
                </c:pt>
                <c:pt idx="20338">
                  <c:v>3.0759099999999998E-3</c:v>
                </c:pt>
                <c:pt idx="20339">
                  <c:v>3.076049E-3</c:v>
                </c:pt>
                <c:pt idx="20340">
                  <c:v>3.0762440000000001E-3</c:v>
                </c:pt>
                <c:pt idx="20341">
                  <c:v>3.076081E-3</c:v>
                </c:pt>
                <c:pt idx="20342">
                  <c:v>3.076381E-3</c:v>
                </c:pt>
                <c:pt idx="20343">
                  <c:v>3.0765979999999998E-3</c:v>
                </c:pt>
                <c:pt idx="20344">
                  <c:v>3.076334E-3</c:v>
                </c:pt>
                <c:pt idx="20345">
                  <c:v>3.0763230000000002E-3</c:v>
                </c:pt>
                <c:pt idx="20346">
                  <c:v>3.0766499999999998E-3</c:v>
                </c:pt>
                <c:pt idx="20347">
                  <c:v>3.0756859999999998E-3</c:v>
                </c:pt>
                <c:pt idx="20348">
                  <c:v>3.0760689999999999E-3</c:v>
                </c:pt>
                <c:pt idx="20349">
                  <c:v>3.0759509999999999E-3</c:v>
                </c:pt>
                <c:pt idx="20350">
                  <c:v>3.075721E-3</c:v>
                </c:pt>
                <c:pt idx="20351">
                  <c:v>3.0756830000000001E-3</c:v>
                </c:pt>
                <c:pt idx="20352">
                  <c:v>3.0754749999999998E-3</c:v>
                </c:pt>
                <c:pt idx="20353">
                  <c:v>3.0757839999999998E-3</c:v>
                </c:pt>
                <c:pt idx="20354">
                  <c:v>3.0755280000000001E-3</c:v>
                </c:pt>
                <c:pt idx="20355">
                  <c:v>3.075576E-3</c:v>
                </c:pt>
                <c:pt idx="20356">
                  <c:v>3.075627E-3</c:v>
                </c:pt>
                <c:pt idx="20357">
                  <c:v>3.0755079999999998E-3</c:v>
                </c:pt>
                <c:pt idx="20358">
                  <c:v>3.0743020000000001E-3</c:v>
                </c:pt>
                <c:pt idx="20359">
                  <c:v>3.0741760000000001E-3</c:v>
                </c:pt>
                <c:pt idx="20360">
                  <c:v>3.0741140000000002E-3</c:v>
                </c:pt>
                <c:pt idx="20361">
                  <c:v>3.07406E-3</c:v>
                </c:pt>
                <c:pt idx="20362">
                  <c:v>3.0740110000000002E-3</c:v>
                </c:pt>
                <c:pt idx="20363">
                  <c:v>3.073933E-3</c:v>
                </c:pt>
                <c:pt idx="20364">
                  <c:v>3.0737440000000002E-3</c:v>
                </c:pt>
                <c:pt idx="20365">
                  <c:v>3.0740490000000001E-3</c:v>
                </c:pt>
                <c:pt idx="20366">
                  <c:v>3.073812E-3</c:v>
                </c:pt>
                <c:pt idx="20367">
                  <c:v>3.073686E-3</c:v>
                </c:pt>
                <c:pt idx="20368">
                  <c:v>3.0737469999999999E-3</c:v>
                </c:pt>
                <c:pt idx="20369">
                  <c:v>3.0727570000000002E-3</c:v>
                </c:pt>
                <c:pt idx="20370">
                  <c:v>3.0727950000000001E-3</c:v>
                </c:pt>
                <c:pt idx="20371">
                  <c:v>3.0729160000000002E-3</c:v>
                </c:pt>
                <c:pt idx="20372">
                  <c:v>3.0727139999999998E-3</c:v>
                </c:pt>
                <c:pt idx="20373">
                  <c:v>3.0728650000000001E-3</c:v>
                </c:pt>
                <c:pt idx="20374">
                  <c:v>3.0725930000000002E-3</c:v>
                </c:pt>
                <c:pt idx="20375">
                  <c:v>3.072591E-3</c:v>
                </c:pt>
                <c:pt idx="20376">
                  <c:v>3.072787E-3</c:v>
                </c:pt>
                <c:pt idx="20377">
                  <c:v>3.0727079999999999E-3</c:v>
                </c:pt>
                <c:pt idx="20378">
                  <c:v>3.0726059999999999E-3</c:v>
                </c:pt>
                <c:pt idx="20379">
                  <c:v>3.0724659999999998E-3</c:v>
                </c:pt>
                <c:pt idx="20380">
                  <c:v>3.0720270000000002E-3</c:v>
                </c:pt>
                <c:pt idx="20381">
                  <c:v>3.0718239999999999E-3</c:v>
                </c:pt>
                <c:pt idx="20382">
                  <c:v>3.0718400000000002E-3</c:v>
                </c:pt>
                <c:pt idx="20383">
                  <c:v>3.071453E-3</c:v>
                </c:pt>
                <c:pt idx="20384">
                  <c:v>3.0714789999999998E-3</c:v>
                </c:pt>
                <c:pt idx="20385">
                  <c:v>3.0714129999999998E-3</c:v>
                </c:pt>
                <c:pt idx="20386">
                  <c:v>3.0715959999999998E-3</c:v>
                </c:pt>
                <c:pt idx="20387">
                  <c:v>3.0711039999999998E-3</c:v>
                </c:pt>
                <c:pt idx="20388">
                  <c:v>3.0711950000000001E-3</c:v>
                </c:pt>
                <c:pt idx="20389">
                  <c:v>3.0714039999999998E-3</c:v>
                </c:pt>
                <c:pt idx="20390">
                  <c:v>3.0711559999999998E-3</c:v>
                </c:pt>
                <c:pt idx="20391">
                  <c:v>3.0696999999999999E-3</c:v>
                </c:pt>
                <c:pt idx="20392">
                  <c:v>3.0699920000000001E-3</c:v>
                </c:pt>
                <c:pt idx="20393">
                  <c:v>3.069839E-3</c:v>
                </c:pt>
                <c:pt idx="20394">
                  <c:v>3.0700839999999998E-3</c:v>
                </c:pt>
                <c:pt idx="20395">
                  <c:v>3.0700720000000001E-3</c:v>
                </c:pt>
                <c:pt idx="20396">
                  <c:v>3.0696180000000001E-3</c:v>
                </c:pt>
                <c:pt idx="20397">
                  <c:v>3.069741E-3</c:v>
                </c:pt>
                <c:pt idx="20398">
                  <c:v>3.069488E-3</c:v>
                </c:pt>
                <c:pt idx="20399">
                  <c:v>3.0696930000000001E-3</c:v>
                </c:pt>
                <c:pt idx="20400">
                  <c:v>3.0696460000000001E-3</c:v>
                </c:pt>
                <c:pt idx="20401">
                  <c:v>3.0693700000000001E-3</c:v>
                </c:pt>
                <c:pt idx="20402">
                  <c:v>3.0688619999999999E-3</c:v>
                </c:pt>
                <c:pt idx="20403">
                  <c:v>3.0687850000000001E-3</c:v>
                </c:pt>
                <c:pt idx="20404">
                  <c:v>3.068969E-3</c:v>
                </c:pt>
                <c:pt idx="20405">
                  <c:v>3.068852E-3</c:v>
                </c:pt>
                <c:pt idx="20406">
                  <c:v>3.068837E-3</c:v>
                </c:pt>
                <c:pt idx="20407">
                  <c:v>3.0688209999999998E-3</c:v>
                </c:pt>
                <c:pt idx="20408">
                  <c:v>3.068828E-3</c:v>
                </c:pt>
                <c:pt idx="20409">
                  <c:v>3.0689950000000001E-3</c:v>
                </c:pt>
                <c:pt idx="20410">
                  <c:v>3.0689480000000002E-3</c:v>
                </c:pt>
                <c:pt idx="20411">
                  <c:v>3.0687140000000002E-3</c:v>
                </c:pt>
                <c:pt idx="20412">
                  <c:v>3.0688270000000001E-3</c:v>
                </c:pt>
                <c:pt idx="20413">
                  <c:v>3.068304E-3</c:v>
                </c:pt>
                <c:pt idx="20414">
                  <c:v>3.0682779999999998E-3</c:v>
                </c:pt>
                <c:pt idx="20415">
                  <c:v>3.0682650000000001E-3</c:v>
                </c:pt>
                <c:pt idx="20416">
                  <c:v>3.0679769999999999E-3</c:v>
                </c:pt>
                <c:pt idx="20417">
                  <c:v>3.0679050000000001E-3</c:v>
                </c:pt>
                <c:pt idx="20418">
                  <c:v>3.068079E-3</c:v>
                </c:pt>
                <c:pt idx="20419">
                  <c:v>3.0682840000000001E-3</c:v>
                </c:pt>
                <c:pt idx="20420">
                  <c:v>3.0679570000000001E-3</c:v>
                </c:pt>
                <c:pt idx="20421">
                  <c:v>3.0681269999999999E-3</c:v>
                </c:pt>
                <c:pt idx="20422">
                  <c:v>3.0679819999999999E-3</c:v>
                </c:pt>
                <c:pt idx="20423">
                  <c:v>3.067902E-3</c:v>
                </c:pt>
                <c:pt idx="20424">
                  <c:v>-3.8385820000000001E-4</c:v>
                </c:pt>
                <c:pt idx="20425">
                  <c:v>-3.8384139999999997E-4</c:v>
                </c:pt>
                <c:pt idx="20426">
                  <c:v>-3.8385570000000003E-4</c:v>
                </c:pt>
                <c:pt idx="20427">
                  <c:v>-3.8390910000000002E-4</c:v>
                </c:pt>
                <c:pt idx="20428">
                  <c:v>-3.8384470000000001E-4</c:v>
                </c:pt>
                <c:pt idx="20429">
                  <c:v>-3.8369540000000001E-4</c:v>
                </c:pt>
                <c:pt idx="20430">
                  <c:v>-3.8370759999999999E-4</c:v>
                </c:pt>
                <c:pt idx="20431">
                  <c:v>-3.8356129999999998E-4</c:v>
                </c:pt>
                <c:pt idx="20432">
                  <c:v>-3.836043E-4</c:v>
                </c:pt>
                <c:pt idx="20433">
                  <c:v>-3.8344939999999998E-4</c:v>
                </c:pt>
                <c:pt idx="20434">
                  <c:v>-3.8356140000000001E-4</c:v>
                </c:pt>
                <c:pt idx="20435">
                  <c:v>-3.8298180000000001E-4</c:v>
                </c:pt>
                <c:pt idx="20436">
                  <c:v>-3.8303799999999999E-4</c:v>
                </c:pt>
                <c:pt idx="20437">
                  <c:v>-3.8306910000000002E-4</c:v>
                </c:pt>
                <c:pt idx="20438">
                  <c:v>-3.8296670000000001E-4</c:v>
                </c:pt>
                <c:pt idx="20439">
                  <c:v>-3.8299869999999998E-4</c:v>
                </c:pt>
                <c:pt idx="20440">
                  <c:v>-3.830471E-4</c:v>
                </c:pt>
                <c:pt idx="20441">
                  <c:v>-3.828735E-4</c:v>
                </c:pt>
                <c:pt idx="20442">
                  <c:v>-3.8283799999999998E-4</c:v>
                </c:pt>
                <c:pt idx="20443">
                  <c:v>-3.828266E-4</c:v>
                </c:pt>
                <c:pt idx="20444">
                  <c:v>-3.8284350000000001E-4</c:v>
                </c:pt>
                <c:pt idx="20445">
                  <c:v>-3.8271440000000001E-4</c:v>
                </c:pt>
                <c:pt idx="20446">
                  <c:v>-3.8248479999999999E-4</c:v>
                </c:pt>
                <c:pt idx="20447">
                  <c:v>-3.8249509999999998E-4</c:v>
                </c:pt>
                <c:pt idx="20448">
                  <c:v>-3.8251229999999999E-4</c:v>
                </c:pt>
                <c:pt idx="20449">
                  <c:v>-3.8242400000000002E-4</c:v>
                </c:pt>
                <c:pt idx="20450">
                  <c:v>-3.8252309999999999E-4</c:v>
                </c:pt>
                <c:pt idx="20451">
                  <c:v>-3.8245580000000003E-4</c:v>
                </c:pt>
                <c:pt idx="20452">
                  <c:v>-3.8241320000000003E-4</c:v>
                </c:pt>
                <c:pt idx="20453">
                  <c:v>-3.8236349999999999E-4</c:v>
                </c:pt>
                <c:pt idx="20454">
                  <c:v>-3.8227440000000002E-4</c:v>
                </c:pt>
                <c:pt idx="20455">
                  <c:v>-3.8238729999999998E-4</c:v>
                </c:pt>
                <c:pt idx="20456">
                  <c:v>-3.8239650000000002E-4</c:v>
                </c:pt>
                <c:pt idx="20457">
                  <c:v>-3.8216619999999999E-4</c:v>
                </c:pt>
                <c:pt idx="20458">
                  <c:v>-3.8210559999999998E-4</c:v>
                </c:pt>
                <c:pt idx="20459">
                  <c:v>-3.8210060000000001E-4</c:v>
                </c:pt>
                <c:pt idx="20460">
                  <c:v>-3.82178E-4</c:v>
                </c:pt>
                <c:pt idx="20461">
                  <c:v>-3.8206509999999999E-4</c:v>
                </c:pt>
                <c:pt idx="20462">
                  <c:v>-3.8208980000000001E-4</c:v>
                </c:pt>
                <c:pt idx="20463">
                  <c:v>-3.8206319999999999E-4</c:v>
                </c:pt>
                <c:pt idx="20464">
                  <c:v>-3.8206889999999998E-4</c:v>
                </c:pt>
                <c:pt idx="20465">
                  <c:v>-3.8202169999999999E-4</c:v>
                </c:pt>
                <c:pt idx="20466">
                  <c:v>-3.8198110000000002E-4</c:v>
                </c:pt>
                <c:pt idx="20467">
                  <c:v>-3.8203089999999998E-4</c:v>
                </c:pt>
                <c:pt idx="20468">
                  <c:v>-3.817491E-4</c:v>
                </c:pt>
                <c:pt idx="20469">
                  <c:v>-3.8183919999999999E-4</c:v>
                </c:pt>
                <c:pt idx="20470">
                  <c:v>-3.8182119999999998E-4</c:v>
                </c:pt>
                <c:pt idx="20471">
                  <c:v>-3.8183249999999998E-4</c:v>
                </c:pt>
                <c:pt idx="20472">
                  <c:v>-3.8182389999999997E-4</c:v>
                </c:pt>
                <c:pt idx="20473">
                  <c:v>-3.8186589999999999E-4</c:v>
                </c:pt>
                <c:pt idx="20474">
                  <c:v>-3.818068E-4</c:v>
                </c:pt>
                <c:pt idx="20475">
                  <c:v>-3.8176250000000002E-4</c:v>
                </c:pt>
                <c:pt idx="20476">
                  <c:v>-3.817367E-4</c:v>
                </c:pt>
                <c:pt idx="20477">
                  <c:v>-3.8173969999999999E-4</c:v>
                </c:pt>
                <c:pt idx="20478">
                  <c:v>-3.8175710000000002E-4</c:v>
                </c:pt>
                <c:pt idx="20479">
                  <c:v>-3.8165509999999998E-4</c:v>
                </c:pt>
                <c:pt idx="20480">
                  <c:v>-3.8164999999999998E-4</c:v>
                </c:pt>
                <c:pt idx="20481">
                  <c:v>-3.8176189999999997E-4</c:v>
                </c:pt>
                <c:pt idx="20482">
                  <c:v>-3.8173839999999998E-4</c:v>
                </c:pt>
                <c:pt idx="20483">
                  <c:v>-3.8167859999999997E-4</c:v>
                </c:pt>
                <c:pt idx="20484">
                  <c:v>-3.8168659999999999E-4</c:v>
                </c:pt>
                <c:pt idx="20485">
                  <c:v>-3.8166289999999999E-4</c:v>
                </c:pt>
                <c:pt idx="20486">
                  <c:v>-3.8166470000000001E-4</c:v>
                </c:pt>
                <c:pt idx="20487">
                  <c:v>-3.817046E-4</c:v>
                </c:pt>
                <c:pt idx="20488">
                  <c:v>-3.8153219999999998E-4</c:v>
                </c:pt>
                <c:pt idx="20489">
                  <c:v>-3.8165109999999998E-4</c:v>
                </c:pt>
                <c:pt idx="20490">
                  <c:v>-3.816588E-4</c:v>
                </c:pt>
                <c:pt idx="20491">
                  <c:v>-3.8177650000000002E-4</c:v>
                </c:pt>
                <c:pt idx="20492">
                  <c:v>-3.8169620000000001E-4</c:v>
                </c:pt>
                <c:pt idx="20493">
                  <c:v>-3.8171450000000002E-4</c:v>
                </c:pt>
                <c:pt idx="20494">
                  <c:v>-3.816138E-4</c:v>
                </c:pt>
                <c:pt idx="20495">
                  <c:v>-3.8183120000000002E-4</c:v>
                </c:pt>
                <c:pt idx="20496">
                  <c:v>-3.8180339999999998E-4</c:v>
                </c:pt>
                <c:pt idx="20497">
                  <c:v>-3.8175539999999998E-4</c:v>
                </c:pt>
                <c:pt idx="20498">
                  <c:v>-3.8167030000000002E-4</c:v>
                </c:pt>
                <c:pt idx="20499">
                  <c:v>-3.8182050000000001E-4</c:v>
                </c:pt>
                <c:pt idx="20500">
                  <c:v>-3.8178540000000002E-4</c:v>
                </c:pt>
                <c:pt idx="20501">
                  <c:v>-3.819618E-4</c:v>
                </c:pt>
                <c:pt idx="20502">
                  <c:v>-3.8206340000000001E-4</c:v>
                </c:pt>
                <c:pt idx="20503">
                  <c:v>-3.8204420000000002E-4</c:v>
                </c:pt>
                <c:pt idx="20504">
                  <c:v>-3.8200199999999999E-4</c:v>
                </c:pt>
                <c:pt idx="20505">
                  <c:v>-3.8206470000000001E-4</c:v>
                </c:pt>
                <c:pt idx="20506">
                  <c:v>-3.811563E-4</c:v>
                </c:pt>
                <c:pt idx="20507">
                  <c:v>-3.8200940000000002E-4</c:v>
                </c:pt>
                <c:pt idx="20508">
                  <c:v>-3.8210829999999997E-4</c:v>
                </c:pt>
                <c:pt idx="20509">
                  <c:v>-3.8198890000000002E-4</c:v>
                </c:pt>
                <c:pt idx="20510">
                  <c:v>-3.8201020000000002E-4</c:v>
                </c:pt>
                <c:pt idx="20511">
                  <c:v>-3.821583E-4</c:v>
                </c:pt>
                <c:pt idx="20512">
                  <c:v>-3.8213579999999997E-4</c:v>
                </c:pt>
                <c:pt idx="20513">
                  <c:v>-3.821586E-4</c:v>
                </c:pt>
                <c:pt idx="20514">
                  <c:v>-3.8207790000000002E-4</c:v>
                </c:pt>
                <c:pt idx="20515">
                  <c:v>-3.8208010000000001E-4</c:v>
                </c:pt>
                <c:pt idx="20516">
                  <c:v>-3.8205610000000001E-4</c:v>
                </c:pt>
                <c:pt idx="20517">
                  <c:v>-3.821637E-4</c:v>
                </c:pt>
                <c:pt idx="20518">
                  <c:v>-3.8217950000000002E-4</c:v>
                </c:pt>
                <c:pt idx="20519">
                  <c:v>-3.8208820000000001E-4</c:v>
                </c:pt>
                <c:pt idx="20520">
                  <c:v>-3.8208820000000001E-4</c:v>
                </c:pt>
                <c:pt idx="20521">
                  <c:v>1.6778169999999999E-11</c:v>
                </c:pt>
                <c:pt idx="20522">
                  <c:v>2.5678129999999999E-11</c:v>
                </c:pt>
                <c:pt idx="20523">
                  <c:v>2.4562940000000001E-11</c:v>
                </c:pt>
                <c:pt idx="20524">
                  <c:v>2.4562940000000001E-11</c:v>
                </c:pt>
                <c:pt idx="20525">
                  <c:v>2.4562940000000001E-11</c:v>
                </c:pt>
                <c:pt idx="20526">
                  <c:v>2.4562940000000001E-11</c:v>
                </c:pt>
                <c:pt idx="20527">
                  <c:v>2.4562940000000001E-11</c:v>
                </c:pt>
                <c:pt idx="20528">
                  <c:v>2.4562940000000001E-11</c:v>
                </c:pt>
                <c:pt idx="20529">
                  <c:v>2.4562940000000001E-11</c:v>
                </c:pt>
                <c:pt idx="20530">
                  <c:v>2.4562940000000001E-11</c:v>
                </c:pt>
                <c:pt idx="20531">
                  <c:v>2.280204E-11</c:v>
                </c:pt>
                <c:pt idx="20532">
                  <c:v>2.390932E-11</c:v>
                </c:pt>
                <c:pt idx="20533">
                  <c:v>2.2878430000000001E-11</c:v>
                </c:pt>
                <c:pt idx="20534">
                  <c:v>2.2422350000000001E-11</c:v>
                </c:pt>
                <c:pt idx="20535">
                  <c:v>2.45668E-11</c:v>
                </c:pt>
                <c:pt idx="20536">
                  <c:v>2.3829700000000001E-11</c:v>
                </c:pt>
                <c:pt idx="20537">
                  <c:v>2.308814E-11</c:v>
                </c:pt>
                <c:pt idx="20538">
                  <c:v>2.308814E-11</c:v>
                </c:pt>
                <c:pt idx="20539">
                  <c:v>2.308814E-11</c:v>
                </c:pt>
                <c:pt idx="20540">
                  <c:v>2.3202400000000001E-11</c:v>
                </c:pt>
                <c:pt idx="20541">
                  <c:v>2.3184579999999999E-11</c:v>
                </c:pt>
                <c:pt idx="20542">
                  <c:v>2.0458020000000001E-11</c:v>
                </c:pt>
                <c:pt idx="20543">
                  <c:v>2.801729E-11</c:v>
                </c:pt>
                <c:pt idx="20544">
                  <c:v>2.4896840000000001E-11</c:v>
                </c:pt>
                <c:pt idx="20545">
                  <c:v>4.0151540000000002E-11</c:v>
                </c:pt>
                <c:pt idx="20546">
                  <c:v>7.3025829999999999E-12</c:v>
                </c:pt>
                <c:pt idx="20547">
                  <c:v>2.3527179999999999E-11</c:v>
                </c:pt>
                <c:pt idx="20548">
                  <c:v>2.732739E-11</c:v>
                </c:pt>
                <c:pt idx="20549">
                  <c:v>2.3839820000000001E-11</c:v>
                </c:pt>
                <c:pt idx="20550">
                  <c:v>5.1978460000000002E-12</c:v>
                </c:pt>
                <c:pt idx="20551">
                  <c:v>1.5374059999999999E-11</c:v>
                </c:pt>
                <c:pt idx="20552">
                  <c:v>-2.8238540000000001E-11</c:v>
                </c:pt>
                <c:pt idx="20553">
                  <c:v>-6.163986E-12</c:v>
                </c:pt>
                <c:pt idx="20554">
                  <c:v>2.8546709999999998E-11</c:v>
                </c:pt>
                <c:pt idx="20555">
                  <c:v>-2.3410019999999999E-9</c:v>
                </c:pt>
                <c:pt idx="20556">
                  <c:v>-2.0960690000000001E-10</c:v>
                </c:pt>
                <c:pt idx="20557">
                  <c:v>-1.100868E-11</c:v>
                </c:pt>
                <c:pt idx="20558">
                  <c:v>-4.1870429999999996E-12</c:v>
                </c:pt>
                <c:pt idx="20559">
                  <c:v>-1.885542E-12</c:v>
                </c:pt>
                <c:pt idx="20560">
                  <c:v>8.7571360000000001E-12</c:v>
                </c:pt>
                <c:pt idx="20561">
                  <c:v>1.6403740000000001E-12</c:v>
                </c:pt>
                <c:pt idx="20562">
                  <c:v>1.1573250000000001E-11</c:v>
                </c:pt>
                <c:pt idx="20563">
                  <c:v>1.348469E-11</c:v>
                </c:pt>
                <c:pt idx="20564">
                  <c:v>-8.2300650000000006E-12</c:v>
                </c:pt>
                <c:pt idx="20565">
                  <c:v>-1.346274E-11</c:v>
                </c:pt>
                <c:pt idx="20566">
                  <c:v>-2.0083160000000002E-12</c:v>
                </c:pt>
                <c:pt idx="20567">
                  <c:v>-9.1141410000000002E-14</c:v>
                </c:pt>
                <c:pt idx="20568">
                  <c:v>-1.47666E-13</c:v>
                </c:pt>
                <c:pt idx="20569">
                  <c:v>7.2213419999999997E-13</c:v>
                </c:pt>
                <c:pt idx="20570">
                  <c:v>6.0907640000000001E-13</c:v>
                </c:pt>
                <c:pt idx="20571">
                  <c:v>-2.5782210000000001E-12</c:v>
                </c:pt>
                <c:pt idx="20572">
                  <c:v>-7.4249020000000001E-13</c:v>
                </c:pt>
                <c:pt idx="20573">
                  <c:v>-2.4086049999999998E-13</c:v>
                </c:pt>
                <c:pt idx="20574">
                  <c:v>5.0878340000000002E-13</c:v>
                </c:pt>
                <c:pt idx="20575">
                  <c:v>-1.88068E-12</c:v>
                </c:pt>
                <c:pt idx="20576">
                  <c:v>-1.457252E-12</c:v>
                </c:pt>
                <c:pt idx="20577">
                  <c:v>-1.3243489999999999E-12</c:v>
                </c:pt>
                <c:pt idx="20578">
                  <c:v>9.0813270000000003E-13</c:v>
                </c:pt>
                <c:pt idx="20579">
                  <c:v>2.6564760000000001E-12</c:v>
                </c:pt>
                <c:pt idx="20580">
                  <c:v>-1.961313E-12</c:v>
                </c:pt>
                <c:pt idx="20581">
                  <c:v>4.7776250000000001E-12</c:v>
                </c:pt>
                <c:pt idx="20582">
                  <c:v>6.3259919999999997E-12</c:v>
                </c:pt>
                <c:pt idx="20583">
                  <c:v>-1.0188329999999999E-12</c:v>
                </c:pt>
                <c:pt idx="20584">
                  <c:v>-9.8358090000000005E-13</c:v>
                </c:pt>
                <c:pt idx="20585">
                  <c:v>-2.5456030000000001E-12</c:v>
                </c:pt>
                <c:pt idx="20586">
                  <c:v>-2.8543180000000001E-13</c:v>
                </c:pt>
                <c:pt idx="20587">
                  <c:v>3.5560740000000001E-12</c:v>
                </c:pt>
                <c:pt idx="20588">
                  <c:v>9.360927999999999E-13</c:v>
                </c:pt>
                <c:pt idx="20589">
                  <c:v>-6.742154E-13</c:v>
                </c:pt>
                <c:pt idx="20590">
                  <c:v>-2.8454450000000001E-12</c:v>
                </c:pt>
                <c:pt idx="20591">
                  <c:v>7.120035E-13</c:v>
                </c:pt>
                <c:pt idx="20592">
                  <c:v>-9.0276879999999999E-12</c:v>
                </c:pt>
                <c:pt idx="20593">
                  <c:v>8.4795570000000006E-12</c:v>
                </c:pt>
                <c:pt idx="20594">
                  <c:v>-9.8660340000000004E-12</c:v>
                </c:pt>
                <c:pt idx="20595">
                  <c:v>1.445439E-11</c:v>
                </c:pt>
                <c:pt idx="20596">
                  <c:v>8.1738140000000006E-12</c:v>
                </c:pt>
                <c:pt idx="20597">
                  <c:v>8.276136E-12</c:v>
                </c:pt>
                <c:pt idx="20598">
                  <c:v>1.0837759999999999E-11</c:v>
                </c:pt>
                <c:pt idx="20599">
                  <c:v>-2.72409E-12</c:v>
                </c:pt>
                <c:pt idx="20600">
                  <c:v>-1.6366150000000001E-11</c:v>
                </c:pt>
                <c:pt idx="20601">
                  <c:v>-2.12562E-12</c:v>
                </c:pt>
                <c:pt idx="20602">
                  <c:v>5.6166429999999999E-12</c:v>
                </c:pt>
                <c:pt idx="20603">
                  <c:v>5.1688710000000001E-12</c:v>
                </c:pt>
                <c:pt idx="20604">
                  <c:v>-3.3645439999999999E-11</c:v>
                </c:pt>
                <c:pt idx="20605">
                  <c:v>3.2015030000000002E-12</c:v>
                </c:pt>
                <c:pt idx="20606">
                  <c:v>2.4039989999999999E-11</c:v>
                </c:pt>
                <c:pt idx="20607">
                  <c:v>-4.0596100000000003E-12</c:v>
                </c:pt>
                <c:pt idx="20608">
                  <c:v>2.0328750000000001E-11</c:v>
                </c:pt>
                <c:pt idx="20609">
                  <c:v>-1.1071679999999999E-10</c:v>
                </c:pt>
                <c:pt idx="20610">
                  <c:v>-3.9388609999999998E-12</c:v>
                </c:pt>
                <c:pt idx="20611">
                  <c:v>3.347393E-13</c:v>
                </c:pt>
                <c:pt idx="20612">
                  <c:v>1.1667459999999999E-11</c:v>
                </c:pt>
                <c:pt idx="20613">
                  <c:v>2.3467000000000001E-11</c:v>
                </c:pt>
                <c:pt idx="20614">
                  <c:v>2.8426759999999999E-12</c:v>
                </c:pt>
                <c:pt idx="20615">
                  <c:v>-2.4141620000000001E-11</c:v>
                </c:pt>
                <c:pt idx="20616">
                  <c:v>-5.8835900000000004E-12</c:v>
                </c:pt>
                <c:pt idx="20617">
                  <c:v>-2.3701380000000001E-11</c:v>
                </c:pt>
                <c:pt idx="20618">
                  <c:v>-1.5141820000000001E-12</c:v>
                </c:pt>
                <c:pt idx="20619">
                  <c:v>1.8512940000000002E-12</c:v>
                </c:pt>
                <c:pt idx="20620">
                  <c:v>-1.6211170000000001E-11</c:v>
                </c:pt>
                <c:pt idx="20621">
                  <c:v>8.1537560000000007E-12</c:v>
                </c:pt>
                <c:pt idx="20622">
                  <c:v>-3.3511729999999999E-11</c:v>
                </c:pt>
                <c:pt idx="20623">
                  <c:v>-7.3986100000000005E-12</c:v>
                </c:pt>
                <c:pt idx="20624">
                  <c:v>1.129121E-11</c:v>
                </c:pt>
                <c:pt idx="20625">
                  <c:v>5.4028899999999998E-12</c:v>
                </c:pt>
                <c:pt idx="20626">
                  <c:v>1.036912E-11</c:v>
                </c:pt>
                <c:pt idx="20627">
                  <c:v>-1.1332630000000001E-11</c:v>
                </c:pt>
                <c:pt idx="20628">
                  <c:v>-1.0845190000000001E-11</c:v>
                </c:pt>
                <c:pt idx="20629">
                  <c:v>-1.7744759999999999E-13</c:v>
                </c:pt>
                <c:pt idx="20630">
                  <c:v>3.5909240000000001E-12</c:v>
                </c:pt>
                <c:pt idx="20631">
                  <c:v>-6.9804500000000002E-12</c:v>
                </c:pt>
                <c:pt idx="20632">
                  <c:v>1.494209E-11</c:v>
                </c:pt>
                <c:pt idx="20633">
                  <c:v>3.9234099999999998E-11</c:v>
                </c:pt>
                <c:pt idx="20634">
                  <c:v>5.9436610000000003E-12</c:v>
                </c:pt>
                <c:pt idx="20635">
                  <c:v>1.9842080000000001E-12</c:v>
                </c:pt>
                <c:pt idx="20636">
                  <c:v>-7.9149509999999994E-11</c:v>
                </c:pt>
                <c:pt idx="20637">
                  <c:v>1.6027879999999999E-11</c:v>
                </c:pt>
                <c:pt idx="20638">
                  <c:v>3.6176690000000001E-12</c:v>
                </c:pt>
                <c:pt idx="20639">
                  <c:v>3.560127E-12</c:v>
                </c:pt>
                <c:pt idx="20640">
                  <c:v>3.050759E-12</c:v>
                </c:pt>
                <c:pt idx="20641">
                  <c:v>7.0031229999999999E-12</c:v>
                </c:pt>
                <c:pt idx="20642">
                  <c:v>-1.103721E-12</c:v>
                </c:pt>
                <c:pt idx="20643">
                  <c:v>-6.6152720000000005E-11</c:v>
                </c:pt>
                <c:pt idx="20644">
                  <c:v>-1.99195E-11</c:v>
                </c:pt>
                <c:pt idx="20645">
                  <c:v>2.4092880000000002E-12</c:v>
                </c:pt>
                <c:pt idx="20646">
                  <c:v>-1.840083E-11</c:v>
                </c:pt>
                <c:pt idx="20647">
                  <c:v>-1.003638E-12</c:v>
                </c:pt>
                <c:pt idx="20648">
                  <c:v>7.598195E-12</c:v>
                </c:pt>
                <c:pt idx="20649">
                  <c:v>-1.5231409999999998E-11</c:v>
                </c:pt>
                <c:pt idx="20650">
                  <c:v>2.9241260000000001E-12</c:v>
                </c:pt>
                <c:pt idx="20651">
                  <c:v>-3.3401290000000003E-14</c:v>
                </c:pt>
                <c:pt idx="20652">
                  <c:v>2.5898149999999999E-12</c:v>
                </c:pt>
                <c:pt idx="20653">
                  <c:v>1.9827470000000001E-11</c:v>
                </c:pt>
                <c:pt idx="20654">
                  <c:v>-3.1703700000000002E-13</c:v>
                </c:pt>
                <c:pt idx="20655">
                  <c:v>-2.226268E-13</c:v>
                </c:pt>
                <c:pt idx="20656">
                  <c:v>2.5916489999999998E-13</c:v>
                </c:pt>
                <c:pt idx="20657">
                  <c:v>-1.5775370000000001E-14</c:v>
                </c:pt>
                <c:pt idx="20658">
                  <c:v>2.8996189999999999E-13</c:v>
                </c:pt>
                <c:pt idx="20659">
                  <c:v>9.9566129999999996E-13</c:v>
                </c:pt>
                <c:pt idx="20660">
                  <c:v>-1.2870710000000001E-12</c:v>
                </c:pt>
                <c:pt idx="20661">
                  <c:v>2.4802110000000002E-13</c:v>
                </c:pt>
                <c:pt idx="20662">
                  <c:v>-9.6814129999999995E-14</c:v>
                </c:pt>
                <c:pt idx="20663">
                  <c:v>-5.4723190000000001E-12</c:v>
                </c:pt>
                <c:pt idx="20664">
                  <c:v>1.118039E-12</c:v>
                </c:pt>
                <c:pt idx="20665">
                  <c:v>-1.5861080000000001E-11</c:v>
                </c:pt>
                <c:pt idx="20666">
                  <c:v>6.783489E-12</c:v>
                </c:pt>
                <c:pt idx="20667">
                  <c:v>-2.0357520000000001E-11</c:v>
                </c:pt>
                <c:pt idx="20668">
                  <c:v>6.2149590000000002E-12</c:v>
                </c:pt>
                <c:pt idx="20669">
                  <c:v>-3.7387199999999999E-11</c:v>
                </c:pt>
                <c:pt idx="20670">
                  <c:v>-3.3384509999999998E-11</c:v>
                </c:pt>
                <c:pt idx="20671">
                  <c:v>-1.028192E-9</c:v>
                </c:pt>
                <c:pt idx="20672">
                  <c:v>8.9528230000000004E-10</c:v>
                </c:pt>
                <c:pt idx="20673">
                  <c:v>2.897117E-10</c:v>
                </c:pt>
                <c:pt idx="20674">
                  <c:v>3.208567E-10</c:v>
                </c:pt>
                <c:pt idx="20675">
                  <c:v>8.0147919999999996E-10</c:v>
                </c:pt>
                <c:pt idx="20676">
                  <c:v>2.9581129999999999E-10</c:v>
                </c:pt>
                <c:pt idx="20677">
                  <c:v>2.5223429999999999E-10</c:v>
                </c:pt>
                <c:pt idx="20678">
                  <c:v>4.98741E-11</c:v>
                </c:pt>
                <c:pt idx="20679">
                  <c:v>2.4640499999999999E-10</c:v>
                </c:pt>
                <c:pt idx="20680">
                  <c:v>3.4874779999999998E-10</c:v>
                </c:pt>
                <c:pt idx="20681">
                  <c:v>3.759533E-10</c:v>
                </c:pt>
                <c:pt idx="20682">
                  <c:v>5.9520020000000003E-10</c:v>
                </c:pt>
                <c:pt idx="20683">
                  <c:v>4.769043E-10</c:v>
                </c:pt>
                <c:pt idx="20684">
                  <c:v>2.3631010000000002E-10</c:v>
                </c:pt>
                <c:pt idx="20685">
                  <c:v>2.7954739999999998E-10</c:v>
                </c:pt>
                <c:pt idx="20686">
                  <c:v>5.2044950000000004E-10</c:v>
                </c:pt>
                <c:pt idx="20687">
                  <c:v>4.2310669999999998E-10</c:v>
                </c:pt>
                <c:pt idx="20688">
                  <c:v>4.6044619999999997E-10</c:v>
                </c:pt>
                <c:pt idx="20689">
                  <c:v>6.0980829999999996E-10</c:v>
                </c:pt>
                <c:pt idx="20690">
                  <c:v>5.486125E-10</c:v>
                </c:pt>
                <c:pt idx="20691">
                  <c:v>6.0795399999999999E-10</c:v>
                </c:pt>
                <c:pt idx="20692">
                  <c:v>2.4909360000000003E-10</c:v>
                </c:pt>
                <c:pt idx="20693">
                  <c:v>2.206764E-10</c:v>
                </c:pt>
                <c:pt idx="20694">
                  <c:v>3.762021E-10</c:v>
                </c:pt>
                <c:pt idx="20695">
                  <c:v>5.6916759999999997E-10</c:v>
                </c:pt>
                <c:pt idx="20696">
                  <c:v>3.5674120000000002E-10</c:v>
                </c:pt>
                <c:pt idx="20697">
                  <c:v>6.001716E-10</c:v>
                </c:pt>
                <c:pt idx="20698">
                  <c:v>4.0382639999999998E-10</c:v>
                </c:pt>
                <c:pt idx="20699">
                  <c:v>4.6438590000000002E-10</c:v>
                </c:pt>
                <c:pt idx="20700">
                  <c:v>2.6658760000000002E-10</c:v>
                </c:pt>
                <c:pt idx="20701">
                  <c:v>1.934682E-10</c:v>
                </c:pt>
                <c:pt idx="20702">
                  <c:v>6.0568499999999996E-10</c:v>
                </c:pt>
                <c:pt idx="20703">
                  <c:v>7.8805570000000004E-10</c:v>
                </c:pt>
                <c:pt idx="20704">
                  <c:v>7.5131870000000005E-10</c:v>
                </c:pt>
                <c:pt idx="20705">
                  <c:v>4.6533190000000002E-10</c:v>
                </c:pt>
                <c:pt idx="20706">
                  <c:v>2.3114639999999999E-10</c:v>
                </c:pt>
                <c:pt idx="20707">
                  <c:v>2.136867E-10</c:v>
                </c:pt>
                <c:pt idx="20708">
                  <c:v>-4.6346719999999999E-10</c:v>
                </c:pt>
                <c:pt idx="20709">
                  <c:v>-4.1440989999999999E-9</c:v>
                </c:pt>
                <c:pt idx="20710">
                  <c:v>-9.1866769999999994E-9</c:v>
                </c:pt>
                <c:pt idx="20711">
                  <c:v>2.4849569999999999E-9</c:v>
                </c:pt>
                <c:pt idx="20712">
                  <c:v>-9.7093539999999998E-9</c:v>
                </c:pt>
                <c:pt idx="20713">
                  <c:v>8.0998680000000007E-9</c:v>
                </c:pt>
                <c:pt idx="20714">
                  <c:v>6.4097809999999997E-9</c:v>
                </c:pt>
                <c:pt idx="20715">
                  <c:v>8.3367360000000007E-9</c:v>
                </c:pt>
                <c:pt idx="20716">
                  <c:v>5.7626309999999999E-9</c:v>
                </c:pt>
                <c:pt idx="20717">
                  <c:v>-1.5270129999999999E-8</c:v>
                </c:pt>
                <c:pt idx="20718">
                  <c:v>2.8623749999999998E-9</c:v>
                </c:pt>
                <c:pt idx="20719">
                  <c:v>-5.6780009999999999E-9</c:v>
                </c:pt>
                <c:pt idx="20720">
                  <c:v>1.5643029999999999E-10</c:v>
                </c:pt>
                <c:pt idx="20721">
                  <c:v>-1.6490149999999999E-11</c:v>
                </c:pt>
                <c:pt idx="20722">
                  <c:v>-1.659907E-9</c:v>
                </c:pt>
                <c:pt idx="20723">
                  <c:v>6.917449E-9</c:v>
                </c:pt>
                <c:pt idx="20724">
                  <c:v>-4.4739870000000001E-9</c:v>
                </c:pt>
                <c:pt idx="20725">
                  <c:v>7.4571059999999993E-9</c:v>
                </c:pt>
                <c:pt idx="20726">
                  <c:v>-8.2746379999999996E-12</c:v>
                </c:pt>
                <c:pt idx="20727">
                  <c:v>-1.007285E-12</c:v>
                </c:pt>
                <c:pt idx="20728">
                  <c:v>2.064037E-12</c:v>
                </c:pt>
                <c:pt idx="20729">
                  <c:v>-4.5644819999999999E-12</c:v>
                </c:pt>
                <c:pt idx="20730">
                  <c:v>-2.1537040000000001E-11</c:v>
                </c:pt>
                <c:pt idx="20731">
                  <c:v>-6.7401270000000002E-13</c:v>
                </c:pt>
                <c:pt idx="20732">
                  <c:v>-3.546836E-12</c:v>
                </c:pt>
                <c:pt idx="20733">
                  <c:v>-1.5140849999999998E-11</c:v>
                </c:pt>
                <c:pt idx="20734">
                  <c:v>1.011768E-11</c:v>
                </c:pt>
                <c:pt idx="20735">
                  <c:v>-1.7933239999999999E-11</c:v>
                </c:pt>
                <c:pt idx="20736">
                  <c:v>2.4589290000000001E-12</c:v>
                </c:pt>
                <c:pt idx="20737">
                  <c:v>4.9257350000000003E-12</c:v>
                </c:pt>
                <c:pt idx="20738">
                  <c:v>-2.5324339999999998E-12</c:v>
                </c:pt>
                <c:pt idx="20739">
                  <c:v>-1.574556E-12</c:v>
                </c:pt>
                <c:pt idx="20740">
                  <c:v>-3.3369459999999999E-12</c:v>
                </c:pt>
                <c:pt idx="20741">
                  <c:v>-5.4785980000000002E-12</c:v>
                </c:pt>
                <c:pt idx="20742">
                  <c:v>-9.0108759999999998E-12</c:v>
                </c:pt>
                <c:pt idx="20743">
                  <c:v>3.8581689999999997E-11</c:v>
                </c:pt>
                <c:pt idx="20744">
                  <c:v>4.0372799999999999E-12</c:v>
                </c:pt>
                <c:pt idx="20745">
                  <c:v>-1.4594809999999999E-12</c:v>
                </c:pt>
                <c:pt idx="20746">
                  <c:v>-1.538493E-12</c:v>
                </c:pt>
                <c:pt idx="20747">
                  <c:v>5.9631169999999998E-13</c:v>
                </c:pt>
                <c:pt idx="20748">
                  <c:v>-1.137554E-12</c:v>
                </c:pt>
                <c:pt idx="20749">
                  <c:v>3.509481E-13</c:v>
                </c:pt>
                <c:pt idx="20750">
                  <c:v>-1.8456309999999999E-12</c:v>
                </c:pt>
                <c:pt idx="20751">
                  <c:v>-2.2147620000000001E-12</c:v>
                </c:pt>
                <c:pt idx="20752">
                  <c:v>-2.470642E-12</c:v>
                </c:pt>
                <c:pt idx="20753">
                  <c:v>2.578267E-12</c:v>
                </c:pt>
                <c:pt idx="20754">
                  <c:v>1.319436E-12</c:v>
                </c:pt>
                <c:pt idx="20755">
                  <c:v>2.798141E-11</c:v>
                </c:pt>
                <c:pt idx="20756">
                  <c:v>2.664255E-11</c:v>
                </c:pt>
                <c:pt idx="20757">
                  <c:v>-3.5664099999999998E-11</c:v>
                </c:pt>
                <c:pt idx="20758">
                  <c:v>1.5509599999999998E-11</c:v>
                </c:pt>
                <c:pt idx="20759">
                  <c:v>-2.7351159999999999E-11</c:v>
                </c:pt>
                <c:pt idx="20760">
                  <c:v>-9.293701E-12</c:v>
                </c:pt>
                <c:pt idx="20761">
                  <c:v>4.275348E-12</c:v>
                </c:pt>
                <c:pt idx="20762">
                  <c:v>1.7588400000000001E-11</c:v>
                </c:pt>
                <c:pt idx="20763">
                  <c:v>-4.5701540000000002E-12</c:v>
                </c:pt>
                <c:pt idx="20764">
                  <c:v>2.346478E-12</c:v>
                </c:pt>
                <c:pt idx="20765">
                  <c:v>9.4804640000000005E-12</c:v>
                </c:pt>
                <c:pt idx="20766">
                  <c:v>-7.8305430000000004E-12</c:v>
                </c:pt>
                <c:pt idx="20767">
                  <c:v>1.2700580000000001E-11</c:v>
                </c:pt>
                <c:pt idx="20768">
                  <c:v>-1.3032619999999999E-11</c:v>
                </c:pt>
                <c:pt idx="20769">
                  <c:v>2.456455E-11</c:v>
                </c:pt>
                <c:pt idx="20770">
                  <c:v>-1.034923E-11</c:v>
                </c:pt>
                <c:pt idx="20771">
                  <c:v>2.1712180000000002E-12</c:v>
                </c:pt>
                <c:pt idx="20772">
                  <c:v>-4.025328E-13</c:v>
                </c:pt>
                <c:pt idx="20773">
                  <c:v>4.7119780000000003E-12</c:v>
                </c:pt>
                <c:pt idx="20774">
                  <c:v>-6.3551900000000003E-13</c:v>
                </c:pt>
                <c:pt idx="20775">
                  <c:v>-4.1489099999999998E-13</c:v>
                </c:pt>
                <c:pt idx="20776">
                  <c:v>-2.6355120000000001E-13</c:v>
                </c:pt>
                <c:pt idx="20777">
                  <c:v>-4.460911E-13</c:v>
                </c:pt>
                <c:pt idx="20778">
                  <c:v>-2.8538939999999999E-14</c:v>
                </c:pt>
                <c:pt idx="20779">
                  <c:v>-1.1545729999999999E-12</c:v>
                </c:pt>
                <c:pt idx="20780">
                  <c:v>1.0153139999999999E-12</c:v>
                </c:pt>
                <c:pt idx="20781">
                  <c:v>6.607425E-13</c:v>
                </c:pt>
                <c:pt idx="20782">
                  <c:v>4.1943109999999999E-13</c:v>
                </c:pt>
                <c:pt idx="20783">
                  <c:v>9.5048700000000003E-14</c:v>
                </c:pt>
                <c:pt idx="20784">
                  <c:v>1.102446E-13</c:v>
                </c:pt>
                <c:pt idx="20785">
                  <c:v>-4.0010139999999998E-13</c:v>
                </c:pt>
                <c:pt idx="20786">
                  <c:v>-1.4786839999999999E-13</c:v>
                </c:pt>
                <c:pt idx="20787">
                  <c:v>-3.2590850000000001E-14</c:v>
                </c:pt>
                <c:pt idx="20788">
                  <c:v>-1.3024259999999999E-13</c:v>
                </c:pt>
                <c:pt idx="20789">
                  <c:v>3.2240129999999999E-14</c:v>
                </c:pt>
                <c:pt idx="20790">
                  <c:v>-1.657012E-12</c:v>
                </c:pt>
                <c:pt idx="20791">
                  <c:v>-7.8381979999999997E-13</c:v>
                </c:pt>
                <c:pt idx="20792">
                  <c:v>-3.0447579999999998E-13</c:v>
                </c:pt>
                <c:pt idx="20793">
                  <c:v>-3.909846E-13</c:v>
                </c:pt>
                <c:pt idx="20794">
                  <c:v>-4.2020329999999997E-12</c:v>
                </c:pt>
                <c:pt idx="20795">
                  <c:v>-2.0423509999999998E-12</c:v>
                </c:pt>
                <c:pt idx="20796">
                  <c:v>-5.9540900000000001E-12</c:v>
                </c:pt>
                <c:pt idx="20797">
                  <c:v>1.5521140000000001E-11</c:v>
                </c:pt>
                <c:pt idx="20798">
                  <c:v>1.448175E-11</c:v>
                </c:pt>
                <c:pt idx="20799">
                  <c:v>6.4977020000000003E-11</c:v>
                </c:pt>
                <c:pt idx="20800">
                  <c:v>-8.0731959999999996E-11</c:v>
                </c:pt>
                <c:pt idx="20801">
                  <c:v>8.3827240000000006E-11</c:v>
                </c:pt>
                <c:pt idx="20802">
                  <c:v>2.8735479999999997E-10</c:v>
                </c:pt>
                <c:pt idx="20803">
                  <c:v>-1.5555240000000001E-10</c:v>
                </c:pt>
                <c:pt idx="20804">
                  <c:v>-3.7535300000000001E-11</c:v>
                </c:pt>
                <c:pt idx="20805">
                  <c:v>-1.27735E-10</c:v>
                </c:pt>
                <c:pt idx="20806">
                  <c:v>8.6129159999999997E-11</c:v>
                </c:pt>
                <c:pt idx="20807">
                  <c:v>1.939018E-10</c:v>
                </c:pt>
                <c:pt idx="20808">
                  <c:v>-2.9311430000000001E-12</c:v>
                </c:pt>
                <c:pt idx="20809">
                  <c:v>-8.9099339999999997E-13</c:v>
                </c:pt>
                <c:pt idx="20810">
                  <c:v>4.3564020000000001E-13</c:v>
                </c:pt>
                <c:pt idx="20811">
                  <c:v>1.053608E-12</c:v>
                </c:pt>
                <c:pt idx="20812">
                  <c:v>-2.7165510000000002E-13</c:v>
                </c:pt>
                <c:pt idx="20813">
                  <c:v>-8.8937279999999998E-13</c:v>
                </c:pt>
                <c:pt idx="20814">
                  <c:v>-7.02376E-13</c:v>
                </c:pt>
                <c:pt idx="20815">
                  <c:v>-2.2032380000000001E-11</c:v>
                </c:pt>
                <c:pt idx="20816">
                  <c:v>-4.4169879999999998E-12</c:v>
                </c:pt>
                <c:pt idx="20817">
                  <c:v>8.0096980000000001E-12</c:v>
                </c:pt>
                <c:pt idx="20818">
                  <c:v>-4.4986329999999999E-12</c:v>
                </c:pt>
                <c:pt idx="20819">
                  <c:v>6.1822760000000003E-11</c:v>
                </c:pt>
                <c:pt idx="20820">
                  <c:v>-9.7033120000000004E-11</c:v>
                </c:pt>
                <c:pt idx="20821">
                  <c:v>7.1240859999999999E-13</c:v>
                </c:pt>
                <c:pt idx="20822">
                  <c:v>-1.2289950000000001E-10</c:v>
                </c:pt>
                <c:pt idx="20823">
                  <c:v>-2.0149769999999999E-10</c:v>
                </c:pt>
                <c:pt idx="20824">
                  <c:v>3.2297059999999997E-11</c:v>
                </c:pt>
                <c:pt idx="20825">
                  <c:v>-3.3708249999999997E-11</c:v>
                </c:pt>
                <c:pt idx="20826">
                  <c:v>2.1491729999999999E-11</c:v>
                </c:pt>
                <c:pt idx="20827">
                  <c:v>2.097058E-10</c:v>
                </c:pt>
                <c:pt idx="20828">
                  <c:v>-1.417959E-10</c:v>
                </c:pt>
                <c:pt idx="20829">
                  <c:v>1.4301420000000001E-11</c:v>
                </c:pt>
                <c:pt idx="20830">
                  <c:v>-9.6423500000000006E-11</c:v>
                </c:pt>
                <c:pt idx="20831">
                  <c:v>-3.5941860000000002E-11</c:v>
                </c:pt>
                <c:pt idx="20832">
                  <c:v>6.4509359999999998E-11</c:v>
                </c:pt>
                <c:pt idx="20833">
                  <c:v>7.0513190000000004E-11</c:v>
                </c:pt>
                <c:pt idx="20834">
                  <c:v>-1.3036839999999999E-10</c:v>
                </c:pt>
                <c:pt idx="20835">
                  <c:v>2.642535E-11</c:v>
                </c:pt>
                <c:pt idx="20836">
                  <c:v>4.3894790000000002E-11</c:v>
                </c:pt>
                <c:pt idx="20837">
                  <c:v>-1.757356E-10</c:v>
                </c:pt>
                <c:pt idx="20838">
                  <c:v>-6.693525E-13</c:v>
                </c:pt>
                <c:pt idx="20839">
                  <c:v>2.2385690000000001E-10</c:v>
                </c:pt>
                <c:pt idx="20840">
                  <c:v>8.1087929999999995E-11</c:v>
                </c:pt>
                <c:pt idx="20841">
                  <c:v>1.9066059999999998E-12</c:v>
                </c:pt>
                <c:pt idx="20842">
                  <c:v>1.352461E-12</c:v>
                </c:pt>
                <c:pt idx="20843">
                  <c:v>-7.6153430000000005E-13</c:v>
                </c:pt>
                <c:pt idx="20844">
                  <c:v>-1.9627309999999998E-12</c:v>
                </c:pt>
                <c:pt idx="20845">
                  <c:v>-1.8543419999999999E-12</c:v>
                </c:pt>
                <c:pt idx="20846">
                  <c:v>6.2833320000000004E-14</c:v>
                </c:pt>
                <c:pt idx="20847">
                  <c:v>-1.1981750000000001E-11</c:v>
                </c:pt>
                <c:pt idx="20848">
                  <c:v>5.231476E-12</c:v>
                </c:pt>
                <c:pt idx="20849">
                  <c:v>3.8988950000000002E-12</c:v>
                </c:pt>
                <c:pt idx="20850">
                  <c:v>-6.5517539999999997E-12</c:v>
                </c:pt>
                <c:pt idx="20851">
                  <c:v>-9.2968970000000008E-13</c:v>
                </c:pt>
                <c:pt idx="20852">
                  <c:v>9.2677359999999998E-11</c:v>
                </c:pt>
                <c:pt idx="20853">
                  <c:v>1.5451650000000002E-11</c:v>
                </c:pt>
                <c:pt idx="20854">
                  <c:v>5.4413819999999998E-11</c:v>
                </c:pt>
                <c:pt idx="20855">
                  <c:v>1.8993119999999999E-12</c:v>
                </c:pt>
                <c:pt idx="20856">
                  <c:v>3.0981690000000001E-12</c:v>
                </c:pt>
                <c:pt idx="20857">
                  <c:v>-1.152713E-11</c:v>
                </c:pt>
                <c:pt idx="20858">
                  <c:v>3.2726199999999998E-12</c:v>
                </c:pt>
                <c:pt idx="20859">
                  <c:v>6.0317949999999997E-12</c:v>
                </c:pt>
                <c:pt idx="20860">
                  <c:v>-1.304696E-12</c:v>
                </c:pt>
                <c:pt idx="20861">
                  <c:v>4.9510609999999999E-12</c:v>
                </c:pt>
                <c:pt idx="20862">
                  <c:v>1.8764170000000001E-12</c:v>
                </c:pt>
                <c:pt idx="20863">
                  <c:v>-7.0943069999999998E-12</c:v>
                </c:pt>
                <c:pt idx="20864">
                  <c:v>9.6909749999999999E-12</c:v>
                </c:pt>
                <c:pt idx="20865">
                  <c:v>-3.5828969999999999E-12</c:v>
                </c:pt>
                <c:pt idx="20866">
                  <c:v>-1.64794E-11</c:v>
                </c:pt>
                <c:pt idx="20867">
                  <c:v>5.5639640000000003E-12</c:v>
                </c:pt>
                <c:pt idx="20868">
                  <c:v>2.5585309999999999E-11</c:v>
                </c:pt>
                <c:pt idx="20869">
                  <c:v>-1.5429949999999999E-11</c:v>
                </c:pt>
                <c:pt idx="20870">
                  <c:v>2.9057879999999999E-11</c:v>
                </c:pt>
                <c:pt idx="20871">
                  <c:v>1.143344E-11</c:v>
                </c:pt>
                <c:pt idx="20872">
                  <c:v>-9.0831999999999999E-12</c:v>
                </c:pt>
                <c:pt idx="20873">
                  <c:v>3.5101809999999998E-11</c:v>
                </c:pt>
                <c:pt idx="20874">
                  <c:v>-1.4972749999999999E-10</c:v>
                </c:pt>
                <c:pt idx="20875">
                  <c:v>3.5023389999999998E-11</c:v>
                </c:pt>
                <c:pt idx="20876">
                  <c:v>1.560665E-11</c:v>
                </c:pt>
                <c:pt idx="20877">
                  <c:v>1.369176E-11</c:v>
                </c:pt>
                <c:pt idx="20878">
                  <c:v>3.8816510000000003E-11</c:v>
                </c:pt>
                <c:pt idx="20879">
                  <c:v>-3.3471600000000001E-11</c:v>
                </c:pt>
                <c:pt idx="20880">
                  <c:v>1.329972E-12</c:v>
                </c:pt>
                <c:pt idx="20881">
                  <c:v>3.1834929999999998E-14</c:v>
                </c:pt>
                <c:pt idx="20882">
                  <c:v>7.1536580000000001E-12</c:v>
                </c:pt>
                <c:pt idx="20883">
                  <c:v>5.1218619999999997E-12</c:v>
                </c:pt>
                <c:pt idx="20884">
                  <c:v>-3.2779530000000002E-11</c:v>
                </c:pt>
                <c:pt idx="20885">
                  <c:v>1.7690720000000001E-11</c:v>
                </c:pt>
                <c:pt idx="20886">
                  <c:v>6.1991110000000005E-11</c:v>
                </c:pt>
                <c:pt idx="20887">
                  <c:v>-9.4780570000000004E-12</c:v>
                </c:pt>
                <c:pt idx="20888">
                  <c:v>2.4690769999999999E-11</c:v>
                </c:pt>
                <c:pt idx="20889">
                  <c:v>-7.2754280000000003E-12</c:v>
                </c:pt>
                <c:pt idx="20890">
                  <c:v>-3.0577679999999999E-12</c:v>
                </c:pt>
                <c:pt idx="20891">
                  <c:v>8.7672739999999995E-13</c:v>
                </c:pt>
                <c:pt idx="20892">
                  <c:v>4.3760459999999998E-12</c:v>
                </c:pt>
                <c:pt idx="20893">
                  <c:v>-2.8786290000000001E-13</c:v>
                </c:pt>
                <c:pt idx="20894">
                  <c:v>4.8677880000000003E-12</c:v>
                </c:pt>
                <c:pt idx="20895">
                  <c:v>9.2340849999999994E-12</c:v>
                </c:pt>
                <c:pt idx="20896">
                  <c:v>-3.7356149999999998E-13</c:v>
                </c:pt>
                <c:pt idx="20897">
                  <c:v>1.844607E-12</c:v>
                </c:pt>
                <c:pt idx="20898">
                  <c:v>-8.2716000000000004E-12</c:v>
                </c:pt>
                <c:pt idx="20899">
                  <c:v>1.7637640000000001E-11</c:v>
                </c:pt>
                <c:pt idx="20900">
                  <c:v>4.007576E-11</c:v>
                </c:pt>
                <c:pt idx="20901">
                  <c:v>-5.8298999999999996E-12</c:v>
                </c:pt>
                <c:pt idx="20902">
                  <c:v>3.8335919999999997E-11</c:v>
                </c:pt>
                <c:pt idx="20903">
                  <c:v>-4.4372339999999998E-11</c:v>
                </c:pt>
                <c:pt idx="20904">
                  <c:v>-1.428873E-11</c:v>
                </c:pt>
                <c:pt idx="20905">
                  <c:v>-2.3322680000000002E-12</c:v>
                </c:pt>
                <c:pt idx="20906">
                  <c:v>9.6875319999999996E-12</c:v>
                </c:pt>
                <c:pt idx="20907">
                  <c:v>-1.386749E-12</c:v>
                </c:pt>
                <c:pt idx="20908">
                  <c:v>5.1117330000000002E-12</c:v>
                </c:pt>
                <c:pt idx="20909">
                  <c:v>8.228329E-13</c:v>
                </c:pt>
                <c:pt idx="20910">
                  <c:v>-1.6823379999999999E-12</c:v>
                </c:pt>
                <c:pt idx="20911">
                  <c:v>-2.7005899999999999E-12</c:v>
                </c:pt>
                <c:pt idx="20912">
                  <c:v>-1.914269E-13</c:v>
                </c:pt>
                <c:pt idx="20913">
                  <c:v>1.211849E-12</c:v>
                </c:pt>
                <c:pt idx="20914">
                  <c:v>3.5216400000000002E-13</c:v>
                </c:pt>
                <c:pt idx="20915">
                  <c:v>-8.5391870000000002E-13</c:v>
                </c:pt>
                <c:pt idx="20916">
                  <c:v>-6.5841280000000002E-13</c:v>
                </c:pt>
                <c:pt idx="20917">
                  <c:v>-2.3716169999999999E-11</c:v>
                </c:pt>
                <c:pt idx="20918">
                  <c:v>4.151552E-12</c:v>
                </c:pt>
                <c:pt idx="20919">
                  <c:v>5.7205859999999997E-12</c:v>
                </c:pt>
                <c:pt idx="20920">
                  <c:v>-9.4176890000000003E-12</c:v>
                </c:pt>
                <c:pt idx="20921">
                  <c:v>1.5044209999999999E-12</c:v>
                </c:pt>
                <c:pt idx="20922">
                  <c:v>1.514552E-12</c:v>
                </c:pt>
                <c:pt idx="20923">
                  <c:v>5.0756770000000001E-13</c:v>
                </c:pt>
                <c:pt idx="20924">
                  <c:v>2.5875960000000002E-13</c:v>
                </c:pt>
                <c:pt idx="20925">
                  <c:v>8.8565099999999994E-14</c:v>
                </c:pt>
                <c:pt idx="20926">
                  <c:v>1.1834910000000001E-13</c:v>
                </c:pt>
                <c:pt idx="20927">
                  <c:v>-9.0882249999999999E-13</c:v>
                </c:pt>
                <c:pt idx="20928">
                  <c:v>8.2181969999999995E-13</c:v>
                </c:pt>
                <c:pt idx="20929">
                  <c:v>4.8414459999999998E-12</c:v>
                </c:pt>
                <c:pt idx="20930">
                  <c:v>5.9591530000000004E-14</c:v>
                </c:pt>
                <c:pt idx="20931">
                  <c:v>2.4729070000000001E-12</c:v>
                </c:pt>
                <c:pt idx="20932">
                  <c:v>5.4760279999999997E-12</c:v>
                </c:pt>
                <c:pt idx="20933">
                  <c:v>1.420539E-12</c:v>
                </c:pt>
                <c:pt idx="20934">
                  <c:v>8.2810060000000002E-13</c:v>
                </c:pt>
                <c:pt idx="20935">
                  <c:v>8.6315230000000003E-13</c:v>
                </c:pt>
                <c:pt idx="20936">
                  <c:v>-1.346229E-12</c:v>
                </c:pt>
                <c:pt idx="20937">
                  <c:v>-1.9538170000000001E-12</c:v>
                </c:pt>
                <c:pt idx="20938">
                  <c:v>3.0639279999999999E-12</c:v>
                </c:pt>
                <c:pt idx="20939">
                  <c:v>1.026863E-12</c:v>
                </c:pt>
                <c:pt idx="20940">
                  <c:v>-1.7466859999999999E-11</c:v>
                </c:pt>
                <c:pt idx="20941">
                  <c:v>1.210228E-12</c:v>
                </c:pt>
                <c:pt idx="20942">
                  <c:v>7.2636779999999997E-12</c:v>
                </c:pt>
                <c:pt idx="20943">
                  <c:v>-8.0086279999999996E-12</c:v>
                </c:pt>
                <c:pt idx="20944">
                  <c:v>2.5275520000000001E-11</c:v>
                </c:pt>
                <c:pt idx="20945">
                  <c:v>-1.33981E-11</c:v>
                </c:pt>
                <c:pt idx="20946">
                  <c:v>9.0322829999999997E-12</c:v>
                </c:pt>
                <c:pt idx="20947">
                  <c:v>-2.35476E-11</c:v>
                </c:pt>
                <c:pt idx="20948">
                  <c:v>1.300815E-11</c:v>
                </c:pt>
                <c:pt idx="20949">
                  <c:v>5.2337140000000002E-13</c:v>
                </c:pt>
                <c:pt idx="20950">
                  <c:v>1.4794579999999999E-11</c:v>
                </c:pt>
                <c:pt idx="20951">
                  <c:v>4.6951810000000001E-11</c:v>
                </c:pt>
                <c:pt idx="20952">
                  <c:v>1.6037010000000001E-12</c:v>
                </c:pt>
                <c:pt idx="20953">
                  <c:v>2.6459590000000001E-11</c:v>
                </c:pt>
                <c:pt idx="20954">
                  <c:v>1.3587899999999999E-10</c:v>
                </c:pt>
                <c:pt idx="20955">
                  <c:v>-1.040938E-10</c:v>
                </c:pt>
                <c:pt idx="20956">
                  <c:v>-1.7573830000000001E-11</c:v>
                </c:pt>
                <c:pt idx="20957">
                  <c:v>-5.9572370000000005E-11</c:v>
                </c:pt>
                <c:pt idx="20958">
                  <c:v>1.7641699999999999E-12</c:v>
                </c:pt>
                <c:pt idx="20959">
                  <c:v>7.2093819999999997E-12</c:v>
                </c:pt>
                <c:pt idx="20960">
                  <c:v>4.6317450000000003E-12</c:v>
                </c:pt>
                <c:pt idx="20961">
                  <c:v>-1.3377200000000001E-12</c:v>
                </c:pt>
                <c:pt idx="20962">
                  <c:v>3.3435339999999999E-12</c:v>
                </c:pt>
                <c:pt idx="20963">
                  <c:v>1.154225E-11</c:v>
                </c:pt>
                <c:pt idx="20964">
                  <c:v>-1.8396180000000001E-11</c:v>
                </c:pt>
                <c:pt idx="20965">
                  <c:v>-5.361885E-11</c:v>
                </c:pt>
                <c:pt idx="20966">
                  <c:v>-4.5396870000000002E-11</c:v>
                </c:pt>
                <c:pt idx="20967">
                  <c:v>-3.0596149999999997E-11</c:v>
                </c:pt>
                <c:pt idx="20968">
                  <c:v>-4.5068879999999999E-11</c:v>
                </c:pt>
                <c:pt idx="20969">
                  <c:v>-4.5596429999999997E-11</c:v>
                </c:pt>
                <c:pt idx="20970">
                  <c:v>-2.4478940000000001E-11</c:v>
                </c:pt>
                <c:pt idx="20971">
                  <c:v>-1.5636150000000001E-12</c:v>
                </c:pt>
                <c:pt idx="20972">
                  <c:v>-2.1280339999999999E-11</c:v>
                </c:pt>
                <c:pt idx="20973">
                  <c:v>-6.3605669999999995E-11</c:v>
                </c:pt>
                <c:pt idx="20974">
                  <c:v>8.3034629999999994E-11</c:v>
                </c:pt>
                <c:pt idx="20975">
                  <c:v>-1.813361E-11</c:v>
                </c:pt>
                <c:pt idx="20976">
                  <c:v>2.6361519999999999E-11</c:v>
                </c:pt>
                <c:pt idx="20977">
                  <c:v>-2.3551460000000002E-10</c:v>
                </c:pt>
                <c:pt idx="20978">
                  <c:v>-1.222149E-10</c:v>
                </c:pt>
                <c:pt idx="20979">
                  <c:v>3.4841670000000001E-11</c:v>
                </c:pt>
                <c:pt idx="20980">
                  <c:v>-1.0391170000000001E-10</c:v>
                </c:pt>
                <c:pt idx="20981">
                  <c:v>1.42372E-11</c:v>
                </c:pt>
                <c:pt idx="20982">
                  <c:v>3.6812870000000002E-12</c:v>
                </c:pt>
                <c:pt idx="20983">
                  <c:v>-4.6078379999999999E-12</c:v>
                </c:pt>
                <c:pt idx="20984">
                  <c:v>-1.588049E-10</c:v>
                </c:pt>
                <c:pt idx="20985">
                  <c:v>3.6133049999999999E-10</c:v>
                </c:pt>
                <c:pt idx="20986">
                  <c:v>6.3929919999999998E-11</c:v>
                </c:pt>
                <c:pt idx="20987">
                  <c:v>-2.4630099999999997E-10</c:v>
                </c:pt>
                <c:pt idx="20988">
                  <c:v>-1.5420019999999999E-11</c:v>
                </c:pt>
                <c:pt idx="20989">
                  <c:v>2.9231100000000001E-10</c:v>
                </c:pt>
                <c:pt idx="20990">
                  <c:v>-4.5951760000000002E-11</c:v>
                </c:pt>
                <c:pt idx="20991">
                  <c:v>1.9799529999999999E-10</c:v>
                </c:pt>
                <c:pt idx="20992">
                  <c:v>-1.1412520000000001E-10</c:v>
                </c:pt>
                <c:pt idx="20993">
                  <c:v>1.114172E-10</c:v>
                </c:pt>
                <c:pt idx="20994">
                  <c:v>-4.2959420000000001E-11</c:v>
                </c:pt>
                <c:pt idx="20995">
                  <c:v>1.9953500000000001E-11</c:v>
                </c:pt>
                <c:pt idx="20996">
                  <c:v>3.7983560000000001E-11</c:v>
                </c:pt>
                <c:pt idx="20997">
                  <c:v>4.6814029999999998E-11</c:v>
                </c:pt>
                <c:pt idx="20998">
                  <c:v>-1.1392600000000001E-11</c:v>
                </c:pt>
                <c:pt idx="20999">
                  <c:v>5.753607E-12</c:v>
                </c:pt>
                <c:pt idx="21000">
                  <c:v>7.8676730000000005E-13</c:v>
                </c:pt>
                <c:pt idx="21001">
                  <c:v>-3.1262429999999999E-12</c:v>
                </c:pt>
                <c:pt idx="21002">
                  <c:v>-4.0564509999999999E-11</c:v>
                </c:pt>
                <c:pt idx="21003">
                  <c:v>-1.55434E-11</c:v>
                </c:pt>
                <c:pt idx="21004">
                  <c:v>-2.1148649999999999E-11</c:v>
                </c:pt>
                <c:pt idx="21005">
                  <c:v>-1.091001E-11</c:v>
                </c:pt>
                <c:pt idx="21006">
                  <c:v>-2.2413870000000001E-11</c:v>
                </c:pt>
                <c:pt idx="21007">
                  <c:v>9.25961E-12</c:v>
                </c:pt>
                <c:pt idx="21008">
                  <c:v>3.9270970000000001E-11</c:v>
                </c:pt>
                <c:pt idx="21009">
                  <c:v>-1.055363E-10</c:v>
                </c:pt>
                <c:pt idx="21010">
                  <c:v>2.1498469999999999E-10</c:v>
                </c:pt>
                <c:pt idx="21011">
                  <c:v>2.397312E-11</c:v>
                </c:pt>
                <c:pt idx="21012">
                  <c:v>-2.0283360000000001E-11</c:v>
                </c:pt>
                <c:pt idx="21013">
                  <c:v>-7.314931E-12</c:v>
                </c:pt>
                <c:pt idx="21014">
                  <c:v>-2.4851509999999999E-11</c:v>
                </c:pt>
                <c:pt idx="21015">
                  <c:v>8.5314239999999999E-12</c:v>
                </c:pt>
                <c:pt idx="21016">
                  <c:v>-3.3809730000000003E-11</c:v>
                </c:pt>
                <c:pt idx="21017">
                  <c:v>-1.0921730000000001E-12</c:v>
                </c:pt>
                <c:pt idx="21018">
                  <c:v>8.0986540000000003E-13</c:v>
                </c:pt>
                <c:pt idx="21019">
                  <c:v>5.1216630000000003E-12</c:v>
                </c:pt>
                <c:pt idx="21020">
                  <c:v>2.2958249999999999E-12</c:v>
                </c:pt>
                <c:pt idx="21021">
                  <c:v>-9.1557320000000006E-12</c:v>
                </c:pt>
                <c:pt idx="21022">
                  <c:v>5.9296779999999999E-12</c:v>
                </c:pt>
                <c:pt idx="21023">
                  <c:v>1.25004E-11</c:v>
                </c:pt>
                <c:pt idx="21024">
                  <c:v>-2.621134E-11</c:v>
                </c:pt>
                <c:pt idx="21025">
                  <c:v>1.246251E-11</c:v>
                </c:pt>
                <c:pt idx="21026">
                  <c:v>-6.7411790000000004E-12</c:v>
                </c:pt>
                <c:pt idx="21027">
                  <c:v>3.1005810000000003E-11</c:v>
                </c:pt>
                <c:pt idx="21028">
                  <c:v>-8.8747290000000003E-12</c:v>
                </c:pt>
                <c:pt idx="21029">
                  <c:v>1.1428580000000001E-11</c:v>
                </c:pt>
                <c:pt idx="21030">
                  <c:v>3.7457189999999997E-12</c:v>
                </c:pt>
                <c:pt idx="21031">
                  <c:v>3.2938929999999999E-12</c:v>
                </c:pt>
                <c:pt idx="21032">
                  <c:v>3.0503529999999999E-12</c:v>
                </c:pt>
                <c:pt idx="21033">
                  <c:v>-4.7782189999999996E-12</c:v>
                </c:pt>
                <c:pt idx="21034">
                  <c:v>-3.7692869999999999E-12</c:v>
                </c:pt>
                <c:pt idx="21035">
                  <c:v>-2.0176349999999998E-12</c:v>
                </c:pt>
                <c:pt idx="21036">
                  <c:v>-8.2661260000000006E-12</c:v>
                </c:pt>
                <c:pt idx="21037">
                  <c:v>3.9041620000000001E-12</c:v>
                </c:pt>
                <c:pt idx="21038">
                  <c:v>3.035562E-12</c:v>
                </c:pt>
                <c:pt idx="21039">
                  <c:v>-2.2447459999999998E-12</c:v>
                </c:pt>
                <c:pt idx="21040">
                  <c:v>-1.4911709999999998E-11</c:v>
                </c:pt>
                <c:pt idx="21041">
                  <c:v>1.406133E-11</c:v>
                </c:pt>
                <c:pt idx="21042">
                  <c:v>-8.5939330000000004E-11</c:v>
                </c:pt>
                <c:pt idx="21043">
                  <c:v>2.7767240000000001E-11</c:v>
                </c:pt>
                <c:pt idx="21044">
                  <c:v>1.3568160000000001E-11</c:v>
                </c:pt>
                <c:pt idx="21045">
                  <c:v>-4.914362E-12</c:v>
                </c:pt>
                <c:pt idx="21046">
                  <c:v>4.2977760000000003E-14</c:v>
                </c:pt>
                <c:pt idx="21047">
                  <c:v>-1.306807E-11</c:v>
                </c:pt>
                <c:pt idx="21048">
                  <c:v>2.7683160000000002E-12</c:v>
                </c:pt>
                <c:pt idx="21049">
                  <c:v>3.5905260000000001E-13</c:v>
                </c:pt>
                <c:pt idx="21050">
                  <c:v>4.241936E-11</c:v>
                </c:pt>
                <c:pt idx="21051">
                  <c:v>3.6639229999999997E-11</c:v>
                </c:pt>
                <c:pt idx="21052">
                  <c:v>-2.2970799999999999E-11</c:v>
                </c:pt>
                <c:pt idx="21053">
                  <c:v>-1.8822840000000001E-11</c:v>
                </c:pt>
                <c:pt idx="21054">
                  <c:v>1.3760850000000001E-11</c:v>
                </c:pt>
                <c:pt idx="21055">
                  <c:v>4.2515190000000001E-11</c:v>
                </c:pt>
                <c:pt idx="21056">
                  <c:v>-1.209091E-10</c:v>
                </c:pt>
                <c:pt idx="21057">
                  <c:v>5.1844680000000001E-12</c:v>
                </c:pt>
                <c:pt idx="21058">
                  <c:v>1.0806560000000001E-11</c:v>
                </c:pt>
                <c:pt idx="21059">
                  <c:v>-1.3261149999999999E-11</c:v>
                </c:pt>
                <c:pt idx="21060">
                  <c:v>-6.51893E-12</c:v>
                </c:pt>
                <c:pt idx="21061">
                  <c:v>3.5204130000000001E-12</c:v>
                </c:pt>
                <c:pt idx="21062">
                  <c:v>-2.521051E-11</c:v>
                </c:pt>
                <c:pt idx="21063">
                  <c:v>9.9659170000000007E-12</c:v>
                </c:pt>
                <c:pt idx="21064">
                  <c:v>-1.508128E-11</c:v>
                </c:pt>
                <c:pt idx="21065">
                  <c:v>1.2608150000000001E-10</c:v>
                </c:pt>
                <c:pt idx="21066">
                  <c:v>-1.076799E-11</c:v>
                </c:pt>
                <c:pt idx="21067">
                  <c:v>-1.2096619999999999E-11</c:v>
                </c:pt>
                <c:pt idx="21068">
                  <c:v>-9.5702410000000008E-12</c:v>
                </c:pt>
                <c:pt idx="21069">
                  <c:v>-1.781573E-11</c:v>
                </c:pt>
                <c:pt idx="21070">
                  <c:v>7.5669880000000007E-12</c:v>
                </c:pt>
                <c:pt idx="21071">
                  <c:v>2.0289020000000002E-11</c:v>
                </c:pt>
                <c:pt idx="21072">
                  <c:v>-3.8754059999999998E-13</c:v>
                </c:pt>
                <c:pt idx="21073">
                  <c:v>8.5889740000000002E-13</c:v>
                </c:pt>
                <c:pt idx="21074">
                  <c:v>-4.3181210000000004E-12</c:v>
                </c:pt>
                <c:pt idx="21075">
                  <c:v>6.788146E-12</c:v>
                </c:pt>
                <c:pt idx="21076">
                  <c:v>-6.9427630000000003E-12</c:v>
                </c:pt>
                <c:pt idx="21077">
                  <c:v>9.5785229999999996E-12</c:v>
                </c:pt>
                <c:pt idx="21078">
                  <c:v>-1.3088880000000001E-10</c:v>
                </c:pt>
                <c:pt idx="21079">
                  <c:v>-4.51665E-11</c:v>
                </c:pt>
                <c:pt idx="21080">
                  <c:v>1.71076E-11</c:v>
                </c:pt>
                <c:pt idx="21081">
                  <c:v>5.2093990000000004E-13</c:v>
                </c:pt>
                <c:pt idx="21082">
                  <c:v>-3.8221649999999996E-12</c:v>
                </c:pt>
                <c:pt idx="21083">
                  <c:v>-1.4252459999999999E-11</c:v>
                </c:pt>
                <c:pt idx="21084">
                  <c:v>4.4435229999999998E-13</c:v>
                </c:pt>
                <c:pt idx="21085">
                  <c:v>-4.0341670000000001E-11</c:v>
                </c:pt>
                <c:pt idx="21086">
                  <c:v>-5.5545959999999999E-11</c:v>
                </c:pt>
                <c:pt idx="21087">
                  <c:v>1.3962439999999999E-11</c:v>
                </c:pt>
                <c:pt idx="21088">
                  <c:v>3.6315260000000001E-11</c:v>
                </c:pt>
                <c:pt idx="21089">
                  <c:v>-6.7239620000000005E-11</c:v>
                </c:pt>
                <c:pt idx="21090">
                  <c:v>1.472205E-12</c:v>
                </c:pt>
                <c:pt idx="21091">
                  <c:v>-3.8153399999999997E-11</c:v>
                </c:pt>
                <c:pt idx="21092">
                  <c:v>1.021493E-11</c:v>
                </c:pt>
                <c:pt idx="21093">
                  <c:v>-8.0833400000000004E-13</c:v>
                </c:pt>
                <c:pt idx="21094">
                  <c:v>3.4293990000000001E-11</c:v>
                </c:pt>
                <c:pt idx="21095">
                  <c:v>-7.5017280000000006E-12</c:v>
                </c:pt>
                <c:pt idx="21096">
                  <c:v>-3.6450949999999998E-12</c:v>
                </c:pt>
                <c:pt idx="21097">
                  <c:v>-2.8117720000000002E-13</c:v>
                </c:pt>
                <c:pt idx="21098">
                  <c:v>1.0390199999999999E-12</c:v>
                </c:pt>
                <c:pt idx="21099">
                  <c:v>-9.282148E-12</c:v>
                </c:pt>
                <c:pt idx="21100">
                  <c:v>4.3536760000000003E-11</c:v>
                </c:pt>
                <c:pt idx="21101">
                  <c:v>4.2469810000000003E-12</c:v>
                </c:pt>
                <c:pt idx="21102">
                  <c:v>1.069573E-11</c:v>
                </c:pt>
                <c:pt idx="21103">
                  <c:v>-1.1484979999999999E-11</c:v>
                </c:pt>
                <c:pt idx="21104">
                  <c:v>1.860997E-11</c:v>
                </c:pt>
                <c:pt idx="21105">
                  <c:v>-2.1685690000000001E-12</c:v>
                </c:pt>
                <c:pt idx="21106">
                  <c:v>4.4835910000000001E-11</c:v>
                </c:pt>
                <c:pt idx="21107">
                  <c:v>5.3256890000000003E-12</c:v>
                </c:pt>
                <c:pt idx="21108">
                  <c:v>-4.2713869999999998E-11</c:v>
                </c:pt>
                <c:pt idx="21109">
                  <c:v>-1.199751E-12</c:v>
                </c:pt>
                <c:pt idx="21110">
                  <c:v>-4.3247700000000003E-11</c:v>
                </c:pt>
                <c:pt idx="21111">
                  <c:v>-4.1177529999999996E-12</c:v>
                </c:pt>
                <c:pt idx="21112">
                  <c:v>1.6792530000000001E-11</c:v>
                </c:pt>
                <c:pt idx="21113">
                  <c:v>1.1741620000000001E-12</c:v>
                </c:pt>
                <c:pt idx="21114">
                  <c:v>4.0715180000000001E-12</c:v>
                </c:pt>
                <c:pt idx="21115">
                  <c:v>-1.7371630000000001E-11</c:v>
                </c:pt>
                <c:pt idx="21116">
                  <c:v>1.0196370000000001E-10</c:v>
                </c:pt>
                <c:pt idx="21117">
                  <c:v>1.8087439999999999E-12</c:v>
                </c:pt>
                <c:pt idx="21118">
                  <c:v>3.0943790000000002E-11</c:v>
                </c:pt>
                <c:pt idx="21119">
                  <c:v>6.110488E-11</c:v>
                </c:pt>
                <c:pt idx="21120">
                  <c:v>2.6652460000000001E-11</c:v>
                </c:pt>
                <c:pt idx="21121">
                  <c:v>4.7537739999999999E-11</c:v>
                </c:pt>
                <c:pt idx="21122">
                  <c:v>3.1416490000000003E-11</c:v>
                </c:pt>
                <c:pt idx="21123">
                  <c:v>-8.3899099999999993E-12</c:v>
                </c:pt>
                <c:pt idx="21124">
                  <c:v>-1.4723900000000001E-11</c:v>
                </c:pt>
                <c:pt idx="21125">
                  <c:v>1.5064049999999999E-11</c:v>
                </c:pt>
                <c:pt idx="21126">
                  <c:v>-1.072999E-10</c:v>
                </c:pt>
                <c:pt idx="21127">
                  <c:v>-1.243672E-13</c:v>
                </c:pt>
                <c:pt idx="21128">
                  <c:v>6.0160119999999994E-11</c:v>
                </c:pt>
                <c:pt idx="21129">
                  <c:v>-2.0715259999999999E-12</c:v>
                </c:pt>
                <c:pt idx="21130">
                  <c:v>-4.4795910000000001E-12</c:v>
                </c:pt>
                <c:pt idx="21131">
                  <c:v>4.9105370000000002E-11</c:v>
                </c:pt>
                <c:pt idx="21132">
                  <c:v>-5.0239130000000001E-11</c:v>
                </c:pt>
                <c:pt idx="21133">
                  <c:v>5.3396290000000002E-11</c:v>
                </c:pt>
                <c:pt idx="21134">
                  <c:v>2.9202759999999999E-12</c:v>
                </c:pt>
                <c:pt idx="21135">
                  <c:v>2.1743169999999999E-11</c:v>
                </c:pt>
                <c:pt idx="21136">
                  <c:v>3.9460199999999998E-11</c:v>
                </c:pt>
                <c:pt idx="21137">
                  <c:v>-1.4718230000000001E-11</c:v>
                </c:pt>
                <c:pt idx="21138">
                  <c:v>2.1479769999999999E-11</c:v>
                </c:pt>
                <c:pt idx="21139">
                  <c:v>-5.5707779999999999E-12</c:v>
                </c:pt>
                <c:pt idx="21140">
                  <c:v>-1.141772E-11</c:v>
                </c:pt>
                <c:pt idx="21141">
                  <c:v>3.4179719999999998E-11</c:v>
                </c:pt>
                <c:pt idx="21142">
                  <c:v>5.3443310000000003E-12</c:v>
                </c:pt>
                <c:pt idx="21143">
                  <c:v>-3.0129930000000002E-12</c:v>
                </c:pt>
                <c:pt idx="21144">
                  <c:v>9.5140919999999995E-11</c:v>
                </c:pt>
                <c:pt idx="21145">
                  <c:v>-2.7520519999999999E-11</c:v>
                </c:pt>
                <c:pt idx="21146">
                  <c:v>2.258461E-11</c:v>
                </c:pt>
                <c:pt idx="21147">
                  <c:v>-8.4458279999999994E-12</c:v>
                </c:pt>
                <c:pt idx="21148">
                  <c:v>1.094981E-11</c:v>
                </c:pt>
                <c:pt idx="21149">
                  <c:v>6.4704509999999999E-12</c:v>
                </c:pt>
                <c:pt idx="21150">
                  <c:v>-2.1491189999999999E-12</c:v>
                </c:pt>
                <c:pt idx="21151">
                  <c:v>-9.6583690000000008E-12</c:v>
                </c:pt>
                <c:pt idx="21152">
                  <c:v>9.6492369999999993E-12</c:v>
                </c:pt>
                <c:pt idx="21153">
                  <c:v>-6.778254E-12</c:v>
                </c:pt>
                <c:pt idx="21154">
                  <c:v>1.342331E-12</c:v>
                </c:pt>
                <c:pt idx="21155">
                  <c:v>-4.9380679999999998E-12</c:v>
                </c:pt>
                <c:pt idx="21156">
                  <c:v>5.2063519999999999E-12</c:v>
                </c:pt>
                <c:pt idx="21157">
                  <c:v>-1.1650499999999999E-11</c:v>
                </c:pt>
                <c:pt idx="21158">
                  <c:v>-1.228281E-11</c:v>
                </c:pt>
                <c:pt idx="21159">
                  <c:v>-7.4346719999999994E-12</c:v>
                </c:pt>
                <c:pt idx="21160">
                  <c:v>-1.5743570000000001E-11</c:v>
                </c:pt>
                <c:pt idx="21161">
                  <c:v>2.018406E-11</c:v>
                </c:pt>
                <c:pt idx="21162">
                  <c:v>-6.7829159999999997E-12</c:v>
                </c:pt>
                <c:pt idx="21163">
                  <c:v>-1.686656E-11</c:v>
                </c:pt>
                <c:pt idx="21164">
                  <c:v>-2.0749119999999999E-11</c:v>
                </c:pt>
                <c:pt idx="21165">
                  <c:v>-1.5140839999999999E-11</c:v>
                </c:pt>
                <c:pt idx="21166">
                  <c:v>-6.2623869999999997E-11</c:v>
                </c:pt>
                <c:pt idx="21167">
                  <c:v>8.7830699999999992E-12</c:v>
                </c:pt>
                <c:pt idx="21168">
                  <c:v>1.4611219999999998E-11</c:v>
                </c:pt>
                <c:pt idx="21169">
                  <c:v>-3.7481210000000003E-11</c:v>
                </c:pt>
                <c:pt idx="21170">
                  <c:v>5.2251950000000002E-11</c:v>
                </c:pt>
                <c:pt idx="21171">
                  <c:v>9.1556500000000001E-11</c:v>
                </c:pt>
                <c:pt idx="21172">
                  <c:v>1.2538079999999999E-11</c:v>
                </c:pt>
                <c:pt idx="21173">
                  <c:v>5.4355259999999998E-11</c:v>
                </c:pt>
                <c:pt idx="21174">
                  <c:v>-2.7639039999999999E-11</c:v>
                </c:pt>
                <c:pt idx="21175">
                  <c:v>1.9316070000000001E-11</c:v>
                </c:pt>
                <c:pt idx="21176">
                  <c:v>2.6173089999999999E-11</c:v>
                </c:pt>
                <c:pt idx="21177">
                  <c:v>2.591821E-11</c:v>
                </c:pt>
                <c:pt idx="21178">
                  <c:v>-5.4894199999999998E-11</c:v>
                </c:pt>
                <c:pt idx="21179">
                  <c:v>-1.0305669999999999E-11</c:v>
                </c:pt>
                <c:pt idx="21180">
                  <c:v>8.7794220000000001E-12</c:v>
                </c:pt>
                <c:pt idx="21181">
                  <c:v>-1.59411E-11</c:v>
                </c:pt>
                <c:pt idx="21182">
                  <c:v>4.9121589999999998E-12</c:v>
                </c:pt>
                <c:pt idx="21183">
                  <c:v>-1.674176E-11</c:v>
                </c:pt>
                <c:pt idx="21184">
                  <c:v>-6.966466E-12</c:v>
                </c:pt>
                <c:pt idx="21185">
                  <c:v>5.6946470000000001E-12</c:v>
                </c:pt>
                <c:pt idx="21186">
                  <c:v>-3.1918860000000002E-12</c:v>
                </c:pt>
                <c:pt idx="21187">
                  <c:v>-1.3180669999999999E-12</c:v>
                </c:pt>
                <c:pt idx="21188">
                  <c:v>7.6871389999999993E-12</c:v>
                </c:pt>
                <c:pt idx="21189">
                  <c:v>-1.5018230000000001E-12</c:v>
                </c:pt>
                <c:pt idx="21190">
                  <c:v>-6.234688E-12</c:v>
                </c:pt>
                <c:pt idx="21191">
                  <c:v>1.7715439999999999E-11</c:v>
                </c:pt>
                <c:pt idx="21192">
                  <c:v>6.9743240000000006E-11</c:v>
                </c:pt>
                <c:pt idx="21193">
                  <c:v>1.0063990000000001E-12</c:v>
                </c:pt>
                <c:pt idx="21194">
                  <c:v>-1.466976E-12</c:v>
                </c:pt>
                <c:pt idx="21195">
                  <c:v>1.5992430000000001E-12</c:v>
                </c:pt>
                <c:pt idx="21196">
                  <c:v>-4.9522499999999996E-12</c:v>
                </c:pt>
                <c:pt idx="21197">
                  <c:v>-2.854364E-11</c:v>
                </c:pt>
                <c:pt idx="21198">
                  <c:v>-2.453382E-10</c:v>
                </c:pt>
                <c:pt idx="21199">
                  <c:v>1.453118E-11</c:v>
                </c:pt>
                <c:pt idx="21200">
                  <c:v>1.3004209999999999E-10</c:v>
                </c:pt>
                <c:pt idx="21201">
                  <c:v>-1.4435710000000001E-10</c:v>
                </c:pt>
                <c:pt idx="21202">
                  <c:v>-4.3535999999999997E-11</c:v>
                </c:pt>
                <c:pt idx="21203">
                  <c:v>-6.6417270000000003E-11</c:v>
                </c:pt>
                <c:pt idx="21204">
                  <c:v>1.2085850000000001E-11</c:v>
                </c:pt>
                <c:pt idx="21205">
                  <c:v>-8.6435630000000005E-12</c:v>
                </c:pt>
                <c:pt idx="21206">
                  <c:v>1.6037809999999999E-11</c:v>
                </c:pt>
                <c:pt idx="21207">
                  <c:v>4.847218E-11</c:v>
                </c:pt>
                <c:pt idx="21208">
                  <c:v>7.5497660000000004E-11</c:v>
                </c:pt>
                <c:pt idx="21209">
                  <c:v>-7.0182340000000004E-11</c:v>
                </c:pt>
                <c:pt idx="21210">
                  <c:v>2.9172759999999998E-11</c:v>
                </c:pt>
                <c:pt idx="21211">
                  <c:v>2.5880890000000002E-10</c:v>
                </c:pt>
                <c:pt idx="21212">
                  <c:v>-5.6605130000000003E-10</c:v>
                </c:pt>
                <c:pt idx="21213">
                  <c:v>1.2505840000000001E-10</c:v>
                </c:pt>
                <c:pt idx="21214">
                  <c:v>3.6304509999999999E-11</c:v>
                </c:pt>
                <c:pt idx="21215">
                  <c:v>-4.1853769999999999E-13</c:v>
                </c:pt>
                <c:pt idx="21216">
                  <c:v>7.0916659999999995E-13</c:v>
                </c:pt>
                <c:pt idx="21217">
                  <c:v>1.39282E-11</c:v>
                </c:pt>
                <c:pt idx="21218">
                  <c:v>8.6250300000000005E-12</c:v>
                </c:pt>
                <c:pt idx="21219">
                  <c:v>1.031948E-11</c:v>
                </c:pt>
                <c:pt idx="21220">
                  <c:v>4.0957509999999997E-11</c:v>
                </c:pt>
                <c:pt idx="21221">
                  <c:v>-6.193154E-12</c:v>
                </c:pt>
                <c:pt idx="21222">
                  <c:v>-5.5497070000000001E-12</c:v>
                </c:pt>
                <c:pt idx="21223">
                  <c:v>2.416357E-11</c:v>
                </c:pt>
                <c:pt idx="21224">
                  <c:v>2.0792320000000002E-12</c:v>
                </c:pt>
                <c:pt idx="21225">
                  <c:v>1.055147E-11</c:v>
                </c:pt>
                <c:pt idx="21226">
                  <c:v>-3.0650169999999998E-13</c:v>
                </c:pt>
                <c:pt idx="21227">
                  <c:v>5.9203579999999997E-12</c:v>
                </c:pt>
                <c:pt idx="21228">
                  <c:v>3.5945689999999999E-12</c:v>
                </c:pt>
                <c:pt idx="21229">
                  <c:v>4.2769690000000003E-12</c:v>
                </c:pt>
                <c:pt idx="21230">
                  <c:v>3.5341910000000001E-12</c:v>
                </c:pt>
                <c:pt idx="21231">
                  <c:v>1.621936E-12</c:v>
                </c:pt>
                <c:pt idx="21232">
                  <c:v>-4.6817409999999996E-13</c:v>
                </c:pt>
                <c:pt idx="21233">
                  <c:v>3.083379E-12</c:v>
                </c:pt>
                <c:pt idx="21234">
                  <c:v>2.5018799999999998E-12</c:v>
                </c:pt>
                <c:pt idx="21235">
                  <c:v>3.9209789999999999E-12</c:v>
                </c:pt>
                <c:pt idx="21236">
                  <c:v>1.569661E-12</c:v>
                </c:pt>
                <c:pt idx="21237">
                  <c:v>1.343555E-13</c:v>
                </c:pt>
                <c:pt idx="21238">
                  <c:v>4.8082270000000001E-13</c:v>
                </c:pt>
                <c:pt idx="21239">
                  <c:v>-1.9243960000000001E-13</c:v>
                </c:pt>
                <c:pt idx="21240">
                  <c:v>5.8435770000000003E-13</c:v>
                </c:pt>
                <c:pt idx="21241">
                  <c:v>1.13364E-12</c:v>
                </c:pt>
                <c:pt idx="21242">
                  <c:v>-2.5018409999999999E-12</c:v>
                </c:pt>
                <c:pt idx="21243">
                  <c:v>1.225018E-12</c:v>
                </c:pt>
                <c:pt idx="21244">
                  <c:v>-1.9542220000000001E-12</c:v>
                </c:pt>
                <c:pt idx="21245">
                  <c:v>-1.7143469999999999E-12</c:v>
                </c:pt>
                <c:pt idx="21246">
                  <c:v>-2.3721360000000001E-13</c:v>
                </c:pt>
                <c:pt idx="21247">
                  <c:v>1.0039680000000001E-12</c:v>
                </c:pt>
                <c:pt idx="21248">
                  <c:v>-3.2968300000000002E-12</c:v>
                </c:pt>
                <c:pt idx="21249">
                  <c:v>-2.9927319999999999E-12</c:v>
                </c:pt>
                <c:pt idx="21250">
                  <c:v>-2.0915819999999998E-12</c:v>
                </c:pt>
                <c:pt idx="21251">
                  <c:v>-1.866902E-12</c:v>
                </c:pt>
                <c:pt idx="21252">
                  <c:v>-2.0875300000000001E-12</c:v>
                </c:pt>
                <c:pt idx="21253">
                  <c:v>-1.476295E-12</c:v>
                </c:pt>
                <c:pt idx="21254">
                  <c:v>-1.75203E-12</c:v>
                </c:pt>
                <c:pt idx="21255">
                  <c:v>-1.0074870000000001E-12</c:v>
                </c:pt>
                <c:pt idx="21256">
                  <c:v>-1.4685540000000001E-13</c:v>
                </c:pt>
                <c:pt idx="21257">
                  <c:v>-1.5316039999999999E-12</c:v>
                </c:pt>
                <c:pt idx="21258">
                  <c:v>-2.5158200000000001E-12</c:v>
                </c:pt>
                <c:pt idx="21259">
                  <c:v>1.4912499999999999E-12</c:v>
                </c:pt>
                <c:pt idx="21260">
                  <c:v>4.4029919999999999E-12</c:v>
                </c:pt>
                <c:pt idx="21261">
                  <c:v>9.5250390000000006E-13</c:v>
                </c:pt>
                <c:pt idx="21262">
                  <c:v>6.9909580000000004E-12</c:v>
                </c:pt>
                <c:pt idx="21263">
                  <c:v>7.4099619999999992E-12</c:v>
                </c:pt>
                <c:pt idx="21264">
                  <c:v>9.0391679999999998E-12</c:v>
                </c:pt>
                <c:pt idx="21265">
                  <c:v>4.9419509999999995E-13</c:v>
                </c:pt>
                <c:pt idx="21266">
                  <c:v>7.8372810000000005E-13</c:v>
                </c:pt>
                <c:pt idx="21267">
                  <c:v>3.251141E-12</c:v>
                </c:pt>
                <c:pt idx="21268">
                  <c:v>4.4722859999999998E-12</c:v>
                </c:pt>
                <c:pt idx="21269">
                  <c:v>3.303212E-12</c:v>
                </c:pt>
                <c:pt idx="21270">
                  <c:v>3.2622940000000002E-13</c:v>
                </c:pt>
                <c:pt idx="21271">
                  <c:v>-9.7421799999999994E-14</c:v>
                </c:pt>
                <c:pt idx="21272">
                  <c:v>-3.3603819999999997E-14</c:v>
                </c:pt>
                <c:pt idx="21273">
                  <c:v>1.7264919999999999E-13</c:v>
                </c:pt>
                <c:pt idx="21274">
                  <c:v>3.5279079999999997E-14</c:v>
                </c:pt>
                <c:pt idx="21275">
                  <c:v>-7.0636449999999996E-15</c:v>
                </c:pt>
                <c:pt idx="21276">
                  <c:v>3.0416760000000001E-14</c:v>
                </c:pt>
                <c:pt idx="21277">
                  <c:v>4.4860719999999999E-13</c:v>
                </c:pt>
                <c:pt idx="21278">
                  <c:v>3.6089470000000001E-14</c:v>
                </c:pt>
                <c:pt idx="21279">
                  <c:v>4.5206319999999997E-14</c:v>
                </c:pt>
                <c:pt idx="21280">
                  <c:v>2.1907690000000001E-14</c:v>
                </c:pt>
                <c:pt idx="21281">
                  <c:v>6.1069709999999995E-13</c:v>
                </c:pt>
                <c:pt idx="21282">
                  <c:v>-1.024867E-13</c:v>
                </c:pt>
                <c:pt idx="21283">
                  <c:v>-9.0128289999999996E-14</c:v>
                </c:pt>
                <c:pt idx="21284">
                  <c:v>-1.077543E-13</c:v>
                </c:pt>
                <c:pt idx="21285">
                  <c:v>-1.4422170000000001E-13</c:v>
                </c:pt>
                <c:pt idx="21286">
                  <c:v>1.9594969999999999E-13</c:v>
                </c:pt>
                <c:pt idx="21287">
                  <c:v>-4.0492120000000003E-14</c:v>
                </c:pt>
                <c:pt idx="21288">
                  <c:v>1.420901E-14</c:v>
                </c:pt>
                <c:pt idx="21289">
                  <c:v>-2.9414339999999999E-13</c:v>
                </c:pt>
                <c:pt idx="21290">
                  <c:v>2.70511E-13</c:v>
                </c:pt>
                <c:pt idx="21291">
                  <c:v>-1.4604509999999999E-13</c:v>
                </c:pt>
                <c:pt idx="21292">
                  <c:v>-2.0915819999999998E-12</c:v>
                </c:pt>
                <c:pt idx="21293">
                  <c:v>2.089971E-12</c:v>
                </c:pt>
                <c:pt idx="21294">
                  <c:v>1.6802259999999999E-11</c:v>
                </c:pt>
                <c:pt idx="21295">
                  <c:v>3.0338800000000001E-11</c:v>
                </c:pt>
                <c:pt idx="21296">
                  <c:v>-2.8287149999999999E-11</c:v>
                </c:pt>
                <c:pt idx="21297">
                  <c:v>1.0553899999999999E-11</c:v>
                </c:pt>
                <c:pt idx="21298">
                  <c:v>1.5828880000000001E-10</c:v>
                </c:pt>
                <c:pt idx="21299">
                  <c:v>3.2742969999999998E-10</c:v>
                </c:pt>
                <c:pt idx="21300">
                  <c:v>-1.787589E-10</c:v>
                </c:pt>
                <c:pt idx="21301">
                  <c:v>-3.2519870000000002E-10</c:v>
                </c:pt>
                <c:pt idx="21302">
                  <c:v>-2.9230389999999999E-12</c:v>
                </c:pt>
                <c:pt idx="21303">
                  <c:v>-5.9705020000000004E-12</c:v>
                </c:pt>
                <c:pt idx="21304">
                  <c:v>-3.6459060000000003E-12</c:v>
                </c:pt>
                <c:pt idx="21305">
                  <c:v>-2.2011879999999999E-12</c:v>
                </c:pt>
                <c:pt idx="21306">
                  <c:v>-1.643033E-12</c:v>
                </c:pt>
                <c:pt idx="21307">
                  <c:v>-2.0757799999999999E-12</c:v>
                </c:pt>
                <c:pt idx="21308">
                  <c:v>-1.3051019999999999E-12</c:v>
                </c:pt>
                <c:pt idx="21309">
                  <c:v>-2.0216869999999999E-12</c:v>
                </c:pt>
                <c:pt idx="21310">
                  <c:v>-6.016854E-13</c:v>
                </c:pt>
                <c:pt idx="21311">
                  <c:v>-3.2982489999999998E-12</c:v>
                </c:pt>
                <c:pt idx="21312">
                  <c:v>-1.1768149999999999E-13</c:v>
                </c:pt>
                <c:pt idx="21313">
                  <c:v>2.8130930000000002E-12</c:v>
                </c:pt>
                <c:pt idx="21314">
                  <c:v>4.0702639999999998E-11</c:v>
                </c:pt>
                <c:pt idx="21315">
                  <c:v>1.502041E-10</c:v>
                </c:pt>
                <c:pt idx="21316">
                  <c:v>-2.073987E-10</c:v>
                </c:pt>
                <c:pt idx="21317">
                  <c:v>-5.8847459999999995E-10</c:v>
                </c:pt>
                <c:pt idx="21318">
                  <c:v>-4.7710709999999999E-11</c:v>
                </c:pt>
                <c:pt idx="21319">
                  <c:v>4.801127E-12</c:v>
                </c:pt>
                <c:pt idx="21320">
                  <c:v>1.640697E-11</c:v>
                </c:pt>
                <c:pt idx="21321">
                  <c:v>-4.315081E-12</c:v>
                </c:pt>
                <c:pt idx="21322">
                  <c:v>5.1093010000000002E-12</c:v>
                </c:pt>
                <c:pt idx="21323">
                  <c:v>8.0865819999999996E-14</c:v>
                </c:pt>
                <c:pt idx="21324">
                  <c:v>-1.4928519999999999E-11</c:v>
                </c:pt>
                <c:pt idx="21325">
                  <c:v>-4.659886E-11</c:v>
                </c:pt>
                <c:pt idx="21326">
                  <c:v>8.8286299999999996E-11</c:v>
                </c:pt>
                <c:pt idx="21327">
                  <c:v>-3.8137690000000003E-10</c:v>
                </c:pt>
                <c:pt idx="21328">
                  <c:v>-7.4992980000000005E-11</c:v>
                </c:pt>
                <c:pt idx="21329">
                  <c:v>3.6121750000000002E-11</c:v>
                </c:pt>
                <c:pt idx="21330">
                  <c:v>2.2627980000000001E-12</c:v>
                </c:pt>
                <c:pt idx="21331">
                  <c:v>3.5783600000000001E-12</c:v>
                </c:pt>
                <c:pt idx="21332">
                  <c:v>7.9268279999999997E-12</c:v>
                </c:pt>
                <c:pt idx="21333">
                  <c:v>-9.6737679999999995E-12</c:v>
                </c:pt>
                <c:pt idx="21334">
                  <c:v>1.884116E-12</c:v>
                </c:pt>
                <c:pt idx="21335">
                  <c:v>4.2759549999999998E-12</c:v>
                </c:pt>
                <c:pt idx="21336">
                  <c:v>8.9921229999999997E-11</c:v>
                </c:pt>
                <c:pt idx="21337">
                  <c:v>-9.4758290000000003E-12</c:v>
                </c:pt>
                <c:pt idx="21338">
                  <c:v>3.2238489999999997E-11</c:v>
                </c:pt>
                <c:pt idx="21339">
                  <c:v>2.2561310000000001E-11</c:v>
                </c:pt>
                <c:pt idx="21340">
                  <c:v>6.7591719999999997E-12</c:v>
                </c:pt>
                <c:pt idx="21341">
                  <c:v>9.7448670000000001E-12</c:v>
                </c:pt>
                <c:pt idx="21342">
                  <c:v>7.5767160000000006E-12</c:v>
                </c:pt>
                <c:pt idx="21343">
                  <c:v>2.4415019999999999E-11</c:v>
                </c:pt>
                <c:pt idx="21344">
                  <c:v>-5.5089850000000003E-12</c:v>
                </c:pt>
                <c:pt idx="21345">
                  <c:v>4.1373679999999998E-12</c:v>
                </c:pt>
                <c:pt idx="21346">
                  <c:v>-2.6479129999999999E-12</c:v>
                </c:pt>
                <c:pt idx="21347">
                  <c:v>-3.6568900000000001E-11</c:v>
                </c:pt>
                <c:pt idx="21348">
                  <c:v>-1.227693E-11</c:v>
                </c:pt>
                <c:pt idx="21349">
                  <c:v>-1.4956690000000001E-11</c:v>
                </c:pt>
                <c:pt idx="21350">
                  <c:v>-1.154167E-12</c:v>
                </c:pt>
                <c:pt idx="21351">
                  <c:v>-3.701619E-12</c:v>
                </c:pt>
                <c:pt idx="21352">
                  <c:v>3.5254780000000001E-11</c:v>
                </c:pt>
                <c:pt idx="21353">
                  <c:v>1.2172289999999999E-10</c:v>
                </c:pt>
                <c:pt idx="21354">
                  <c:v>1.116856E-10</c:v>
                </c:pt>
                <c:pt idx="21355">
                  <c:v>-2.0221370000000002E-11</c:v>
                </c:pt>
                <c:pt idx="21356">
                  <c:v>-1.412594E-10</c:v>
                </c:pt>
                <c:pt idx="21357">
                  <c:v>1.1867429999999999E-10</c:v>
                </c:pt>
                <c:pt idx="21358">
                  <c:v>4.8746749999999999E-12</c:v>
                </c:pt>
                <c:pt idx="21359">
                  <c:v>2.184995E-12</c:v>
                </c:pt>
                <c:pt idx="21360">
                  <c:v>1.4691740000000001E-13</c:v>
                </c:pt>
                <c:pt idx="21361">
                  <c:v>6.6216080000000004E-13</c:v>
                </c:pt>
                <c:pt idx="21362">
                  <c:v>3.6330750000000001E-13</c:v>
                </c:pt>
                <c:pt idx="21363">
                  <c:v>-1.012171E-11</c:v>
                </c:pt>
                <c:pt idx="21364">
                  <c:v>3.8518969999999998E-13</c:v>
                </c:pt>
                <c:pt idx="21365">
                  <c:v>-2.1138679999999998E-12</c:v>
                </c:pt>
                <c:pt idx="21366">
                  <c:v>-4.2044649999999997E-12</c:v>
                </c:pt>
                <c:pt idx="21367">
                  <c:v>-4.0673060000000001E-12</c:v>
                </c:pt>
                <c:pt idx="21368">
                  <c:v>3.9339460000000003E-12</c:v>
                </c:pt>
                <c:pt idx="21369">
                  <c:v>6.7774069999999998E-12</c:v>
                </c:pt>
                <c:pt idx="21370">
                  <c:v>-6.2810820000000001E-12</c:v>
                </c:pt>
                <c:pt idx="21371">
                  <c:v>-1.256887E-11</c:v>
                </c:pt>
                <c:pt idx="21372">
                  <c:v>1.2239839999999999E-11</c:v>
                </c:pt>
                <c:pt idx="21373">
                  <c:v>-2.9015630000000001E-12</c:v>
                </c:pt>
                <c:pt idx="21374">
                  <c:v>1.287908E-11</c:v>
                </c:pt>
                <c:pt idx="21375">
                  <c:v>5.1453639999999997E-12</c:v>
                </c:pt>
                <c:pt idx="21376">
                  <c:v>7.9021149999999998E-13</c:v>
                </c:pt>
                <c:pt idx="21377">
                  <c:v>3.251141E-12</c:v>
                </c:pt>
                <c:pt idx="21378">
                  <c:v>-2.6253810000000002E-13</c:v>
                </c:pt>
                <c:pt idx="21379">
                  <c:v>4.0348459999999996E-12</c:v>
                </c:pt>
                <c:pt idx="21380">
                  <c:v>4.2325970000000002E-12</c:v>
                </c:pt>
                <c:pt idx="21381">
                  <c:v>2.3827439999999999E-12</c:v>
                </c:pt>
                <c:pt idx="21382">
                  <c:v>1.398251E-12</c:v>
                </c:pt>
                <c:pt idx="21383">
                  <c:v>2.5184950000000002E-12</c:v>
                </c:pt>
                <c:pt idx="21384">
                  <c:v>8.4349839999999998E-13</c:v>
                </c:pt>
                <c:pt idx="21385">
                  <c:v>4.4617589999999998E-13</c:v>
                </c:pt>
                <c:pt idx="21386">
                  <c:v>-4.3402040000000003E-12</c:v>
                </c:pt>
                <c:pt idx="21387">
                  <c:v>-8.6607380000000004E-13</c:v>
                </c:pt>
                <c:pt idx="21388">
                  <c:v>5.4302470000000003E-13</c:v>
                </c:pt>
                <c:pt idx="21389">
                  <c:v>3.6492839999999998E-13</c:v>
                </c:pt>
                <c:pt idx="21390">
                  <c:v>1.0673860000000001E-12</c:v>
                </c:pt>
                <c:pt idx="21391">
                  <c:v>-6.5797099999999996E-12</c:v>
                </c:pt>
                <c:pt idx="21392">
                  <c:v>8.3438120000000001E-13</c:v>
                </c:pt>
                <c:pt idx="21393">
                  <c:v>9.7195499999999997E-13</c:v>
                </c:pt>
                <c:pt idx="21394">
                  <c:v>1.360122E-14</c:v>
                </c:pt>
                <c:pt idx="21395">
                  <c:v>1.4657220000000001E-12</c:v>
                </c:pt>
                <c:pt idx="21396">
                  <c:v>-3.8349280000000002E-12</c:v>
                </c:pt>
                <c:pt idx="21397">
                  <c:v>6.5547380000000001E-12</c:v>
                </c:pt>
                <c:pt idx="21398">
                  <c:v>2.2920670000000001E-14</c:v>
                </c:pt>
                <c:pt idx="21399">
                  <c:v>-3.4169280000000001E-15</c:v>
                </c:pt>
                <c:pt idx="21400">
                  <c:v>-1.4805140000000001E-11</c:v>
                </c:pt>
                <c:pt idx="21401">
                  <c:v>2.9190610000000001E-12</c:v>
                </c:pt>
                <c:pt idx="21402">
                  <c:v>2.1661530000000001E-12</c:v>
                </c:pt>
                <c:pt idx="21403">
                  <c:v>1.981167E-12</c:v>
                </c:pt>
                <c:pt idx="21404">
                  <c:v>3.1883319999999999E-12</c:v>
                </c:pt>
                <c:pt idx="21405">
                  <c:v>2.601778E-13</c:v>
                </c:pt>
                <c:pt idx="21406">
                  <c:v>-1.1687539999999999E-12</c:v>
                </c:pt>
                <c:pt idx="21407">
                  <c:v>5.6565579999999999E-12</c:v>
                </c:pt>
                <c:pt idx="21408">
                  <c:v>-3.7688809999999998E-12</c:v>
                </c:pt>
                <c:pt idx="21409">
                  <c:v>2.3983470000000001E-12</c:v>
                </c:pt>
                <c:pt idx="21410">
                  <c:v>-3.6973640000000002E-12</c:v>
                </c:pt>
                <c:pt idx="21411">
                  <c:v>2.0855130000000002E-12</c:v>
                </c:pt>
                <c:pt idx="21412">
                  <c:v>1.6446280000000001E-12</c:v>
                </c:pt>
                <c:pt idx="21413">
                  <c:v>4.4301419999999999E-12</c:v>
                </c:pt>
                <c:pt idx="21414">
                  <c:v>8.1006700000000005E-12</c:v>
                </c:pt>
                <c:pt idx="21415">
                  <c:v>-1.3166069999999999E-13</c:v>
                </c:pt>
                <c:pt idx="21416">
                  <c:v>-5.7277899999999998E-12</c:v>
                </c:pt>
                <c:pt idx="21417">
                  <c:v>-1.246753E-12</c:v>
                </c:pt>
                <c:pt idx="21418">
                  <c:v>3.3303630000000001E-12</c:v>
                </c:pt>
                <c:pt idx="21419">
                  <c:v>-2.5806510000000001E-12</c:v>
                </c:pt>
                <c:pt idx="21420">
                  <c:v>-6.2845249999999996E-12</c:v>
                </c:pt>
                <c:pt idx="21421">
                  <c:v>-7.371804E-14</c:v>
                </c:pt>
                <c:pt idx="21422">
                  <c:v>-2.6918760000000002E-12</c:v>
                </c:pt>
                <c:pt idx="21423">
                  <c:v>2.079038E-13</c:v>
                </c:pt>
                <c:pt idx="21424">
                  <c:v>-1.126208E-12</c:v>
                </c:pt>
                <c:pt idx="21425">
                  <c:v>-2.7952009999999998E-12</c:v>
                </c:pt>
                <c:pt idx="21426">
                  <c:v>-2.6231969999999999E-12</c:v>
                </c:pt>
                <c:pt idx="21427">
                  <c:v>-4.5517150000000003E-12</c:v>
                </c:pt>
                <c:pt idx="21428">
                  <c:v>2.253285E-13</c:v>
                </c:pt>
                <c:pt idx="21429">
                  <c:v>-3.7109390000000002E-12</c:v>
                </c:pt>
                <c:pt idx="21430">
                  <c:v>2.7683169999999999E-12</c:v>
                </c:pt>
                <c:pt idx="21431">
                  <c:v>-6.292385E-13</c:v>
                </c:pt>
                <c:pt idx="21432">
                  <c:v>2.827075E-12</c:v>
                </c:pt>
                <c:pt idx="21433">
                  <c:v>1.6304460000000001E-12</c:v>
                </c:pt>
                <c:pt idx="21434">
                  <c:v>-7.0878230000000001E-12</c:v>
                </c:pt>
                <c:pt idx="21435">
                  <c:v>-3.8229739999999997E-12</c:v>
                </c:pt>
                <c:pt idx="21436">
                  <c:v>2.5780639999999999E-12</c:v>
                </c:pt>
                <c:pt idx="21437">
                  <c:v>1.301403E-12</c:v>
                </c:pt>
                <c:pt idx="21438">
                  <c:v>2.2411189999999999E-12</c:v>
                </c:pt>
                <c:pt idx="21439">
                  <c:v>-6.2298230000000003E-12</c:v>
                </c:pt>
                <c:pt idx="21440">
                  <c:v>3.05481E-12</c:v>
                </c:pt>
                <c:pt idx="21441">
                  <c:v>3.9479259999999998E-12</c:v>
                </c:pt>
                <c:pt idx="21442">
                  <c:v>-7.4717430000000008E-12</c:v>
                </c:pt>
                <c:pt idx="21443">
                  <c:v>3.3240820000000001E-12</c:v>
                </c:pt>
                <c:pt idx="21444">
                  <c:v>-4.2287759999999998E-12</c:v>
                </c:pt>
                <c:pt idx="21445">
                  <c:v>1.354285E-12</c:v>
                </c:pt>
                <c:pt idx="21446">
                  <c:v>5.8780209999999998E-13</c:v>
                </c:pt>
                <c:pt idx="21447">
                  <c:v>-6.7201109999999999E-12</c:v>
                </c:pt>
                <c:pt idx="21448">
                  <c:v>-3.12827E-12</c:v>
                </c:pt>
                <c:pt idx="21449">
                  <c:v>1.9530049999999999E-12</c:v>
                </c:pt>
                <c:pt idx="21450">
                  <c:v>-6.3126460000000001E-13</c:v>
                </c:pt>
                <c:pt idx="21451">
                  <c:v>-2.9915179999999998E-12</c:v>
                </c:pt>
                <c:pt idx="21452">
                  <c:v>3.7661840000000003E-12</c:v>
                </c:pt>
                <c:pt idx="21453">
                  <c:v>-2.8245780000000001E-12</c:v>
                </c:pt>
                <c:pt idx="21454">
                  <c:v>-1.8705490000000002E-12</c:v>
                </c:pt>
                <c:pt idx="21455">
                  <c:v>1.286823E-13</c:v>
                </c:pt>
                <c:pt idx="21456">
                  <c:v>-1.269039E-12</c:v>
                </c:pt>
                <c:pt idx="21457">
                  <c:v>-4.6959199999999996E-13</c:v>
                </c:pt>
                <c:pt idx="21458">
                  <c:v>-9.1571050000000003E-13</c:v>
                </c:pt>
                <c:pt idx="21459">
                  <c:v>-1.8889860000000001E-12</c:v>
                </c:pt>
                <c:pt idx="21460">
                  <c:v>-3.4834220000000001E-12</c:v>
                </c:pt>
                <c:pt idx="21461">
                  <c:v>5.5396569999999995E-13</c:v>
                </c:pt>
                <c:pt idx="21462">
                  <c:v>-4.8114020000000002E-13</c:v>
                </c:pt>
                <c:pt idx="21463">
                  <c:v>-4.2715229999999997E-12</c:v>
                </c:pt>
                <c:pt idx="21464">
                  <c:v>-6.1651959999999997E-12</c:v>
                </c:pt>
                <c:pt idx="21465">
                  <c:v>-6.467875E-12</c:v>
                </c:pt>
                <c:pt idx="21466">
                  <c:v>-1.855514E-13</c:v>
                </c:pt>
                <c:pt idx="21467">
                  <c:v>4.333092E-12</c:v>
                </c:pt>
                <c:pt idx="21468">
                  <c:v>6.9093170000000004E-13</c:v>
                </c:pt>
                <c:pt idx="21469">
                  <c:v>1.3505760000000001E-10</c:v>
                </c:pt>
                <c:pt idx="21470">
                  <c:v>-6.3651029999999995E-11</c:v>
                </c:pt>
                <c:pt idx="21471">
                  <c:v>-2.0727049999999999E-11</c:v>
                </c:pt>
                <c:pt idx="21472">
                  <c:v>-1.0735369999999999E-11</c:v>
                </c:pt>
                <c:pt idx="21473">
                  <c:v>-2.9909090000000001E-12</c:v>
                </c:pt>
                <c:pt idx="21474">
                  <c:v>-7.1513939999999998E-13</c:v>
                </c:pt>
                <c:pt idx="21475">
                  <c:v>4.800924E-12</c:v>
                </c:pt>
                <c:pt idx="21476">
                  <c:v>6.0320040000000002E-13</c:v>
                </c:pt>
                <c:pt idx="21477">
                  <c:v>-5.0788720000000001E-12</c:v>
                </c:pt>
                <c:pt idx="21478">
                  <c:v>-9.9041229999999997E-12</c:v>
                </c:pt>
                <c:pt idx="21479">
                  <c:v>-4.6546789999999999E-11</c:v>
                </c:pt>
                <c:pt idx="21480">
                  <c:v>1.6960810000000001E-10</c:v>
                </c:pt>
                <c:pt idx="21481">
                  <c:v>9.6327249999999994E-11</c:v>
                </c:pt>
                <c:pt idx="21482">
                  <c:v>-8.1746980000000004E-11</c:v>
                </c:pt>
                <c:pt idx="21483">
                  <c:v>-2.165292E-11</c:v>
                </c:pt>
                <c:pt idx="21484">
                  <c:v>1.61924E-11</c:v>
                </c:pt>
                <c:pt idx="21485">
                  <c:v>1.279946E-11</c:v>
                </c:pt>
                <c:pt idx="21486">
                  <c:v>-1.4231189999999999E-11</c:v>
                </c:pt>
                <c:pt idx="21487">
                  <c:v>-5.9719190000000001E-12</c:v>
                </c:pt>
                <c:pt idx="21488">
                  <c:v>3.9898669999999997E-12</c:v>
                </c:pt>
                <c:pt idx="21489">
                  <c:v>1.395657E-11</c:v>
                </c:pt>
                <c:pt idx="21490">
                  <c:v>1.8873579999999998E-12</c:v>
                </c:pt>
                <c:pt idx="21491">
                  <c:v>-5.8432690000000002E-12</c:v>
                </c:pt>
                <c:pt idx="21492">
                  <c:v>-5.7867469999999996E-12</c:v>
                </c:pt>
                <c:pt idx="21493">
                  <c:v>-1.3168519999999999E-12</c:v>
                </c:pt>
                <c:pt idx="21494">
                  <c:v>-3.8576200000000003E-12</c:v>
                </c:pt>
                <c:pt idx="21495">
                  <c:v>-1.2915279999999999E-12</c:v>
                </c:pt>
                <c:pt idx="21496">
                  <c:v>-8.2089509999999996E-13</c:v>
                </c:pt>
                <c:pt idx="21497">
                  <c:v>-1.4679889999999999E-12</c:v>
                </c:pt>
                <c:pt idx="21498">
                  <c:v>1.7882809999999999E-12</c:v>
                </c:pt>
                <c:pt idx="21499">
                  <c:v>-8.4642240000000001E-13</c:v>
                </c:pt>
                <c:pt idx="21500">
                  <c:v>-5.9581010000000002E-13</c:v>
                </c:pt>
                <c:pt idx="21501">
                  <c:v>-8.3645259999999997E-14</c:v>
                </c:pt>
                <c:pt idx="21502">
                  <c:v>1.9149220000000001E-13</c:v>
                </c:pt>
                <c:pt idx="21503">
                  <c:v>1.1814650000000001E-13</c:v>
                </c:pt>
                <c:pt idx="21504">
                  <c:v>1.4495130000000001E-12</c:v>
                </c:pt>
                <c:pt idx="21505">
                  <c:v>3.5115070000000002E-13</c:v>
                </c:pt>
                <c:pt idx="21506">
                  <c:v>2.4194270000000002E-13</c:v>
                </c:pt>
                <c:pt idx="21507">
                  <c:v>7.3207159999999995E-15</c:v>
                </c:pt>
                <c:pt idx="21508">
                  <c:v>-2.550422E-13</c:v>
                </c:pt>
                <c:pt idx="21509">
                  <c:v>-1.7765019999999999E-13</c:v>
                </c:pt>
                <c:pt idx="21510">
                  <c:v>1.015323E-13</c:v>
                </c:pt>
                <c:pt idx="21511">
                  <c:v>-7.4325789999999998E-14</c:v>
                </c:pt>
                <c:pt idx="21512">
                  <c:v>-6.8534179999999997E-12</c:v>
                </c:pt>
                <c:pt idx="21513">
                  <c:v>-7.1615260000000002E-13</c:v>
                </c:pt>
                <c:pt idx="21514">
                  <c:v>1.4254019999999999E-12</c:v>
                </c:pt>
                <c:pt idx="21515">
                  <c:v>-4.3596119999999998E-13</c:v>
                </c:pt>
                <c:pt idx="21516">
                  <c:v>-4.0792599999999997E-12</c:v>
                </c:pt>
                <c:pt idx="21517">
                  <c:v>-4.600339E-12</c:v>
                </c:pt>
                <c:pt idx="21518">
                  <c:v>3.7007380000000003E-12</c:v>
                </c:pt>
                <c:pt idx="21519">
                  <c:v>9.3394430000000002E-12</c:v>
                </c:pt>
                <c:pt idx="21520">
                  <c:v>-9.702091999999999E-13</c:v>
                </c:pt>
                <c:pt idx="21521">
                  <c:v>-6.3951449999999998E-12</c:v>
                </c:pt>
                <c:pt idx="21522">
                  <c:v>4.3160720000000002E-12</c:v>
                </c:pt>
                <c:pt idx="21523">
                  <c:v>-5.1212139999999996E-12</c:v>
                </c:pt>
                <c:pt idx="21524">
                  <c:v>-3.1955320000000002E-12</c:v>
                </c:pt>
                <c:pt idx="21525">
                  <c:v>1.0594839999999999E-12</c:v>
                </c:pt>
                <c:pt idx="21526">
                  <c:v>1.8285789999999999E-11</c:v>
                </c:pt>
                <c:pt idx="21527">
                  <c:v>9.4140030000000002E-12</c:v>
                </c:pt>
                <c:pt idx="21528">
                  <c:v>5.4687419999999997E-13</c:v>
                </c:pt>
                <c:pt idx="21529">
                  <c:v>-3.2137099999999998E-11</c:v>
                </c:pt>
                <c:pt idx="21530">
                  <c:v>1.8508470000000001E-11</c:v>
                </c:pt>
                <c:pt idx="21531">
                  <c:v>2.371399E-12</c:v>
                </c:pt>
                <c:pt idx="21532">
                  <c:v>-2.208034E-13</c:v>
                </c:pt>
                <c:pt idx="21533">
                  <c:v>1.013297E-13</c:v>
                </c:pt>
                <c:pt idx="21534">
                  <c:v>1.8587489999999999E-11</c:v>
                </c:pt>
                <c:pt idx="21535">
                  <c:v>-7.4948379999999992E-12</c:v>
                </c:pt>
                <c:pt idx="21536">
                  <c:v>1.210834E-11</c:v>
                </c:pt>
                <c:pt idx="21537">
                  <c:v>2.9255430000000002E-12</c:v>
                </c:pt>
                <c:pt idx="21538">
                  <c:v>4.3099939999999998E-12</c:v>
                </c:pt>
                <c:pt idx="21539">
                  <c:v>-5.7506840000000002E-12</c:v>
                </c:pt>
                <c:pt idx="21540">
                  <c:v>-7.0541479999999996E-13</c:v>
                </c:pt>
                <c:pt idx="21541">
                  <c:v>-2.793986E-12</c:v>
                </c:pt>
                <c:pt idx="21542">
                  <c:v>-1.8514639999999999E-13</c:v>
                </c:pt>
                <c:pt idx="21543">
                  <c:v>1.4975319999999999E-12</c:v>
                </c:pt>
                <c:pt idx="21544">
                  <c:v>-8.0853670000000002E-13</c:v>
                </c:pt>
                <c:pt idx="21545">
                  <c:v>-4.3531110000000001E-14</c:v>
                </c:pt>
                <c:pt idx="21546">
                  <c:v>3.6292059999999998E-14</c:v>
                </c:pt>
                <c:pt idx="21547">
                  <c:v>1.276693E-13</c:v>
                </c:pt>
                <c:pt idx="21548">
                  <c:v>9.5859149999999997E-14</c:v>
                </c:pt>
                <c:pt idx="21549">
                  <c:v>-9.6453669999999996E-13</c:v>
                </c:pt>
                <c:pt idx="21550">
                  <c:v>5.9367789999999995E-13</c:v>
                </c:pt>
                <c:pt idx="21551">
                  <c:v>-4.9187810000000003E-13</c:v>
                </c:pt>
                <c:pt idx="21552">
                  <c:v>-4.896494E-13</c:v>
                </c:pt>
                <c:pt idx="21553">
                  <c:v>-1.693437E-13</c:v>
                </c:pt>
                <c:pt idx="21554">
                  <c:v>4.155816E-13</c:v>
                </c:pt>
                <c:pt idx="21555">
                  <c:v>-6.298042E-14</c:v>
                </c:pt>
                <c:pt idx="21556">
                  <c:v>-1.6529190000000001E-13</c:v>
                </c:pt>
                <c:pt idx="21557">
                  <c:v>1.520833E-12</c:v>
                </c:pt>
                <c:pt idx="21558">
                  <c:v>1.499558E-12</c:v>
                </c:pt>
                <c:pt idx="21559">
                  <c:v>4.340193E-13</c:v>
                </c:pt>
                <c:pt idx="21560">
                  <c:v>4.0322219999999998E-13</c:v>
                </c:pt>
                <c:pt idx="21561">
                  <c:v>4.4252910000000002E-13</c:v>
                </c:pt>
                <c:pt idx="21562">
                  <c:v>6.4048140000000001E-13</c:v>
                </c:pt>
                <c:pt idx="21563">
                  <c:v>8.1452549999999999E-13</c:v>
                </c:pt>
                <c:pt idx="21564">
                  <c:v>8.3093710000000003E-13</c:v>
                </c:pt>
                <c:pt idx="21565">
                  <c:v>1.159169E-12</c:v>
                </c:pt>
                <c:pt idx="21566">
                  <c:v>1.544336E-12</c:v>
                </c:pt>
                <c:pt idx="21567">
                  <c:v>2.4404899999999998E-12</c:v>
                </c:pt>
                <c:pt idx="21568">
                  <c:v>1.0307130000000001E-12</c:v>
                </c:pt>
                <c:pt idx="21569">
                  <c:v>2.7409650000000001E-12</c:v>
                </c:pt>
                <c:pt idx="21570">
                  <c:v>-5.6202130000000001E-12</c:v>
                </c:pt>
                <c:pt idx="21571">
                  <c:v>2.7450160000000001E-12</c:v>
                </c:pt>
                <c:pt idx="21572">
                  <c:v>3.267959E-12</c:v>
                </c:pt>
                <c:pt idx="21573">
                  <c:v>2.1548070000000001E-12</c:v>
                </c:pt>
                <c:pt idx="21574">
                  <c:v>-3.6752829999999998E-12</c:v>
                </c:pt>
                <c:pt idx="21575">
                  <c:v>1.5155649999999999E-12</c:v>
                </c:pt>
                <c:pt idx="21576">
                  <c:v>2.7273979999999999E-13</c:v>
                </c:pt>
                <c:pt idx="21577">
                  <c:v>2.029795E-12</c:v>
                </c:pt>
                <c:pt idx="21578">
                  <c:v>6.1880190000000004E-13</c:v>
                </c:pt>
                <c:pt idx="21579">
                  <c:v>-3.8549869999999998E-12</c:v>
                </c:pt>
                <c:pt idx="21580">
                  <c:v>4.6390370000000003E-12</c:v>
                </c:pt>
                <c:pt idx="21581">
                  <c:v>-2.9349940000000001E-12</c:v>
                </c:pt>
                <c:pt idx="21582">
                  <c:v>3.2481040000000002E-12</c:v>
                </c:pt>
                <c:pt idx="21583">
                  <c:v>1.5113099999999999E-12</c:v>
                </c:pt>
                <c:pt idx="21584">
                  <c:v>4.4167720000000003E-12</c:v>
                </c:pt>
                <c:pt idx="21585">
                  <c:v>1.0102490000000001E-12</c:v>
                </c:pt>
                <c:pt idx="21586">
                  <c:v>5.4261960000000004E-13</c:v>
                </c:pt>
                <c:pt idx="21587">
                  <c:v>-5.1953669999999998E-12</c:v>
                </c:pt>
                <c:pt idx="21588">
                  <c:v>1.177809E-12</c:v>
                </c:pt>
                <c:pt idx="21589">
                  <c:v>-1.670789E-12</c:v>
                </c:pt>
                <c:pt idx="21590">
                  <c:v>7.9244929999999995E-14</c:v>
                </c:pt>
                <c:pt idx="21591">
                  <c:v>2.1236130000000001E-13</c:v>
                </c:pt>
                <c:pt idx="21592">
                  <c:v>-6.8450550000000003E-14</c:v>
                </c:pt>
                <c:pt idx="21593">
                  <c:v>-3.2514080000000002E-13</c:v>
                </c:pt>
                <c:pt idx="21594">
                  <c:v>-4.7951949999999997E-13</c:v>
                </c:pt>
                <c:pt idx="21595">
                  <c:v>-4.308963E-13</c:v>
                </c:pt>
                <c:pt idx="21596">
                  <c:v>-3.3547310000000001E-13</c:v>
                </c:pt>
                <c:pt idx="21597">
                  <c:v>-2.633488E-13</c:v>
                </c:pt>
                <c:pt idx="21598">
                  <c:v>-4.9187779999999996E-13</c:v>
                </c:pt>
                <c:pt idx="21599">
                  <c:v>-6.1120750000000005E-13</c:v>
                </c:pt>
                <c:pt idx="21600">
                  <c:v>-4.2113529999999999E-12</c:v>
                </c:pt>
                <c:pt idx="21601">
                  <c:v>-3.7688820000000003E-12</c:v>
                </c:pt>
                <c:pt idx="21602">
                  <c:v>-3.8701790000000002E-12</c:v>
                </c:pt>
                <c:pt idx="21603">
                  <c:v>-1.338733E-12</c:v>
                </c:pt>
                <c:pt idx="21604">
                  <c:v>-2.262574E-12</c:v>
                </c:pt>
                <c:pt idx="21605">
                  <c:v>-5.220649E-13</c:v>
                </c:pt>
                <c:pt idx="21606">
                  <c:v>-9.7183009999999997E-13</c:v>
                </c:pt>
                <c:pt idx="21607">
                  <c:v>-9.6818299999999993E-13</c:v>
                </c:pt>
                <c:pt idx="21608">
                  <c:v>-3.8247569999999999E-13</c:v>
                </c:pt>
                <c:pt idx="21609">
                  <c:v>-4.0694760000000003E-14</c:v>
                </c:pt>
                <c:pt idx="21610">
                  <c:v>-1.825125E-13</c:v>
                </c:pt>
                <c:pt idx="21611">
                  <c:v>-9.9107680000000002E-13</c:v>
                </c:pt>
                <c:pt idx="21612">
                  <c:v>-3.8614689999999999E-12</c:v>
                </c:pt>
                <c:pt idx="21613">
                  <c:v>-4.9167539999999995E-13</c:v>
                </c:pt>
                <c:pt idx="21614">
                  <c:v>7.8149980000000004E-13</c:v>
                </c:pt>
                <c:pt idx="21615">
                  <c:v>1.008223E-12</c:v>
                </c:pt>
                <c:pt idx="21616">
                  <c:v>9.5615139999999992E-13</c:v>
                </c:pt>
                <c:pt idx="21617">
                  <c:v>5.9327279999999996E-13</c:v>
                </c:pt>
                <c:pt idx="21618">
                  <c:v>5.1871129999999996E-13</c:v>
                </c:pt>
                <c:pt idx="21619">
                  <c:v>5.6531210000000004E-13</c:v>
                </c:pt>
                <c:pt idx="21620">
                  <c:v>-2.1918259999999999E-13</c:v>
                </c:pt>
                <c:pt idx="21621">
                  <c:v>1.7082579999999999E-13</c:v>
                </c:pt>
                <c:pt idx="21622">
                  <c:v>9.3244600000000004E-13</c:v>
                </c:pt>
                <c:pt idx="21623">
                  <c:v>6.6722640000000002E-13</c:v>
                </c:pt>
                <c:pt idx="21624">
                  <c:v>5.4748239999999998E-13</c:v>
                </c:pt>
                <c:pt idx="21625">
                  <c:v>9.4926300000000005E-13</c:v>
                </c:pt>
                <c:pt idx="21626">
                  <c:v>1.043478E-12</c:v>
                </c:pt>
                <c:pt idx="21627">
                  <c:v>1.8752019999999999E-12</c:v>
                </c:pt>
                <c:pt idx="21628">
                  <c:v>7.6488559999999997E-13</c:v>
                </c:pt>
                <c:pt idx="21629">
                  <c:v>1.305658E-12</c:v>
                </c:pt>
                <c:pt idx="21630">
                  <c:v>1.182673E-12</c:v>
                </c:pt>
                <c:pt idx="21631">
                  <c:v>1.2444690000000001E-12</c:v>
                </c:pt>
                <c:pt idx="21632">
                  <c:v>1.15228E-12</c:v>
                </c:pt>
                <c:pt idx="21633">
                  <c:v>1.35854E-12</c:v>
                </c:pt>
                <c:pt idx="21634">
                  <c:v>3.2116420000000002E-13</c:v>
                </c:pt>
                <c:pt idx="21635">
                  <c:v>7.1463739999999999E-13</c:v>
                </c:pt>
                <c:pt idx="21636">
                  <c:v>-2.4450719999999998E-13</c:v>
                </c:pt>
                <c:pt idx="21637">
                  <c:v>5.9914849999999997E-13</c:v>
                </c:pt>
                <c:pt idx="21638">
                  <c:v>3.4768530000000002E-12</c:v>
                </c:pt>
                <c:pt idx="21639">
                  <c:v>6.4027879999999999E-13</c:v>
                </c:pt>
                <c:pt idx="21640">
                  <c:v>3.708043E-13</c:v>
                </c:pt>
                <c:pt idx="21641">
                  <c:v>-1.436385E-12</c:v>
                </c:pt>
                <c:pt idx="21642">
                  <c:v>-1.742914E-12</c:v>
                </c:pt>
                <c:pt idx="21643">
                  <c:v>4.682801E-12</c:v>
                </c:pt>
                <c:pt idx="21644">
                  <c:v>-1.407818E-12</c:v>
                </c:pt>
                <c:pt idx="21645">
                  <c:v>-2.8424070000000001E-12</c:v>
                </c:pt>
                <c:pt idx="21646">
                  <c:v>-3.5908E-12</c:v>
                </c:pt>
                <c:pt idx="21647">
                  <c:v>1.0319290000000001E-12</c:v>
                </c:pt>
                <c:pt idx="21648">
                  <c:v>-1.0737369999999999E-12</c:v>
                </c:pt>
                <c:pt idx="21649">
                  <c:v>-1.768399E-13</c:v>
                </c:pt>
                <c:pt idx="21650">
                  <c:v>7.9872170000000003E-13</c:v>
                </c:pt>
                <c:pt idx="21651">
                  <c:v>-8.474355E-13</c:v>
                </c:pt>
                <c:pt idx="21652">
                  <c:v>-1.7611469999999999E-12</c:v>
                </c:pt>
                <c:pt idx="21653">
                  <c:v>-2.0729440000000001E-12</c:v>
                </c:pt>
                <c:pt idx="21654">
                  <c:v>-3.0869420000000001E-12</c:v>
                </c:pt>
                <c:pt idx="21655">
                  <c:v>-1.002827E-12</c:v>
                </c:pt>
                <c:pt idx="21656">
                  <c:v>-1.1908370000000001E-12</c:v>
                </c:pt>
                <c:pt idx="21657">
                  <c:v>-1.0192380000000001E-12</c:v>
                </c:pt>
                <c:pt idx="21658">
                  <c:v>-1.025113E-12</c:v>
                </c:pt>
                <c:pt idx="21659">
                  <c:v>-9.9958620000000001E-13</c:v>
                </c:pt>
                <c:pt idx="21660">
                  <c:v>-1.2895020000000001E-12</c:v>
                </c:pt>
                <c:pt idx="21661">
                  <c:v>-1.3587899999999999E-12</c:v>
                </c:pt>
                <c:pt idx="21662">
                  <c:v>-8.3973690000000004E-13</c:v>
                </c:pt>
                <c:pt idx="21663">
                  <c:v>-7.4573189999999998E-13</c:v>
                </c:pt>
                <c:pt idx="21664">
                  <c:v>-7.4937870000000004E-13</c:v>
                </c:pt>
                <c:pt idx="21665">
                  <c:v>-9.0193399999999996E-13</c:v>
                </c:pt>
                <c:pt idx="21666">
                  <c:v>-6.3713989999999999E-13</c:v>
                </c:pt>
                <c:pt idx="21667">
                  <c:v>-4.884339E-13</c:v>
                </c:pt>
                <c:pt idx="21668">
                  <c:v>-5.6542070000000003E-13</c:v>
                </c:pt>
                <c:pt idx="21669">
                  <c:v>-3.533018E-13</c:v>
                </c:pt>
                <c:pt idx="21670">
                  <c:v>-3.7720819999999999E-13</c:v>
                </c:pt>
                <c:pt idx="21671">
                  <c:v>-2.1553589999999999E-13</c:v>
                </c:pt>
                <c:pt idx="21672">
                  <c:v>-1.6731780000000001E-13</c:v>
                </c:pt>
                <c:pt idx="21673">
                  <c:v>-2.0277229999999999E-13</c:v>
                </c:pt>
                <c:pt idx="21674">
                  <c:v>-1.8413330000000001E-13</c:v>
                </c:pt>
                <c:pt idx="21675">
                  <c:v>-2.493696E-13</c:v>
                </c:pt>
                <c:pt idx="21676">
                  <c:v>-2.0216449999999999E-13</c:v>
                </c:pt>
                <c:pt idx="21677">
                  <c:v>1.278719E-13</c:v>
                </c:pt>
                <c:pt idx="21678">
                  <c:v>1.732571E-13</c:v>
                </c:pt>
                <c:pt idx="21679">
                  <c:v>8.8767710000000005E-14</c:v>
                </c:pt>
                <c:pt idx="21680">
                  <c:v>1.009245E-13</c:v>
                </c:pt>
                <c:pt idx="21681">
                  <c:v>9.9100949999999995E-14</c:v>
                </c:pt>
                <c:pt idx="21682">
                  <c:v>2.4338840000000001E-14</c:v>
                </c:pt>
                <c:pt idx="21683">
                  <c:v>6.4859449999999999E-14</c:v>
                </c:pt>
                <c:pt idx="21684">
                  <c:v>2.4477929999999999E-13</c:v>
                </c:pt>
                <c:pt idx="21685">
                  <c:v>-1.4138540000000001E-13</c:v>
                </c:pt>
                <c:pt idx="21686">
                  <c:v>-1.5572730000000001E-14</c:v>
                </c:pt>
                <c:pt idx="21687">
                  <c:v>1.6657090000000001E-13</c:v>
                </c:pt>
                <c:pt idx="21688">
                  <c:v>3.4466729999999999E-13</c:v>
                </c:pt>
                <c:pt idx="21689">
                  <c:v>3.4790910000000001E-13</c:v>
                </c:pt>
                <c:pt idx="21690">
                  <c:v>1.448914E-13</c:v>
                </c:pt>
                <c:pt idx="21691">
                  <c:v>1.112577E-13</c:v>
                </c:pt>
                <c:pt idx="21692">
                  <c:v>-2.6715579999999999E-14</c:v>
                </c:pt>
                <c:pt idx="21693">
                  <c:v>7.8434480000000001E-14</c:v>
                </c:pt>
                <c:pt idx="21694">
                  <c:v>2.6990320000000002E-13</c:v>
                </c:pt>
                <c:pt idx="21695">
                  <c:v>1.7508059999999999E-13</c:v>
                </c:pt>
                <c:pt idx="21696">
                  <c:v>3.6938590000000001E-13</c:v>
                </c:pt>
                <c:pt idx="21697">
                  <c:v>1.9817840000000001E-13</c:v>
                </c:pt>
                <c:pt idx="21698">
                  <c:v>6.0807199999999995E-14</c:v>
                </c:pt>
                <c:pt idx="21699">
                  <c:v>1.3293720000000001E-13</c:v>
                </c:pt>
                <c:pt idx="21700">
                  <c:v>2.002046E-13</c:v>
                </c:pt>
                <c:pt idx="21701">
                  <c:v>5.3532559999999999E-13</c:v>
                </c:pt>
                <c:pt idx="21702">
                  <c:v>5.4383530000000005E-13</c:v>
                </c:pt>
                <c:pt idx="21703">
                  <c:v>6.8323269999999995E-13</c:v>
                </c:pt>
                <c:pt idx="21704">
                  <c:v>4.1537919999999999E-13</c:v>
                </c:pt>
                <c:pt idx="21705">
                  <c:v>2.4538719999999998E-13</c:v>
                </c:pt>
                <c:pt idx="21706">
                  <c:v>3.6168670000000001E-13</c:v>
                </c:pt>
                <c:pt idx="21707">
                  <c:v>3.4183070000000002E-13</c:v>
                </c:pt>
                <c:pt idx="21708">
                  <c:v>4.9703179999999998E-13</c:v>
                </c:pt>
                <c:pt idx="21709">
                  <c:v>6.7472259999999996E-13</c:v>
                </c:pt>
                <c:pt idx="21710">
                  <c:v>1.304645E-12</c:v>
                </c:pt>
                <c:pt idx="21711">
                  <c:v>8.5018540000000001E-13</c:v>
                </c:pt>
                <c:pt idx="21712">
                  <c:v>1.0244320000000001E-12</c:v>
                </c:pt>
                <c:pt idx="21713">
                  <c:v>1.063536E-12</c:v>
                </c:pt>
                <c:pt idx="21714">
                  <c:v>9.2515190000000004E-13</c:v>
                </c:pt>
                <c:pt idx="21715">
                  <c:v>7.8940159999999996E-13</c:v>
                </c:pt>
                <c:pt idx="21716">
                  <c:v>6.7796480000000002E-13</c:v>
                </c:pt>
                <c:pt idx="21717">
                  <c:v>3.8113760000000001E-13</c:v>
                </c:pt>
                <c:pt idx="21718">
                  <c:v>6.7249379999999997E-13</c:v>
                </c:pt>
                <c:pt idx="21719">
                  <c:v>2.7618419999999999E-13</c:v>
                </c:pt>
                <c:pt idx="21720">
                  <c:v>4.9926050000000002E-13</c:v>
                </c:pt>
                <c:pt idx="21721">
                  <c:v>1.5765589999999999E-13</c:v>
                </c:pt>
                <c:pt idx="21722">
                  <c:v>1.826094E-14</c:v>
                </c:pt>
                <c:pt idx="21723">
                  <c:v>-2.6841360000000002E-13</c:v>
                </c:pt>
                <c:pt idx="21724">
                  <c:v>-2.965746E-13</c:v>
                </c:pt>
                <c:pt idx="21725">
                  <c:v>-3.4296919999999999E-13</c:v>
                </c:pt>
                <c:pt idx="21726">
                  <c:v>-4.2785730000000001E-13</c:v>
                </c:pt>
                <c:pt idx="21727">
                  <c:v>-5.1943120000000003E-13</c:v>
                </c:pt>
                <c:pt idx="21728">
                  <c:v>-9.5764820000000004E-13</c:v>
                </c:pt>
                <c:pt idx="21729">
                  <c:v>-1.1359329999999999E-12</c:v>
                </c:pt>
                <c:pt idx="21730">
                  <c:v>-7.0379430000000003E-13</c:v>
                </c:pt>
                <c:pt idx="21731">
                  <c:v>-1.0753570000000001E-12</c:v>
                </c:pt>
                <c:pt idx="21732">
                  <c:v>-2.07497E-12</c:v>
                </c:pt>
                <c:pt idx="21733">
                  <c:v>-2.1389910000000001E-12</c:v>
                </c:pt>
                <c:pt idx="21734">
                  <c:v>-2.2188139999999998E-12</c:v>
                </c:pt>
                <c:pt idx="21735">
                  <c:v>-2.0184459999999999E-12</c:v>
                </c:pt>
                <c:pt idx="21736">
                  <c:v>-1.923833E-12</c:v>
                </c:pt>
                <c:pt idx="21737">
                  <c:v>-1.7135370000000001E-12</c:v>
                </c:pt>
                <c:pt idx="21738">
                  <c:v>-1.6537709999999999E-12</c:v>
                </c:pt>
                <c:pt idx="21739">
                  <c:v>-1.5814440000000001E-12</c:v>
                </c:pt>
                <c:pt idx="21740">
                  <c:v>-1.392218E-12</c:v>
                </c:pt>
                <c:pt idx="21741">
                  <c:v>-1.508509E-12</c:v>
                </c:pt>
                <c:pt idx="21742">
                  <c:v>-6.9893199999999997E-13</c:v>
                </c:pt>
                <c:pt idx="21743">
                  <c:v>-3.1784730000000001E-13</c:v>
                </c:pt>
                <c:pt idx="21744">
                  <c:v>-6.7032340000000001E-14</c:v>
                </c:pt>
                <c:pt idx="21745">
                  <c:v>-6.5816759999999994E-14</c:v>
                </c:pt>
                <c:pt idx="21746">
                  <c:v>2.2451799999999999E-13</c:v>
                </c:pt>
                <c:pt idx="21747">
                  <c:v>3.221773E-13</c:v>
                </c:pt>
                <c:pt idx="21748">
                  <c:v>4.7818880000000002E-13</c:v>
                </c:pt>
                <c:pt idx="21749">
                  <c:v>7.2497080000000005E-13</c:v>
                </c:pt>
                <c:pt idx="21750">
                  <c:v>8.5930259999999997E-13</c:v>
                </c:pt>
                <c:pt idx="21751">
                  <c:v>9.6749769999999995E-13</c:v>
                </c:pt>
                <c:pt idx="21752">
                  <c:v>1.4687610000000001E-12</c:v>
                </c:pt>
                <c:pt idx="21753">
                  <c:v>1.6037010000000001E-12</c:v>
                </c:pt>
                <c:pt idx="21754">
                  <c:v>2.4868889999999999E-12</c:v>
                </c:pt>
                <c:pt idx="21755">
                  <c:v>2.0231090000000001E-12</c:v>
                </c:pt>
                <c:pt idx="21756">
                  <c:v>1.929704E-12</c:v>
                </c:pt>
                <c:pt idx="21757">
                  <c:v>1.500773E-12</c:v>
                </c:pt>
                <c:pt idx="21758">
                  <c:v>4.5509090000000005E-13</c:v>
                </c:pt>
                <c:pt idx="21759">
                  <c:v>7.7339499999999996E-13</c:v>
                </c:pt>
                <c:pt idx="21760">
                  <c:v>5.5700500000000001E-13</c:v>
                </c:pt>
                <c:pt idx="21761">
                  <c:v>5.0675719999999995E-13</c:v>
                </c:pt>
                <c:pt idx="21762">
                  <c:v>3.9025509999999999E-13</c:v>
                </c:pt>
                <c:pt idx="21763">
                  <c:v>1.552246E-13</c:v>
                </c:pt>
                <c:pt idx="21764">
                  <c:v>4.4801130000000001E-14</c:v>
                </c:pt>
                <c:pt idx="21765">
                  <c:v>-3.130297E-12</c:v>
                </c:pt>
                <c:pt idx="21766">
                  <c:v>-3.370375E-12</c:v>
                </c:pt>
                <c:pt idx="21767">
                  <c:v>-3.5235379999999998E-12</c:v>
                </c:pt>
                <c:pt idx="21768">
                  <c:v>-3.7243100000000003E-12</c:v>
                </c:pt>
                <c:pt idx="21769">
                  <c:v>-3.6910859999999999E-12</c:v>
                </c:pt>
                <c:pt idx="21770">
                  <c:v>-3.7861039999999997E-12</c:v>
                </c:pt>
                <c:pt idx="21771">
                  <c:v>-3.613491E-12</c:v>
                </c:pt>
                <c:pt idx="21772">
                  <c:v>-3.2832579999999999E-12</c:v>
                </c:pt>
                <c:pt idx="21773">
                  <c:v>-2.9370190000000002E-12</c:v>
                </c:pt>
                <c:pt idx="21774">
                  <c:v>-1.987245E-12</c:v>
                </c:pt>
                <c:pt idx="21775">
                  <c:v>-2.3553640000000001E-12</c:v>
                </c:pt>
                <c:pt idx="21776">
                  <c:v>6.0279580000000002E-13</c:v>
                </c:pt>
                <c:pt idx="21777">
                  <c:v>1.1875349999999999E-12</c:v>
                </c:pt>
                <c:pt idx="21778">
                  <c:v>1.548794E-12</c:v>
                </c:pt>
                <c:pt idx="21779">
                  <c:v>1.10183E-12</c:v>
                </c:pt>
                <c:pt idx="21780">
                  <c:v>1.3751539999999999E-12</c:v>
                </c:pt>
                <c:pt idx="21781">
                  <c:v>1.571688E-12</c:v>
                </c:pt>
                <c:pt idx="21782">
                  <c:v>2.029795E-12</c:v>
                </c:pt>
                <c:pt idx="21783">
                  <c:v>2.1509569999999998E-12</c:v>
                </c:pt>
                <c:pt idx="21784">
                  <c:v>2.312844E-12</c:v>
                </c:pt>
                <c:pt idx="21785">
                  <c:v>2.3361449999999998E-12</c:v>
                </c:pt>
                <c:pt idx="21786">
                  <c:v>2.1821600000000001E-12</c:v>
                </c:pt>
                <c:pt idx="21787">
                  <c:v>8.3235559999999998E-13</c:v>
                </c:pt>
                <c:pt idx="21788">
                  <c:v>9.9059620000000007E-13</c:v>
                </c:pt>
                <c:pt idx="21789">
                  <c:v>5.5011629999999997E-13</c:v>
                </c:pt>
                <c:pt idx="21790">
                  <c:v>6.1556010000000001E-13</c:v>
                </c:pt>
                <c:pt idx="21791">
                  <c:v>1.9311309999999999E-13</c:v>
                </c:pt>
                <c:pt idx="21792">
                  <c:v>3.892419E-13</c:v>
                </c:pt>
                <c:pt idx="21793">
                  <c:v>3.0779170000000002E-13</c:v>
                </c:pt>
                <c:pt idx="21794">
                  <c:v>3.6391529999999999E-13</c:v>
                </c:pt>
                <c:pt idx="21795">
                  <c:v>3.2379810000000001E-13</c:v>
                </c:pt>
                <c:pt idx="21796">
                  <c:v>3.6492839999999998E-13</c:v>
                </c:pt>
                <c:pt idx="21797">
                  <c:v>3.8115430000000002E-14</c:v>
                </c:pt>
                <c:pt idx="21798">
                  <c:v>-3.6329409999999998E-12</c:v>
                </c:pt>
                <c:pt idx="21799">
                  <c:v>-3.7164099999999999E-12</c:v>
                </c:pt>
                <c:pt idx="21800">
                  <c:v>-3.6975689999999998E-12</c:v>
                </c:pt>
                <c:pt idx="21801">
                  <c:v>-3.7421409999999998E-12</c:v>
                </c:pt>
                <c:pt idx="21802">
                  <c:v>-3.5217139999999998E-12</c:v>
                </c:pt>
                <c:pt idx="21803">
                  <c:v>-3.2380790000000001E-12</c:v>
                </c:pt>
                <c:pt idx="21804">
                  <c:v>-3.4858550000000002E-12</c:v>
                </c:pt>
                <c:pt idx="21805">
                  <c:v>-3.0065110000000001E-12</c:v>
                </c:pt>
                <c:pt idx="21806">
                  <c:v>-2.010139E-12</c:v>
                </c:pt>
                <c:pt idx="21807">
                  <c:v>-1.4378029999999999E-12</c:v>
                </c:pt>
                <c:pt idx="21808">
                  <c:v>-1.2080580000000001E-12</c:v>
                </c:pt>
                <c:pt idx="21809">
                  <c:v>3.1407269999999999E-13</c:v>
                </c:pt>
                <c:pt idx="21810">
                  <c:v>3.0637339999999998E-13</c:v>
                </c:pt>
                <c:pt idx="21811">
                  <c:v>5.4241689999999995E-13</c:v>
                </c:pt>
                <c:pt idx="21812">
                  <c:v>9.822886999999999E-13</c:v>
                </c:pt>
                <c:pt idx="21813">
                  <c:v>9.8613790000000008E-13</c:v>
                </c:pt>
                <c:pt idx="21814">
                  <c:v>6.7735689999999998E-13</c:v>
                </c:pt>
                <c:pt idx="21815">
                  <c:v>1.3036319999999999E-12</c:v>
                </c:pt>
                <c:pt idx="21816">
                  <c:v>1.018151E-12</c:v>
                </c:pt>
                <c:pt idx="21817">
                  <c:v>1.443232E-12</c:v>
                </c:pt>
                <c:pt idx="21818">
                  <c:v>2.3014990000000001E-12</c:v>
                </c:pt>
                <c:pt idx="21819">
                  <c:v>2.193505E-12</c:v>
                </c:pt>
                <c:pt idx="21820">
                  <c:v>1.5019899999999999E-12</c:v>
                </c:pt>
                <c:pt idx="21821">
                  <c:v>1.342331E-12</c:v>
                </c:pt>
                <c:pt idx="21822">
                  <c:v>1.0586730000000001E-12</c:v>
                </c:pt>
                <c:pt idx="21823">
                  <c:v>8.0358440000000001E-13</c:v>
                </c:pt>
                <c:pt idx="21824">
                  <c:v>4.1112400000000001E-13</c:v>
                </c:pt>
                <c:pt idx="21825">
                  <c:v>5.5801800000000004E-13</c:v>
                </c:pt>
                <c:pt idx="21826">
                  <c:v>5.1364589999999999E-13</c:v>
                </c:pt>
                <c:pt idx="21827">
                  <c:v>3.4486990000000002E-13</c:v>
                </c:pt>
                <c:pt idx="21828">
                  <c:v>4.1375810000000001E-13</c:v>
                </c:pt>
                <c:pt idx="21829">
                  <c:v>2.4174009999999999E-13</c:v>
                </c:pt>
                <c:pt idx="21830">
                  <c:v>2.0689069999999999E-13</c:v>
                </c:pt>
                <c:pt idx="21831">
                  <c:v>-1.757906E-12</c:v>
                </c:pt>
                <c:pt idx="21832">
                  <c:v>-1.95017E-12</c:v>
                </c:pt>
                <c:pt idx="21833">
                  <c:v>-2.0984709999999998E-12</c:v>
                </c:pt>
                <c:pt idx="21834">
                  <c:v>-2.2222579999999999E-12</c:v>
                </c:pt>
                <c:pt idx="21835">
                  <c:v>-2.2279300000000002E-12</c:v>
                </c:pt>
                <c:pt idx="21836">
                  <c:v>-2.5091349999999999E-12</c:v>
                </c:pt>
                <c:pt idx="21837">
                  <c:v>-2.534257E-12</c:v>
                </c:pt>
                <c:pt idx="21838">
                  <c:v>-2.7040329999999999E-12</c:v>
                </c:pt>
                <c:pt idx="21839">
                  <c:v>-2.854563E-12</c:v>
                </c:pt>
                <c:pt idx="21840">
                  <c:v>-2.9337780000000001E-12</c:v>
                </c:pt>
                <c:pt idx="21841">
                  <c:v>-3.0178559999999999E-12</c:v>
                </c:pt>
                <c:pt idx="21842">
                  <c:v>-1.16466E-13</c:v>
                </c:pt>
                <c:pt idx="21843">
                  <c:v>2.0911950000000001E-13</c:v>
                </c:pt>
                <c:pt idx="21844">
                  <c:v>6.2751420000000002E-13</c:v>
                </c:pt>
                <c:pt idx="21845">
                  <c:v>9.4298200000000003E-13</c:v>
                </c:pt>
                <c:pt idx="21846">
                  <c:v>1.20577E-12</c:v>
                </c:pt>
                <c:pt idx="21847">
                  <c:v>1.181457E-12</c:v>
                </c:pt>
                <c:pt idx="21848">
                  <c:v>1.682922E-12</c:v>
                </c:pt>
                <c:pt idx="21849">
                  <c:v>2.504516E-12</c:v>
                </c:pt>
                <c:pt idx="21850">
                  <c:v>2.7073319999999999E-12</c:v>
                </c:pt>
                <c:pt idx="21851">
                  <c:v>3.0491380000000001E-12</c:v>
                </c:pt>
                <c:pt idx="21852">
                  <c:v>3.1660459999999999E-12</c:v>
                </c:pt>
                <c:pt idx="21853">
                  <c:v>9.1907380000000001E-13</c:v>
                </c:pt>
                <c:pt idx="21854">
                  <c:v>5.2762650000000004E-13</c:v>
                </c:pt>
                <c:pt idx="21855">
                  <c:v>5.813188E-13</c:v>
                </c:pt>
                <c:pt idx="21856">
                  <c:v>3.9694130000000002E-13</c:v>
                </c:pt>
                <c:pt idx="21857">
                  <c:v>4.242942E-13</c:v>
                </c:pt>
                <c:pt idx="21858">
                  <c:v>2.2897559999999998E-13</c:v>
                </c:pt>
                <c:pt idx="21859">
                  <c:v>4.7840079999999999E-14</c:v>
                </c:pt>
                <c:pt idx="21860">
                  <c:v>2.4619769999999999E-13</c:v>
                </c:pt>
                <c:pt idx="21861">
                  <c:v>7.6408360000000005E-14</c:v>
                </c:pt>
                <c:pt idx="21862">
                  <c:v>9.3833049999999996E-14</c:v>
                </c:pt>
                <c:pt idx="21863">
                  <c:v>-1.18838E-15</c:v>
                </c:pt>
                <c:pt idx="21864">
                  <c:v>-9.9350799999999993E-13</c:v>
                </c:pt>
                <c:pt idx="21865">
                  <c:v>-9.5663540000000002E-13</c:v>
                </c:pt>
                <c:pt idx="21866">
                  <c:v>-9.4529009999999996E-13</c:v>
                </c:pt>
                <c:pt idx="21867">
                  <c:v>-1.018832E-12</c:v>
                </c:pt>
                <c:pt idx="21868">
                  <c:v>-1.215959E-12</c:v>
                </c:pt>
                <c:pt idx="21869">
                  <c:v>-1.2074500000000001E-12</c:v>
                </c:pt>
                <c:pt idx="21870">
                  <c:v>-1.409237E-12</c:v>
                </c:pt>
                <c:pt idx="21871">
                  <c:v>-1.434359E-12</c:v>
                </c:pt>
                <c:pt idx="21872">
                  <c:v>-1.4975690000000001E-12</c:v>
                </c:pt>
                <c:pt idx="21873">
                  <c:v>-1.589346E-12</c:v>
                </c:pt>
                <c:pt idx="21874">
                  <c:v>-1.528972E-12</c:v>
                </c:pt>
                <c:pt idx="21875">
                  <c:v>-1.636753E-12</c:v>
                </c:pt>
                <c:pt idx="21876">
                  <c:v>-1.6758540000000001E-12</c:v>
                </c:pt>
                <c:pt idx="21877">
                  <c:v>-1.5068879999999999E-12</c:v>
                </c:pt>
                <c:pt idx="21878">
                  <c:v>-1.422E-12</c:v>
                </c:pt>
                <c:pt idx="21879">
                  <c:v>-9.3840130000000006E-13</c:v>
                </c:pt>
                <c:pt idx="21880">
                  <c:v>-6.3045429999999996E-13</c:v>
                </c:pt>
                <c:pt idx="21881">
                  <c:v>-6.3450620000000002E-13</c:v>
                </c:pt>
                <c:pt idx="21882">
                  <c:v>-7.331707E-13</c:v>
                </c:pt>
                <c:pt idx="21883">
                  <c:v>-6.0533230000000002E-13</c:v>
                </c:pt>
                <c:pt idx="21884">
                  <c:v>-6.0958689999999996E-13</c:v>
                </c:pt>
                <c:pt idx="21885">
                  <c:v>-5.1234029999999999E-13</c:v>
                </c:pt>
                <c:pt idx="21886">
                  <c:v>5.1284420000000003E-14</c:v>
                </c:pt>
                <c:pt idx="21887">
                  <c:v>1.933158E-13</c:v>
                </c:pt>
                <c:pt idx="21888">
                  <c:v>1.8338780000000001E-13</c:v>
                </c:pt>
                <c:pt idx="21889">
                  <c:v>2.0202810000000001E-13</c:v>
                </c:pt>
                <c:pt idx="21890">
                  <c:v>2.5024990000000001E-13</c:v>
                </c:pt>
                <c:pt idx="21891">
                  <c:v>2.4417150000000002E-13</c:v>
                </c:pt>
                <c:pt idx="21892">
                  <c:v>5.5558689999999999E-13</c:v>
                </c:pt>
                <c:pt idx="21893">
                  <c:v>6.220436E-13</c:v>
                </c:pt>
                <c:pt idx="21894">
                  <c:v>6.5810880000000002E-13</c:v>
                </c:pt>
                <c:pt idx="21895">
                  <c:v>7.8778079999999996E-13</c:v>
                </c:pt>
                <c:pt idx="21896">
                  <c:v>9.229232000000001E-13</c:v>
                </c:pt>
                <c:pt idx="21897">
                  <c:v>3.2578300000000001E-12</c:v>
                </c:pt>
                <c:pt idx="21898">
                  <c:v>2.5219409999999998E-12</c:v>
                </c:pt>
                <c:pt idx="21899">
                  <c:v>2.035265E-12</c:v>
                </c:pt>
                <c:pt idx="21900">
                  <c:v>1.68738E-12</c:v>
                </c:pt>
                <c:pt idx="21901">
                  <c:v>8.0986540000000003E-13</c:v>
                </c:pt>
                <c:pt idx="21902">
                  <c:v>9.8289649999999998E-13</c:v>
                </c:pt>
                <c:pt idx="21903">
                  <c:v>5.9489359999999996E-13</c:v>
                </c:pt>
                <c:pt idx="21904">
                  <c:v>6.6925219999999996E-13</c:v>
                </c:pt>
                <c:pt idx="21905">
                  <c:v>1.7447279999999999E-13</c:v>
                </c:pt>
                <c:pt idx="21906">
                  <c:v>1.9878620000000001E-13</c:v>
                </c:pt>
                <c:pt idx="21907">
                  <c:v>-1.128276E-10</c:v>
                </c:pt>
                <c:pt idx="21908">
                  <c:v>-2.377244E-12</c:v>
                </c:pt>
                <c:pt idx="21909">
                  <c:v>-2.6815440000000002E-12</c:v>
                </c:pt>
                <c:pt idx="21910">
                  <c:v>-3.1588629999999998E-12</c:v>
                </c:pt>
                <c:pt idx="21911">
                  <c:v>-3.5048980000000002E-12</c:v>
                </c:pt>
                <c:pt idx="21912">
                  <c:v>-3.599916E-12</c:v>
                </c:pt>
                <c:pt idx="21913">
                  <c:v>-3.9485849999999998E-12</c:v>
                </c:pt>
                <c:pt idx="21914">
                  <c:v>-3.73201E-12</c:v>
                </c:pt>
                <c:pt idx="21915">
                  <c:v>-3.5496720000000001E-12</c:v>
                </c:pt>
                <c:pt idx="21916">
                  <c:v>-3.4868669999999999E-12</c:v>
                </c:pt>
                <c:pt idx="21917">
                  <c:v>-2.9990149999999998E-12</c:v>
                </c:pt>
                <c:pt idx="21918">
                  <c:v>-3.153394E-12</c:v>
                </c:pt>
                <c:pt idx="21919">
                  <c:v>7.9447540000000006E-14</c:v>
                </c:pt>
                <c:pt idx="21920">
                  <c:v>2.3383830000000002E-13</c:v>
                </c:pt>
                <c:pt idx="21921">
                  <c:v>5.2296619999999997E-13</c:v>
                </c:pt>
                <c:pt idx="21922">
                  <c:v>3.6452319999999997E-13</c:v>
                </c:pt>
                <c:pt idx="21923">
                  <c:v>4.5164660000000001E-13</c:v>
                </c:pt>
                <c:pt idx="21924">
                  <c:v>6.238673E-13</c:v>
                </c:pt>
                <c:pt idx="21925">
                  <c:v>1.1990840000000001E-12</c:v>
                </c:pt>
                <c:pt idx="21926">
                  <c:v>1.5787800000000001E-12</c:v>
                </c:pt>
                <c:pt idx="21927">
                  <c:v>1.9068089999999999E-12</c:v>
                </c:pt>
                <c:pt idx="21928">
                  <c:v>2.004063E-12</c:v>
                </c:pt>
                <c:pt idx="21929">
                  <c:v>2.4729070000000001E-12</c:v>
                </c:pt>
                <c:pt idx="21930">
                  <c:v>7.3044150000000002E-13</c:v>
                </c:pt>
                <c:pt idx="21931">
                  <c:v>6.556774E-13</c:v>
                </c:pt>
                <c:pt idx="21932">
                  <c:v>2.425506E-13</c:v>
                </c:pt>
                <c:pt idx="21933">
                  <c:v>3.0596839999999999E-13</c:v>
                </c:pt>
                <c:pt idx="21934">
                  <c:v>4.5347009999999999E-13</c:v>
                </c:pt>
                <c:pt idx="21935">
                  <c:v>4.0180389999999999E-13</c:v>
                </c:pt>
                <c:pt idx="21936">
                  <c:v>2.4700790000000002E-13</c:v>
                </c:pt>
                <c:pt idx="21937">
                  <c:v>9.7518800000000002E-15</c:v>
                </c:pt>
                <c:pt idx="21938">
                  <c:v>-3.6484969999999998E-13</c:v>
                </c:pt>
                <c:pt idx="21939">
                  <c:v>-4.9370130000000005E-13</c:v>
                </c:pt>
                <c:pt idx="21940">
                  <c:v>-6.6347760000000004E-13</c:v>
                </c:pt>
                <c:pt idx="21941">
                  <c:v>-3.3604470000000002E-12</c:v>
                </c:pt>
                <c:pt idx="21942">
                  <c:v>-2.7479980000000001E-12</c:v>
                </c:pt>
                <c:pt idx="21943">
                  <c:v>-2.1053599999999998E-12</c:v>
                </c:pt>
                <c:pt idx="21944">
                  <c:v>-1.769454E-12</c:v>
                </c:pt>
                <c:pt idx="21945">
                  <c:v>-8.9281729999999998E-13</c:v>
                </c:pt>
                <c:pt idx="21946">
                  <c:v>-8.3973690000000004E-13</c:v>
                </c:pt>
                <c:pt idx="21947">
                  <c:v>-7.5241779999999998E-13</c:v>
                </c:pt>
                <c:pt idx="21948">
                  <c:v>-5.0484429999999996E-13</c:v>
                </c:pt>
                <c:pt idx="21949">
                  <c:v>-5.0524950000000001E-13</c:v>
                </c:pt>
                <c:pt idx="21950">
                  <c:v>-4.2076659999999999E-13</c:v>
                </c:pt>
                <c:pt idx="21951">
                  <c:v>-9.3167350000000006E-14</c:v>
                </c:pt>
                <c:pt idx="21952">
                  <c:v>3.452539E-12</c:v>
                </c:pt>
                <c:pt idx="21953">
                  <c:v>3.0606869999999998E-12</c:v>
                </c:pt>
                <c:pt idx="21954">
                  <c:v>2.9512769999999998E-12</c:v>
                </c:pt>
                <c:pt idx="21955">
                  <c:v>2.92129E-12</c:v>
                </c:pt>
                <c:pt idx="21956">
                  <c:v>2.8757030000000001E-12</c:v>
                </c:pt>
                <c:pt idx="21957">
                  <c:v>2.7539320000000001E-12</c:v>
                </c:pt>
                <c:pt idx="21958">
                  <c:v>2.8540230000000001E-12</c:v>
                </c:pt>
                <c:pt idx="21959">
                  <c:v>2.144069E-12</c:v>
                </c:pt>
                <c:pt idx="21960">
                  <c:v>2.009939E-12</c:v>
                </c:pt>
                <c:pt idx="21961">
                  <c:v>1.2736450000000001E-12</c:v>
                </c:pt>
                <c:pt idx="21962">
                  <c:v>1.2568280000000001E-12</c:v>
                </c:pt>
                <c:pt idx="21963">
                  <c:v>-3.713329E-13</c:v>
                </c:pt>
                <c:pt idx="21964">
                  <c:v>-7.050101E-13</c:v>
                </c:pt>
                <c:pt idx="21965">
                  <c:v>-1.273295E-12</c:v>
                </c:pt>
                <c:pt idx="21966">
                  <c:v>-1.241892E-12</c:v>
                </c:pt>
                <c:pt idx="21967">
                  <c:v>-1.274713E-12</c:v>
                </c:pt>
                <c:pt idx="21968">
                  <c:v>-1.437398E-12</c:v>
                </c:pt>
                <c:pt idx="21969">
                  <c:v>-1.6452629999999999E-12</c:v>
                </c:pt>
                <c:pt idx="21970">
                  <c:v>-1.9416609999999998E-12</c:v>
                </c:pt>
                <c:pt idx="21971">
                  <c:v>-2.2459620000000002E-12</c:v>
                </c:pt>
                <c:pt idx="21972">
                  <c:v>-2.4445080000000001E-12</c:v>
                </c:pt>
                <c:pt idx="21973">
                  <c:v>-2.3160600000000001E-12</c:v>
                </c:pt>
                <c:pt idx="21974">
                  <c:v>-6.8799180000000001E-13</c:v>
                </c:pt>
                <c:pt idx="21975">
                  <c:v>-7.1230329999999999E-13</c:v>
                </c:pt>
                <c:pt idx="21976">
                  <c:v>-6.0026720000000003E-13</c:v>
                </c:pt>
                <c:pt idx="21977">
                  <c:v>-4.7769629999999996E-13</c:v>
                </c:pt>
                <c:pt idx="21978">
                  <c:v>-6.411919E-13</c:v>
                </c:pt>
                <c:pt idx="21979">
                  <c:v>-3.3608089999999998E-13</c:v>
                </c:pt>
                <c:pt idx="21980">
                  <c:v>-3.6079779999999998E-13</c:v>
                </c:pt>
                <c:pt idx="21981">
                  <c:v>-3.3446019999999998E-13</c:v>
                </c:pt>
                <c:pt idx="21982">
                  <c:v>-1.8453859999999999E-13</c:v>
                </c:pt>
                <c:pt idx="21983">
                  <c:v>-2.3478260000000002E-13</c:v>
                </c:pt>
                <c:pt idx="21984">
                  <c:v>-3.9884369999999999E-14</c:v>
                </c:pt>
                <c:pt idx="21985">
                  <c:v>1.305253E-12</c:v>
                </c:pt>
                <c:pt idx="21986">
                  <c:v>1.080758E-12</c:v>
                </c:pt>
                <c:pt idx="21987">
                  <c:v>1.515159E-12</c:v>
                </c:pt>
                <c:pt idx="21988">
                  <c:v>1.2167109999999999E-12</c:v>
                </c:pt>
                <c:pt idx="21989">
                  <c:v>1.435735E-12</c:v>
                </c:pt>
                <c:pt idx="21990">
                  <c:v>1.7329680000000001E-12</c:v>
                </c:pt>
                <c:pt idx="21991">
                  <c:v>1.9639449999999999E-12</c:v>
                </c:pt>
                <c:pt idx="21992">
                  <c:v>2.2317990000000001E-12</c:v>
                </c:pt>
                <c:pt idx="21993">
                  <c:v>2.3065629999999999E-12</c:v>
                </c:pt>
                <c:pt idx="21994">
                  <c:v>2.5391619999999998E-12</c:v>
                </c:pt>
                <c:pt idx="21995">
                  <c:v>2.4386659999999999E-12</c:v>
                </c:pt>
                <c:pt idx="21996">
                  <c:v>3.7323560000000002E-13</c:v>
                </c:pt>
                <c:pt idx="21997">
                  <c:v>1.2523800000000001E-13</c:v>
                </c:pt>
                <c:pt idx="21998">
                  <c:v>1.1429690000000001E-13</c:v>
                </c:pt>
                <c:pt idx="21999">
                  <c:v>3.1834929999999998E-14</c:v>
                </c:pt>
                <c:pt idx="22000">
                  <c:v>-1.7704239999999999E-13</c:v>
                </c:pt>
                <c:pt idx="22001">
                  <c:v>-4.8417920000000001E-13</c:v>
                </c:pt>
                <c:pt idx="22002">
                  <c:v>-3.4803400000000002E-13</c:v>
                </c:pt>
                <c:pt idx="22003">
                  <c:v>-4.8316619999999998E-13</c:v>
                </c:pt>
                <c:pt idx="22004">
                  <c:v>-1.203398E-12</c:v>
                </c:pt>
                <c:pt idx="22005">
                  <c:v>-1.1365410000000001E-12</c:v>
                </c:pt>
                <c:pt idx="22006">
                  <c:v>-2.9613299999999999E-12</c:v>
                </c:pt>
                <c:pt idx="22007">
                  <c:v>-1.488748E-10</c:v>
                </c:pt>
                <c:pt idx="22008">
                  <c:v>-3.7895149999999998E-10</c:v>
                </c:pt>
                <c:pt idx="22009">
                  <c:v>-2.03772E-10</c:v>
                </c:pt>
                <c:pt idx="22010">
                  <c:v>6.0408759999999999E-10</c:v>
                </c:pt>
                <c:pt idx="22011">
                  <c:v>8.2204719999999995E-11</c:v>
                </c:pt>
                <c:pt idx="22012">
                  <c:v>-2.1287229999999999E-11</c:v>
                </c:pt>
                <c:pt idx="22013">
                  <c:v>3.2803980000000003E-11</c:v>
                </c:pt>
                <c:pt idx="22014">
                  <c:v>-2.4368069999999999E-12</c:v>
                </c:pt>
                <c:pt idx="22015">
                  <c:v>-1.6882570000000001E-11</c:v>
                </c:pt>
                <c:pt idx="22016">
                  <c:v>6.6258530000000002E-12</c:v>
                </c:pt>
                <c:pt idx="22017">
                  <c:v>-7.1226700000000004E-12</c:v>
                </c:pt>
                <c:pt idx="22018">
                  <c:v>4.6052020000000002E-12</c:v>
                </c:pt>
                <c:pt idx="22019">
                  <c:v>1.487158E-11</c:v>
                </c:pt>
                <c:pt idx="22020">
                  <c:v>-4.5887909999999996E-12</c:v>
                </c:pt>
                <c:pt idx="22021">
                  <c:v>4.0788229999999999E-13</c:v>
                </c:pt>
                <c:pt idx="22022">
                  <c:v>3.1322089999999999E-12</c:v>
                </c:pt>
                <c:pt idx="22023">
                  <c:v>4.005063E-12</c:v>
                </c:pt>
                <c:pt idx="22024">
                  <c:v>3.117824E-12</c:v>
                </c:pt>
                <c:pt idx="22025">
                  <c:v>4.360242E-12</c:v>
                </c:pt>
                <c:pt idx="22026">
                  <c:v>6.2040160000000002E-12</c:v>
                </c:pt>
                <c:pt idx="22027">
                  <c:v>4.0978599999999997E-12</c:v>
                </c:pt>
                <c:pt idx="22028">
                  <c:v>3.2434420000000001E-12</c:v>
                </c:pt>
                <c:pt idx="22029">
                  <c:v>-1.255465E-12</c:v>
                </c:pt>
                <c:pt idx="22030">
                  <c:v>-3.2666440000000002E-12</c:v>
                </c:pt>
                <c:pt idx="22031">
                  <c:v>-4.5505009999999998E-12</c:v>
                </c:pt>
                <c:pt idx="22032">
                  <c:v>-1.76763E-12</c:v>
                </c:pt>
                <c:pt idx="22033">
                  <c:v>-3.8657220000000002E-12</c:v>
                </c:pt>
                <c:pt idx="22034">
                  <c:v>-3.0995019999999998E-12</c:v>
                </c:pt>
                <c:pt idx="22035">
                  <c:v>-4.08311E-12</c:v>
                </c:pt>
                <c:pt idx="22036">
                  <c:v>-4.2668659999999997E-12</c:v>
                </c:pt>
                <c:pt idx="22037">
                  <c:v>-7.8945649999999999E-12</c:v>
                </c:pt>
                <c:pt idx="22038">
                  <c:v>-7.6740960000000003E-13</c:v>
                </c:pt>
                <c:pt idx="22039">
                  <c:v>-2.3290259999999999E-12</c:v>
                </c:pt>
                <c:pt idx="22040">
                  <c:v>-3.5917699999999997E-13</c:v>
                </c:pt>
                <c:pt idx="22041">
                  <c:v>1.766804E-12</c:v>
                </c:pt>
                <c:pt idx="22042">
                  <c:v>3.39986E-12</c:v>
                </c:pt>
                <c:pt idx="22043">
                  <c:v>-5.5997490000000001E-12</c:v>
                </c:pt>
                <c:pt idx="22044">
                  <c:v>-2.2775669999999998E-12</c:v>
                </c:pt>
                <c:pt idx="22045">
                  <c:v>4.4653990000000002E-12</c:v>
                </c:pt>
                <c:pt idx="22046">
                  <c:v>-9.2442210000000001E-13</c:v>
                </c:pt>
                <c:pt idx="22047">
                  <c:v>6.3944729999999996E-12</c:v>
                </c:pt>
                <c:pt idx="22048">
                  <c:v>4.5458360000000001E-12</c:v>
                </c:pt>
                <c:pt idx="22049">
                  <c:v>8.9577229999999996E-12</c:v>
                </c:pt>
                <c:pt idx="22050">
                  <c:v>7.1512309999999998E-12</c:v>
                </c:pt>
                <c:pt idx="22051">
                  <c:v>8.0039209999999999E-11</c:v>
                </c:pt>
                <c:pt idx="22052">
                  <c:v>-7.4895180000000004E-11</c:v>
                </c:pt>
                <c:pt idx="22053">
                  <c:v>3.5962709999999998E-11</c:v>
                </c:pt>
                <c:pt idx="22054">
                  <c:v>2.8001269999999998E-10</c:v>
                </c:pt>
                <c:pt idx="22055">
                  <c:v>-2.1742649999999999E-10</c:v>
                </c:pt>
                <c:pt idx="22056">
                  <c:v>1.6901339999999999E-11</c:v>
                </c:pt>
                <c:pt idx="22057">
                  <c:v>3.1377189999999999E-11</c:v>
                </c:pt>
                <c:pt idx="22058">
                  <c:v>2.4308029999999999E-10</c:v>
                </c:pt>
                <c:pt idx="22059">
                  <c:v>4.6313969999999997E-11</c:v>
                </c:pt>
                <c:pt idx="22060">
                  <c:v>-1.9643219999999999E-10</c:v>
                </c:pt>
                <c:pt idx="22061">
                  <c:v>1.1872539999999999E-10</c:v>
                </c:pt>
                <c:pt idx="22062">
                  <c:v>1.5341219999999999E-11</c:v>
                </c:pt>
                <c:pt idx="22063">
                  <c:v>2.4988419999999998E-12</c:v>
                </c:pt>
                <c:pt idx="22064">
                  <c:v>3.7400239999999998E-11</c:v>
                </c:pt>
                <c:pt idx="22065">
                  <c:v>-3.3463499999999998E-11</c:v>
                </c:pt>
                <c:pt idx="22066">
                  <c:v>-4.4426770000000002E-13</c:v>
                </c:pt>
                <c:pt idx="22067">
                  <c:v>1.131775E-11</c:v>
                </c:pt>
                <c:pt idx="22068">
                  <c:v>1.754504E-11</c:v>
                </c:pt>
                <c:pt idx="22069">
                  <c:v>-9.455776E-12</c:v>
                </c:pt>
                <c:pt idx="22070">
                  <c:v>1.6259269999999999E-11</c:v>
                </c:pt>
                <c:pt idx="22071">
                  <c:v>1.374119E-11</c:v>
                </c:pt>
                <c:pt idx="22072">
                  <c:v>-4.13585E-11</c:v>
                </c:pt>
                <c:pt idx="22073">
                  <c:v>-4.13585E-11</c:v>
                </c:pt>
                <c:pt idx="22074">
                  <c:v>-6.9360789999999999E-12</c:v>
                </c:pt>
                <c:pt idx="22075">
                  <c:v>-2.816677E-12</c:v>
                </c:pt>
                <c:pt idx="22076">
                  <c:v>-2.816677E-12</c:v>
                </c:pt>
                <c:pt idx="22077">
                  <c:v>-3.3162389999999998E-13</c:v>
                </c:pt>
                <c:pt idx="22078">
                  <c:v>3.9080130000000001E-12</c:v>
                </c:pt>
                <c:pt idx="22079">
                  <c:v>3.9080130000000001E-12</c:v>
                </c:pt>
                <c:pt idx="22080">
                  <c:v>2.671064E-12</c:v>
                </c:pt>
                <c:pt idx="22081">
                  <c:v>-7.1453200000000003E-13</c:v>
                </c:pt>
                <c:pt idx="22082">
                  <c:v>-2.0334390000000001E-12</c:v>
                </c:pt>
                <c:pt idx="22083">
                  <c:v>-2.0334390000000001E-12</c:v>
                </c:pt>
                <c:pt idx="22084">
                  <c:v>-5.5618639999999998E-12</c:v>
                </c:pt>
                <c:pt idx="22085">
                  <c:v>-3.4593150000000002E-12</c:v>
                </c:pt>
                <c:pt idx="22086">
                  <c:v>-3.4593150000000002E-12</c:v>
                </c:pt>
                <c:pt idx="22087">
                  <c:v>3.4831430000000002E-13</c:v>
                </c:pt>
                <c:pt idx="22088">
                  <c:v>-4.712782E-12</c:v>
                </c:pt>
                <c:pt idx="22089">
                  <c:v>-4.712782E-12</c:v>
                </c:pt>
                <c:pt idx="22090">
                  <c:v>-4.712782E-12</c:v>
                </c:pt>
                <c:pt idx="22091">
                  <c:v>-4.712782E-12</c:v>
                </c:pt>
                <c:pt idx="22092">
                  <c:v>-4.712782E-12</c:v>
                </c:pt>
                <c:pt idx="22093">
                  <c:v>-4.712782E-12</c:v>
                </c:pt>
                <c:pt idx="22094">
                  <c:v>-4.712782E-12</c:v>
                </c:pt>
                <c:pt idx="22095">
                  <c:v>2.201002E-12</c:v>
                </c:pt>
                <c:pt idx="22096">
                  <c:v>3.6286099999999998E-12</c:v>
                </c:pt>
                <c:pt idx="22097">
                  <c:v>3.6286099999999998E-12</c:v>
                </c:pt>
                <c:pt idx="22098">
                  <c:v>1.710275E-12</c:v>
                </c:pt>
                <c:pt idx="22099">
                  <c:v>3.2602600000000001E-12</c:v>
                </c:pt>
                <c:pt idx="22100">
                  <c:v>3.2602600000000001E-12</c:v>
                </c:pt>
                <c:pt idx="22101">
                  <c:v>4.455066E-12</c:v>
                </c:pt>
                <c:pt idx="22102">
                  <c:v>1.1184439999999999E-12</c:v>
                </c:pt>
                <c:pt idx="22103">
                  <c:v>6.8920870000000003E-12</c:v>
                </c:pt>
                <c:pt idx="22104">
                  <c:v>6.8920870000000003E-12</c:v>
                </c:pt>
                <c:pt idx="22105">
                  <c:v>4.760606E-12</c:v>
                </c:pt>
                <c:pt idx="22106">
                  <c:v>5.4952770000000003E-12</c:v>
                </c:pt>
                <c:pt idx="22107">
                  <c:v>5.4952770000000003E-12</c:v>
                </c:pt>
                <c:pt idx="22108">
                  <c:v>9.5491479999999996E-12</c:v>
                </c:pt>
                <c:pt idx="22109">
                  <c:v>1.3547100000000001E-11</c:v>
                </c:pt>
                <c:pt idx="22110">
                  <c:v>1.3547100000000001E-11</c:v>
                </c:pt>
                <c:pt idx="22111">
                  <c:v>1.3547100000000001E-11</c:v>
                </c:pt>
                <c:pt idx="22112">
                  <c:v>1.3547100000000001E-11</c:v>
                </c:pt>
                <c:pt idx="22113">
                  <c:v>-3.2285559999999998E-12</c:v>
                </c:pt>
                <c:pt idx="22114">
                  <c:v>2.526804E-12</c:v>
                </c:pt>
                <c:pt idx="22115">
                  <c:v>2.526804E-12</c:v>
                </c:pt>
                <c:pt idx="22116">
                  <c:v>-7.6184229999999995E-12</c:v>
                </c:pt>
                <c:pt idx="22117">
                  <c:v>9.0408020000000004E-13</c:v>
                </c:pt>
                <c:pt idx="22118">
                  <c:v>9.0408020000000004E-13</c:v>
                </c:pt>
                <c:pt idx="22119">
                  <c:v>-1.6821339999999999E-12</c:v>
                </c:pt>
                <c:pt idx="22120">
                  <c:v>5.2912480000000002E-12</c:v>
                </c:pt>
                <c:pt idx="22121">
                  <c:v>2.7567679999999998E-12</c:v>
                </c:pt>
                <c:pt idx="22122">
                  <c:v>2.7567679999999998E-12</c:v>
                </c:pt>
                <c:pt idx="22123">
                  <c:v>-8.2048999999999997E-13</c:v>
                </c:pt>
                <c:pt idx="22124">
                  <c:v>1.6931329999999999E-11</c:v>
                </c:pt>
                <c:pt idx="22125">
                  <c:v>1.6931329999999999E-11</c:v>
                </c:pt>
                <c:pt idx="22126">
                  <c:v>1.0659869999999999E-11</c:v>
                </c:pt>
                <c:pt idx="22127">
                  <c:v>-3.1463679999999999E-11</c:v>
                </c:pt>
                <c:pt idx="22128">
                  <c:v>-3.1463679999999999E-11</c:v>
                </c:pt>
                <c:pt idx="22129">
                  <c:v>-3.1463679999999999E-11</c:v>
                </c:pt>
                <c:pt idx="22130">
                  <c:v>-3.1463679999999999E-11</c:v>
                </c:pt>
                <c:pt idx="22131">
                  <c:v>1.307076E-12</c:v>
                </c:pt>
                <c:pt idx="22132">
                  <c:v>-6.0205429999999998E-12</c:v>
                </c:pt>
                <c:pt idx="22133">
                  <c:v>-2.6189429999999999E-12</c:v>
                </c:pt>
                <c:pt idx="22134">
                  <c:v>7.4478530000000005E-12</c:v>
                </c:pt>
                <c:pt idx="22135">
                  <c:v>-7.0732380000000003E-12</c:v>
                </c:pt>
                <c:pt idx="22136">
                  <c:v>-1.9917029999999998E-12</c:v>
                </c:pt>
                <c:pt idx="22137">
                  <c:v>-8.8167440000000003E-13</c:v>
                </c:pt>
                <c:pt idx="22138">
                  <c:v>-4.7350659999999996E-12</c:v>
                </c:pt>
                <c:pt idx="22139">
                  <c:v>4.1288590000000001E-12</c:v>
                </c:pt>
                <c:pt idx="22140">
                  <c:v>3.3718999999999998E-12</c:v>
                </c:pt>
                <c:pt idx="22141">
                  <c:v>3.325906E-12</c:v>
                </c:pt>
                <c:pt idx="22142">
                  <c:v>3.325906E-12</c:v>
                </c:pt>
                <c:pt idx="22143">
                  <c:v>4.7677049999999998E-13</c:v>
                </c:pt>
                <c:pt idx="22144">
                  <c:v>6.127236E-13</c:v>
                </c:pt>
                <c:pt idx="22145">
                  <c:v>-1.808918E-13</c:v>
                </c:pt>
                <c:pt idx="22146">
                  <c:v>-1.176453E-12</c:v>
                </c:pt>
                <c:pt idx="22147">
                  <c:v>-1.0638089999999999E-12</c:v>
                </c:pt>
                <c:pt idx="22148">
                  <c:v>-6.1525960000000002E-13</c:v>
                </c:pt>
                <c:pt idx="22149">
                  <c:v>7.0997739999999998E-13</c:v>
                </c:pt>
                <c:pt idx="22150">
                  <c:v>4.9480310000000004E-13</c:v>
                </c:pt>
                <c:pt idx="22151">
                  <c:v>-1.3976460000000001E-13</c:v>
                </c:pt>
                <c:pt idx="22152">
                  <c:v>-1.812202E-12</c:v>
                </c:pt>
                <c:pt idx="22153">
                  <c:v>-1.2212269999999999E-12</c:v>
                </c:pt>
                <c:pt idx="22154">
                  <c:v>-4.5905730000000002E-13</c:v>
                </c:pt>
                <c:pt idx="22155">
                  <c:v>-1.5678279999999999E-13</c:v>
                </c:pt>
                <c:pt idx="22156">
                  <c:v>-1.5678279999999999E-13</c:v>
                </c:pt>
                <c:pt idx="22157">
                  <c:v>-3.8591970000000001E-13</c:v>
                </c:pt>
                <c:pt idx="22158">
                  <c:v>-2.9779009999999999E-13</c:v>
                </c:pt>
                <c:pt idx="22159">
                  <c:v>-2.060138E-13</c:v>
                </c:pt>
                <c:pt idx="22160">
                  <c:v>-1.236422E-12</c:v>
                </c:pt>
                <c:pt idx="22161">
                  <c:v>-1.136296E-13</c:v>
                </c:pt>
                <c:pt idx="22162">
                  <c:v>8.6173410000000005E-13</c:v>
                </c:pt>
                <c:pt idx="22163">
                  <c:v>1.1543060000000001E-12</c:v>
                </c:pt>
                <c:pt idx="22164">
                  <c:v>7.7643439999999997E-13</c:v>
                </c:pt>
                <c:pt idx="22165">
                  <c:v>1.740262E-12</c:v>
                </c:pt>
                <c:pt idx="22166">
                  <c:v>1.740262E-12</c:v>
                </c:pt>
                <c:pt idx="22167">
                  <c:v>-6.5861500000000002E-13</c:v>
                </c:pt>
                <c:pt idx="22168">
                  <c:v>3.7509870000000002E-12</c:v>
                </c:pt>
                <c:pt idx="22169">
                  <c:v>6.9032400000000002E-13</c:v>
                </c:pt>
                <c:pt idx="22170">
                  <c:v>7.8595679999999999E-13</c:v>
                </c:pt>
                <c:pt idx="22171">
                  <c:v>-3.6829809999999999E-12</c:v>
                </c:pt>
                <c:pt idx="22172">
                  <c:v>-1.730555E-12</c:v>
                </c:pt>
                <c:pt idx="22173">
                  <c:v>-1.069684E-12</c:v>
                </c:pt>
                <c:pt idx="22174">
                  <c:v>-4.6878199999999999E-13</c:v>
                </c:pt>
                <c:pt idx="22175">
                  <c:v>-3.8568080000000001E-12</c:v>
                </c:pt>
                <c:pt idx="22176">
                  <c:v>-2.6171180000000001E-12</c:v>
                </c:pt>
                <c:pt idx="22177">
                  <c:v>-3.7632079999999997E-12</c:v>
                </c:pt>
                <c:pt idx="22178">
                  <c:v>1.2341359999999999E-12</c:v>
                </c:pt>
                <c:pt idx="22179">
                  <c:v>4.4678390000000002E-13</c:v>
                </c:pt>
                <c:pt idx="22180">
                  <c:v>4.4678390000000002E-13</c:v>
                </c:pt>
                <c:pt idx="22181">
                  <c:v>6.0604589999999996E-14</c:v>
                </c:pt>
                <c:pt idx="22182">
                  <c:v>1.4750420000000001E-12</c:v>
                </c:pt>
                <c:pt idx="22183">
                  <c:v>8.1209420000000003E-13</c:v>
                </c:pt>
                <c:pt idx="22184">
                  <c:v>2.6062270000000002E-12</c:v>
                </c:pt>
                <c:pt idx="22185">
                  <c:v>2.5954899999999999E-12</c:v>
                </c:pt>
                <c:pt idx="22186">
                  <c:v>3.5775520000000002E-12</c:v>
                </c:pt>
                <c:pt idx="22187">
                  <c:v>3.9003140000000003E-12</c:v>
                </c:pt>
                <c:pt idx="22188">
                  <c:v>3.9003140000000003E-12</c:v>
                </c:pt>
                <c:pt idx="22189">
                  <c:v>5.108086E-12</c:v>
                </c:pt>
                <c:pt idx="22190">
                  <c:v>5.2067600000000003E-12</c:v>
                </c:pt>
                <c:pt idx="22191">
                  <c:v>5.2067600000000003E-12</c:v>
                </c:pt>
                <c:pt idx="22192">
                  <c:v>5.2067600000000003E-12</c:v>
                </c:pt>
                <c:pt idx="22193">
                  <c:v>5.2067600000000003E-12</c:v>
                </c:pt>
                <c:pt idx="22194">
                  <c:v>5.2067600000000003E-12</c:v>
                </c:pt>
                <c:pt idx="22195">
                  <c:v>-1.589345E-12</c:v>
                </c:pt>
                <c:pt idx="22196">
                  <c:v>-7.4812699999999993E-12</c:v>
                </c:pt>
                <c:pt idx="22197">
                  <c:v>-7.4812699999999993E-12</c:v>
                </c:pt>
                <c:pt idx="22198">
                  <c:v>4.42204E-12</c:v>
                </c:pt>
                <c:pt idx="22199">
                  <c:v>-9.6699229999999998E-12</c:v>
                </c:pt>
                <c:pt idx="22200">
                  <c:v>-9.6699229999999998E-12</c:v>
                </c:pt>
                <c:pt idx="22201">
                  <c:v>5.1081799999999999E-14</c:v>
                </c:pt>
                <c:pt idx="22202">
                  <c:v>-6.7948249999999998E-13</c:v>
                </c:pt>
                <c:pt idx="22203">
                  <c:v>1.2543970000000001E-12</c:v>
                </c:pt>
                <c:pt idx="22204">
                  <c:v>1.2543970000000001E-12</c:v>
                </c:pt>
                <c:pt idx="22205">
                  <c:v>-6.3692130000000002E-12</c:v>
                </c:pt>
                <c:pt idx="22206">
                  <c:v>7.3834330000000005E-13</c:v>
                </c:pt>
                <c:pt idx="22207">
                  <c:v>7.3834330000000005E-13</c:v>
                </c:pt>
                <c:pt idx="22208">
                  <c:v>6.5237389999999997E-12</c:v>
                </c:pt>
                <c:pt idx="22209">
                  <c:v>-2.073754E-12</c:v>
                </c:pt>
                <c:pt idx="22210">
                  <c:v>-2.073754E-12</c:v>
                </c:pt>
                <c:pt idx="22211">
                  <c:v>-2.073754E-12</c:v>
                </c:pt>
                <c:pt idx="22212">
                  <c:v>-2.073754E-12</c:v>
                </c:pt>
                <c:pt idx="22213">
                  <c:v>-2.073754E-12</c:v>
                </c:pt>
                <c:pt idx="22214">
                  <c:v>-2.073754E-12</c:v>
                </c:pt>
                <c:pt idx="22215">
                  <c:v>-2.073754E-12</c:v>
                </c:pt>
                <c:pt idx="22216">
                  <c:v>-6.4889060000000002E-13</c:v>
                </c:pt>
                <c:pt idx="22217">
                  <c:v>-4.3782919999999999E-12</c:v>
                </c:pt>
                <c:pt idx="22218">
                  <c:v>-4.3782919999999999E-12</c:v>
                </c:pt>
                <c:pt idx="22219">
                  <c:v>-1.9677959999999999E-12</c:v>
                </c:pt>
                <c:pt idx="22220">
                  <c:v>3.0082120000000001E-12</c:v>
                </c:pt>
                <c:pt idx="22221">
                  <c:v>3.0082120000000001E-12</c:v>
                </c:pt>
                <c:pt idx="22222">
                  <c:v>-6.7907750000000004E-13</c:v>
                </c:pt>
                <c:pt idx="22223">
                  <c:v>-1.06979E-11</c:v>
                </c:pt>
                <c:pt idx="22224">
                  <c:v>3.440991E-12</c:v>
                </c:pt>
                <c:pt idx="22225">
                  <c:v>3.440991E-12</c:v>
                </c:pt>
                <c:pt idx="22226">
                  <c:v>6.5040960000000002E-13</c:v>
                </c:pt>
                <c:pt idx="22227">
                  <c:v>-1.338893E-13</c:v>
                </c:pt>
                <c:pt idx="22228">
                  <c:v>-1.338893E-13</c:v>
                </c:pt>
                <c:pt idx="22229">
                  <c:v>-1.02957E-12</c:v>
                </c:pt>
                <c:pt idx="22230">
                  <c:v>-7.2162300000000002E-13</c:v>
                </c:pt>
                <c:pt idx="22231">
                  <c:v>-7.2162300000000002E-13</c:v>
                </c:pt>
                <c:pt idx="22232">
                  <c:v>-7.2162300000000002E-13</c:v>
                </c:pt>
                <c:pt idx="22233">
                  <c:v>-7.2162300000000002E-13</c:v>
                </c:pt>
                <c:pt idx="22234">
                  <c:v>-7.2162300000000002E-13</c:v>
                </c:pt>
                <c:pt idx="22235">
                  <c:v>2.723743E-12</c:v>
                </c:pt>
                <c:pt idx="22236">
                  <c:v>1.8747969999999999E-12</c:v>
                </c:pt>
                <c:pt idx="22237">
                  <c:v>2.9644469999999998E-12</c:v>
                </c:pt>
                <c:pt idx="22238">
                  <c:v>2.921898E-12</c:v>
                </c:pt>
                <c:pt idx="22239">
                  <c:v>2.7040889999999999E-12</c:v>
                </c:pt>
                <c:pt idx="22240">
                  <c:v>1.813405E-12</c:v>
                </c:pt>
                <c:pt idx="22241">
                  <c:v>3.5581089999999999E-13</c:v>
                </c:pt>
                <c:pt idx="22242">
                  <c:v>2.593746E-11</c:v>
                </c:pt>
                <c:pt idx="22243">
                  <c:v>3.0876349999999999E-12</c:v>
                </c:pt>
                <c:pt idx="22244">
                  <c:v>3.0876349999999999E-12</c:v>
                </c:pt>
                <c:pt idx="22245">
                  <c:v>-6.2237480000000001E-12</c:v>
                </c:pt>
                <c:pt idx="22246">
                  <c:v>-1.1961090000000001E-11</c:v>
                </c:pt>
                <c:pt idx="22247">
                  <c:v>7.2578030000000001E-12</c:v>
                </c:pt>
                <c:pt idx="22248">
                  <c:v>1.4988080000000001E-11</c:v>
                </c:pt>
                <c:pt idx="22249">
                  <c:v>6.0104199999999999E-11</c:v>
                </c:pt>
                <c:pt idx="22250">
                  <c:v>2.5625149999999998E-10</c:v>
                </c:pt>
                <c:pt idx="22251">
                  <c:v>-1.1169669999999999E-10</c:v>
                </c:pt>
                <c:pt idx="22252">
                  <c:v>-2.0230210000000001E-10</c:v>
                </c:pt>
                <c:pt idx="22253">
                  <c:v>-1.6059850000000001E-10</c:v>
                </c:pt>
                <c:pt idx="22254">
                  <c:v>-2.097835E-10</c:v>
                </c:pt>
                <c:pt idx="22255">
                  <c:v>4.0912129999999999E-11</c:v>
                </c:pt>
                <c:pt idx="22256">
                  <c:v>2.17732E-10</c:v>
                </c:pt>
                <c:pt idx="22257">
                  <c:v>2.0973510000000001E-10</c:v>
                </c:pt>
                <c:pt idx="22258">
                  <c:v>2.0973510000000001E-10</c:v>
                </c:pt>
                <c:pt idx="22259">
                  <c:v>1.8772280000000001E-12</c:v>
                </c:pt>
                <c:pt idx="22260">
                  <c:v>-2.17566E-12</c:v>
                </c:pt>
                <c:pt idx="22261">
                  <c:v>-6.9406959999999996E-13</c:v>
                </c:pt>
                <c:pt idx="22262">
                  <c:v>1.1885480000000001E-12</c:v>
                </c:pt>
                <c:pt idx="22263">
                  <c:v>-3.5681070000000001E-12</c:v>
                </c:pt>
                <c:pt idx="22264">
                  <c:v>1.593368E-12</c:v>
                </c:pt>
                <c:pt idx="22265">
                  <c:v>4.168368E-12</c:v>
                </c:pt>
                <c:pt idx="22266">
                  <c:v>3.1956270000000001E-12</c:v>
                </c:pt>
                <c:pt idx="22267">
                  <c:v>2.583332E-12</c:v>
                </c:pt>
                <c:pt idx="22268">
                  <c:v>2.764063E-12</c:v>
                </c:pt>
                <c:pt idx="22269">
                  <c:v>-3.5451719999999999E-13</c:v>
                </c:pt>
                <c:pt idx="22270">
                  <c:v>1.185306E-12</c:v>
                </c:pt>
                <c:pt idx="22271">
                  <c:v>1.6197070000000001E-12</c:v>
                </c:pt>
                <c:pt idx="22272">
                  <c:v>1.4383690000000001E-12</c:v>
                </c:pt>
                <c:pt idx="22273">
                  <c:v>1.8901950000000001E-12</c:v>
                </c:pt>
                <c:pt idx="22274">
                  <c:v>1.361579E-12</c:v>
                </c:pt>
                <c:pt idx="22275">
                  <c:v>6.6884720000000002E-13</c:v>
                </c:pt>
                <c:pt idx="22276">
                  <c:v>4.5488839999999998E-13</c:v>
                </c:pt>
                <c:pt idx="22277">
                  <c:v>6.5142240000000004E-13</c:v>
                </c:pt>
                <c:pt idx="22278">
                  <c:v>1.4085849999999999E-12</c:v>
                </c:pt>
                <c:pt idx="22279">
                  <c:v>6.1212430000000003E-14</c:v>
                </c:pt>
                <c:pt idx="22280">
                  <c:v>1.16464E-12</c:v>
                </c:pt>
                <c:pt idx="22281">
                  <c:v>-1.0508429999999999E-12</c:v>
                </c:pt>
                <c:pt idx="22282">
                  <c:v>-3.4133260000000001E-12</c:v>
                </c:pt>
                <c:pt idx="22283">
                  <c:v>-7.2364879999999996E-13</c:v>
                </c:pt>
                <c:pt idx="22284">
                  <c:v>6.3440309999999997E-13</c:v>
                </c:pt>
                <c:pt idx="22285">
                  <c:v>2.1912769999999998E-12</c:v>
                </c:pt>
                <c:pt idx="22286">
                  <c:v>7.2132289999999998E-12</c:v>
                </c:pt>
                <c:pt idx="22287">
                  <c:v>3.7305039999999998E-14</c:v>
                </c:pt>
                <c:pt idx="22288">
                  <c:v>-2.7834099999999997E-13</c:v>
                </c:pt>
                <c:pt idx="22289">
                  <c:v>-3.2542879999999999E-12</c:v>
                </c:pt>
                <c:pt idx="22290">
                  <c:v>-3.1116169999999998E-13</c:v>
                </c:pt>
                <c:pt idx="22291">
                  <c:v>-4.0921839999999998E-13</c:v>
                </c:pt>
                <c:pt idx="22292">
                  <c:v>7.6103579999999995E-13</c:v>
                </c:pt>
                <c:pt idx="22293">
                  <c:v>-8.8430799999999995E-13</c:v>
                </c:pt>
                <c:pt idx="22294">
                  <c:v>-1.5844820000000001E-12</c:v>
                </c:pt>
                <c:pt idx="22295">
                  <c:v>-2.1026840000000001E-13</c:v>
                </c:pt>
                <c:pt idx="22296">
                  <c:v>-1.6306319999999999E-13</c:v>
                </c:pt>
                <c:pt idx="22297">
                  <c:v>-1.032972E-13</c:v>
                </c:pt>
                <c:pt idx="22298">
                  <c:v>-7.4123220000000005E-14</c:v>
                </c:pt>
                <c:pt idx="22299">
                  <c:v>-2.090527E-13</c:v>
                </c:pt>
                <c:pt idx="22300">
                  <c:v>-3.9220040000000001E-13</c:v>
                </c:pt>
                <c:pt idx="22301">
                  <c:v>-4.2923309999999999E-14</c:v>
                </c:pt>
                <c:pt idx="22302">
                  <c:v>-1.827151E-13</c:v>
                </c:pt>
                <c:pt idx="22303">
                  <c:v>-1.827151E-13</c:v>
                </c:pt>
                <c:pt idx="22304">
                  <c:v>-1.7982229999999999E-12</c:v>
                </c:pt>
                <c:pt idx="22305">
                  <c:v>-1.3723650000000001E-12</c:v>
                </c:pt>
                <c:pt idx="22306">
                  <c:v>-1.765808E-12</c:v>
                </c:pt>
                <c:pt idx="22307">
                  <c:v>-1.238853E-12</c:v>
                </c:pt>
                <c:pt idx="22308">
                  <c:v>-1.439424E-12</c:v>
                </c:pt>
                <c:pt idx="22309">
                  <c:v>-1.238245E-12</c:v>
                </c:pt>
                <c:pt idx="22310">
                  <c:v>-1.2104890000000001E-12</c:v>
                </c:pt>
                <c:pt idx="22311">
                  <c:v>-1.096832E-12</c:v>
                </c:pt>
                <c:pt idx="22312">
                  <c:v>-1.051248E-12</c:v>
                </c:pt>
                <c:pt idx="22313">
                  <c:v>-8.4561229999999998E-13</c:v>
                </c:pt>
                <c:pt idx="22314">
                  <c:v>-9.7405870000000005E-13</c:v>
                </c:pt>
                <c:pt idx="22315">
                  <c:v>-2.3561750000000001E-12</c:v>
                </c:pt>
                <c:pt idx="22316">
                  <c:v>-2.1365590000000002E-12</c:v>
                </c:pt>
                <c:pt idx="22317">
                  <c:v>-2.4746929999999999E-12</c:v>
                </c:pt>
                <c:pt idx="22318">
                  <c:v>-2.114477E-12</c:v>
                </c:pt>
                <c:pt idx="22319">
                  <c:v>-1.8063269999999999E-12</c:v>
                </c:pt>
                <c:pt idx="22320">
                  <c:v>-1.467585E-12</c:v>
                </c:pt>
                <c:pt idx="22321">
                  <c:v>-1.3798599999999999E-12</c:v>
                </c:pt>
                <c:pt idx="22322">
                  <c:v>-7.7399860000000005E-12</c:v>
                </c:pt>
                <c:pt idx="22323">
                  <c:v>-3.3079750000000001E-12</c:v>
                </c:pt>
                <c:pt idx="22324">
                  <c:v>-9.9199260000000006E-12</c:v>
                </c:pt>
                <c:pt idx="22325">
                  <c:v>-1.3453819999999999E-11</c:v>
                </c:pt>
                <c:pt idx="22326">
                  <c:v>-1.048437E-11</c:v>
                </c:pt>
                <c:pt idx="22327">
                  <c:v>-9.8578709999999992E-16</c:v>
                </c:pt>
                <c:pt idx="22328">
                  <c:v>-2.789488E-13</c:v>
                </c:pt>
                <c:pt idx="22329">
                  <c:v>-2.0131789999999999E-12</c:v>
                </c:pt>
                <c:pt idx="22330">
                  <c:v>-1.7964000000000001E-12</c:v>
                </c:pt>
                <c:pt idx="22331">
                  <c:v>3.4993519999999998E-13</c:v>
                </c:pt>
                <c:pt idx="22332">
                  <c:v>1.601391E-11</c:v>
                </c:pt>
                <c:pt idx="22333">
                  <c:v>-1.698546E-12</c:v>
                </c:pt>
                <c:pt idx="22334">
                  <c:v>1.0862289999999999E-12</c:v>
                </c:pt>
                <c:pt idx="22335">
                  <c:v>-2.9694349999999999E-12</c:v>
                </c:pt>
                <c:pt idx="22336">
                  <c:v>9.7479209999999993E-13</c:v>
                </c:pt>
                <c:pt idx="22337">
                  <c:v>1.5287349999999999E-12</c:v>
                </c:pt>
                <c:pt idx="22338">
                  <c:v>-5.2024169999999998E-13</c:v>
                </c:pt>
                <c:pt idx="22339">
                  <c:v>5.3086820000000001E-13</c:v>
                </c:pt>
                <c:pt idx="22340">
                  <c:v>-1.80349E-12</c:v>
                </c:pt>
                <c:pt idx="22341">
                  <c:v>-4.0454290000000003E-12</c:v>
                </c:pt>
                <c:pt idx="22342">
                  <c:v>2.4625759999999999E-12</c:v>
                </c:pt>
                <c:pt idx="22343">
                  <c:v>6.9295819999999998E-13</c:v>
                </c:pt>
                <c:pt idx="22344">
                  <c:v>4.045588E-12</c:v>
                </c:pt>
                <c:pt idx="22345">
                  <c:v>-4.2273479999999999E-15</c:v>
                </c:pt>
                <c:pt idx="22346">
                  <c:v>-4.1549909999999998E-13</c:v>
                </c:pt>
                <c:pt idx="22347">
                  <c:v>7.6549340000000005E-13</c:v>
                </c:pt>
                <c:pt idx="22348">
                  <c:v>-3.3158759999999999E-12</c:v>
                </c:pt>
                <c:pt idx="22349">
                  <c:v>8.4248540000000007E-12</c:v>
                </c:pt>
                <c:pt idx="22350">
                  <c:v>-1.222447E-11</c:v>
                </c:pt>
                <c:pt idx="22351">
                  <c:v>-1.567753E-11</c:v>
                </c:pt>
                <c:pt idx="22352">
                  <c:v>-2.0479819999999999E-13</c:v>
                </c:pt>
                <c:pt idx="22353">
                  <c:v>-4.0097699999999998E-12</c:v>
                </c:pt>
                <c:pt idx="22354">
                  <c:v>9.224159E-12</c:v>
                </c:pt>
                <c:pt idx="22355">
                  <c:v>-4.9268830000000002E-13</c:v>
                </c:pt>
                <c:pt idx="22356">
                  <c:v>1.506001E-11</c:v>
                </c:pt>
                <c:pt idx="22357">
                  <c:v>4.219307E-11</c:v>
                </c:pt>
                <c:pt idx="22358">
                  <c:v>-1.373868E-11</c:v>
                </c:pt>
                <c:pt idx="22359">
                  <c:v>4.7231319999999996E-13</c:v>
                </c:pt>
                <c:pt idx="22360">
                  <c:v>5.2012969999999995E-13</c:v>
                </c:pt>
                <c:pt idx="22361">
                  <c:v>4.0546589999999997E-14</c:v>
                </c:pt>
                <c:pt idx="22362">
                  <c:v>1.8245490000000002E-12</c:v>
                </c:pt>
                <c:pt idx="22363">
                  <c:v>5.5356070000000002E-13</c:v>
                </c:pt>
                <c:pt idx="22364">
                  <c:v>1.6859699999999999E-13</c:v>
                </c:pt>
                <c:pt idx="22365">
                  <c:v>9.6891640000000002E-13</c:v>
                </c:pt>
                <c:pt idx="22366">
                  <c:v>8.9435490000000002E-13</c:v>
                </c:pt>
                <c:pt idx="22367">
                  <c:v>9.9525570000000008E-13</c:v>
                </c:pt>
                <c:pt idx="22368">
                  <c:v>1.2242079999999999E-12</c:v>
                </c:pt>
                <c:pt idx="22369">
                  <c:v>-1.8352560000000001E-13</c:v>
                </c:pt>
                <c:pt idx="22370">
                  <c:v>-1.8352560000000001E-13</c:v>
                </c:pt>
                <c:pt idx="22371">
                  <c:v>-1.8352560000000001E-13</c:v>
                </c:pt>
                <c:pt idx="22372">
                  <c:v>9.2474729999999993E-13</c:v>
                </c:pt>
                <c:pt idx="22373">
                  <c:v>5.3573080000000004E-13</c:v>
                </c:pt>
                <c:pt idx="22374">
                  <c:v>8.0196400000000003E-13</c:v>
                </c:pt>
                <c:pt idx="22375">
                  <c:v>-6.9042309999999997E-13</c:v>
                </c:pt>
                <c:pt idx="22376">
                  <c:v>6.2225489999999995E-14</c:v>
                </c:pt>
                <c:pt idx="22377">
                  <c:v>3.5864760000000002E-13</c:v>
                </c:pt>
                <c:pt idx="22378">
                  <c:v>5.189141E-13</c:v>
                </c:pt>
                <c:pt idx="22379">
                  <c:v>-3.4499540000000001E-13</c:v>
                </c:pt>
                <c:pt idx="22380">
                  <c:v>-2.2890729999999999E-13</c:v>
                </c:pt>
                <c:pt idx="22381">
                  <c:v>-8.3750880000000005E-13</c:v>
                </c:pt>
                <c:pt idx="22382">
                  <c:v>-1.0113359999999999E-12</c:v>
                </c:pt>
                <c:pt idx="22383">
                  <c:v>-3.5233350000000002E-12</c:v>
                </c:pt>
                <c:pt idx="22384">
                  <c:v>-3.2700890000000001E-12</c:v>
                </c:pt>
                <c:pt idx="22385">
                  <c:v>-3.1005150000000001E-12</c:v>
                </c:pt>
                <c:pt idx="22386">
                  <c:v>-2.5482369999999999E-12</c:v>
                </c:pt>
                <c:pt idx="22387">
                  <c:v>-2.107183E-12</c:v>
                </c:pt>
                <c:pt idx="22388">
                  <c:v>-2.0275619999999998E-12</c:v>
                </c:pt>
                <c:pt idx="22389">
                  <c:v>-1.436385E-12</c:v>
                </c:pt>
                <c:pt idx="22390">
                  <c:v>-1.0415229999999999E-12</c:v>
                </c:pt>
                <c:pt idx="22391">
                  <c:v>-7.4714990000000005E-13</c:v>
                </c:pt>
                <c:pt idx="22392">
                  <c:v>-6.5881790000000001E-13</c:v>
                </c:pt>
                <c:pt idx="22393">
                  <c:v>-6.0067259999999999E-13</c:v>
                </c:pt>
                <c:pt idx="22394">
                  <c:v>3.1291709999999999E-12</c:v>
                </c:pt>
                <c:pt idx="22395">
                  <c:v>3.2890320000000001E-12</c:v>
                </c:pt>
                <c:pt idx="22396">
                  <c:v>3.053191E-12</c:v>
                </c:pt>
                <c:pt idx="22397">
                  <c:v>3.269986E-12</c:v>
                </c:pt>
                <c:pt idx="22398">
                  <c:v>3.2791039999999999E-12</c:v>
                </c:pt>
                <c:pt idx="22399">
                  <c:v>3.3214500000000002E-12</c:v>
                </c:pt>
                <c:pt idx="22400">
                  <c:v>3.0689949999999999E-12</c:v>
                </c:pt>
                <c:pt idx="22401">
                  <c:v>2.6582989999999999E-12</c:v>
                </c:pt>
                <c:pt idx="22402">
                  <c:v>1.085824E-12</c:v>
                </c:pt>
                <c:pt idx="22403">
                  <c:v>3.757271E-12</c:v>
                </c:pt>
                <c:pt idx="22404">
                  <c:v>-1.354334E-12</c:v>
                </c:pt>
                <c:pt idx="22405">
                  <c:v>-6.0654809999999999E-13</c:v>
                </c:pt>
                <c:pt idx="22406">
                  <c:v>-5.2550940000000001E-13</c:v>
                </c:pt>
                <c:pt idx="22407">
                  <c:v>-1.00688E-12</c:v>
                </c:pt>
                <c:pt idx="22408">
                  <c:v>-1.4742709999999999E-12</c:v>
                </c:pt>
                <c:pt idx="22409">
                  <c:v>-1.4706239999999999E-12</c:v>
                </c:pt>
                <c:pt idx="22410">
                  <c:v>-2.0265500000000001E-12</c:v>
                </c:pt>
                <c:pt idx="22411">
                  <c:v>-2.412497E-12</c:v>
                </c:pt>
                <c:pt idx="22412">
                  <c:v>-2.7200400000000002E-12</c:v>
                </c:pt>
                <c:pt idx="22413">
                  <c:v>-3.1754780000000002E-12</c:v>
                </c:pt>
                <c:pt idx="22414">
                  <c:v>-3.2881210000000001E-12</c:v>
                </c:pt>
                <c:pt idx="22415">
                  <c:v>-3.6440840000000002E-12</c:v>
                </c:pt>
                <c:pt idx="22416">
                  <c:v>-6.9447509999999998E-13</c:v>
                </c:pt>
                <c:pt idx="22417">
                  <c:v>-1.2659589999999999E-13</c:v>
                </c:pt>
                <c:pt idx="22418">
                  <c:v>-6.2457890000000002E-13</c:v>
                </c:pt>
                <c:pt idx="22419">
                  <c:v>1.9838109999999999E-13</c:v>
                </c:pt>
                <c:pt idx="22420">
                  <c:v>4.6866610000000003E-13</c:v>
                </c:pt>
                <c:pt idx="22421">
                  <c:v>6.5142290000000002E-13</c:v>
                </c:pt>
                <c:pt idx="22422">
                  <c:v>1.3688729999999999E-12</c:v>
                </c:pt>
                <c:pt idx="22423">
                  <c:v>1.684341E-12</c:v>
                </c:pt>
                <c:pt idx="22424">
                  <c:v>2.3754510000000001E-12</c:v>
                </c:pt>
                <c:pt idx="22425">
                  <c:v>2.2322050000000002E-12</c:v>
                </c:pt>
                <c:pt idx="22426">
                  <c:v>2.7156390000000002E-12</c:v>
                </c:pt>
                <c:pt idx="22427">
                  <c:v>-6.3790779999999997E-14</c:v>
                </c:pt>
                <c:pt idx="22428">
                  <c:v>2.5997529999999998E-13</c:v>
                </c:pt>
                <c:pt idx="22429">
                  <c:v>1.015706E-14</c:v>
                </c:pt>
                <c:pt idx="22430">
                  <c:v>-3.6748350000000002E-13</c:v>
                </c:pt>
                <c:pt idx="22431">
                  <c:v>-4.6229890000000003E-13</c:v>
                </c:pt>
                <c:pt idx="22432">
                  <c:v>-2.9069930000000001E-13</c:v>
                </c:pt>
                <c:pt idx="22433">
                  <c:v>-4.6331170000000004E-13</c:v>
                </c:pt>
                <c:pt idx="22434">
                  <c:v>-8.3467199999999996E-13</c:v>
                </c:pt>
                <c:pt idx="22435">
                  <c:v>-1.254858E-12</c:v>
                </c:pt>
                <c:pt idx="22436">
                  <c:v>-1.323336E-12</c:v>
                </c:pt>
                <c:pt idx="22437">
                  <c:v>-1.180708E-12</c:v>
                </c:pt>
                <c:pt idx="22438">
                  <c:v>-2.405203E-12</c:v>
                </c:pt>
                <c:pt idx="22439">
                  <c:v>-5.392856E-13</c:v>
                </c:pt>
                <c:pt idx="22440">
                  <c:v>-4.884339E-13</c:v>
                </c:pt>
                <c:pt idx="22441">
                  <c:v>-3.881484E-13</c:v>
                </c:pt>
                <c:pt idx="22442">
                  <c:v>-2.22019E-13</c:v>
                </c:pt>
                <c:pt idx="22443">
                  <c:v>-4.8351149999999997E-15</c:v>
                </c:pt>
                <c:pt idx="22444">
                  <c:v>-9.6798060000000002E-13</c:v>
                </c:pt>
                <c:pt idx="22445">
                  <c:v>-2.4369689999999999E-13</c:v>
                </c:pt>
                <c:pt idx="22446">
                  <c:v>-5.5893759999999997E-13</c:v>
                </c:pt>
                <c:pt idx="22447">
                  <c:v>-1.1788409999999999E-13</c:v>
                </c:pt>
                <c:pt idx="22448">
                  <c:v>-8.4500450000000001E-13</c:v>
                </c:pt>
                <c:pt idx="22449">
                  <c:v>2.265635E-12</c:v>
                </c:pt>
                <c:pt idx="22450">
                  <c:v>2.620612E-12</c:v>
                </c:pt>
                <c:pt idx="22451">
                  <c:v>2.7000370000000002E-12</c:v>
                </c:pt>
                <c:pt idx="22452">
                  <c:v>2.6173700000000002E-12</c:v>
                </c:pt>
                <c:pt idx="22453">
                  <c:v>2.8635450000000002E-12</c:v>
                </c:pt>
                <c:pt idx="22454">
                  <c:v>2.6708600000000002E-12</c:v>
                </c:pt>
                <c:pt idx="22455">
                  <c:v>2.3914589999999998E-12</c:v>
                </c:pt>
                <c:pt idx="22456">
                  <c:v>2.8390290000000001E-12</c:v>
                </c:pt>
                <c:pt idx="22457">
                  <c:v>1.680288E-12</c:v>
                </c:pt>
                <c:pt idx="22458">
                  <c:v>7.993295E-13</c:v>
                </c:pt>
                <c:pt idx="22459">
                  <c:v>-5.2814280000000001E-13</c:v>
                </c:pt>
                <c:pt idx="22460">
                  <c:v>-5.2814280000000001E-13</c:v>
                </c:pt>
                <c:pt idx="22461">
                  <c:v>-5.2814280000000001E-13</c:v>
                </c:pt>
                <c:pt idx="22462">
                  <c:v>-4.3474989999999996E-12</c:v>
                </c:pt>
                <c:pt idx="22463">
                  <c:v>-4.609863E-12</c:v>
                </c:pt>
                <c:pt idx="22464">
                  <c:v>-5.0819119999999996E-12</c:v>
                </c:pt>
                <c:pt idx="22465">
                  <c:v>-4.6775309999999999E-12</c:v>
                </c:pt>
                <c:pt idx="22466">
                  <c:v>-5.1684209999999997E-12</c:v>
                </c:pt>
                <c:pt idx="22467">
                  <c:v>-5.1684209999999997E-12</c:v>
                </c:pt>
                <c:pt idx="22468">
                  <c:v>-4.9767660000000001E-12</c:v>
                </c:pt>
                <c:pt idx="22469">
                  <c:v>-4.909502E-12</c:v>
                </c:pt>
                <c:pt idx="22470">
                  <c:v>-6.0553919999999996E-12</c:v>
                </c:pt>
                <c:pt idx="22471">
                  <c:v>-2.2775669999999998E-12</c:v>
                </c:pt>
                <c:pt idx="22472">
                  <c:v>-3.1870240000000002E-12</c:v>
                </c:pt>
                <c:pt idx="22473">
                  <c:v>-8.3446940000000003E-13</c:v>
                </c:pt>
                <c:pt idx="22474">
                  <c:v>-8.3446940000000003E-13</c:v>
                </c:pt>
                <c:pt idx="22475">
                  <c:v>1.4440419999999999E-12</c:v>
                </c:pt>
                <c:pt idx="22476">
                  <c:v>1.754445E-12</c:v>
                </c:pt>
                <c:pt idx="22477">
                  <c:v>1.9493580000000001E-12</c:v>
                </c:pt>
                <c:pt idx="22478">
                  <c:v>2.5156599999999998E-12</c:v>
                </c:pt>
                <c:pt idx="22479">
                  <c:v>2.9768050000000001E-12</c:v>
                </c:pt>
                <c:pt idx="22480">
                  <c:v>2.9768050000000001E-12</c:v>
                </c:pt>
                <c:pt idx="22481">
                  <c:v>3.4746239999999999E-12</c:v>
                </c:pt>
                <c:pt idx="22482">
                  <c:v>3.6640680000000002E-12</c:v>
                </c:pt>
                <c:pt idx="22483">
                  <c:v>3.7264720000000003E-12</c:v>
                </c:pt>
                <c:pt idx="22484">
                  <c:v>4.1331139999999998E-12</c:v>
                </c:pt>
                <c:pt idx="22485">
                  <c:v>3.3155729999999999E-12</c:v>
                </c:pt>
                <c:pt idx="22486">
                  <c:v>3.726067E-12</c:v>
                </c:pt>
                <c:pt idx="22487">
                  <c:v>3.726067E-12</c:v>
                </c:pt>
                <c:pt idx="22488">
                  <c:v>-1.2396640000000001E-12</c:v>
                </c:pt>
                <c:pt idx="22489">
                  <c:v>-1.9870439999999999E-12</c:v>
                </c:pt>
                <c:pt idx="22490">
                  <c:v>-2.375828E-12</c:v>
                </c:pt>
                <c:pt idx="22491">
                  <c:v>-2.4661860000000001E-12</c:v>
                </c:pt>
                <c:pt idx="22492">
                  <c:v>-2.4661860000000001E-12</c:v>
                </c:pt>
                <c:pt idx="22493">
                  <c:v>-2.8061439999999999E-12</c:v>
                </c:pt>
                <c:pt idx="22494">
                  <c:v>-3.6839950000000004E-12</c:v>
                </c:pt>
                <c:pt idx="22495">
                  <c:v>-4.0482640000000002E-12</c:v>
                </c:pt>
                <c:pt idx="22496">
                  <c:v>-4.7591769999999998E-12</c:v>
                </c:pt>
                <c:pt idx="22497">
                  <c:v>-4.7992919999999998E-12</c:v>
                </c:pt>
                <c:pt idx="22498">
                  <c:v>-5.1228380000000001E-12</c:v>
                </c:pt>
                <c:pt idx="22499">
                  <c:v>-5.2731660000000004E-12</c:v>
                </c:pt>
                <c:pt idx="22500">
                  <c:v>-5.2731660000000004E-12</c:v>
                </c:pt>
                <c:pt idx="22501">
                  <c:v>-5.2731660000000004E-12</c:v>
                </c:pt>
                <c:pt idx="22502">
                  <c:v>1.859601E-12</c:v>
                </c:pt>
                <c:pt idx="22503">
                  <c:v>2.7993179999999999E-12</c:v>
                </c:pt>
                <c:pt idx="22504">
                  <c:v>4.4607399999999998E-12</c:v>
                </c:pt>
                <c:pt idx="22505">
                  <c:v>4.7760050000000003E-12</c:v>
                </c:pt>
                <c:pt idx="22506">
                  <c:v>5.7560420000000001E-12</c:v>
                </c:pt>
                <c:pt idx="22507">
                  <c:v>5.6956639999999999E-12</c:v>
                </c:pt>
                <c:pt idx="22508">
                  <c:v>5.609757E-12</c:v>
                </c:pt>
                <c:pt idx="22509">
                  <c:v>5.2928689999999997E-12</c:v>
                </c:pt>
                <c:pt idx="22510">
                  <c:v>4.873056E-12</c:v>
                </c:pt>
                <c:pt idx="22511">
                  <c:v>4.6181700000000003E-12</c:v>
                </c:pt>
                <c:pt idx="22512">
                  <c:v>1.3644160000000001E-12</c:v>
                </c:pt>
                <c:pt idx="22513">
                  <c:v>1.3644160000000001E-12</c:v>
                </c:pt>
                <c:pt idx="22514">
                  <c:v>-5.3791219999999997E-12</c:v>
                </c:pt>
                <c:pt idx="22515">
                  <c:v>-5.2992989999999997E-12</c:v>
                </c:pt>
                <c:pt idx="22516">
                  <c:v>-5.2954520000000004E-12</c:v>
                </c:pt>
                <c:pt idx="22517">
                  <c:v>-5.2705310000000003E-12</c:v>
                </c:pt>
                <c:pt idx="22518">
                  <c:v>-3.512396E-12</c:v>
                </c:pt>
                <c:pt idx="22519">
                  <c:v>-3.4783600000000001E-12</c:v>
                </c:pt>
                <c:pt idx="22520">
                  <c:v>-2.379879E-12</c:v>
                </c:pt>
                <c:pt idx="22521">
                  <c:v>-1.1871910000000001E-12</c:v>
                </c:pt>
                <c:pt idx="22522">
                  <c:v>-1.1154710000000001E-12</c:v>
                </c:pt>
                <c:pt idx="22523">
                  <c:v>-1.163284E-12</c:v>
                </c:pt>
                <c:pt idx="22524">
                  <c:v>-1.163284E-12</c:v>
                </c:pt>
                <c:pt idx="22525">
                  <c:v>-3.4762899999999998E-13</c:v>
                </c:pt>
                <c:pt idx="22526">
                  <c:v>-3.4762899999999998E-13</c:v>
                </c:pt>
                <c:pt idx="22527">
                  <c:v>3.576337E-12</c:v>
                </c:pt>
                <c:pt idx="22528">
                  <c:v>3.738629E-12</c:v>
                </c:pt>
                <c:pt idx="22529">
                  <c:v>3.6600159999999997E-12</c:v>
                </c:pt>
                <c:pt idx="22530">
                  <c:v>4.4828240000000004E-12</c:v>
                </c:pt>
                <c:pt idx="22531">
                  <c:v>3.3421170000000002E-12</c:v>
                </c:pt>
                <c:pt idx="22532">
                  <c:v>3.1986659999999999E-12</c:v>
                </c:pt>
                <c:pt idx="22533">
                  <c:v>1.9783309999999999E-12</c:v>
                </c:pt>
                <c:pt idx="22534">
                  <c:v>-2.3107359999999999E-11</c:v>
                </c:pt>
                <c:pt idx="22535">
                  <c:v>-3.1169720000000001E-11</c:v>
                </c:pt>
                <c:pt idx="22536">
                  <c:v>-3.1169720000000001E-11</c:v>
                </c:pt>
                <c:pt idx="22537">
                  <c:v>-3.0002549999999998E-11</c:v>
                </c:pt>
                <c:pt idx="22538">
                  <c:v>-3.0974409999999997E-11</c:v>
                </c:pt>
                <c:pt idx="22539">
                  <c:v>-3.0974409999999997E-11</c:v>
                </c:pt>
                <c:pt idx="22540">
                  <c:v>-3.0974409999999997E-11</c:v>
                </c:pt>
                <c:pt idx="22541">
                  <c:v>-3.5852940000000002E-11</c:v>
                </c:pt>
                <c:pt idx="22542">
                  <c:v>-3.400991E-11</c:v>
                </c:pt>
                <c:pt idx="22543">
                  <c:v>-3.5417769999999998E-11</c:v>
                </c:pt>
                <c:pt idx="22544">
                  <c:v>-3.6439850000000003E-11</c:v>
                </c:pt>
                <c:pt idx="22545">
                  <c:v>-3.9039579999999998E-11</c:v>
                </c:pt>
                <c:pt idx="22546">
                  <c:v>-3.9039579999999998E-11</c:v>
                </c:pt>
                <c:pt idx="22547">
                  <c:v>-3.8812670000000003E-11</c:v>
                </c:pt>
                <c:pt idx="22548">
                  <c:v>-4.110608E-11</c:v>
                </c:pt>
                <c:pt idx="22549">
                  <c:v>-3.867451E-11</c:v>
                </c:pt>
                <c:pt idx="22550">
                  <c:v>-4.3694660000000002E-11</c:v>
                </c:pt>
                <c:pt idx="22551">
                  <c:v>-4.3694660000000002E-11</c:v>
                </c:pt>
                <c:pt idx="22552">
                  <c:v>-5.4295330000000001E-11</c:v>
                </c:pt>
                <c:pt idx="22553">
                  <c:v>-4.78726E-11</c:v>
                </c:pt>
                <c:pt idx="22554">
                  <c:v>-5.022678E-11</c:v>
                </c:pt>
                <c:pt idx="22555">
                  <c:v>-3.9607450000000001E-11</c:v>
                </c:pt>
                <c:pt idx="22556">
                  <c:v>-3.9607450000000001E-11</c:v>
                </c:pt>
                <c:pt idx="22557">
                  <c:v>-3.7981619999999999E-11</c:v>
                </c:pt>
                <c:pt idx="22558">
                  <c:v>-3.5411489999999998E-11</c:v>
                </c:pt>
                <c:pt idx="22559">
                  <c:v>-4.2311120000000001E-11</c:v>
                </c:pt>
                <c:pt idx="22560">
                  <c:v>-3.9942759999999997E-11</c:v>
                </c:pt>
                <c:pt idx="22561">
                  <c:v>-3.782401E-11</c:v>
                </c:pt>
                <c:pt idx="22562">
                  <c:v>-3.6376040000000003E-11</c:v>
                </c:pt>
                <c:pt idx="22563">
                  <c:v>-3.6611649999999999E-11</c:v>
                </c:pt>
                <c:pt idx="22564">
                  <c:v>-3.9909530000000001E-11</c:v>
                </c:pt>
                <c:pt idx="22565">
                  <c:v>-3.549597E-11</c:v>
                </c:pt>
                <c:pt idx="22566">
                  <c:v>-3.549597E-11</c:v>
                </c:pt>
                <c:pt idx="22567">
                  <c:v>-3.549597E-11</c:v>
                </c:pt>
                <c:pt idx="22568">
                  <c:v>-3.6272929999999999E-11</c:v>
                </c:pt>
                <c:pt idx="22569">
                  <c:v>-2.6157260000000002E-11</c:v>
                </c:pt>
                <c:pt idx="22570">
                  <c:v>-2.7914799999999999E-11</c:v>
                </c:pt>
                <c:pt idx="22571">
                  <c:v>-3.1466920000000001E-11</c:v>
                </c:pt>
                <c:pt idx="22572">
                  <c:v>-4.0218689999999998E-11</c:v>
                </c:pt>
                <c:pt idx="22573">
                  <c:v>-4.0896389999999999E-11</c:v>
                </c:pt>
                <c:pt idx="22574">
                  <c:v>-3.9324039999999999E-11</c:v>
                </c:pt>
                <c:pt idx="22575">
                  <c:v>-3.9145140000000001E-11</c:v>
                </c:pt>
                <c:pt idx="22576">
                  <c:v>-4.3435529999999999E-11</c:v>
                </c:pt>
                <c:pt idx="22577">
                  <c:v>-4.3435529999999999E-11</c:v>
                </c:pt>
                <c:pt idx="22578">
                  <c:v>-1.695956E-11</c:v>
                </c:pt>
                <c:pt idx="22579">
                  <c:v>-3.7980570000000004E-12</c:v>
                </c:pt>
                <c:pt idx="22580">
                  <c:v>-3.7980570000000004E-12</c:v>
                </c:pt>
                <c:pt idx="22581">
                  <c:v>-4.0804780000000001E-12</c:v>
                </c:pt>
                <c:pt idx="22582">
                  <c:v>-1.9491579999999998E-12</c:v>
                </c:pt>
                <c:pt idx="22583">
                  <c:v>-2.0180400000000002E-12</c:v>
                </c:pt>
                <c:pt idx="22584">
                  <c:v>-1.6685610000000001E-12</c:v>
                </c:pt>
                <c:pt idx="22585">
                  <c:v>-9.2908219999999997E-13</c:v>
                </c:pt>
                <c:pt idx="22586">
                  <c:v>-2.9019710000000002E-12</c:v>
                </c:pt>
                <c:pt idx="22587">
                  <c:v>-2.1385860000000002E-12</c:v>
                </c:pt>
                <c:pt idx="22588">
                  <c:v>-2.361442E-12</c:v>
                </c:pt>
                <c:pt idx="22589">
                  <c:v>5.1498249999999996E-12</c:v>
                </c:pt>
                <c:pt idx="22590">
                  <c:v>-5.8323349999999997E-12</c:v>
                </c:pt>
                <c:pt idx="22591">
                  <c:v>-3.4216320000000002E-12</c:v>
                </c:pt>
                <c:pt idx="22592">
                  <c:v>-3.4216320000000002E-12</c:v>
                </c:pt>
                <c:pt idx="22593">
                  <c:v>2.0947110000000002E-11</c:v>
                </c:pt>
                <c:pt idx="22594">
                  <c:v>6.2562069999999995E-11</c:v>
                </c:pt>
                <c:pt idx="22595">
                  <c:v>-3.062431E-11</c:v>
                </c:pt>
                <c:pt idx="22596">
                  <c:v>5.6875749999999997E-11</c:v>
                </c:pt>
                <c:pt idx="22597">
                  <c:v>1.398776E-10</c:v>
                </c:pt>
                <c:pt idx="22598">
                  <c:v>1.398776E-10</c:v>
                </c:pt>
                <c:pt idx="22599">
                  <c:v>-9.8991069999999996E-11</c:v>
                </c:pt>
                <c:pt idx="22600">
                  <c:v>2.7918800000000001E-11</c:v>
                </c:pt>
                <c:pt idx="22601">
                  <c:v>-2.7642300000000001E-11</c:v>
                </c:pt>
                <c:pt idx="22602">
                  <c:v>2.4704150000000001E-11</c:v>
                </c:pt>
                <c:pt idx="22603">
                  <c:v>3.8030599999999998E-12</c:v>
                </c:pt>
                <c:pt idx="22604">
                  <c:v>1.1923979999999999E-12</c:v>
                </c:pt>
                <c:pt idx="22605">
                  <c:v>1.1923979999999999E-12</c:v>
                </c:pt>
                <c:pt idx="22606">
                  <c:v>1.1923979999999999E-12</c:v>
                </c:pt>
                <c:pt idx="22607">
                  <c:v>-4.0606230000000002E-12</c:v>
                </c:pt>
                <c:pt idx="22608">
                  <c:v>-4.7135929999999996E-12</c:v>
                </c:pt>
                <c:pt idx="22609">
                  <c:v>-4.7166320000000002E-12</c:v>
                </c:pt>
                <c:pt idx="22610">
                  <c:v>-5.1864540000000003E-12</c:v>
                </c:pt>
                <c:pt idx="22611">
                  <c:v>-4.8878269999999997E-12</c:v>
                </c:pt>
                <c:pt idx="22612">
                  <c:v>-2.6250209999999998E-12</c:v>
                </c:pt>
                <c:pt idx="22613">
                  <c:v>-2.0753760000000001E-12</c:v>
                </c:pt>
                <c:pt idx="22614">
                  <c:v>-1.5301870000000001E-12</c:v>
                </c:pt>
                <c:pt idx="22615">
                  <c:v>-4.8114029999999998E-13</c:v>
                </c:pt>
                <c:pt idx="22616">
                  <c:v>4.5873810000000004E-13</c:v>
                </c:pt>
                <c:pt idx="22617">
                  <c:v>-7.9390770000000003E-14</c:v>
                </c:pt>
                <c:pt idx="22618">
                  <c:v>-7.9390770000000003E-14</c:v>
                </c:pt>
                <c:pt idx="22619">
                  <c:v>-7.9390770000000003E-14</c:v>
                </c:pt>
                <c:pt idx="22620">
                  <c:v>1.6271430000000001E-11</c:v>
                </c:pt>
                <c:pt idx="22621">
                  <c:v>1.5818390000000001E-11</c:v>
                </c:pt>
                <c:pt idx="22622">
                  <c:v>1.5344470000000001E-11</c:v>
                </c:pt>
                <c:pt idx="22623">
                  <c:v>-5.740558E-12</c:v>
                </c:pt>
                <c:pt idx="22624">
                  <c:v>2.6807899999999999E-12</c:v>
                </c:pt>
                <c:pt idx="22625">
                  <c:v>1.3232940000000001E-13</c:v>
                </c:pt>
                <c:pt idx="22626">
                  <c:v>2.215591E-12</c:v>
                </c:pt>
                <c:pt idx="22627">
                  <c:v>4.1845789999999998E-12</c:v>
                </c:pt>
                <c:pt idx="22628">
                  <c:v>4.6615289999999997E-12</c:v>
                </c:pt>
                <c:pt idx="22629">
                  <c:v>1.5678389999999999E-12</c:v>
                </c:pt>
                <c:pt idx="22630">
                  <c:v>4.8895350000000003E-15</c:v>
                </c:pt>
                <c:pt idx="22631">
                  <c:v>4.8895350000000003E-15</c:v>
                </c:pt>
                <c:pt idx="22632">
                  <c:v>4.8895350000000003E-15</c:v>
                </c:pt>
                <c:pt idx="22633">
                  <c:v>-3.9088820000000001E-11</c:v>
                </c:pt>
                <c:pt idx="22634">
                  <c:v>-3.8754330000000001E-11</c:v>
                </c:pt>
                <c:pt idx="22635">
                  <c:v>-3.8754330000000001E-11</c:v>
                </c:pt>
                <c:pt idx="22636">
                  <c:v>-3.8248659999999999E-11</c:v>
                </c:pt>
                <c:pt idx="22637">
                  <c:v>-3.8672500000000003E-11</c:v>
                </c:pt>
                <c:pt idx="22638">
                  <c:v>-3.8288170000000001E-11</c:v>
                </c:pt>
                <c:pt idx="22639">
                  <c:v>-3.9415609999999997E-11</c:v>
                </c:pt>
                <c:pt idx="22640">
                  <c:v>-3.6741310000000001E-11</c:v>
                </c:pt>
                <c:pt idx="22641">
                  <c:v>-3.623423E-11</c:v>
                </c:pt>
                <c:pt idx="22642">
                  <c:v>-3.5757920000000002E-11</c:v>
                </c:pt>
                <c:pt idx="22643">
                  <c:v>-3.4991919999999997E-11</c:v>
                </c:pt>
                <c:pt idx="22644">
                  <c:v>-3.6368750000000002E-11</c:v>
                </c:pt>
                <c:pt idx="22645">
                  <c:v>-3.6368750000000002E-11</c:v>
                </c:pt>
                <c:pt idx="22646">
                  <c:v>-2.876407E-11</c:v>
                </c:pt>
                <c:pt idx="22647">
                  <c:v>-3.2692429999999999E-11</c:v>
                </c:pt>
                <c:pt idx="22648">
                  <c:v>-2.9642949999999997E-11</c:v>
                </c:pt>
                <c:pt idx="22649">
                  <c:v>-4.1249120000000002E-11</c:v>
                </c:pt>
                <c:pt idx="22650">
                  <c:v>-2.6687869999999999E-11</c:v>
                </c:pt>
                <c:pt idx="22651">
                  <c:v>-2.8234079999999999E-11</c:v>
                </c:pt>
                <c:pt idx="22652">
                  <c:v>-2.869337E-11</c:v>
                </c:pt>
                <c:pt idx="22653">
                  <c:v>-3.1458010000000002E-11</c:v>
                </c:pt>
                <c:pt idx="22654">
                  <c:v>-2.8741599999999999E-11</c:v>
                </c:pt>
                <c:pt idx="22655">
                  <c:v>-3.295824E-11</c:v>
                </c:pt>
                <c:pt idx="22656">
                  <c:v>-3.1527499999999998E-11</c:v>
                </c:pt>
                <c:pt idx="22657">
                  <c:v>-3.1527499999999998E-11</c:v>
                </c:pt>
                <c:pt idx="22658">
                  <c:v>-2.7635980000000001E-12</c:v>
                </c:pt>
                <c:pt idx="22659">
                  <c:v>-2.196634E-11</c:v>
                </c:pt>
                <c:pt idx="22660">
                  <c:v>-3.020819E-11</c:v>
                </c:pt>
                <c:pt idx="22661">
                  <c:v>-3.4797220000000003E-11</c:v>
                </c:pt>
                <c:pt idx="22662">
                  <c:v>-3.7277009999999999E-11</c:v>
                </c:pt>
                <c:pt idx="22663">
                  <c:v>-4.099608E-11</c:v>
                </c:pt>
                <c:pt idx="22664">
                  <c:v>-3.9413169999999997E-11</c:v>
                </c:pt>
                <c:pt idx="22665">
                  <c:v>-4.2028089999999998E-11</c:v>
                </c:pt>
                <c:pt idx="22666">
                  <c:v>-3.6867140000000001E-11</c:v>
                </c:pt>
                <c:pt idx="22667">
                  <c:v>-4.0610329999999999E-11</c:v>
                </c:pt>
                <c:pt idx="22668">
                  <c:v>-3.2640149999999999E-11</c:v>
                </c:pt>
                <c:pt idx="22669">
                  <c:v>-3.2640149999999999E-11</c:v>
                </c:pt>
                <c:pt idx="22670">
                  <c:v>-3.3790910000000002E-11</c:v>
                </c:pt>
                <c:pt idx="22671">
                  <c:v>-3.552717E-11</c:v>
                </c:pt>
                <c:pt idx="22672">
                  <c:v>-4.13883E-11</c:v>
                </c:pt>
                <c:pt idx="22673">
                  <c:v>-7.4616179999999995E-12</c:v>
                </c:pt>
                <c:pt idx="22674">
                  <c:v>-3.9893130000000001E-11</c:v>
                </c:pt>
                <c:pt idx="22675">
                  <c:v>-2.992495E-11</c:v>
                </c:pt>
                <c:pt idx="22676">
                  <c:v>-3.0885669999999998E-11</c:v>
                </c:pt>
                <c:pt idx="22677">
                  <c:v>-4.6438839999999999E-11</c:v>
                </c:pt>
                <c:pt idx="22678">
                  <c:v>-3.3884309999999997E-11</c:v>
                </c:pt>
                <c:pt idx="22679">
                  <c:v>-2.9038199999999999E-11</c:v>
                </c:pt>
                <c:pt idx="22680">
                  <c:v>-3.1199700000000001E-11</c:v>
                </c:pt>
                <c:pt idx="22681">
                  <c:v>-3.1199700000000001E-11</c:v>
                </c:pt>
                <c:pt idx="22682">
                  <c:v>-3.1199700000000001E-11</c:v>
                </c:pt>
                <c:pt idx="22683">
                  <c:v>-3.6335539999999998E-11</c:v>
                </c:pt>
                <c:pt idx="22684">
                  <c:v>-3.6837959999999997E-11</c:v>
                </c:pt>
                <c:pt idx="22685">
                  <c:v>-3.6837959999999997E-11</c:v>
                </c:pt>
                <c:pt idx="22686">
                  <c:v>-4.0486949999999998E-11</c:v>
                </c:pt>
                <c:pt idx="22687">
                  <c:v>-7.4266930000000004E-11</c:v>
                </c:pt>
                <c:pt idx="22688">
                  <c:v>-5.1593109999999998E-11</c:v>
                </c:pt>
                <c:pt idx="22689">
                  <c:v>6.5128190000000001E-11</c:v>
                </c:pt>
                <c:pt idx="22690">
                  <c:v>-1.3240820000000001E-10</c:v>
                </c:pt>
                <c:pt idx="22691">
                  <c:v>-2.9184459999999999E-11</c:v>
                </c:pt>
                <c:pt idx="22692">
                  <c:v>3.2623679999999998E-11</c:v>
                </c:pt>
                <c:pt idx="22693">
                  <c:v>-1.397781E-10</c:v>
                </c:pt>
                <c:pt idx="22694">
                  <c:v>-2.03559E-11</c:v>
                </c:pt>
                <c:pt idx="22695">
                  <c:v>-4.1585829999999999E-11</c:v>
                </c:pt>
                <c:pt idx="22696">
                  <c:v>-3.3470809999999998E-11</c:v>
                </c:pt>
                <c:pt idx="22697">
                  <c:v>-3.5587539999999998E-11</c:v>
                </c:pt>
                <c:pt idx="22698">
                  <c:v>-3.4047190000000001E-11</c:v>
                </c:pt>
                <c:pt idx="22699">
                  <c:v>-3.652759E-11</c:v>
                </c:pt>
                <c:pt idx="22700">
                  <c:v>-3.604804E-11</c:v>
                </c:pt>
                <c:pt idx="22701">
                  <c:v>-3.983965E-11</c:v>
                </c:pt>
                <c:pt idx="22702">
                  <c:v>-3.7544210000000001E-11</c:v>
                </c:pt>
                <c:pt idx="22703">
                  <c:v>-3.7166179999999998E-11</c:v>
                </c:pt>
                <c:pt idx="22704">
                  <c:v>-3.7014839999999999E-11</c:v>
                </c:pt>
                <c:pt idx="22705">
                  <c:v>-3.8580909999999999E-11</c:v>
                </c:pt>
                <c:pt idx="22706">
                  <c:v>-3.8580909999999999E-11</c:v>
                </c:pt>
                <c:pt idx="22707">
                  <c:v>-3.8580909999999999E-11</c:v>
                </c:pt>
                <c:pt idx="22708">
                  <c:v>-3.3441420000000002E-11</c:v>
                </c:pt>
                <c:pt idx="22709">
                  <c:v>-3.4951390000000001E-11</c:v>
                </c:pt>
                <c:pt idx="22710">
                  <c:v>-3.3943250000000003E-11</c:v>
                </c:pt>
                <c:pt idx="22711">
                  <c:v>-3.4325979999999999E-11</c:v>
                </c:pt>
                <c:pt idx="22712">
                  <c:v>-3.3122339999999998E-11</c:v>
                </c:pt>
                <c:pt idx="22713">
                  <c:v>-3.6053899999999997E-11</c:v>
                </c:pt>
                <c:pt idx="22714">
                  <c:v>-3.7071349999999998E-11</c:v>
                </c:pt>
                <c:pt idx="22715">
                  <c:v>-3.5098670000000002E-11</c:v>
                </c:pt>
                <c:pt idx="22716">
                  <c:v>-3.6284060000000001E-11</c:v>
                </c:pt>
                <c:pt idx="22717">
                  <c:v>-3.6157440000000003E-11</c:v>
                </c:pt>
                <c:pt idx="22718">
                  <c:v>-3.6014830000000003E-11</c:v>
                </c:pt>
                <c:pt idx="22719">
                  <c:v>-3.9468490000000001E-11</c:v>
                </c:pt>
                <c:pt idx="22720">
                  <c:v>-3.9413380000000002E-11</c:v>
                </c:pt>
                <c:pt idx="22721">
                  <c:v>-4.1994469999999997E-11</c:v>
                </c:pt>
                <c:pt idx="22722">
                  <c:v>-4.0999299999999997E-11</c:v>
                </c:pt>
                <c:pt idx="22723">
                  <c:v>-4.0362339999999997E-11</c:v>
                </c:pt>
                <c:pt idx="22724">
                  <c:v>-4.089619E-11</c:v>
                </c:pt>
                <c:pt idx="22725">
                  <c:v>-4.0639479999999998E-11</c:v>
                </c:pt>
                <c:pt idx="22726">
                  <c:v>-4.1662199999999998E-11</c:v>
                </c:pt>
                <c:pt idx="22727">
                  <c:v>-4.0775629999999998E-11</c:v>
                </c:pt>
                <c:pt idx="22728">
                  <c:v>-4.0775629999999998E-11</c:v>
                </c:pt>
                <c:pt idx="22729">
                  <c:v>-4.4132669999999997E-11</c:v>
                </c:pt>
                <c:pt idx="22730">
                  <c:v>-4.0378139999999999E-11</c:v>
                </c:pt>
                <c:pt idx="22731">
                  <c:v>-4.0378139999999999E-11</c:v>
                </c:pt>
                <c:pt idx="22732">
                  <c:v>-4.0378139999999999E-11</c:v>
                </c:pt>
                <c:pt idx="22733">
                  <c:v>-4.0390090000000002E-11</c:v>
                </c:pt>
                <c:pt idx="22734">
                  <c:v>-3.5892429999999999E-11</c:v>
                </c:pt>
                <c:pt idx="22735">
                  <c:v>-3.2401699999999998E-11</c:v>
                </c:pt>
                <c:pt idx="22736">
                  <c:v>-3.8012020000000003E-11</c:v>
                </c:pt>
                <c:pt idx="22737">
                  <c:v>-3.867572E-11</c:v>
                </c:pt>
                <c:pt idx="22738">
                  <c:v>-4.0549729999999998E-11</c:v>
                </c:pt>
                <c:pt idx="22739">
                  <c:v>-3.8003520000000001E-11</c:v>
                </c:pt>
                <c:pt idx="22740">
                  <c:v>-3.8916600000000002E-11</c:v>
                </c:pt>
                <c:pt idx="22741">
                  <c:v>-4.1774249999999999E-11</c:v>
                </c:pt>
                <c:pt idx="22742">
                  <c:v>-3.6806559999999998E-11</c:v>
                </c:pt>
                <c:pt idx="22743">
                  <c:v>-3.6667180000000002E-11</c:v>
                </c:pt>
                <c:pt idx="22744">
                  <c:v>-1.589937E-11</c:v>
                </c:pt>
                <c:pt idx="22745">
                  <c:v>-3.7925499999999999E-11</c:v>
                </c:pt>
                <c:pt idx="22746">
                  <c:v>-3.4843600000000003E-11</c:v>
                </c:pt>
                <c:pt idx="22747">
                  <c:v>-3.9848970000000003E-11</c:v>
                </c:pt>
                <c:pt idx="22748">
                  <c:v>-3.7136800000000001E-11</c:v>
                </c:pt>
                <c:pt idx="22749">
                  <c:v>-3.6034689999999997E-11</c:v>
                </c:pt>
                <c:pt idx="22750">
                  <c:v>-3.4347239999999999E-11</c:v>
                </c:pt>
                <c:pt idx="22751">
                  <c:v>-3.5775550000000001E-11</c:v>
                </c:pt>
                <c:pt idx="22752">
                  <c:v>-3.4579829999999997E-11</c:v>
                </c:pt>
                <c:pt idx="22753">
                  <c:v>-3.6502879999999998E-11</c:v>
                </c:pt>
                <c:pt idx="22754">
                  <c:v>-3.7189470000000001E-11</c:v>
                </c:pt>
                <c:pt idx="22755">
                  <c:v>-4.0761469999999999E-11</c:v>
                </c:pt>
                <c:pt idx="22756">
                  <c:v>-4.124466E-11</c:v>
                </c:pt>
                <c:pt idx="22757">
                  <c:v>-4.1106479999999998E-11</c:v>
                </c:pt>
                <c:pt idx="22758">
                  <c:v>-4.1182870000000003E-11</c:v>
                </c:pt>
                <c:pt idx="22759">
                  <c:v>-4.1244039999999997E-11</c:v>
                </c:pt>
                <c:pt idx="22760">
                  <c:v>-4.1413000000000002E-11</c:v>
                </c:pt>
                <c:pt idx="22761">
                  <c:v>-4.0438329999999997E-11</c:v>
                </c:pt>
                <c:pt idx="22762">
                  <c:v>-4.0481889999999998E-11</c:v>
                </c:pt>
                <c:pt idx="22763">
                  <c:v>-4.1022809999999998E-11</c:v>
                </c:pt>
                <c:pt idx="22764">
                  <c:v>-3.9966880000000001E-11</c:v>
                </c:pt>
                <c:pt idx="22765">
                  <c:v>-4.0064739999999998E-11</c:v>
                </c:pt>
                <c:pt idx="22766">
                  <c:v>-3.8654859999999998E-11</c:v>
                </c:pt>
                <c:pt idx="22767">
                  <c:v>-3.7774169999999999E-11</c:v>
                </c:pt>
                <c:pt idx="22768">
                  <c:v>-3.7433409999999998E-11</c:v>
                </c:pt>
                <c:pt idx="22769">
                  <c:v>-3.6517060000000003E-11</c:v>
                </c:pt>
                <c:pt idx="22770">
                  <c:v>-3.6352550000000001E-11</c:v>
                </c:pt>
                <c:pt idx="22771">
                  <c:v>-3.6876680000000002E-11</c:v>
                </c:pt>
                <c:pt idx="22772">
                  <c:v>-3.5320109999999999E-11</c:v>
                </c:pt>
                <c:pt idx="22773">
                  <c:v>-3.478911E-11</c:v>
                </c:pt>
                <c:pt idx="22774">
                  <c:v>-3.5396289999999999E-11</c:v>
                </c:pt>
                <c:pt idx="22775">
                  <c:v>-3.5270279999999998E-11</c:v>
                </c:pt>
                <c:pt idx="22776">
                  <c:v>-3.4530200000000002E-11</c:v>
                </c:pt>
                <c:pt idx="22777">
                  <c:v>-3.7255520000000001E-11</c:v>
                </c:pt>
                <c:pt idx="22778">
                  <c:v>-3.7338589999999998E-11</c:v>
                </c:pt>
                <c:pt idx="22779">
                  <c:v>-3.7414959999999997E-11</c:v>
                </c:pt>
                <c:pt idx="22780">
                  <c:v>-3.7245809999999999E-11</c:v>
                </c:pt>
                <c:pt idx="22781">
                  <c:v>-3.7341420000000003E-11</c:v>
                </c:pt>
                <c:pt idx="22782">
                  <c:v>-3.7125070000000003E-11</c:v>
                </c:pt>
                <c:pt idx="22783">
                  <c:v>-3.703975E-11</c:v>
                </c:pt>
                <c:pt idx="22784">
                  <c:v>-3.643643E-11</c:v>
                </c:pt>
                <c:pt idx="22785">
                  <c:v>-3.4125410000000003E-11</c:v>
                </c:pt>
                <c:pt idx="22786">
                  <c:v>-3.623282E-11</c:v>
                </c:pt>
                <c:pt idx="22787">
                  <c:v>-3.7962789999999999E-11</c:v>
                </c:pt>
                <c:pt idx="22788">
                  <c:v>-4.3583039999999997E-11</c:v>
                </c:pt>
                <c:pt idx="22789">
                  <c:v>-4.4479519999999999E-11</c:v>
                </c:pt>
                <c:pt idx="22790">
                  <c:v>-4.0275849999999997E-11</c:v>
                </c:pt>
                <c:pt idx="22791">
                  <c:v>-3.6095880000000003E-11</c:v>
                </c:pt>
                <c:pt idx="22792">
                  <c:v>-3.7629329999999998E-11</c:v>
                </c:pt>
                <c:pt idx="22793">
                  <c:v>-4.2642790000000002E-11</c:v>
                </c:pt>
                <c:pt idx="22794">
                  <c:v>3.3068710000000002E-13</c:v>
                </c:pt>
                <c:pt idx="22795">
                  <c:v>5.3431279999999997E-13</c:v>
                </c:pt>
                <c:pt idx="22796">
                  <c:v>-6.3503590000000005E-11</c:v>
                </c:pt>
                <c:pt idx="22797">
                  <c:v>2.0083579999999999E-11</c:v>
                </c:pt>
                <c:pt idx="22798">
                  <c:v>-3.0404699999999999E-11</c:v>
                </c:pt>
                <c:pt idx="22799">
                  <c:v>-3.0404699999999999E-11</c:v>
                </c:pt>
                <c:pt idx="22800">
                  <c:v>-2.2219639999999999E-5</c:v>
                </c:pt>
                <c:pt idx="22801">
                  <c:v>-2.2219639999999999E-5</c:v>
                </c:pt>
                <c:pt idx="22802">
                  <c:v>-2.2226100000000001E-5</c:v>
                </c:pt>
                <c:pt idx="22803">
                  <c:v>-2.2198949999999999E-5</c:v>
                </c:pt>
                <c:pt idx="22804">
                  <c:v>-2.2205670000000001E-5</c:v>
                </c:pt>
                <c:pt idx="22805">
                  <c:v>-2.2172780000000001E-5</c:v>
                </c:pt>
                <c:pt idx="22806">
                  <c:v>-2.2193080000000001E-5</c:v>
                </c:pt>
                <c:pt idx="22807">
                  <c:v>-2.218599E-5</c:v>
                </c:pt>
                <c:pt idx="22808">
                  <c:v>-2.2152749999999999E-5</c:v>
                </c:pt>
                <c:pt idx="22809">
                  <c:v>-2.2135290000000001E-5</c:v>
                </c:pt>
                <c:pt idx="22810">
                  <c:v>-2.214826E-5</c:v>
                </c:pt>
                <c:pt idx="22811">
                  <c:v>-2.2137549999999999E-5</c:v>
                </c:pt>
                <c:pt idx="22812">
                  <c:v>-2.2137549999999999E-5</c:v>
                </c:pt>
                <c:pt idx="22813">
                  <c:v>-2.2137549999999999E-5</c:v>
                </c:pt>
                <c:pt idx="22814">
                  <c:v>-2.2039160000000001E-5</c:v>
                </c:pt>
                <c:pt idx="22815">
                  <c:v>-2.2060760000000001E-5</c:v>
                </c:pt>
                <c:pt idx="22816">
                  <c:v>-2.2030989999999999E-5</c:v>
                </c:pt>
                <c:pt idx="22817">
                  <c:v>-2.2053780000000001E-5</c:v>
                </c:pt>
                <c:pt idx="22818">
                  <c:v>-2.201744E-5</c:v>
                </c:pt>
                <c:pt idx="22819">
                  <c:v>-2.2014089999999999E-5</c:v>
                </c:pt>
                <c:pt idx="22820">
                  <c:v>-2.2022799999999999E-5</c:v>
                </c:pt>
                <c:pt idx="22821">
                  <c:v>-2.202394E-5</c:v>
                </c:pt>
                <c:pt idx="22822">
                  <c:v>-2.201599E-5</c:v>
                </c:pt>
                <c:pt idx="22823">
                  <c:v>-2.1995620000000001E-5</c:v>
                </c:pt>
                <c:pt idx="22824">
                  <c:v>-2.199391E-5</c:v>
                </c:pt>
                <c:pt idx="22825">
                  <c:v>-2.1965319999999999E-5</c:v>
                </c:pt>
                <c:pt idx="22826">
                  <c:v>-2.1935320000000001E-5</c:v>
                </c:pt>
                <c:pt idx="22827">
                  <c:v>-2.1939040000000001E-5</c:v>
                </c:pt>
                <c:pt idx="22828">
                  <c:v>-2.1951029999999999E-5</c:v>
                </c:pt>
                <c:pt idx="22829">
                  <c:v>-2.1947099999999999E-5</c:v>
                </c:pt>
                <c:pt idx="22830">
                  <c:v>-2.1951260000000002E-5</c:v>
                </c:pt>
                <c:pt idx="22831">
                  <c:v>-2.1950190000000001E-5</c:v>
                </c:pt>
                <c:pt idx="22832">
                  <c:v>-2.193893E-5</c:v>
                </c:pt>
                <c:pt idx="22833">
                  <c:v>-2.192465E-5</c:v>
                </c:pt>
                <c:pt idx="22834">
                  <c:v>-2.1919159999999999E-5</c:v>
                </c:pt>
                <c:pt idx="22835">
                  <c:v>-2.1924610000000001E-5</c:v>
                </c:pt>
                <c:pt idx="22836">
                  <c:v>-2.1924610000000001E-5</c:v>
                </c:pt>
                <c:pt idx="22837">
                  <c:v>-2.1949819999999999E-5</c:v>
                </c:pt>
                <c:pt idx="22838">
                  <c:v>-2.1912529999999999E-5</c:v>
                </c:pt>
                <c:pt idx="22839">
                  <c:v>-2.1942830000000001E-5</c:v>
                </c:pt>
                <c:pt idx="22840">
                  <c:v>-2.195061E-5</c:v>
                </c:pt>
                <c:pt idx="22841">
                  <c:v>-2.1973539999999998E-5</c:v>
                </c:pt>
                <c:pt idx="22842">
                  <c:v>-2.1950340000000002E-5</c:v>
                </c:pt>
                <c:pt idx="22843">
                  <c:v>-2.1944760000000001E-5</c:v>
                </c:pt>
                <c:pt idx="22844">
                  <c:v>-2.192799E-5</c:v>
                </c:pt>
                <c:pt idx="22845">
                  <c:v>-2.192581E-5</c:v>
                </c:pt>
                <c:pt idx="22846">
                  <c:v>-2.192547E-5</c:v>
                </c:pt>
                <c:pt idx="22847">
                  <c:v>-2.1940250000000001E-5</c:v>
                </c:pt>
                <c:pt idx="22848">
                  <c:v>-2.1984979999999999E-5</c:v>
                </c:pt>
                <c:pt idx="22849">
                  <c:v>-2.1977949999999999E-5</c:v>
                </c:pt>
                <c:pt idx="22850">
                  <c:v>-2.197395E-5</c:v>
                </c:pt>
                <c:pt idx="22851">
                  <c:v>-2.1962849999999999E-5</c:v>
                </c:pt>
                <c:pt idx="22852">
                  <c:v>-2.1959009999999998E-5</c:v>
                </c:pt>
                <c:pt idx="22853">
                  <c:v>-2.1968799999999999E-5</c:v>
                </c:pt>
                <c:pt idx="22854">
                  <c:v>-2.1987599999999999E-5</c:v>
                </c:pt>
                <c:pt idx="22855">
                  <c:v>-2.1969020000000001E-5</c:v>
                </c:pt>
                <c:pt idx="22856">
                  <c:v>-2.1983329999999999E-5</c:v>
                </c:pt>
                <c:pt idx="22857">
                  <c:v>-2.1968169999999999E-5</c:v>
                </c:pt>
                <c:pt idx="22858">
                  <c:v>-2.196834E-5</c:v>
                </c:pt>
                <c:pt idx="22859">
                  <c:v>-2.1890280000000001E-5</c:v>
                </c:pt>
                <c:pt idx="22860">
                  <c:v>-2.1876579999999998E-5</c:v>
                </c:pt>
                <c:pt idx="22861">
                  <c:v>-2.191409E-5</c:v>
                </c:pt>
                <c:pt idx="22862">
                  <c:v>-2.191206E-5</c:v>
                </c:pt>
                <c:pt idx="22863">
                  <c:v>-2.1890769999999998E-5</c:v>
                </c:pt>
                <c:pt idx="22864">
                  <c:v>-2.1887049999999999E-5</c:v>
                </c:pt>
                <c:pt idx="22865">
                  <c:v>-2.1897509999999999E-5</c:v>
                </c:pt>
                <c:pt idx="22866">
                  <c:v>-2.188464E-5</c:v>
                </c:pt>
                <c:pt idx="22867">
                  <c:v>-2.1883780000000001E-5</c:v>
                </c:pt>
                <c:pt idx="22868">
                  <c:v>-2.1873170000000001E-5</c:v>
                </c:pt>
                <c:pt idx="22869">
                  <c:v>-2.188009E-5</c:v>
                </c:pt>
                <c:pt idx="22870">
                  <c:v>-2.1886250000000001E-5</c:v>
                </c:pt>
                <c:pt idx="22871">
                  <c:v>-2.190344E-5</c:v>
                </c:pt>
                <c:pt idx="22872">
                  <c:v>-2.1898840000000001E-5</c:v>
                </c:pt>
                <c:pt idx="22873">
                  <c:v>-2.1909269999999998E-5</c:v>
                </c:pt>
                <c:pt idx="22874">
                  <c:v>-2.1918389999999999E-5</c:v>
                </c:pt>
                <c:pt idx="22875">
                  <c:v>-2.190779E-5</c:v>
                </c:pt>
                <c:pt idx="22876">
                  <c:v>-2.1904439999999999E-5</c:v>
                </c:pt>
                <c:pt idx="22877">
                  <c:v>-2.1913660000000001E-5</c:v>
                </c:pt>
                <c:pt idx="22878">
                  <c:v>-2.19229E-5</c:v>
                </c:pt>
                <c:pt idx="22879">
                  <c:v>-2.1903519999999999E-5</c:v>
                </c:pt>
                <c:pt idx="22880">
                  <c:v>-2.1923250000000001E-5</c:v>
                </c:pt>
                <c:pt idx="22881">
                  <c:v>-2.185762E-5</c:v>
                </c:pt>
                <c:pt idx="22882">
                  <c:v>-2.184682E-5</c:v>
                </c:pt>
                <c:pt idx="22883">
                  <c:v>-2.1848209999999999E-5</c:v>
                </c:pt>
                <c:pt idx="22884">
                  <c:v>-2.1882050000000002E-5</c:v>
                </c:pt>
                <c:pt idx="22885">
                  <c:v>-2.1851970000000001E-5</c:v>
                </c:pt>
                <c:pt idx="22886">
                  <c:v>-2.1863780000000001E-5</c:v>
                </c:pt>
                <c:pt idx="22887">
                  <c:v>-2.185127E-5</c:v>
                </c:pt>
                <c:pt idx="22888">
                  <c:v>-2.1844379999999999E-5</c:v>
                </c:pt>
                <c:pt idx="22889">
                  <c:v>-2.187438E-5</c:v>
                </c:pt>
                <c:pt idx="22890">
                  <c:v>-2.1864070000000001E-5</c:v>
                </c:pt>
                <c:pt idx="22891">
                  <c:v>-2.184546E-5</c:v>
                </c:pt>
                <c:pt idx="22892">
                  <c:v>-2.188483E-5</c:v>
                </c:pt>
                <c:pt idx="22893">
                  <c:v>-2.1896739999999999E-5</c:v>
                </c:pt>
                <c:pt idx="22894">
                  <c:v>-2.1888399999999999E-5</c:v>
                </c:pt>
                <c:pt idx="22895">
                  <c:v>-2.1909949999999998E-5</c:v>
                </c:pt>
                <c:pt idx="22896">
                  <c:v>-2.1881600000000001E-5</c:v>
                </c:pt>
                <c:pt idx="22897">
                  <c:v>-2.1902530000000001E-5</c:v>
                </c:pt>
                <c:pt idx="22898">
                  <c:v>-2.1921969999999999E-5</c:v>
                </c:pt>
                <c:pt idx="22899">
                  <c:v>-2.189239E-5</c:v>
                </c:pt>
                <c:pt idx="22900">
                  <c:v>-2.1919090000000001E-5</c:v>
                </c:pt>
                <c:pt idx="22901">
                  <c:v>-2.1905770000000001E-5</c:v>
                </c:pt>
                <c:pt idx="22902">
                  <c:v>-2.190377E-5</c:v>
                </c:pt>
                <c:pt idx="22903">
                  <c:v>1.457633E-5</c:v>
                </c:pt>
                <c:pt idx="22904">
                  <c:v>1.8755719999999999E-5</c:v>
                </c:pt>
                <c:pt idx="22905">
                  <c:v>1.8755719999999999E-5</c:v>
                </c:pt>
                <c:pt idx="22906">
                  <c:v>2.857185E-5</c:v>
                </c:pt>
                <c:pt idx="22907">
                  <c:v>3.511648E-5</c:v>
                </c:pt>
                <c:pt idx="22908">
                  <c:v>4.4397200000000002E-5</c:v>
                </c:pt>
                <c:pt idx="22909">
                  <c:v>6.0109789999999998E-5</c:v>
                </c:pt>
                <c:pt idx="22910">
                  <c:v>7.1143360000000005E-5</c:v>
                </c:pt>
                <c:pt idx="22911">
                  <c:v>7.1143360000000005E-5</c:v>
                </c:pt>
                <c:pt idx="22912">
                  <c:v>7.2995479999999995E-5</c:v>
                </c:pt>
                <c:pt idx="22913">
                  <c:v>9.0963400000000004E-5</c:v>
                </c:pt>
                <c:pt idx="22914">
                  <c:v>9.0963400000000004E-5</c:v>
                </c:pt>
                <c:pt idx="22915">
                  <c:v>1.166964E-4</c:v>
                </c:pt>
                <c:pt idx="22916">
                  <c:v>1.413451E-4</c:v>
                </c:pt>
                <c:pt idx="22917">
                  <c:v>1.413451E-4</c:v>
                </c:pt>
                <c:pt idx="22918">
                  <c:v>1.413451E-4</c:v>
                </c:pt>
                <c:pt idx="22919">
                  <c:v>3.7972880000000002E-4</c:v>
                </c:pt>
                <c:pt idx="22920">
                  <c:v>3.8955780000000001E-4</c:v>
                </c:pt>
                <c:pt idx="22921">
                  <c:v>3.8955780000000001E-4</c:v>
                </c:pt>
                <c:pt idx="22922">
                  <c:v>3.941083E-4</c:v>
                </c:pt>
                <c:pt idx="22923">
                  <c:v>3.9952169999999998E-4</c:v>
                </c:pt>
                <c:pt idx="22924">
                  <c:v>4.041785E-4</c:v>
                </c:pt>
                <c:pt idx="22925">
                  <c:v>4.0775220000000001E-4</c:v>
                </c:pt>
                <c:pt idx="22926">
                  <c:v>4.1015790000000001E-4</c:v>
                </c:pt>
                <c:pt idx="22927">
                  <c:v>4.1015790000000001E-4</c:v>
                </c:pt>
                <c:pt idx="22928">
                  <c:v>4.0975080000000001E-4</c:v>
                </c:pt>
                <c:pt idx="22929">
                  <c:v>4.0823429999999999E-4</c:v>
                </c:pt>
                <c:pt idx="22930">
                  <c:v>4.0642230000000003E-4</c:v>
                </c:pt>
                <c:pt idx="22931">
                  <c:v>4.0771520000000002E-4</c:v>
                </c:pt>
                <c:pt idx="22932">
                  <c:v>4.0771520000000002E-4</c:v>
                </c:pt>
                <c:pt idx="22933">
                  <c:v>4.0771520000000002E-4</c:v>
                </c:pt>
                <c:pt idx="22934">
                  <c:v>4.2221700000000001E-4</c:v>
                </c:pt>
                <c:pt idx="22935">
                  <c:v>4.228077E-4</c:v>
                </c:pt>
                <c:pt idx="22936">
                  <c:v>4.228077E-4</c:v>
                </c:pt>
                <c:pt idx="22937">
                  <c:v>4.2288720000000001E-4</c:v>
                </c:pt>
                <c:pt idx="22938">
                  <c:v>4.2277729999999999E-4</c:v>
                </c:pt>
                <c:pt idx="22939">
                  <c:v>4.2217920000000003E-4</c:v>
                </c:pt>
                <c:pt idx="22940">
                  <c:v>4.2147080000000002E-4</c:v>
                </c:pt>
                <c:pt idx="22941">
                  <c:v>4.2055020000000002E-4</c:v>
                </c:pt>
                <c:pt idx="22942">
                  <c:v>4.2029889999999997E-4</c:v>
                </c:pt>
                <c:pt idx="22943">
                  <c:v>4.213617E-4</c:v>
                </c:pt>
                <c:pt idx="22944">
                  <c:v>4.2214120000000002E-4</c:v>
                </c:pt>
                <c:pt idx="22945">
                  <c:v>4.222656E-4</c:v>
                </c:pt>
                <c:pt idx="22946">
                  <c:v>4.222656E-4</c:v>
                </c:pt>
                <c:pt idx="22947">
                  <c:v>4.1972249999999998E-4</c:v>
                </c:pt>
                <c:pt idx="22948">
                  <c:v>4.1966300000000002E-4</c:v>
                </c:pt>
                <c:pt idx="22949">
                  <c:v>4.1966300000000002E-4</c:v>
                </c:pt>
                <c:pt idx="22950">
                  <c:v>4.1886719999999997E-4</c:v>
                </c:pt>
                <c:pt idx="22951">
                  <c:v>4.1838329999999998E-4</c:v>
                </c:pt>
                <c:pt idx="22952">
                  <c:v>4.188126E-4</c:v>
                </c:pt>
                <c:pt idx="22953">
                  <c:v>4.1899919999999999E-4</c:v>
                </c:pt>
                <c:pt idx="22954">
                  <c:v>4.192078E-4</c:v>
                </c:pt>
                <c:pt idx="22955">
                  <c:v>4.1927300000000001E-4</c:v>
                </c:pt>
                <c:pt idx="22956">
                  <c:v>4.1928629999999999E-4</c:v>
                </c:pt>
                <c:pt idx="22957">
                  <c:v>4.1903200000000001E-4</c:v>
                </c:pt>
                <c:pt idx="22958">
                  <c:v>4.1890679999999998E-4</c:v>
                </c:pt>
                <c:pt idx="22959">
                  <c:v>4.1585869999999998E-4</c:v>
                </c:pt>
                <c:pt idx="22960">
                  <c:v>4.1575210000000001E-4</c:v>
                </c:pt>
                <c:pt idx="22961">
                  <c:v>4.1582279999999999E-4</c:v>
                </c:pt>
                <c:pt idx="22962">
                  <c:v>4.1559430000000003E-4</c:v>
                </c:pt>
                <c:pt idx="22963">
                  <c:v>4.1563199999999998E-4</c:v>
                </c:pt>
                <c:pt idx="22964">
                  <c:v>4.1514740000000002E-4</c:v>
                </c:pt>
                <c:pt idx="22965">
                  <c:v>4.1455669999999997E-4</c:v>
                </c:pt>
                <c:pt idx="22966">
                  <c:v>4.150127E-4</c:v>
                </c:pt>
                <c:pt idx="22967">
                  <c:v>4.1535969999999999E-4</c:v>
                </c:pt>
                <c:pt idx="22968">
                  <c:v>4.1564910000000001E-4</c:v>
                </c:pt>
                <c:pt idx="22969">
                  <c:v>4.1564910000000001E-4</c:v>
                </c:pt>
                <c:pt idx="22970">
                  <c:v>4.1600900000000001E-4</c:v>
                </c:pt>
                <c:pt idx="22971">
                  <c:v>4.1234799999999999E-4</c:v>
                </c:pt>
                <c:pt idx="22972">
                  <c:v>4.1170090000000001E-4</c:v>
                </c:pt>
                <c:pt idx="22973">
                  <c:v>4.1101910000000002E-4</c:v>
                </c:pt>
                <c:pt idx="22974">
                  <c:v>4.1043440000000002E-4</c:v>
                </c:pt>
                <c:pt idx="22975">
                  <c:v>4.0994700000000002E-4</c:v>
                </c:pt>
                <c:pt idx="22976">
                  <c:v>4.0994700000000002E-4</c:v>
                </c:pt>
                <c:pt idx="22977">
                  <c:v>4.0949189999999998E-4</c:v>
                </c:pt>
                <c:pt idx="22978">
                  <c:v>4.088532E-4</c:v>
                </c:pt>
                <c:pt idx="22979">
                  <c:v>4.0834319999999999E-4</c:v>
                </c:pt>
                <c:pt idx="22980">
                  <c:v>4.0757059999999999E-4</c:v>
                </c:pt>
                <c:pt idx="22981">
                  <c:v>4.0689330000000002E-4</c:v>
                </c:pt>
                <c:pt idx="22982">
                  <c:v>4.0622599999999998E-4</c:v>
                </c:pt>
                <c:pt idx="22983">
                  <c:v>4.0622599999999998E-4</c:v>
                </c:pt>
                <c:pt idx="22984">
                  <c:v>3.9760210000000003E-4</c:v>
                </c:pt>
                <c:pt idx="22985">
                  <c:v>3.9712450000000001E-4</c:v>
                </c:pt>
                <c:pt idx="22986">
                  <c:v>3.9643350000000003E-4</c:v>
                </c:pt>
                <c:pt idx="22987">
                  <c:v>3.9579550000000001E-4</c:v>
                </c:pt>
                <c:pt idx="22988">
                  <c:v>3.95292E-4</c:v>
                </c:pt>
                <c:pt idx="22989">
                  <c:v>3.9488389999999999E-4</c:v>
                </c:pt>
                <c:pt idx="22990">
                  <c:v>3.9432809999999998E-4</c:v>
                </c:pt>
                <c:pt idx="22991">
                  <c:v>3.9348939999999999E-4</c:v>
                </c:pt>
                <c:pt idx="22992">
                  <c:v>3.9309620000000002E-4</c:v>
                </c:pt>
                <c:pt idx="22993">
                  <c:v>3.926291E-4</c:v>
                </c:pt>
                <c:pt idx="22994">
                  <c:v>3.9204080000000002E-4</c:v>
                </c:pt>
                <c:pt idx="22995">
                  <c:v>3.9204080000000002E-4</c:v>
                </c:pt>
                <c:pt idx="22996">
                  <c:v>3.8422180000000002E-4</c:v>
                </c:pt>
                <c:pt idx="22997">
                  <c:v>3.837968E-4</c:v>
                </c:pt>
                <c:pt idx="22998">
                  <c:v>3.8335399999999998E-4</c:v>
                </c:pt>
                <c:pt idx="22999">
                  <c:v>3.8275819999999998E-4</c:v>
                </c:pt>
                <c:pt idx="23000">
                  <c:v>3.8252179999999998E-4</c:v>
                </c:pt>
                <c:pt idx="23001">
                  <c:v>3.8195509999999999E-4</c:v>
                </c:pt>
                <c:pt idx="23002">
                  <c:v>3.8140210000000001E-4</c:v>
                </c:pt>
                <c:pt idx="23003">
                  <c:v>3.8140210000000001E-4</c:v>
                </c:pt>
                <c:pt idx="23004">
                  <c:v>3.8098420000000002E-4</c:v>
                </c:pt>
                <c:pt idx="23005">
                  <c:v>3.8044620000000001E-4</c:v>
                </c:pt>
                <c:pt idx="23006">
                  <c:v>3.799796E-4</c:v>
                </c:pt>
                <c:pt idx="23007">
                  <c:v>3.7944330000000003E-4</c:v>
                </c:pt>
                <c:pt idx="23008">
                  <c:v>3.729076E-4</c:v>
                </c:pt>
                <c:pt idx="23009">
                  <c:v>3.7246270000000002E-4</c:v>
                </c:pt>
                <c:pt idx="23010">
                  <c:v>3.7198949999999999E-4</c:v>
                </c:pt>
                <c:pt idx="23011">
                  <c:v>3.7161280000000001E-4</c:v>
                </c:pt>
                <c:pt idx="23012">
                  <c:v>3.7122480000000002E-4</c:v>
                </c:pt>
                <c:pt idx="23013">
                  <c:v>3.7065749999999999E-4</c:v>
                </c:pt>
                <c:pt idx="23014">
                  <c:v>3.7024209999999999E-4</c:v>
                </c:pt>
                <c:pt idx="23015">
                  <c:v>3.6988100000000002E-4</c:v>
                </c:pt>
                <c:pt idx="23016">
                  <c:v>3.695374E-4</c:v>
                </c:pt>
                <c:pt idx="23017">
                  <c:v>3.6891739999999999E-4</c:v>
                </c:pt>
                <c:pt idx="23018">
                  <c:v>3.6861460000000001E-4</c:v>
                </c:pt>
                <c:pt idx="23019">
                  <c:v>3.6861460000000001E-4</c:v>
                </c:pt>
                <c:pt idx="23020">
                  <c:v>3.6283890000000002E-4</c:v>
                </c:pt>
                <c:pt idx="23021">
                  <c:v>3.6230419999999999E-4</c:v>
                </c:pt>
                <c:pt idx="23022">
                  <c:v>3.61951E-4</c:v>
                </c:pt>
                <c:pt idx="23023">
                  <c:v>3.6166740000000001E-4</c:v>
                </c:pt>
                <c:pt idx="23024">
                  <c:v>3.6122429999999999E-4</c:v>
                </c:pt>
                <c:pt idx="23025">
                  <c:v>3.6092889999999998E-4</c:v>
                </c:pt>
                <c:pt idx="23026">
                  <c:v>3.6072790000000001E-4</c:v>
                </c:pt>
                <c:pt idx="23027">
                  <c:v>3.6022609999999998E-4</c:v>
                </c:pt>
                <c:pt idx="23028">
                  <c:v>3.598737E-4</c:v>
                </c:pt>
                <c:pt idx="23029">
                  <c:v>3.5960570000000001E-4</c:v>
                </c:pt>
                <c:pt idx="23030">
                  <c:v>3.5911789999999998E-4</c:v>
                </c:pt>
                <c:pt idx="23031">
                  <c:v>3.5398729999999999E-4</c:v>
                </c:pt>
                <c:pt idx="23032">
                  <c:v>3.5371920000000002E-4</c:v>
                </c:pt>
                <c:pt idx="23033">
                  <c:v>3.5351650000000002E-4</c:v>
                </c:pt>
                <c:pt idx="23034">
                  <c:v>3.5305120000000002E-4</c:v>
                </c:pt>
                <c:pt idx="23035">
                  <c:v>3.5282919999999999E-4</c:v>
                </c:pt>
                <c:pt idx="23036">
                  <c:v>3.5256000000000003E-4</c:v>
                </c:pt>
                <c:pt idx="23037">
                  <c:v>3.5209059999999999E-4</c:v>
                </c:pt>
                <c:pt idx="23038">
                  <c:v>3.5181269999999998E-4</c:v>
                </c:pt>
                <c:pt idx="23039">
                  <c:v>3.5148630000000002E-4</c:v>
                </c:pt>
                <c:pt idx="23040">
                  <c:v>3.5124659999999998E-4</c:v>
                </c:pt>
                <c:pt idx="23041">
                  <c:v>3.5093169999999999E-4</c:v>
                </c:pt>
                <c:pt idx="23042">
                  <c:v>3.5093169999999999E-4</c:v>
                </c:pt>
                <c:pt idx="23043">
                  <c:v>3.4641620000000001E-4</c:v>
                </c:pt>
                <c:pt idx="23044">
                  <c:v>3.4606470000000001E-4</c:v>
                </c:pt>
                <c:pt idx="23045">
                  <c:v>3.4578529999999998E-4</c:v>
                </c:pt>
                <c:pt idx="23046">
                  <c:v>3.455609E-4</c:v>
                </c:pt>
                <c:pt idx="23047">
                  <c:v>3.452649E-4</c:v>
                </c:pt>
                <c:pt idx="23048">
                  <c:v>3.449611E-4</c:v>
                </c:pt>
                <c:pt idx="23049">
                  <c:v>3.447616E-4</c:v>
                </c:pt>
                <c:pt idx="23050">
                  <c:v>3.4436349999999999E-4</c:v>
                </c:pt>
                <c:pt idx="23051">
                  <c:v>3.4408639999999999E-4</c:v>
                </c:pt>
                <c:pt idx="23052">
                  <c:v>3.4390720000000003E-4</c:v>
                </c:pt>
                <c:pt idx="23053">
                  <c:v>3.4359480000000002E-4</c:v>
                </c:pt>
                <c:pt idx="23054">
                  <c:v>3.3979259999999999E-4</c:v>
                </c:pt>
                <c:pt idx="23055">
                  <c:v>3.3945710000000002E-4</c:v>
                </c:pt>
                <c:pt idx="23056">
                  <c:v>3.3917680000000001E-4</c:v>
                </c:pt>
                <c:pt idx="23057">
                  <c:v>3.388687E-4</c:v>
                </c:pt>
                <c:pt idx="23058">
                  <c:v>3.3865330000000001E-4</c:v>
                </c:pt>
                <c:pt idx="23059">
                  <c:v>3.3842460000000003E-4</c:v>
                </c:pt>
                <c:pt idx="23060">
                  <c:v>3.3823860000000002E-4</c:v>
                </c:pt>
                <c:pt idx="23061">
                  <c:v>3.3794750000000002E-4</c:v>
                </c:pt>
                <c:pt idx="23062">
                  <c:v>3.3757509999999999E-4</c:v>
                </c:pt>
                <c:pt idx="23063">
                  <c:v>3.3743850000000003E-4</c:v>
                </c:pt>
                <c:pt idx="23064">
                  <c:v>3.3705749999999999E-4</c:v>
                </c:pt>
                <c:pt idx="23065">
                  <c:v>3.3334100000000002E-4</c:v>
                </c:pt>
                <c:pt idx="23066">
                  <c:v>3.3321639999999998E-4</c:v>
                </c:pt>
                <c:pt idx="23067">
                  <c:v>3.3300529999999998E-4</c:v>
                </c:pt>
                <c:pt idx="23068">
                  <c:v>3.3281610000000003E-4</c:v>
                </c:pt>
                <c:pt idx="23069">
                  <c:v>3.3253999999999998E-4</c:v>
                </c:pt>
                <c:pt idx="23070">
                  <c:v>3.32276E-4</c:v>
                </c:pt>
                <c:pt idx="23071">
                  <c:v>3.3210830000000001E-4</c:v>
                </c:pt>
                <c:pt idx="23072">
                  <c:v>3.3183479999999998E-4</c:v>
                </c:pt>
                <c:pt idx="23073">
                  <c:v>3.315759E-4</c:v>
                </c:pt>
                <c:pt idx="23074">
                  <c:v>3.3136260000000002E-4</c:v>
                </c:pt>
                <c:pt idx="23075">
                  <c:v>3.3118850000000001E-4</c:v>
                </c:pt>
                <c:pt idx="23076">
                  <c:v>3.2819959999999998E-4</c:v>
                </c:pt>
                <c:pt idx="23077">
                  <c:v>3.2813180000000001E-4</c:v>
                </c:pt>
                <c:pt idx="23078">
                  <c:v>3.2785349999999997E-4</c:v>
                </c:pt>
                <c:pt idx="23079">
                  <c:v>3.2770439999999998E-4</c:v>
                </c:pt>
                <c:pt idx="23080">
                  <c:v>3.2746130000000002E-4</c:v>
                </c:pt>
                <c:pt idx="23081">
                  <c:v>3.2737750000000001E-4</c:v>
                </c:pt>
                <c:pt idx="23082">
                  <c:v>3.2709379999999998E-4</c:v>
                </c:pt>
                <c:pt idx="23083">
                  <c:v>3.2694700000000001E-4</c:v>
                </c:pt>
                <c:pt idx="23084">
                  <c:v>3.2662510000000002E-4</c:v>
                </c:pt>
                <c:pt idx="23085">
                  <c:v>3.2639129999999998E-4</c:v>
                </c:pt>
                <c:pt idx="23086">
                  <c:v>3.2627280000000001E-4</c:v>
                </c:pt>
                <c:pt idx="23087">
                  <c:v>3.2627280000000001E-4</c:v>
                </c:pt>
                <c:pt idx="23088">
                  <c:v>3.2392569999999999E-4</c:v>
                </c:pt>
                <c:pt idx="23089">
                  <c:v>3.2373729999999999E-4</c:v>
                </c:pt>
                <c:pt idx="23090">
                  <c:v>3.2358959999999998E-4</c:v>
                </c:pt>
                <c:pt idx="23091">
                  <c:v>3.2349739999999998E-4</c:v>
                </c:pt>
                <c:pt idx="23092">
                  <c:v>3.2311839999999998E-4</c:v>
                </c:pt>
                <c:pt idx="23093">
                  <c:v>3.23028E-4</c:v>
                </c:pt>
                <c:pt idx="23094">
                  <c:v>3.228595E-4</c:v>
                </c:pt>
                <c:pt idx="23095">
                  <c:v>3.2275510000000002E-4</c:v>
                </c:pt>
                <c:pt idx="23096">
                  <c:v>3.2259809999999998E-4</c:v>
                </c:pt>
                <c:pt idx="23097">
                  <c:v>3.2246670000000001E-4</c:v>
                </c:pt>
                <c:pt idx="23098">
                  <c:v>3.2227729999999998E-4</c:v>
                </c:pt>
                <c:pt idx="23099">
                  <c:v>3.1997809999999998E-4</c:v>
                </c:pt>
                <c:pt idx="23100">
                  <c:v>3.1981389999999999E-4</c:v>
                </c:pt>
                <c:pt idx="23101">
                  <c:v>3.19506E-4</c:v>
                </c:pt>
                <c:pt idx="23102">
                  <c:v>3.1960719999999998E-4</c:v>
                </c:pt>
                <c:pt idx="23103">
                  <c:v>3.1930430000000001E-4</c:v>
                </c:pt>
                <c:pt idx="23104">
                  <c:v>3.1923759999999998E-4</c:v>
                </c:pt>
                <c:pt idx="23105">
                  <c:v>3.1901819999999997E-4</c:v>
                </c:pt>
                <c:pt idx="23106">
                  <c:v>3.1903420000000001E-4</c:v>
                </c:pt>
                <c:pt idx="23107">
                  <c:v>3.1891930000000002E-4</c:v>
                </c:pt>
                <c:pt idx="23108">
                  <c:v>3.1872950000000003E-4</c:v>
                </c:pt>
                <c:pt idx="23109">
                  <c:v>3.1856309999999999E-4</c:v>
                </c:pt>
                <c:pt idx="23110">
                  <c:v>3.16628E-4</c:v>
                </c:pt>
                <c:pt idx="23111">
                  <c:v>3.1639310000000003E-4</c:v>
                </c:pt>
                <c:pt idx="23112">
                  <c:v>3.1636039999999999E-4</c:v>
                </c:pt>
                <c:pt idx="23113">
                  <c:v>3.1632349999999998E-4</c:v>
                </c:pt>
                <c:pt idx="23114">
                  <c:v>3.1617089999999999E-4</c:v>
                </c:pt>
                <c:pt idx="23115">
                  <c:v>3.1605400000000002E-4</c:v>
                </c:pt>
                <c:pt idx="23116">
                  <c:v>3.1599660000000002E-4</c:v>
                </c:pt>
                <c:pt idx="23117">
                  <c:v>3.1578189999999999E-4</c:v>
                </c:pt>
                <c:pt idx="23118">
                  <c:v>3.1560699999999998E-4</c:v>
                </c:pt>
                <c:pt idx="23119">
                  <c:v>3.154338E-4</c:v>
                </c:pt>
                <c:pt idx="23120">
                  <c:v>3.154314E-4</c:v>
                </c:pt>
                <c:pt idx="23121">
                  <c:v>3.1353650000000001E-4</c:v>
                </c:pt>
                <c:pt idx="23122">
                  <c:v>3.1324389999999998E-4</c:v>
                </c:pt>
                <c:pt idx="23123">
                  <c:v>3.1330179999999999E-4</c:v>
                </c:pt>
                <c:pt idx="23124">
                  <c:v>3.1312529999999997E-4</c:v>
                </c:pt>
                <c:pt idx="23125">
                  <c:v>3.1306870000000003E-4</c:v>
                </c:pt>
                <c:pt idx="23126">
                  <c:v>3.1290639999999998E-4</c:v>
                </c:pt>
                <c:pt idx="23127">
                  <c:v>3.1275589999999999E-4</c:v>
                </c:pt>
                <c:pt idx="23128">
                  <c:v>3.1272029999999999E-4</c:v>
                </c:pt>
                <c:pt idx="23129">
                  <c:v>3.1253900000000002E-4</c:v>
                </c:pt>
                <c:pt idx="23130">
                  <c:v>3.1245870000000002E-4</c:v>
                </c:pt>
                <c:pt idx="23131">
                  <c:v>3.1243219999999998E-4</c:v>
                </c:pt>
                <c:pt idx="23132">
                  <c:v>3.112074E-4</c:v>
                </c:pt>
                <c:pt idx="23133">
                  <c:v>3.1109390000000001E-4</c:v>
                </c:pt>
                <c:pt idx="23134">
                  <c:v>3.1106649999999999E-4</c:v>
                </c:pt>
                <c:pt idx="23135">
                  <c:v>3.1087489999999997E-4</c:v>
                </c:pt>
                <c:pt idx="23136">
                  <c:v>3.1064969999999999E-4</c:v>
                </c:pt>
                <c:pt idx="23137">
                  <c:v>3.1063420000000002E-4</c:v>
                </c:pt>
                <c:pt idx="23138">
                  <c:v>3.1061160000000001E-4</c:v>
                </c:pt>
                <c:pt idx="23139">
                  <c:v>3.1042640000000001E-4</c:v>
                </c:pt>
                <c:pt idx="23140">
                  <c:v>3.1039819999999999E-4</c:v>
                </c:pt>
                <c:pt idx="23141">
                  <c:v>3.1025550000000001E-4</c:v>
                </c:pt>
                <c:pt idx="23142">
                  <c:v>3.1021059999999999E-4</c:v>
                </c:pt>
                <c:pt idx="23143">
                  <c:v>3.0883270000000001E-4</c:v>
                </c:pt>
                <c:pt idx="23144">
                  <c:v>3.0878569999999997E-4</c:v>
                </c:pt>
                <c:pt idx="23145">
                  <c:v>3.0869360000000001E-4</c:v>
                </c:pt>
                <c:pt idx="23146">
                  <c:v>3.0849920000000002E-4</c:v>
                </c:pt>
                <c:pt idx="23147">
                  <c:v>3.0849829999999998E-4</c:v>
                </c:pt>
                <c:pt idx="23148">
                  <c:v>3.0843789999999998E-4</c:v>
                </c:pt>
                <c:pt idx="23149">
                  <c:v>3.0836490000000003E-4</c:v>
                </c:pt>
                <c:pt idx="23150">
                  <c:v>3.083882E-4</c:v>
                </c:pt>
                <c:pt idx="23151">
                  <c:v>3.0816300000000002E-4</c:v>
                </c:pt>
                <c:pt idx="23152">
                  <c:v>3.081057E-4</c:v>
                </c:pt>
                <c:pt idx="23153">
                  <c:v>3.0805120000000001E-4</c:v>
                </c:pt>
                <c:pt idx="23154">
                  <c:v>3.0673499999999998E-4</c:v>
                </c:pt>
                <c:pt idx="23155">
                  <c:v>3.0669369999999999E-4</c:v>
                </c:pt>
                <c:pt idx="23156">
                  <c:v>3.0664229999999998E-4</c:v>
                </c:pt>
                <c:pt idx="23157">
                  <c:v>3.0654839999999999E-4</c:v>
                </c:pt>
                <c:pt idx="23158">
                  <c:v>3.064427E-4</c:v>
                </c:pt>
                <c:pt idx="23159">
                  <c:v>3.0645249999999998E-4</c:v>
                </c:pt>
                <c:pt idx="23160">
                  <c:v>3.0634789999999998E-4</c:v>
                </c:pt>
                <c:pt idx="23161">
                  <c:v>3.0618909999999999E-4</c:v>
                </c:pt>
                <c:pt idx="23162">
                  <c:v>3.061386E-4</c:v>
                </c:pt>
                <c:pt idx="23163">
                  <c:v>3.0600069999999998E-4</c:v>
                </c:pt>
                <c:pt idx="23164">
                  <c:v>3.0597000000000003E-4</c:v>
                </c:pt>
                <c:pt idx="23165">
                  <c:v>3.0481220000000002E-4</c:v>
                </c:pt>
                <c:pt idx="23166">
                  <c:v>3.0491699999999998E-4</c:v>
                </c:pt>
                <c:pt idx="23167">
                  <c:v>3.0477869999999998E-4</c:v>
                </c:pt>
                <c:pt idx="23168">
                  <c:v>3.0479939999999999E-4</c:v>
                </c:pt>
                <c:pt idx="23169">
                  <c:v>3.04636E-4</c:v>
                </c:pt>
                <c:pt idx="23170">
                  <c:v>3.0458679999999998E-4</c:v>
                </c:pt>
                <c:pt idx="23171">
                  <c:v>3.0458809999999998E-4</c:v>
                </c:pt>
                <c:pt idx="23172">
                  <c:v>3.0449950000000002E-4</c:v>
                </c:pt>
                <c:pt idx="23173">
                  <c:v>3.0439600000000002E-4</c:v>
                </c:pt>
                <c:pt idx="23174">
                  <c:v>3.04374E-4</c:v>
                </c:pt>
                <c:pt idx="23175">
                  <c:v>3.0426930000000002E-4</c:v>
                </c:pt>
                <c:pt idx="23176">
                  <c:v>3.0337339999999998E-4</c:v>
                </c:pt>
                <c:pt idx="23177">
                  <c:v>3.0342619999999999E-4</c:v>
                </c:pt>
                <c:pt idx="23178">
                  <c:v>3.0320489999999999E-4</c:v>
                </c:pt>
                <c:pt idx="23179">
                  <c:v>3.0321070000000001E-4</c:v>
                </c:pt>
                <c:pt idx="23180">
                  <c:v>3.0318720000000002E-4</c:v>
                </c:pt>
                <c:pt idx="23181">
                  <c:v>3.0318510000000001E-4</c:v>
                </c:pt>
                <c:pt idx="23182">
                  <c:v>3.029862E-4</c:v>
                </c:pt>
                <c:pt idx="23183">
                  <c:v>3.0301880000000001E-4</c:v>
                </c:pt>
                <c:pt idx="23184">
                  <c:v>3.0289169999999998E-4</c:v>
                </c:pt>
                <c:pt idx="23185">
                  <c:v>3.0276780000000001E-4</c:v>
                </c:pt>
                <c:pt idx="23186">
                  <c:v>3.0271989999999999E-4</c:v>
                </c:pt>
                <c:pt idx="23187">
                  <c:v>3.0187040000000001E-4</c:v>
                </c:pt>
                <c:pt idx="23188">
                  <c:v>3.0177060000000002E-4</c:v>
                </c:pt>
                <c:pt idx="23189">
                  <c:v>3.0179319999999998E-4</c:v>
                </c:pt>
                <c:pt idx="23190">
                  <c:v>3.0176589999999999E-4</c:v>
                </c:pt>
                <c:pt idx="23191">
                  <c:v>3.0176079999999999E-4</c:v>
                </c:pt>
                <c:pt idx="23192">
                  <c:v>3.0169030000000001E-4</c:v>
                </c:pt>
                <c:pt idx="23193">
                  <c:v>3.01544E-4</c:v>
                </c:pt>
                <c:pt idx="23194">
                  <c:v>3.0143910000000001E-4</c:v>
                </c:pt>
                <c:pt idx="23195">
                  <c:v>3.0146490000000002E-4</c:v>
                </c:pt>
                <c:pt idx="23196">
                  <c:v>3.0142850000000002E-4</c:v>
                </c:pt>
                <c:pt idx="23197">
                  <c:v>3.0142850000000002E-4</c:v>
                </c:pt>
                <c:pt idx="23198">
                  <c:v>3.0138400000000003E-4</c:v>
                </c:pt>
                <c:pt idx="23199">
                  <c:v>3.0054330000000001E-4</c:v>
                </c:pt>
                <c:pt idx="23200">
                  <c:v>3.0052980000000001E-4</c:v>
                </c:pt>
                <c:pt idx="23201">
                  <c:v>3.0060280000000002E-4</c:v>
                </c:pt>
                <c:pt idx="23202">
                  <c:v>3.0050420000000001E-4</c:v>
                </c:pt>
                <c:pt idx="23203">
                  <c:v>3.003665E-4</c:v>
                </c:pt>
                <c:pt idx="23204">
                  <c:v>3.0034719999999998E-4</c:v>
                </c:pt>
                <c:pt idx="23205">
                  <c:v>3.0037299999999999E-4</c:v>
                </c:pt>
                <c:pt idx="23206">
                  <c:v>3.0033730000000002E-4</c:v>
                </c:pt>
                <c:pt idx="23207">
                  <c:v>3.0025480000000002E-4</c:v>
                </c:pt>
                <c:pt idx="23208">
                  <c:v>3.002344E-4</c:v>
                </c:pt>
                <c:pt idx="23209">
                  <c:v>3.000899E-4</c:v>
                </c:pt>
                <c:pt idx="23210">
                  <c:v>2.9942340000000002E-4</c:v>
                </c:pt>
                <c:pt idx="23211">
                  <c:v>2.9934440000000003E-4</c:v>
                </c:pt>
                <c:pt idx="23212">
                  <c:v>2.994149E-4</c:v>
                </c:pt>
                <c:pt idx="23213">
                  <c:v>2.993863E-4</c:v>
                </c:pt>
                <c:pt idx="23214">
                  <c:v>2.993273E-4</c:v>
                </c:pt>
                <c:pt idx="23215">
                  <c:v>2.994025E-4</c:v>
                </c:pt>
                <c:pt idx="23216">
                  <c:v>2.992332E-4</c:v>
                </c:pt>
                <c:pt idx="23217">
                  <c:v>2.9913809999999999E-4</c:v>
                </c:pt>
                <c:pt idx="23218">
                  <c:v>2.9914669999999999E-4</c:v>
                </c:pt>
                <c:pt idx="23219">
                  <c:v>2.9901629999999998E-4</c:v>
                </c:pt>
                <c:pt idx="23220">
                  <c:v>2.9916719999999999E-4</c:v>
                </c:pt>
                <c:pt idx="23221">
                  <c:v>2.9848160000000001E-4</c:v>
                </c:pt>
                <c:pt idx="23222">
                  <c:v>2.9850429999999999E-4</c:v>
                </c:pt>
                <c:pt idx="23223">
                  <c:v>2.9845119999999999E-4</c:v>
                </c:pt>
                <c:pt idx="23224">
                  <c:v>2.9839930000000002E-4</c:v>
                </c:pt>
                <c:pt idx="23225">
                  <c:v>2.9837640000000002E-4</c:v>
                </c:pt>
                <c:pt idx="23226">
                  <c:v>2.9834289999999998E-4</c:v>
                </c:pt>
                <c:pt idx="23227">
                  <c:v>2.9827599999999999E-4</c:v>
                </c:pt>
                <c:pt idx="23228">
                  <c:v>2.9820250000000002E-4</c:v>
                </c:pt>
                <c:pt idx="23229">
                  <c:v>2.9816610000000003E-4</c:v>
                </c:pt>
                <c:pt idx="23230">
                  <c:v>2.9814030000000001E-4</c:v>
                </c:pt>
                <c:pt idx="23231">
                  <c:v>2.9815229999999998E-4</c:v>
                </c:pt>
                <c:pt idx="23232">
                  <c:v>2.9777079999999999E-4</c:v>
                </c:pt>
                <c:pt idx="23233">
                  <c:v>2.9765070000000002E-4</c:v>
                </c:pt>
                <c:pt idx="23234">
                  <c:v>2.9759369999999999E-4</c:v>
                </c:pt>
                <c:pt idx="23235">
                  <c:v>2.9754050000000001E-4</c:v>
                </c:pt>
                <c:pt idx="23236">
                  <c:v>2.9749330000000001E-4</c:v>
                </c:pt>
                <c:pt idx="23237">
                  <c:v>2.9743880000000002E-4</c:v>
                </c:pt>
                <c:pt idx="23238">
                  <c:v>2.9756880000000001E-4</c:v>
                </c:pt>
                <c:pt idx="23239">
                  <c:v>2.9747770000000001E-4</c:v>
                </c:pt>
                <c:pt idx="23240">
                  <c:v>2.9751739999999999E-4</c:v>
                </c:pt>
                <c:pt idx="23241">
                  <c:v>2.9746340000000001E-4</c:v>
                </c:pt>
                <c:pt idx="23242">
                  <c:v>2.9735200000000002E-4</c:v>
                </c:pt>
                <c:pt idx="23243">
                  <c:v>2.969577E-4</c:v>
                </c:pt>
                <c:pt idx="23244">
                  <c:v>2.9689199999999999E-4</c:v>
                </c:pt>
                <c:pt idx="23245">
                  <c:v>2.9685749999999999E-4</c:v>
                </c:pt>
                <c:pt idx="23246">
                  <c:v>2.9684589999999999E-4</c:v>
                </c:pt>
                <c:pt idx="23247">
                  <c:v>2.9670089999999998E-4</c:v>
                </c:pt>
                <c:pt idx="23248">
                  <c:v>2.9678549999999999E-4</c:v>
                </c:pt>
                <c:pt idx="23249">
                  <c:v>2.9687209999999998E-4</c:v>
                </c:pt>
                <c:pt idx="23250">
                  <c:v>2.9681530000000002E-4</c:v>
                </c:pt>
                <c:pt idx="23251">
                  <c:v>2.9670299999999999E-4</c:v>
                </c:pt>
                <c:pt idx="23252">
                  <c:v>2.9670510000000001E-4</c:v>
                </c:pt>
                <c:pt idx="23253">
                  <c:v>2.9661420000000002E-4</c:v>
                </c:pt>
                <c:pt idx="23254">
                  <c:v>2.9619889999999999E-4</c:v>
                </c:pt>
                <c:pt idx="23255">
                  <c:v>2.9625570000000001E-4</c:v>
                </c:pt>
                <c:pt idx="23256">
                  <c:v>2.9614920000000001E-4</c:v>
                </c:pt>
                <c:pt idx="23257">
                  <c:v>2.963614E-4</c:v>
                </c:pt>
                <c:pt idx="23258">
                  <c:v>2.9618210000000001E-4</c:v>
                </c:pt>
                <c:pt idx="23259">
                  <c:v>2.9614730000000002E-4</c:v>
                </c:pt>
                <c:pt idx="23260">
                  <c:v>2.9615179999999998E-4</c:v>
                </c:pt>
                <c:pt idx="23261">
                  <c:v>2.9600299999999998E-4</c:v>
                </c:pt>
                <c:pt idx="23262">
                  <c:v>2.9613190000000002E-4</c:v>
                </c:pt>
                <c:pt idx="23263">
                  <c:v>2.9616069999999998E-4</c:v>
                </c:pt>
                <c:pt idx="23264">
                  <c:v>2.9599610000000001E-4</c:v>
                </c:pt>
                <c:pt idx="23265">
                  <c:v>2.9553620000000001E-4</c:v>
                </c:pt>
                <c:pt idx="23266">
                  <c:v>2.9554059999999999E-4</c:v>
                </c:pt>
                <c:pt idx="23267">
                  <c:v>2.956039E-4</c:v>
                </c:pt>
                <c:pt idx="23268">
                  <c:v>2.9552099999999998E-4</c:v>
                </c:pt>
                <c:pt idx="23269">
                  <c:v>2.954748E-4</c:v>
                </c:pt>
                <c:pt idx="23270">
                  <c:v>2.9544720000000002E-4</c:v>
                </c:pt>
                <c:pt idx="23271">
                  <c:v>2.9536180000000001E-4</c:v>
                </c:pt>
                <c:pt idx="23272">
                  <c:v>2.9540509999999997E-4</c:v>
                </c:pt>
                <c:pt idx="23273">
                  <c:v>2.9553830000000002E-4</c:v>
                </c:pt>
                <c:pt idx="23274">
                  <c:v>2.9535029999999999E-4</c:v>
                </c:pt>
                <c:pt idx="23275">
                  <c:v>2.9537189999999998E-4</c:v>
                </c:pt>
                <c:pt idx="23276">
                  <c:v>2.9510479999999997E-4</c:v>
                </c:pt>
                <c:pt idx="23277">
                  <c:v>2.9516779999999999E-4</c:v>
                </c:pt>
                <c:pt idx="23278">
                  <c:v>2.9500110000000001E-4</c:v>
                </c:pt>
                <c:pt idx="23279">
                  <c:v>2.9506770000000001E-4</c:v>
                </c:pt>
                <c:pt idx="23280">
                  <c:v>2.9510130000000003E-4</c:v>
                </c:pt>
                <c:pt idx="23281">
                  <c:v>2.9500659999999999E-4</c:v>
                </c:pt>
                <c:pt idx="23282">
                  <c:v>2.9504100000000001E-4</c:v>
                </c:pt>
                <c:pt idx="23283">
                  <c:v>2.9493569999999999E-4</c:v>
                </c:pt>
                <c:pt idx="23284">
                  <c:v>2.9503739999999997E-4</c:v>
                </c:pt>
                <c:pt idx="23285">
                  <c:v>2.949936E-4</c:v>
                </c:pt>
                <c:pt idx="23286">
                  <c:v>2.9492610000000002E-4</c:v>
                </c:pt>
                <c:pt idx="23287">
                  <c:v>2.9461770000000002E-4</c:v>
                </c:pt>
                <c:pt idx="23288">
                  <c:v>2.9463100000000001E-4</c:v>
                </c:pt>
                <c:pt idx="23289">
                  <c:v>2.946472E-4</c:v>
                </c:pt>
                <c:pt idx="23290">
                  <c:v>2.9452530000000001E-4</c:v>
                </c:pt>
                <c:pt idx="23291">
                  <c:v>2.945879E-4</c:v>
                </c:pt>
                <c:pt idx="23292">
                  <c:v>2.945577E-4</c:v>
                </c:pt>
                <c:pt idx="23293">
                  <c:v>2.944973E-4</c:v>
                </c:pt>
                <c:pt idx="23294">
                  <c:v>2.9445939999999998E-4</c:v>
                </c:pt>
                <c:pt idx="23295">
                  <c:v>2.945747E-4</c:v>
                </c:pt>
                <c:pt idx="23296">
                  <c:v>2.9444280000000001E-4</c:v>
                </c:pt>
                <c:pt idx="23297">
                  <c:v>2.9444090000000002E-4</c:v>
                </c:pt>
                <c:pt idx="23298">
                  <c:v>2.9435429999999997E-4</c:v>
                </c:pt>
                <c:pt idx="23299">
                  <c:v>2.9435980000000001E-4</c:v>
                </c:pt>
                <c:pt idx="23300">
                  <c:v>2.942342E-4</c:v>
                </c:pt>
                <c:pt idx="23301">
                  <c:v>2.941477E-4</c:v>
                </c:pt>
                <c:pt idx="23302">
                  <c:v>2.9417529999999998E-4</c:v>
                </c:pt>
                <c:pt idx="23303">
                  <c:v>2.9419029999999999E-4</c:v>
                </c:pt>
                <c:pt idx="23304">
                  <c:v>2.9414179999999999E-4</c:v>
                </c:pt>
                <c:pt idx="23305">
                  <c:v>2.9411409999999998E-4</c:v>
                </c:pt>
                <c:pt idx="23306">
                  <c:v>2.9406419999999998E-4</c:v>
                </c:pt>
                <c:pt idx="23307">
                  <c:v>2.9420040000000002E-4</c:v>
                </c:pt>
                <c:pt idx="23308">
                  <c:v>2.9417069999999998E-4</c:v>
                </c:pt>
                <c:pt idx="23309">
                  <c:v>2.9385469999999999E-4</c:v>
                </c:pt>
                <c:pt idx="23310">
                  <c:v>2.9394099999999998E-4</c:v>
                </c:pt>
                <c:pt idx="23311">
                  <c:v>2.9376499999999998E-4</c:v>
                </c:pt>
                <c:pt idx="23312">
                  <c:v>2.9383680000000001E-4</c:v>
                </c:pt>
                <c:pt idx="23313">
                  <c:v>2.9386480000000002E-4</c:v>
                </c:pt>
                <c:pt idx="23314">
                  <c:v>2.9374220000000001E-4</c:v>
                </c:pt>
                <c:pt idx="23315">
                  <c:v>2.9370410000000003E-4</c:v>
                </c:pt>
                <c:pt idx="23316">
                  <c:v>2.9376480000000002E-4</c:v>
                </c:pt>
                <c:pt idx="23317">
                  <c:v>2.9372900000000001E-4</c:v>
                </c:pt>
                <c:pt idx="23318">
                  <c:v>2.9370589999999999E-4</c:v>
                </c:pt>
                <c:pt idx="23319">
                  <c:v>2.9373810000000002E-4</c:v>
                </c:pt>
                <c:pt idx="23320">
                  <c:v>2.9356940000000001E-4</c:v>
                </c:pt>
                <c:pt idx="23321">
                  <c:v>2.9354719999999997E-4</c:v>
                </c:pt>
                <c:pt idx="23322">
                  <c:v>2.9346709999999998E-4</c:v>
                </c:pt>
                <c:pt idx="23323">
                  <c:v>2.9348820000000002E-4</c:v>
                </c:pt>
                <c:pt idx="23324">
                  <c:v>2.935201E-4</c:v>
                </c:pt>
                <c:pt idx="23325">
                  <c:v>2.9344849999999998E-4</c:v>
                </c:pt>
                <c:pt idx="23326">
                  <c:v>2.9345860000000001E-4</c:v>
                </c:pt>
                <c:pt idx="23327">
                  <c:v>2.9344290000000002E-4</c:v>
                </c:pt>
                <c:pt idx="23328">
                  <c:v>2.9338969999999999E-4</c:v>
                </c:pt>
                <c:pt idx="23329">
                  <c:v>2.9346580000000003E-4</c:v>
                </c:pt>
                <c:pt idx="23330">
                  <c:v>2.9343009999999999E-4</c:v>
                </c:pt>
                <c:pt idx="23331">
                  <c:v>2.9314690000000002E-4</c:v>
                </c:pt>
                <c:pt idx="23332">
                  <c:v>2.9299989999999999E-4</c:v>
                </c:pt>
                <c:pt idx="23333">
                  <c:v>2.9290799999999998E-4</c:v>
                </c:pt>
                <c:pt idx="23334">
                  <c:v>2.9297669999999999E-4</c:v>
                </c:pt>
                <c:pt idx="23335">
                  <c:v>2.9299829999999998E-4</c:v>
                </c:pt>
                <c:pt idx="23336">
                  <c:v>2.9283389999999997E-4</c:v>
                </c:pt>
                <c:pt idx="23337">
                  <c:v>2.928354E-4</c:v>
                </c:pt>
                <c:pt idx="23338">
                  <c:v>2.927475E-4</c:v>
                </c:pt>
                <c:pt idx="23339">
                  <c:v>2.9280480000000003E-4</c:v>
                </c:pt>
                <c:pt idx="23340">
                  <c:v>2.9281229999999998E-4</c:v>
                </c:pt>
                <c:pt idx="23341">
                  <c:v>2.9269400000000003E-4</c:v>
                </c:pt>
                <c:pt idx="23342">
                  <c:v>2.9238369999999998E-4</c:v>
                </c:pt>
                <c:pt idx="23343">
                  <c:v>2.9243800000000001E-4</c:v>
                </c:pt>
                <c:pt idx="23344">
                  <c:v>2.9242200000000003E-4</c:v>
                </c:pt>
                <c:pt idx="23345">
                  <c:v>2.9236460000000002E-4</c:v>
                </c:pt>
                <c:pt idx="23346">
                  <c:v>2.9239830000000002E-4</c:v>
                </c:pt>
                <c:pt idx="23347">
                  <c:v>2.9235459999999997E-4</c:v>
                </c:pt>
                <c:pt idx="23348">
                  <c:v>2.9223399999999999E-4</c:v>
                </c:pt>
                <c:pt idx="23349">
                  <c:v>2.92248E-4</c:v>
                </c:pt>
                <c:pt idx="23350">
                  <c:v>2.9236019999999999E-4</c:v>
                </c:pt>
                <c:pt idx="23351">
                  <c:v>2.923221E-4</c:v>
                </c:pt>
                <c:pt idx="23352">
                  <c:v>2.9220990000000002E-4</c:v>
                </c:pt>
                <c:pt idx="23353">
                  <c:v>2.920752E-4</c:v>
                </c:pt>
                <c:pt idx="23354">
                  <c:v>2.9215429999999998E-4</c:v>
                </c:pt>
                <c:pt idx="23355">
                  <c:v>2.9217110000000001E-4</c:v>
                </c:pt>
                <c:pt idx="23356">
                  <c:v>2.922213E-4</c:v>
                </c:pt>
                <c:pt idx="23357">
                  <c:v>2.9223189999999998E-4</c:v>
                </c:pt>
                <c:pt idx="23358">
                  <c:v>2.9211679999999998E-4</c:v>
                </c:pt>
                <c:pt idx="23359">
                  <c:v>2.9206049999999997E-4</c:v>
                </c:pt>
                <c:pt idx="23360">
                  <c:v>2.9230309999999998E-4</c:v>
                </c:pt>
                <c:pt idx="23361">
                  <c:v>2.9226490000000001E-4</c:v>
                </c:pt>
                <c:pt idx="23362">
                  <c:v>2.9223170000000002E-4</c:v>
                </c:pt>
                <c:pt idx="23363">
                  <c:v>2.9225300000000002E-4</c:v>
                </c:pt>
                <c:pt idx="23364">
                  <c:v>2.919841E-4</c:v>
                </c:pt>
                <c:pt idx="23365">
                  <c:v>2.9186849999999999E-4</c:v>
                </c:pt>
                <c:pt idx="23366">
                  <c:v>2.919218E-4</c:v>
                </c:pt>
                <c:pt idx="23367">
                  <c:v>2.9198320000000001E-4</c:v>
                </c:pt>
                <c:pt idx="23368">
                  <c:v>2.9195239999999997E-4</c:v>
                </c:pt>
                <c:pt idx="23369">
                  <c:v>2.9191329999999998E-4</c:v>
                </c:pt>
                <c:pt idx="23370">
                  <c:v>2.9198210000000002E-4</c:v>
                </c:pt>
                <c:pt idx="23371">
                  <c:v>2.9190640000000001E-4</c:v>
                </c:pt>
                <c:pt idx="23372">
                  <c:v>2.918606E-4</c:v>
                </c:pt>
                <c:pt idx="23373">
                  <c:v>2.9176689999999998E-4</c:v>
                </c:pt>
                <c:pt idx="23374">
                  <c:v>2.917997E-4</c:v>
                </c:pt>
                <c:pt idx="23375">
                  <c:v>2.9163159999999997E-4</c:v>
                </c:pt>
                <c:pt idx="23376">
                  <c:v>2.9163959999999999E-4</c:v>
                </c:pt>
                <c:pt idx="23377">
                  <c:v>2.9180159999999999E-4</c:v>
                </c:pt>
                <c:pt idx="23378">
                  <c:v>2.9165039999999999E-4</c:v>
                </c:pt>
                <c:pt idx="23379">
                  <c:v>2.9175240000000002E-4</c:v>
                </c:pt>
                <c:pt idx="23380">
                  <c:v>2.9164879999999998E-4</c:v>
                </c:pt>
                <c:pt idx="23381">
                  <c:v>2.9162079999999998E-4</c:v>
                </c:pt>
                <c:pt idx="23382">
                  <c:v>2.9147899999999998E-4</c:v>
                </c:pt>
                <c:pt idx="23383">
                  <c:v>2.9167800000000002E-4</c:v>
                </c:pt>
                <c:pt idx="23384">
                  <c:v>2.9169580000000002E-4</c:v>
                </c:pt>
                <c:pt idx="23385">
                  <c:v>2.917493E-4</c:v>
                </c:pt>
                <c:pt idx="23386">
                  <c:v>2.9145990000000002E-4</c:v>
                </c:pt>
                <c:pt idx="23387">
                  <c:v>2.914061E-4</c:v>
                </c:pt>
                <c:pt idx="23388">
                  <c:v>2.9144110000000001E-4</c:v>
                </c:pt>
                <c:pt idx="23389">
                  <c:v>2.9153529999999999E-4</c:v>
                </c:pt>
                <c:pt idx="23390">
                  <c:v>2.9144490000000001E-4</c:v>
                </c:pt>
                <c:pt idx="23391">
                  <c:v>2.9152360000000001E-4</c:v>
                </c:pt>
                <c:pt idx="23392">
                  <c:v>2.9143959999999999E-4</c:v>
                </c:pt>
                <c:pt idx="23393">
                  <c:v>2.9147979999999998E-4</c:v>
                </c:pt>
                <c:pt idx="23394">
                  <c:v>2.9150230000000001E-4</c:v>
                </c:pt>
                <c:pt idx="23395">
                  <c:v>2.9149969999999999E-4</c:v>
                </c:pt>
                <c:pt idx="23396">
                  <c:v>2.9148770000000002E-4</c:v>
                </c:pt>
                <c:pt idx="23397">
                  <c:v>2.9136739999999998E-4</c:v>
                </c:pt>
                <c:pt idx="23398">
                  <c:v>2.9139520000000003E-4</c:v>
                </c:pt>
                <c:pt idx="23399">
                  <c:v>2.913201E-4</c:v>
                </c:pt>
                <c:pt idx="23400">
                  <c:v>2.9129189999999998E-4</c:v>
                </c:pt>
                <c:pt idx="23401">
                  <c:v>2.9141559999999999E-4</c:v>
                </c:pt>
                <c:pt idx="23402">
                  <c:v>2.9135359999999999E-4</c:v>
                </c:pt>
                <c:pt idx="23403">
                  <c:v>2.913743E-4</c:v>
                </c:pt>
                <c:pt idx="23404">
                  <c:v>2.9126240000000001E-4</c:v>
                </c:pt>
                <c:pt idx="23405">
                  <c:v>2.9133220000000001E-4</c:v>
                </c:pt>
                <c:pt idx="23406">
                  <c:v>2.9129749999999999E-4</c:v>
                </c:pt>
                <c:pt idx="23407">
                  <c:v>2.912398E-4</c:v>
                </c:pt>
                <c:pt idx="23408">
                  <c:v>2.913883E-4</c:v>
                </c:pt>
                <c:pt idx="23409">
                  <c:v>2.913643E-4</c:v>
                </c:pt>
                <c:pt idx="23410">
                  <c:v>2.913643E-4</c:v>
                </c:pt>
                <c:pt idx="23411">
                  <c:v>2.913484E-4</c:v>
                </c:pt>
                <c:pt idx="23412">
                  <c:v>2.9131920000000002E-4</c:v>
                </c:pt>
                <c:pt idx="23413">
                  <c:v>2.9137029999999999E-4</c:v>
                </c:pt>
                <c:pt idx="23414">
                  <c:v>2.9139699999999999E-4</c:v>
                </c:pt>
                <c:pt idx="23415">
                  <c:v>2.9130479999999999E-4</c:v>
                </c:pt>
                <c:pt idx="23416">
                  <c:v>2.9132680000000001E-4</c:v>
                </c:pt>
                <c:pt idx="23417">
                  <c:v>2.9136020000000002E-4</c:v>
                </c:pt>
                <c:pt idx="23418">
                  <c:v>2.9134529999999998E-4</c:v>
                </c:pt>
                <c:pt idx="23419">
                  <c:v>2.9132840000000001E-4</c:v>
                </c:pt>
                <c:pt idx="23420">
                  <c:v>2.9139200000000002E-4</c:v>
                </c:pt>
                <c:pt idx="23421">
                  <c:v>2.915188E-4</c:v>
                </c:pt>
                <c:pt idx="23422">
                  <c:v>2.9142360000000001E-4</c:v>
                </c:pt>
                <c:pt idx="23423">
                  <c:v>2.9127260000000001E-4</c:v>
                </c:pt>
                <c:pt idx="23424">
                  <c:v>2.9121259999999999E-4</c:v>
                </c:pt>
                <c:pt idx="23425">
                  <c:v>2.9129310000000001E-4</c:v>
                </c:pt>
                <c:pt idx="23426">
                  <c:v>2.9127979999999998E-4</c:v>
                </c:pt>
                <c:pt idx="23427">
                  <c:v>2.9130589999999999E-4</c:v>
                </c:pt>
                <c:pt idx="23428">
                  <c:v>2.9126039999999997E-4</c:v>
                </c:pt>
                <c:pt idx="23429">
                  <c:v>2.913479E-4</c:v>
                </c:pt>
                <c:pt idx="23430">
                  <c:v>2.9134970000000001E-4</c:v>
                </c:pt>
                <c:pt idx="23431">
                  <c:v>2.913395E-4</c:v>
                </c:pt>
                <c:pt idx="23432">
                  <c:v>2.9130889999999998E-4</c:v>
                </c:pt>
                <c:pt idx="23433">
                  <c:v>2.9127450000000001E-4</c:v>
                </c:pt>
                <c:pt idx="23434">
                  <c:v>2.9134920000000001E-4</c:v>
                </c:pt>
                <c:pt idx="23435">
                  <c:v>2.9133050000000003E-4</c:v>
                </c:pt>
                <c:pt idx="23436">
                  <c:v>2.914584E-4</c:v>
                </c:pt>
                <c:pt idx="23437">
                  <c:v>2.9139729999999998E-4</c:v>
                </c:pt>
                <c:pt idx="23438">
                  <c:v>2.9129520000000002E-4</c:v>
                </c:pt>
                <c:pt idx="23439">
                  <c:v>2.9138100000000001E-4</c:v>
                </c:pt>
                <c:pt idx="23440">
                  <c:v>2.9141529999999999E-4</c:v>
                </c:pt>
                <c:pt idx="23441">
                  <c:v>2.913522E-4</c:v>
                </c:pt>
                <c:pt idx="23442">
                  <c:v>2.9115500000000003E-4</c:v>
                </c:pt>
                <c:pt idx="23443">
                  <c:v>2.9120209999999999E-4</c:v>
                </c:pt>
                <c:pt idx="23444">
                  <c:v>2.913832E-4</c:v>
                </c:pt>
                <c:pt idx="23445">
                  <c:v>2.9124720000000003E-4</c:v>
                </c:pt>
                <c:pt idx="23446">
                  <c:v>2.9128630000000002E-4</c:v>
                </c:pt>
                <c:pt idx="23447">
                  <c:v>2.9126029999999999E-4</c:v>
                </c:pt>
                <c:pt idx="23448">
                  <c:v>2.9133559999999998E-4</c:v>
                </c:pt>
                <c:pt idx="23449">
                  <c:v>2.9115290000000002E-4</c:v>
                </c:pt>
                <c:pt idx="23450">
                  <c:v>2.912999E-4</c:v>
                </c:pt>
                <c:pt idx="23451">
                  <c:v>2.9121490000000002E-4</c:v>
                </c:pt>
                <c:pt idx="23452">
                  <c:v>2.9125359999999999E-4</c:v>
                </c:pt>
                <c:pt idx="23453">
                  <c:v>2.9113499999999998E-4</c:v>
                </c:pt>
                <c:pt idx="23454">
                  <c:v>2.9099140000000002E-4</c:v>
                </c:pt>
                <c:pt idx="23455">
                  <c:v>2.910384E-4</c:v>
                </c:pt>
                <c:pt idx="23456">
                  <c:v>2.9100730000000002E-4</c:v>
                </c:pt>
                <c:pt idx="23457">
                  <c:v>2.9091879999999998E-4</c:v>
                </c:pt>
                <c:pt idx="23458">
                  <c:v>2.910527E-4</c:v>
                </c:pt>
                <c:pt idx="23459">
                  <c:v>2.9100069999999999E-4</c:v>
                </c:pt>
                <c:pt idx="23460">
                  <c:v>2.9100479999999998E-4</c:v>
                </c:pt>
                <c:pt idx="23461">
                  <c:v>2.9104050000000001E-4</c:v>
                </c:pt>
                <c:pt idx="23462">
                  <c:v>2.9108649999999998E-4</c:v>
                </c:pt>
                <c:pt idx="23463">
                  <c:v>2.9107500000000001E-4</c:v>
                </c:pt>
                <c:pt idx="23464">
                  <c:v>2.9090170000000001E-4</c:v>
                </c:pt>
                <c:pt idx="23465">
                  <c:v>2.9106850000000002E-4</c:v>
                </c:pt>
                <c:pt idx="23466">
                  <c:v>2.9093819999999999E-4</c:v>
                </c:pt>
                <c:pt idx="23467">
                  <c:v>2.9095880000000002E-4</c:v>
                </c:pt>
                <c:pt idx="23468">
                  <c:v>2.9095800000000002E-4</c:v>
                </c:pt>
                <c:pt idx="23469">
                  <c:v>2.9093970000000001E-4</c:v>
                </c:pt>
                <c:pt idx="23470">
                  <c:v>2.908419E-4</c:v>
                </c:pt>
                <c:pt idx="23471">
                  <c:v>2.909074E-4</c:v>
                </c:pt>
                <c:pt idx="23472">
                  <c:v>2.9085059999999998E-4</c:v>
                </c:pt>
                <c:pt idx="23473">
                  <c:v>2.9091950000000001E-4</c:v>
                </c:pt>
                <c:pt idx="23474">
                  <c:v>2.908764E-4</c:v>
                </c:pt>
                <c:pt idx="23475">
                  <c:v>2.90668E-4</c:v>
                </c:pt>
                <c:pt idx="23476">
                  <c:v>2.9070039999999999E-4</c:v>
                </c:pt>
                <c:pt idx="23477">
                  <c:v>2.907036E-4</c:v>
                </c:pt>
                <c:pt idx="23478">
                  <c:v>2.906486E-4</c:v>
                </c:pt>
                <c:pt idx="23479">
                  <c:v>2.9064310000000002E-4</c:v>
                </c:pt>
                <c:pt idx="23480">
                  <c:v>2.9057680000000002E-4</c:v>
                </c:pt>
                <c:pt idx="23481">
                  <c:v>2.905359E-4</c:v>
                </c:pt>
                <c:pt idx="23482">
                  <c:v>2.90544E-4</c:v>
                </c:pt>
                <c:pt idx="23483">
                  <c:v>2.9056870000000002E-4</c:v>
                </c:pt>
                <c:pt idx="23484">
                  <c:v>2.9053059999999999E-4</c:v>
                </c:pt>
                <c:pt idx="23485">
                  <c:v>2.9045939999999999E-4</c:v>
                </c:pt>
                <c:pt idx="23486">
                  <c:v>2.9051810000000001E-4</c:v>
                </c:pt>
                <c:pt idx="23487">
                  <c:v>2.905502E-4</c:v>
                </c:pt>
                <c:pt idx="23488">
                  <c:v>2.9055980000000002E-4</c:v>
                </c:pt>
                <c:pt idx="23489">
                  <c:v>2.9042770000000002E-4</c:v>
                </c:pt>
                <c:pt idx="23490">
                  <c:v>2.9043999999999999E-4</c:v>
                </c:pt>
                <c:pt idx="23491">
                  <c:v>2.9040499999999998E-4</c:v>
                </c:pt>
                <c:pt idx="23492">
                  <c:v>2.9125409999999999E-4</c:v>
                </c:pt>
                <c:pt idx="23493">
                  <c:v>2.912457E-4</c:v>
                </c:pt>
                <c:pt idx="23494">
                  <c:v>2.9113920000000001E-4</c:v>
                </c:pt>
                <c:pt idx="23495">
                  <c:v>2.9112209999999998E-4</c:v>
                </c:pt>
                <c:pt idx="23496">
                  <c:v>2.910484E-4</c:v>
                </c:pt>
                <c:pt idx="23497">
                  <c:v>2.9100300000000002E-4</c:v>
                </c:pt>
                <c:pt idx="23498">
                  <c:v>2.9100980000000001E-4</c:v>
                </c:pt>
                <c:pt idx="23499">
                  <c:v>2.909818E-4</c:v>
                </c:pt>
                <c:pt idx="23500">
                  <c:v>2.9100049999999998E-4</c:v>
                </c:pt>
                <c:pt idx="23501">
                  <c:v>2.910427E-4</c:v>
                </c:pt>
                <c:pt idx="23502">
                  <c:v>2.9095569999999999E-4</c:v>
                </c:pt>
                <c:pt idx="23503">
                  <c:v>2.9091499999999999E-4</c:v>
                </c:pt>
                <c:pt idx="23504">
                  <c:v>2.9092920000000001E-4</c:v>
                </c:pt>
                <c:pt idx="23505">
                  <c:v>2.9103229999999998E-4</c:v>
                </c:pt>
                <c:pt idx="23506">
                  <c:v>2.909896E-4</c:v>
                </c:pt>
                <c:pt idx="23507">
                  <c:v>2.9093329999999999E-4</c:v>
                </c:pt>
                <c:pt idx="23508">
                  <c:v>2.9089719999999999E-4</c:v>
                </c:pt>
                <c:pt idx="23509">
                  <c:v>2.9098870000000002E-4</c:v>
                </c:pt>
                <c:pt idx="23510">
                  <c:v>2.9103179999999997E-4</c:v>
                </c:pt>
                <c:pt idx="23511">
                  <c:v>2.9110209999999999E-4</c:v>
                </c:pt>
                <c:pt idx="23512">
                  <c:v>2.9110140000000002E-4</c:v>
                </c:pt>
                <c:pt idx="23513">
                  <c:v>2.9100639999999999E-4</c:v>
                </c:pt>
                <c:pt idx="23514">
                  <c:v>2.9102499999999999E-4</c:v>
                </c:pt>
                <c:pt idx="23515">
                  <c:v>2.9101510000000003E-4</c:v>
                </c:pt>
                <c:pt idx="23516">
                  <c:v>2.9099939999999998E-4</c:v>
                </c:pt>
                <c:pt idx="23517">
                  <c:v>2.9109300000000003E-4</c:v>
                </c:pt>
                <c:pt idx="23518">
                  <c:v>2.9099600000000002E-4</c:v>
                </c:pt>
                <c:pt idx="23519">
                  <c:v>2.9124469999999999E-4</c:v>
                </c:pt>
                <c:pt idx="23520">
                  <c:v>2.9123289999999997E-4</c:v>
                </c:pt>
                <c:pt idx="23521">
                  <c:v>2.9126070000000002E-4</c:v>
                </c:pt>
                <c:pt idx="23522">
                  <c:v>2.9121749999999998E-4</c:v>
                </c:pt>
                <c:pt idx="23523">
                  <c:v>2.9127120000000002E-4</c:v>
                </c:pt>
                <c:pt idx="23524">
                  <c:v>2.911535E-4</c:v>
                </c:pt>
                <c:pt idx="23525">
                  <c:v>2.9117960000000001E-4</c:v>
                </c:pt>
                <c:pt idx="23526">
                  <c:v>2.9116580000000002E-4</c:v>
                </c:pt>
                <c:pt idx="23527">
                  <c:v>2.9119539999999998E-4</c:v>
                </c:pt>
                <c:pt idx="23528">
                  <c:v>2.9127640000000001E-4</c:v>
                </c:pt>
                <c:pt idx="23529">
                  <c:v>2.911387E-4</c:v>
                </c:pt>
                <c:pt idx="23530">
                  <c:v>2.9072199999999999E-4</c:v>
                </c:pt>
                <c:pt idx="23531">
                  <c:v>2.9075770000000002E-4</c:v>
                </c:pt>
                <c:pt idx="23532">
                  <c:v>2.9068829999999999E-4</c:v>
                </c:pt>
                <c:pt idx="23533">
                  <c:v>2.9148100000000001E-4</c:v>
                </c:pt>
                <c:pt idx="23534">
                  <c:v>2.9143490000000001E-4</c:v>
                </c:pt>
                <c:pt idx="23535">
                  <c:v>2.9152540000000003E-4</c:v>
                </c:pt>
                <c:pt idx="23536">
                  <c:v>2.9147999999999999E-4</c:v>
                </c:pt>
                <c:pt idx="23537">
                  <c:v>2.914425E-4</c:v>
                </c:pt>
                <c:pt idx="23538">
                  <c:v>2.914441E-4</c:v>
                </c:pt>
                <c:pt idx="23539">
                  <c:v>2.913692E-4</c:v>
                </c:pt>
                <c:pt idx="23540">
                  <c:v>2.9138729999999999E-4</c:v>
                </c:pt>
                <c:pt idx="23541">
                  <c:v>2.9134039999999999E-4</c:v>
                </c:pt>
                <c:pt idx="23542">
                  <c:v>2.9127150000000002E-4</c:v>
                </c:pt>
                <c:pt idx="23543">
                  <c:v>2.9124519999999999E-4</c:v>
                </c:pt>
                <c:pt idx="23544">
                  <c:v>2.9136860000000001E-4</c:v>
                </c:pt>
                <c:pt idx="23545">
                  <c:v>2.9138990000000001E-4</c:v>
                </c:pt>
                <c:pt idx="23546">
                  <c:v>2.9143330000000001E-4</c:v>
                </c:pt>
                <c:pt idx="23547">
                  <c:v>2.9136279999999998E-4</c:v>
                </c:pt>
                <c:pt idx="23548">
                  <c:v>2.9147139999999999E-4</c:v>
                </c:pt>
                <c:pt idx="23549">
                  <c:v>2.914417E-4</c:v>
                </c:pt>
                <c:pt idx="23550">
                  <c:v>2.9138599999999998E-4</c:v>
                </c:pt>
                <c:pt idx="23551">
                  <c:v>2.913913E-4</c:v>
                </c:pt>
                <c:pt idx="23552">
                  <c:v>2.9126500000000002E-4</c:v>
                </c:pt>
                <c:pt idx="23553">
                  <c:v>2.914107E-4</c:v>
                </c:pt>
                <c:pt idx="23554">
                  <c:v>2.9131680000000002E-4</c:v>
                </c:pt>
                <c:pt idx="23555">
                  <c:v>2.913371E-4</c:v>
                </c:pt>
                <c:pt idx="23556">
                  <c:v>2.9128360000000002E-4</c:v>
                </c:pt>
                <c:pt idx="23557">
                  <c:v>2.9128809999999999E-4</c:v>
                </c:pt>
                <c:pt idx="23558">
                  <c:v>2.9122419999999999E-4</c:v>
                </c:pt>
                <c:pt idx="23559">
                  <c:v>2.9126070000000002E-4</c:v>
                </c:pt>
                <c:pt idx="23560">
                  <c:v>2.9127439999999998E-4</c:v>
                </c:pt>
                <c:pt idx="23561">
                  <c:v>2.9128440000000003E-4</c:v>
                </c:pt>
                <c:pt idx="23562">
                  <c:v>2.9139489999999998E-4</c:v>
                </c:pt>
                <c:pt idx="23563">
                  <c:v>2.9113210000000002E-4</c:v>
                </c:pt>
                <c:pt idx="23564">
                  <c:v>2.9120490000000002E-4</c:v>
                </c:pt>
                <c:pt idx="23565">
                  <c:v>2.9101989999999998E-4</c:v>
                </c:pt>
                <c:pt idx="23566">
                  <c:v>2.9122220000000001E-4</c:v>
                </c:pt>
                <c:pt idx="23567">
                  <c:v>2.9110699999999998E-4</c:v>
                </c:pt>
                <c:pt idx="23568">
                  <c:v>2.9113730000000001E-4</c:v>
                </c:pt>
                <c:pt idx="23569">
                  <c:v>2.91043E-4</c:v>
                </c:pt>
                <c:pt idx="23570">
                  <c:v>2.9115249999999999E-4</c:v>
                </c:pt>
                <c:pt idx="23571">
                  <c:v>2.9100939999999998E-4</c:v>
                </c:pt>
                <c:pt idx="23572">
                  <c:v>2.9102719999999998E-4</c:v>
                </c:pt>
                <c:pt idx="23573">
                  <c:v>2.9107889999999999E-4</c:v>
                </c:pt>
                <c:pt idx="23574">
                  <c:v>2.9137249999999998E-4</c:v>
                </c:pt>
                <c:pt idx="23575">
                  <c:v>2.913414E-4</c:v>
                </c:pt>
                <c:pt idx="23576">
                  <c:v>2.9135199999999998E-4</c:v>
                </c:pt>
                <c:pt idx="23577">
                  <c:v>2.9108749999999999E-4</c:v>
                </c:pt>
                <c:pt idx="23578">
                  <c:v>2.9112760000000001E-4</c:v>
                </c:pt>
                <c:pt idx="23579">
                  <c:v>2.9105750000000001E-4</c:v>
                </c:pt>
                <c:pt idx="23580">
                  <c:v>2.911012E-4</c:v>
                </c:pt>
                <c:pt idx="23581">
                  <c:v>2.9112410000000001E-4</c:v>
                </c:pt>
                <c:pt idx="23582">
                  <c:v>2.9112179999999998E-4</c:v>
                </c:pt>
                <c:pt idx="23583">
                  <c:v>2.91005E-4</c:v>
                </c:pt>
                <c:pt idx="23584">
                  <c:v>2.910578E-4</c:v>
                </c:pt>
                <c:pt idx="23585">
                  <c:v>2.910802E-4</c:v>
                </c:pt>
                <c:pt idx="23586">
                  <c:v>2.9112860000000002E-4</c:v>
                </c:pt>
                <c:pt idx="23587">
                  <c:v>2.9094679999999999E-4</c:v>
                </c:pt>
                <c:pt idx="23588">
                  <c:v>2.9096420000000002E-4</c:v>
                </c:pt>
                <c:pt idx="23589">
                  <c:v>2.9089049999999998E-4</c:v>
                </c:pt>
                <c:pt idx="23590">
                  <c:v>2.9062430000000001E-4</c:v>
                </c:pt>
                <c:pt idx="23591">
                  <c:v>2.9055619999999999E-4</c:v>
                </c:pt>
                <c:pt idx="23592">
                  <c:v>2.9051320000000002E-4</c:v>
                </c:pt>
                <c:pt idx="23593">
                  <c:v>2.9033770000000002E-4</c:v>
                </c:pt>
                <c:pt idx="23594">
                  <c:v>2.9043310000000002E-4</c:v>
                </c:pt>
                <c:pt idx="23595">
                  <c:v>2.9058589999999998E-4</c:v>
                </c:pt>
                <c:pt idx="23596">
                  <c:v>2.905815E-4</c:v>
                </c:pt>
                <c:pt idx="23597">
                  <c:v>2.9070490000000001E-4</c:v>
                </c:pt>
                <c:pt idx="23598">
                  <c:v>2.9063500000000003E-4</c:v>
                </c:pt>
                <c:pt idx="23599">
                  <c:v>2.9063009999999998E-4</c:v>
                </c:pt>
                <c:pt idx="23600">
                  <c:v>2.9063E-4</c:v>
                </c:pt>
                <c:pt idx="23601">
                  <c:v>2.9062549999999998E-4</c:v>
                </c:pt>
                <c:pt idx="23602">
                  <c:v>2.9057740000000001E-4</c:v>
                </c:pt>
                <c:pt idx="23603">
                  <c:v>2.9064120000000003E-4</c:v>
                </c:pt>
                <c:pt idx="23604">
                  <c:v>2.9062439999999999E-4</c:v>
                </c:pt>
                <c:pt idx="23605">
                  <c:v>2.9071009999999999E-4</c:v>
                </c:pt>
                <c:pt idx="23606">
                  <c:v>2.9070289999999998E-4</c:v>
                </c:pt>
                <c:pt idx="23607">
                  <c:v>2.9088779999999998E-4</c:v>
                </c:pt>
                <c:pt idx="23608">
                  <c:v>2.9085720000000001E-4</c:v>
                </c:pt>
                <c:pt idx="23609">
                  <c:v>2.9077520000000002E-4</c:v>
                </c:pt>
                <c:pt idx="23610">
                  <c:v>2.909438E-4</c:v>
                </c:pt>
                <c:pt idx="23611">
                  <c:v>2.9097619999999999E-4</c:v>
                </c:pt>
                <c:pt idx="23612">
                  <c:v>2.9091270000000002E-4</c:v>
                </c:pt>
                <c:pt idx="23613">
                  <c:v>2.9088280000000001E-4</c:v>
                </c:pt>
                <c:pt idx="23614">
                  <c:v>2.9101240000000003E-4</c:v>
                </c:pt>
                <c:pt idx="23615">
                  <c:v>2.9087759999999997E-4</c:v>
                </c:pt>
                <c:pt idx="23616">
                  <c:v>2.90902E-4</c:v>
                </c:pt>
                <c:pt idx="23617">
                  <c:v>2.9087930000000001E-4</c:v>
                </c:pt>
                <c:pt idx="23618">
                  <c:v>2.9091209999999998E-4</c:v>
                </c:pt>
                <c:pt idx="23619">
                  <c:v>2.908686E-4</c:v>
                </c:pt>
                <c:pt idx="23620">
                  <c:v>2.90974E-4</c:v>
                </c:pt>
                <c:pt idx="23621">
                  <c:v>2.910341E-4</c:v>
                </c:pt>
                <c:pt idx="23622">
                  <c:v>2.9097569999999998E-4</c:v>
                </c:pt>
                <c:pt idx="23623">
                  <c:v>2.9116919999999999E-4</c:v>
                </c:pt>
                <c:pt idx="23624">
                  <c:v>2.9105819999999998E-4</c:v>
                </c:pt>
                <c:pt idx="23625">
                  <c:v>2.9065189999999999E-4</c:v>
                </c:pt>
                <c:pt idx="23626">
                  <c:v>2.9054610000000001E-4</c:v>
                </c:pt>
                <c:pt idx="23627">
                  <c:v>2.9051979999999999E-4</c:v>
                </c:pt>
                <c:pt idx="23628">
                  <c:v>2.9073130000000001E-4</c:v>
                </c:pt>
                <c:pt idx="23629">
                  <c:v>2.9128329999999998E-4</c:v>
                </c:pt>
                <c:pt idx="23630">
                  <c:v>2.9129509999999999E-4</c:v>
                </c:pt>
                <c:pt idx="23631">
                  <c:v>2.912371E-4</c:v>
                </c:pt>
                <c:pt idx="23632">
                  <c:v>2.9124799999999997E-4</c:v>
                </c:pt>
                <c:pt idx="23633">
                  <c:v>2.9118610000000001E-4</c:v>
                </c:pt>
                <c:pt idx="23634">
                  <c:v>2.9112559999999998E-4</c:v>
                </c:pt>
                <c:pt idx="23635">
                  <c:v>2.9127059999999998E-4</c:v>
                </c:pt>
                <c:pt idx="23636">
                  <c:v>2.9123350000000002E-4</c:v>
                </c:pt>
                <c:pt idx="23637">
                  <c:v>2.9123110000000001E-4</c:v>
                </c:pt>
                <c:pt idx="23638">
                  <c:v>2.9129330000000003E-4</c:v>
                </c:pt>
                <c:pt idx="23639">
                  <c:v>2.9117059999999998E-4</c:v>
                </c:pt>
                <c:pt idx="23640">
                  <c:v>2.911511E-4</c:v>
                </c:pt>
                <c:pt idx="23641">
                  <c:v>2.910635E-4</c:v>
                </c:pt>
                <c:pt idx="23642">
                  <c:v>2.9122019999999998E-4</c:v>
                </c:pt>
                <c:pt idx="23643">
                  <c:v>2.9109109999999998E-4</c:v>
                </c:pt>
                <c:pt idx="23644">
                  <c:v>2.9108429999999999E-4</c:v>
                </c:pt>
                <c:pt idx="23645">
                  <c:v>2.9100959999999999E-4</c:v>
                </c:pt>
                <c:pt idx="23646">
                  <c:v>2.9105309999999997E-4</c:v>
                </c:pt>
                <c:pt idx="23647">
                  <c:v>2.9109220000000002E-4</c:v>
                </c:pt>
                <c:pt idx="23648">
                  <c:v>2.9114869999999999E-4</c:v>
                </c:pt>
                <c:pt idx="23649">
                  <c:v>2.9113929999999999E-4</c:v>
                </c:pt>
                <c:pt idx="23650">
                  <c:v>2.9114009999999999E-4</c:v>
                </c:pt>
                <c:pt idx="23651">
                  <c:v>2.9124009999999999E-4</c:v>
                </c:pt>
                <c:pt idx="23652">
                  <c:v>2.9121970000000003E-4</c:v>
                </c:pt>
                <c:pt idx="23653">
                  <c:v>2.912775E-4</c:v>
                </c:pt>
                <c:pt idx="23654">
                  <c:v>2.9129459999999998E-4</c:v>
                </c:pt>
                <c:pt idx="23655">
                  <c:v>2.9204600000000002E-4</c:v>
                </c:pt>
                <c:pt idx="23656">
                  <c:v>2.9141010000000001E-4</c:v>
                </c:pt>
                <c:pt idx="23657">
                  <c:v>2.9135260000000003E-4</c:v>
                </c:pt>
                <c:pt idx="23658">
                  <c:v>2.9128200000000002E-4</c:v>
                </c:pt>
                <c:pt idx="23659">
                  <c:v>2.9129669999999999E-4</c:v>
                </c:pt>
                <c:pt idx="23660">
                  <c:v>2.9124499999999998E-4</c:v>
                </c:pt>
                <c:pt idx="23661">
                  <c:v>2.9131969999999997E-4</c:v>
                </c:pt>
                <c:pt idx="23662">
                  <c:v>2.9130369999999999E-4</c:v>
                </c:pt>
                <c:pt idx="23663">
                  <c:v>2.9128100000000001E-4</c:v>
                </c:pt>
                <c:pt idx="23664">
                  <c:v>2.9133970000000002E-4</c:v>
                </c:pt>
                <c:pt idx="23665">
                  <c:v>2.913452E-4</c:v>
                </c:pt>
                <c:pt idx="23666">
                  <c:v>2.9119669999999999E-4</c:v>
                </c:pt>
                <c:pt idx="23667">
                  <c:v>2.9123480000000003E-4</c:v>
                </c:pt>
                <c:pt idx="23668">
                  <c:v>2.9131449999999999E-4</c:v>
                </c:pt>
                <c:pt idx="23669">
                  <c:v>2.9137770000000002E-4</c:v>
                </c:pt>
                <c:pt idx="23670">
                  <c:v>2.9135260000000003E-4</c:v>
                </c:pt>
                <c:pt idx="23671">
                  <c:v>2.912182E-4</c:v>
                </c:pt>
                <c:pt idx="23672">
                  <c:v>2.9123970000000002E-4</c:v>
                </c:pt>
                <c:pt idx="23673">
                  <c:v>2.9123490000000001E-4</c:v>
                </c:pt>
                <c:pt idx="23674">
                  <c:v>2.9114880000000003E-4</c:v>
                </c:pt>
                <c:pt idx="23675">
                  <c:v>2.9120699999999998E-4</c:v>
                </c:pt>
                <c:pt idx="23676">
                  <c:v>2.91246E-4</c:v>
                </c:pt>
                <c:pt idx="23677">
                  <c:v>2.9123700000000002E-4</c:v>
                </c:pt>
                <c:pt idx="23678">
                  <c:v>2.9122499999999999E-4</c:v>
                </c:pt>
                <c:pt idx="23679">
                  <c:v>2.9123929999999999E-4</c:v>
                </c:pt>
                <c:pt idx="23680">
                  <c:v>2.9128779999999999E-4</c:v>
                </c:pt>
                <c:pt idx="23681">
                  <c:v>2.9132989999999998E-4</c:v>
                </c:pt>
                <c:pt idx="23682">
                  <c:v>2.9120200000000001E-4</c:v>
                </c:pt>
                <c:pt idx="23683">
                  <c:v>2.9121540000000002E-4</c:v>
                </c:pt>
                <c:pt idx="23684">
                  <c:v>2.9127150000000002E-4</c:v>
                </c:pt>
                <c:pt idx="23685">
                  <c:v>2.9135519999999999E-4</c:v>
                </c:pt>
                <c:pt idx="23686">
                  <c:v>2.9123300000000001E-4</c:v>
                </c:pt>
                <c:pt idx="23687">
                  <c:v>2.9138310000000002E-4</c:v>
                </c:pt>
                <c:pt idx="23688">
                  <c:v>2.9135720000000002E-4</c:v>
                </c:pt>
                <c:pt idx="23689">
                  <c:v>2.9144480000000003E-4</c:v>
                </c:pt>
                <c:pt idx="23690">
                  <c:v>2.9136579999999997E-4</c:v>
                </c:pt>
                <c:pt idx="23691">
                  <c:v>2.913878E-4</c:v>
                </c:pt>
                <c:pt idx="23692">
                  <c:v>2.914665E-4</c:v>
                </c:pt>
                <c:pt idx="23693">
                  <c:v>2.9151779999999998E-4</c:v>
                </c:pt>
                <c:pt idx="23694">
                  <c:v>2.9149070000000001E-4</c:v>
                </c:pt>
                <c:pt idx="23695">
                  <c:v>2.9140399999999999E-4</c:v>
                </c:pt>
                <c:pt idx="23696">
                  <c:v>2.91463E-4</c:v>
                </c:pt>
                <c:pt idx="23697">
                  <c:v>2.9154540000000002E-4</c:v>
                </c:pt>
                <c:pt idx="23698">
                  <c:v>2.915541E-4</c:v>
                </c:pt>
                <c:pt idx="23699">
                  <c:v>2.915064E-4</c:v>
                </c:pt>
                <c:pt idx="23700">
                  <c:v>2.9164609999999999E-4</c:v>
                </c:pt>
                <c:pt idx="23701">
                  <c:v>2.9159100000000001E-4</c:v>
                </c:pt>
                <c:pt idx="23702">
                  <c:v>2.9157050000000001E-4</c:v>
                </c:pt>
                <c:pt idx="23703">
                  <c:v>2.9145709999999999E-4</c:v>
                </c:pt>
                <c:pt idx="23704">
                  <c:v>2.9155339999999998E-4</c:v>
                </c:pt>
                <c:pt idx="23705">
                  <c:v>2.9155290000000003E-4</c:v>
                </c:pt>
                <c:pt idx="23706">
                  <c:v>2.9138020000000001E-4</c:v>
                </c:pt>
                <c:pt idx="23707">
                  <c:v>2.913382E-4</c:v>
                </c:pt>
                <c:pt idx="23708">
                  <c:v>2.9129040000000001E-4</c:v>
                </c:pt>
                <c:pt idx="23709">
                  <c:v>2.9140060000000002E-4</c:v>
                </c:pt>
                <c:pt idx="23710">
                  <c:v>2.912883E-4</c:v>
                </c:pt>
                <c:pt idx="23711">
                  <c:v>2.9127629999999997E-4</c:v>
                </c:pt>
                <c:pt idx="23712">
                  <c:v>2.9128710000000003E-4</c:v>
                </c:pt>
                <c:pt idx="23713">
                  <c:v>2.9142710000000001E-4</c:v>
                </c:pt>
                <c:pt idx="23714">
                  <c:v>2.9140399999999999E-4</c:v>
                </c:pt>
                <c:pt idx="23715">
                  <c:v>2.9127889999999999E-4</c:v>
                </c:pt>
                <c:pt idx="23716">
                  <c:v>2.914406E-4</c:v>
                </c:pt>
                <c:pt idx="23717">
                  <c:v>2.9242249999999998E-4</c:v>
                </c:pt>
                <c:pt idx="23718">
                  <c:v>2.9238590000000002E-4</c:v>
                </c:pt>
                <c:pt idx="23719">
                  <c:v>2.9234109999999998E-4</c:v>
                </c:pt>
                <c:pt idx="23720">
                  <c:v>2.923294E-4</c:v>
                </c:pt>
                <c:pt idx="23721">
                  <c:v>2.9232070000000001E-4</c:v>
                </c:pt>
                <c:pt idx="23722">
                  <c:v>2.9231219999999999E-4</c:v>
                </c:pt>
                <c:pt idx="23723">
                  <c:v>2.9237410000000001E-4</c:v>
                </c:pt>
                <c:pt idx="23724">
                  <c:v>2.9237799999999998E-4</c:v>
                </c:pt>
                <c:pt idx="23725">
                  <c:v>2.925084E-4</c:v>
                </c:pt>
                <c:pt idx="23726">
                  <c:v>2.9237780000000002E-4</c:v>
                </c:pt>
                <c:pt idx="23727">
                  <c:v>2.9237060000000001E-4</c:v>
                </c:pt>
                <c:pt idx="23728">
                  <c:v>2.9246269999999997E-4</c:v>
                </c:pt>
                <c:pt idx="23729">
                  <c:v>2.9249419999999998E-4</c:v>
                </c:pt>
                <c:pt idx="23730">
                  <c:v>2.9195330000000001E-4</c:v>
                </c:pt>
                <c:pt idx="23731">
                  <c:v>2.925243E-4</c:v>
                </c:pt>
                <c:pt idx="23732">
                  <c:v>2.9254569999999998E-4</c:v>
                </c:pt>
                <c:pt idx="23733">
                  <c:v>2.9257760000000002E-4</c:v>
                </c:pt>
                <c:pt idx="23734">
                  <c:v>2.9258659999999999E-4</c:v>
                </c:pt>
                <c:pt idx="23735">
                  <c:v>2.9247159999999997E-4</c:v>
                </c:pt>
                <c:pt idx="23736">
                  <c:v>2.9257110000000002E-4</c:v>
                </c:pt>
                <c:pt idx="23737">
                  <c:v>2.9254180000000001E-4</c:v>
                </c:pt>
                <c:pt idx="23738">
                  <c:v>2.9253999999999999E-4</c:v>
                </c:pt>
                <c:pt idx="23739">
                  <c:v>2.9251009999999998E-4</c:v>
                </c:pt>
                <c:pt idx="23740">
                  <c:v>2.9256090000000001E-4</c:v>
                </c:pt>
                <c:pt idx="23741">
                  <c:v>2.9248229999999999E-4</c:v>
                </c:pt>
                <c:pt idx="23742">
                  <c:v>2.9254239999999999E-4</c:v>
                </c:pt>
                <c:pt idx="23743">
                  <c:v>2.925192E-4</c:v>
                </c:pt>
                <c:pt idx="23744">
                  <c:v>2.9234239999999999E-4</c:v>
                </c:pt>
                <c:pt idx="23745">
                  <c:v>2.924076E-4</c:v>
                </c:pt>
                <c:pt idx="23746">
                  <c:v>2.9237460000000002E-4</c:v>
                </c:pt>
                <c:pt idx="23747">
                  <c:v>2.9246609999999999E-4</c:v>
                </c:pt>
                <c:pt idx="23748">
                  <c:v>2.9239290000000002E-4</c:v>
                </c:pt>
                <c:pt idx="23749">
                  <c:v>2.9234589999999999E-4</c:v>
                </c:pt>
                <c:pt idx="23750">
                  <c:v>2.9245850000000001E-4</c:v>
                </c:pt>
                <c:pt idx="23751">
                  <c:v>2.9243010000000002E-4</c:v>
                </c:pt>
                <c:pt idx="23752">
                  <c:v>2.9262880000000002E-4</c:v>
                </c:pt>
                <c:pt idx="23753">
                  <c:v>2.9251549999999998E-4</c:v>
                </c:pt>
                <c:pt idx="23754">
                  <c:v>2.925817E-4</c:v>
                </c:pt>
                <c:pt idx="23755">
                  <c:v>2.9246399999999998E-4</c:v>
                </c:pt>
                <c:pt idx="23756">
                  <c:v>2.9249659999999999E-4</c:v>
                </c:pt>
                <c:pt idx="23757">
                  <c:v>2.925739E-4</c:v>
                </c:pt>
                <c:pt idx="23758">
                  <c:v>2.925305E-4</c:v>
                </c:pt>
                <c:pt idx="23759">
                  <c:v>2.9260279999999999E-4</c:v>
                </c:pt>
                <c:pt idx="23760">
                  <c:v>2.9251720000000002E-4</c:v>
                </c:pt>
                <c:pt idx="23761">
                  <c:v>2.926273E-4</c:v>
                </c:pt>
                <c:pt idx="23762">
                  <c:v>2.9270639999999997E-4</c:v>
                </c:pt>
                <c:pt idx="23763">
                  <c:v>2.9251039999999998E-4</c:v>
                </c:pt>
                <c:pt idx="23764">
                  <c:v>2.9260290000000002E-4</c:v>
                </c:pt>
                <c:pt idx="23765">
                  <c:v>2.9263720000000001E-4</c:v>
                </c:pt>
                <c:pt idx="23766">
                  <c:v>2.925464E-4</c:v>
                </c:pt>
                <c:pt idx="23767">
                  <c:v>2.9266390000000001E-4</c:v>
                </c:pt>
                <c:pt idx="23768">
                  <c:v>2.9258339999999999E-4</c:v>
                </c:pt>
                <c:pt idx="23769">
                  <c:v>2.925448E-4</c:v>
                </c:pt>
                <c:pt idx="23770">
                  <c:v>2.926184E-4</c:v>
                </c:pt>
                <c:pt idx="23771">
                  <c:v>2.9249369999999997E-4</c:v>
                </c:pt>
                <c:pt idx="23772">
                  <c:v>2.9228750000000002E-4</c:v>
                </c:pt>
                <c:pt idx="23773">
                  <c:v>2.9228009999999999E-4</c:v>
                </c:pt>
                <c:pt idx="23774">
                  <c:v>2.9228879999999998E-4</c:v>
                </c:pt>
                <c:pt idx="23775">
                  <c:v>2.9226440000000001E-4</c:v>
                </c:pt>
                <c:pt idx="23776">
                  <c:v>2.923162E-4</c:v>
                </c:pt>
                <c:pt idx="23777">
                  <c:v>2.9240009999999999E-4</c:v>
                </c:pt>
                <c:pt idx="23778">
                  <c:v>2.9240949999999999E-4</c:v>
                </c:pt>
                <c:pt idx="23779">
                  <c:v>2.9227430000000002E-4</c:v>
                </c:pt>
                <c:pt idx="23780">
                  <c:v>2.9237849999999999E-4</c:v>
                </c:pt>
                <c:pt idx="23781">
                  <c:v>2.9222599999999998E-4</c:v>
                </c:pt>
                <c:pt idx="23782">
                  <c:v>2.9234889999999998E-4</c:v>
                </c:pt>
                <c:pt idx="23783">
                  <c:v>2.9235900000000001E-4</c:v>
                </c:pt>
                <c:pt idx="23784">
                  <c:v>2.9235619999999998E-4</c:v>
                </c:pt>
                <c:pt idx="23785">
                  <c:v>2.9244090000000002E-4</c:v>
                </c:pt>
                <c:pt idx="23786">
                  <c:v>2.9285880000000001E-4</c:v>
                </c:pt>
                <c:pt idx="23787">
                  <c:v>2.9294610000000002E-4</c:v>
                </c:pt>
                <c:pt idx="23788">
                  <c:v>2.9283949999999999E-4</c:v>
                </c:pt>
                <c:pt idx="23789">
                  <c:v>2.9287980000000001E-4</c:v>
                </c:pt>
                <c:pt idx="23790">
                  <c:v>2.9289529999999999E-4</c:v>
                </c:pt>
                <c:pt idx="23791">
                  <c:v>2.9300069999999999E-4</c:v>
                </c:pt>
                <c:pt idx="23792">
                  <c:v>2.9285869999999997E-4</c:v>
                </c:pt>
                <c:pt idx="23793">
                  <c:v>2.9292609999999997E-4</c:v>
                </c:pt>
                <c:pt idx="23794">
                  <c:v>2.923305E-4</c:v>
                </c:pt>
                <c:pt idx="23795">
                  <c:v>2.9248579999999999E-4</c:v>
                </c:pt>
                <c:pt idx="23796">
                  <c:v>2.9251139999999999E-4</c:v>
                </c:pt>
                <c:pt idx="23797">
                  <c:v>2.9245779999999998E-4</c:v>
                </c:pt>
                <c:pt idx="23798">
                  <c:v>2.9246360000000001E-4</c:v>
                </c:pt>
                <c:pt idx="23799">
                  <c:v>2.925739E-4</c:v>
                </c:pt>
                <c:pt idx="23800">
                  <c:v>2.9254150000000001E-4</c:v>
                </c:pt>
                <c:pt idx="23801">
                  <c:v>2.9255150000000001E-4</c:v>
                </c:pt>
                <c:pt idx="23802">
                  <c:v>2.9256950000000002E-4</c:v>
                </c:pt>
                <c:pt idx="23803">
                  <c:v>2.9258460000000002E-4</c:v>
                </c:pt>
                <c:pt idx="23804">
                  <c:v>2.9263120000000002E-4</c:v>
                </c:pt>
                <c:pt idx="23805">
                  <c:v>2.9300179999999998E-4</c:v>
                </c:pt>
                <c:pt idx="23806">
                  <c:v>2.9303139999999999E-4</c:v>
                </c:pt>
                <c:pt idx="23807">
                  <c:v>2.932473E-4</c:v>
                </c:pt>
                <c:pt idx="23808">
                  <c:v>2.9304930000000003E-4</c:v>
                </c:pt>
                <c:pt idx="23809">
                  <c:v>2.9315999999999999E-4</c:v>
                </c:pt>
                <c:pt idx="23810">
                  <c:v>2.931376E-4</c:v>
                </c:pt>
                <c:pt idx="23811">
                  <c:v>2.9311989999999998E-4</c:v>
                </c:pt>
                <c:pt idx="23812">
                  <c:v>2.9302629999999999E-4</c:v>
                </c:pt>
                <c:pt idx="23813">
                  <c:v>2.9318680000000002E-4</c:v>
                </c:pt>
                <c:pt idx="23814">
                  <c:v>2.9317729999999998E-4</c:v>
                </c:pt>
                <c:pt idx="23815">
                  <c:v>2.9326409999999998E-4</c:v>
                </c:pt>
                <c:pt idx="23816">
                  <c:v>2.9318660000000001E-4</c:v>
                </c:pt>
                <c:pt idx="23817">
                  <c:v>2.9327139999999998E-4</c:v>
                </c:pt>
                <c:pt idx="23818">
                  <c:v>2.9322579999999999E-4</c:v>
                </c:pt>
                <c:pt idx="23819">
                  <c:v>2.9324359999999999E-4</c:v>
                </c:pt>
                <c:pt idx="23820">
                  <c:v>2.9187240000000001E-4</c:v>
                </c:pt>
                <c:pt idx="23821">
                  <c:v>2.931009E-4</c:v>
                </c:pt>
                <c:pt idx="23822">
                  <c:v>2.9313290000000002E-4</c:v>
                </c:pt>
                <c:pt idx="23823">
                  <c:v>2.9309820000000001E-4</c:v>
                </c:pt>
                <c:pt idx="23824">
                  <c:v>2.9307219999999998E-4</c:v>
                </c:pt>
                <c:pt idx="23825">
                  <c:v>2.9304599999999999E-4</c:v>
                </c:pt>
                <c:pt idx="23826">
                  <c:v>2.9326960000000002E-4</c:v>
                </c:pt>
                <c:pt idx="23827">
                  <c:v>2.9336100000000001E-4</c:v>
                </c:pt>
                <c:pt idx="23828">
                  <c:v>2.9321769999999999E-4</c:v>
                </c:pt>
                <c:pt idx="23829">
                  <c:v>2.9319600000000002E-4</c:v>
                </c:pt>
                <c:pt idx="23830">
                  <c:v>2.9332350000000002E-4</c:v>
                </c:pt>
                <c:pt idx="23831">
                  <c:v>2.9338379999999998E-4</c:v>
                </c:pt>
                <c:pt idx="23832">
                  <c:v>2.9322320000000002E-4</c:v>
                </c:pt>
                <c:pt idx="23833">
                  <c:v>2.9322069999999998E-4</c:v>
                </c:pt>
                <c:pt idx="23834">
                  <c:v>2.9320620000000003E-4</c:v>
                </c:pt>
                <c:pt idx="23835">
                  <c:v>2.9339470000000001E-4</c:v>
                </c:pt>
                <c:pt idx="23836">
                  <c:v>2.9328580000000001E-4</c:v>
                </c:pt>
                <c:pt idx="23837">
                  <c:v>2.933492E-4</c:v>
                </c:pt>
                <c:pt idx="23838">
                  <c:v>2.9340950000000002E-4</c:v>
                </c:pt>
                <c:pt idx="23839">
                  <c:v>2.9341950000000001E-4</c:v>
                </c:pt>
                <c:pt idx="23840">
                  <c:v>2.9344890000000001E-4</c:v>
                </c:pt>
                <c:pt idx="23841">
                  <c:v>2.9332490000000001E-4</c:v>
                </c:pt>
                <c:pt idx="23842">
                  <c:v>2.933945E-4</c:v>
                </c:pt>
                <c:pt idx="23843">
                  <c:v>2.935115E-4</c:v>
                </c:pt>
                <c:pt idx="23844">
                  <c:v>2.9352179999999999E-4</c:v>
                </c:pt>
                <c:pt idx="23845">
                  <c:v>2.9347850000000002E-4</c:v>
                </c:pt>
                <c:pt idx="23846">
                  <c:v>2.9334849999999998E-4</c:v>
                </c:pt>
                <c:pt idx="23847">
                  <c:v>2.9343970000000002E-4</c:v>
                </c:pt>
                <c:pt idx="23848">
                  <c:v>2.9341069999999999E-4</c:v>
                </c:pt>
                <c:pt idx="23849">
                  <c:v>2.9254239999999999E-4</c:v>
                </c:pt>
                <c:pt idx="23850">
                  <c:v>2.9365279999999999E-4</c:v>
                </c:pt>
                <c:pt idx="23851">
                  <c:v>2.9366670000000001E-4</c:v>
                </c:pt>
                <c:pt idx="23852">
                  <c:v>2.936231E-4</c:v>
                </c:pt>
                <c:pt idx="23853">
                  <c:v>2.936813E-4</c:v>
                </c:pt>
                <c:pt idx="23854">
                  <c:v>2.9366489999999999E-4</c:v>
                </c:pt>
                <c:pt idx="23855">
                  <c:v>2.935549E-4</c:v>
                </c:pt>
                <c:pt idx="23856">
                  <c:v>2.935743E-4</c:v>
                </c:pt>
                <c:pt idx="23857">
                  <c:v>2.93543E-4</c:v>
                </c:pt>
                <c:pt idx="23858">
                  <c:v>2.936832E-4</c:v>
                </c:pt>
                <c:pt idx="23859">
                  <c:v>2.9364039999999999E-4</c:v>
                </c:pt>
                <c:pt idx="23860">
                  <c:v>2.9324329999999999E-4</c:v>
                </c:pt>
                <c:pt idx="23861">
                  <c:v>2.9325290000000001E-4</c:v>
                </c:pt>
                <c:pt idx="23862">
                  <c:v>2.9328509999999999E-4</c:v>
                </c:pt>
                <c:pt idx="23863">
                  <c:v>2.9321970000000002E-4</c:v>
                </c:pt>
                <c:pt idx="23864">
                  <c:v>2.9322810000000001E-4</c:v>
                </c:pt>
                <c:pt idx="23865">
                  <c:v>2.9322849999999999E-4</c:v>
                </c:pt>
                <c:pt idx="23866">
                  <c:v>2.9337990000000001E-4</c:v>
                </c:pt>
                <c:pt idx="23867">
                  <c:v>2.9371840000000002E-4</c:v>
                </c:pt>
                <c:pt idx="23868">
                  <c:v>2.9372460000000002E-4</c:v>
                </c:pt>
                <c:pt idx="23869">
                  <c:v>2.9379090000000003E-4</c:v>
                </c:pt>
                <c:pt idx="23870">
                  <c:v>2.938881E-4</c:v>
                </c:pt>
                <c:pt idx="23871">
                  <c:v>2.9388299999999999E-4</c:v>
                </c:pt>
                <c:pt idx="23872">
                  <c:v>2.9395309999999999E-4</c:v>
                </c:pt>
                <c:pt idx="23873">
                  <c:v>2.939657E-4</c:v>
                </c:pt>
                <c:pt idx="23874">
                  <c:v>2.9275960000000001E-4</c:v>
                </c:pt>
                <c:pt idx="23875">
                  <c:v>2.9407039999999998E-4</c:v>
                </c:pt>
                <c:pt idx="23876">
                  <c:v>2.9271599999999999E-4</c:v>
                </c:pt>
                <c:pt idx="23877">
                  <c:v>2.9378120000000003E-4</c:v>
                </c:pt>
                <c:pt idx="23878">
                  <c:v>2.9398709999999998E-4</c:v>
                </c:pt>
                <c:pt idx="23879">
                  <c:v>2.9400679999999998E-4</c:v>
                </c:pt>
                <c:pt idx="23880">
                  <c:v>2.9396350000000001E-4</c:v>
                </c:pt>
                <c:pt idx="23881">
                  <c:v>2.9286429999999999E-4</c:v>
                </c:pt>
                <c:pt idx="23882">
                  <c:v>2.9408979999999998E-4</c:v>
                </c:pt>
                <c:pt idx="23883">
                  <c:v>2.9413969999999998E-4</c:v>
                </c:pt>
                <c:pt idx="23884">
                  <c:v>2.9423570000000003E-4</c:v>
                </c:pt>
                <c:pt idx="23885">
                  <c:v>2.94166E-4</c:v>
                </c:pt>
                <c:pt idx="23886">
                  <c:v>2.9414280000000001E-4</c:v>
                </c:pt>
                <c:pt idx="23887">
                  <c:v>2.941393E-4</c:v>
                </c:pt>
                <c:pt idx="23888">
                  <c:v>2.9409519999999998E-4</c:v>
                </c:pt>
                <c:pt idx="23889">
                  <c:v>2.9406179999999998E-4</c:v>
                </c:pt>
                <c:pt idx="23890">
                  <c:v>2.9416760000000001E-4</c:v>
                </c:pt>
                <c:pt idx="23891">
                  <c:v>2.941326E-4</c:v>
                </c:pt>
                <c:pt idx="23892">
                  <c:v>2.9379759999999998E-4</c:v>
                </c:pt>
                <c:pt idx="23893">
                  <c:v>2.9374769999999999E-4</c:v>
                </c:pt>
                <c:pt idx="23894">
                  <c:v>2.9378809999999999E-4</c:v>
                </c:pt>
                <c:pt idx="23895">
                  <c:v>2.9379450000000001E-4</c:v>
                </c:pt>
                <c:pt idx="23896">
                  <c:v>2.938692E-4</c:v>
                </c:pt>
                <c:pt idx="23897">
                  <c:v>2.9376990000000002E-4</c:v>
                </c:pt>
                <c:pt idx="23898">
                  <c:v>2.9385389999999999E-4</c:v>
                </c:pt>
                <c:pt idx="23899">
                  <c:v>2.9396460000000001E-4</c:v>
                </c:pt>
                <c:pt idx="23900">
                  <c:v>2.9390889999999999E-4</c:v>
                </c:pt>
                <c:pt idx="23901">
                  <c:v>2.9382429999999998E-4</c:v>
                </c:pt>
                <c:pt idx="23902">
                  <c:v>2.9386450000000003E-4</c:v>
                </c:pt>
                <c:pt idx="23903">
                  <c:v>2.9388070000000002E-4</c:v>
                </c:pt>
                <c:pt idx="23904">
                  <c:v>2.9388070000000002E-4</c:v>
                </c:pt>
                <c:pt idx="23905">
                  <c:v>2.9427369999999997E-4</c:v>
                </c:pt>
                <c:pt idx="23906">
                  <c:v>2.9446849999999999E-4</c:v>
                </c:pt>
                <c:pt idx="23907">
                  <c:v>2.943701E-4</c:v>
                </c:pt>
                <c:pt idx="23908">
                  <c:v>2.9433200000000001E-4</c:v>
                </c:pt>
                <c:pt idx="23909">
                  <c:v>2.943701E-4</c:v>
                </c:pt>
                <c:pt idx="23910">
                  <c:v>2.9432949999999997E-4</c:v>
                </c:pt>
                <c:pt idx="23911">
                  <c:v>2.9429849999999997E-4</c:v>
                </c:pt>
                <c:pt idx="23912">
                  <c:v>2.9431359999999997E-4</c:v>
                </c:pt>
                <c:pt idx="23913">
                  <c:v>2.9429219999999999E-4</c:v>
                </c:pt>
                <c:pt idx="23914">
                  <c:v>2.943143E-4</c:v>
                </c:pt>
                <c:pt idx="23915">
                  <c:v>2.943256E-4</c:v>
                </c:pt>
                <c:pt idx="23916">
                  <c:v>2.943256E-4</c:v>
                </c:pt>
                <c:pt idx="23917">
                  <c:v>2.9458270000000001E-4</c:v>
                </c:pt>
                <c:pt idx="23918">
                  <c:v>2.9462539999999999E-4</c:v>
                </c:pt>
                <c:pt idx="23919">
                  <c:v>2.9454859999999999E-4</c:v>
                </c:pt>
                <c:pt idx="23920">
                  <c:v>2.946297E-4</c:v>
                </c:pt>
                <c:pt idx="23921">
                  <c:v>2.9456369999999999E-4</c:v>
                </c:pt>
                <c:pt idx="23922">
                  <c:v>2.9462580000000002E-4</c:v>
                </c:pt>
                <c:pt idx="23923">
                  <c:v>2.9453159999999999E-4</c:v>
                </c:pt>
                <c:pt idx="23924">
                  <c:v>2.943175E-4</c:v>
                </c:pt>
                <c:pt idx="23925">
                  <c:v>2.9358729999999999E-4</c:v>
                </c:pt>
                <c:pt idx="23926">
                  <c:v>2.9357720000000001E-4</c:v>
                </c:pt>
                <c:pt idx="23927">
                  <c:v>2.9420120000000003E-4</c:v>
                </c:pt>
                <c:pt idx="23928">
                  <c:v>2.9483459999999999E-4</c:v>
                </c:pt>
                <c:pt idx="23929">
                  <c:v>2.9438449999999997E-4</c:v>
                </c:pt>
                <c:pt idx="23930">
                  <c:v>2.9500620000000001E-4</c:v>
                </c:pt>
                <c:pt idx="23931">
                  <c:v>2.952745E-4</c:v>
                </c:pt>
                <c:pt idx="23932">
                  <c:v>2.9538060000000002E-4</c:v>
                </c:pt>
                <c:pt idx="23933">
                  <c:v>2.9581129999999998E-4</c:v>
                </c:pt>
                <c:pt idx="23934">
                  <c:v>2.9672340000000001E-4</c:v>
                </c:pt>
                <c:pt idx="23935">
                  <c:v>2.9727559999999999E-4</c:v>
                </c:pt>
                <c:pt idx="23936">
                  <c:v>2.9784700000000001E-4</c:v>
                </c:pt>
                <c:pt idx="23937">
                  <c:v>2.9838139999999999E-4</c:v>
                </c:pt>
                <c:pt idx="23938">
                  <c:v>2.9918799999999998E-4</c:v>
                </c:pt>
                <c:pt idx="23939">
                  <c:v>3.0732010000000001E-4</c:v>
                </c:pt>
                <c:pt idx="23940">
                  <c:v>3.0783580000000001E-4</c:v>
                </c:pt>
                <c:pt idx="23941">
                  <c:v>3.081952E-4</c:v>
                </c:pt>
                <c:pt idx="23942">
                  <c:v>3.0858030000000002E-4</c:v>
                </c:pt>
                <c:pt idx="23943">
                  <c:v>3.0902879999999998E-4</c:v>
                </c:pt>
                <c:pt idx="23944">
                  <c:v>3.0966689999999998E-4</c:v>
                </c:pt>
                <c:pt idx="23945">
                  <c:v>3.1011040000000003E-4</c:v>
                </c:pt>
                <c:pt idx="23946">
                  <c:v>3.1019879999999998E-4</c:v>
                </c:pt>
                <c:pt idx="23947">
                  <c:v>3.1035790000000002E-4</c:v>
                </c:pt>
                <c:pt idx="23948">
                  <c:v>3.1090600000000001E-4</c:v>
                </c:pt>
                <c:pt idx="23949">
                  <c:v>3.1141079999999998E-4</c:v>
                </c:pt>
                <c:pt idx="23950">
                  <c:v>3.1998950000000002E-4</c:v>
                </c:pt>
                <c:pt idx="23951">
                  <c:v>3.2045499999999998E-4</c:v>
                </c:pt>
                <c:pt idx="23952">
                  <c:v>3.210895E-4</c:v>
                </c:pt>
                <c:pt idx="23953">
                  <c:v>3.2167479999999999E-4</c:v>
                </c:pt>
                <c:pt idx="23954">
                  <c:v>3.219249E-4</c:v>
                </c:pt>
                <c:pt idx="23955">
                  <c:v>3.2224320000000001E-4</c:v>
                </c:pt>
                <c:pt idx="23956">
                  <c:v>3.2278379999999999E-4</c:v>
                </c:pt>
                <c:pt idx="23957">
                  <c:v>3.2310079999999999E-4</c:v>
                </c:pt>
                <c:pt idx="23958">
                  <c:v>3.2344909999999999E-4</c:v>
                </c:pt>
                <c:pt idx="23959">
                  <c:v>3.2379860000000002E-4</c:v>
                </c:pt>
                <c:pt idx="23960">
                  <c:v>3.2420730000000002E-4</c:v>
                </c:pt>
                <c:pt idx="23961">
                  <c:v>3.3040940000000001E-4</c:v>
                </c:pt>
                <c:pt idx="23962">
                  <c:v>3.3084809999999999E-4</c:v>
                </c:pt>
                <c:pt idx="23963">
                  <c:v>3.3120479999999998E-4</c:v>
                </c:pt>
                <c:pt idx="23964">
                  <c:v>3.3143799999999998E-4</c:v>
                </c:pt>
                <c:pt idx="23965">
                  <c:v>3.3202669999999999E-4</c:v>
                </c:pt>
                <c:pt idx="23966">
                  <c:v>3.3304120000000003E-4</c:v>
                </c:pt>
                <c:pt idx="23967">
                  <c:v>3.3332460000000001E-4</c:v>
                </c:pt>
                <c:pt idx="23968">
                  <c:v>3.335589E-4</c:v>
                </c:pt>
                <c:pt idx="23969">
                  <c:v>3.3387150000000002E-4</c:v>
                </c:pt>
                <c:pt idx="23970">
                  <c:v>3.3455840000000002E-4</c:v>
                </c:pt>
                <c:pt idx="23971">
                  <c:v>3.3495749999999999E-4</c:v>
                </c:pt>
                <c:pt idx="23972">
                  <c:v>3.415321E-4</c:v>
                </c:pt>
                <c:pt idx="23973">
                  <c:v>3.4188509999999998E-4</c:v>
                </c:pt>
                <c:pt idx="23974">
                  <c:v>3.4228129999999999E-4</c:v>
                </c:pt>
                <c:pt idx="23975">
                  <c:v>3.4254620000000001E-4</c:v>
                </c:pt>
                <c:pt idx="23976">
                  <c:v>3.4280349999999998E-4</c:v>
                </c:pt>
                <c:pt idx="23977">
                  <c:v>3.4285119999999999E-4</c:v>
                </c:pt>
                <c:pt idx="23978">
                  <c:v>3.4293099999999999E-4</c:v>
                </c:pt>
                <c:pt idx="23979">
                  <c:v>3.4301489999999997E-4</c:v>
                </c:pt>
                <c:pt idx="23980">
                  <c:v>3.4297679999999999E-4</c:v>
                </c:pt>
                <c:pt idx="23981">
                  <c:v>3.4301710000000002E-4</c:v>
                </c:pt>
                <c:pt idx="23982">
                  <c:v>3.4310949999999998E-4</c:v>
                </c:pt>
                <c:pt idx="23983">
                  <c:v>3.433803E-4</c:v>
                </c:pt>
                <c:pt idx="23984">
                  <c:v>3.4353950000000003E-4</c:v>
                </c:pt>
                <c:pt idx="23985">
                  <c:v>3.4359180000000003E-4</c:v>
                </c:pt>
                <c:pt idx="23986">
                  <c:v>3.4367229999999999E-4</c:v>
                </c:pt>
                <c:pt idx="23987">
                  <c:v>3.4353170000000002E-4</c:v>
                </c:pt>
                <c:pt idx="23988">
                  <c:v>3.4358510000000002E-4</c:v>
                </c:pt>
                <c:pt idx="23989">
                  <c:v>3.4374710000000002E-4</c:v>
                </c:pt>
                <c:pt idx="23990">
                  <c:v>3.4375079999999998E-4</c:v>
                </c:pt>
                <c:pt idx="23991">
                  <c:v>3.4365269999999998E-4</c:v>
                </c:pt>
                <c:pt idx="23992">
                  <c:v>3.4369380000000001E-4</c:v>
                </c:pt>
                <c:pt idx="23993">
                  <c:v>3.4377989999999998E-4</c:v>
                </c:pt>
                <c:pt idx="23994">
                  <c:v>3.4419049999999998E-4</c:v>
                </c:pt>
                <c:pt idx="23995">
                  <c:v>3.4421940000000002E-4</c:v>
                </c:pt>
                <c:pt idx="23996">
                  <c:v>3.4432739999999999E-4</c:v>
                </c:pt>
                <c:pt idx="23997">
                  <c:v>3.4437129999999999E-4</c:v>
                </c:pt>
                <c:pt idx="23998">
                  <c:v>3.4437349999999999E-4</c:v>
                </c:pt>
                <c:pt idx="23999">
                  <c:v>3.4421700000000001E-4</c:v>
                </c:pt>
                <c:pt idx="24000">
                  <c:v>3.4435100000000001E-4</c:v>
                </c:pt>
                <c:pt idx="24001">
                  <c:v>3.443597E-4</c:v>
                </c:pt>
                <c:pt idx="24002">
                  <c:v>3.4442000000000001E-4</c:v>
                </c:pt>
                <c:pt idx="24003">
                  <c:v>3.4440780000000003E-4</c:v>
                </c:pt>
                <c:pt idx="24004">
                  <c:v>3.444648E-4</c:v>
                </c:pt>
                <c:pt idx="24005">
                  <c:v>3.4471339999999999E-4</c:v>
                </c:pt>
                <c:pt idx="24006">
                  <c:v>3.4481429999999998E-4</c:v>
                </c:pt>
                <c:pt idx="24007">
                  <c:v>3.4486940000000001E-4</c:v>
                </c:pt>
                <c:pt idx="24008">
                  <c:v>3.4477370000000001E-4</c:v>
                </c:pt>
                <c:pt idx="24009">
                  <c:v>3.447988E-4</c:v>
                </c:pt>
                <c:pt idx="24010">
                  <c:v>3.4487599999999998E-4</c:v>
                </c:pt>
                <c:pt idx="24011">
                  <c:v>3.4484670000000002E-4</c:v>
                </c:pt>
                <c:pt idx="24012">
                  <c:v>3.4484739999999999E-4</c:v>
                </c:pt>
                <c:pt idx="24013">
                  <c:v>3.4489500000000001E-4</c:v>
                </c:pt>
                <c:pt idx="24014">
                  <c:v>3.4489889999999999E-4</c:v>
                </c:pt>
                <c:pt idx="24015">
                  <c:v>3.449096E-4</c:v>
                </c:pt>
                <c:pt idx="24016">
                  <c:v>3.4500999999999998E-4</c:v>
                </c:pt>
                <c:pt idx="24017">
                  <c:v>3.4503430000000002E-4</c:v>
                </c:pt>
                <c:pt idx="24018">
                  <c:v>3.4498729999999999E-4</c:v>
                </c:pt>
                <c:pt idx="24019">
                  <c:v>3.4508290000000001E-4</c:v>
                </c:pt>
                <c:pt idx="24020">
                  <c:v>3.4514479999999998E-4</c:v>
                </c:pt>
                <c:pt idx="24021">
                  <c:v>3.4509299999999998E-4</c:v>
                </c:pt>
                <c:pt idx="24022">
                  <c:v>3.451603E-4</c:v>
                </c:pt>
                <c:pt idx="24023">
                  <c:v>3.4514989999999998E-4</c:v>
                </c:pt>
                <c:pt idx="24024">
                  <c:v>3.4520619999999999E-4</c:v>
                </c:pt>
                <c:pt idx="24025">
                  <c:v>3.4524190000000002E-4</c:v>
                </c:pt>
                <c:pt idx="24026">
                  <c:v>3.4525069999999998E-4</c:v>
                </c:pt>
                <c:pt idx="24027">
                  <c:v>3.454477E-4</c:v>
                </c:pt>
                <c:pt idx="24028">
                  <c:v>3.4557799999999998E-4</c:v>
                </c:pt>
                <c:pt idx="24029">
                  <c:v>3.4540820000000002E-4</c:v>
                </c:pt>
                <c:pt idx="24030">
                  <c:v>3.454687E-4</c:v>
                </c:pt>
                <c:pt idx="24031">
                  <c:v>3.4545000000000002E-4</c:v>
                </c:pt>
                <c:pt idx="24032">
                  <c:v>3.4546879999999998E-4</c:v>
                </c:pt>
                <c:pt idx="24033">
                  <c:v>3.450096E-4</c:v>
                </c:pt>
                <c:pt idx="24034">
                  <c:v>3.4509699999999999E-4</c:v>
                </c:pt>
                <c:pt idx="24035">
                  <c:v>3.4506769999999998E-4</c:v>
                </c:pt>
                <c:pt idx="24036">
                  <c:v>3.4506389999999998E-4</c:v>
                </c:pt>
                <c:pt idx="24037">
                  <c:v>3.451727E-4</c:v>
                </c:pt>
                <c:pt idx="24038">
                  <c:v>3.4521479999999999E-4</c:v>
                </c:pt>
                <c:pt idx="24039">
                  <c:v>3.4518E-4</c:v>
                </c:pt>
                <c:pt idx="24040">
                  <c:v>3.4518260000000002E-4</c:v>
                </c:pt>
                <c:pt idx="24041">
                  <c:v>3.4540379999999999E-4</c:v>
                </c:pt>
                <c:pt idx="24042">
                  <c:v>3.45194E-4</c:v>
                </c:pt>
                <c:pt idx="24043">
                  <c:v>3.4515959999999998E-4</c:v>
                </c:pt>
                <c:pt idx="24044">
                  <c:v>3.4521209999999999E-4</c:v>
                </c:pt>
                <c:pt idx="24045">
                  <c:v>3.451261E-4</c:v>
                </c:pt>
                <c:pt idx="24046">
                  <c:v>3.452552E-4</c:v>
                </c:pt>
                <c:pt idx="24047">
                  <c:v>3.4513129999999998E-4</c:v>
                </c:pt>
                <c:pt idx="24048">
                  <c:v>3.4530079999999999E-4</c:v>
                </c:pt>
                <c:pt idx="24049">
                  <c:v>3.4566309999999999E-4</c:v>
                </c:pt>
                <c:pt idx="24050">
                  <c:v>3.4576710000000001E-4</c:v>
                </c:pt>
                <c:pt idx="24051">
                  <c:v>3.4570230000000003E-4</c:v>
                </c:pt>
                <c:pt idx="24052">
                  <c:v>3.4570530000000002E-4</c:v>
                </c:pt>
                <c:pt idx="24053">
                  <c:v>3.4579160000000001E-4</c:v>
                </c:pt>
                <c:pt idx="24054">
                  <c:v>3.4589199999999999E-4</c:v>
                </c:pt>
                <c:pt idx="24055">
                  <c:v>3.4593820000000002E-4</c:v>
                </c:pt>
                <c:pt idx="24056">
                  <c:v>3.4580599999999999E-4</c:v>
                </c:pt>
                <c:pt idx="24057">
                  <c:v>3.4581580000000002E-4</c:v>
                </c:pt>
                <c:pt idx="24058">
                  <c:v>3.4585380000000003E-4</c:v>
                </c:pt>
                <c:pt idx="24059">
                  <c:v>3.4589769999999998E-4</c:v>
                </c:pt>
                <c:pt idx="24060">
                  <c:v>3.453873E-4</c:v>
                </c:pt>
                <c:pt idx="24061">
                  <c:v>3.4553369999999999E-4</c:v>
                </c:pt>
                <c:pt idx="24062">
                  <c:v>3.4539059999999999E-4</c:v>
                </c:pt>
                <c:pt idx="24063">
                  <c:v>3.4599959999999998E-4</c:v>
                </c:pt>
                <c:pt idx="24064">
                  <c:v>3.4612819999999998E-4</c:v>
                </c:pt>
                <c:pt idx="24065">
                  <c:v>3.4598259999999998E-4</c:v>
                </c:pt>
                <c:pt idx="24066">
                  <c:v>3.4608939999999997E-4</c:v>
                </c:pt>
                <c:pt idx="24067">
                  <c:v>3.460599E-4</c:v>
                </c:pt>
                <c:pt idx="24068">
                  <c:v>3.4609119999999999E-4</c:v>
                </c:pt>
                <c:pt idx="24069">
                  <c:v>3.4598400000000003E-4</c:v>
                </c:pt>
                <c:pt idx="24070">
                  <c:v>3.461033E-4</c:v>
                </c:pt>
                <c:pt idx="24071">
                  <c:v>3.4571629999999998E-4</c:v>
                </c:pt>
                <c:pt idx="24072">
                  <c:v>3.457388E-4</c:v>
                </c:pt>
                <c:pt idx="24073">
                  <c:v>3.4575529999999999E-4</c:v>
                </c:pt>
                <c:pt idx="24074">
                  <c:v>3.457264E-4</c:v>
                </c:pt>
                <c:pt idx="24075">
                  <c:v>3.4578160000000002E-4</c:v>
                </c:pt>
                <c:pt idx="24076">
                  <c:v>3.4566559999999998E-4</c:v>
                </c:pt>
                <c:pt idx="24077">
                  <c:v>3.4562919999999998E-4</c:v>
                </c:pt>
                <c:pt idx="24078">
                  <c:v>3.456957E-4</c:v>
                </c:pt>
                <c:pt idx="24079">
                  <c:v>3.4574310000000001E-4</c:v>
                </c:pt>
                <c:pt idx="24080">
                  <c:v>3.4578020000000003E-4</c:v>
                </c:pt>
                <c:pt idx="24081">
                  <c:v>3.4570309999999997E-4</c:v>
                </c:pt>
                <c:pt idx="24082">
                  <c:v>3.4458870000000002E-4</c:v>
                </c:pt>
                <c:pt idx="24083">
                  <c:v>3.4464970000000001E-4</c:v>
                </c:pt>
                <c:pt idx="24084">
                  <c:v>3.4459209999999999E-4</c:v>
                </c:pt>
                <c:pt idx="24085">
                  <c:v>3.4466690000000002E-4</c:v>
                </c:pt>
                <c:pt idx="24086">
                  <c:v>3.446287E-4</c:v>
                </c:pt>
                <c:pt idx="24087">
                  <c:v>3.4431670000000002E-4</c:v>
                </c:pt>
                <c:pt idx="24088">
                  <c:v>3.4421920000000001E-4</c:v>
                </c:pt>
                <c:pt idx="24089">
                  <c:v>3.4414839999999999E-4</c:v>
                </c:pt>
                <c:pt idx="24090">
                  <c:v>3.442462E-4</c:v>
                </c:pt>
                <c:pt idx="24091">
                  <c:v>3.4439090000000001E-4</c:v>
                </c:pt>
                <c:pt idx="24092">
                  <c:v>3.4425580000000002E-4</c:v>
                </c:pt>
                <c:pt idx="24093">
                  <c:v>3.4474879999999997E-4</c:v>
                </c:pt>
                <c:pt idx="24094">
                  <c:v>3.4507659999999998E-4</c:v>
                </c:pt>
                <c:pt idx="24095">
                  <c:v>3.4461799999999999E-4</c:v>
                </c:pt>
                <c:pt idx="24096">
                  <c:v>3.4454100000000002E-4</c:v>
                </c:pt>
                <c:pt idx="24097">
                  <c:v>3.4476899999999998E-4</c:v>
                </c:pt>
                <c:pt idx="24098">
                  <c:v>3.449212E-4</c:v>
                </c:pt>
                <c:pt idx="24099">
                  <c:v>3.4494799999999998E-4</c:v>
                </c:pt>
                <c:pt idx="24100">
                  <c:v>3.4495119999999998E-4</c:v>
                </c:pt>
                <c:pt idx="24101">
                  <c:v>3.4500410000000003E-4</c:v>
                </c:pt>
                <c:pt idx="24102">
                  <c:v>3.4485959999999997E-4</c:v>
                </c:pt>
                <c:pt idx="24103">
                  <c:v>3.4479189999999998E-4</c:v>
                </c:pt>
                <c:pt idx="24104">
                  <c:v>3.449433E-4</c:v>
                </c:pt>
                <c:pt idx="24105">
                  <c:v>3.4498889999999999E-4</c:v>
                </c:pt>
                <c:pt idx="24106">
                  <c:v>3.4499859999999999E-4</c:v>
                </c:pt>
                <c:pt idx="24107">
                  <c:v>3.4491520000000001E-4</c:v>
                </c:pt>
                <c:pt idx="24108">
                  <c:v>3.4493330000000001E-4</c:v>
                </c:pt>
                <c:pt idx="24109">
                  <c:v>3.4498640000000001E-4</c:v>
                </c:pt>
                <c:pt idx="24110">
                  <c:v>3.4488070000000001E-4</c:v>
                </c:pt>
                <c:pt idx="24111">
                  <c:v>3.4487830000000001E-4</c:v>
                </c:pt>
                <c:pt idx="24112">
                  <c:v>3.4494210000000003E-4</c:v>
                </c:pt>
                <c:pt idx="24113">
                  <c:v>3.4486610000000002E-4</c:v>
                </c:pt>
                <c:pt idx="24114">
                  <c:v>3.4488280000000002E-4</c:v>
                </c:pt>
                <c:pt idx="24115">
                  <c:v>3.445481E-4</c:v>
                </c:pt>
                <c:pt idx="24116">
                  <c:v>3.4451019999999998E-4</c:v>
                </c:pt>
                <c:pt idx="24117">
                  <c:v>3.445511E-4</c:v>
                </c:pt>
                <c:pt idx="24118">
                  <c:v>3.4466839999999999E-4</c:v>
                </c:pt>
                <c:pt idx="24119">
                  <c:v>3.445791E-4</c:v>
                </c:pt>
                <c:pt idx="24120">
                  <c:v>3.4459840000000002E-4</c:v>
                </c:pt>
                <c:pt idx="24121">
                  <c:v>3.4449909999999999E-4</c:v>
                </c:pt>
                <c:pt idx="24122">
                  <c:v>3.4448550000000001E-4</c:v>
                </c:pt>
                <c:pt idx="24123">
                  <c:v>3.444896E-4</c:v>
                </c:pt>
                <c:pt idx="24124">
                  <c:v>3.4434679999999999E-4</c:v>
                </c:pt>
                <c:pt idx="24125">
                  <c:v>3.4428939999999998E-4</c:v>
                </c:pt>
                <c:pt idx="24126">
                  <c:v>3.4468809999999998E-4</c:v>
                </c:pt>
                <c:pt idx="24127">
                  <c:v>3.4480330000000002E-4</c:v>
                </c:pt>
                <c:pt idx="24128">
                  <c:v>3.4471779999999997E-4</c:v>
                </c:pt>
                <c:pt idx="24129">
                  <c:v>3.4460820000000001E-4</c:v>
                </c:pt>
                <c:pt idx="24130">
                  <c:v>3.4460010000000001E-4</c:v>
                </c:pt>
                <c:pt idx="24131">
                  <c:v>3.4457699999999999E-4</c:v>
                </c:pt>
                <c:pt idx="24132">
                  <c:v>3.4444489999999999E-4</c:v>
                </c:pt>
                <c:pt idx="24133">
                  <c:v>3.444686E-4</c:v>
                </c:pt>
                <c:pt idx="24134">
                  <c:v>3.4448479999999999E-4</c:v>
                </c:pt>
                <c:pt idx="24135">
                  <c:v>3.4450019999999999E-4</c:v>
                </c:pt>
                <c:pt idx="24136">
                  <c:v>3.4448129999999999E-4</c:v>
                </c:pt>
                <c:pt idx="24137">
                  <c:v>3.4448129999999999E-4</c:v>
                </c:pt>
                <c:pt idx="24138">
                  <c:v>3.446233E-4</c:v>
                </c:pt>
                <c:pt idx="24139">
                  <c:v>3.4461540000000002E-4</c:v>
                </c:pt>
                <c:pt idx="24140">
                  <c:v>3.4451350000000002E-4</c:v>
                </c:pt>
                <c:pt idx="24141">
                  <c:v>3.4455009999999998E-4</c:v>
                </c:pt>
                <c:pt idx="24142">
                  <c:v>3.4464849999999998E-4</c:v>
                </c:pt>
                <c:pt idx="24143">
                  <c:v>3.446004E-4</c:v>
                </c:pt>
                <c:pt idx="24144">
                  <c:v>3.447298E-4</c:v>
                </c:pt>
                <c:pt idx="24145">
                  <c:v>3.446484E-4</c:v>
                </c:pt>
                <c:pt idx="24146">
                  <c:v>3.4451229999999999E-4</c:v>
                </c:pt>
                <c:pt idx="24147">
                  <c:v>3.4450719999999999E-4</c:v>
                </c:pt>
                <c:pt idx="24148">
                  <c:v>3.4456439999999998E-4</c:v>
                </c:pt>
                <c:pt idx="24149">
                  <c:v>3.4436459999999999E-4</c:v>
                </c:pt>
                <c:pt idx="24150">
                  <c:v>3.4443370000000002E-4</c:v>
                </c:pt>
                <c:pt idx="24151">
                  <c:v>3.4447329999999997E-4</c:v>
                </c:pt>
                <c:pt idx="24152">
                  <c:v>3.4444210000000001E-4</c:v>
                </c:pt>
                <c:pt idx="24153">
                  <c:v>3.4430419999999999E-4</c:v>
                </c:pt>
                <c:pt idx="24154">
                  <c:v>3.443632E-4</c:v>
                </c:pt>
                <c:pt idx="24155">
                  <c:v>3.443597E-4</c:v>
                </c:pt>
                <c:pt idx="24156">
                  <c:v>3.4433089999999999E-4</c:v>
                </c:pt>
                <c:pt idx="24157">
                  <c:v>3.443818E-4</c:v>
                </c:pt>
                <c:pt idx="24158">
                  <c:v>3.4435660000000002E-4</c:v>
                </c:pt>
                <c:pt idx="24159">
                  <c:v>3.443171E-4</c:v>
                </c:pt>
                <c:pt idx="24160">
                  <c:v>3.443923E-4</c:v>
                </c:pt>
                <c:pt idx="24161">
                  <c:v>3.4426669999999999E-4</c:v>
                </c:pt>
                <c:pt idx="24162">
                  <c:v>3.4432439999999999E-4</c:v>
                </c:pt>
                <c:pt idx="24163">
                  <c:v>3.4430449999999998E-4</c:v>
                </c:pt>
                <c:pt idx="24164">
                  <c:v>3.4427029999999998E-4</c:v>
                </c:pt>
                <c:pt idx="24165">
                  <c:v>3.4427049999999999E-4</c:v>
                </c:pt>
                <c:pt idx="24166">
                  <c:v>3.442947E-4</c:v>
                </c:pt>
                <c:pt idx="24167">
                  <c:v>3.4439200000000001E-4</c:v>
                </c:pt>
                <c:pt idx="24168">
                  <c:v>3.4445059999999998E-4</c:v>
                </c:pt>
                <c:pt idx="24169">
                  <c:v>3.4443780000000001E-4</c:v>
                </c:pt>
                <c:pt idx="24170">
                  <c:v>3.4463860000000002E-4</c:v>
                </c:pt>
                <c:pt idx="24171">
                  <c:v>3.4414740000000002E-4</c:v>
                </c:pt>
                <c:pt idx="24172">
                  <c:v>3.4417680000000002E-4</c:v>
                </c:pt>
                <c:pt idx="24173">
                  <c:v>3.4420300000000001E-4</c:v>
                </c:pt>
                <c:pt idx="24174">
                  <c:v>3.441068E-4</c:v>
                </c:pt>
                <c:pt idx="24175">
                  <c:v>3.4412759999999999E-4</c:v>
                </c:pt>
                <c:pt idx="24176">
                  <c:v>3.4397190000000003E-4</c:v>
                </c:pt>
                <c:pt idx="24177">
                  <c:v>3.440513E-4</c:v>
                </c:pt>
                <c:pt idx="24178">
                  <c:v>3.4398270000000002E-4</c:v>
                </c:pt>
                <c:pt idx="24179">
                  <c:v>3.44013E-4</c:v>
                </c:pt>
                <c:pt idx="24180">
                  <c:v>3.4404820000000002E-4</c:v>
                </c:pt>
                <c:pt idx="24181">
                  <c:v>3.4415299999999998E-4</c:v>
                </c:pt>
                <c:pt idx="24182">
                  <c:v>3.4388860000000003E-4</c:v>
                </c:pt>
                <c:pt idx="24183">
                  <c:v>3.4377129999999998E-4</c:v>
                </c:pt>
                <c:pt idx="24184">
                  <c:v>3.4382100000000001E-4</c:v>
                </c:pt>
                <c:pt idx="24185">
                  <c:v>3.4381130000000001E-4</c:v>
                </c:pt>
                <c:pt idx="24186">
                  <c:v>3.4383109999999999E-4</c:v>
                </c:pt>
                <c:pt idx="24187">
                  <c:v>3.437871E-4</c:v>
                </c:pt>
                <c:pt idx="24188">
                  <c:v>3.4383359999999997E-4</c:v>
                </c:pt>
                <c:pt idx="24189">
                  <c:v>3.4392899999999998E-4</c:v>
                </c:pt>
                <c:pt idx="24190">
                  <c:v>3.4383200000000002E-4</c:v>
                </c:pt>
                <c:pt idx="24191">
                  <c:v>3.4383489999999998E-4</c:v>
                </c:pt>
                <c:pt idx="24192">
                  <c:v>3.4382899999999998E-4</c:v>
                </c:pt>
                <c:pt idx="24193">
                  <c:v>3.4367000000000002E-4</c:v>
                </c:pt>
                <c:pt idx="24194">
                  <c:v>3.4357140000000001E-4</c:v>
                </c:pt>
                <c:pt idx="24195">
                  <c:v>3.435499E-4</c:v>
                </c:pt>
                <c:pt idx="24196">
                  <c:v>3.4363249999999997E-4</c:v>
                </c:pt>
                <c:pt idx="24197">
                  <c:v>3.4353999999999998E-4</c:v>
                </c:pt>
                <c:pt idx="24198">
                  <c:v>3.4360700000000001E-4</c:v>
                </c:pt>
                <c:pt idx="24199">
                  <c:v>3.4355799999999999E-4</c:v>
                </c:pt>
                <c:pt idx="24200">
                  <c:v>3.4351610000000002E-4</c:v>
                </c:pt>
                <c:pt idx="24201">
                  <c:v>3.4351439999999998E-4</c:v>
                </c:pt>
                <c:pt idx="24202">
                  <c:v>3.4355380000000002E-4</c:v>
                </c:pt>
                <c:pt idx="24203">
                  <c:v>3.4364090000000002E-4</c:v>
                </c:pt>
                <c:pt idx="24204">
                  <c:v>3.4356509999999997E-4</c:v>
                </c:pt>
                <c:pt idx="24205">
                  <c:v>3.4341610000000001E-4</c:v>
                </c:pt>
                <c:pt idx="24206">
                  <c:v>3.4352679999999998E-4</c:v>
                </c:pt>
                <c:pt idx="24207">
                  <c:v>3.4358160000000002E-4</c:v>
                </c:pt>
                <c:pt idx="24208">
                  <c:v>3.4353550000000002E-4</c:v>
                </c:pt>
                <c:pt idx="24209">
                  <c:v>3.4353189999999998E-4</c:v>
                </c:pt>
                <c:pt idx="24210">
                  <c:v>3.4366939999999998E-4</c:v>
                </c:pt>
                <c:pt idx="24211">
                  <c:v>3.4355889999999997E-4</c:v>
                </c:pt>
                <c:pt idx="24212">
                  <c:v>3.4360050000000001E-4</c:v>
                </c:pt>
                <c:pt idx="24213">
                  <c:v>3.4355820000000001E-4</c:v>
                </c:pt>
                <c:pt idx="24214">
                  <c:v>3.4354980000000002E-4</c:v>
                </c:pt>
                <c:pt idx="24215">
                  <c:v>3.430695E-4</c:v>
                </c:pt>
                <c:pt idx="24216">
                  <c:v>3.431555E-4</c:v>
                </c:pt>
                <c:pt idx="24217">
                  <c:v>3.4304129999999998E-4</c:v>
                </c:pt>
                <c:pt idx="24218">
                  <c:v>3.4301129999999999E-4</c:v>
                </c:pt>
                <c:pt idx="24219">
                  <c:v>3.4311610000000001E-4</c:v>
                </c:pt>
                <c:pt idx="24220">
                  <c:v>3.4308770000000003E-4</c:v>
                </c:pt>
                <c:pt idx="24221">
                  <c:v>3.4309070000000002E-4</c:v>
                </c:pt>
                <c:pt idx="24222">
                  <c:v>3.4305819999999999E-4</c:v>
                </c:pt>
                <c:pt idx="24223">
                  <c:v>3.4304909999999998E-4</c:v>
                </c:pt>
                <c:pt idx="24224">
                  <c:v>3.4303360000000001E-4</c:v>
                </c:pt>
                <c:pt idx="24225">
                  <c:v>3.4298059999999999E-4</c:v>
                </c:pt>
                <c:pt idx="24226">
                  <c:v>3.4276100000000002E-4</c:v>
                </c:pt>
                <c:pt idx="24227">
                  <c:v>3.4287409999999999E-4</c:v>
                </c:pt>
                <c:pt idx="24228">
                  <c:v>3.4291749999999999E-4</c:v>
                </c:pt>
                <c:pt idx="24229">
                  <c:v>3.4279660000000002E-4</c:v>
                </c:pt>
                <c:pt idx="24230">
                  <c:v>3.4293630000000001E-4</c:v>
                </c:pt>
                <c:pt idx="24231">
                  <c:v>3.4288560000000001E-4</c:v>
                </c:pt>
                <c:pt idx="24232">
                  <c:v>3.4279850000000001E-4</c:v>
                </c:pt>
                <c:pt idx="24233">
                  <c:v>3.4278809999999999E-4</c:v>
                </c:pt>
                <c:pt idx="24234">
                  <c:v>3.4278979999999998E-4</c:v>
                </c:pt>
                <c:pt idx="24235">
                  <c:v>3.4285119999999999E-4</c:v>
                </c:pt>
                <c:pt idx="24236">
                  <c:v>3.4295309999999999E-4</c:v>
                </c:pt>
                <c:pt idx="24237">
                  <c:v>3.4285590000000002E-4</c:v>
                </c:pt>
                <c:pt idx="24238">
                  <c:v>3.4306359999999999E-4</c:v>
                </c:pt>
                <c:pt idx="24239">
                  <c:v>3.430657E-4</c:v>
                </c:pt>
                <c:pt idx="24240">
                  <c:v>3.4307290000000002E-4</c:v>
                </c:pt>
                <c:pt idx="24241">
                  <c:v>3.4298119999999997E-4</c:v>
                </c:pt>
                <c:pt idx="24242">
                  <c:v>3.4288869999999998E-4</c:v>
                </c:pt>
                <c:pt idx="24243">
                  <c:v>3.429223E-4</c:v>
                </c:pt>
                <c:pt idx="24244">
                  <c:v>3.428293E-4</c:v>
                </c:pt>
                <c:pt idx="24245">
                  <c:v>3.4281950000000002E-4</c:v>
                </c:pt>
                <c:pt idx="24246">
                  <c:v>3.4292319999999998E-4</c:v>
                </c:pt>
                <c:pt idx="24247">
                  <c:v>3.4299850000000002E-4</c:v>
                </c:pt>
                <c:pt idx="24248">
                  <c:v>3.426026E-4</c:v>
                </c:pt>
                <c:pt idx="24249">
                  <c:v>3.4252129999999998E-4</c:v>
                </c:pt>
                <c:pt idx="24250">
                  <c:v>3.4260859999999998E-4</c:v>
                </c:pt>
                <c:pt idx="24251">
                  <c:v>3.4254050000000002E-4</c:v>
                </c:pt>
                <c:pt idx="24252">
                  <c:v>3.4279770000000001E-4</c:v>
                </c:pt>
                <c:pt idx="24253">
                  <c:v>3.4368529999999998E-4</c:v>
                </c:pt>
                <c:pt idx="24254">
                  <c:v>3.4355790000000001E-4</c:v>
                </c:pt>
                <c:pt idx="24255">
                  <c:v>3.4367220000000001E-4</c:v>
                </c:pt>
                <c:pt idx="24256">
                  <c:v>3.435453E-4</c:v>
                </c:pt>
                <c:pt idx="24257">
                  <c:v>3.4247269999999999E-4</c:v>
                </c:pt>
                <c:pt idx="24258">
                  <c:v>3.4347449999999998E-4</c:v>
                </c:pt>
                <c:pt idx="24259">
                  <c:v>3.4376289999999999E-4</c:v>
                </c:pt>
                <c:pt idx="24260">
                  <c:v>3.4373800000000001E-4</c:v>
                </c:pt>
                <c:pt idx="24261">
                  <c:v>3.4383040000000002E-4</c:v>
                </c:pt>
                <c:pt idx="24262">
                  <c:v>3.43748E-4</c:v>
                </c:pt>
                <c:pt idx="24263">
                  <c:v>3.4369529999999998E-4</c:v>
                </c:pt>
                <c:pt idx="24264">
                  <c:v>3.4370279999999998E-4</c:v>
                </c:pt>
                <c:pt idx="24265">
                  <c:v>3.4365630000000001E-4</c:v>
                </c:pt>
                <c:pt idx="24266">
                  <c:v>3.4370370000000002E-4</c:v>
                </c:pt>
                <c:pt idx="24267">
                  <c:v>3.4364299999999998E-4</c:v>
                </c:pt>
                <c:pt idx="24268">
                  <c:v>3.4370970000000001E-4</c:v>
                </c:pt>
                <c:pt idx="24269">
                  <c:v>3.435499E-4</c:v>
                </c:pt>
                <c:pt idx="24270">
                  <c:v>3.4365289999999999E-4</c:v>
                </c:pt>
                <c:pt idx="24271">
                  <c:v>3.435949E-4</c:v>
                </c:pt>
                <c:pt idx="24272">
                  <c:v>3.4358529999999998E-4</c:v>
                </c:pt>
                <c:pt idx="24273">
                  <c:v>3.4361990000000001E-4</c:v>
                </c:pt>
                <c:pt idx="24274">
                  <c:v>3.4353120000000002E-4</c:v>
                </c:pt>
                <c:pt idx="24275">
                  <c:v>3.436499E-4</c:v>
                </c:pt>
                <c:pt idx="24276">
                  <c:v>3.4356399999999998E-4</c:v>
                </c:pt>
                <c:pt idx="24277">
                  <c:v>3.4356110000000002E-4</c:v>
                </c:pt>
                <c:pt idx="24278">
                  <c:v>3.4361560000000001E-4</c:v>
                </c:pt>
                <c:pt idx="24279">
                  <c:v>3.436097E-4</c:v>
                </c:pt>
                <c:pt idx="24280">
                  <c:v>3.4362640000000001E-4</c:v>
                </c:pt>
                <c:pt idx="24281">
                  <c:v>3.435097E-4</c:v>
                </c:pt>
                <c:pt idx="24282">
                  <c:v>3.4350409999999999E-4</c:v>
                </c:pt>
                <c:pt idx="24283">
                  <c:v>3.4355380000000002E-4</c:v>
                </c:pt>
                <c:pt idx="24284">
                  <c:v>3.4351740000000003E-4</c:v>
                </c:pt>
                <c:pt idx="24285">
                  <c:v>3.434779E-4</c:v>
                </c:pt>
                <c:pt idx="24286">
                  <c:v>3.4351990000000001E-4</c:v>
                </c:pt>
                <c:pt idx="24287">
                  <c:v>3.4352470000000002E-4</c:v>
                </c:pt>
                <c:pt idx="24288">
                  <c:v>3.4356430000000003E-4</c:v>
                </c:pt>
                <c:pt idx="24289">
                  <c:v>3.4359199999999999E-4</c:v>
                </c:pt>
                <c:pt idx="24290">
                  <c:v>3.4358929999999999E-4</c:v>
                </c:pt>
                <c:pt idx="24291">
                  <c:v>3.4365449999999999E-4</c:v>
                </c:pt>
                <c:pt idx="24292">
                  <c:v>3.4361770000000002E-4</c:v>
                </c:pt>
                <c:pt idx="24293">
                  <c:v>3.4377159999999997E-4</c:v>
                </c:pt>
                <c:pt idx="24294">
                  <c:v>3.4371029999999999E-4</c:v>
                </c:pt>
                <c:pt idx="24295">
                  <c:v>3.4377829999999998E-4</c:v>
                </c:pt>
                <c:pt idx="24296">
                  <c:v>3.4374870000000002E-4</c:v>
                </c:pt>
                <c:pt idx="24297">
                  <c:v>3.4372470000000003E-4</c:v>
                </c:pt>
                <c:pt idx="24298">
                  <c:v>3.4378160000000002E-4</c:v>
                </c:pt>
                <c:pt idx="24299">
                  <c:v>3.4373779999999999E-4</c:v>
                </c:pt>
                <c:pt idx="24300">
                  <c:v>3.4360709999999999E-4</c:v>
                </c:pt>
                <c:pt idx="24301">
                  <c:v>3.4359050000000002E-4</c:v>
                </c:pt>
                <c:pt idx="24302">
                  <c:v>3.4361459999999999E-4</c:v>
                </c:pt>
                <c:pt idx="24303">
                  <c:v>3.4349549999999998E-4</c:v>
                </c:pt>
                <c:pt idx="24304">
                  <c:v>3.434388E-4</c:v>
                </c:pt>
                <c:pt idx="24305">
                  <c:v>3.4333619999999998E-4</c:v>
                </c:pt>
                <c:pt idx="24306">
                  <c:v>3.4336110000000001E-4</c:v>
                </c:pt>
                <c:pt idx="24307">
                  <c:v>3.4331429999999999E-4</c:v>
                </c:pt>
                <c:pt idx="24308">
                  <c:v>3.4327439999999999E-4</c:v>
                </c:pt>
                <c:pt idx="24309">
                  <c:v>3.433706E-4</c:v>
                </c:pt>
                <c:pt idx="24310">
                  <c:v>3.432717E-4</c:v>
                </c:pt>
                <c:pt idx="24311">
                  <c:v>3.4325220000000001E-4</c:v>
                </c:pt>
                <c:pt idx="24312">
                  <c:v>3.432458E-4</c:v>
                </c:pt>
                <c:pt idx="24313">
                  <c:v>3.4322550000000002E-4</c:v>
                </c:pt>
                <c:pt idx="24314">
                  <c:v>3.4311230000000001E-4</c:v>
                </c:pt>
                <c:pt idx="24315">
                  <c:v>3.4312060000000002E-4</c:v>
                </c:pt>
                <c:pt idx="24316">
                  <c:v>3.4309040000000002E-4</c:v>
                </c:pt>
                <c:pt idx="24317">
                  <c:v>3.4308409999999999E-4</c:v>
                </c:pt>
                <c:pt idx="24318">
                  <c:v>3.430617E-4</c:v>
                </c:pt>
                <c:pt idx="24319">
                  <c:v>3.4308320000000001E-4</c:v>
                </c:pt>
                <c:pt idx="24320">
                  <c:v>3.4315810000000002E-4</c:v>
                </c:pt>
                <c:pt idx="24321">
                  <c:v>3.4309500000000002E-4</c:v>
                </c:pt>
                <c:pt idx="24322">
                  <c:v>3.4307849999999998E-4</c:v>
                </c:pt>
                <c:pt idx="24323">
                  <c:v>3.4306089999999999E-4</c:v>
                </c:pt>
                <c:pt idx="24324">
                  <c:v>3.4297149999999997E-4</c:v>
                </c:pt>
                <c:pt idx="24325">
                  <c:v>3.4306819999999999E-4</c:v>
                </c:pt>
                <c:pt idx="24326">
                  <c:v>3.4316300000000001E-4</c:v>
                </c:pt>
                <c:pt idx="24327">
                  <c:v>3.4323650000000003E-4</c:v>
                </c:pt>
                <c:pt idx="24328">
                  <c:v>3.4317640000000002E-4</c:v>
                </c:pt>
                <c:pt idx="24329">
                  <c:v>3.4306890000000001E-4</c:v>
                </c:pt>
                <c:pt idx="24330">
                  <c:v>3.4300740000000002E-4</c:v>
                </c:pt>
                <c:pt idx="24331">
                  <c:v>3.4308690000000002E-4</c:v>
                </c:pt>
                <c:pt idx="24332">
                  <c:v>3.4305320000000002E-4</c:v>
                </c:pt>
                <c:pt idx="24333">
                  <c:v>3.4303710000000001E-4</c:v>
                </c:pt>
                <c:pt idx="24334">
                  <c:v>3.4308500000000003E-4</c:v>
                </c:pt>
                <c:pt idx="24335">
                  <c:v>3.4304529999999999E-4</c:v>
                </c:pt>
                <c:pt idx="24336">
                  <c:v>3.427975E-4</c:v>
                </c:pt>
                <c:pt idx="24337">
                  <c:v>3.4281049999999999E-4</c:v>
                </c:pt>
                <c:pt idx="24338">
                  <c:v>3.4281280000000001E-4</c:v>
                </c:pt>
                <c:pt idx="24339">
                  <c:v>3.4285309999999999E-4</c:v>
                </c:pt>
                <c:pt idx="24340">
                  <c:v>3.4284689999999999E-4</c:v>
                </c:pt>
                <c:pt idx="24341">
                  <c:v>3.4275879999999998E-4</c:v>
                </c:pt>
                <c:pt idx="24342">
                  <c:v>3.4286530000000003E-4</c:v>
                </c:pt>
                <c:pt idx="24343">
                  <c:v>3.42825E-4</c:v>
                </c:pt>
                <c:pt idx="24344">
                  <c:v>3.4289990000000001E-4</c:v>
                </c:pt>
                <c:pt idx="24345">
                  <c:v>3.4291299999999997E-4</c:v>
                </c:pt>
                <c:pt idx="24346">
                  <c:v>3.428506E-4</c:v>
                </c:pt>
                <c:pt idx="24347">
                  <c:v>3.428374E-4</c:v>
                </c:pt>
                <c:pt idx="24348">
                  <c:v>3.4288130000000001E-4</c:v>
                </c:pt>
                <c:pt idx="24349">
                  <c:v>3.4294380000000001E-4</c:v>
                </c:pt>
                <c:pt idx="24350">
                  <c:v>3.428026E-4</c:v>
                </c:pt>
                <c:pt idx="24351">
                  <c:v>3.4284289999999998E-4</c:v>
                </c:pt>
                <c:pt idx="24352">
                  <c:v>3.4286890000000001E-4</c:v>
                </c:pt>
                <c:pt idx="24353">
                  <c:v>3.4288690000000002E-4</c:v>
                </c:pt>
                <c:pt idx="24354">
                  <c:v>3.4288469999999997E-4</c:v>
                </c:pt>
                <c:pt idx="24355">
                  <c:v>3.4292369999999999E-4</c:v>
                </c:pt>
                <c:pt idx="24356">
                  <c:v>3.4284449999999998E-4</c:v>
                </c:pt>
                <c:pt idx="24357">
                  <c:v>3.4279839999999998E-4</c:v>
                </c:pt>
                <c:pt idx="24358">
                  <c:v>3.4287219999999999E-4</c:v>
                </c:pt>
                <c:pt idx="24359">
                  <c:v>3.427897E-4</c:v>
                </c:pt>
                <c:pt idx="24360">
                  <c:v>3.4284099999999998E-4</c:v>
                </c:pt>
                <c:pt idx="24361">
                  <c:v>3.4278560000000001E-4</c:v>
                </c:pt>
                <c:pt idx="24362">
                  <c:v>3.4284199999999999E-4</c:v>
                </c:pt>
                <c:pt idx="24363">
                  <c:v>3.4282090000000001E-4</c:v>
                </c:pt>
                <c:pt idx="24364">
                  <c:v>3.4272749999999998E-4</c:v>
                </c:pt>
                <c:pt idx="24365">
                  <c:v>3.427948E-4</c:v>
                </c:pt>
                <c:pt idx="24366">
                  <c:v>3.4275160000000001E-4</c:v>
                </c:pt>
                <c:pt idx="24367">
                  <c:v>3.4277629999999998E-4</c:v>
                </c:pt>
                <c:pt idx="24368">
                  <c:v>3.426913E-4</c:v>
                </c:pt>
                <c:pt idx="24369">
                  <c:v>3.4275510000000001E-4</c:v>
                </c:pt>
                <c:pt idx="24370">
                  <c:v>3.4274179999999998E-4</c:v>
                </c:pt>
                <c:pt idx="24371">
                  <c:v>3.427285E-4</c:v>
                </c:pt>
                <c:pt idx="24372">
                  <c:v>3.427592E-4</c:v>
                </c:pt>
                <c:pt idx="24373">
                  <c:v>3.4279690000000001E-4</c:v>
                </c:pt>
                <c:pt idx="24374">
                  <c:v>3.4274199999999999E-4</c:v>
                </c:pt>
                <c:pt idx="24375">
                  <c:v>3.4279349999999999E-4</c:v>
                </c:pt>
                <c:pt idx="24376">
                  <c:v>3.4281019999999999E-4</c:v>
                </c:pt>
                <c:pt idx="24377">
                  <c:v>3.4285810000000001E-4</c:v>
                </c:pt>
                <c:pt idx="24378">
                  <c:v>3.4280219999999998E-4</c:v>
                </c:pt>
                <c:pt idx="24379">
                  <c:v>3.426611E-4</c:v>
                </c:pt>
                <c:pt idx="24380">
                  <c:v>3.4300539999999999E-4</c:v>
                </c:pt>
                <c:pt idx="24381">
                  <c:v>3.4302699999999998E-4</c:v>
                </c:pt>
                <c:pt idx="24382">
                  <c:v>3.4284019999999998E-4</c:v>
                </c:pt>
                <c:pt idx="24383">
                  <c:v>3.428754E-4</c:v>
                </c:pt>
                <c:pt idx="24384">
                  <c:v>3.4288100000000001E-4</c:v>
                </c:pt>
                <c:pt idx="24385">
                  <c:v>3.428452E-4</c:v>
                </c:pt>
                <c:pt idx="24386">
                  <c:v>3.4291909999999999E-4</c:v>
                </c:pt>
                <c:pt idx="24387">
                  <c:v>3.4287519999999999E-4</c:v>
                </c:pt>
                <c:pt idx="24388">
                  <c:v>3.4283669999999998E-4</c:v>
                </c:pt>
                <c:pt idx="24389">
                  <c:v>3.4292740000000001E-4</c:v>
                </c:pt>
                <c:pt idx="24390">
                  <c:v>3.4283270000000002E-4</c:v>
                </c:pt>
                <c:pt idx="24391">
                  <c:v>3.4280999999999998E-4</c:v>
                </c:pt>
                <c:pt idx="24392">
                  <c:v>3.4283909999999998E-4</c:v>
                </c:pt>
                <c:pt idx="24393">
                  <c:v>3.4281559999999999E-4</c:v>
                </c:pt>
                <c:pt idx="24394">
                  <c:v>3.4280470000000001E-4</c:v>
                </c:pt>
                <c:pt idx="24395">
                  <c:v>3.4280410000000003E-4</c:v>
                </c:pt>
                <c:pt idx="24396">
                  <c:v>3.4284920000000001E-4</c:v>
                </c:pt>
                <c:pt idx="24397">
                  <c:v>3.4277800000000002E-4</c:v>
                </c:pt>
                <c:pt idx="24398">
                  <c:v>3.428374E-4</c:v>
                </c:pt>
                <c:pt idx="24399">
                  <c:v>3.4278040000000002E-4</c:v>
                </c:pt>
                <c:pt idx="24400">
                  <c:v>3.4268569999999998E-4</c:v>
                </c:pt>
                <c:pt idx="24401">
                  <c:v>3.4276910000000002E-4</c:v>
                </c:pt>
                <c:pt idx="24402">
                  <c:v>3.4260220000000002E-4</c:v>
                </c:pt>
                <c:pt idx="24403">
                  <c:v>3.426732E-4</c:v>
                </c:pt>
                <c:pt idx="24404">
                  <c:v>3.427169E-4</c:v>
                </c:pt>
                <c:pt idx="24405">
                  <c:v>3.428029E-4</c:v>
                </c:pt>
                <c:pt idx="24406">
                  <c:v>3.4274989999999998E-4</c:v>
                </c:pt>
                <c:pt idx="24407">
                  <c:v>3.426894E-4</c:v>
                </c:pt>
                <c:pt idx="24408">
                  <c:v>3.4280189999999998E-4</c:v>
                </c:pt>
                <c:pt idx="24409">
                  <c:v>3.4274579999999999E-4</c:v>
                </c:pt>
                <c:pt idx="24410">
                  <c:v>3.4270760000000003E-4</c:v>
                </c:pt>
                <c:pt idx="24411">
                  <c:v>3.4281099999999999E-4</c:v>
                </c:pt>
                <c:pt idx="24412">
                  <c:v>3.427104E-4</c:v>
                </c:pt>
                <c:pt idx="24413">
                  <c:v>3.42708E-4</c:v>
                </c:pt>
                <c:pt idx="24414">
                  <c:v>3.426754E-4</c:v>
                </c:pt>
                <c:pt idx="24415">
                  <c:v>3.4261360000000001E-4</c:v>
                </c:pt>
                <c:pt idx="24416">
                  <c:v>3.4263730000000001E-4</c:v>
                </c:pt>
                <c:pt idx="24417">
                  <c:v>3.4254290000000002E-4</c:v>
                </c:pt>
                <c:pt idx="24418">
                  <c:v>3.4261300000000002E-4</c:v>
                </c:pt>
                <c:pt idx="24419">
                  <c:v>3.4247500000000002E-4</c:v>
                </c:pt>
                <c:pt idx="24420">
                  <c:v>3.4245489999999999E-4</c:v>
                </c:pt>
                <c:pt idx="24421">
                  <c:v>3.424468E-4</c:v>
                </c:pt>
                <c:pt idx="24422">
                  <c:v>3.4245640000000002E-4</c:v>
                </c:pt>
                <c:pt idx="24423">
                  <c:v>3.4250809999999997E-4</c:v>
                </c:pt>
                <c:pt idx="24424">
                  <c:v>3.425239E-4</c:v>
                </c:pt>
                <c:pt idx="24425">
                  <c:v>3.4255249999999999E-4</c:v>
                </c:pt>
                <c:pt idx="24426">
                  <c:v>3.425398E-4</c:v>
                </c:pt>
                <c:pt idx="24427">
                  <c:v>3.4323809999999998E-4</c:v>
                </c:pt>
                <c:pt idx="24428">
                  <c:v>3.4348339999999998E-4</c:v>
                </c:pt>
                <c:pt idx="24429">
                  <c:v>3.4365719999999999E-4</c:v>
                </c:pt>
                <c:pt idx="24430">
                  <c:v>3.4392690000000002E-4</c:v>
                </c:pt>
                <c:pt idx="24431">
                  <c:v>3.4416589999999999E-4</c:v>
                </c:pt>
                <c:pt idx="24432">
                  <c:v>3.4425900000000003E-4</c:v>
                </c:pt>
                <c:pt idx="24433">
                  <c:v>3.4444279999999998E-4</c:v>
                </c:pt>
                <c:pt idx="24434">
                  <c:v>3.4463849999999998E-4</c:v>
                </c:pt>
                <c:pt idx="24435">
                  <c:v>3.4810759999999999E-4</c:v>
                </c:pt>
                <c:pt idx="24436">
                  <c:v>3.4832569999999999E-4</c:v>
                </c:pt>
                <c:pt idx="24437">
                  <c:v>3.4847449999999999E-4</c:v>
                </c:pt>
                <c:pt idx="24438">
                  <c:v>3.4839730000000001E-4</c:v>
                </c:pt>
                <c:pt idx="24439">
                  <c:v>3.484739E-4</c:v>
                </c:pt>
                <c:pt idx="24440">
                  <c:v>3.4891810000000002E-4</c:v>
                </c:pt>
                <c:pt idx="24441">
                  <c:v>3.4935260000000003E-4</c:v>
                </c:pt>
                <c:pt idx="24442">
                  <c:v>3.496784E-4</c:v>
                </c:pt>
                <c:pt idx="24443">
                  <c:v>3.5007369999999998E-4</c:v>
                </c:pt>
                <c:pt idx="24444">
                  <c:v>3.5036369999999999E-4</c:v>
                </c:pt>
                <c:pt idx="24445">
                  <c:v>3.5060469999999999E-4</c:v>
                </c:pt>
                <c:pt idx="24446">
                  <c:v>3.5472020000000001E-4</c:v>
                </c:pt>
                <c:pt idx="24447">
                  <c:v>3.5510959999999998E-4</c:v>
                </c:pt>
                <c:pt idx="24448">
                  <c:v>3.5533469999999998E-4</c:v>
                </c:pt>
                <c:pt idx="24449">
                  <c:v>3.556058E-4</c:v>
                </c:pt>
                <c:pt idx="24450">
                  <c:v>3.55729E-4</c:v>
                </c:pt>
                <c:pt idx="24451">
                  <c:v>3.5598120000000002E-4</c:v>
                </c:pt>
                <c:pt idx="24452">
                  <c:v>3.5594959999999998E-4</c:v>
                </c:pt>
                <c:pt idx="24453">
                  <c:v>3.5599809999999998E-4</c:v>
                </c:pt>
                <c:pt idx="24454">
                  <c:v>3.5595769999999997E-4</c:v>
                </c:pt>
                <c:pt idx="24455">
                  <c:v>3.5595009999999999E-4</c:v>
                </c:pt>
                <c:pt idx="24456">
                  <c:v>3.560843E-4</c:v>
                </c:pt>
                <c:pt idx="24457">
                  <c:v>3.6014070000000003E-4</c:v>
                </c:pt>
                <c:pt idx="24458">
                  <c:v>3.6036709999999998E-4</c:v>
                </c:pt>
                <c:pt idx="24459">
                  <c:v>3.6039390000000001E-4</c:v>
                </c:pt>
                <c:pt idx="24460">
                  <c:v>3.607762E-4</c:v>
                </c:pt>
                <c:pt idx="24461">
                  <c:v>3.6100420000000002E-4</c:v>
                </c:pt>
                <c:pt idx="24462">
                  <c:v>3.6098400000000001E-4</c:v>
                </c:pt>
                <c:pt idx="24463">
                  <c:v>3.6125159999999998E-4</c:v>
                </c:pt>
                <c:pt idx="24464">
                  <c:v>3.6125639999999999E-4</c:v>
                </c:pt>
                <c:pt idx="24465">
                  <c:v>3.6153120000000002E-4</c:v>
                </c:pt>
                <c:pt idx="24466">
                  <c:v>3.618114E-4</c:v>
                </c:pt>
                <c:pt idx="24467">
                  <c:v>3.6217749999999999E-4</c:v>
                </c:pt>
                <c:pt idx="24468">
                  <c:v>3.6669330000000001E-4</c:v>
                </c:pt>
                <c:pt idx="24469">
                  <c:v>3.6708280000000002E-4</c:v>
                </c:pt>
                <c:pt idx="24470">
                  <c:v>3.6736469999999998E-4</c:v>
                </c:pt>
                <c:pt idx="24471">
                  <c:v>4.8879429999999996E-4</c:v>
                </c:pt>
                <c:pt idx="24472">
                  <c:v>-2.1973689999999999E-5</c:v>
                </c:pt>
                <c:pt idx="24473">
                  <c:v>-2.173838E-5</c:v>
                </c:pt>
                <c:pt idx="24474">
                  <c:v>-2.173838E-5</c:v>
                </c:pt>
                <c:pt idx="24475">
                  <c:v>-2.164626E-5</c:v>
                </c:pt>
                <c:pt idx="24476">
                  <c:v>-2.1583219999999998E-5</c:v>
                </c:pt>
                <c:pt idx="24477">
                  <c:v>-2.1523790000000001E-5</c:v>
                </c:pt>
                <c:pt idx="24478">
                  <c:v>-2.1488090000000001E-5</c:v>
                </c:pt>
                <c:pt idx="24479">
                  <c:v>-2.1453270000000001E-5</c:v>
                </c:pt>
                <c:pt idx="24480">
                  <c:v>-2.1453270000000001E-5</c:v>
                </c:pt>
                <c:pt idx="24481">
                  <c:v>-1.6582300000000001E-12</c:v>
                </c:pt>
                <c:pt idx="24482">
                  <c:v>-3.5654379999999999E-13</c:v>
                </c:pt>
                <c:pt idx="24483">
                  <c:v>1.2758949999999999E-11</c:v>
                </c:pt>
                <c:pt idx="24484">
                  <c:v>-7.2292469999999996E-12</c:v>
                </c:pt>
                <c:pt idx="24485">
                  <c:v>-1.066834E-11</c:v>
                </c:pt>
                <c:pt idx="24486">
                  <c:v>-5.4012119999999997E-12</c:v>
                </c:pt>
                <c:pt idx="24487">
                  <c:v>-8.0068149999999999E-12</c:v>
                </c:pt>
                <c:pt idx="24488">
                  <c:v>-3.2998749999999998E-12</c:v>
                </c:pt>
                <c:pt idx="24489">
                  <c:v>-1.9866409999999999E-12</c:v>
                </c:pt>
                <c:pt idx="24490">
                  <c:v>-2.3748209999999999E-11</c:v>
                </c:pt>
                <c:pt idx="24491">
                  <c:v>-1.0638110000000001E-12</c:v>
                </c:pt>
                <c:pt idx="24492">
                  <c:v>2.9277770000000002E-12</c:v>
                </c:pt>
                <c:pt idx="24493">
                  <c:v>-3.6890219999999998E-13</c:v>
                </c:pt>
                <c:pt idx="24494">
                  <c:v>3.9177430000000003E-12</c:v>
                </c:pt>
                <c:pt idx="24495">
                  <c:v>-2.4428890000000001E-12</c:v>
                </c:pt>
                <c:pt idx="24496">
                  <c:v>-7.877759E-12</c:v>
                </c:pt>
                <c:pt idx="24497">
                  <c:v>9.8674730000000007E-13</c:v>
                </c:pt>
                <c:pt idx="24498">
                  <c:v>-2.9150999999999999E-13</c:v>
                </c:pt>
                <c:pt idx="24499">
                  <c:v>3.5279150000000001E-12</c:v>
                </c:pt>
                <c:pt idx="24500">
                  <c:v>1.7338399999999999E-11</c:v>
                </c:pt>
                <c:pt idx="24501">
                  <c:v>3.9876430000000003E-12</c:v>
                </c:pt>
                <c:pt idx="24502">
                  <c:v>4.1910670000000001E-12</c:v>
                </c:pt>
                <c:pt idx="24503">
                  <c:v>5.6046960000000003E-12</c:v>
                </c:pt>
                <c:pt idx="24504">
                  <c:v>-1.141202E-12</c:v>
                </c:pt>
                <c:pt idx="24505">
                  <c:v>8.8584600000000002E-13</c:v>
                </c:pt>
                <c:pt idx="24506">
                  <c:v>-1.0538830000000001E-12</c:v>
                </c:pt>
                <c:pt idx="24507">
                  <c:v>5.0615009999999998E-13</c:v>
                </c:pt>
                <c:pt idx="24508">
                  <c:v>7.1423320000000001E-13</c:v>
                </c:pt>
                <c:pt idx="24509">
                  <c:v>9.1542669999999998E-12</c:v>
                </c:pt>
                <c:pt idx="24510">
                  <c:v>-2.8132359999999999E-12</c:v>
                </c:pt>
                <c:pt idx="24511">
                  <c:v>-2.862062E-12</c:v>
                </c:pt>
                <c:pt idx="24512">
                  <c:v>4.6684310000000003E-13</c:v>
                </c:pt>
                <c:pt idx="24513">
                  <c:v>1.6150580000000001E-13</c:v>
                </c:pt>
                <c:pt idx="24514">
                  <c:v>-3.9698640000000001E-12</c:v>
                </c:pt>
                <c:pt idx="24515">
                  <c:v>-1.32354E-12</c:v>
                </c:pt>
                <c:pt idx="24516">
                  <c:v>-3.0144160000000001E-12</c:v>
                </c:pt>
                <c:pt idx="24517">
                  <c:v>7.3240670000000006E-12</c:v>
                </c:pt>
                <c:pt idx="24518">
                  <c:v>5.2406019999999996E-12</c:v>
                </c:pt>
                <c:pt idx="24519">
                  <c:v>8.5719629999999999E-12</c:v>
                </c:pt>
                <c:pt idx="24520">
                  <c:v>-2.8685040000000001E-13</c:v>
                </c:pt>
                <c:pt idx="24521">
                  <c:v>3.2051539999999998E-12</c:v>
                </c:pt>
                <c:pt idx="24522">
                  <c:v>2.143666E-12</c:v>
                </c:pt>
                <c:pt idx="24523">
                  <c:v>-3.3422179999999999E-12</c:v>
                </c:pt>
                <c:pt idx="24524">
                  <c:v>-3.3422179999999999E-12</c:v>
                </c:pt>
                <c:pt idx="24525">
                  <c:v>-2.3889989999999998E-12</c:v>
                </c:pt>
                <c:pt idx="24526">
                  <c:v>-6.3511490000000001E-13</c:v>
                </c:pt>
                <c:pt idx="24527">
                  <c:v>-8.022415E-12</c:v>
                </c:pt>
                <c:pt idx="24528">
                  <c:v>1.1755820000000001E-12</c:v>
                </c:pt>
                <c:pt idx="24529">
                  <c:v>6.5669920000000001E-14</c:v>
                </c:pt>
                <c:pt idx="24530">
                  <c:v>-7.8341589999999996E-13</c:v>
                </c:pt>
                <c:pt idx="24531">
                  <c:v>1.163628E-12</c:v>
                </c:pt>
                <c:pt idx="24532">
                  <c:v>-1.2760910000000001E-13</c:v>
                </c:pt>
                <c:pt idx="24533">
                  <c:v>-2.5484E-13</c:v>
                </c:pt>
                <c:pt idx="24534">
                  <c:v>-4.6007089999999999E-13</c:v>
                </c:pt>
                <c:pt idx="24535">
                  <c:v>-1.1780749999999999E-12</c:v>
                </c:pt>
                <c:pt idx="24536">
                  <c:v>-1.6934410000000001E-13</c:v>
                </c:pt>
                <c:pt idx="24537">
                  <c:v>-1.1788439999999999E-13</c:v>
                </c:pt>
                <c:pt idx="24538">
                  <c:v>-4.3126000000000002E-14</c:v>
                </c:pt>
                <c:pt idx="24539">
                  <c:v>-4.3126000000000002E-14</c:v>
                </c:pt>
                <c:pt idx="24540">
                  <c:v>-5.3462650000000001E-13</c:v>
                </c:pt>
                <c:pt idx="24541">
                  <c:v>3.8235359999999999E-13</c:v>
                </c:pt>
                <c:pt idx="24542">
                  <c:v>9.889839E-14</c:v>
                </c:pt>
                <c:pt idx="24543">
                  <c:v>5.7665909999999997E-13</c:v>
                </c:pt>
                <c:pt idx="24544">
                  <c:v>-6.2093299999999998E-13</c:v>
                </c:pt>
                <c:pt idx="24545">
                  <c:v>-2.453626E-12</c:v>
                </c:pt>
                <c:pt idx="24546">
                  <c:v>1.6342970000000001E-12</c:v>
                </c:pt>
                <c:pt idx="24547">
                  <c:v>1.0564459999999999E-12</c:v>
                </c:pt>
                <c:pt idx="24548">
                  <c:v>-5.9941550000000006E-14</c:v>
                </c:pt>
                <c:pt idx="24549">
                  <c:v>-1.56783E-13</c:v>
                </c:pt>
                <c:pt idx="24550">
                  <c:v>-5.3888120000000001E-13</c:v>
                </c:pt>
                <c:pt idx="24551">
                  <c:v>-9.3191969999999996E-13</c:v>
                </c:pt>
                <c:pt idx="24552">
                  <c:v>-1.3164489999999999E-12</c:v>
                </c:pt>
                <c:pt idx="24553">
                  <c:v>2.7555560000000001E-12</c:v>
                </c:pt>
                <c:pt idx="24554">
                  <c:v>-8.0438870000000003E-12</c:v>
                </c:pt>
                <c:pt idx="24555">
                  <c:v>-1.053644E-11</c:v>
                </c:pt>
                <c:pt idx="24556">
                  <c:v>4.6566700000000002E-12</c:v>
                </c:pt>
                <c:pt idx="24557">
                  <c:v>3.2618860000000001E-12</c:v>
                </c:pt>
                <c:pt idx="24558">
                  <c:v>-2.4912530000000001E-11</c:v>
                </c:pt>
                <c:pt idx="24559">
                  <c:v>-7.4755609999999997E-13</c:v>
                </c:pt>
                <c:pt idx="24560">
                  <c:v>4.797893E-12</c:v>
                </c:pt>
                <c:pt idx="24561">
                  <c:v>5.6851320000000004E-12</c:v>
                </c:pt>
                <c:pt idx="24562">
                  <c:v>-6.3754599999999996E-13</c:v>
                </c:pt>
                <c:pt idx="24563">
                  <c:v>6.6499830000000002E-13</c:v>
                </c:pt>
                <c:pt idx="24564">
                  <c:v>1.1127720000000001E-12</c:v>
                </c:pt>
                <c:pt idx="24565">
                  <c:v>6.3805080000000005E-13</c:v>
                </c:pt>
                <c:pt idx="24566">
                  <c:v>8.2834410000000003E-12</c:v>
                </c:pt>
                <c:pt idx="24567">
                  <c:v>-2.8871849999999999E-12</c:v>
                </c:pt>
                <c:pt idx="24568">
                  <c:v>4.9263480000000004E-12</c:v>
                </c:pt>
                <c:pt idx="24569">
                  <c:v>1.323165E-11</c:v>
                </c:pt>
                <c:pt idx="24570">
                  <c:v>8.9800220000000007E-12</c:v>
                </c:pt>
                <c:pt idx="24571">
                  <c:v>2.4923699999999999E-13</c:v>
                </c:pt>
                <c:pt idx="24572">
                  <c:v>-3.5741909999999999E-12</c:v>
                </c:pt>
                <c:pt idx="24573">
                  <c:v>1.1757849999999999E-12</c:v>
                </c:pt>
                <c:pt idx="24574">
                  <c:v>4.352355E-13</c:v>
                </c:pt>
                <c:pt idx="24575">
                  <c:v>-2.8097500000000002E-13</c:v>
                </c:pt>
                <c:pt idx="24576">
                  <c:v>-1.334683E-12</c:v>
                </c:pt>
                <c:pt idx="24577">
                  <c:v>-1.9850190000000002E-12</c:v>
                </c:pt>
                <c:pt idx="24578">
                  <c:v>3.029894E-12</c:v>
                </c:pt>
                <c:pt idx="24579">
                  <c:v>5.7635419999999998E-12</c:v>
                </c:pt>
                <c:pt idx="24580">
                  <c:v>-1.5275549999999999E-12</c:v>
                </c:pt>
                <c:pt idx="24581">
                  <c:v>-8.5468780000000006E-14</c:v>
                </c:pt>
                <c:pt idx="24582">
                  <c:v>-1.5636010000000001E-11</c:v>
                </c:pt>
                <c:pt idx="24583">
                  <c:v>1.211626E-11</c:v>
                </c:pt>
                <c:pt idx="24584">
                  <c:v>-1.927684E-12</c:v>
                </c:pt>
                <c:pt idx="24585">
                  <c:v>-4.059005E-12</c:v>
                </c:pt>
                <c:pt idx="24586">
                  <c:v>4.8224159999999999E-13</c:v>
                </c:pt>
                <c:pt idx="24587">
                  <c:v>-5.8376070000000001E-12</c:v>
                </c:pt>
                <c:pt idx="24588">
                  <c:v>-3.1619070000000001E-12</c:v>
                </c:pt>
                <c:pt idx="24589">
                  <c:v>3.5212290000000002E-12</c:v>
                </c:pt>
                <c:pt idx="24590">
                  <c:v>-3.238836E-14</c:v>
                </c:pt>
                <c:pt idx="24591">
                  <c:v>7.1848799999999996E-13</c:v>
                </c:pt>
                <c:pt idx="24592">
                  <c:v>-2.9145350000000002E-12</c:v>
                </c:pt>
                <c:pt idx="24593">
                  <c:v>9.3723180000000001E-11</c:v>
                </c:pt>
                <c:pt idx="24594">
                  <c:v>-7.8644550000000002E-11</c:v>
                </c:pt>
                <c:pt idx="24595">
                  <c:v>-3.0405960000000002E-11</c:v>
                </c:pt>
                <c:pt idx="24596">
                  <c:v>1.144095E-11</c:v>
                </c:pt>
                <c:pt idx="24597">
                  <c:v>-2.0111380000000001E-11</c:v>
                </c:pt>
                <c:pt idx="24598">
                  <c:v>-1.3552300000000001E-11</c:v>
                </c:pt>
                <c:pt idx="24599">
                  <c:v>-3.2721189999999998E-12</c:v>
                </c:pt>
                <c:pt idx="24600">
                  <c:v>2.0867319999999999E-12</c:v>
                </c:pt>
                <c:pt idx="24601">
                  <c:v>5.3173910000000004E-12</c:v>
                </c:pt>
                <c:pt idx="24602">
                  <c:v>-1.398096E-12</c:v>
                </c:pt>
                <c:pt idx="24603">
                  <c:v>1.10021E-12</c:v>
                </c:pt>
                <c:pt idx="24604">
                  <c:v>5.7657730000000001E-12</c:v>
                </c:pt>
                <c:pt idx="24605">
                  <c:v>-8.6445479999999996E-13</c:v>
                </c:pt>
                <c:pt idx="24606">
                  <c:v>-1.264786E-12</c:v>
                </c:pt>
                <c:pt idx="24607">
                  <c:v>1.2138840000000001E-13</c:v>
                </c:pt>
                <c:pt idx="24608">
                  <c:v>5.5558739999999997E-13</c:v>
                </c:pt>
                <c:pt idx="24609">
                  <c:v>6.7148180000000001E-13</c:v>
                </c:pt>
                <c:pt idx="24610">
                  <c:v>3.0373980000000001E-13</c:v>
                </c:pt>
                <c:pt idx="24611">
                  <c:v>2.7274010000000001E-13</c:v>
                </c:pt>
                <c:pt idx="24612">
                  <c:v>2.9198829999999998E-13</c:v>
                </c:pt>
                <c:pt idx="24613">
                  <c:v>2.3464889999999999E-13</c:v>
                </c:pt>
                <c:pt idx="24614">
                  <c:v>-1.1828959999999999E-13</c:v>
                </c:pt>
                <c:pt idx="24615">
                  <c:v>-1.9264269999999999E-13</c:v>
                </c:pt>
                <c:pt idx="24616">
                  <c:v>-2.2748939999999998E-13</c:v>
                </c:pt>
                <c:pt idx="24617">
                  <c:v>-1.519207E-13</c:v>
                </c:pt>
                <c:pt idx="24618">
                  <c:v>-3.5006070000000003E-13</c:v>
                </c:pt>
                <c:pt idx="24619">
                  <c:v>-3.695099E-13</c:v>
                </c:pt>
                <c:pt idx="24620">
                  <c:v>-3.695099E-13</c:v>
                </c:pt>
                <c:pt idx="24621">
                  <c:v>-4.7688640000000004E-13</c:v>
                </c:pt>
                <c:pt idx="24622">
                  <c:v>-5.7838740000000004E-13</c:v>
                </c:pt>
                <c:pt idx="24623">
                  <c:v>-3.9868400000000001E-13</c:v>
                </c:pt>
                <c:pt idx="24624">
                  <c:v>-5.392863E-13</c:v>
                </c:pt>
                <c:pt idx="24625">
                  <c:v>-3.6221639999999999E-13</c:v>
                </c:pt>
                <c:pt idx="24626">
                  <c:v>-3.522892E-13</c:v>
                </c:pt>
                <c:pt idx="24627">
                  <c:v>-1.159842E-12</c:v>
                </c:pt>
                <c:pt idx="24628">
                  <c:v>-1.092579E-12</c:v>
                </c:pt>
                <c:pt idx="24629">
                  <c:v>-1.17767E-12</c:v>
                </c:pt>
                <c:pt idx="24630">
                  <c:v>-9.5663659999999991E-13</c:v>
                </c:pt>
                <c:pt idx="24631">
                  <c:v>-1.0194409999999999E-12</c:v>
                </c:pt>
                <c:pt idx="24632">
                  <c:v>-8.4966529999999997E-13</c:v>
                </c:pt>
                <c:pt idx="24633">
                  <c:v>-9.5116629999999996E-13</c:v>
                </c:pt>
                <c:pt idx="24634">
                  <c:v>-7.3965489999999998E-13</c:v>
                </c:pt>
                <c:pt idx="24635">
                  <c:v>-6.6287060000000003E-13</c:v>
                </c:pt>
                <c:pt idx="24636">
                  <c:v>-5.5833060000000005E-13</c:v>
                </c:pt>
                <c:pt idx="24637">
                  <c:v>-6.9163949999999998E-13</c:v>
                </c:pt>
                <c:pt idx="24638">
                  <c:v>-2.078375E-13</c:v>
                </c:pt>
                <c:pt idx="24639">
                  <c:v>-1.952765E-13</c:v>
                </c:pt>
                <c:pt idx="24640">
                  <c:v>-1.259883E-13</c:v>
                </c:pt>
                <c:pt idx="24641">
                  <c:v>4.210527E-13</c:v>
                </c:pt>
                <c:pt idx="24642">
                  <c:v>-5.8726020000000003E-14</c:v>
                </c:pt>
                <c:pt idx="24643">
                  <c:v>-1.035E-13</c:v>
                </c:pt>
                <c:pt idx="24644">
                  <c:v>-1.7562450000000001E-13</c:v>
                </c:pt>
                <c:pt idx="24645">
                  <c:v>-7.1489650000000006E-14</c:v>
                </c:pt>
                <c:pt idx="24646">
                  <c:v>-6.5209120000000001E-14</c:v>
                </c:pt>
                <c:pt idx="24647">
                  <c:v>-1.4807130000000001E-13</c:v>
                </c:pt>
                <c:pt idx="24648">
                  <c:v>4.3788140000000002E-14</c:v>
                </c:pt>
                <c:pt idx="24649">
                  <c:v>1.141949E-12</c:v>
                </c:pt>
                <c:pt idx="24650">
                  <c:v>9.826952000000001E-13</c:v>
                </c:pt>
                <c:pt idx="24651">
                  <c:v>8.3823229999999997E-13</c:v>
                </c:pt>
                <c:pt idx="24652">
                  <c:v>7.6833090000000003E-13</c:v>
                </c:pt>
                <c:pt idx="24653">
                  <c:v>1.362999E-12</c:v>
                </c:pt>
                <c:pt idx="24654">
                  <c:v>6.6661930000000004E-13</c:v>
                </c:pt>
                <c:pt idx="24655">
                  <c:v>6.9883459999999999E-13</c:v>
                </c:pt>
                <c:pt idx="24656">
                  <c:v>5.507249E-13</c:v>
                </c:pt>
                <c:pt idx="24657">
                  <c:v>7.9163140000000003E-13</c:v>
                </c:pt>
                <c:pt idx="24658">
                  <c:v>6.1677639999999996E-13</c:v>
                </c:pt>
                <c:pt idx="24659">
                  <c:v>4.8224159999999999E-13</c:v>
                </c:pt>
                <c:pt idx="24660">
                  <c:v>1.548195E-13</c:v>
                </c:pt>
                <c:pt idx="24661">
                  <c:v>3.9288950000000002E-13</c:v>
                </c:pt>
                <c:pt idx="24662">
                  <c:v>8.2689379999999997E-14</c:v>
                </c:pt>
                <c:pt idx="24663">
                  <c:v>1.677867E-13</c:v>
                </c:pt>
                <c:pt idx="24664">
                  <c:v>1.05057E-12</c:v>
                </c:pt>
                <c:pt idx="24665">
                  <c:v>-1.127223E-12</c:v>
                </c:pt>
                <c:pt idx="24666">
                  <c:v>-5.9155649999999995E-13</c:v>
                </c:pt>
                <c:pt idx="24667">
                  <c:v>1.045716E-13</c:v>
                </c:pt>
                <c:pt idx="24668">
                  <c:v>-9.6291699999999999E-13</c:v>
                </c:pt>
                <c:pt idx="24669">
                  <c:v>4.4516339999999999E-13</c:v>
                </c:pt>
                <c:pt idx="24670">
                  <c:v>6.779653E-13</c:v>
                </c:pt>
                <c:pt idx="24671">
                  <c:v>2.6461460000000001E-12</c:v>
                </c:pt>
                <c:pt idx="24672">
                  <c:v>-4.979405E-12</c:v>
                </c:pt>
                <c:pt idx="24673">
                  <c:v>9.8755769999999997E-13</c:v>
                </c:pt>
                <c:pt idx="24674">
                  <c:v>8.2729099999999997E-13</c:v>
                </c:pt>
                <c:pt idx="24675">
                  <c:v>-2.671984E-13</c:v>
                </c:pt>
                <c:pt idx="24676">
                  <c:v>5.9651529999999998E-13</c:v>
                </c:pt>
                <c:pt idx="24677">
                  <c:v>-2.4878649999999999E-12</c:v>
                </c:pt>
                <c:pt idx="24678">
                  <c:v>7.794747E-13</c:v>
                </c:pt>
                <c:pt idx="24679">
                  <c:v>5.4910380000000003E-13</c:v>
                </c:pt>
                <c:pt idx="24680">
                  <c:v>3.223802E-13</c:v>
                </c:pt>
                <c:pt idx="24681">
                  <c:v>8.8787190000000002E-13</c:v>
                </c:pt>
                <c:pt idx="24682">
                  <c:v>-1.128194E-13</c:v>
                </c:pt>
                <c:pt idx="24683">
                  <c:v>-2.102686E-13</c:v>
                </c:pt>
                <c:pt idx="24684">
                  <c:v>-1.365477E-12</c:v>
                </c:pt>
                <c:pt idx="24685">
                  <c:v>3.1326260000000001E-13</c:v>
                </c:pt>
                <c:pt idx="24686">
                  <c:v>-2.0722969999999999E-13</c:v>
                </c:pt>
                <c:pt idx="24687">
                  <c:v>4.398955E-13</c:v>
                </c:pt>
                <c:pt idx="24688">
                  <c:v>2.1985820000000001E-13</c:v>
                </c:pt>
                <c:pt idx="24689">
                  <c:v>8.9172990000000005E-14</c:v>
                </c:pt>
                <c:pt idx="24690">
                  <c:v>-3.355386E-12</c:v>
                </c:pt>
                <c:pt idx="24691">
                  <c:v>-1.7396169999999999E-14</c:v>
                </c:pt>
                <c:pt idx="24692">
                  <c:v>-4.4285019999999999E-13</c:v>
                </c:pt>
                <c:pt idx="24693">
                  <c:v>-7.8741270000000006E-15</c:v>
                </c:pt>
                <c:pt idx="24694">
                  <c:v>8.1108210000000001E-13</c:v>
                </c:pt>
                <c:pt idx="24695">
                  <c:v>2.1001040000000002E-12</c:v>
                </c:pt>
                <c:pt idx="24696">
                  <c:v>-1.7599330000000001E-12</c:v>
                </c:pt>
                <c:pt idx="24697">
                  <c:v>3.3974330000000001E-12</c:v>
                </c:pt>
                <c:pt idx="24698">
                  <c:v>-4.5693480000000002E-12</c:v>
                </c:pt>
                <c:pt idx="24699">
                  <c:v>-1.7595289999999999E-12</c:v>
                </c:pt>
                <c:pt idx="24700">
                  <c:v>-1.0632020000000001E-12</c:v>
                </c:pt>
                <c:pt idx="24701">
                  <c:v>-2.8825250000000002E-12</c:v>
                </c:pt>
                <c:pt idx="24702">
                  <c:v>-2.7185819999999999E-13</c:v>
                </c:pt>
                <c:pt idx="24703">
                  <c:v>-1.2830199999999999E-12</c:v>
                </c:pt>
                <c:pt idx="24704">
                  <c:v>-9.4792490000000007E-13</c:v>
                </c:pt>
                <c:pt idx="24705">
                  <c:v>-9.8439229999999992E-13</c:v>
                </c:pt>
                <c:pt idx="24706">
                  <c:v>-8.9909879999999999E-13</c:v>
                </c:pt>
                <c:pt idx="24707">
                  <c:v>-8.9970650000000001E-13</c:v>
                </c:pt>
                <c:pt idx="24708">
                  <c:v>-7.7288059999999998E-13</c:v>
                </c:pt>
                <c:pt idx="24709">
                  <c:v>-1.1156750000000001E-12</c:v>
                </c:pt>
                <c:pt idx="24710">
                  <c:v>-8.9687009999999995E-13</c:v>
                </c:pt>
                <c:pt idx="24711">
                  <c:v>-4.4467360000000002E-13</c:v>
                </c:pt>
                <c:pt idx="24712">
                  <c:v>-3.958476E-13</c:v>
                </c:pt>
                <c:pt idx="24713">
                  <c:v>1.1010210000000001E-12</c:v>
                </c:pt>
                <c:pt idx="24714">
                  <c:v>-5.7413309999999997E-13</c:v>
                </c:pt>
                <c:pt idx="24715">
                  <c:v>-6.2575400000000005E-14</c:v>
                </c:pt>
                <c:pt idx="24716">
                  <c:v>1.2347449999999999E-12</c:v>
                </c:pt>
                <c:pt idx="24717">
                  <c:v>-9.4630419999999992E-13</c:v>
                </c:pt>
                <c:pt idx="24718">
                  <c:v>-5.2287620000000002E-13</c:v>
                </c:pt>
                <c:pt idx="24719">
                  <c:v>2.0733590000000002E-12</c:v>
                </c:pt>
                <c:pt idx="24720">
                  <c:v>3.852705E-12</c:v>
                </c:pt>
                <c:pt idx="24721">
                  <c:v>-3.6687619999999998E-13</c:v>
                </c:pt>
                <c:pt idx="24722">
                  <c:v>-1.65114E-12</c:v>
                </c:pt>
                <c:pt idx="24723">
                  <c:v>-1.4384120000000001E-12</c:v>
                </c:pt>
                <c:pt idx="24724">
                  <c:v>-7.4877190000000004E-13</c:v>
                </c:pt>
                <c:pt idx="24725">
                  <c:v>-3.5087109999999998E-13</c:v>
                </c:pt>
                <c:pt idx="24726">
                  <c:v>4.7029690000000002E-14</c:v>
                </c:pt>
                <c:pt idx="24727">
                  <c:v>1.0862380000000001E-13</c:v>
                </c:pt>
                <c:pt idx="24728">
                  <c:v>1.5927699999999999E-13</c:v>
                </c:pt>
                <c:pt idx="24729">
                  <c:v>-1.705596E-13</c:v>
                </c:pt>
                <c:pt idx="24730">
                  <c:v>2.771976E-13</c:v>
                </c:pt>
                <c:pt idx="24731">
                  <c:v>6.1272420000000004E-13</c:v>
                </c:pt>
                <c:pt idx="24732">
                  <c:v>7.1220680000000002E-13</c:v>
                </c:pt>
                <c:pt idx="24733">
                  <c:v>1.9931240000000002E-12</c:v>
                </c:pt>
                <c:pt idx="24734">
                  <c:v>4.4692540000000001E-12</c:v>
                </c:pt>
                <c:pt idx="24735">
                  <c:v>-1.843202E-12</c:v>
                </c:pt>
                <c:pt idx="24736">
                  <c:v>-9.1348340000000001E-13</c:v>
                </c:pt>
                <c:pt idx="24737">
                  <c:v>2.0032559999999998E-12</c:v>
                </c:pt>
                <c:pt idx="24738">
                  <c:v>7.4421980000000002E-13</c:v>
                </c:pt>
                <c:pt idx="24739">
                  <c:v>8.6639539999999999E-13</c:v>
                </c:pt>
                <c:pt idx="24740">
                  <c:v>6.4291359999999999E-13</c:v>
                </c:pt>
                <c:pt idx="24741">
                  <c:v>1.6657109999999999E-13</c:v>
                </c:pt>
                <c:pt idx="24742">
                  <c:v>8.1676330000000003E-14</c:v>
                </c:pt>
                <c:pt idx="24743">
                  <c:v>7.0735239999999996E-14</c:v>
                </c:pt>
                <c:pt idx="24744">
                  <c:v>4.0788279999999998E-13</c:v>
                </c:pt>
                <c:pt idx="24745">
                  <c:v>4.9176449999999999E-13</c:v>
                </c:pt>
                <c:pt idx="24746">
                  <c:v>5.0270559999999997E-13</c:v>
                </c:pt>
                <c:pt idx="24747">
                  <c:v>1.0720549999999999E-13</c:v>
                </c:pt>
                <c:pt idx="24748">
                  <c:v>-6.0857469999999999E-13</c:v>
                </c:pt>
                <c:pt idx="24749">
                  <c:v>-7.4269400000000003E-13</c:v>
                </c:pt>
                <c:pt idx="24750">
                  <c:v>-6.5658989999999997E-13</c:v>
                </c:pt>
                <c:pt idx="24751">
                  <c:v>-7.6457459999999997E-13</c:v>
                </c:pt>
                <c:pt idx="24752">
                  <c:v>-6.6307330000000001E-13</c:v>
                </c:pt>
                <c:pt idx="24753">
                  <c:v>-6.9913520000000004E-13</c:v>
                </c:pt>
                <c:pt idx="24754">
                  <c:v>-7.3519790000000004E-13</c:v>
                </c:pt>
                <c:pt idx="24755">
                  <c:v>-7.3519790000000004E-13</c:v>
                </c:pt>
                <c:pt idx="24756">
                  <c:v>-8.6729140000000003E-13</c:v>
                </c:pt>
                <c:pt idx="24757">
                  <c:v>-9.4042860000000006E-13</c:v>
                </c:pt>
                <c:pt idx="24758">
                  <c:v>-8.7580030000000004E-13</c:v>
                </c:pt>
                <c:pt idx="24759">
                  <c:v>-1.0293689999999999E-12</c:v>
                </c:pt>
                <c:pt idx="24760">
                  <c:v>-9.023404E-13</c:v>
                </c:pt>
                <c:pt idx="24761">
                  <c:v>-8.2170630000000002E-13</c:v>
                </c:pt>
                <c:pt idx="24762">
                  <c:v>-9.4245429999999995E-13</c:v>
                </c:pt>
                <c:pt idx="24763">
                  <c:v>-7.5768610000000005E-13</c:v>
                </c:pt>
                <c:pt idx="24764">
                  <c:v>-8.3021579999999997E-13</c:v>
                </c:pt>
                <c:pt idx="24765">
                  <c:v>-3.5573349999999999E-13</c:v>
                </c:pt>
                <c:pt idx="24766">
                  <c:v>-1.751223E-12</c:v>
                </c:pt>
                <c:pt idx="24767">
                  <c:v>-2.220193E-13</c:v>
                </c:pt>
                <c:pt idx="24768">
                  <c:v>2.190764E-14</c:v>
                </c:pt>
                <c:pt idx="24769">
                  <c:v>-4.3839299999999998E-13</c:v>
                </c:pt>
                <c:pt idx="24770">
                  <c:v>-4.1347360000000001E-13</c:v>
                </c:pt>
                <c:pt idx="24771">
                  <c:v>1.076481E-14</c:v>
                </c:pt>
                <c:pt idx="24772">
                  <c:v>8.3499840000000001E-14</c:v>
                </c:pt>
                <c:pt idx="24773">
                  <c:v>1.2483280000000001E-13</c:v>
                </c:pt>
                <c:pt idx="24774">
                  <c:v>1.3091120000000001E-13</c:v>
                </c:pt>
                <c:pt idx="24775">
                  <c:v>2.3829600000000002E-13</c:v>
                </c:pt>
                <c:pt idx="24776">
                  <c:v>2.9543269999999998E-13</c:v>
                </c:pt>
                <c:pt idx="24777">
                  <c:v>-4.515201E-14</c:v>
                </c:pt>
                <c:pt idx="24778">
                  <c:v>2.4599520000000002E-13</c:v>
                </c:pt>
                <c:pt idx="24779">
                  <c:v>2.745636E-13</c:v>
                </c:pt>
                <c:pt idx="24780">
                  <c:v>7.9061810000000003E-13</c:v>
                </c:pt>
                <c:pt idx="24781">
                  <c:v>-5.8063430000000004E-16</c:v>
                </c:pt>
                <c:pt idx="24782">
                  <c:v>8.546437E-13</c:v>
                </c:pt>
                <c:pt idx="24783">
                  <c:v>7.4806940000000002E-13</c:v>
                </c:pt>
                <c:pt idx="24784">
                  <c:v>6.6925320000000003E-13</c:v>
                </c:pt>
                <c:pt idx="24785">
                  <c:v>4.7190840000000004E-13</c:v>
                </c:pt>
                <c:pt idx="24786">
                  <c:v>5.6045009999999996E-13</c:v>
                </c:pt>
                <c:pt idx="24787">
                  <c:v>3.1265479999999998E-13</c:v>
                </c:pt>
                <c:pt idx="24788">
                  <c:v>4.7879709999999998E-13</c:v>
                </c:pt>
                <c:pt idx="24789">
                  <c:v>2.948249E-13</c:v>
                </c:pt>
                <c:pt idx="24790">
                  <c:v>-8.2835049999999999E-14</c:v>
                </c:pt>
                <c:pt idx="24791">
                  <c:v>-7.7972760000000003E-14</c:v>
                </c:pt>
                <c:pt idx="24792">
                  <c:v>4.3807200000000001E-13</c:v>
                </c:pt>
                <c:pt idx="24793">
                  <c:v>-2.6334919999999998E-13</c:v>
                </c:pt>
                <c:pt idx="24794">
                  <c:v>-2.220193E-13</c:v>
                </c:pt>
                <c:pt idx="24795">
                  <c:v>-3.593803E-13</c:v>
                </c:pt>
                <c:pt idx="24796">
                  <c:v>-2.1999350000000001E-13</c:v>
                </c:pt>
                <c:pt idx="24797">
                  <c:v>-5.1659569999999998E-13</c:v>
                </c:pt>
                <c:pt idx="24798">
                  <c:v>-4.2947899999999998E-13</c:v>
                </c:pt>
                <c:pt idx="24799">
                  <c:v>-7.2567590000000005E-13</c:v>
                </c:pt>
                <c:pt idx="24800">
                  <c:v>-7.6214350000000002E-13</c:v>
                </c:pt>
                <c:pt idx="24801">
                  <c:v>-8.3386299999999996E-13</c:v>
                </c:pt>
                <c:pt idx="24802">
                  <c:v>-5.4556699999999995E-13</c:v>
                </c:pt>
                <c:pt idx="24803">
                  <c:v>-6.9569149999999999E-13</c:v>
                </c:pt>
                <c:pt idx="24804">
                  <c:v>-6.9569149999999999E-13</c:v>
                </c:pt>
                <c:pt idx="24805">
                  <c:v>-1.0751559999999999E-12</c:v>
                </c:pt>
                <c:pt idx="24806">
                  <c:v>-1.164907E-12</c:v>
                </c:pt>
                <c:pt idx="24807">
                  <c:v>-1.004855E-12</c:v>
                </c:pt>
                <c:pt idx="24808">
                  <c:v>-1.004855E-12</c:v>
                </c:pt>
                <c:pt idx="24809">
                  <c:v>-8.6060559999999999E-13</c:v>
                </c:pt>
                <c:pt idx="24810">
                  <c:v>-8.8532239999999998E-13</c:v>
                </c:pt>
                <c:pt idx="24811">
                  <c:v>-7.5788900000000004E-13</c:v>
                </c:pt>
                <c:pt idx="24812">
                  <c:v>-5.1963469999999996E-13</c:v>
                </c:pt>
                <c:pt idx="24813">
                  <c:v>1.8987150000000001E-13</c:v>
                </c:pt>
                <c:pt idx="24814">
                  <c:v>-7.7162420000000002E-14</c:v>
                </c:pt>
                <c:pt idx="24815">
                  <c:v>-3.7660110000000001E-13</c:v>
                </c:pt>
                <c:pt idx="24816">
                  <c:v>-8.8305269999999998E-14</c:v>
                </c:pt>
                <c:pt idx="24817">
                  <c:v>-6.932605E-13</c:v>
                </c:pt>
                <c:pt idx="24818">
                  <c:v>-3.412114E-12</c:v>
                </c:pt>
                <c:pt idx="24819">
                  <c:v>1.316399E-12</c:v>
                </c:pt>
                <c:pt idx="24820">
                  <c:v>-5.3807080000000001E-13</c:v>
                </c:pt>
                <c:pt idx="24821">
                  <c:v>-2.827984E-13</c:v>
                </c:pt>
                <c:pt idx="24822">
                  <c:v>4.0790840000000001E-15</c:v>
                </c:pt>
                <c:pt idx="24823">
                  <c:v>-1.099831E-13</c:v>
                </c:pt>
                <c:pt idx="24824">
                  <c:v>-7.837791E-14</c:v>
                </c:pt>
                <c:pt idx="24825">
                  <c:v>-4.2623730000000002E-13</c:v>
                </c:pt>
                <c:pt idx="24826">
                  <c:v>1.5019340000000001E-14</c:v>
                </c:pt>
                <c:pt idx="24827">
                  <c:v>2.4295600000000002E-13</c:v>
                </c:pt>
                <c:pt idx="24828">
                  <c:v>1.8845330000000001E-13</c:v>
                </c:pt>
                <c:pt idx="24829">
                  <c:v>-1.029572E-12</c:v>
                </c:pt>
                <c:pt idx="24830">
                  <c:v>1.076505E-12</c:v>
                </c:pt>
                <c:pt idx="24831">
                  <c:v>1.434732E-13</c:v>
                </c:pt>
                <c:pt idx="24832">
                  <c:v>9.1279360000000005E-13</c:v>
                </c:pt>
                <c:pt idx="24833">
                  <c:v>3.4547810000000002E-13</c:v>
                </c:pt>
                <c:pt idx="24834">
                  <c:v>-1.6613549999999999E-11</c:v>
                </c:pt>
                <c:pt idx="24835">
                  <c:v>-1.211873E-11</c:v>
                </c:pt>
                <c:pt idx="24836">
                  <c:v>7.4057299999999996E-13</c:v>
                </c:pt>
                <c:pt idx="24837">
                  <c:v>-2.4621350000000002E-12</c:v>
                </c:pt>
                <c:pt idx="24838">
                  <c:v>6.3420059999999997E-12</c:v>
                </c:pt>
                <c:pt idx="24839">
                  <c:v>-2.1857519999999999E-13</c:v>
                </c:pt>
                <c:pt idx="24840">
                  <c:v>4.5428119999999999E-13</c:v>
                </c:pt>
                <c:pt idx="24841">
                  <c:v>1.163231E-13</c:v>
                </c:pt>
                <c:pt idx="24842">
                  <c:v>1.221989E-13</c:v>
                </c:pt>
                <c:pt idx="24843">
                  <c:v>3.7971949999999999E-13</c:v>
                </c:pt>
                <c:pt idx="24844">
                  <c:v>-7.9796159999999995E-14</c:v>
                </c:pt>
                <c:pt idx="24845">
                  <c:v>3.4468659999999999E-14</c:v>
                </c:pt>
                <c:pt idx="24846">
                  <c:v>5.7058110000000001E-13</c:v>
                </c:pt>
                <c:pt idx="24847">
                  <c:v>-7.9962419999999998E-13</c:v>
                </c:pt>
                <c:pt idx="24848">
                  <c:v>-1.3247139999999999E-13</c:v>
                </c:pt>
                <c:pt idx="24849">
                  <c:v>-6.8171260000000002E-13</c:v>
                </c:pt>
                <c:pt idx="24850">
                  <c:v>-1.1645009999999999E-12</c:v>
                </c:pt>
                <c:pt idx="24851">
                  <c:v>-1.2972019999999999E-12</c:v>
                </c:pt>
                <c:pt idx="24852">
                  <c:v>-1.0781949999999999E-12</c:v>
                </c:pt>
                <c:pt idx="24853">
                  <c:v>-1.0867040000000001E-12</c:v>
                </c:pt>
                <c:pt idx="24854">
                  <c:v>-8.3345780000000001E-13</c:v>
                </c:pt>
                <c:pt idx="24855">
                  <c:v>-8.6688610000000003E-13</c:v>
                </c:pt>
                <c:pt idx="24856">
                  <c:v>-4.1975430000000001E-13</c:v>
                </c:pt>
                <c:pt idx="24857">
                  <c:v>-2.0745680000000002E-12</c:v>
                </c:pt>
                <c:pt idx="24858">
                  <c:v>-2.4570709999999999E-12</c:v>
                </c:pt>
                <c:pt idx="24859">
                  <c:v>-8.1522359999999999E-13</c:v>
                </c:pt>
                <c:pt idx="24860">
                  <c:v>-1.1861789999999999E-12</c:v>
                </c:pt>
                <c:pt idx="24861">
                  <c:v>-1.6914150000000001E-13</c:v>
                </c:pt>
                <c:pt idx="24862">
                  <c:v>-1.936557E-13</c:v>
                </c:pt>
                <c:pt idx="24863">
                  <c:v>3.142971E-14</c:v>
                </c:pt>
                <c:pt idx="24864">
                  <c:v>-3.0488160000000002E-13</c:v>
                </c:pt>
                <c:pt idx="24865">
                  <c:v>2.9201140000000001E-14</c:v>
                </c:pt>
                <c:pt idx="24866">
                  <c:v>-4.1910450000000002E-14</c:v>
                </c:pt>
                <c:pt idx="24867">
                  <c:v>1.7256749999999999E-12</c:v>
                </c:pt>
                <c:pt idx="24868">
                  <c:v>-1.717751E-13</c:v>
                </c:pt>
                <c:pt idx="24869">
                  <c:v>1.1261449999999999E-12</c:v>
                </c:pt>
                <c:pt idx="24870">
                  <c:v>-1.9696220000000002E-12</c:v>
                </c:pt>
                <c:pt idx="24871">
                  <c:v>4.5347069999999999E-13</c:v>
                </c:pt>
                <c:pt idx="24872">
                  <c:v>2.3748550000000001E-13</c:v>
                </c:pt>
                <c:pt idx="24873">
                  <c:v>-1.093753E-13</c:v>
                </c:pt>
                <c:pt idx="24874">
                  <c:v>2.603807E-13</c:v>
                </c:pt>
                <c:pt idx="24875">
                  <c:v>3.8762149999999998E-13</c:v>
                </c:pt>
                <c:pt idx="24876">
                  <c:v>5.5477699999999997E-13</c:v>
                </c:pt>
                <c:pt idx="24877">
                  <c:v>5.1992760000000002E-13</c:v>
                </c:pt>
                <c:pt idx="24878">
                  <c:v>3.8741900000000001E-13</c:v>
                </c:pt>
                <c:pt idx="24879">
                  <c:v>4.364511E-13</c:v>
                </c:pt>
                <c:pt idx="24880">
                  <c:v>3.1022350000000002E-13</c:v>
                </c:pt>
                <c:pt idx="24881">
                  <c:v>3.2339329999999998E-13</c:v>
                </c:pt>
                <c:pt idx="24882">
                  <c:v>2.0121779999999999E-13</c:v>
                </c:pt>
                <c:pt idx="24883">
                  <c:v>-4.9167620000000001E-13</c:v>
                </c:pt>
                <c:pt idx="24884">
                  <c:v>-5.1031489999999997E-13</c:v>
                </c:pt>
                <c:pt idx="24885">
                  <c:v>-4.4426830000000001E-13</c:v>
                </c:pt>
                <c:pt idx="24886">
                  <c:v>-7.9496410000000002E-13</c:v>
                </c:pt>
                <c:pt idx="24887">
                  <c:v>-7.6599290000000001E-13</c:v>
                </c:pt>
                <c:pt idx="24888">
                  <c:v>7.5556660000000004E-13</c:v>
                </c:pt>
                <c:pt idx="24889">
                  <c:v>-2.2212480000000001E-12</c:v>
                </c:pt>
                <c:pt idx="24890">
                  <c:v>3.6472629999999999E-13</c:v>
                </c:pt>
                <c:pt idx="24891">
                  <c:v>-7.6801889999999996E-13</c:v>
                </c:pt>
                <c:pt idx="24892">
                  <c:v>-5.830475E-13</c:v>
                </c:pt>
                <c:pt idx="24893">
                  <c:v>-6.7968629999999999E-13</c:v>
                </c:pt>
                <c:pt idx="24894">
                  <c:v>-2.080401E-13</c:v>
                </c:pt>
                <c:pt idx="24895">
                  <c:v>-1.697492E-13</c:v>
                </c:pt>
                <c:pt idx="24896">
                  <c:v>-1.837284E-13</c:v>
                </c:pt>
                <c:pt idx="24897">
                  <c:v>-3.354737E-13</c:v>
                </c:pt>
                <c:pt idx="24898">
                  <c:v>-1.593615E-15</c:v>
                </c:pt>
                <c:pt idx="24899">
                  <c:v>-6.1967530000000003E-14</c:v>
                </c:pt>
                <c:pt idx="24900">
                  <c:v>3.852061E-14</c:v>
                </c:pt>
                <c:pt idx="24901">
                  <c:v>1.884532E-13</c:v>
                </c:pt>
                <c:pt idx="24902">
                  <c:v>1.914925E-13</c:v>
                </c:pt>
                <c:pt idx="24903">
                  <c:v>4.3564080000000001E-13</c:v>
                </c:pt>
                <c:pt idx="24904">
                  <c:v>4.0869329999999998E-13</c:v>
                </c:pt>
                <c:pt idx="24905">
                  <c:v>1.491253E-12</c:v>
                </c:pt>
                <c:pt idx="24906">
                  <c:v>7.3226570000000001E-13</c:v>
                </c:pt>
                <c:pt idx="24907">
                  <c:v>1.4604559999999999E-12</c:v>
                </c:pt>
                <c:pt idx="24908">
                  <c:v>2.033648E-12</c:v>
                </c:pt>
                <c:pt idx="24909">
                  <c:v>7.9770989999999998E-13</c:v>
                </c:pt>
                <c:pt idx="24910">
                  <c:v>2.3975399999999999E-12</c:v>
                </c:pt>
                <c:pt idx="24911">
                  <c:v>1.1439750000000001E-12</c:v>
                </c:pt>
                <c:pt idx="24912">
                  <c:v>1.3405089999999999E-12</c:v>
                </c:pt>
                <c:pt idx="24913">
                  <c:v>6.3825359999999999E-13</c:v>
                </c:pt>
                <c:pt idx="24914">
                  <c:v>-5.7413320000000003E-13</c:v>
                </c:pt>
                <c:pt idx="24915">
                  <c:v>-4.3733859999999999E-14</c:v>
                </c:pt>
                <c:pt idx="24916">
                  <c:v>-3.18253E-13</c:v>
                </c:pt>
                <c:pt idx="24917">
                  <c:v>-3.0427369999999999E-13</c:v>
                </c:pt>
                <c:pt idx="24918">
                  <c:v>-2.1359550000000001E-12</c:v>
                </c:pt>
                <c:pt idx="24919">
                  <c:v>3.0292940000000001E-13</c:v>
                </c:pt>
                <c:pt idx="24920">
                  <c:v>1.6940760000000001E-13</c:v>
                </c:pt>
                <c:pt idx="24921">
                  <c:v>5.653129E-13</c:v>
                </c:pt>
                <c:pt idx="24922">
                  <c:v>-8.6161860000000002E-13</c:v>
                </c:pt>
                <c:pt idx="24923">
                  <c:v>2.1803469999999999E-13</c:v>
                </c:pt>
                <c:pt idx="24924">
                  <c:v>-8.0853830000000003E-13</c:v>
                </c:pt>
                <c:pt idx="24925">
                  <c:v>-1.7623239999999999E-13</c:v>
                </c:pt>
                <c:pt idx="24926">
                  <c:v>-4.2502170000000001E-13</c:v>
                </c:pt>
                <c:pt idx="24927">
                  <c:v>2.3006910000000001E-12</c:v>
                </c:pt>
                <c:pt idx="24928">
                  <c:v>8.3195119999999999E-13</c:v>
                </c:pt>
                <c:pt idx="24929">
                  <c:v>-3.0502759999999999E-12</c:v>
                </c:pt>
                <c:pt idx="24930">
                  <c:v>-1.087514E-12</c:v>
                </c:pt>
                <c:pt idx="24931">
                  <c:v>1.0680030000000001E-13</c:v>
                </c:pt>
                <c:pt idx="24932">
                  <c:v>2.7630530000000001E-12</c:v>
                </c:pt>
                <c:pt idx="24933">
                  <c:v>-1.1241430000000001E-13</c:v>
                </c:pt>
                <c:pt idx="24934">
                  <c:v>-7.1554609999999999E-13</c:v>
                </c:pt>
                <c:pt idx="24935">
                  <c:v>1.5473769999999999E-12</c:v>
                </c:pt>
                <c:pt idx="24936">
                  <c:v>3.2687730000000001E-12</c:v>
                </c:pt>
                <c:pt idx="24937">
                  <c:v>-1.6083919999999999E-12</c:v>
                </c:pt>
                <c:pt idx="24938">
                  <c:v>4.4678460000000002E-13</c:v>
                </c:pt>
                <c:pt idx="24939">
                  <c:v>-1.2922989999999999E-13</c:v>
                </c:pt>
                <c:pt idx="24940">
                  <c:v>3.9673919999999998E-13</c:v>
                </c:pt>
                <c:pt idx="24941">
                  <c:v>7.5272960000000004E-13</c:v>
                </c:pt>
                <c:pt idx="24942">
                  <c:v>5.5781630000000003E-13</c:v>
                </c:pt>
                <c:pt idx="24943">
                  <c:v>4.9885579999999996E-13</c:v>
                </c:pt>
                <c:pt idx="24944">
                  <c:v>6.2832550000000004E-13</c:v>
                </c:pt>
                <c:pt idx="24945">
                  <c:v>-5.5630470000000005E-13</c:v>
                </c:pt>
                <c:pt idx="24946">
                  <c:v>9.2170890000000009E-13</c:v>
                </c:pt>
                <c:pt idx="24947">
                  <c:v>6.7452129999999998E-13</c:v>
                </c:pt>
                <c:pt idx="24948">
                  <c:v>4.8548340000000001E-13</c:v>
                </c:pt>
                <c:pt idx="24949">
                  <c:v>-7.7364979999999998E-14</c:v>
                </c:pt>
                <c:pt idx="24950">
                  <c:v>-1.8395540000000001E-12</c:v>
                </c:pt>
                <c:pt idx="24951">
                  <c:v>2.0917980000000001E-12</c:v>
                </c:pt>
                <c:pt idx="24952">
                  <c:v>3.0556340000000001E-13</c:v>
                </c:pt>
                <c:pt idx="24953">
                  <c:v>-4.2901709999999999E-12</c:v>
                </c:pt>
                <c:pt idx="24954">
                  <c:v>-1.4994389999999999E-11</c:v>
                </c:pt>
                <c:pt idx="24955">
                  <c:v>-2.2550820000000001E-12</c:v>
                </c:pt>
                <c:pt idx="24956">
                  <c:v>3.3336110000000001E-12</c:v>
                </c:pt>
                <c:pt idx="24957">
                  <c:v>-8.1903689999999994E-12</c:v>
                </c:pt>
                <c:pt idx="24958">
                  <c:v>-3.4429090000000001E-12</c:v>
                </c:pt>
                <c:pt idx="24959">
                  <c:v>-9.4346830000000005E-13</c:v>
                </c:pt>
                <c:pt idx="24960">
                  <c:v>-7.2851219999999995E-13</c:v>
                </c:pt>
                <c:pt idx="24961">
                  <c:v>-5.9479800000000001E-13</c:v>
                </c:pt>
                <c:pt idx="24962">
                  <c:v>-4.6290740000000001E-13</c:v>
                </c:pt>
                <c:pt idx="24963">
                  <c:v>2.3123220000000001E-14</c:v>
                </c:pt>
                <c:pt idx="24964">
                  <c:v>-3.4843999999999998E-13</c:v>
                </c:pt>
                <c:pt idx="24965">
                  <c:v>-1.0804230000000001E-12</c:v>
                </c:pt>
                <c:pt idx="24966">
                  <c:v>-9.1145720000000004E-13</c:v>
                </c:pt>
                <c:pt idx="24967">
                  <c:v>-5.4982130000000002E-13</c:v>
                </c:pt>
                <c:pt idx="24968">
                  <c:v>-4.3535420000000001E-13</c:v>
                </c:pt>
                <c:pt idx="24969">
                  <c:v>6.5486779999999996E-13</c:v>
                </c:pt>
                <c:pt idx="24970">
                  <c:v>1.641397E-13</c:v>
                </c:pt>
                <c:pt idx="24971">
                  <c:v>-5.7737469999999998E-13</c:v>
                </c:pt>
                <c:pt idx="24972">
                  <c:v>-1.1023039999999999E-12</c:v>
                </c:pt>
                <c:pt idx="24973">
                  <c:v>-4.7141639999999997E-13</c:v>
                </c:pt>
                <c:pt idx="24974">
                  <c:v>-5.3138499999999996E-13</c:v>
                </c:pt>
                <c:pt idx="24975">
                  <c:v>-6.0573830000000003E-13</c:v>
                </c:pt>
                <c:pt idx="24976">
                  <c:v>-6.1890709999999998E-13</c:v>
                </c:pt>
                <c:pt idx="24977">
                  <c:v>-2.499777E-13</c:v>
                </c:pt>
                <c:pt idx="24978">
                  <c:v>-5.6096419999999997E-13</c:v>
                </c:pt>
                <c:pt idx="24979">
                  <c:v>-9.6251160000000002E-13</c:v>
                </c:pt>
                <c:pt idx="24980">
                  <c:v>-5.5508889999999998E-13</c:v>
                </c:pt>
                <c:pt idx="24981">
                  <c:v>-9.6413299999999997E-13</c:v>
                </c:pt>
                <c:pt idx="24982">
                  <c:v>6.1602589999999997E-12</c:v>
                </c:pt>
                <c:pt idx="24983">
                  <c:v>1.0132889999999999E-11</c:v>
                </c:pt>
                <c:pt idx="24984">
                  <c:v>3.1038469999999998E-12</c:v>
                </c:pt>
                <c:pt idx="24985">
                  <c:v>-4.3142780000000001E-12</c:v>
                </c:pt>
                <c:pt idx="24986">
                  <c:v>-1.8146359999999999E-12</c:v>
                </c:pt>
                <c:pt idx="24987">
                  <c:v>1.4867339999999999E-11</c:v>
                </c:pt>
                <c:pt idx="24988">
                  <c:v>-1.894564E-11</c:v>
                </c:pt>
                <c:pt idx="24989">
                  <c:v>1.320085E-11</c:v>
                </c:pt>
                <c:pt idx="24990">
                  <c:v>-1.010388E-10</c:v>
                </c:pt>
                <c:pt idx="24991">
                  <c:v>2.6114780000000001E-11</c:v>
                </c:pt>
                <c:pt idx="24992">
                  <c:v>3.2021340000000001E-11</c:v>
                </c:pt>
                <c:pt idx="24993">
                  <c:v>1.121484E-11</c:v>
                </c:pt>
                <c:pt idx="24994">
                  <c:v>2.9364900000000001E-12</c:v>
                </c:pt>
                <c:pt idx="24995">
                  <c:v>1.0147080000000001E-12</c:v>
                </c:pt>
                <c:pt idx="24996">
                  <c:v>6.9433560000000001E-12</c:v>
                </c:pt>
                <c:pt idx="24997">
                  <c:v>1.770939E-11</c:v>
                </c:pt>
                <c:pt idx="24998">
                  <c:v>7.0805270000000002E-12</c:v>
                </c:pt>
                <c:pt idx="24999">
                  <c:v>9.6304149999999996E-13</c:v>
                </c:pt>
                <c:pt idx="25000">
                  <c:v>2.239906E-12</c:v>
                </c:pt>
                <c:pt idx="25001">
                  <c:v>-2.1270400000000002E-12</c:v>
                </c:pt>
                <c:pt idx="25002">
                  <c:v>1.3945250000000001E-11</c:v>
                </c:pt>
                <c:pt idx="25003">
                  <c:v>2.7732060000000001E-11</c:v>
                </c:pt>
                <c:pt idx="25004">
                  <c:v>-1.7616399999999999E-11</c:v>
                </c:pt>
                <c:pt idx="25005">
                  <c:v>-1.3769279999999999E-11</c:v>
                </c:pt>
                <c:pt idx="25006">
                  <c:v>-1.503349E-11</c:v>
                </c:pt>
                <c:pt idx="25007">
                  <c:v>1.1327900000000001E-11</c:v>
                </c:pt>
                <c:pt idx="25008">
                  <c:v>-1.221456E-11</c:v>
                </c:pt>
                <c:pt idx="25009">
                  <c:v>-8.5025719999999997E-12</c:v>
                </c:pt>
                <c:pt idx="25010">
                  <c:v>9.6293969999999992E-12</c:v>
                </c:pt>
                <c:pt idx="25011">
                  <c:v>-2.6949210000000002E-12</c:v>
                </c:pt>
                <c:pt idx="25012">
                  <c:v>-1.440078E-11</c:v>
                </c:pt>
                <c:pt idx="25013">
                  <c:v>-2.4787500000000001E-12</c:v>
                </c:pt>
                <c:pt idx="25014">
                  <c:v>6.0765830000000001E-12</c:v>
                </c:pt>
                <c:pt idx="25015">
                  <c:v>-4.81753E-12</c:v>
                </c:pt>
                <c:pt idx="25016">
                  <c:v>-7.6237030000000004E-12</c:v>
                </c:pt>
                <c:pt idx="25017">
                  <c:v>-3.3940839999999999E-12</c:v>
                </c:pt>
                <c:pt idx="25018">
                  <c:v>-2.043516E-14</c:v>
                </c:pt>
                <c:pt idx="25019">
                  <c:v>1.429051E-12</c:v>
                </c:pt>
                <c:pt idx="25020">
                  <c:v>-3.4200150000000001E-12</c:v>
                </c:pt>
                <c:pt idx="25021">
                  <c:v>-1.978334E-12</c:v>
                </c:pt>
                <c:pt idx="25022">
                  <c:v>-1.8292229999999999E-12</c:v>
                </c:pt>
                <c:pt idx="25023">
                  <c:v>-1.6081890000000001E-12</c:v>
                </c:pt>
                <c:pt idx="25024">
                  <c:v>5.1992769999999997E-13</c:v>
                </c:pt>
                <c:pt idx="25025">
                  <c:v>-1.771482E-12</c:v>
                </c:pt>
                <c:pt idx="25026">
                  <c:v>-2.772866E-14</c:v>
                </c:pt>
                <c:pt idx="25027">
                  <c:v>3.3676569999999998E-13</c:v>
                </c:pt>
                <c:pt idx="25028">
                  <c:v>8.491814E-14</c:v>
                </c:pt>
                <c:pt idx="25029">
                  <c:v>-1.153561E-12</c:v>
                </c:pt>
                <c:pt idx="25030">
                  <c:v>5.027135E-14</c:v>
                </c:pt>
                <c:pt idx="25031">
                  <c:v>-1.7278820000000001E-13</c:v>
                </c:pt>
                <c:pt idx="25032">
                  <c:v>1.380376E-14</c:v>
                </c:pt>
                <c:pt idx="25033">
                  <c:v>-9.5724420000000007E-13</c:v>
                </c:pt>
                <c:pt idx="25034">
                  <c:v>-3.4540089999999999E-13</c:v>
                </c:pt>
                <c:pt idx="25035">
                  <c:v>-2.1492840000000001E-13</c:v>
                </c:pt>
                <c:pt idx="25036">
                  <c:v>-3.010323E-13</c:v>
                </c:pt>
                <c:pt idx="25037">
                  <c:v>2.029209E-11</c:v>
                </c:pt>
                <c:pt idx="25038">
                  <c:v>1.730011E-11</c:v>
                </c:pt>
                <c:pt idx="25039">
                  <c:v>2.6009819999999999E-11</c:v>
                </c:pt>
                <c:pt idx="25040">
                  <c:v>1.3724609999999999E-11</c:v>
                </c:pt>
                <c:pt idx="25041">
                  <c:v>1.3453520000000001E-11</c:v>
                </c:pt>
                <c:pt idx="25042">
                  <c:v>3.3366510000000001E-12</c:v>
                </c:pt>
                <c:pt idx="25043">
                  <c:v>1.694129E-11</c:v>
                </c:pt>
                <c:pt idx="25044">
                  <c:v>1.2306930000000001E-11</c:v>
                </c:pt>
                <c:pt idx="25045">
                  <c:v>1.306307E-11</c:v>
                </c:pt>
                <c:pt idx="25046">
                  <c:v>1.296724E-11</c:v>
                </c:pt>
                <c:pt idx="25047">
                  <c:v>1.9334750000000001E-11</c:v>
                </c:pt>
                <c:pt idx="25048">
                  <c:v>4.3715550000000002E-11</c:v>
                </c:pt>
                <c:pt idx="25049">
                  <c:v>3.9967209999999997E-11</c:v>
                </c:pt>
                <c:pt idx="25050">
                  <c:v>4.1138300000000001E-11</c:v>
                </c:pt>
                <c:pt idx="25051">
                  <c:v>3.8954560000000001E-11</c:v>
                </c:pt>
                <c:pt idx="25052">
                  <c:v>3.5903E-11</c:v>
                </c:pt>
                <c:pt idx="25053">
                  <c:v>3.544772E-11</c:v>
                </c:pt>
                <c:pt idx="25054">
                  <c:v>2.9703859999999997E-11</c:v>
                </c:pt>
                <c:pt idx="25055">
                  <c:v>2.899209E-12</c:v>
                </c:pt>
                <c:pt idx="25056">
                  <c:v>3.7807750000000003E-12</c:v>
                </c:pt>
                <c:pt idx="25057">
                  <c:v>2.776028E-13</c:v>
                </c:pt>
                <c:pt idx="25058">
                  <c:v>8.8035479999999992E-12</c:v>
                </c:pt>
                <c:pt idx="25059">
                  <c:v>8.3802970000000004E-13</c:v>
                </c:pt>
                <c:pt idx="25060">
                  <c:v>-1.3348860000000001E-12</c:v>
                </c:pt>
                <c:pt idx="25061">
                  <c:v>-1.640605E-12</c:v>
                </c:pt>
                <c:pt idx="25062">
                  <c:v>-1.3105329999999999E-13</c:v>
                </c:pt>
                <c:pt idx="25063">
                  <c:v>1.7661989999999999E-12</c:v>
                </c:pt>
                <c:pt idx="25064">
                  <c:v>3.0578560000000002E-12</c:v>
                </c:pt>
                <c:pt idx="25065">
                  <c:v>1.2868249999999999E-13</c:v>
                </c:pt>
                <c:pt idx="25066">
                  <c:v>2.628316E-12</c:v>
                </c:pt>
                <c:pt idx="25067">
                  <c:v>-1.3803130000000001E-11</c:v>
                </c:pt>
                <c:pt idx="25068">
                  <c:v>5.6873640000000004E-12</c:v>
                </c:pt>
                <c:pt idx="25069">
                  <c:v>-8.1156129999999993E-12</c:v>
                </c:pt>
                <c:pt idx="25070">
                  <c:v>3.0525869999999999E-12</c:v>
                </c:pt>
                <c:pt idx="25071">
                  <c:v>1.6565439999999999E-11</c:v>
                </c:pt>
                <c:pt idx="25072">
                  <c:v>2.115664E-11</c:v>
                </c:pt>
                <c:pt idx="25073">
                  <c:v>1.9028600000000001E-11</c:v>
                </c:pt>
                <c:pt idx="25074">
                  <c:v>2.0596619999999999E-11</c:v>
                </c:pt>
                <c:pt idx="25075">
                  <c:v>2.0596619999999999E-11</c:v>
                </c:pt>
                <c:pt idx="25076">
                  <c:v>2.3553139999999999E-11</c:v>
                </c:pt>
                <c:pt idx="25077">
                  <c:v>1.897876E-11</c:v>
                </c:pt>
                <c:pt idx="25078">
                  <c:v>2.565445E-11</c:v>
                </c:pt>
                <c:pt idx="25079">
                  <c:v>2.073359E-11</c:v>
                </c:pt>
                <c:pt idx="25080">
                  <c:v>2.297023E-11</c:v>
                </c:pt>
                <c:pt idx="25081">
                  <c:v>2.7766680000000001E-11</c:v>
                </c:pt>
                <c:pt idx="25082">
                  <c:v>-9.9290160000000006E-13</c:v>
                </c:pt>
                <c:pt idx="25083">
                  <c:v>2.2222989999999999E-11</c:v>
                </c:pt>
                <c:pt idx="25084">
                  <c:v>2.2674619999999999E-11</c:v>
                </c:pt>
                <c:pt idx="25085">
                  <c:v>1.769805E-11</c:v>
                </c:pt>
                <c:pt idx="25086">
                  <c:v>9.6071119999999998E-12</c:v>
                </c:pt>
                <c:pt idx="25087">
                  <c:v>1.446697E-11</c:v>
                </c:pt>
                <c:pt idx="25088">
                  <c:v>2.3915620000000001E-11</c:v>
                </c:pt>
                <c:pt idx="25089">
                  <c:v>2.87844E-11</c:v>
                </c:pt>
                <c:pt idx="25090">
                  <c:v>6.2348230000000004E-12</c:v>
                </c:pt>
                <c:pt idx="25091">
                  <c:v>-1.154538E-11</c:v>
                </c:pt>
                <c:pt idx="25092">
                  <c:v>-5.6116679999999999E-13</c:v>
                </c:pt>
                <c:pt idx="25093">
                  <c:v>1.7473139999999999E-11</c:v>
                </c:pt>
                <c:pt idx="25094">
                  <c:v>1.732888E-11</c:v>
                </c:pt>
                <c:pt idx="25095">
                  <c:v>2.2516369999999998E-11</c:v>
                </c:pt>
                <c:pt idx="25096">
                  <c:v>2.31625E-11</c:v>
                </c:pt>
                <c:pt idx="25097">
                  <c:v>2.2745330000000001E-11</c:v>
                </c:pt>
                <c:pt idx="25098">
                  <c:v>1.6667350000000001E-11</c:v>
                </c:pt>
                <c:pt idx="25099">
                  <c:v>1.5825689999999999E-11</c:v>
                </c:pt>
                <c:pt idx="25100">
                  <c:v>1.9362099999999999E-11</c:v>
                </c:pt>
                <c:pt idx="25101">
                  <c:v>2.6797579999999999E-11</c:v>
                </c:pt>
                <c:pt idx="25102">
                  <c:v>4.0519719999999999E-11</c:v>
                </c:pt>
                <c:pt idx="25103">
                  <c:v>9.7049700000000008E-12</c:v>
                </c:pt>
                <c:pt idx="25104">
                  <c:v>3.2473769999999997E-11</c:v>
                </c:pt>
                <c:pt idx="25105">
                  <c:v>2.6702550000000001E-11</c:v>
                </c:pt>
                <c:pt idx="25106">
                  <c:v>2.1852609999999999E-11</c:v>
                </c:pt>
                <c:pt idx="25107">
                  <c:v>3.405799E-11</c:v>
                </c:pt>
                <c:pt idx="25108">
                  <c:v>2.9232570000000003E-11</c:v>
                </c:pt>
                <c:pt idx="25109">
                  <c:v>1.983966E-11</c:v>
                </c:pt>
                <c:pt idx="25110">
                  <c:v>1.5253720000000001E-11</c:v>
                </c:pt>
                <c:pt idx="25111">
                  <c:v>5.4176830000000001E-12</c:v>
                </c:pt>
                <c:pt idx="25112">
                  <c:v>1.0271069999999999E-11</c:v>
                </c:pt>
                <c:pt idx="25113">
                  <c:v>1.667059E-11</c:v>
                </c:pt>
                <c:pt idx="25114">
                  <c:v>1.5467469999999999E-11</c:v>
                </c:pt>
                <c:pt idx="25115">
                  <c:v>1.8144600000000001E-11</c:v>
                </c:pt>
                <c:pt idx="25116">
                  <c:v>1.977544E-11</c:v>
                </c:pt>
                <c:pt idx="25117">
                  <c:v>1.7016850000000001E-11</c:v>
                </c:pt>
                <c:pt idx="25118">
                  <c:v>8.1065550000000001E-12</c:v>
                </c:pt>
                <c:pt idx="25119">
                  <c:v>9.1781770000000003E-12</c:v>
                </c:pt>
                <c:pt idx="25120">
                  <c:v>7.5161449999999996E-12</c:v>
                </c:pt>
                <c:pt idx="25121">
                  <c:v>1.165349E-11</c:v>
                </c:pt>
                <c:pt idx="25122">
                  <c:v>8.636182E-12</c:v>
                </c:pt>
                <c:pt idx="25123">
                  <c:v>6.1679590000000001E-12</c:v>
                </c:pt>
                <c:pt idx="25124">
                  <c:v>2.0335439999999999E-11</c:v>
                </c:pt>
                <c:pt idx="25125">
                  <c:v>3.2759649999999997E-11</c:v>
                </c:pt>
                <c:pt idx="25126">
                  <c:v>3.296977E-11</c:v>
                </c:pt>
                <c:pt idx="25127">
                  <c:v>2.1428350000000001E-11</c:v>
                </c:pt>
                <c:pt idx="25128">
                  <c:v>3.1581669999999997E-11</c:v>
                </c:pt>
                <c:pt idx="25129">
                  <c:v>2.617171E-11</c:v>
                </c:pt>
                <c:pt idx="25130">
                  <c:v>1.6175610000000002E-11</c:v>
                </c:pt>
                <c:pt idx="25131">
                  <c:v>1.492083E-11</c:v>
                </c:pt>
                <c:pt idx="25132">
                  <c:v>3.2019730000000002E-11</c:v>
                </c:pt>
                <c:pt idx="25133">
                  <c:v>3.3612859999999997E-11</c:v>
                </c:pt>
                <c:pt idx="25134">
                  <c:v>5.4732790000000003E-11</c:v>
                </c:pt>
                <c:pt idx="25135">
                  <c:v>1.8737850000000001E-11</c:v>
                </c:pt>
                <c:pt idx="25136">
                  <c:v>1.8706449999999999E-11</c:v>
                </c:pt>
                <c:pt idx="25137">
                  <c:v>3.4077250000000002E-11</c:v>
                </c:pt>
                <c:pt idx="25138">
                  <c:v>2.7697990000000002E-11</c:v>
                </c:pt>
                <c:pt idx="25139">
                  <c:v>1.710175E-11</c:v>
                </c:pt>
                <c:pt idx="25140">
                  <c:v>3.7009249999999997E-11</c:v>
                </c:pt>
                <c:pt idx="25141">
                  <c:v>3.0427589999999997E-11</c:v>
                </c:pt>
                <c:pt idx="25142">
                  <c:v>2.5722109999999999E-11</c:v>
                </c:pt>
                <c:pt idx="25143">
                  <c:v>2.9699809999999998E-11</c:v>
                </c:pt>
                <c:pt idx="25144">
                  <c:v>2.3212750000000001E-11</c:v>
                </c:pt>
                <c:pt idx="25145">
                  <c:v>5.6782449999999999E-12</c:v>
                </c:pt>
                <c:pt idx="25146">
                  <c:v>1.2110400000000001E-12</c:v>
                </c:pt>
                <c:pt idx="25147">
                  <c:v>4.0302009999999999E-13</c:v>
                </c:pt>
                <c:pt idx="25148">
                  <c:v>1.8491269999999999E-11</c:v>
                </c:pt>
                <c:pt idx="25149">
                  <c:v>1.9244979999999999E-11</c:v>
                </c:pt>
                <c:pt idx="25150">
                  <c:v>4.0555400000000001E-11</c:v>
                </c:pt>
                <c:pt idx="25151">
                  <c:v>3.8393100000000002E-11</c:v>
                </c:pt>
                <c:pt idx="25152">
                  <c:v>3.6560660000000001E-11</c:v>
                </c:pt>
                <c:pt idx="25153">
                  <c:v>6.5583939999999998E-12</c:v>
                </c:pt>
                <c:pt idx="25154">
                  <c:v>1.003159E-12</c:v>
                </c:pt>
                <c:pt idx="25155">
                  <c:v>7.6042919999999996E-13</c:v>
                </c:pt>
                <c:pt idx="25156">
                  <c:v>6.8809619999999999E-13</c:v>
                </c:pt>
                <c:pt idx="25157">
                  <c:v>2.4570469999999999E-11</c:v>
                </c:pt>
                <c:pt idx="25158">
                  <c:v>1.5827319999999999E-11</c:v>
                </c:pt>
                <c:pt idx="25159">
                  <c:v>5.6328580000000004E-12</c:v>
                </c:pt>
                <c:pt idx="25160">
                  <c:v>4.9824790000000002E-13</c:v>
                </c:pt>
                <c:pt idx="25161">
                  <c:v>2.053147E-15</c:v>
                </c:pt>
                <c:pt idx="25162">
                  <c:v>2.5288400000000002E-13</c:v>
                </c:pt>
                <c:pt idx="25163">
                  <c:v>9.7918869999999997E-12</c:v>
                </c:pt>
                <c:pt idx="25164">
                  <c:v>1.9992010000000001E-11</c:v>
                </c:pt>
                <c:pt idx="25165">
                  <c:v>2.7312620000000001E-11</c:v>
                </c:pt>
                <c:pt idx="25166">
                  <c:v>1.492345E-11</c:v>
                </c:pt>
                <c:pt idx="25167">
                  <c:v>2.174928E-11</c:v>
                </c:pt>
                <c:pt idx="25168">
                  <c:v>2.8813990000000001E-11</c:v>
                </c:pt>
                <c:pt idx="25169">
                  <c:v>1.8600070000000001E-11</c:v>
                </c:pt>
                <c:pt idx="25170">
                  <c:v>-2.0340479999999999E-12</c:v>
                </c:pt>
                <c:pt idx="25171">
                  <c:v>2.454879E-12</c:v>
                </c:pt>
                <c:pt idx="25172">
                  <c:v>6.951055E-12</c:v>
                </c:pt>
                <c:pt idx="25173">
                  <c:v>2.5746630000000001E-11</c:v>
                </c:pt>
                <c:pt idx="25174">
                  <c:v>2.4262080000000001E-11</c:v>
                </c:pt>
                <c:pt idx="25175">
                  <c:v>2.6135839999999999E-11</c:v>
                </c:pt>
                <c:pt idx="25176">
                  <c:v>1.7239119999999999E-11</c:v>
                </c:pt>
                <c:pt idx="25177">
                  <c:v>2.6926839999999999E-11</c:v>
                </c:pt>
                <c:pt idx="25178">
                  <c:v>2.6744290000000001E-11</c:v>
                </c:pt>
                <c:pt idx="25179">
                  <c:v>3.4213600000000001E-11</c:v>
                </c:pt>
                <c:pt idx="25180">
                  <c:v>3.778081E-11</c:v>
                </c:pt>
                <c:pt idx="25181">
                  <c:v>3.0259620000000001E-11</c:v>
                </c:pt>
                <c:pt idx="25182">
                  <c:v>3.2808709999999999E-11</c:v>
                </c:pt>
                <c:pt idx="25183">
                  <c:v>3.5159210000000001E-11</c:v>
                </c:pt>
                <c:pt idx="25184">
                  <c:v>3.1867750000000002E-11</c:v>
                </c:pt>
                <c:pt idx="25185">
                  <c:v>2.729398E-11</c:v>
                </c:pt>
                <c:pt idx="25186">
                  <c:v>3.8092220000000003E-11</c:v>
                </c:pt>
                <c:pt idx="25187">
                  <c:v>2.6362359999999999E-11</c:v>
                </c:pt>
                <c:pt idx="25188">
                  <c:v>7.9740490000000006E-12</c:v>
                </c:pt>
                <c:pt idx="25189">
                  <c:v>1.6610419999999999E-12</c:v>
                </c:pt>
                <c:pt idx="25190">
                  <c:v>7.2841619999999997E-13</c:v>
                </c:pt>
                <c:pt idx="25191">
                  <c:v>6.9944239999999997E-13</c:v>
                </c:pt>
                <c:pt idx="25192">
                  <c:v>3.8819810000000002E-11</c:v>
                </c:pt>
                <c:pt idx="25193">
                  <c:v>2.5996250000000001E-11</c:v>
                </c:pt>
                <c:pt idx="25194">
                  <c:v>3.0239969999999999E-11</c:v>
                </c:pt>
                <c:pt idx="25195">
                  <c:v>2.7912150000000001E-11</c:v>
                </c:pt>
                <c:pt idx="25196">
                  <c:v>6.1385789999999997E-12</c:v>
                </c:pt>
                <c:pt idx="25197">
                  <c:v>1.8966890000000001E-13</c:v>
                </c:pt>
                <c:pt idx="25198">
                  <c:v>5.4525420000000003E-13</c:v>
                </c:pt>
                <c:pt idx="25199">
                  <c:v>3.7303340000000002E-13</c:v>
                </c:pt>
                <c:pt idx="25200">
                  <c:v>2.861157E-11</c:v>
                </c:pt>
                <c:pt idx="25201">
                  <c:v>2.4620499999999999E-11</c:v>
                </c:pt>
                <c:pt idx="25202">
                  <c:v>3.7091509999999997E-11</c:v>
                </c:pt>
                <c:pt idx="25203">
                  <c:v>1.2177650000000001E-11</c:v>
                </c:pt>
                <c:pt idx="25204">
                  <c:v>1.168024E-11</c:v>
                </c:pt>
                <c:pt idx="25205">
                  <c:v>1.6433739999999999E-11</c:v>
                </c:pt>
                <c:pt idx="25206">
                  <c:v>1.302093E-11</c:v>
                </c:pt>
                <c:pt idx="25207">
                  <c:v>1.137916E-11</c:v>
                </c:pt>
                <c:pt idx="25208">
                  <c:v>7.6995089999999992E-12</c:v>
                </c:pt>
                <c:pt idx="25209">
                  <c:v>1.096563E-11</c:v>
                </c:pt>
                <c:pt idx="25210">
                  <c:v>1.37011E-11</c:v>
                </c:pt>
                <c:pt idx="25211">
                  <c:v>5.4618550000000003E-12</c:v>
                </c:pt>
                <c:pt idx="25212">
                  <c:v>1.529384E-11</c:v>
                </c:pt>
                <c:pt idx="25213">
                  <c:v>1.4027509999999999E-11</c:v>
                </c:pt>
                <c:pt idx="25214">
                  <c:v>2.159408E-11</c:v>
                </c:pt>
                <c:pt idx="25215">
                  <c:v>2.5652610000000001E-11</c:v>
                </c:pt>
                <c:pt idx="25216">
                  <c:v>1.489388E-11</c:v>
                </c:pt>
                <c:pt idx="25217">
                  <c:v>1.6405980000000001E-11</c:v>
                </c:pt>
                <c:pt idx="25218">
                  <c:v>2.452628E-11</c:v>
                </c:pt>
                <c:pt idx="25219">
                  <c:v>1.7410119999999999E-11</c:v>
                </c:pt>
                <c:pt idx="25220">
                  <c:v>1.024148E-11</c:v>
                </c:pt>
                <c:pt idx="25221">
                  <c:v>1.293643E-11</c:v>
                </c:pt>
                <c:pt idx="25222">
                  <c:v>2.0433919999999999E-11</c:v>
                </c:pt>
                <c:pt idx="25223">
                  <c:v>2.8973029999999999E-11</c:v>
                </c:pt>
                <c:pt idx="25224">
                  <c:v>1.923526E-11</c:v>
                </c:pt>
                <c:pt idx="25225">
                  <c:v>1.682093E-11</c:v>
                </c:pt>
                <c:pt idx="25226">
                  <c:v>1.7559249999999999E-11</c:v>
                </c:pt>
                <c:pt idx="25227">
                  <c:v>2.5946199999999999E-11</c:v>
                </c:pt>
                <c:pt idx="25228">
                  <c:v>2.2268780000000001E-11</c:v>
                </c:pt>
                <c:pt idx="25229">
                  <c:v>4.9472190000000002E-12</c:v>
                </c:pt>
                <c:pt idx="25230">
                  <c:v>1.0236229999999999E-12</c:v>
                </c:pt>
                <c:pt idx="25231">
                  <c:v>1.3652280000000001E-12</c:v>
                </c:pt>
                <c:pt idx="25232">
                  <c:v>7.67723E-13</c:v>
                </c:pt>
                <c:pt idx="25233">
                  <c:v>7.8778169999999997E-13</c:v>
                </c:pt>
                <c:pt idx="25234">
                  <c:v>1.2112419999999999E-12</c:v>
                </c:pt>
                <c:pt idx="25235">
                  <c:v>3.5945750000000002E-12</c:v>
                </c:pt>
                <c:pt idx="25236">
                  <c:v>1.245625E-11</c:v>
                </c:pt>
                <c:pt idx="25237">
                  <c:v>1.825442E-11</c:v>
                </c:pt>
                <c:pt idx="25238">
                  <c:v>2.2741479999999999E-11</c:v>
                </c:pt>
                <c:pt idx="25239">
                  <c:v>1.4750840000000001E-11</c:v>
                </c:pt>
                <c:pt idx="25240">
                  <c:v>2.265962E-11</c:v>
                </c:pt>
                <c:pt idx="25241">
                  <c:v>2.968077E-11</c:v>
                </c:pt>
                <c:pt idx="25242">
                  <c:v>2.1631569999999999E-11</c:v>
                </c:pt>
                <c:pt idx="25243">
                  <c:v>2.254474E-11</c:v>
                </c:pt>
                <c:pt idx="25244">
                  <c:v>2.608602E-11</c:v>
                </c:pt>
                <c:pt idx="25245">
                  <c:v>2.4569450000000001E-11</c:v>
                </c:pt>
                <c:pt idx="25246">
                  <c:v>3.2115159999999999E-11</c:v>
                </c:pt>
                <c:pt idx="25247">
                  <c:v>3.2164390000000003E-11</c:v>
                </c:pt>
                <c:pt idx="25248">
                  <c:v>-3.7655920000000003E-14</c:v>
                </c:pt>
                <c:pt idx="25249">
                  <c:v>-1.803695E-12</c:v>
                </c:pt>
                <c:pt idx="25250">
                  <c:v>-9.6764159999999998E-12</c:v>
                </c:pt>
                <c:pt idx="25251">
                  <c:v>-3.118551E-12</c:v>
                </c:pt>
                <c:pt idx="25252">
                  <c:v>9.1745380000000007E-13</c:v>
                </c:pt>
                <c:pt idx="25253">
                  <c:v>6.3699649999999997E-12</c:v>
                </c:pt>
                <c:pt idx="25254">
                  <c:v>-2.0401250000000001E-12</c:v>
                </c:pt>
                <c:pt idx="25255">
                  <c:v>6.887037E-13</c:v>
                </c:pt>
                <c:pt idx="25256">
                  <c:v>1.3238130000000001E-11</c:v>
                </c:pt>
                <c:pt idx="25257">
                  <c:v>1.5649019999999999E-11</c:v>
                </c:pt>
                <c:pt idx="25258">
                  <c:v>2.6863840000000002E-11</c:v>
                </c:pt>
                <c:pt idx="25259">
                  <c:v>2.0259470000000001E-11</c:v>
                </c:pt>
                <c:pt idx="25260">
                  <c:v>2.1945620000000001E-11</c:v>
                </c:pt>
                <c:pt idx="25261">
                  <c:v>1.511473E-11</c:v>
                </c:pt>
                <c:pt idx="25262">
                  <c:v>1.727762E-11</c:v>
                </c:pt>
                <c:pt idx="25263">
                  <c:v>2.252427E-11</c:v>
                </c:pt>
                <c:pt idx="25264">
                  <c:v>3.2673550000000003E-11</c:v>
                </c:pt>
                <c:pt idx="25265">
                  <c:v>1.6274679999999999E-11</c:v>
                </c:pt>
                <c:pt idx="25266">
                  <c:v>1.737568E-11</c:v>
                </c:pt>
                <c:pt idx="25267">
                  <c:v>2.2124519999999999E-11</c:v>
                </c:pt>
                <c:pt idx="25268">
                  <c:v>2.61251E-11</c:v>
                </c:pt>
                <c:pt idx="25269">
                  <c:v>-1.097644E-12</c:v>
                </c:pt>
                <c:pt idx="25270">
                  <c:v>-1.8981049999999998E-12</c:v>
                </c:pt>
                <c:pt idx="25271">
                  <c:v>2.127667E-13</c:v>
                </c:pt>
                <c:pt idx="25272">
                  <c:v>-1.106761E-12</c:v>
                </c:pt>
                <c:pt idx="25273">
                  <c:v>-1.312802E-12</c:v>
                </c:pt>
                <c:pt idx="25274">
                  <c:v>-1.0848810000000001E-12</c:v>
                </c:pt>
                <c:pt idx="25275">
                  <c:v>-1.009311E-12</c:v>
                </c:pt>
                <c:pt idx="25276">
                  <c:v>3.2926889999999999E-13</c:v>
                </c:pt>
                <c:pt idx="25277">
                  <c:v>-7.3114590000000003E-13</c:v>
                </c:pt>
                <c:pt idx="25278">
                  <c:v>-4.0759829999999998E-13</c:v>
                </c:pt>
                <c:pt idx="25279">
                  <c:v>1.303451E-11</c:v>
                </c:pt>
                <c:pt idx="25280">
                  <c:v>-4.7101140000000003E-13</c:v>
                </c:pt>
                <c:pt idx="25281">
                  <c:v>-2.189804E-13</c:v>
                </c:pt>
                <c:pt idx="25282">
                  <c:v>8.133107E-13</c:v>
                </c:pt>
                <c:pt idx="25283">
                  <c:v>4.2775149999999998E-14</c:v>
                </c:pt>
                <c:pt idx="25284">
                  <c:v>1.268589E-13</c:v>
                </c:pt>
                <c:pt idx="25285">
                  <c:v>5.037186E-13</c:v>
                </c:pt>
                <c:pt idx="25286">
                  <c:v>1.2568700000000001E-11</c:v>
                </c:pt>
                <c:pt idx="25287">
                  <c:v>7.2020929999999998E-12</c:v>
                </c:pt>
                <c:pt idx="25288">
                  <c:v>5.2989530000000003E-12</c:v>
                </c:pt>
                <c:pt idx="25289">
                  <c:v>2.0934170000000001E-12</c:v>
                </c:pt>
                <c:pt idx="25290">
                  <c:v>4.4455570000000002E-13</c:v>
                </c:pt>
                <c:pt idx="25291">
                  <c:v>-1.5577E-13</c:v>
                </c:pt>
                <c:pt idx="25292">
                  <c:v>1.6900240000000001E-13</c:v>
                </c:pt>
                <c:pt idx="25293">
                  <c:v>3.3737350000000001E-13</c:v>
                </c:pt>
                <c:pt idx="25294">
                  <c:v>7.9304969999999997E-13</c:v>
                </c:pt>
                <c:pt idx="25295">
                  <c:v>1.3141690000000001E-12</c:v>
                </c:pt>
                <c:pt idx="25296">
                  <c:v>9.6891750000000005E-13</c:v>
                </c:pt>
                <c:pt idx="25297">
                  <c:v>7.0835749999999999E-13</c:v>
                </c:pt>
                <c:pt idx="25298">
                  <c:v>5.6490759999999999E-13</c:v>
                </c:pt>
                <c:pt idx="25299">
                  <c:v>1.9478400000000001E-11</c:v>
                </c:pt>
                <c:pt idx="25300">
                  <c:v>1.5443780000000001E-11</c:v>
                </c:pt>
                <c:pt idx="25301">
                  <c:v>2.1981679999999998E-11</c:v>
                </c:pt>
                <c:pt idx="25302">
                  <c:v>1.970572E-11</c:v>
                </c:pt>
                <c:pt idx="25303">
                  <c:v>9.2762389999999995E-12</c:v>
                </c:pt>
                <c:pt idx="25304">
                  <c:v>2.0437769999999999E-12</c:v>
                </c:pt>
                <c:pt idx="25305">
                  <c:v>7.9061799999999997E-13</c:v>
                </c:pt>
                <c:pt idx="25306">
                  <c:v>-1.0403090000000001E-12</c:v>
                </c:pt>
                <c:pt idx="25307">
                  <c:v>-1.5210710000000001E-12</c:v>
                </c:pt>
                <c:pt idx="25308">
                  <c:v>1.4944119999999999E-11</c:v>
                </c:pt>
                <c:pt idx="25309">
                  <c:v>1.9541400000000002E-11</c:v>
                </c:pt>
                <c:pt idx="25310">
                  <c:v>3.1227089999999999E-11</c:v>
                </c:pt>
                <c:pt idx="25311">
                  <c:v>4.9320200000000003E-11</c:v>
                </c:pt>
                <c:pt idx="25312">
                  <c:v>3.5162020000000001E-11</c:v>
                </c:pt>
                <c:pt idx="25313">
                  <c:v>3.4863169999999998E-11</c:v>
                </c:pt>
                <c:pt idx="25314">
                  <c:v>1.4595630000000001E-11</c:v>
                </c:pt>
                <c:pt idx="25315">
                  <c:v>2.1912790000000002E-12</c:v>
                </c:pt>
                <c:pt idx="25316">
                  <c:v>3.8520950000000001E-12</c:v>
                </c:pt>
                <c:pt idx="25317">
                  <c:v>8.3620519999999994E-12</c:v>
                </c:pt>
                <c:pt idx="25318">
                  <c:v>1.9285100000000001E-11</c:v>
                </c:pt>
                <c:pt idx="25319">
                  <c:v>-1.282092E-11</c:v>
                </c:pt>
                <c:pt idx="25320">
                  <c:v>-1.4353369999999999E-11</c:v>
                </c:pt>
                <c:pt idx="25321">
                  <c:v>-9.6462300000000002E-12</c:v>
                </c:pt>
                <c:pt idx="25322">
                  <c:v>1.252331E-11</c:v>
                </c:pt>
                <c:pt idx="25323">
                  <c:v>4.7125929999999999E-12</c:v>
                </c:pt>
                <c:pt idx="25324">
                  <c:v>1.6194829999999999E-10</c:v>
                </c:pt>
                <c:pt idx="25325">
                  <c:v>1.9097280000000001E-11</c:v>
                </c:pt>
                <c:pt idx="25326">
                  <c:v>2.5403399999999999E-11</c:v>
                </c:pt>
                <c:pt idx="25327">
                  <c:v>1.7551749999999999E-11</c:v>
                </c:pt>
                <c:pt idx="25328">
                  <c:v>1.6526330000000001E-11</c:v>
                </c:pt>
                <c:pt idx="25329">
                  <c:v>-5.2627100000000003E-11</c:v>
                </c:pt>
                <c:pt idx="25330">
                  <c:v>-3.179157E-10</c:v>
                </c:pt>
                <c:pt idx="25331">
                  <c:v>-2.3416020000000001E-10</c:v>
                </c:pt>
                <c:pt idx="25332">
                  <c:v>-2.126228E-10</c:v>
                </c:pt>
                <c:pt idx="25333">
                  <c:v>-1.539394E-10</c:v>
                </c:pt>
                <c:pt idx="25334">
                  <c:v>-1.4499900000000001E-10</c:v>
                </c:pt>
                <c:pt idx="25335">
                  <c:v>-6.0582609999999994E-11</c:v>
                </c:pt>
                <c:pt idx="25336">
                  <c:v>-5.8255179999999997E-11</c:v>
                </c:pt>
                <c:pt idx="25337">
                  <c:v>-5.5292170000000003E-11</c:v>
                </c:pt>
                <c:pt idx="25338">
                  <c:v>-5.298217E-11</c:v>
                </c:pt>
                <c:pt idx="25339">
                  <c:v>-5.0278319999999999E-11</c:v>
                </c:pt>
                <c:pt idx="25340">
                  <c:v>-4.7986530000000001E-11</c:v>
                </c:pt>
                <c:pt idx="25341">
                  <c:v>-4.5346080000000003E-11</c:v>
                </c:pt>
                <c:pt idx="25342">
                  <c:v>-4.4156230000000001E-11</c:v>
                </c:pt>
                <c:pt idx="25343">
                  <c:v>-4.2903360000000003E-11</c:v>
                </c:pt>
                <c:pt idx="25344">
                  <c:v>-3.7695600000000003E-11</c:v>
                </c:pt>
                <c:pt idx="25345">
                  <c:v>-3.842921E-11</c:v>
                </c:pt>
                <c:pt idx="25346">
                  <c:v>-2.1171990000000001E-11</c:v>
                </c:pt>
                <c:pt idx="25347">
                  <c:v>-1.9648669999999999E-11</c:v>
                </c:pt>
                <c:pt idx="25348">
                  <c:v>-1.8175370000000002E-11</c:v>
                </c:pt>
                <c:pt idx="25349">
                  <c:v>-1.747865E-11</c:v>
                </c:pt>
                <c:pt idx="25350">
                  <c:v>-1.6643740000000001E-11</c:v>
                </c:pt>
                <c:pt idx="25351">
                  <c:v>-1.577156E-11</c:v>
                </c:pt>
                <c:pt idx="25352">
                  <c:v>-1.4614119999999999E-11</c:v>
                </c:pt>
                <c:pt idx="25353">
                  <c:v>-1.259321E-11</c:v>
                </c:pt>
                <c:pt idx="25354">
                  <c:v>-1.16793E-11</c:v>
                </c:pt>
                <c:pt idx="25355">
                  <c:v>-1.350389E-11</c:v>
                </c:pt>
                <c:pt idx="25356">
                  <c:v>-1.1328199999999999E-11</c:v>
                </c:pt>
                <c:pt idx="25357">
                  <c:v>-5.5977330000000003E-12</c:v>
                </c:pt>
                <c:pt idx="25358">
                  <c:v>-7.6455860000000005E-12</c:v>
                </c:pt>
                <c:pt idx="25359">
                  <c:v>-3.7293810000000002E-12</c:v>
                </c:pt>
                <c:pt idx="25360">
                  <c:v>-5.0847569999999997E-12</c:v>
                </c:pt>
                <c:pt idx="25361">
                  <c:v>-5.4362629999999998E-12</c:v>
                </c:pt>
                <c:pt idx="25362">
                  <c:v>-8.9225549999999998E-12</c:v>
                </c:pt>
                <c:pt idx="25363">
                  <c:v>-8.3546760000000002E-12</c:v>
                </c:pt>
                <c:pt idx="25364">
                  <c:v>-4.6629490000000003E-12</c:v>
                </c:pt>
                <c:pt idx="25365">
                  <c:v>-3.7765869999999996E-12</c:v>
                </c:pt>
                <c:pt idx="25366">
                  <c:v>-2.493741E-12</c:v>
                </c:pt>
                <c:pt idx="25367">
                  <c:v>-4.0464460000000001E-12</c:v>
                </c:pt>
                <c:pt idx="25368">
                  <c:v>4.5750189999999999E-12</c:v>
                </c:pt>
                <c:pt idx="25369">
                  <c:v>4.7944499999999996E-12</c:v>
                </c:pt>
                <c:pt idx="25370">
                  <c:v>-3.0749930000000001E-12</c:v>
                </c:pt>
                <c:pt idx="25371">
                  <c:v>-9.3131199999999994E-13</c:v>
                </c:pt>
                <c:pt idx="25372">
                  <c:v>-6.0634639999999998E-13</c:v>
                </c:pt>
                <c:pt idx="25373">
                  <c:v>-5.5391819999999998E-12</c:v>
                </c:pt>
                <c:pt idx="25374">
                  <c:v>1.4983449999999999E-12</c:v>
                </c:pt>
                <c:pt idx="25375">
                  <c:v>-2.6297089999999999E-11</c:v>
                </c:pt>
                <c:pt idx="25376">
                  <c:v>-3.9159319999999998E-13</c:v>
                </c:pt>
                <c:pt idx="25377">
                  <c:v>-1.6462010000000001E-11</c:v>
                </c:pt>
                <c:pt idx="25378">
                  <c:v>-1.5903610000000001E-12</c:v>
                </c:pt>
                <c:pt idx="25379">
                  <c:v>3.349423E-13</c:v>
                </c:pt>
                <c:pt idx="25380">
                  <c:v>-2.9416839999999999E-12</c:v>
                </c:pt>
                <c:pt idx="25381">
                  <c:v>1.098395E-13</c:v>
                </c:pt>
                <c:pt idx="25382">
                  <c:v>-1.2262939999999999E-12</c:v>
                </c:pt>
                <c:pt idx="25383">
                  <c:v>-1.09501E-12</c:v>
                </c:pt>
                <c:pt idx="25384">
                  <c:v>4.107195E-13</c:v>
                </c:pt>
                <c:pt idx="25385">
                  <c:v>8.2729110000000003E-13</c:v>
                </c:pt>
                <c:pt idx="25386">
                  <c:v>4.954512E-12</c:v>
                </c:pt>
                <c:pt idx="25387">
                  <c:v>1.1938179999999999E-12</c:v>
                </c:pt>
                <c:pt idx="25388">
                  <c:v>-3.2107330000000001E-12</c:v>
                </c:pt>
                <c:pt idx="25389">
                  <c:v>1.4405999999999999E-12</c:v>
                </c:pt>
                <c:pt idx="25390">
                  <c:v>-9.0428979999999994E-12</c:v>
                </c:pt>
                <c:pt idx="25391">
                  <c:v>-6.038988E-12</c:v>
                </c:pt>
                <c:pt idx="25392">
                  <c:v>1.434582E-11</c:v>
                </c:pt>
                <c:pt idx="25393">
                  <c:v>1.2898959999999999E-11</c:v>
                </c:pt>
                <c:pt idx="25394">
                  <c:v>1.029032E-11</c:v>
                </c:pt>
                <c:pt idx="25395">
                  <c:v>-5.990568E-12</c:v>
                </c:pt>
                <c:pt idx="25396">
                  <c:v>-1.4920649999999999E-11</c:v>
                </c:pt>
                <c:pt idx="25397">
                  <c:v>1.752219E-12</c:v>
                </c:pt>
                <c:pt idx="25398">
                  <c:v>3.7912820000000003E-14</c:v>
                </c:pt>
                <c:pt idx="25399">
                  <c:v>1.8085449999999999E-12</c:v>
                </c:pt>
                <c:pt idx="25400">
                  <c:v>1.3901569999999999E-13</c:v>
                </c:pt>
                <c:pt idx="25401">
                  <c:v>1.987865E-13</c:v>
                </c:pt>
                <c:pt idx="25402">
                  <c:v>-1.796199E-12</c:v>
                </c:pt>
                <c:pt idx="25403">
                  <c:v>1.426012E-12</c:v>
                </c:pt>
                <c:pt idx="25404">
                  <c:v>-1.464751E-12</c:v>
                </c:pt>
                <c:pt idx="25405">
                  <c:v>7.7967739999999998E-13</c:v>
                </c:pt>
                <c:pt idx="25406">
                  <c:v>-2.7289580000000002E-12</c:v>
                </c:pt>
                <c:pt idx="25407">
                  <c:v>3.5491909999999999E-12</c:v>
                </c:pt>
                <c:pt idx="25408">
                  <c:v>-4.2050800000000001E-12</c:v>
                </c:pt>
                <c:pt idx="25409">
                  <c:v>1.787473E-12</c:v>
                </c:pt>
                <c:pt idx="25410">
                  <c:v>1.8273890000000002E-12</c:v>
                </c:pt>
                <c:pt idx="25411">
                  <c:v>7.2104020000000004E-12</c:v>
                </c:pt>
                <c:pt idx="25412">
                  <c:v>-3.9366389999999999E-12</c:v>
                </c:pt>
                <c:pt idx="25413">
                  <c:v>2.6647860000000001E-12</c:v>
                </c:pt>
                <c:pt idx="25414">
                  <c:v>5.5062280000000001E-12</c:v>
                </c:pt>
                <c:pt idx="25415">
                  <c:v>9.5696349999999999E-13</c:v>
                </c:pt>
                <c:pt idx="25416">
                  <c:v>-2.9980060000000002E-12</c:v>
                </c:pt>
                <c:pt idx="25417">
                  <c:v>-1.2343979999999999E-12</c:v>
                </c:pt>
                <c:pt idx="25418">
                  <c:v>2.672696E-13</c:v>
                </c:pt>
                <c:pt idx="25419">
                  <c:v>-4.6955690000000002E-12</c:v>
                </c:pt>
                <c:pt idx="25420">
                  <c:v>-3.0801640000000003E-11</c:v>
                </c:pt>
                <c:pt idx="25421">
                  <c:v>2.3978640000000001E-11</c:v>
                </c:pt>
                <c:pt idx="25422">
                  <c:v>1.6163250000000001E-11</c:v>
                </c:pt>
                <c:pt idx="25423">
                  <c:v>-1.6453910000000001E-11</c:v>
                </c:pt>
                <c:pt idx="25424">
                  <c:v>1.7734930000000001E-12</c:v>
                </c:pt>
                <c:pt idx="25425">
                  <c:v>-6.0381799999999996E-12</c:v>
                </c:pt>
                <c:pt idx="25426">
                  <c:v>-6.7646909999999997E-12</c:v>
                </c:pt>
                <c:pt idx="25427">
                  <c:v>-8.2450680000000002E-12</c:v>
                </c:pt>
                <c:pt idx="25428">
                  <c:v>4.298454E-12</c:v>
                </c:pt>
                <c:pt idx="25429">
                  <c:v>9.5210099999999992E-13</c:v>
                </c:pt>
                <c:pt idx="25430">
                  <c:v>1.3877179999999999E-12</c:v>
                </c:pt>
                <c:pt idx="25431">
                  <c:v>-1.816054E-12</c:v>
                </c:pt>
                <c:pt idx="25432">
                  <c:v>-9.2418500000000002E-12</c:v>
                </c:pt>
                <c:pt idx="25433">
                  <c:v>2.0607979999999999E-12</c:v>
                </c:pt>
                <c:pt idx="25434">
                  <c:v>5.5437189999999998E-13</c:v>
                </c:pt>
                <c:pt idx="25435">
                  <c:v>8.5484669999999995E-13</c:v>
                </c:pt>
                <c:pt idx="25436">
                  <c:v>2.7557679999999999E-13</c:v>
                </c:pt>
                <c:pt idx="25437">
                  <c:v>1.1243219999999999E-12</c:v>
                </c:pt>
                <c:pt idx="25438">
                  <c:v>-1.652963E-12</c:v>
                </c:pt>
                <c:pt idx="25439">
                  <c:v>-2.8152640000000002E-12</c:v>
                </c:pt>
                <c:pt idx="25440">
                  <c:v>-6.768502E-13</c:v>
                </c:pt>
                <c:pt idx="25441">
                  <c:v>-1.3991089999999999E-12</c:v>
                </c:pt>
                <c:pt idx="25442">
                  <c:v>-7.6842410000000002E-13</c:v>
                </c:pt>
                <c:pt idx="25443">
                  <c:v>-2.0212850000000001E-12</c:v>
                </c:pt>
                <c:pt idx="25444">
                  <c:v>-4.7465810000000003E-13</c:v>
                </c:pt>
                <c:pt idx="25445">
                  <c:v>-2.892656E-12</c:v>
                </c:pt>
                <c:pt idx="25446">
                  <c:v>-4.4406999999999998E-12</c:v>
                </c:pt>
                <c:pt idx="25447">
                  <c:v>-1.9528069999999999E-12</c:v>
                </c:pt>
                <c:pt idx="25448">
                  <c:v>-3.217216E-12</c:v>
                </c:pt>
                <c:pt idx="25449">
                  <c:v>-1.9108699999999999E-12</c:v>
                </c:pt>
                <c:pt idx="25450">
                  <c:v>-1.7380539999999999E-12</c:v>
                </c:pt>
                <c:pt idx="25451">
                  <c:v>-1.79073E-12</c:v>
                </c:pt>
                <c:pt idx="25452">
                  <c:v>1.30506E-13</c:v>
                </c:pt>
                <c:pt idx="25453">
                  <c:v>-4.2968160000000001E-13</c:v>
                </c:pt>
                <c:pt idx="25454">
                  <c:v>-7.1027870000000004E-13</c:v>
                </c:pt>
                <c:pt idx="25455">
                  <c:v>-4.1671539999999999E-13</c:v>
                </c:pt>
                <c:pt idx="25456">
                  <c:v>5.5133269999999998E-13</c:v>
                </c:pt>
                <c:pt idx="25457">
                  <c:v>-3.6710329999999997E-12</c:v>
                </c:pt>
                <c:pt idx="25458">
                  <c:v>-3.5127649999999999E-13</c:v>
                </c:pt>
                <c:pt idx="25459">
                  <c:v>1.151877E-12</c:v>
                </c:pt>
                <c:pt idx="25460">
                  <c:v>-1.58327E-12</c:v>
                </c:pt>
                <c:pt idx="25461">
                  <c:v>3.5338E-13</c:v>
                </c:pt>
                <c:pt idx="25462">
                  <c:v>-2.7368170000000002E-13</c:v>
                </c:pt>
                <c:pt idx="25463">
                  <c:v>-5.4779569999999999E-13</c:v>
                </c:pt>
                <c:pt idx="25464">
                  <c:v>-3.7453349999999997E-14</c:v>
                </c:pt>
                <c:pt idx="25465">
                  <c:v>-2.3389569999999998E-12</c:v>
                </c:pt>
                <c:pt idx="25466">
                  <c:v>1.066172E-12</c:v>
                </c:pt>
                <c:pt idx="25467">
                  <c:v>1.288438E-12</c:v>
                </c:pt>
                <c:pt idx="25468">
                  <c:v>5.8962640000000002E-13</c:v>
                </c:pt>
                <c:pt idx="25469">
                  <c:v>1.9526030000000001E-12</c:v>
                </c:pt>
                <c:pt idx="25470">
                  <c:v>2.343037E-12</c:v>
                </c:pt>
                <c:pt idx="25471">
                  <c:v>7.7016230000000006E-14</c:v>
                </c:pt>
                <c:pt idx="25472">
                  <c:v>-2.070921E-12</c:v>
                </c:pt>
                <c:pt idx="25473">
                  <c:v>-3.3749980000000001E-13</c:v>
                </c:pt>
                <c:pt idx="25474">
                  <c:v>8.2870970000000004E-13</c:v>
                </c:pt>
                <c:pt idx="25475">
                  <c:v>3.8944510000000002E-13</c:v>
                </c:pt>
                <c:pt idx="25476">
                  <c:v>-5.5744359999999999E-12</c:v>
                </c:pt>
                <c:pt idx="25477">
                  <c:v>-3.5958280000000002E-13</c:v>
                </c:pt>
                <c:pt idx="25478">
                  <c:v>-1.2558730000000001E-12</c:v>
                </c:pt>
                <c:pt idx="25479">
                  <c:v>6.3116219999999997E-13</c:v>
                </c:pt>
                <c:pt idx="25480">
                  <c:v>2.4467750000000001E-12</c:v>
                </c:pt>
                <c:pt idx="25481">
                  <c:v>-1.707462E-12</c:v>
                </c:pt>
                <c:pt idx="25482">
                  <c:v>7.7461200000000001E-13</c:v>
                </c:pt>
                <c:pt idx="25483">
                  <c:v>6.3501170000000001E-13</c:v>
                </c:pt>
                <c:pt idx="25484">
                  <c:v>-2.2664280000000001E-12</c:v>
                </c:pt>
                <c:pt idx="25485">
                  <c:v>-3.4519840000000002E-13</c:v>
                </c:pt>
                <c:pt idx="25486">
                  <c:v>1.3844760000000001E-12</c:v>
                </c:pt>
                <c:pt idx="25487">
                  <c:v>-9.0092260000000005E-13</c:v>
                </c:pt>
                <c:pt idx="25488">
                  <c:v>-6.8839809999999999E-13</c:v>
                </c:pt>
                <c:pt idx="25489">
                  <c:v>-1.077182E-12</c:v>
                </c:pt>
                <c:pt idx="25490">
                  <c:v>-7.139255E-13</c:v>
                </c:pt>
                <c:pt idx="25491">
                  <c:v>-1.9223770000000001E-13</c:v>
                </c:pt>
                <c:pt idx="25492">
                  <c:v>-6.3227860000000001E-13</c:v>
                </c:pt>
                <c:pt idx="25493">
                  <c:v>-7.6133310000000002E-13</c:v>
                </c:pt>
                <c:pt idx="25494">
                  <c:v>-7.9002509999999994E-12</c:v>
                </c:pt>
                <c:pt idx="25495">
                  <c:v>3.5885060000000002E-13</c:v>
                </c:pt>
                <c:pt idx="25496">
                  <c:v>1.008284E-11</c:v>
                </c:pt>
                <c:pt idx="25497">
                  <c:v>-2.9299340000000001E-12</c:v>
                </c:pt>
                <c:pt idx="25498">
                  <c:v>-7.1489689999999999E-14</c:v>
                </c:pt>
                <c:pt idx="25499">
                  <c:v>3.3253079999999998E-14</c:v>
                </c:pt>
                <c:pt idx="25500">
                  <c:v>1.1285759999999999E-12</c:v>
                </c:pt>
                <c:pt idx="25501">
                  <c:v>3.4823300000000002E-12</c:v>
                </c:pt>
                <c:pt idx="25502">
                  <c:v>-9.7811209999999996E-13</c:v>
                </c:pt>
                <c:pt idx="25503">
                  <c:v>7.2761380000000001E-14</c:v>
                </c:pt>
                <c:pt idx="25504">
                  <c:v>1.2888509999999999E-13</c:v>
                </c:pt>
                <c:pt idx="25505">
                  <c:v>2.6972569999999999E-14</c:v>
                </c:pt>
                <c:pt idx="25506">
                  <c:v>2.064242E-12</c:v>
                </c:pt>
                <c:pt idx="25507">
                  <c:v>1.8899959999999999E-12</c:v>
                </c:pt>
                <c:pt idx="25508">
                  <c:v>6.1697929999999996E-13</c:v>
                </c:pt>
                <c:pt idx="25509">
                  <c:v>-1.359198E-12</c:v>
                </c:pt>
                <c:pt idx="25510">
                  <c:v>1.1646409999999999E-12</c:v>
                </c:pt>
                <c:pt idx="25511">
                  <c:v>5.7565420000000005E-14</c:v>
                </c:pt>
                <c:pt idx="25512">
                  <c:v>-2.1590509999999999E-12</c:v>
                </c:pt>
                <c:pt idx="25513">
                  <c:v>-1.8595709999999999E-13</c:v>
                </c:pt>
                <c:pt idx="25514">
                  <c:v>4.340199E-13</c:v>
                </c:pt>
                <c:pt idx="25515">
                  <c:v>8.9395109999999997E-13</c:v>
                </c:pt>
                <c:pt idx="25516">
                  <c:v>-3.4070489999999999E-12</c:v>
                </c:pt>
                <c:pt idx="25517">
                  <c:v>-2.238432E-11</c:v>
                </c:pt>
                <c:pt idx="25518">
                  <c:v>-6.6755499999999998E-12</c:v>
                </c:pt>
                <c:pt idx="25519">
                  <c:v>-6.0269960000000002E-13</c:v>
                </c:pt>
                <c:pt idx="25520">
                  <c:v>-4.7405040000000001E-13</c:v>
                </c:pt>
                <c:pt idx="25521">
                  <c:v>2.860308E-12</c:v>
                </c:pt>
                <c:pt idx="25522">
                  <c:v>-2.022505E-11</c:v>
                </c:pt>
                <c:pt idx="25523">
                  <c:v>-5.1976040000000003E-12</c:v>
                </c:pt>
                <c:pt idx="25524">
                  <c:v>-1.379415E-13</c:v>
                </c:pt>
                <c:pt idx="25525">
                  <c:v>4.5494879999999999E-12</c:v>
                </c:pt>
                <c:pt idx="25526">
                  <c:v>-5.0567990000000003E-12</c:v>
                </c:pt>
                <c:pt idx="25527">
                  <c:v>-5.9879350000000004E-12</c:v>
                </c:pt>
                <c:pt idx="25528">
                  <c:v>-7.8447389999999994E-12</c:v>
                </c:pt>
                <c:pt idx="25529">
                  <c:v>-5.0644970000000004E-12</c:v>
                </c:pt>
                <c:pt idx="25530">
                  <c:v>-1.405495E-11</c:v>
                </c:pt>
                <c:pt idx="25531">
                  <c:v>2.0060999999999999E-13</c:v>
                </c:pt>
                <c:pt idx="25532">
                  <c:v>1.0631320000000001E-12</c:v>
                </c:pt>
                <c:pt idx="25533">
                  <c:v>-1.9226200000000001E-12</c:v>
                </c:pt>
                <c:pt idx="25534">
                  <c:v>4.5971040000000002E-12</c:v>
                </c:pt>
                <c:pt idx="25535">
                  <c:v>4.2660349999999998E-12</c:v>
                </c:pt>
                <c:pt idx="25536">
                  <c:v>-4.2064980000000004E-12</c:v>
                </c:pt>
                <c:pt idx="25537">
                  <c:v>4.0024359999999998E-12</c:v>
                </c:pt>
                <c:pt idx="25538">
                  <c:v>7.2821360000000004E-13</c:v>
                </c:pt>
                <c:pt idx="25539">
                  <c:v>2.9279869999999998E-13</c:v>
                </c:pt>
                <c:pt idx="25540">
                  <c:v>1.3780010000000001E-13</c:v>
                </c:pt>
                <c:pt idx="25541">
                  <c:v>9.0489200000000004E-13</c:v>
                </c:pt>
                <c:pt idx="25542">
                  <c:v>-3.5942510000000001E-12</c:v>
                </c:pt>
                <c:pt idx="25543">
                  <c:v>6.329849E-12</c:v>
                </c:pt>
                <c:pt idx="25544">
                  <c:v>3.2588049999999999E-11</c:v>
                </c:pt>
                <c:pt idx="25545">
                  <c:v>-6.701483E-12</c:v>
                </c:pt>
                <c:pt idx="25546">
                  <c:v>1.7151799999999999E-11</c:v>
                </c:pt>
                <c:pt idx="25547">
                  <c:v>-2.0595589999999999E-11</c:v>
                </c:pt>
                <c:pt idx="25548">
                  <c:v>6.2816250000000001E-12</c:v>
                </c:pt>
                <c:pt idx="25549">
                  <c:v>2.1456919999999999E-12</c:v>
                </c:pt>
                <c:pt idx="25550">
                  <c:v>-1.3910210000000001E-15</c:v>
                </c:pt>
                <c:pt idx="25551">
                  <c:v>1.470626E-11</c:v>
                </c:pt>
                <c:pt idx="25552">
                  <c:v>4.0403310000000002E-13</c:v>
                </c:pt>
                <c:pt idx="25553">
                  <c:v>1.102447E-13</c:v>
                </c:pt>
                <c:pt idx="25554">
                  <c:v>-8.774212E-13</c:v>
                </c:pt>
                <c:pt idx="25555">
                  <c:v>-2.634814E-11</c:v>
                </c:pt>
                <c:pt idx="25556">
                  <c:v>8.3333430000000001E-11</c:v>
                </c:pt>
                <c:pt idx="25557">
                  <c:v>-4.0120489999999998E-11</c:v>
                </c:pt>
                <c:pt idx="25558">
                  <c:v>1.7507590000000001E-11</c:v>
                </c:pt>
                <c:pt idx="25559">
                  <c:v>-4.7590869999999999E-11</c:v>
                </c:pt>
                <c:pt idx="25560">
                  <c:v>-5.3718369999999997E-12</c:v>
                </c:pt>
                <c:pt idx="25561">
                  <c:v>-1.9551409999999999E-11</c:v>
                </c:pt>
                <c:pt idx="25562">
                  <c:v>-3.4066429999999998E-12</c:v>
                </c:pt>
                <c:pt idx="25563">
                  <c:v>1.0490299999999999E-11</c:v>
                </c:pt>
                <c:pt idx="25564">
                  <c:v>-1.3055739999999999E-11</c:v>
                </c:pt>
                <c:pt idx="25565">
                  <c:v>5.2327010000000003E-12</c:v>
                </c:pt>
                <c:pt idx="25566">
                  <c:v>1.9260600000000001E-11</c:v>
                </c:pt>
                <c:pt idx="25567">
                  <c:v>-7.1390929999999997E-12</c:v>
                </c:pt>
                <c:pt idx="25568">
                  <c:v>1.908432E-11</c:v>
                </c:pt>
                <c:pt idx="25569">
                  <c:v>1.3478630000000001E-11</c:v>
                </c:pt>
                <c:pt idx="25570">
                  <c:v>6.3831340000000004E-12</c:v>
                </c:pt>
                <c:pt idx="25571">
                  <c:v>-2.018635E-11</c:v>
                </c:pt>
                <c:pt idx="25572">
                  <c:v>8.0939969999999999E-12</c:v>
                </c:pt>
                <c:pt idx="25573">
                  <c:v>1.618494E-12</c:v>
                </c:pt>
                <c:pt idx="25574">
                  <c:v>7.4584880000000001E-14</c:v>
                </c:pt>
                <c:pt idx="25575">
                  <c:v>-7.3195619999999997E-13</c:v>
                </c:pt>
                <c:pt idx="25576">
                  <c:v>1.193413E-12</c:v>
                </c:pt>
                <c:pt idx="25577">
                  <c:v>8.5636529999999995E-12</c:v>
                </c:pt>
                <c:pt idx="25578">
                  <c:v>1.522394E-11</c:v>
                </c:pt>
                <c:pt idx="25579">
                  <c:v>-1.920392E-12</c:v>
                </c:pt>
                <c:pt idx="25580">
                  <c:v>8.4662370000000006E-11</c:v>
                </c:pt>
                <c:pt idx="25581">
                  <c:v>-1.7355459999999998E-11</c:v>
                </c:pt>
                <c:pt idx="25582">
                  <c:v>5.2316050000000001E-11</c:v>
                </c:pt>
                <c:pt idx="25583">
                  <c:v>6.1108240000000003E-12</c:v>
                </c:pt>
                <c:pt idx="25584">
                  <c:v>3.0202899999999997E-11</c:v>
                </c:pt>
                <c:pt idx="25585">
                  <c:v>4.5667120000000004E-12</c:v>
                </c:pt>
                <c:pt idx="25586">
                  <c:v>-9.0761239999999994E-12</c:v>
                </c:pt>
                <c:pt idx="25587">
                  <c:v>-2.106739E-13</c:v>
                </c:pt>
                <c:pt idx="25588">
                  <c:v>-5.0754359999999997E-12</c:v>
                </c:pt>
                <c:pt idx="25589">
                  <c:v>-2.871586E-12</c:v>
                </c:pt>
                <c:pt idx="25590">
                  <c:v>1.288092E-11</c:v>
                </c:pt>
                <c:pt idx="25591">
                  <c:v>8.3681420000000005E-13</c:v>
                </c:pt>
                <c:pt idx="25592">
                  <c:v>1.598637E-12</c:v>
                </c:pt>
                <c:pt idx="25593">
                  <c:v>-3.3924619999999998E-12</c:v>
                </c:pt>
                <c:pt idx="25594">
                  <c:v>8.5897920000000006E-12</c:v>
                </c:pt>
                <c:pt idx="25595">
                  <c:v>-1.6423920000000001E-11</c:v>
                </c:pt>
                <c:pt idx="25596">
                  <c:v>-6.5821089999999999E-13</c:v>
                </c:pt>
                <c:pt idx="25597">
                  <c:v>2.3553970000000001E-12</c:v>
                </c:pt>
                <c:pt idx="25598">
                  <c:v>5.4890140000000001E-13</c:v>
                </c:pt>
                <c:pt idx="25599">
                  <c:v>-9.9857429999999991E-13</c:v>
                </c:pt>
                <c:pt idx="25600">
                  <c:v>-1.9558460000000001E-12</c:v>
                </c:pt>
                <c:pt idx="25601">
                  <c:v>-4.893912E-12</c:v>
                </c:pt>
                <c:pt idx="25602">
                  <c:v>-6.8623459999999998E-12</c:v>
                </c:pt>
                <c:pt idx="25603">
                  <c:v>-4.5600289999999997E-12</c:v>
                </c:pt>
                <c:pt idx="25604">
                  <c:v>-4.3874169999999998E-12</c:v>
                </c:pt>
                <c:pt idx="25605">
                  <c:v>-3.7478179999999997E-12</c:v>
                </c:pt>
                <c:pt idx="25606">
                  <c:v>-1.9736750000000001E-12</c:v>
                </c:pt>
                <c:pt idx="25607">
                  <c:v>-1.0755610000000001E-12</c:v>
                </c:pt>
                <c:pt idx="25608">
                  <c:v>-1.5867140000000001E-12</c:v>
                </c:pt>
                <c:pt idx="25609">
                  <c:v>-4.8559850000000001E-13</c:v>
                </c:pt>
                <c:pt idx="25610">
                  <c:v>4.0484359999999998E-13</c:v>
                </c:pt>
                <c:pt idx="25611">
                  <c:v>-4.3575940000000001E-13</c:v>
                </c:pt>
                <c:pt idx="25612">
                  <c:v>-1.7238309999999999E-13</c:v>
                </c:pt>
                <c:pt idx="25613">
                  <c:v>-4.8276220000000001E-13</c:v>
                </c:pt>
                <c:pt idx="25614">
                  <c:v>1.2262359999999999E-12</c:v>
                </c:pt>
                <c:pt idx="25615">
                  <c:v>1.2491309999999999E-12</c:v>
                </c:pt>
                <c:pt idx="25616">
                  <c:v>1.6772520000000001E-12</c:v>
                </c:pt>
                <c:pt idx="25617">
                  <c:v>-1.4602929999999999E-12</c:v>
                </c:pt>
                <c:pt idx="25618">
                  <c:v>2.4838529999999999E-12</c:v>
                </c:pt>
                <c:pt idx="25619">
                  <c:v>2.6327740000000002E-12</c:v>
                </c:pt>
                <c:pt idx="25620">
                  <c:v>1.899518E-12</c:v>
                </c:pt>
                <c:pt idx="25621">
                  <c:v>2.8530220000000001E-13</c:v>
                </c:pt>
                <c:pt idx="25622">
                  <c:v>-1.002585E-13</c:v>
                </c:pt>
                <c:pt idx="25623">
                  <c:v>-1.1444030000000001E-13</c:v>
                </c:pt>
                <c:pt idx="25624">
                  <c:v>-2.3761940000000001E-13</c:v>
                </c:pt>
                <c:pt idx="25625">
                  <c:v>-2.5666349999999999E-13</c:v>
                </c:pt>
                <c:pt idx="25626">
                  <c:v>-8.5898479999999999E-13</c:v>
                </c:pt>
                <c:pt idx="25627">
                  <c:v>1.34153E-13</c:v>
                </c:pt>
                <c:pt idx="25628">
                  <c:v>-5.2003979999999996E-13</c:v>
                </c:pt>
                <c:pt idx="25629">
                  <c:v>-5.1760870000000001E-13</c:v>
                </c:pt>
                <c:pt idx="25630">
                  <c:v>-5.7960340000000002E-13</c:v>
                </c:pt>
                <c:pt idx="25631">
                  <c:v>-4.5338530000000001E-13</c:v>
                </c:pt>
                <c:pt idx="25632">
                  <c:v>-2.6253880000000002E-13</c:v>
                </c:pt>
                <c:pt idx="25633">
                  <c:v>-3.162271E-13</c:v>
                </c:pt>
                <c:pt idx="25634">
                  <c:v>-2.607155E-13</c:v>
                </c:pt>
                <c:pt idx="25635">
                  <c:v>-2.197908E-13</c:v>
                </c:pt>
                <c:pt idx="25636">
                  <c:v>-1.249753E-13</c:v>
                </c:pt>
                <c:pt idx="25637">
                  <c:v>4.2167360000000001E-14</c:v>
                </c:pt>
                <c:pt idx="25638">
                  <c:v>2.4032219999999999E-13</c:v>
                </c:pt>
                <c:pt idx="25639">
                  <c:v>8.9983449999999996E-14</c:v>
                </c:pt>
                <c:pt idx="25640">
                  <c:v>2.3687769999999998E-13</c:v>
                </c:pt>
                <c:pt idx="25641">
                  <c:v>3.2096200000000002E-13</c:v>
                </c:pt>
                <c:pt idx="25642">
                  <c:v>2.4599530000000003E-13</c:v>
                </c:pt>
                <c:pt idx="25643">
                  <c:v>3.0657649999999999E-13</c:v>
                </c:pt>
                <c:pt idx="25644">
                  <c:v>2.68688E-13</c:v>
                </c:pt>
                <c:pt idx="25645">
                  <c:v>3.7364140000000001E-13</c:v>
                </c:pt>
                <c:pt idx="25646">
                  <c:v>2.488319E-13</c:v>
                </c:pt>
                <c:pt idx="25647">
                  <c:v>-3.6440369999999997E-14</c:v>
                </c:pt>
                <c:pt idx="25648">
                  <c:v>2.218844E-13</c:v>
                </c:pt>
                <c:pt idx="25649">
                  <c:v>3.6087669999999999E-13</c:v>
                </c:pt>
                <c:pt idx="25650">
                  <c:v>1.9047939999999999E-13</c:v>
                </c:pt>
                <c:pt idx="25651">
                  <c:v>3.7931439999999999E-13</c:v>
                </c:pt>
                <c:pt idx="25652">
                  <c:v>1.5019329999999999E-14</c:v>
                </c:pt>
                <c:pt idx="25653">
                  <c:v>2.595958E-14</c:v>
                </c:pt>
                <c:pt idx="25654">
                  <c:v>-2.2566619999999999E-13</c:v>
                </c:pt>
                <c:pt idx="25655">
                  <c:v>-2.206012E-13</c:v>
                </c:pt>
                <c:pt idx="25656">
                  <c:v>-1.361182E-13</c:v>
                </c:pt>
                <c:pt idx="25657">
                  <c:v>-1.5192080000000001E-13</c:v>
                </c:pt>
                <c:pt idx="25658">
                  <c:v>-1.770428E-13</c:v>
                </c:pt>
                <c:pt idx="25659">
                  <c:v>-2.3417520000000002E-13</c:v>
                </c:pt>
                <c:pt idx="25660">
                  <c:v>-3.2615439999999999E-13</c:v>
                </c:pt>
                <c:pt idx="25661">
                  <c:v>-1.78461E-13</c:v>
                </c:pt>
                <c:pt idx="25662">
                  <c:v>-3.0609729999999998E-13</c:v>
                </c:pt>
                <c:pt idx="25663">
                  <c:v>-6.0269969999999997E-13</c:v>
                </c:pt>
                <c:pt idx="25664">
                  <c:v>-3.1359330000000002E-13</c:v>
                </c:pt>
                <c:pt idx="25665">
                  <c:v>-6.877901E-13</c:v>
                </c:pt>
                <c:pt idx="25666">
                  <c:v>-7.0582169999999999E-13</c:v>
                </c:pt>
                <c:pt idx="25667">
                  <c:v>-8.9950459999999998E-13</c:v>
                </c:pt>
                <c:pt idx="25668">
                  <c:v>-7.3519820000000001E-13</c:v>
                </c:pt>
                <c:pt idx="25669">
                  <c:v>-6.0432020000000001E-13</c:v>
                </c:pt>
                <c:pt idx="25670">
                  <c:v>-6.6165549999999996E-13</c:v>
                </c:pt>
                <c:pt idx="25671">
                  <c:v>-7.345907E-13</c:v>
                </c:pt>
                <c:pt idx="25672">
                  <c:v>-5.2652299999999998E-13</c:v>
                </c:pt>
                <c:pt idx="25673">
                  <c:v>-6.3146829999999996E-13</c:v>
                </c:pt>
                <c:pt idx="25674">
                  <c:v>-6.2012279999999999E-13</c:v>
                </c:pt>
                <c:pt idx="25675">
                  <c:v>-4.1509459999999998E-13</c:v>
                </c:pt>
                <c:pt idx="25676">
                  <c:v>-3.8288139999999998E-13</c:v>
                </c:pt>
                <c:pt idx="25677">
                  <c:v>-3.9341670000000002E-13</c:v>
                </c:pt>
                <c:pt idx="25678">
                  <c:v>-2.9333359999999998E-13</c:v>
                </c:pt>
                <c:pt idx="25679">
                  <c:v>1.0359600000000001E-14</c:v>
                </c:pt>
                <c:pt idx="25680">
                  <c:v>-4.4062170000000002E-13</c:v>
                </c:pt>
                <c:pt idx="25681">
                  <c:v>-3.790321E-13</c:v>
                </c:pt>
                <c:pt idx="25682">
                  <c:v>-5.0200850000000004E-13</c:v>
                </c:pt>
                <c:pt idx="25683">
                  <c:v>-6.849538E-13</c:v>
                </c:pt>
                <c:pt idx="25684">
                  <c:v>1.375974E-13</c:v>
                </c:pt>
                <c:pt idx="25685">
                  <c:v>4.107195E-13</c:v>
                </c:pt>
                <c:pt idx="25686">
                  <c:v>-1.9827380000000001E-14</c:v>
                </c:pt>
                <c:pt idx="25687">
                  <c:v>-2.6091800000000002E-13</c:v>
                </c:pt>
                <c:pt idx="25688">
                  <c:v>-1.3004029999999999E-13</c:v>
                </c:pt>
                <c:pt idx="25689">
                  <c:v>-1.776506E-13</c:v>
                </c:pt>
                <c:pt idx="25690">
                  <c:v>-1.6995190000000001E-13</c:v>
                </c:pt>
                <c:pt idx="25691">
                  <c:v>-1.900091E-13</c:v>
                </c:pt>
                <c:pt idx="25692">
                  <c:v>2.5085810000000002E-13</c:v>
                </c:pt>
                <c:pt idx="25693">
                  <c:v>1.839958E-13</c:v>
                </c:pt>
                <c:pt idx="25694">
                  <c:v>-1.6069740000000001E-12</c:v>
                </c:pt>
                <c:pt idx="25695">
                  <c:v>-2.3660639999999998E-13</c:v>
                </c:pt>
                <c:pt idx="25696">
                  <c:v>7.1343080000000003E-14</c:v>
                </c:pt>
                <c:pt idx="25697">
                  <c:v>4.1762159999999999E-14</c:v>
                </c:pt>
                <c:pt idx="25698">
                  <c:v>2.6179899999999998E-13</c:v>
                </c:pt>
                <c:pt idx="25699">
                  <c:v>-1.292689E-11</c:v>
                </c:pt>
                <c:pt idx="25700">
                  <c:v>-5.8673910000000003E-12</c:v>
                </c:pt>
                <c:pt idx="25701">
                  <c:v>-2.754078E-12</c:v>
                </c:pt>
                <c:pt idx="25702">
                  <c:v>-6.1992050000000003E-13</c:v>
                </c:pt>
                <c:pt idx="25703">
                  <c:v>-2.575996E-12</c:v>
                </c:pt>
                <c:pt idx="25704">
                  <c:v>1.9675959999999999E-12</c:v>
                </c:pt>
                <c:pt idx="25705">
                  <c:v>3.1549150000000001E-13</c:v>
                </c:pt>
                <c:pt idx="25706">
                  <c:v>9.2778709999999997E-13</c:v>
                </c:pt>
                <c:pt idx="25707">
                  <c:v>8.7071050000000008E-12</c:v>
                </c:pt>
                <c:pt idx="25708">
                  <c:v>2.0828820000000001E-12</c:v>
                </c:pt>
                <c:pt idx="25709">
                  <c:v>4.500265E-13</c:v>
                </c:pt>
                <c:pt idx="25710">
                  <c:v>3.1913849999999998E-13</c:v>
                </c:pt>
                <c:pt idx="25711">
                  <c:v>8.3297240000000001E-14</c:v>
                </c:pt>
                <c:pt idx="25712">
                  <c:v>7.9730479999999999E-13</c:v>
                </c:pt>
                <c:pt idx="25713">
                  <c:v>5.5660080000000003E-13</c:v>
                </c:pt>
                <c:pt idx="25714">
                  <c:v>5.7362020000000005E-13</c:v>
                </c:pt>
                <c:pt idx="25715">
                  <c:v>5.5356149999999997E-13</c:v>
                </c:pt>
                <c:pt idx="25716">
                  <c:v>7.3652089999999999E-13</c:v>
                </c:pt>
                <c:pt idx="25717">
                  <c:v>7.1261260000000002E-13</c:v>
                </c:pt>
                <c:pt idx="25718">
                  <c:v>4.5347079999999999E-13</c:v>
                </c:pt>
                <c:pt idx="25719">
                  <c:v>1.0643480000000001E-12</c:v>
                </c:pt>
                <c:pt idx="25720">
                  <c:v>-2.6080070000000002E-12</c:v>
                </c:pt>
                <c:pt idx="25721">
                  <c:v>1.2825620000000001E-12</c:v>
                </c:pt>
                <c:pt idx="25722">
                  <c:v>-2.1168690000000001E-13</c:v>
                </c:pt>
                <c:pt idx="25723">
                  <c:v>2.6058339999999998E-13</c:v>
                </c:pt>
                <c:pt idx="25724">
                  <c:v>7.7440939999999999E-13</c:v>
                </c:pt>
                <c:pt idx="25725">
                  <c:v>-1.233546E-13</c:v>
                </c:pt>
                <c:pt idx="25726">
                  <c:v>-1.946687E-13</c:v>
                </c:pt>
                <c:pt idx="25727">
                  <c:v>-4.2806090000000001E-13</c:v>
                </c:pt>
                <c:pt idx="25728">
                  <c:v>6.1212440000000001E-14</c:v>
                </c:pt>
                <c:pt idx="25729">
                  <c:v>-5.4475690000000002E-13</c:v>
                </c:pt>
                <c:pt idx="25730">
                  <c:v>-2.9961400000000001E-13</c:v>
                </c:pt>
                <c:pt idx="25731">
                  <c:v>-1.229493E-13</c:v>
                </c:pt>
                <c:pt idx="25732">
                  <c:v>-2.380245E-13</c:v>
                </c:pt>
                <c:pt idx="25733">
                  <c:v>-2.1533360000000001E-13</c:v>
                </c:pt>
                <c:pt idx="25734">
                  <c:v>-2.2546350000000001E-13</c:v>
                </c:pt>
                <c:pt idx="25735">
                  <c:v>-3.3567639999999998E-13</c:v>
                </c:pt>
                <c:pt idx="25736">
                  <c:v>-3.9037769999999998E-13</c:v>
                </c:pt>
                <c:pt idx="25737">
                  <c:v>-8.9970679999999998E-13</c:v>
                </c:pt>
                <c:pt idx="25738">
                  <c:v>-9.4585730000000003E-14</c:v>
                </c:pt>
                <c:pt idx="25739">
                  <c:v>-6.5209120000000001E-14</c:v>
                </c:pt>
                <c:pt idx="25740">
                  <c:v>-1.486792E-13</c:v>
                </c:pt>
                <c:pt idx="25741">
                  <c:v>-1.4158830000000001E-13</c:v>
                </c:pt>
                <c:pt idx="25742">
                  <c:v>-7.7673050000000005E-13</c:v>
                </c:pt>
                <c:pt idx="25743">
                  <c:v>-6.5152549999999998E-13</c:v>
                </c:pt>
                <c:pt idx="25744">
                  <c:v>-7.0339009999999995E-13</c:v>
                </c:pt>
                <c:pt idx="25745">
                  <c:v>-6.7381100000000001E-13</c:v>
                </c:pt>
                <c:pt idx="25746">
                  <c:v>-7.1189919999999997E-13</c:v>
                </c:pt>
                <c:pt idx="25747">
                  <c:v>-7.9597729999999996E-13</c:v>
                </c:pt>
                <c:pt idx="25748">
                  <c:v>-7.6639779999999999E-13</c:v>
                </c:pt>
                <c:pt idx="25749">
                  <c:v>-9.169277000000001E-13</c:v>
                </c:pt>
                <c:pt idx="25750">
                  <c:v>-7.9577430000000001E-13</c:v>
                </c:pt>
                <c:pt idx="25751">
                  <c:v>-8.5047619999999995E-13</c:v>
                </c:pt>
                <c:pt idx="25752">
                  <c:v>-1.2830210000000001E-12</c:v>
                </c:pt>
                <c:pt idx="25753">
                  <c:v>-4.4345819999999998E-13</c:v>
                </c:pt>
                <c:pt idx="25754">
                  <c:v>-2.469836E-12</c:v>
                </c:pt>
                <c:pt idx="25755">
                  <c:v>1.3135620000000001E-12</c:v>
                </c:pt>
                <c:pt idx="25756">
                  <c:v>1.554469E-12</c:v>
                </c:pt>
                <c:pt idx="25757">
                  <c:v>4.5529359999999999E-12</c:v>
                </c:pt>
                <c:pt idx="25758">
                  <c:v>5.646641E-12</c:v>
                </c:pt>
                <c:pt idx="25759">
                  <c:v>4.2269310000000002E-12</c:v>
                </c:pt>
                <c:pt idx="25760">
                  <c:v>3.137279E-12</c:v>
                </c:pt>
                <c:pt idx="25761">
                  <c:v>3.0641370000000002E-12</c:v>
                </c:pt>
                <c:pt idx="25762">
                  <c:v>1.7467470000000001E-12</c:v>
                </c:pt>
                <c:pt idx="25763">
                  <c:v>6.5105790000000001E-12</c:v>
                </c:pt>
                <c:pt idx="25764">
                  <c:v>1.232119E-13</c:v>
                </c:pt>
                <c:pt idx="25765">
                  <c:v>3.4608600000000001E-13</c:v>
                </c:pt>
                <c:pt idx="25766">
                  <c:v>3.9511830000000001E-13</c:v>
                </c:pt>
                <c:pt idx="25767">
                  <c:v>-1.2890990000000001E-12</c:v>
                </c:pt>
                <c:pt idx="25768">
                  <c:v>-2.0180429999999999E-12</c:v>
                </c:pt>
                <c:pt idx="25769">
                  <c:v>1.8058289999999999E-14</c:v>
                </c:pt>
                <c:pt idx="25770">
                  <c:v>2.0091310000000001E-12</c:v>
                </c:pt>
                <c:pt idx="25771">
                  <c:v>-1.8622460000000002E-12</c:v>
                </c:pt>
                <c:pt idx="25772">
                  <c:v>1.1310079999999999E-12</c:v>
                </c:pt>
                <c:pt idx="25773">
                  <c:v>-2.1564170000000001E-12</c:v>
                </c:pt>
                <c:pt idx="25774">
                  <c:v>6.3926669999999997E-13</c:v>
                </c:pt>
                <c:pt idx="25775">
                  <c:v>-2.0277250000000001E-13</c:v>
                </c:pt>
                <c:pt idx="25776">
                  <c:v>-9.2158759999999994E-13</c:v>
                </c:pt>
                <c:pt idx="25777">
                  <c:v>-2.288713E-12</c:v>
                </c:pt>
                <c:pt idx="25778">
                  <c:v>-7.7308360000000003E-13</c:v>
                </c:pt>
                <c:pt idx="25779">
                  <c:v>-1.205182E-13</c:v>
                </c:pt>
                <c:pt idx="25780">
                  <c:v>5.2235909999999999E-13</c:v>
                </c:pt>
                <c:pt idx="25781">
                  <c:v>1.19787E-12</c:v>
                </c:pt>
                <c:pt idx="25782">
                  <c:v>-4.2947880000000002E-13</c:v>
                </c:pt>
                <c:pt idx="25783">
                  <c:v>-1.5571349999999999E-12</c:v>
                </c:pt>
                <c:pt idx="25784">
                  <c:v>1.0943349999999999E-12</c:v>
                </c:pt>
                <c:pt idx="25785">
                  <c:v>-6.5112019999999997E-13</c:v>
                </c:pt>
                <c:pt idx="25786">
                  <c:v>-2.3093379999999998E-13</c:v>
                </c:pt>
                <c:pt idx="25787">
                  <c:v>-9.149018000000001E-13</c:v>
                </c:pt>
                <c:pt idx="25788">
                  <c:v>4.45974E-13</c:v>
                </c:pt>
                <c:pt idx="25789">
                  <c:v>6.0340429999999999E-13</c:v>
                </c:pt>
                <c:pt idx="25790">
                  <c:v>3.4547819999999998E-13</c:v>
                </c:pt>
                <c:pt idx="25791">
                  <c:v>1.8034869999999999E-13</c:v>
                </c:pt>
                <c:pt idx="25792">
                  <c:v>-6.677331E-13</c:v>
                </c:pt>
                <c:pt idx="25793">
                  <c:v>-6.8313059999999998E-13</c:v>
                </c:pt>
                <c:pt idx="25794">
                  <c:v>-3.7862700000000001E-13</c:v>
                </c:pt>
                <c:pt idx="25795">
                  <c:v>-2.5751869999999999E-12</c:v>
                </c:pt>
                <c:pt idx="25796">
                  <c:v>-2.841803E-12</c:v>
                </c:pt>
                <c:pt idx="25797">
                  <c:v>6.4031950000000004E-12</c:v>
                </c:pt>
                <c:pt idx="25798">
                  <c:v>3.4021009999999998E-13</c:v>
                </c:pt>
                <c:pt idx="25799">
                  <c:v>1.8561589999999999E-12</c:v>
                </c:pt>
                <c:pt idx="25800">
                  <c:v>-1.786783E-11</c:v>
                </c:pt>
                <c:pt idx="25801">
                  <c:v>3.8043399999999997E-11</c:v>
                </c:pt>
                <c:pt idx="25802">
                  <c:v>-5.9883399999999999E-12</c:v>
                </c:pt>
                <c:pt idx="25803">
                  <c:v>-2.760829E-11</c:v>
                </c:pt>
                <c:pt idx="25804">
                  <c:v>1.11415E-11</c:v>
                </c:pt>
                <c:pt idx="25805">
                  <c:v>-2.1375749999999998E-12</c:v>
                </c:pt>
                <c:pt idx="25806">
                  <c:v>-1.167464E-11</c:v>
                </c:pt>
                <c:pt idx="25807">
                  <c:v>3.0762719999999999E-11</c:v>
                </c:pt>
                <c:pt idx="25808">
                  <c:v>-7.3985779999999998E-13</c:v>
                </c:pt>
                <c:pt idx="25809">
                  <c:v>-1.8654310000000002E-11</c:v>
                </c:pt>
                <c:pt idx="25810">
                  <c:v>-3.247607E-12</c:v>
                </c:pt>
                <c:pt idx="25811">
                  <c:v>1.7759240000000001E-12</c:v>
                </c:pt>
                <c:pt idx="25812">
                  <c:v>9.2298449999999994E-12</c:v>
                </c:pt>
                <c:pt idx="25813">
                  <c:v>-1.6028050000000001E-11</c:v>
                </c:pt>
                <c:pt idx="25814">
                  <c:v>-1.586962E-11</c:v>
                </c:pt>
                <c:pt idx="25815">
                  <c:v>-5.4528419999999997E-11</c:v>
                </c:pt>
                <c:pt idx="25816">
                  <c:v>2.6747150000000001E-12</c:v>
                </c:pt>
                <c:pt idx="25817">
                  <c:v>-1.759732E-12</c:v>
                </c:pt>
                <c:pt idx="25818">
                  <c:v>-2.197908E-13</c:v>
                </c:pt>
                <c:pt idx="25819">
                  <c:v>-2.3584079999999999E-12</c:v>
                </c:pt>
                <c:pt idx="25820">
                  <c:v>-2.0484330000000001E-12</c:v>
                </c:pt>
                <c:pt idx="25821">
                  <c:v>1.4708289999999999E-11</c:v>
                </c:pt>
                <c:pt idx="25822">
                  <c:v>1.6045140000000001E-12</c:v>
                </c:pt>
                <c:pt idx="25823">
                  <c:v>8.3276209999999998E-13</c:v>
                </c:pt>
                <c:pt idx="25824">
                  <c:v>3.1184449999999998E-13</c:v>
                </c:pt>
                <c:pt idx="25825">
                  <c:v>5.8192720000000002E-13</c:v>
                </c:pt>
                <c:pt idx="25826">
                  <c:v>3.8723210000000001E-14</c:v>
                </c:pt>
                <c:pt idx="25827">
                  <c:v>1.4051429999999999E-12</c:v>
                </c:pt>
                <c:pt idx="25828">
                  <c:v>9.685319E-12</c:v>
                </c:pt>
                <c:pt idx="25829">
                  <c:v>2.235652E-12</c:v>
                </c:pt>
                <c:pt idx="25830">
                  <c:v>3.2704040000000002E-13</c:v>
                </c:pt>
                <c:pt idx="25831">
                  <c:v>-1.750169E-13</c:v>
                </c:pt>
                <c:pt idx="25832">
                  <c:v>-6.3996159999999999E-12</c:v>
                </c:pt>
                <c:pt idx="25833">
                  <c:v>5.0059769999999999E-12</c:v>
                </c:pt>
                <c:pt idx="25834">
                  <c:v>-5.1068389999999999E-12</c:v>
                </c:pt>
                <c:pt idx="25835">
                  <c:v>-2.1908230000000001E-11</c:v>
                </c:pt>
                <c:pt idx="25836">
                  <c:v>-2.6333330000000002E-12</c:v>
                </c:pt>
                <c:pt idx="25837">
                  <c:v>-7.2730100000000003E-12</c:v>
                </c:pt>
                <c:pt idx="25838">
                  <c:v>-1.330352E-11</c:v>
                </c:pt>
                <c:pt idx="25839">
                  <c:v>7.8318160000000002E-12</c:v>
                </c:pt>
                <c:pt idx="25840">
                  <c:v>1.850708E-11</c:v>
                </c:pt>
                <c:pt idx="25841">
                  <c:v>1.045363E-11</c:v>
                </c:pt>
                <c:pt idx="25842">
                  <c:v>1.2019219999999999E-12</c:v>
                </c:pt>
                <c:pt idx="25843">
                  <c:v>6.9174330000000003E-13</c:v>
                </c:pt>
                <c:pt idx="25844">
                  <c:v>-8.7397699999999996E-13</c:v>
                </c:pt>
                <c:pt idx="25845">
                  <c:v>-5.336991E-12</c:v>
                </c:pt>
                <c:pt idx="25846">
                  <c:v>5.2580350000000004E-13</c:v>
                </c:pt>
                <c:pt idx="25847">
                  <c:v>4.9901720000000003E-12</c:v>
                </c:pt>
                <c:pt idx="25848">
                  <c:v>-2.6385989999999999E-12</c:v>
                </c:pt>
                <c:pt idx="25849">
                  <c:v>2.4224609999999999E-12</c:v>
                </c:pt>
                <c:pt idx="25850">
                  <c:v>-3.1428629999999999E-12</c:v>
                </c:pt>
                <c:pt idx="25851">
                  <c:v>-1.460496E-12</c:v>
                </c:pt>
                <c:pt idx="25852">
                  <c:v>-1.2148510000000001E-11</c:v>
                </c:pt>
                <c:pt idx="25853">
                  <c:v>9.6264450000000005E-14</c:v>
                </c:pt>
                <c:pt idx="25854">
                  <c:v>-8.0868440000000002E-12</c:v>
                </c:pt>
                <c:pt idx="25855">
                  <c:v>-7.8226570000000008E-12</c:v>
                </c:pt>
                <c:pt idx="25856">
                  <c:v>4.0842919999999997E-12</c:v>
                </c:pt>
                <c:pt idx="25857">
                  <c:v>6.1924779999999999E-12</c:v>
                </c:pt>
                <c:pt idx="25858">
                  <c:v>-3.0952529999999999E-12</c:v>
                </c:pt>
                <c:pt idx="25859">
                  <c:v>-1.344003E-12</c:v>
                </c:pt>
                <c:pt idx="25860">
                  <c:v>6.8627279999999996E-13</c:v>
                </c:pt>
                <c:pt idx="25861">
                  <c:v>4.7251629999999997E-13</c:v>
                </c:pt>
                <c:pt idx="25862">
                  <c:v>8.491814E-14</c:v>
                </c:pt>
                <c:pt idx="25863">
                  <c:v>1.258857E-12</c:v>
                </c:pt>
                <c:pt idx="25864">
                  <c:v>4.159875E-13</c:v>
                </c:pt>
                <c:pt idx="25865">
                  <c:v>2.2621950000000001E-12</c:v>
                </c:pt>
                <c:pt idx="25866">
                  <c:v>-3.0204520000000002E-13</c:v>
                </c:pt>
                <c:pt idx="25867">
                  <c:v>-1.0786650000000001E-11</c:v>
                </c:pt>
                <c:pt idx="25868">
                  <c:v>4.3379629999999999E-12</c:v>
                </c:pt>
                <c:pt idx="25869">
                  <c:v>-9.3678220000000003E-13</c:v>
                </c:pt>
                <c:pt idx="25870">
                  <c:v>-2.343946E-11</c:v>
                </c:pt>
                <c:pt idx="25871">
                  <c:v>1.4219599999999999E-12</c:v>
                </c:pt>
                <c:pt idx="25872">
                  <c:v>3.1431550000000001E-12</c:v>
                </c:pt>
                <c:pt idx="25873">
                  <c:v>4.082672E-12</c:v>
                </c:pt>
                <c:pt idx="25874">
                  <c:v>-4.2081180000000001E-12</c:v>
                </c:pt>
                <c:pt idx="25875">
                  <c:v>9.3086619999999996E-12</c:v>
                </c:pt>
                <c:pt idx="25876">
                  <c:v>-5.8516340000000002E-11</c:v>
                </c:pt>
                <c:pt idx="25877">
                  <c:v>-1.6767930000000001E-11</c:v>
                </c:pt>
                <c:pt idx="25878">
                  <c:v>-2.8879959999999999E-12</c:v>
                </c:pt>
                <c:pt idx="25879">
                  <c:v>-2.172829E-12</c:v>
                </c:pt>
                <c:pt idx="25880">
                  <c:v>-4.5845039999999996E-13</c:v>
                </c:pt>
                <c:pt idx="25881">
                  <c:v>-6.6206059999999995E-13</c:v>
                </c:pt>
                <c:pt idx="25882">
                  <c:v>4.5069430000000003E-12</c:v>
                </c:pt>
                <c:pt idx="25883">
                  <c:v>1.399875E-12</c:v>
                </c:pt>
                <c:pt idx="25884">
                  <c:v>-1.111142E-11</c:v>
                </c:pt>
                <c:pt idx="25885">
                  <c:v>-2.7159910000000002E-12</c:v>
                </c:pt>
                <c:pt idx="25886">
                  <c:v>1.755258E-12</c:v>
                </c:pt>
                <c:pt idx="25887">
                  <c:v>-4.8530119999999998E-11</c:v>
                </c:pt>
                <c:pt idx="25888">
                  <c:v>-2.6912750000000002E-12</c:v>
                </c:pt>
                <c:pt idx="25889">
                  <c:v>2.4007829999999999E-12</c:v>
                </c:pt>
                <c:pt idx="25890">
                  <c:v>2.3517899999999999E-11</c:v>
                </c:pt>
                <c:pt idx="25891">
                  <c:v>3.3789569999999998E-11</c:v>
                </c:pt>
                <c:pt idx="25892">
                  <c:v>-2.8931669999999998E-11</c:v>
                </c:pt>
                <c:pt idx="25893">
                  <c:v>4.3200919999999998E-11</c:v>
                </c:pt>
                <c:pt idx="25894">
                  <c:v>5.411123E-11</c:v>
                </c:pt>
                <c:pt idx="25895">
                  <c:v>-1.232092E-11</c:v>
                </c:pt>
                <c:pt idx="25896">
                  <c:v>2.173654E-12</c:v>
                </c:pt>
                <c:pt idx="25897">
                  <c:v>6.6601169999999998E-13</c:v>
                </c:pt>
                <c:pt idx="25898">
                  <c:v>8.1513489999999998E-13</c:v>
                </c:pt>
                <c:pt idx="25899">
                  <c:v>3.2718139999999999E-12</c:v>
                </c:pt>
                <c:pt idx="25900">
                  <c:v>4.9721419999999998E-12</c:v>
                </c:pt>
                <c:pt idx="25901">
                  <c:v>3.1346529999999999E-13</c:v>
                </c:pt>
                <c:pt idx="25902">
                  <c:v>1.237379E-12</c:v>
                </c:pt>
                <c:pt idx="25903">
                  <c:v>-1.7546460000000001E-16</c:v>
                </c:pt>
                <c:pt idx="25904">
                  <c:v>8.7794469999999998E-13</c:v>
                </c:pt>
                <c:pt idx="25905">
                  <c:v>-1.1521270000000001E-11</c:v>
                </c:pt>
                <c:pt idx="25906">
                  <c:v>-5.7210739999999999E-13</c:v>
                </c:pt>
                <c:pt idx="25907">
                  <c:v>7.5151440000000001E-13</c:v>
                </c:pt>
                <c:pt idx="25908">
                  <c:v>-8.6202399999999998E-13</c:v>
                </c:pt>
                <c:pt idx="25909">
                  <c:v>-1.4842000000000001E-12</c:v>
                </c:pt>
                <c:pt idx="25910">
                  <c:v>-3.103321E-11</c:v>
                </c:pt>
                <c:pt idx="25911">
                  <c:v>-4.1835490000000002E-11</c:v>
                </c:pt>
                <c:pt idx="25912">
                  <c:v>3.7663929999999998E-12</c:v>
                </c:pt>
                <c:pt idx="25913">
                  <c:v>3.5054339999999998E-13</c:v>
                </c:pt>
                <c:pt idx="25914">
                  <c:v>-1.4870809999999999E-11</c:v>
                </c:pt>
                <c:pt idx="25915">
                  <c:v>-2.5261579999999999E-12</c:v>
                </c:pt>
                <c:pt idx="25916">
                  <c:v>-4.20569E-12</c:v>
                </c:pt>
                <c:pt idx="25917">
                  <c:v>3.4628859999999998E-13</c:v>
                </c:pt>
                <c:pt idx="25918">
                  <c:v>-2.8842530000000001E-11</c:v>
                </c:pt>
                <c:pt idx="25919">
                  <c:v>-8.1713269999999996E-12</c:v>
                </c:pt>
                <c:pt idx="25920">
                  <c:v>-2.0429630000000001E-12</c:v>
                </c:pt>
                <c:pt idx="25921">
                  <c:v>-2.589493E-11</c:v>
                </c:pt>
                <c:pt idx="25922">
                  <c:v>-1.002246E-11</c:v>
                </c:pt>
                <c:pt idx="25923">
                  <c:v>1.5261830000000001E-11</c:v>
                </c:pt>
                <c:pt idx="25924">
                  <c:v>-5.0290419999999997E-12</c:v>
                </c:pt>
                <c:pt idx="25925">
                  <c:v>1.8825180000000001E-11</c:v>
                </c:pt>
                <c:pt idx="25926">
                  <c:v>-1.5399790000000001E-11</c:v>
                </c:pt>
                <c:pt idx="25927">
                  <c:v>4.6165550000000002E-12</c:v>
                </c:pt>
                <c:pt idx="25928">
                  <c:v>-1.456692E-11</c:v>
                </c:pt>
                <c:pt idx="25929">
                  <c:v>-1.495749E-12</c:v>
                </c:pt>
                <c:pt idx="25930">
                  <c:v>2.6250749999999999E-12</c:v>
                </c:pt>
                <c:pt idx="25931">
                  <c:v>-1.6821620000000001E-11</c:v>
                </c:pt>
                <c:pt idx="25932">
                  <c:v>4.7232290000000002E-14</c:v>
                </c:pt>
                <c:pt idx="25933">
                  <c:v>-2.3964959999999998E-12</c:v>
                </c:pt>
                <c:pt idx="25934">
                  <c:v>1.078024E-11</c:v>
                </c:pt>
                <c:pt idx="25935">
                  <c:v>-5.8770729999999998E-13</c:v>
                </c:pt>
                <c:pt idx="25936">
                  <c:v>-3.4816059999999999E-12</c:v>
                </c:pt>
                <c:pt idx="25937">
                  <c:v>-1.954429E-12</c:v>
                </c:pt>
                <c:pt idx="25938">
                  <c:v>-1.725494E-12</c:v>
                </c:pt>
                <c:pt idx="25939">
                  <c:v>-3.6284880000000001E-12</c:v>
                </c:pt>
                <c:pt idx="25940">
                  <c:v>1.0793420000000001E-12</c:v>
                </c:pt>
                <c:pt idx="25941">
                  <c:v>1.132839E-13</c:v>
                </c:pt>
                <c:pt idx="25942">
                  <c:v>6.6337770000000003E-13</c:v>
                </c:pt>
                <c:pt idx="25943">
                  <c:v>-6.8738529999999998E-13</c:v>
                </c:pt>
                <c:pt idx="25944">
                  <c:v>-3.218432E-12</c:v>
                </c:pt>
                <c:pt idx="25945">
                  <c:v>-6.9812310000000003E-13</c:v>
                </c:pt>
                <c:pt idx="25946">
                  <c:v>-1.127832E-12</c:v>
                </c:pt>
                <c:pt idx="25947">
                  <c:v>2.2869139999999999E-12</c:v>
                </c:pt>
                <c:pt idx="25948">
                  <c:v>8.8402309999999998E-13</c:v>
                </c:pt>
                <c:pt idx="25949">
                  <c:v>-2.9838259999999999E-12</c:v>
                </c:pt>
                <c:pt idx="25950">
                  <c:v>8.4005610000000003E-13</c:v>
                </c:pt>
                <c:pt idx="25951">
                  <c:v>2.3450629999999998E-12</c:v>
                </c:pt>
                <c:pt idx="25952">
                  <c:v>1.9757079999999999E-13</c:v>
                </c:pt>
                <c:pt idx="25953">
                  <c:v>-2.060142E-13</c:v>
                </c:pt>
                <c:pt idx="25954">
                  <c:v>-2.3272059999999998E-12</c:v>
                </c:pt>
                <c:pt idx="25955">
                  <c:v>4.8639459999999998E-12</c:v>
                </c:pt>
                <c:pt idx="25956">
                  <c:v>-9.8463990000000008E-12</c:v>
                </c:pt>
                <c:pt idx="25957">
                  <c:v>3.1184370000000001E-12</c:v>
                </c:pt>
                <c:pt idx="25958">
                  <c:v>1.9574739999999999E-13</c:v>
                </c:pt>
                <c:pt idx="25959">
                  <c:v>8.6538289999999995E-13</c:v>
                </c:pt>
                <c:pt idx="25960">
                  <c:v>-2.9680229999999998E-12</c:v>
                </c:pt>
                <c:pt idx="25961">
                  <c:v>3.4555850000000002E-12</c:v>
                </c:pt>
                <c:pt idx="25962">
                  <c:v>5.0979709999999995E-13</c:v>
                </c:pt>
                <c:pt idx="25963">
                  <c:v>5.2377740000000003E-13</c:v>
                </c:pt>
                <c:pt idx="25964">
                  <c:v>5.5741129999999999E-13</c:v>
                </c:pt>
                <c:pt idx="25965">
                  <c:v>6.0826710000000003E-13</c:v>
                </c:pt>
                <c:pt idx="25966">
                  <c:v>1.3131649999999999E-13</c:v>
                </c:pt>
                <c:pt idx="25967">
                  <c:v>-8.6303720000000003E-13</c:v>
                </c:pt>
                <c:pt idx="25968">
                  <c:v>8.0297800000000003E-13</c:v>
                </c:pt>
                <c:pt idx="25969">
                  <c:v>8.7227180000000001E-13</c:v>
                </c:pt>
                <c:pt idx="25970">
                  <c:v>4.4577139999999998E-13</c:v>
                </c:pt>
                <c:pt idx="25971">
                  <c:v>-4.5054939999999999E-13</c:v>
                </c:pt>
                <c:pt idx="25972">
                  <c:v>4.5448389999999998E-13</c:v>
                </c:pt>
                <c:pt idx="25973">
                  <c:v>4.5448389999999998E-13</c:v>
                </c:pt>
                <c:pt idx="25974">
                  <c:v>-4.9187910000000001E-13</c:v>
                </c:pt>
                <c:pt idx="25975">
                  <c:v>6.0583590000000003E-13</c:v>
                </c:pt>
                <c:pt idx="25976">
                  <c:v>-5.325242E-12</c:v>
                </c:pt>
                <c:pt idx="25977">
                  <c:v>-9.5035669999999991E-13</c:v>
                </c:pt>
                <c:pt idx="25978">
                  <c:v>3.7824010000000003E-12</c:v>
                </c:pt>
                <c:pt idx="25979">
                  <c:v>7.215064E-12</c:v>
                </c:pt>
                <c:pt idx="25980">
                  <c:v>1.7081300000000002E-11</c:v>
                </c:pt>
                <c:pt idx="25981">
                  <c:v>3.6831190000000004E-12</c:v>
                </c:pt>
                <c:pt idx="25982">
                  <c:v>5.0854019999999997E-12</c:v>
                </c:pt>
                <c:pt idx="25983">
                  <c:v>-9.4934329999999996E-13</c:v>
                </c:pt>
                <c:pt idx="25984">
                  <c:v>1.9694199999999999E-12</c:v>
                </c:pt>
                <c:pt idx="25985">
                  <c:v>-5.4876719999999999E-14</c:v>
                </c:pt>
                <c:pt idx="25986">
                  <c:v>-5.8061640000000005E-13</c:v>
                </c:pt>
                <c:pt idx="25987">
                  <c:v>-4.4360439999999996E-12</c:v>
                </c:pt>
                <c:pt idx="25988">
                  <c:v>-3.9844529999999998E-12</c:v>
                </c:pt>
                <c:pt idx="25989">
                  <c:v>1.734186E-12</c:v>
                </c:pt>
                <c:pt idx="25990">
                  <c:v>-4.6594660000000001E-13</c:v>
                </c:pt>
                <c:pt idx="25991">
                  <c:v>3.6545510000000002E-12</c:v>
                </c:pt>
                <c:pt idx="25992">
                  <c:v>-2.9090249999999998E-13</c:v>
                </c:pt>
                <c:pt idx="25993">
                  <c:v>-2.8997469999999999E-12</c:v>
                </c:pt>
                <c:pt idx="25994">
                  <c:v>-1.024815E-11</c:v>
                </c:pt>
                <c:pt idx="25995">
                  <c:v>-4.248843E-12</c:v>
                </c:pt>
                <c:pt idx="25996">
                  <c:v>9.7935150000000008E-12</c:v>
                </c:pt>
                <c:pt idx="25997">
                  <c:v>-1.056056E-11</c:v>
                </c:pt>
                <c:pt idx="25998">
                  <c:v>-7.5793359999999992E-12</c:v>
                </c:pt>
                <c:pt idx="25999">
                  <c:v>-1.023498E-11</c:v>
                </c:pt>
                <c:pt idx="26000">
                  <c:v>1.401232E-11</c:v>
                </c:pt>
                <c:pt idx="26001">
                  <c:v>7.3076580000000004E-12</c:v>
                </c:pt>
                <c:pt idx="26002">
                  <c:v>-5.7425930000000002E-12</c:v>
                </c:pt>
                <c:pt idx="26003">
                  <c:v>-3.5832559999999997E-14</c:v>
                </c:pt>
                <c:pt idx="26004">
                  <c:v>1.733579E-12</c:v>
                </c:pt>
                <c:pt idx="26005">
                  <c:v>-6.7855630000000001E-12</c:v>
                </c:pt>
                <c:pt idx="26006">
                  <c:v>7.4097790000000002E-12</c:v>
                </c:pt>
                <c:pt idx="26007">
                  <c:v>1.5016060000000001E-11</c:v>
                </c:pt>
                <c:pt idx="26008">
                  <c:v>2.443128E-12</c:v>
                </c:pt>
                <c:pt idx="26009">
                  <c:v>1.801251E-12</c:v>
                </c:pt>
                <c:pt idx="26010">
                  <c:v>2.0324400000000001E-13</c:v>
                </c:pt>
                <c:pt idx="26011">
                  <c:v>5.2215649999999997E-13</c:v>
                </c:pt>
                <c:pt idx="26012">
                  <c:v>8.957745E-13</c:v>
                </c:pt>
                <c:pt idx="26013">
                  <c:v>2.708146E-12</c:v>
                </c:pt>
                <c:pt idx="26014">
                  <c:v>1.324098E-12</c:v>
                </c:pt>
                <c:pt idx="26015">
                  <c:v>4.8062090000000004E-13</c:v>
                </c:pt>
                <c:pt idx="26016">
                  <c:v>6.9295880000000002E-13</c:v>
                </c:pt>
                <c:pt idx="26017">
                  <c:v>1.4874119999999999E-13</c:v>
                </c:pt>
                <c:pt idx="26018">
                  <c:v>-2.6537519999999998E-13</c:v>
                </c:pt>
                <c:pt idx="26019">
                  <c:v>1.8561670000000001E-13</c:v>
                </c:pt>
                <c:pt idx="26020">
                  <c:v>-8.0063709999999995E-13</c:v>
                </c:pt>
                <c:pt idx="26021">
                  <c:v>-1.561187E-12</c:v>
                </c:pt>
                <c:pt idx="26022">
                  <c:v>-1.0359379999999999E-11</c:v>
                </c:pt>
                <c:pt idx="26023">
                  <c:v>9.0833669999999996E-13</c:v>
                </c:pt>
                <c:pt idx="26024">
                  <c:v>4.3180340000000001E-14</c:v>
                </c:pt>
                <c:pt idx="26025">
                  <c:v>-1.3311819999999999E-11</c:v>
                </c:pt>
                <c:pt idx="26026">
                  <c:v>7.6749959999999996E-12</c:v>
                </c:pt>
                <c:pt idx="26027">
                  <c:v>1.390555E-12</c:v>
                </c:pt>
                <c:pt idx="26028">
                  <c:v>2.2798219999999998E-12</c:v>
                </c:pt>
                <c:pt idx="26029">
                  <c:v>4.2510499999999998E-13</c:v>
                </c:pt>
                <c:pt idx="26030">
                  <c:v>-3.1602450000000002E-13</c:v>
                </c:pt>
                <c:pt idx="26031">
                  <c:v>-1.2218360000000001E-12</c:v>
                </c:pt>
                <c:pt idx="26032">
                  <c:v>-1.2821699999999999E-13</c:v>
                </c:pt>
                <c:pt idx="26033">
                  <c:v>8.5120759999999997E-14</c:v>
                </c:pt>
                <c:pt idx="26034">
                  <c:v>-1.4187610000000001E-12</c:v>
                </c:pt>
                <c:pt idx="26035">
                  <c:v>-7.6380899999999998E-12</c:v>
                </c:pt>
                <c:pt idx="26036">
                  <c:v>-1.146268E-12</c:v>
                </c:pt>
                <c:pt idx="26037">
                  <c:v>-1.549841E-12</c:v>
                </c:pt>
                <c:pt idx="26038">
                  <c:v>-7.2142159999999998E-13</c:v>
                </c:pt>
                <c:pt idx="26039">
                  <c:v>5.9894690000000002E-13</c:v>
                </c:pt>
                <c:pt idx="26040">
                  <c:v>-7.027827E-13</c:v>
                </c:pt>
                <c:pt idx="26041">
                  <c:v>-6.9362969999999997E-12</c:v>
                </c:pt>
                <c:pt idx="26042">
                  <c:v>4.7636609999999999E-13</c:v>
                </c:pt>
                <c:pt idx="26043">
                  <c:v>-9.2300589999999998E-13</c:v>
                </c:pt>
                <c:pt idx="26044">
                  <c:v>-2.7157880000000001E-12</c:v>
                </c:pt>
                <c:pt idx="26045">
                  <c:v>2.2348440000000001E-12</c:v>
                </c:pt>
                <c:pt idx="26046">
                  <c:v>-3.5634130000000002E-13</c:v>
                </c:pt>
                <c:pt idx="26047">
                  <c:v>1.2242100000000001E-12</c:v>
                </c:pt>
                <c:pt idx="26048">
                  <c:v>1.9878660000000001E-13</c:v>
                </c:pt>
                <c:pt idx="26049">
                  <c:v>6.9722180000000004E-14</c:v>
                </c:pt>
                <c:pt idx="26050">
                  <c:v>4.9885619999999998E-13</c:v>
                </c:pt>
                <c:pt idx="26051">
                  <c:v>7.8069110000000001E-13</c:v>
                </c:pt>
                <c:pt idx="26052">
                  <c:v>9.5027780000000001E-13</c:v>
                </c:pt>
                <c:pt idx="26053">
                  <c:v>2.7861540000000001E-12</c:v>
                </c:pt>
                <c:pt idx="26054">
                  <c:v>2.0922040000000002E-12</c:v>
                </c:pt>
                <c:pt idx="26055">
                  <c:v>9.9870209999999998E-13</c:v>
                </c:pt>
                <c:pt idx="26056">
                  <c:v>1.7195990000000001E-12</c:v>
                </c:pt>
                <c:pt idx="26057">
                  <c:v>-1.0003979999999999E-12</c:v>
                </c:pt>
                <c:pt idx="26058">
                  <c:v>-1.603936E-12</c:v>
                </c:pt>
                <c:pt idx="26059">
                  <c:v>1.1682890000000001E-12</c:v>
                </c:pt>
                <c:pt idx="26060">
                  <c:v>-1.412278E-12</c:v>
                </c:pt>
                <c:pt idx="26061">
                  <c:v>2.3815340000000001E-12</c:v>
                </c:pt>
                <c:pt idx="26062">
                  <c:v>-8.3913080000000004E-13</c:v>
                </c:pt>
                <c:pt idx="26063">
                  <c:v>5.2337239999999999E-13</c:v>
                </c:pt>
                <c:pt idx="26064">
                  <c:v>-1.2992289999999999E-12</c:v>
                </c:pt>
                <c:pt idx="26065">
                  <c:v>1.299177E-12</c:v>
                </c:pt>
                <c:pt idx="26066">
                  <c:v>1.109551E-11</c:v>
                </c:pt>
                <c:pt idx="26067">
                  <c:v>-3.2076959999999999E-12</c:v>
                </c:pt>
                <c:pt idx="26068">
                  <c:v>6.8647580000000002E-13</c:v>
                </c:pt>
                <c:pt idx="26069">
                  <c:v>5.2752510000000003E-12</c:v>
                </c:pt>
                <c:pt idx="26070">
                  <c:v>-6.1461660000000004E-12</c:v>
                </c:pt>
                <c:pt idx="26071">
                  <c:v>2.992826E-13</c:v>
                </c:pt>
                <c:pt idx="26072">
                  <c:v>-2.2935760000000001E-12</c:v>
                </c:pt>
                <c:pt idx="26073">
                  <c:v>-4.4650130000000003E-12</c:v>
                </c:pt>
                <c:pt idx="26074">
                  <c:v>3.678054E-12</c:v>
                </c:pt>
                <c:pt idx="26075">
                  <c:v>2.599756E-13</c:v>
                </c:pt>
                <c:pt idx="26076">
                  <c:v>-1.207048E-12</c:v>
                </c:pt>
                <c:pt idx="26077">
                  <c:v>9.7013360000000009E-13</c:v>
                </c:pt>
                <c:pt idx="26078">
                  <c:v>-8.1461650000000002E-13</c:v>
                </c:pt>
                <c:pt idx="26079">
                  <c:v>-1.835099E-12</c:v>
                </c:pt>
                <c:pt idx="26080">
                  <c:v>3.2156919999999999E-12</c:v>
                </c:pt>
                <c:pt idx="26081">
                  <c:v>-3.6910929999999999E-12</c:v>
                </c:pt>
                <c:pt idx="26082">
                  <c:v>1.5044240000000001E-12</c:v>
                </c:pt>
                <c:pt idx="26083">
                  <c:v>7.203123E-13</c:v>
                </c:pt>
                <c:pt idx="26084">
                  <c:v>-1.754221E-13</c:v>
                </c:pt>
                <c:pt idx="26085">
                  <c:v>-3.2108960000000002E-13</c:v>
                </c:pt>
                <c:pt idx="26086">
                  <c:v>3.5131260000000001E-12</c:v>
                </c:pt>
                <c:pt idx="26087">
                  <c:v>9.0651310000000001E-13</c:v>
                </c:pt>
                <c:pt idx="26088">
                  <c:v>-8.2170709999999998E-13</c:v>
                </c:pt>
                <c:pt idx="26089">
                  <c:v>2.4668340000000002E-12</c:v>
                </c:pt>
                <c:pt idx="26090">
                  <c:v>-6.2498499999999999E-13</c:v>
                </c:pt>
                <c:pt idx="26091">
                  <c:v>-1.006637E-13</c:v>
                </c:pt>
                <c:pt idx="26092">
                  <c:v>5.7260700000000001E-13</c:v>
                </c:pt>
                <c:pt idx="26093">
                  <c:v>-2.0304019999999999E-12</c:v>
                </c:pt>
                <c:pt idx="26094">
                  <c:v>-3.4165720000000002E-12</c:v>
                </c:pt>
                <c:pt idx="26095">
                  <c:v>-1.209234E-13</c:v>
                </c:pt>
                <c:pt idx="26096">
                  <c:v>-8.5533820000000004E-13</c:v>
                </c:pt>
                <c:pt idx="26097">
                  <c:v>3.092106E-13</c:v>
                </c:pt>
                <c:pt idx="26098">
                  <c:v>-3.2554660000000002E-13</c:v>
                </c:pt>
                <c:pt idx="26099">
                  <c:v>2.638252E-13</c:v>
                </c:pt>
                <c:pt idx="26100">
                  <c:v>-1.0443619999999999E-12</c:v>
                </c:pt>
                <c:pt idx="26101">
                  <c:v>-2.1351029999999999E-13</c:v>
                </c:pt>
                <c:pt idx="26102">
                  <c:v>-1.359156E-13</c:v>
                </c:pt>
                <c:pt idx="26103">
                  <c:v>-1.2003620000000001E-12</c:v>
                </c:pt>
                <c:pt idx="26104">
                  <c:v>-6.4767619999999995E-13</c:v>
                </c:pt>
                <c:pt idx="26105">
                  <c:v>-2.1188950000000001E-13</c:v>
                </c:pt>
                <c:pt idx="26106">
                  <c:v>-5.2692820000000003E-13</c:v>
                </c:pt>
                <c:pt idx="26107">
                  <c:v>-6.5679310000000004E-13</c:v>
                </c:pt>
                <c:pt idx="26108">
                  <c:v>-5.7231000000000001E-13</c:v>
                </c:pt>
                <c:pt idx="26109">
                  <c:v>-8.105645E-13</c:v>
                </c:pt>
                <c:pt idx="26110">
                  <c:v>-8.1198260000000003E-13</c:v>
                </c:pt>
                <c:pt idx="26111">
                  <c:v>-8.0367590000000002E-13</c:v>
                </c:pt>
                <c:pt idx="26112">
                  <c:v>-1.31179E-12</c:v>
                </c:pt>
                <c:pt idx="26113">
                  <c:v>1.041663E-13</c:v>
                </c:pt>
                <c:pt idx="26114">
                  <c:v>5.8456119999999997E-13</c:v>
                </c:pt>
                <c:pt idx="26115">
                  <c:v>3.8292020000000002E-12</c:v>
                </c:pt>
                <c:pt idx="26116">
                  <c:v>7.6408399999999997E-14</c:v>
                </c:pt>
                <c:pt idx="26117">
                  <c:v>-1.6650780000000001E-13</c:v>
                </c:pt>
                <c:pt idx="26118">
                  <c:v>-1.337723E-12</c:v>
                </c:pt>
                <c:pt idx="26119">
                  <c:v>-5.8702290000000004E-12</c:v>
                </c:pt>
                <c:pt idx="26120">
                  <c:v>-4.3807330000000002E-12</c:v>
                </c:pt>
                <c:pt idx="26121">
                  <c:v>-3.7352589999999998E-12</c:v>
                </c:pt>
                <c:pt idx="26122">
                  <c:v>-2.8762460000000001E-12</c:v>
                </c:pt>
                <c:pt idx="26123">
                  <c:v>-2.4450779999999998E-13</c:v>
                </c:pt>
                <c:pt idx="26124">
                  <c:v>-2.165494E-13</c:v>
                </c:pt>
                <c:pt idx="26125">
                  <c:v>-5.0419580000000001E-14</c:v>
                </c:pt>
                <c:pt idx="26126">
                  <c:v>-3.9159339999999999E-13</c:v>
                </c:pt>
                <c:pt idx="26127">
                  <c:v>1.4468890000000001E-13</c:v>
                </c:pt>
                <c:pt idx="26128">
                  <c:v>4.8345750000000001E-13</c:v>
                </c:pt>
                <c:pt idx="26129">
                  <c:v>5.2418259999999998E-13</c:v>
                </c:pt>
                <c:pt idx="26130">
                  <c:v>1.030512E-12</c:v>
                </c:pt>
                <c:pt idx="26131">
                  <c:v>3.3838680000000001E-13</c:v>
                </c:pt>
                <c:pt idx="26132">
                  <c:v>1.6387560000000001E-12</c:v>
                </c:pt>
                <c:pt idx="26133">
                  <c:v>8.9253269999999998E-13</c:v>
                </c:pt>
                <c:pt idx="26134">
                  <c:v>-6.9163990000000001E-13</c:v>
                </c:pt>
                <c:pt idx="26135">
                  <c:v>2.1947249999999998E-12</c:v>
                </c:pt>
                <c:pt idx="26136">
                  <c:v>2.5436239999999999E-12</c:v>
                </c:pt>
                <c:pt idx="26137">
                  <c:v>9.6932219999999997E-12</c:v>
                </c:pt>
                <c:pt idx="26138">
                  <c:v>5.4324779999999999E-12</c:v>
                </c:pt>
                <c:pt idx="26139">
                  <c:v>2.158059E-13</c:v>
                </c:pt>
                <c:pt idx="26140">
                  <c:v>1.7974089999999999E-13</c:v>
                </c:pt>
                <c:pt idx="26141">
                  <c:v>3.5743229999999999E-13</c:v>
                </c:pt>
                <c:pt idx="26142">
                  <c:v>2.0891720000000001E-13</c:v>
                </c:pt>
                <c:pt idx="26143">
                  <c:v>1.9068199999999999E-13</c:v>
                </c:pt>
                <c:pt idx="26144">
                  <c:v>-4.9001409999999998E-14</c:v>
                </c:pt>
                <c:pt idx="26145">
                  <c:v>-7.0679289999999997E-14</c:v>
                </c:pt>
                <c:pt idx="26146">
                  <c:v>8.9414089999999997E-15</c:v>
                </c:pt>
                <c:pt idx="26147">
                  <c:v>-1.2457020000000001E-13</c:v>
                </c:pt>
                <c:pt idx="26148">
                  <c:v>6.2662310000000002E-12</c:v>
                </c:pt>
                <c:pt idx="26149">
                  <c:v>1.0967670000000001E-12</c:v>
                </c:pt>
                <c:pt idx="26150">
                  <c:v>-3.2200529999999999E-12</c:v>
                </c:pt>
                <c:pt idx="26151">
                  <c:v>4.9460129999999998E-13</c:v>
                </c:pt>
                <c:pt idx="26152">
                  <c:v>-1.3387359999999999E-12</c:v>
                </c:pt>
                <c:pt idx="26153">
                  <c:v>-2.1519609999999998E-12</c:v>
                </c:pt>
                <c:pt idx="26154">
                  <c:v>-7.3104919999999998E-12</c:v>
                </c:pt>
                <c:pt idx="26155">
                  <c:v>1.214687E-12</c:v>
                </c:pt>
                <c:pt idx="26156">
                  <c:v>-1.4732599999999999E-12</c:v>
                </c:pt>
                <c:pt idx="26157">
                  <c:v>-8.124528E-12</c:v>
                </c:pt>
                <c:pt idx="26158">
                  <c:v>1.14823E-12</c:v>
                </c:pt>
                <c:pt idx="26159">
                  <c:v>-7.7855409999999999E-13</c:v>
                </c:pt>
                <c:pt idx="26160">
                  <c:v>-3.9212440000000002E-12</c:v>
                </c:pt>
                <c:pt idx="26161">
                  <c:v>7.0327149999999999E-12</c:v>
                </c:pt>
                <c:pt idx="26162">
                  <c:v>4.9879459999999997E-12</c:v>
                </c:pt>
                <c:pt idx="26163">
                  <c:v>1.4833720000000001E-11</c:v>
                </c:pt>
                <c:pt idx="26164">
                  <c:v>-1.060878E-11</c:v>
                </c:pt>
                <c:pt idx="26165">
                  <c:v>2.4945309999999999E-11</c:v>
                </c:pt>
                <c:pt idx="26166">
                  <c:v>-3.4835760000000001E-11</c:v>
                </c:pt>
                <c:pt idx="26167">
                  <c:v>-2.512989E-12</c:v>
                </c:pt>
                <c:pt idx="26168">
                  <c:v>6.6033360000000004E-11</c:v>
                </c:pt>
                <c:pt idx="26169">
                  <c:v>-2.132779E-11</c:v>
                </c:pt>
                <c:pt idx="26170">
                  <c:v>9.3512129999999994E-12</c:v>
                </c:pt>
                <c:pt idx="26171">
                  <c:v>-5.7271989999999998E-11</c:v>
                </c:pt>
                <c:pt idx="26172">
                  <c:v>4.2852829999999998E-12</c:v>
                </c:pt>
                <c:pt idx="26173">
                  <c:v>-3.7089189999999997E-12</c:v>
                </c:pt>
                <c:pt idx="26174">
                  <c:v>1.647265E-12</c:v>
                </c:pt>
                <c:pt idx="26175">
                  <c:v>3.1782080000000001E-12</c:v>
                </c:pt>
                <c:pt idx="26176">
                  <c:v>2.7452240000000002E-12</c:v>
                </c:pt>
                <c:pt idx="26177">
                  <c:v>1.0297009999999999E-12</c:v>
                </c:pt>
                <c:pt idx="26178">
                  <c:v>1.8537269999999999E-12</c:v>
                </c:pt>
                <c:pt idx="26179">
                  <c:v>3.3656330000000002E-13</c:v>
                </c:pt>
                <c:pt idx="26180">
                  <c:v>8.6756989999999997E-12</c:v>
                </c:pt>
                <c:pt idx="26181">
                  <c:v>7.6123939999999995E-13</c:v>
                </c:pt>
                <c:pt idx="26182">
                  <c:v>4.2484089999999999E-12</c:v>
                </c:pt>
                <c:pt idx="26183">
                  <c:v>-1.7344079999999999E-12</c:v>
                </c:pt>
                <c:pt idx="26184">
                  <c:v>-2.6416369999999999E-12</c:v>
                </c:pt>
                <c:pt idx="26185">
                  <c:v>-1.767836E-12</c:v>
                </c:pt>
                <c:pt idx="26186">
                  <c:v>-5.309803E-13</c:v>
                </c:pt>
                <c:pt idx="26187">
                  <c:v>-1.6979399999999999E-12</c:v>
                </c:pt>
                <c:pt idx="26188">
                  <c:v>-2.6600739999999999E-12</c:v>
                </c:pt>
                <c:pt idx="26189">
                  <c:v>-3.861231E-13</c:v>
                </c:pt>
                <c:pt idx="26190">
                  <c:v>-3.4903169999999999E-12</c:v>
                </c:pt>
                <c:pt idx="26191">
                  <c:v>-1.4633319999999999E-12</c:v>
                </c:pt>
                <c:pt idx="26192">
                  <c:v>-8.4439819999999999E-13</c:v>
                </c:pt>
                <c:pt idx="26193">
                  <c:v>-7.4228890000000003E-13</c:v>
                </c:pt>
                <c:pt idx="26194">
                  <c:v>-2.5463759999999999E-13</c:v>
                </c:pt>
                <c:pt idx="26195">
                  <c:v>8.7388149999999996E-15</c:v>
                </c:pt>
                <c:pt idx="26196">
                  <c:v>-1.742065E-13</c:v>
                </c:pt>
                <c:pt idx="26197">
                  <c:v>-2.2384280000000001E-13</c:v>
                </c:pt>
                <c:pt idx="26198">
                  <c:v>-1.5192080000000001E-13</c:v>
                </c:pt>
                <c:pt idx="26199">
                  <c:v>-1.593638E-15</c:v>
                </c:pt>
                <c:pt idx="26200">
                  <c:v>7.2578240000000004E-13</c:v>
                </c:pt>
                <c:pt idx="26201">
                  <c:v>2.5450499999999998E-13</c:v>
                </c:pt>
                <c:pt idx="26202">
                  <c:v>5.8760059999999998E-13</c:v>
                </c:pt>
                <c:pt idx="26203">
                  <c:v>6.9235100000000005E-13</c:v>
                </c:pt>
                <c:pt idx="26204">
                  <c:v>-8.9520839999999994E-14</c:v>
                </c:pt>
                <c:pt idx="26205">
                  <c:v>-6.8611769999999997E-15</c:v>
                </c:pt>
                <c:pt idx="26206">
                  <c:v>3.8925800000000003E-14</c:v>
                </c:pt>
                <c:pt idx="26207">
                  <c:v>3.7870650000000001E-13</c:v>
                </c:pt>
                <c:pt idx="26208">
                  <c:v>-1.1464290000000001E-13</c:v>
                </c:pt>
                <c:pt idx="26209">
                  <c:v>-3.7295419999999999E-13</c:v>
                </c:pt>
                <c:pt idx="26210">
                  <c:v>3.1306009999999999E-13</c:v>
                </c:pt>
                <c:pt idx="26211">
                  <c:v>-1.6042970000000001E-13</c:v>
                </c:pt>
                <c:pt idx="26212">
                  <c:v>2.9786420000000001E-13</c:v>
                </c:pt>
                <c:pt idx="26213">
                  <c:v>-2.787466E-13</c:v>
                </c:pt>
                <c:pt idx="26214">
                  <c:v>-1.430916E-12</c:v>
                </c:pt>
                <c:pt idx="26215">
                  <c:v>-1.097442E-12</c:v>
                </c:pt>
                <c:pt idx="26216">
                  <c:v>-6.662735E-14</c:v>
                </c:pt>
                <c:pt idx="26217">
                  <c:v>-2.0804030000000001E-13</c:v>
                </c:pt>
                <c:pt idx="26218">
                  <c:v>-3.7011810000000001E-13</c:v>
                </c:pt>
                <c:pt idx="26219">
                  <c:v>1.177204E-12</c:v>
                </c:pt>
                <c:pt idx="26220">
                  <c:v>1.005193E-13</c:v>
                </c:pt>
                <c:pt idx="26221">
                  <c:v>3.0961569999999999E-13</c:v>
                </c:pt>
                <c:pt idx="26222">
                  <c:v>2.0709369999999999E-13</c:v>
                </c:pt>
                <c:pt idx="26223">
                  <c:v>2.461979E-13</c:v>
                </c:pt>
                <c:pt idx="26224">
                  <c:v>-5.7190460000000005E-13</c:v>
                </c:pt>
                <c:pt idx="26225">
                  <c:v>-2.878635E-13</c:v>
                </c:pt>
                <c:pt idx="26226">
                  <c:v>1.6798940000000001E-13</c:v>
                </c:pt>
                <c:pt idx="26227">
                  <c:v>2.1471109999999999E-12</c:v>
                </c:pt>
                <c:pt idx="26228">
                  <c:v>-1.7959980000000001E-12</c:v>
                </c:pt>
                <c:pt idx="26229">
                  <c:v>1.9173480000000002E-12</c:v>
                </c:pt>
                <c:pt idx="26230">
                  <c:v>-2.0034149999999999E-13</c:v>
                </c:pt>
                <c:pt idx="26231">
                  <c:v>-8.1416940000000004E-14</c:v>
                </c:pt>
                <c:pt idx="26232">
                  <c:v>3.8768160000000001E-12</c:v>
                </c:pt>
                <c:pt idx="26233">
                  <c:v>7.3530530000000004E-13</c:v>
                </c:pt>
                <c:pt idx="26234">
                  <c:v>-1.053098E-11</c:v>
                </c:pt>
                <c:pt idx="26235">
                  <c:v>2.8451129999999999E-12</c:v>
                </c:pt>
                <c:pt idx="26236">
                  <c:v>3.0471169999999999E-12</c:v>
                </c:pt>
                <c:pt idx="26237">
                  <c:v>1.765389E-12</c:v>
                </c:pt>
                <c:pt idx="26238">
                  <c:v>-9.4788410000000002E-14</c:v>
                </c:pt>
                <c:pt idx="26239">
                  <c:v>4.9743790000000005E-13</c:v>
                </c:pt>
                <c:pt idx="26240">
                  <c:v>2.4133520000000002E-13</c:v>
                </c:pt>
                <c:pt idx="26241">
                  <c:v>3.6573949999999998E-13</c:v>
                </c:pt>
                <c:pt idx="26242">
                  <c:v>-4.272504E-13</c:v>
                </c:pt>
                <c:pt idx="26243">
                  <c:v>-5.00996E-13</c:v>
                </c:pt>
                <c:pt idx="26244">
                  <c:v>-4.7830510000000001E-13</c:v>
                </c:pt>
                <c:pt idx="26245">
                  <c:v>-2.072298E-13</c:v>
                </c:pt>
                <c:pt idx="26246">
                  <c:v>-3.0913639999999998E-13</c:v>
                </c:pt>
                <c:pt idx="26247">
                  <c:v>-3.6302729999999998E-13</c:v>
                </c:pt>
                <c:pt idx="26248">
                  <c:v>-4.244141E-13</c:v>
                </c:pt>
                <c:pt idx="26249">
                  <c:v>-1.3490680000000001E-12</c:v>
                </c:pt>
                <c:pt idx="26250">
                  <c:v>-4.8296460000000002E-13</c:v>
                </c:pt>
                <c:pt idx="26251">
                  <c:v>-1.7137420000000001E-12</c:v>
                </c:pt>
                <c:pt idx="26252">
                  <c:v>-1.764797E-12</c:v>
                </c:pt>
                <c:pt idx="26253">
                  <c:v>-1.4343609999999999E-12</c:v>
                </c:pt>
                <c:pt idx="26254">
                  <c:v>-5.259152E-13</c:v>
                </c:pt>
                <c:pt idx="26255">
                  <c:v>-1.116689E-12</c:v>
                </c:pt>
                <c:pt idx="26256">
                  <c:v>-1.038891E-12</c:v>
                </c:pt>
                <c:pt idx="26257">
                  <c:v>-1.070902E-12</c:v>
                </c:pt>
                <c:pt idx="26258">
                  <c:v>2.0924049999999999E-12</c:v>
                </c:pt>
                <c:pt idx="26259">
                  <c:v>-1.224876E-12</c:v>
                </c:pt>
                <c:pt idx="26260">
                  <c:v>-3.7119599999999999E-12</c:v>
                </c:pt>
                <c:pt idx="26261">
                  <c:v>4.9725470000000001E-12</c:v>
                </c:pt>
                <c:pt idx="26262">
                  <c:v>-5.3734240000000003E-11</c:v>
                </c:pt>
                <c:pt idx="26263">
                  <c:v>2.196953E-11</c:v>
                </c:pt>
                <c:pt idx="26264">
                  <c:v>-7.8720890000000001E-12</c:v>
                </c:pt>
                <c:pt idx="26265">
                  <c:v>2.5787369999999999E-11</c:v>
                </c:pt>
                <c:pt idx="26266">
                  <c:v>2.2830030000000001E-11</c:v>
                </c:pt>
                <c:pt idx="26267">
                  <c:v>5.6926100000000002E-11</c:v>
                </c:pt>
                <c:pt idx="26268">
                  <c:v>2.3389849999999999E-12</c:v>
                </c:pt>
                <c:pt idx="26269">
                  <c:v>-1.818485E-12</c:v>
                </c:pt>
                <c:pt idx="26270">
                  <c:v>3.022399E-12</c:v>
                </c:pt>
                <c:pt idx="26271">
                  <c:v>1.344967E-12</c:v>
                </c:pt>
                <c:pt idx="26272">
                  <c:v>-1.9891370000000001E-11</c:v>
                </c:pt>
                <c:pt idx="26273">
                  <c:v>2.1110449999999999E-12</c:v>
                </c:pt>
                <c:pt idx="26274">
                  <c:v>-4.1060099999999998E-12</c:v>
                </c:pt>
                <c:pt idx="26275">
                  <c:v>1.109734E-12</c:v>
                </c:pt>
                <c:pt idx="26276">
                  <c:v>2.0770139999999999E-13</c:v>
                </c:pt>
                <c:pt idx="26277">
                  <c:v>3.2481160000000002E-13</c:v>
                </c:pt>
                <c:pt idx="26278">
                  <c:v>-7.7162400000000006E-14</c:v>
                </c:pt>
                <c:pt idx="26279">
                  <c:v>-4.8033070000000003E-13</c:v>
                </c:pt>
                <c:pt idx="26280">
                  <c:v>9.4926400000000002E-13</c:v>
                </c:pt>
                <c:pt idx="26281">
                  <c:v>-1.4250409999999999E-12</c:v>
                </c:pt>
                <c:pt idx="26282">
                  <c:v>9.4825069999999992E-13</c:v>
                </c:pt>
                <c:pt idx="26283">
                  <c:v>-9.8277180000000009E-13</c:v>
                </c:pt>
                <c:pt idx="26284">
                  <c:v>-1.4365890000000001E-12</c:v>
                </c:pt>
                <c:pt idx="26285">
                  <c:v>-1.9133010000000001E-12</c:v>
                </c:pt>
                <c:pt idx="26286">
                  <c:v>-1.5547039999999999E-12</c:v>
                </c:pt>
                <c:pt idx="26287">
                  <c:v>3.5338E-13</c:v>
                </c:pt>
                <c:pt idx="26288">
                  <c:v>-3.2959840000000001E-13</c:v>
                </c:pt>
                <c:pt idx="26289">
                  <c:v>3.3298219999999997E-11</c:v>
                </c:pt>
                <c:pt idx="26290">
                  <c:v>-7.3042100000000004E-12</c:v>
                </c:pt>
                <c:pt idx="26291">
                  <c:v>2.6765769999999999E-11</c:v>
                </c:pt>
                <c:pt idx="26292">
                  <c:v>1.6492700000000001E-11</c:v>
                </c:pt>
                <c:pt idx="26293">
                  <c:v>-2.1085880000000001E-11</c:v>
                </c:pt>
                <c:pt idx="26294">
                  <c:v>1.1646409999999999E-12</c:v>
                </c:pt>
                <c:pt idx="26295">
                  <c:v>7.9904619999999998E-12</c:v>
                </c:pt>
                <c:pt idx="26296">
                  <c:v>2.289142E-12</c:v>
                </c:pt>
                <c:pt idx="26297">
                  <c:v>-2.6479190000000001E-12</c:v>
                </c:pt>
                <c:pt idx="26298">
                  <c:v>-1.300647E-12</c:v>
                </c:pt>
                <c:pt idx="26299">
                  <c:v>-1.300647E-12</c:v>
                </c:pt>
                <c:pt idx="26300">
                  <c:v>-1.300647E-12</c:v>
                </c:pt>
                <c:pt idx="26301">
                  <c:v>-1.300647E-12</c:v>
                </c:pt>
                <c:pt idx="26302">
                  <c:v>-1.300647E-12</c:v>
                </c:pt>
                <c:pt idx="26303">
                  <c:v>-1.300647E-12</c:v>
                </c:pt>
                <c:pt idx="26304">
                  <c:v>-1.300647E-12</c:v>
                </c:pt>
                <c:pt idx="26305">
                  <c:v>-1.300647E-12</c:v>
                </c:pt>
                <c:pt idx="26306">
                  <c:v>-1.300647E-12</c:v>
                </c:pt>
                <c:pt idx="26307">
                  <c:v>-1.300647E-12</c:v>
                </c:pt>
                <c:pt idx="26308">
                  <c:v>-1.300647E-12</c:v>
                </c:pt>
                <c:pt idx="26309">
                  <c:v>-1.300647E-12</c:v>
                </c:pt>
                <c:pt idx="26310">
                  <c:v>-1.300647E-12</c:v>
                </c:pt>
                <c:pt idx="26311">
                  <c:v>-1.300647E-12</c:v>
                </c:pt>
                <c:pt idx="26312">
                  <c:v>-1.300647E-12</c:v>
                </c:pt>
                <c:pt idx="26313">
                  <c:v>-1.300647E-12</c:v>
                </c:pt>
                <c:pt idx="26314">
                  <c:v>-1.300647E-12</c:v>
                </c:pt>
                <c:pt idx="26315">
                  <c:v>-1.300647E-12</c:v>
                </c:pt>
                <c:pt idx="26316">
                  <c:v>-1.300647E-12</c:v>
                </c:pt>
                <c:pt idx="26317">
                  <c:v>-1.300647E-12</c:v>
                </c:pt>
                <c:pt idx="26318">
                  <c:v>-1.300647E-12</c:v>
                </c:pt>
                <c:pt idx="26319">
                  <c:v>-1.300647E-12</c:v>
                </c:pt>
                <c:pt idx="26320">
                  <c:v>-1.300647E-12</c:v>
                </c:pt>
                <c:pt idx="26321">
                  <c:v>-1.300647E-12</c:v>
                </c:pt>
              </c:numCache>
            </c:numRef>
          </c:val>
          <c:smooth val="0"/>
          <c:extLst>
            <c:ext xmlns:c16="http://schemas.microsoft.com/office/drawing/2014/chart" uri="{C3380CC4-5D6E-409C-BE32-E72D297353CC}">
              <c16:uniqueId val="{00000000-928A-410A-9C36-D31F43DA1EA1}"/>
            </c:ext>
          </c:extLst>
        </c:ser>
        <c:dLbls>
          <c:showLegendKey val="0"/>
          <c:showVal val="0"/>
          <c:showCatName val="0"/>
          <c:showSerName val="0"/>
          <c:showPercent val="0"/>
          <c:showBubbleSize val="0"/>
        </c:dLbls>
        <c:marker val="1"/>
        <c:smooth val="0"/>
        <c:axId val="-87154704"/>
        <c:axId val="-87147632"/>
      </c:lineChart>
      <c:lineChart>
        <c:grouping val="standard"/>
        <c:varyColors val="0"/>
        <c:ser>
          <c:idx val="1"/>
          <c:order val="1"/>
          <c:tx>
            <c:strRef>
              <c:f>'[201102_beamdata.xlsx]data'!$E$1</c:f>
              <c:strCache>
                <c:ptCount val="1"/>
                <c:pt idx="0">
                  <c:v>amplification (W)</c:v>
                </c:pt>
              </c:strCache>
            </c:strRef>
          </c:tx>
          <c:marker>
            <c:symbol val="none"/>
          </c:marker>
          <c:cat>
            <c:strRef>
              <c:f>'[201102_beamdata.xlsx]data'!$A:$A</c:f>
              <c:strCache>
                <c:ptCount val="26323"/>
                <c:pt idx="0">
                  <c:v>Timestamp</c:v>
                </c:pt>
                <c:pt idx="1">
                  <c:v>9:45:56</c:v>
                </c:pt>
                <c:pt idx="2">
                  <c:v>9:46:02</c:v>
                </c:pt>
                <c:pt idx="3">
                  <c:v>9:46:55</c:v>
                </c:pt>
                <c:pt idx="4">
                  <c:v>9:46:55</c:v>
                </c:pt>
                <c:pt idx="5">
                  <c:v>9:46:56</c:v>
                </c:pt>
                <c:pt idx="6">
                  <c:v>9:46:56</c:v>
                </c:pt>
                <c:pt idx="7">
                  <c:v>9:46:57</c:v>
                </c:pt>
                <c:pt idx="8">
                  <c:v>9:46:57</c:v>
                </c:pt>
                <c:pt idx="9">
                  <c:v>9:46:57</c:v>
                </c:pt>
                <c:pt idx="10">
                  <c:v>9:46:58</c:v>
                </c:pt>
                <c:pt idx="11">
                  <c:v>9:46:58</c:v>
                </c:pt>
                <c:pt idx="12">
                  <c:v>9:46:59</c:v>
                </c:pt>
                <c:pt idx="13">
                  <c:v>9:46:59</c:v>
                </c:pt>
                <c:pt idx="14">
                  <c:v>9:47:05</c:v>
                </c:pt>
                <c:pt idx="15">
                  <c:v>9:47:05</c:v>
                </c:pt>
                <c:pt idx="16">
                  <c:v>9:47:06</c:v>
                </c:pt>
                <c:pt idx="17">
                  <c:v>9:47:06</c:v>
                </c:pt>
                <c:pt idx="18">
                  <c:v>9:47:07</c:v>
                </c:pt>
                <c:pt idx="19">
                  <c:v>9:47:07</c:v>
                </c:pt>
                <c:pt idx="20">
                  <c:v>9:47:07</c:v>
                </c:pt>
                <c:pt idx="21">
                  <c:v>9:47:08</c:v>
                </c:pt>
                <c:pt idx="22">
                  <c:v>9:47:08</c:v>
                </c:pt>
                <c:pt idx="23">
                  <c:v>9:47:09</c:v>
                </c:pt>
                <c:pt idx="24">
                  <c:v>9:47:09</c:v>
                </c:pt>
                <c:pt idx="25">
                  <c:v>9:47:13</c:v>
                </c:pt>
                <c:pt idx="26">
                  <c:v>9:47:15</c:v>
                </c:pt>
                <c:pt idx="27">
                  <c:v>9:47:15</c:v>
                </c:pt>
                <c:pt idx="28">
                  <c:v>9:47:16</c:v>
                </c:pt>
                <c:pt idx="29">
                  <c:v>9:47:16</c:v>
                </c:pt>
                <c:pt idx="30">
                  <c:v>9:47:17</c:v>
                </c:pt>
                <c:pt idx="31">
                  <c:v>9:47:17</c:v>
                </c:pt>
                <c:pt idx="32">
                  <c:v>9:47:17</c:v>
                </c:pt>
                <c:pt idx="33">
                  <c:v>9:47:18</c:v>
                </c:pt>
                <c:pt idx="34">
                  <c:v>9:47:18</c:v>
                </c:pt>
                <c:pt idx="35">
                  <c:v>9:47:19</c:v>
                </c:pt>
                <c:pt idx="36">
                  <c:v>9:47:19</c:v>
                </c:pt>
                <c:pt idx="37">
                  <c:v>9:47:25</c:v>
                </c:pt>
                <c:pt idx="38">
                  <c:v>9:47:25</c:v>
                </c:pt>
                <c:pt idx="39">
                  <c:v>9:47:26</c:v>
                </c:pt>
                <c:pt idx="40">
                  <c:v>9:47:26</c:v>
                </c:pt>
                <c:pt idx="41">
                  <c:v>9:47:27</c:v>
                </c:pt>
                <c:pt idx="42">
                  <c:v>9:47:27</c:v>
                </c:pt>
                <c:pt idx="43">
                  <c:v>9:47:27</c:v>
                </c:pt>
                <c:pt idx="44">
                  <c:v>9:47:28</c:v>
                </c:pt>
                <c:pt idx="45">
                  <c:v>9:47:28</c:v>
                </c:pt>
                <c:pt idx="46">
                  <c:v>9:47:29</c:v>
                </c:pt>
                <c:pt idx="47">
                  <c:v>9:47:29</c:v>
                </c:pt>
                <c:pt idx="48">
                  <c:v>9:47:35</c:v>
                </c:pt>
                <c:pt idx="49">
                  <c:v>9:47:35</c:v>
                </c:pt>
                <c:pt idx="50">
                  <c:v>9:47:36</c:v>
                </c:pt>
                <c:pt idx="51">
                  <c:v>9:47:36</c:v>
                </c:pt>
                <c:pt idx="52">
                  <c:v>9:47:37</c:v>
                </c:pt>
                <c:pt idx="53">
                  <c:v>9:47:37</c:v>
                </c:pt>
                <c:pt idx="54">
                  <c:v>9:47:37</c:v>
                </c:pt>
                <c:pt idx="55">
                  <c:v>9:47:38</c:v>
                </c:pt>
                <c:pt idx="56">
                  <c:v>9:47:38</c:v>
                </c:pt>
                <c:pt idx="57">
                  <c:v>9:47:39</c:v>
                </c:pt>
                <c:pt idx="58">
                  <c:v>9:47:39</c:v>
                </c:pt>
                <c:pt idx="59">
                  <c:v>9:47:45</c:v>
                </c:pt>
                <c:pt idx="60">
                  <c:v>9:47:45</c:v>
                </c:pt>
                <c:pt idx="61">
                  <c:v>9:47:46</c:v>
                </c:pt>
                <c:pt idx="62">
                  <c:v>9:47:46</c:v>
                </c:pt>
                <c:pt idx="63">
                  <c:v>9:47:47</c:v>
                </c:pt>
                <c:pt idx="64">
                  <c:v>9:47:47</c:v>
                </c:pt>
                <c:pt idx="65">
                  <c:v>9:47:47</c:v>
                </c:pt>
                <c:pt idx="66">
                  <c:v>9:47:48</c:v>
                </c:pt>
                <c:pt idx="67">
                  <c:v>9:47:48</c:v>
                </c:pt>
                <c:pt idx="68">
                  <c:v>9:47:49</c:v>
                </c:pt>
                <c:pt idx="69">
                  <c:v>9:47:49</c:v>
                </c:pt>
                <c:pt idx="70">
                  <c:v>9:47:55</c:v>
                </c:pt>
                <c:pt idx="71">
                  <c:v>9:47:55</c:v>
                </c:pt>
                <c:pt idx="72">
                  <c:v>9:47:56</c:v>
                </c:pt>
                <c:pt idx="73">
                  <c:v>9:47:56</c:v>
                </c:pt>
                <c:pt idx="74">
                  <c:v>9:47:57</c:v>
                </c:pt>
                <c:pt idx="75">
                  <c:v>9:47:57</c:v>
                </c:pt>
                <c:pt idx="76">
                  <c:v>9:47:57</c:v>
                </c:pt>
                <c:pt idx="77">
                  <c:v>9:47:58</c:v>
                </c:pt>
                <c:pt idx="78">
                  <c:v>9:47:58</c:v>
                </c:pt>
                <c:pt idx="79">
                  <c:v>9:47:59</c:v>
                </c:pt>
                <c:pt idx="80">
                  <c:v>9:47:59</c:v>
                </c:pt>
                <c:pt idx="81">
                  <c:v>9:48:05</c:v>
                </c:pt>
                <c:pt idx="82">
                  <c:v>9:48:05</c:v>
                </c:pt>
                <c:pt idx="83">
                  <c:v>9:48:05</c:v>
                </c:pt>
                <c:pt idx="84">
                  <c:v>9:48:06</c:v>
                </c:pt>
                <c:pt idx="85">
                  <c:v>9:48:06</c:v>
                </c:pt>
                <c:pt idx="86">
                  <c:v>9:48:07</c:v>
                </c:pt>
                <c:pt idx="87">
                  <c:v>9:48:07</c:v>
                </c:pt>
                <c:pt idx="88">
                  <c:v>9:48:07</c:v>
                </c:pt>
                <c:pt idx="89">
                  <c:v>9:48:08</c:v>
                </c:pt>
                <c:pt idx="90">
                  <c:v>9:48:08</c:v>
                </c:pt>
                <c:pt idx="91">
                  <c:v>9:48:09</c:v>
                </c:pt>
                <c:pt idx="92">
                  <c:v>9:48:15</c:v>
                </c:pt>
                <c:pt idx="93">
                  <c:v>9:48:15</c:v>
                </c:pt>
                <c:pt idx="94">
                  <c:v>9:48:16</c:v>
                </c:pt>
                <c:pt idx="95">
                  <c:v>9:48:16</c:v>
                </c:pt>
                <c:pt idx="96">
                  <c:v>9:48:17</c:v>
                </c:pt>
                <c:pt idx="97">
                  <c:v>9:48:17</c:v>
                </c:pt>
                <c:pt idx="98">
                  <c:v>9:48:17</c:v>
                </c:pt>
                <c:pt idx="99">
                  <c:v>9:48:18</c:v>
                </c:pt>
                <c:pt idx="100">
                  <c:v>9:48:18</c:v>
                </c:pt>
                <c:pt idx="101">
                  <c:v>9:48:19</c:v>
                </c:pt>
                <c:pt idx="102">
                  <c:v>9:48:19</c:v>
                </c:pt>
                <c:pt idx="103">
                  <c:v>9:48:25</c:v>
                </c:pt>
                <c:pt idx="104">
                  <c:v>9:48:25</c:v>
                </c:pt>
                <c:pt idx="105">
                  <c:v>9:48:26</c:v>
                </c:pt>
                <c:pt idx="106">
                  <c:v>9:48:26</c:v>
                </c:pt>
                <c:pt idx="107">
                  <c:v>9:48:27</c:v>
                </c:pt>
                <c:pt idx="108">
                  <c:v>9:48:27</c:v>
                </c:pt>
                <c:pt idx="109">
                  <c:v>9:48:27</c:v>
                </c:pt>
                <c:pt idx="110">
                  <c:v>9:48:28</c:v>
                </c:pt>
                <c:pt idx="111">
                  <c:v>9:48:28</c:v>
                </c:pt>
                <c:pt idx="112">
                  <c:v>9:48:29</c:v>
                </c:pt>
                <c:pt idx="113">
                  <c:v>9:48:29</c:v>
                </c:pt>
                <c:pt idx="114">
                  <c:v>9:48:35</c:v>
                </c:pt>
                <c:pt idx="115">
                  <c:v>9:48:35</c:v>
                </c:pt>
                <c:pt idx="116">
                  <c:v>9:48:36</c:v>
                </c:pt>
                <c:pt idx="117">
                  <c:v>9:48:36</c:v>
                </c:pt>
                <c:pt idx="118">
                  <c:v>9:48:37</c:v>
                </c:pt>
                <c:pt idx="119">
                  <c:v>9:48:37</c:v>
                </c:pt>
                <c:pt idx="120">
                  <c:v>9:48:37</c:v>
                </c:pt>
                <c:pt idx="121">
                  <c:v>9:48:38</c:v>
                </c:pt>
                <c:pt idx="122">
                  <c:v>9:48:38</c:v>
                </c:pt>
                <c:pt idx="123">
                  <c:v>9:48:39</c:v>
                </c:pt>
                <c:pt idx="124">
                  <c:v>9:48:39</c:v>
                </c:pt>
                <c:pt idx="125">
                  <c:v>9:48:45</c:v>
                </c:pt>
                <c:pt idx="126">
                  <c:v>9:48:45</c:v>
                </c:pt>
                <c:pt idx="127">
                  <c:v>9:48:46</c:v>
                </c:pt>
                <c:pt idx="128">
                  <c:v>9:48:46</c:v>
                </c:pt>
                <c:pt idx="129">
                  <c:v>9:48:47</c:v>
                </c:pt>
                <c:pt idx="130">
                  <c:v>9:48:47</c:v>
                </c:pt>
                <c:pt idx="131">
                  <c:v>9:48:47</c:v>
                </c:pt>
                <c:pt idx="132">
                  <c:v>9:48:48</c:v>
                </c:pt>
                <c:pt idx="133">
                  <c:v>9:48:48</c:v>
                </c:pt>
                <c:pt idx="134">
                  <c:v>9:48:49</c:v>
                </c:pt>
                <c:pt idx="135">
                  <c:v>9:48:49</c:v>
                </c:pt>
                <c:pt idx="136">
                  <c:v>9:48:55</c:v>
                </c:pt>
                <c:pt idx="137">
                  <c:v>9:48:55</c:v>
                </c:pt>
                <c:pt idx="138">
                  <c:v>9:48:56</c:v>
                </c:pt>
                <c:pt idx="139">
                  <c:v>9:48:56</c:v>
                </c:pt>
                <c:pt idx="140">
                  <c:v>9:48:57</c:v>
                </c:pt>
                <c:pt idx="141">
                  <c:v>9:48:57</c:v>
                </c:pt>
                <c:pt idx="142">
                  <c:v>9:48:57</c:v>
                </c:pt>
                <c:pt idx="143">
                  <c:v>9:48:58</c:v>
                </c:pt>
                <c:pt idx="144">
                  <c:v>9:48:58</c:v>
                </c:pt>
                <c:pt idx="145">
                  <c:v>9:48:59</c:v>
                </c:pt>
                <c:pt idx="146">
                  <c:v>9:48:59</c:v>
                </c:pt>
                <c:pt idx="147">
                  <c:v>9:49:05</c:v>
                </c:pt>
                <c:pt idx="148">
                  <c:v>9:49:05</c:v>
                </c:pt>
                <c:pt idx="149">
                  <c:v>9:49:06</c:v>
                </c:pt>
                <c:pt idx="150">
                  <c:v>9:49:06</c:v>
                </c:pt>
                <c:pt idx="151">
                  <c:v>9:49:07</c:v>
                </c:pt>
                <c:pt idx="152">
                  <c:v>9:49:07</c:v>
                </c:pt>
                <c:pt idx="153">
                  <c:v>9:49:07</c:v>
                </c:pt>
                <c:pt idx="154">
                  <c:v>9:49:08</c:v>
                </c:pt>
                <c:pt idx="155">
                  <c:v>9:49:08</c:v>
                </c:pt>
                <c:pt idx="156">
                  <c:v>9:49:09</c:v>
                </c:pt>
                <c:pt idx="157">
                  <c:v>9:49:09</c:v>
                </c:pt>
                <c:pt idx="158">
                  <c:v>9:49:15</c:v>
                </c:pt>
                <c:pt idx="159">
                  <c:v>9:49:15</c:v>
                </c:pt>
                <c:pt idx="160">
                  <c:v>9:49:16</c:v>
                </c:pt>
                <c:pt idx="161">
                  <c:v>9:49:16</c:v>
                </c:pt>
                <c:pt idx="162">
                  <c:v>9:49:17</c:v>
                </c:pt>
                <c:pt idx="163">
                  <c:v>9:49:17</c:v>
                </c:pt>
                <c:pt idx="164">
                  <c:v>9:49:17</c:v>
                </c:pt>
                <c:pt idx="165">
                  <c:v>9:49:18</c:v>
                </c:pt>
                <c:pt idx="166">
                  <c:v>9:49:18</c:v>
                </c:pt>
                <c:pt idx="167">
                  <c:v>9:49:19</c:v>
                </c:pt>
                <c:pt idx="168">
                  <c:v>9:49:19</c:v>
                </c:pt>
                <c:pt idx="169">
                  <c:v>9:49:25</c:v>
                </c:pt>
                <c:pt idx="170">
                  <c:v>9:49:25</c:v>
                </c:pt>
                <c:pt idx="171">
                  <c:v>9:49:26</c:v>
                </c:pt>
                <c:pt idx="172">
                  <c:v>9:49:26</c:v>
                </c:pt>
                <c:pt idx="173">
                  <c:v>9:49:27</c:v>
                </c:pt>
                <c:pt idx="174">
                  <c:v>9:49:27</c:v>
                </c:pt>
                <c:pt idx="175">
                  <c:v>9:49:27</c:v>
                </c:pt>
                <c:pt idx="176">
                  <c:v>9:49:28</c:v>
                </c:pt>
                <c:pt idx="177">
                  <c:v>9:49:28</c:v>
                </c:pt>
                <c:pt idx="178">
                  <c:v>9:49:29</c:v>
                </c:pt>
                <c:pt idx="179">
                  <c:v>9:49:29</c:v>
                </c:pt>
                <c:pt idx="180">
                  <c:v>9:49:35</c:v>
                </c:pt>
                <c:pt idx="181">
                  <c:v>9:49:35</c:v>
                </c:pt>
                <c:pt idx="182">
                  <c:v>9:49:36</c:v>
                </c:pt>
                <c:pt idx="183">
                  <c:v>9:49:36</c:v>
                </c:pt>
                <c:pt idx="184">
                  <c:v>9:49:37</c:v>
                </c:pt>
                <c:pt idx="185">
                  <c:v>9:49:37</c:v>
                </c:pt>
                <c:pt idx="186">
                  <c:v>9:49:37</c:v>
                </c:pt>
                <c:pt idx="187">
                  <c:v>9:49:38</c:v>
                </c:pt>
                <c:pt idx="188">
                  <c:v>9:49:38</c:v>
                </c:pt>
                <c:pt idx="189">
                  <c:v>9:49:39</c:v>
                </c:pt>
                <c:pt idx="190">
                  <c:v>9:49:39</c:v>
                </c:pt>
                <c:pt idx="191">
                  <c:v>9:49:45</c:v>
                </c:pt>
                <c:pt idx="192">
                  <c:v>9:49:45</c:v>
                </c:pt>
                <c:pt idx="193">
                  <c:v>9:49:46</c:v>
                </c:pt>
                <c:pt idx="194">
                  <c:v>9:49:46</c:v>
                </c:pt>
                <c:pt idx="195">
                  <c:v>9:49:47</c:v>
                </c:pt>
                <c:pt idx="196">
                  <c:v>9:49:47</c:v>
                </c:pt>
                <c:pt idx="197">
                  <c:v>9:49:47</c:v>
                </c:pt>
                <c:pt idx="198">
                  <c:v>9:49:48</c:v>
                </c:pt>
                <c:pt idx="199">
                  <c:v>9:49:48</c:v>
                </c:pt>
                <c:pt idx="200">
                  <c:v>9:49:49</c:v>
                </c:pt>
                <c:pt idx="201">
                  <c:v>9:49:49</c:v>
                </c:pt>
                <c:pt idx="202">
                  <c:v>9:49:55</c:v>
                </c:pt>
                <c:pt idx="203">
                  <c:v>9:49:55</c:v>
                </c:pt>
                <c:pt idx="204">
                  <c:v>9:49:56</c:v>
                </c:pt>
                <c:pt idx="205">
                  <c:v>9:49:56</c:v>
                </c:pt>
                <c:pt idx="206">
                  <c:v>9:49:57</c:v>
                </c:pt>
                <c:pt idx="207">
                  <c:v>9:49:57</c:v>
                </c:pt>
                <c:pt idx="208">
                  <c:v>9:49:57</c:v>
                </c:pt>
                <c:pt idx="209">
                  <c:v>9:49:58</c:v>
                </c:pt>
                <c:pt idx="210">
                  <c:v>9:49:58</c:v>
                </c:pt>
                <c:pt idx="211">
                  <c:v>9:49:59</c:v>
                </c:pt>
                <c:pt idx="212">
                  <c:v>9:49:59</c:v>
                </c:pt>
                <c:pt idx="213">
                  <c:v>9:50:05</c:v>
                </c:pt>
                <c:pt idx="214">
                  <c:v>9:50:05</c:v>
                </c:pt>
                <c:pt idx="215">
                  <c:v>9:50:06</c:v>
                </c:pt>
                <c:pt idx="216">
                  <c:v>9:50:06</c:v>
                </c:pt>
                <c:pt idx="217">
                  <c:v>9:50:07</c:v>
                </c:pt>
                <c:pt idx="218">
                  <c:v>9:50:07</c:v>
                </c:pt>
                <c:pt idx="219">
                  <c:v>9:50:07</c:v>
                </c:pt>
                <c:pt idx="220">
                  <c:v>9:50:08</c:v>
                </c:pt>
                <c:pt idx="221">
                  <c:v>9:50:08</c:v>
                </c:pt>
                <c:pt idx="222">
                  <c:v>9:50:09</c:v>
                </c:pt>
                <c:pt idx="223">
                  <c:v>9:50:09</c:v>
                </c:pt>
                <c:pt idx="224">
                  <c:v>9:50:15</c:v>
                </c:pt>
                <c:pt idx="225">
                  <c:v>9:50:15</c:v>
                </c:pt>
                <c:pt idx="226">
                  <c:v>9:50:16</c:v>
                </c:pt>
                <c:pt idx="227">
                  <c:v>9:50:16</c:v>
                </c:pt>
                <c:pt idx="228">
                  <c:v>9:50:17</c:v>
                </c:pt>
                <c:pt idx="229">
                  <c:v>9:50:17</c:v>
                </c:pt>
                <c:pt idx="230">
                  <c:v>9:50:17</c:v>
                </c:pt>
                <c:pt idx="231">
                  <c:v>9:50:18</c:v>
                </c:pt>
                <c:pt idx="232">
                  <c:v>9:50:18</c:v>
                </c:pt>
                <c:pt idx="233">
                  <c:v>9:50:19</c:v>
                </c:pt>
                <c:pt idx="234">
                  <c:v>9:50:19</c:v>
                </c:pt>
                <c:pt idx="235">
                  <c:v>9:50:25</c:v>
                </c:pt>
                <c:pt idx="236">
                  <c:v>9:50:25</c:v>
                </c:pt>
                <c:pt idx="237">
                  <c:v>9:50:25</c:v>
                </c:pt>
                <c:pt idx="238">
                  <c:v>9:50:26</c:v>
                </c:pt>
                <c:pt idx="239">
                  <c:v>9:50:26</c:v>
                </c:pt>
                <c:pt idx="240">
                  <c:v>9:50:27</c:v>
                </c:pt>
                <c:pt idx="241">
                  <c:v>9:50:27</c:v>
                </c:pt>
                <c:pt idx="242">
                  <c:v>9:50:27</c:v>
                </c:pt>
                <c:pt idx="243">
                  <c:v>9:50:28</c:v>
                </c:pt>
                <c:pt idx="244">
                  <c:v>9:50:29</c:v>
                </c:pt>
                <c:pt idx="245">
                  <c:v>9:50:29</c:v>
                </c:pt>
                <c:pt idx="246">
                  <c:v>9:50:35</c:v>
                </c:pt>
                <c:pt idx="247">
                  <c:v>9:50:35</c:v>
                </c:pt>
                <c:pt idx="248">
                  <c:v>9:50:36</c:v>
                </c:pt>
                <c:pt idx="249">
                  <c:v>9:50:36</c:v>
                </c:pt>
                <c:pt idx="250">
                  <c:v>9:50:37</c:v>
                </c:pt>
                <c:pt idx="251">
                  <c:v>9:50:37</c:v>
                </c:pt>
                <c:pt idx="252">
                  <c:v>9:50:37</c:v>
                </c:pt>
                <c:pt idx="253">
                  <c:v>9:50:38</c:v>
                </c:pt>
                <c:pt idx="254">
                  <c:v>9:50:38</c:v>
                </c:pt>
                <c:pt idx="255">
                  <c:v>9:50:39</c:v>
                </c:pt>
                <c:pt idx="256">
                  <c:v>9:50:39</c:v>
                </c:pt>
                <c:pt idx="257">
                  <c:v>9:50:45</c:v>
                </c:pt>
                <c:pt idx="258">
                  <c:v>9:50:45</c:v>
                </c:pt>
                <c:pt idx="259">
                  <c:v>9:50:46</c:v>
                </c:pt>
                <c:pt idx="260">
                  <c:v>9:50:46</c:v>
                </c:pt>
                <c:pt idx="261">
                  <c:v>9:50:47</c:v>
                </c:pt>
                <c:pt idx="262">
                  <c:v>9:50:47</c:v>
                </c:pt>
                <c:pt idx="263">
                  <c:v>9:50:47</c:v>
                </c:pt>
                <c:pt idx="264">
                  <c:v>9:50:48</c:v>
                </c:pt>
                <c:pt idx="265">
                  <c:v>9:50:48</c:v>
                </c:pt>
                <c:pt idx="266">
                  <c:v>9:50:49</c:v>
                </c:pt>
                <c:pt idx="267">
                  <c:v>9:50:49</c:v>
                </c:pt>
                <c:pt idx="268">
                  <c:v>9:50:55</c:v>
                </c:pt>
                <c:pt idx="269">
                  <c:v>9:50:55</c:v>
                </c:pt>
                <c:pt idx="270">
                  <c:v>9:50:56</c:v>
                </c:pt>
                <c:pt idx="271">
                  <c:v>9:50:56</c:v>
                </c:pt>
                <c:pt idx="272">
                  <c:v>9:50:57</c:v>
                </c:pt>
                <c:pt idx="273">
                  <c:v>9:50:57</c:v>
                </c:pt>
                <c:pt idx="274">
                  <c:v>9:50:57</c:v>
                </c:pt>
                <c:pt idx="275">
                  <c:v>9:50:58</c:v>
                </c:pt>
                <c:pt idx="276">
                  <c:v>9:50:58</c:v>
                </c:pt>
                <c:pt idx="277">
                  <c:v>9:50:59</c:v>
                </c:pt>
                <c:pt idx="278">
                  <c:v>9:50:59</c:v>
                </c:pt>
                <c:pt idx="279">
                  <c:v>9:51:05</c:v>
                </c:pt>
                <c:pt idx="280">
                  <c:v>9:51:05</c:v>
                </c:pt>
                <c:pt idx="281">
                  <c:v>9:51:06</c:v>
                </c:pt>
                <c:pt idx="282">
                  <c:v>9:51:06</c:v>
                </c:pt>
                <c:pt idx="283">
                  <c:v>9:51:07</c:v>
                </c:pt>
                <c:pt idx="284">
                  <c:v>9:51:07</c:v>
                </c:pt>
                <c:pt idx="285">
                  <c:v>9:51:07</c:v>
                </c:pt>
                <c:pt idx="286">
                  <c:v>9:51:08</c:v>
                </c:pt>
                <c:pt idx="287">
                  <c:v>9:51:08</c:v>
                </c:pt>
                <c:pt idx="288">
                  <c:v>9:51:09</c:v>
                </c:pt>
                <c:pt idx="289">
                  <c:v>9:51:09</c:v>
                </c:pt>
                <c:pt idx="290">
                  <c:v>9:51:15</c:v>
                </c:pt>
                <c:pt idx="291">
                  <c:v>9:51:15</c:v>
                </c:pt>
                <c:pt idx="292">
                  <c:v>9:51:16</c:v>
                </c:pt>
                <c:pt idx="293">
                  <c:v>9:51:16</c:v>
                </c:pt>
                <c:pt idx="294">
                  <c:v>9:51:17</c:v>
                </c:pt>
                <c:pt idx="295">
                  <c:v>9:51:17</c:v>
                </c:pt>
                <c:pt idx="296">
                  <c:v>9:51:17</c:v>
                </c:pt>
                <c:pt idx="297">
                  <c:v>9:51:18</c:v>
                </c:pt>
                <c:pt idx="298">
                  <c:v>9:51:18</c:v>
                </c:pt>
                <c:pt idx="299">
                  <c:v>9:51:19</c:v>
                </c:pt>
                <c:pt idx="300">
                  <c:v>9:51:19</c:v>
                </c:pt>
                <c:pt idx="301">
                  <c:v>9:51:25</c:v>
                </c:pt>
                <c:pt idx="302">
                  <c:v>9:51:25</c:v>
                </c:pt>
                <c:pt idx="303">
                  <c:v>9:51:26</c:v>
                </c:pt>
                <c:pt idx="304">
                  <c:v>9:51:26</c:v>
                </c:pt>
                <c:pt idx="305">
                  <c:v>9:51:27</c:v>
                </c:pt>
                <c:pt idx="306">
                  <c:v>9:51:27</c:v>
                </c:pt>
                <c:pt idx="307">
                  <c:v>9:51:27</c:v>
                </c:pt>
                <c:pt idx="308">
                  <c:v>9:51:28</c:v>
                </c:pt>
                <c:pt idx="309">
                  <c:v>9:51:28</c:v>
                </c:pt>
                <c:pt idx="310">
                  <c:v>9:51:29</c:v>
                </c:pt>
                <c:pt idx="311">
                  <c:v>9:51:29</c:v>
                </c:pt>
                <c:pt idx="312">
                  <c:v>9:51:35</c:v>
                </c:pt>
                <c:pt idx="313">
                  <c:v>9:51:35</c:v>
                </c:pt>
                <c:pt idx="314">
                  <c:v>9:51:36</c:v>
                </c:pt>
                <c:pt idx="315">
                  <c:v>9:51:36</c:v>
                </c:pt>
                <c:pt idx="316">
                  <c:v>9:51:37</c:v>
                </c:pt>
                <c:pt idx="317">
                  <c:v>9:51:37</c:v>
                </c:pt>
                <c:pt idx="318">
                  <c:v>9:51:37</c:v>
                </c:pt>
                <c:pt idx="319">
                  <c:v>9:51:38</c:v>
                </c:pt>
                <c:pt idx="320">
                  <c:v>9:51:38</c:v>
                </c:pt>
                <c:pt idx="321">
                  <c:v>9:51:39</c:v>
                </c:pt>
                <c:pt idx="322">
                  <c:v>9:51:39</c:v>
                </c:pt>
                <c:pt idx="323">
                  <c:v>9:51:45</c:v>
                </c:pt>
                <c:pt idx="324">
                  <c:v>9:51:45</c:v>
                </c:pt>
                <c:pt idx="325">
                  <c:v>9:51:46</c:v>
                </c:pt>
                <c:pt idx="326">
                  <c:v>9:51:46</c:v>
                </c:pt>
                <c:pt idx="327">
                  <c:v>9:51:47</c:v>
                </c:pt>
                <c:pt idx="328">
                  <c:v>9:51:47</c:v>
                </c:pt>
                <c:pt idx="329">
                  <c:v>9:51:47</c:v>
                </c:pt>
                <c:pt idx="330">
                  <c:v>9:51:48</c:v>
                </c:pt>
                <c:pt idx="331">
                  <c:v>9:51:48</c:v>
                </c:pt>
                <c:pt idx="332">
                  <c:v>9:51:49</c:v>
                </c:pt>
                <c:pt idx="333">
                  <c:v>9:51:49</c:v>
                </c:pt>
                <c:pt idx="334">
                  <c:v>9:51:55</c:v>
                </c:pt>
                <c:pt idx="335">
                  <c:v>9:51:55</c:v>
                </c:pt>
                <c:pt idx="336">
                  <c:v>9:51:56</c:v>
                </c:pt>
                <c:pt idx="337">
                  <c:v>9:51:56</c:v>
                </c:pt>
                <c:pt idx="338">
                  <c:v>9:51:57</c:v>
                </c:pt>
                <c:pt idx="339">
                  <c:v>9:51:57</c:v>
                </c:pt>
                <c:pt idx="340">
                  <c:v>9:51:57</c:v>
                </c:pt>
                <c:pt idx="341">
                  <c:v>9:51:58</c:v>
                </c:pt>
                <c:pt idx="342">
                  <c:v>9:51:58</c:v>
                </c:pt>
                <c:pt idx="343">
                  <c:v>9:51:59</c:v>
                </c:pt>
                <c:pt idx="344">
                  <c:v>9:51:59</c:v>
                </c:pt>
                <c:pt idx="345">
                  <c:v>9:52:05</c:v>
                </c:pt>
                <c:pt idx="346">
                  <c:v>9:52:05</c:v>
                </c:pt>
                <c:pt idx="347">
                  <c:v>9:52:06</c:v>
                </c:pt>
                <c:pt idx="348">
                  <c:v>9:52:06</c:v>
                </c:pt>
                <c:pt idx="349">
                  <c:v>9:52:07</c:v>
                </c:pt>
                <c:pt idx="350">
                  <c:v>9:52:07</c:v>
                </c:pt>
                <c:pt idx="351">
                  <c:v>9:52:07</c:v>
                </c:pt>
                <c:pt idx="352">
                  <c:v>9:52:08</c:v>
                </c:pt>
                <c:pt idx="353">
                  <c:v>9:52:08</c:v>
                </c:pt>
                <c:pt idx="354">
                  <c:v>9:52:09</c:v>
                </c:pt>
                <c:pt idx="355">
                  <c:v>9:52:09</c:v>
                </c:pt>
                <c:pt idx="356">
                  <c:v>9:52:15</c:v>
                </c:pt>
                <c:pt idx="357">
                  <c:v>9:52:15</c:v>
                </c:pt>
                <c:pt idx="358">
                  <c:v>9:52:16</c:v>
                </c:pt>
                <c:pt idx="359">
                  <c:v>9:52:16</c:v>
                </c:pt>
                <c:pt idx="360">
                  <c:v>9:52:17</c:v>
                </c:pt>
                <c:pt idx="361">
                  <c:v>9:52:17</c:v>
                </c:pt>
                <c:pt idx="362">
                  <c:v>9:52:17</c:v>
                </c:pt>
                <c:pt idx="363">
                  <c:v>9:52:18</c:v>
                </c:pt>
                <c:pt idx="364">
                  <c:v>9:52:18</c:v>
                </c:pt>
                <c:pt idx="365">
                  <c:v>9:52:19</c:v>
                </c:pt>
                <c:pt idx="366">
                  <c:v>9:52:19</c:v>
                </c:pt>
                <c:pt idx="367">
                  <c:v>9:52:25</c:v>
                </c:pt>
                <c:pt idx="368">
                  <c:v>9:52:25</c:v>
                </c:pt>
                <c:pt idx="369">
                  <c:v>9:52:26</c:v>
                </c:pt>
                <c:pt idx="370">
                  <c:v>9:52:26</c:v>
                </c:pt>
                <c:pt idx="371">
                  <c:v>9:52:27</c:v>
                </c:pt>
                <c:pt idx="372">
                  <c:v>9:52:27</c:v>
                </c:pt>
                <c:pt idx="373">
                  <c:v>9:52:27</c:v>
                </c:pt>
                <c:pt idx="374">
                  <c:v>9:52:28</c:v>
                </c:pt>
                <c:pt idx="375">
                  <c:v>9:52:28</c:v>
                </c:pt>
                <c:pt idx="376">
                  <c:v>9:52:29</c:v>
                </c:pt>
                <c:pt idx="377">
                  <c:v>9:52:29</c:v>
                </c:pt>
                <c:pt idx="378">
                  <c:v>9:52:35</c:v>
                </c:pt>
                <c:pt idx="379">
                  <c:v>9:52:35</c:v>
                </c:pt>
                <c:pt idx="380">
                  <c:v>9:52:35</c:v>
                </c:pt>
                <c:pt idx="381">
                  <c:v>9:52:36</c:v>
                </c:pt>
                <c:pt idx="382">
                  <c:v>9:52:36</c:v>
                </c:pt>
                <c:pt idx="383">
                  <c:v>9:52:37</c:v>
                </c:pt>
                <c:pt idx="384">
                  <c:v>9:52:37</c:v>
                </c:pt>
                <c:pt idx="385">
                  <c:v>9:52:37</c:v>
                </c:pt>
                <c:pt idx="386">
                  <c:v>9:52:38</c:v>
                </c:pt>
                <c:pt idx="387">
                  <c:v>9:52:39</c:v>
                </c:pt>
                <c:pt idx="388">
                  <c:v>9:52:39</c:v>
                </c:pt>
                <c:pt idx="389">
                  <c:v>9:52:45</c:v>
                </c:pt>
                <c:pt idx="390">
                  <c:v>9:52:45</c:v>
                </c:pt>
                <c:pt idx="391">
                  <c:v>9:52:46</c:v>
                </c:pt>
                <c:pt idx="392">
                  <c:v>9:52:46</c:v>
                </c:pt>
                <c:pt idx="393">
                  <c:v>9:52:47</c:v>
                </c:pt>
                <c:pt idx="394">
                  <c:v>9:52:47</c:v>
                </c:pt>
                <c:pt idx="395">
                  <c:v>9:52:47</c:v>
                </c:pt>
                <c:pt idx="396">
                  <c:v>9:52:48</c:v>
                </c:pt>
                <c:pt idx="397">
                  <c:v>9:52:48</c:v>
                </c:pt>
                <c:pt idx="398">
                  <c:v>9:52:49</c:v>
                </c:pt>
                <c:pt idx="399">
                  <c:v>9:52:49</c:v>
                </c:pt>
                <c:pt idx="400">
                  <c:v>9:52:55</c:v>
                </c:pt>
                <c:pt idx="401">
                  <c:v>9:52:55</c:v>
                </c:pt>
                <c:pt idx="402">
                  <c:v>9:52:56</c:v>
                </c:pt>
                <c:pt idx="403">
                  <c:v>9:52:56</c:v>
                </c:pt>
                <c:pt idx="404">
                  <c:v>9:52:57</c:v>
                </c:pt>
                <c:pt idx="405">
                  <c:v>9:52:57</c:v>
                </c:pt>
                <c:pt idx="406">
                  <c:v>9:52:57</c:v>
                </c:pt>
                <c:pt idx="407">
                  <c:v>9:52:58</c:v>
                </c:pt>
                <c:pt idx="408">
                  <c:v>9:52:58</c:v>
                </c:pt>
                <c:pt idx="409">
                  <c:v>9:52:59</c:v>
                </c:pt>
                <c:pt idx="410">
                  <c:v>9:52:59</c:v>
                </c:pt>
                <c:pt idx="411">
                  <c:v>9:53:05</c:v>
                </c:pt>
                <c:pt idx="412">
                  <c:v>9:53:05</c:v>
                </c:pt>
                <c:pt idx="413">
                  <c:v>9:53:06</c:v>
                </c:pt>
                <c:pt idx="414">
                  <c:v>9:53:06</c:v>
                </c:pt>
                <c:pt idx="415">
                  <c:v>9:53:07</c:v>
                </c:pt>
                <c:pt idx="416">
                  <c:v>9:53:07</c:v>
                </c:pt>
                <c:pt idx="417">
                  <c:v>9:53:07</c:v>
                </c:pt>
                <c:pt idx="418">
                  <c:v>9:53:08</c:v>
                </c:pt>
                <c:pt idx="419">
                  <c:v>9:53:08</c:v>
                </c:pt>
                <c:pt idx="420">
                  <c:v>9:53:09</c:v>
                </c:pt>
                <c:pt idx="421">
                  <c:v>9:53:09</c:v>
                </c:pt>
                <c:pt idx="422">
                  <c:v>9:53:15</c:v>
                </c:pt>
                <c:pt idx="423">
                  <c:v>9:53:15</c:v>
                </c:pt>
                <c:pt idx="424">
                  <c:v>9:53:16</c:v>
                </c:pt>
                <c:pt idx="425">
                  <c:v>9:53:16</c:v>
                </c:pt>
                <c:pt idx="426">
                  <c:v>9:53:17</c:v>
                </c:pt>
                <c:pt idx="427">
                  <c:v>9:53:17</c:v>
                </c:pt>
                <c:pt idx="428">
                  <c:v>9:53:17</c:v>
                </c:pt>
                <c:pt idx="429">
                  <c:v>9:53:18</c:v>
                </c:pt>
                <c:pt idx="430">
                  <c:v>9:53:18</c:v>
                </c:pt>
                <c:pt idx="431">
                  <c:v>9:53:19</c:v>
                </c:pt>
                <c:pt idx="432">
                  <c:v>9:53:19</c:v>
                </c:pt>
                <c:pt idx="433">
                  <c:v>9:53:25</c:v>
                </c:pt>
                <c:pt idx="434">
                  <c:v>9:53:25</c:v>
                </c:pt>
                <c:pt idx="435">
                  <c:v>9:53:26</c:v>
                </c:pt>
                <c:pt idx="436">
                  <c:v>9:53:26</c:v>
                </c:pt>
                <c:pt idx="437">
                  <c:v>9:53:27</c:v>
                </c:pt>
                <c:pt idx="438">
                  <c:v>9:53:27</c:v>
                </c:pt>
                <c:pt idx="439">
                  <c:v>9:53:27</c:v>
                </c:pt>
                <c:pt idx="440">
                  <c:v>9:53:28</c:v>
                </c:pt>
                <c:pt idx="441">
                  <c:v>9:53:28</c:v>
                </c:pt>
                <c:pt idx="442">
                  <c:v>9:53:29</c:v>
                </c:pt>
                <c:pt idx="443">
                  <c:v>9:53:29</c:v>
                </c:pt>
                <c:pt idx="444">
                  <c:v>9:53:35</c:v>
                </c:pt>
                <c:pt idx="445">
                  <c:v>9:53:35</c:v>
                </c:pt>
                <c:pt idx="446">
                  <c:v>9:53:36</c:v>
                </c:pt>
                <c:pt idx="447">
                  <c:v>9:53:36</c:v>
                </c:pt>
                <c:pt idx="448">
                  <c:v>9:53:37</c:v>
                </c:pt>
                <c:pt idx="449">
                  <c:v>9:53:37</c:v>
                </c:pt>
                <c:pt idx="450">
                  <c:v>9:53:37</c:v>
                </c:pt>
                <c:pt idx="451">
                  <c:v>9:53:38</c:v>
                </c:pt>
                <c:pt idx="452">
                  <c:v>9:53:38</c:v>
                </c:pt>
                <c:pt idx="453">
                  <c:v>9:53:39</c:v>
                </c:pt>
                <c:pt idx="454">
                  <c:v>9:53:39</c:v>
                </c:pt>
                <c:pt idx="455">
                  <c:v>9:53:45</c:v>
                </c:pt>
                <c:pt idx="456">
                  <c:v>9:53:45</c:v>
                </c:pt>
                <c:pt idx="457">
                  <c:v>9:53:46</c:v>
                </c:pt>
                <c:pt idx="458">
                  <c:v>9:53:46</c:v>
                </c:pt>
                <c:pt idx="459">
                  <c:v>9:53:47</c:v>
                </c:pt>
                <c:pt idx="460">
                  <c:v>9:53:47</c:v>
                </c:pt>
                <c:pt idx="461">
                  <c:v>9:53:47</c:v>
                </c:pt>
                <c:pt idx="462">
                  <c:v>9:53:48</c:v>
                </c:pt>
                <c:pt idx="463">
                  <c:v>9:53:48</c:v>
                </c:pt>
                <c:pt idx="464">
                  <c:v>9:53:49</c:v>
                </c:pt>
                <c:pt idx="465">
                  <c:v>9:53:49</c:v>
                </c:pt>
                <c:pt idx="466">
                  <c:v>9:53:55</c:v>
                </c:pt>
                <c:pt idx="467">
                  <c:v>9:53:55</c:v>
                </c:pt>
                <c:pt idx="468">
                  <c:v>9:53:56</c:v>
                </c:pt>
                <c:pt idx="469">
                  <c:v>9:53:56</c:v>
                </c:pt>
                <c:pt idx="470">
                  <c:v>9:53:57</c:v>
                </c:pt>
                <c:pt idx="471">
                  <c:v>9:53:57</c:v>
                </c:pt>
                <c:pt idx="472">
                  <c:v>9:53:57</c:v>
                </c:pt>
                <c:pt idx="473">
                  <c:v>9:53:58</c:v>
                </c:pt>
                <c:pt idx="474">
                  <c:v>9:53:58</c:v>
                </c:pt>
                <c:pt idx="475">
                  <c:v>9:53:59</c:v>
                </c:pt>
                <c:pt idx="476">
                  <c:v>9:53:59</c:v>
                </c:pt>
                <c:pt idx="477">
                  <c:v>9:54:05</c:v>
                </c:pt>
                <c:pt idx="478">
                  <c:v>9:54:05</c:v>
                </c:pt>
                <c:pt idx="479">
                  <c:v>9:54:06</c:v>
                </c:pt>
                <c:pt idx="480">
                  <c:v>9:54:06</c:v>
                </c:pt>
                <c:pt idx="481">
                  <c:v>9:54:07</c:v>
                </c:pt>
                <c:pt idx="482">
                  <c:v>9:54:07</c:v>
                </c:pt>
                <c:pt idx="483">
                  <c:v>9:54:07</c:v>
                </c:pt>
                <c:pt idx="484">
                  <c:v>9:54:08</c:v>
                </c:pt>
                <c:pt idx="485">
                  <c:v>9:54:08</c:v>
                </c:pt>
                <c:pt idx="486">
                  <c:v>9:54:09</c:v>
                </c:pt>
                <c:pt idx="487">
                  <c:v>9:54:09</c:v>
                </c:pt>
                <c:pt idx="488">
                  <c:v>9:54:15</c:v>
                </c:pt>
                <c:pt idx="489">
                  <c:v>9:54:15</c:v>
                </c:pt>
                <c:pt idx="490">
                  <c:v>9:54:16</c:v>
                </c:pt>
                <c:pt idx="491">
                  <c:v>9:54:16</c:v>
                </c:pt>
                <c:pt idx="492">
                  <c:v>9:54:17</c:v>
                </c:pt>
                <c:pt idx="493">
                  <c:v>9:54:17</c:v>
                </c:pt>
                <c:pt idx="494">
                  <c:v>9:54:17</c:v>
                </c:pt>
                <c:pt idx="495">
                  <c:v>9:54:18</c:v>
                </c:pt>
                <c:pt idx="496">
                  <c:v>9:54:18</c:v>
                </c:pt>
                <c:pt idx="497">
                  <c:v>9:54:19</c:v>
                </c:pt>
                <c:pt idx="498">
                  <c:v>9:54:19</c:v>
                </c:pt>
                <c:pt idx="499">
                  <c:v>9:54:25</c:v>
                </c:pt>
                <c:pt idx="500">
                  <c:v>9:54:25</c:v>
                </c:pt>
                <c:pt idx="501">
                  <c:v>9:54:26</c:v>
                </c:pt>
                <c:pt idx="502">
                  <c:v>9:54:26</c:v>
                </c:pt>
                <c:pt idx="503">
                  <c:v>9:54:27</c:v>
                </c:pt>
                <c:pt idx="504">
                  <c:v>9:54:27</c:v>
                </c:pt>
                <c:pt idx="505">
                  <c:v>9:54:27</c:v>
                </c:pt>
                <c:pt idx="506">
                  <c:v>9:54:28</c:v>
                </c:pt>
                <c:pt idx="507">
                  <c:v>9:54:28</c:v>
                </c:pt>
                <c:pt idx="508">
                  <c:v>9:54:29</c:v>
                </c:pt>
                <c:pt idx="509">
                  <c:v>9:54:29</c:v>
                </c:pt>
                <c:pt idx="510">
                  <c:v>9:54:35</c:v>
                </c:pt>
                <c:pt idx="511">
                  <c:v>9:54:35</c:v>
                </c:pt>
                <c:pt idx="512">
                  <c:v>9:54:35</c:v>
                </c:pt>
                <c:pt idx="513">
                  <c:v>9:54:36</c:v>
                </c:pt>
                <c:pt idx="514">
                  <c:v>9:54:37</c:v>
                </c:pt>
                <c:pt idx="515">
                  <c:v>9:54:37</c:v>
                </c:pt>
                <c:pt idx="516">
                  <c:v>9:54:37</c:v>
                </c:pt>
                <c:pt idx="517">
                  <c:v>9:54:38</c:v>
                </c:pt>
                <c:pt idx="518">
                  <c:v>9:54:38</c:v>
                </c:pt>
                <c:pt idx="519">
                  <c:v>9:54:39</c:v>
                </c:pt>
                <c:pt idx="520">
                  <c:v>9:54:39</c:v>
                </c:pt>
                <c:pt idx="521">
                  <c:v>9:54:44</c:v>
                </c:pt>
                <c:pt idx="522">
                  <c:v>9:54:45</c:v>
                </c:pt>
                <c:pt idx="523">
                  <c:v>9:54:45</c:v>
                </c:pt>
                <c:pt idx="524">
                  <c:v>9:54:45</c:v>
                </c:pt>
                <c:pt idx="525">
                  <c:v>9:54:46</c:v>
                </c:pt>
                <c:pt idx="526">
                  <c:v>9:54:46</c:v>
                </c:pt>
                <c:pt idx="527">
                  <c:v>9:54:47</c:v>
                </c:pt>
                <c:pt idx="528">
                  <c:v>9:54:47</c:v>
                </c:pt>
                <c:pt idx="529">
                  <c:v>9:54:47</c:v>
                </c:pt>
                <c:pt idx="530">
                  <c:v>9:54:48</c:v>
                </c:pt>
                <c:pt idx="531">
                  <c:v>9:54:48</c:v>
                </c:pt>
                <c:pt idx="532">
                  <c:v>9:54:55</c:v>
                </c:pt>
                <c:pt idx="533">
                  <c:v>9:54:56</c:v>
                </c:pt>
                <c:pt idx="534">
                  <c:v>9:54:56</c:v>
                </c:pt>
                <c:pt idx="535">
                  <c:v>9:54:56</c:v>
                </c:pt>
                <c:pt idx="536">
                  <c:v>9:54:57</c:v>
                </c:pt>
                <c:pt idx="537">
                  <c:v>9:54:57</c:v>
                </c:pt>
                <c:pt idx="538">
                  <c:v>9:54:58</c:v>
                </c:pt>
                <c:pt idx="539">
                  <c:v>9:54:58</c:v>
                </c:pt>
                <c:pt idx="540">
                  <c:v>9:54:58</c:v>
                </c:pt>
                <c:pt idx="541">
                  <c:v>9:54:59</c:v>
                </c:pt>
                <c:pt idx="542">
                  <c:v>9:54:59</c:v>
                </c:pt>
                <c:pt idx="543">
                  <c:v>9:55:05</c:v>
                </c:pt>
                <c:pt idx="544">
                  <c:v>9:55:06</c:v>
                </c:pt>
                <c:pt idx="545">
                  <c:v>9:55:06</c:v>
                </c:pt>
                <c:pt idx="546">
                  <c:v>9:55:06</c:v>
                </c:pt>
                <c:pt idx="547">
                  <c:v>9:55:07</c:v>
                </c:pt>
                <c:pt idx="548">
                  <c:v>9:55:07</c:v>
                </c:pt>
                <c:pt idx="549">
                  <c:v>9:55:08</c:v>
                </c:pt>
                <c:pt idx="550">
                  <c:v>9:55:08</c:v>
                </c:pt>
                <c:pt idx="551">
                  <c:v>9:55:08</c:v>
                </c:pt>
                <c:pt idx="552">
                  <c:v>9:55:09</c:v>
                </c:pt>
                <c:pt idx="553">
                  <c:v>9:55:09</c:v>
                </c:pt>
                <c:pt idx="554">
                  <c:v>9:55:15</c:v>
                </c:pt>
                <c:pt idx="555">
                  <c:v>9:55:16</c:v>
                </c:pt>
                <c:pt idx="556">
                  <c:v>9:55:16</c:v>
                </c:pt>
                <c:pt idx="557">
                  <c:v>9:55:16</c:v>
                </c:pt>
                <c:pt idx="558">
                  <c:v>9:55:17</c:v>
                </c:pt>
                <c:pt idx="559">
                  <c:v>9:55:17</c:v>
                </c:pt>
                <c:pt idx="560">
                  <c:v>9:55:18</c:v>
                </c:pt>
                <c:pt idx="561">
                  <c:v>9:55:18</c:v>
                </c:pt>
                <c:pt idx="562">
                  <c:v>9:55:18</c:v>
                </c:pt>
                <c:pt idx="563">
                  <c:v>9:55:19</c:v>
                </c:pt>
                <c:pt idx="564">
                  <c:v>9:55:19</c:v>
                </c:pt>
                <c:pt idx="565">
                  <c:v>9:55:25</c:v>
                </c:pt>
                <c:pt idx="566">
                  <c:v>9:55:25</c:v>
                </c:pt>
                <c:pt idx="567">
                  <c:v>9:55:26</c:v>
                </c:pt>
                <c:pt idx="568">
                  <c:v>9:55:26</c:v>
                </c:pt>
                <c:pt idx="569">
                  <c:v>9:55:26</c:v>
                </c:pt>
                <c:pt idx="570">
                  <c:v>9:55:27</c:v>
                </c:pt>
                <c:pt idx="571">
                  <c:v>9:55:27</c:v>
                </c:pt>
                <c:pt idx="572">
                  <c:v>9:55:28</c:v>
                </c:pt>
                <c:pt idx="573">
                  <c:v>9:55:28</c:v>
                </c:pt>
                <c:pt idx="574">
                  <c:v>9:55:28</c:v>
                </c:pt>
                <c:pt idx="575">
                  <c:v>9:55:29</c:v>
                </c:pt>
                <c:pt idx="576">
                  <c:v>9:55:35</c:v>
                </c:pt>
                <c:pt idx="577">
                  <c:v>9:55:36</c:v>
                </c:pt>
                <c:pt idx="578">
                  <c:v>9:55:36</c:v>
                </c:pt>
                <c:pt idx="579">
                  <c:v>9:55:36</c:v>
                </c:pt>
                <c:pt idx="580">
                  <c:v>9:55:37</c:v>
                </c:pt>
                <c:pt idx="581">
                  <c:v>9:55:37</c:v>
                </c:pt>
                <c:pt idx="582">
                  <c:v>9:55:38</c:v>
                </c:pt>
                <c:pt idx="583">
                  <c:v>9:55:38</c:v>
                </c:pt>
                <c:pt idx="584">
                  <c:v>9:55:38</c:v>
                </c:pt>
                <c:pt idx="585">
                  <c:v>9:55:39</c:v>
                </c:pt>
                <c:pt idx="586">
                  <c:v>9:55:39</c:v>
                </c:pt>
                <c:pt idx="587">
                  <c:v>9:55:45</c:v>
                </c:pt>
                <c:pt idx="588">
                  <c:v>9:55:46</c:v>
                </c:pt>
                <c:pt idx="589">
                  <c:v>9:55:46</c:v>
                </c:pt>
                <c:pt idx="590">
                  <c:v>9:55:46</c:v>
                </c:pt>
                <c:pt idx="591">
                  <c:v>9:55:47</c:v>
                </c:pt>
                <c:pt idx="592">
                  <c:v>9:55:47</c:v>
                </c:pt>
                <c:pt idx="593">
                  <c:v>9:55:48</c:v>
                </c:pt>
                <c:pt idx="594">
                  <c:v>9:55:48</c:v>
                </c:pt>
                <c:pt idx="595">
                  <c:v>9:55:48</c:v>
                </c:pt>
                <c:pt idx="596">
                  <c:v>9:55:49</c:v>
                </c:pt>
                <c:pt idx="597">
                  <c:v>9:55:49</c:v>
                </c:pt>
                <c:pt idx="598">
                  <c:v>9:55:55</c:v>
                </c:pt>
                <c:pt idx="599">
                  <c:v>9:55:56</c:v>
                </c:pt>
                <c:pt idx="600">
                  <c:v>9:55:56</c:v>
                </c:pt>
                <c:pt idx="601">
                  <c:v>9:55:56</c:v>
                </c:pt>
                <c:pt idx="602">
                  <c:v>9:55:57</c:v>
                </c:pt>
                <c:pt idx="603">
                  <c:v>9:55:57</c:v>
                </c:pt>
                <c:pt idx="604">
                  <c:v>9:55:58</c:v>
                </c:pt>
                <c:pt idx="605">
                  <c:v>9:55:58</c:v>
                </c:pt>
                <c:pt idx="606">
                  <c:v>9:55:58</c:v>
                </c:pt>
                <c:pt idx="607">
                  <c:v>9:55:59</c:v>
                </c:pt>
                <c:pt idx="608">
                  <c:v>9:55:59</c:v>
                </c:pt>
                <c:pt idx="609">
                  <c:v>9:56:05</c:v>
                </c:pt>
                <c:pt idx="610">
                  <c:v>9:56:06</c:v>
                </c:pt>
                <c:pt idx="611">
                  <c:v>9:56:06</c:v>
                </c:pt>
                <c:pt idx="612">
                  <c:v>9:56:06</c:v>
                </c:pt>
                <c:pt idx="613">
                  <c:v>9:56:07</c:v>
                </c:pt>
                <c:pt idx="614">
                  <c:v>9:56:07</c:v>
                </c:pt>
                <c:pt idx="615">
                  <c:v>9:56:08</c:v>
                </c:pt>
                <c:pt idx="616">
                  <c:v>9:56:08</c:v>
                </c:pt>
                <c:pt idx="617">
                  <c:v>9:56:08</c:v>
                </c:pt>
                <c:pt idx="618">
                  <c:v>9:56:09</c:v>
                </c:pt>
                <c:pt idx="619">
                  <c:v>9:56:09</c:v>
                </c:pt>
                <c:pt idx="620">
                  <c:v>9:56:15</c:v>
                </c:pt>
                <c:pt idx="621">
                  <c:v>9:56:16</c:v>
                </c:pt>
                <c:pt idx="622">
                  <c:v>9:56:16</c:v>
                </c:pt>
                <c:pt idx="623">
                  <c:v>9:56:16</c:v>
                </c:pt>
                <c:pt idx="624">
                  <c:v>9:56:17</c:v>
                </c:pt>
                <c:pt idx="625">
                  <c:v>9:56:17</c:v>
                </c:pt>
                <c:pt idx="626">
                  <c:v>9:56:18</c:v>
                </c:pt>
                <c:pt idx="627">
                  <c:v>9:56:18</c:v>
                </c:pt>
                <c:pt idx="628">
                  <c:v>9:56:18</c:v>
                </c:pt>
                <c:pt idx="629">
                  <c:v>9:56:19</c:v>
                </c:pt>
                <c:pt idx="630">
                  <c:v>9:56:19</c:v>
                </c:pt>
                <c:pt idx="631">
                  <c:v>9:56:25</c:v>
                </c:pt>
                <c:pt idx="632">
                  <c:v>9:56:25</c:v>
                </c:pt>
                <c:pt idx="633">
                  <c:v>9:56:26</c:v>
                </c:pt>
                <c:pt idx="634">
                  <c:v>9:56:26</c:v>
                </c:pt>
                <c:pt idx="635">
                  <c:v>9:56:26</c:v>
                </c:pt>
                <c:pt idx="636">
                  <c:v>9:56:27</c:v>
                </c:pt>
                <c:pt idx="637">
                  <c:v>9:56:27</c:v>
                </c:pt>
                <c:pt idx="638">
                  <c:v>9:56:28</c:v>
                </c:pt>
                <c:pt idx="639">
                  <c:v>9:56:28</c:v>
                </c:pt>
                <c:pt idx="640">
                  <c:v>9:56:29</c:v>
                </c:pt>
                <c:pt idx="641">
                  <c:v>9:56:29</c:v>
                </c:pt>
                <c:pt idx="642">
                  <c:v>9:56:35</c:v>
                </c:pt>
                <c:pt idx="643">
                  <c:v>9:56:36</c:v>
                </c:pt>
                <c:pt idx="644">
                  <c:v>9:56:36</c:v>
                </c:pt>
                <c:pt idx="645">
                  <c:v>9:56:36</c:v>
                </c:pt>
                <c:pt idx="646">
                  <c:v>9:56:37</c:v>
                </c:pt>
                <c:pt idx="647">
                  <c:v>9:56:37</c:v>
                </c:pt>
                <c:pt idx="648">
                  <c:v>9:56:38</c:v>
                </c:pt>
                <c:pt idx="649">
                  <c:v>9:56:38</c:v>
                </c:pt>
                <c:pt idx="650">
                  <c:v>9:56:38</c:v>
                </c:pt>
                <c:pt idx="651">
                  <c:v>9:56:39</c:v>
                </c:pt>
                <c:pt idx="652">
                  <c:v>9:56:39</c:v>
                </c:pt>
                <c:pt idx="653">
                  <c:v>9:56:45</c:v>
                </c:pt>
                <c:pt idx="654">
                  <c:v>9:56:46</c:v>
                </c:pt>
                <c:pt idx="655">
                  <c:v>9:56:46</c:v>
                </c:pt>
                <c:pt idx="656">
                  <c:v>9:56:46</c:v>
                </c:pt>
                <c:pt idx="657">
                  <c:v>9:56:47</c:v>
                </c:pt>
                <c:pt idx="658">
                  <c:v>9:56:47</c:v>
                </c:pt>
                <c:pt idx="659">
                  <c:v>9:56:48</c:v>
                </c:pt>
                <c:pt idx="660">
                  <c:v>9:56:48</c:v>
                </c:pt>
                <c:pt idx="661">
                  <c:v>9:56:48</c:v>
                </c:pt>
                <c:pt idx="662">
                  <c:v>9:56:49</c:v>
                </c:pt>
                <c:pt idx="663">
                  <c:v>9:56:49</c:v>
                </c:pt>
                <c:pt idx="664">
                  <c:v>9:56:55</c:v>
                </c:pt>
                <c:pt idx="665">
                  <c:v>9:56:56</c:v>
                </c:pt>
                <c:pt idx="666">
                  <c:v>9:56:56</c:v>
                </c:pt>
                <c:pt idx="667">
                  <c:v>9:56:56</c:v>
                </c:pt>
                <c:pt idx="668">
                  <c:v>9:56:57</c:v>
                </c:pt>
                <c:pt idx="669">
                  <c:v>9:56:57</c:v>
                </c:pt>
                <c:pt idx="670">
                  <c:v>9:56:58</c:v>
                </c:pt>
                <c:pt idx="671">
                  <c:v>9:56:58</c:v>
                </c:pt>
                <c:pt idx="672">
                  <c:v>9:56:58</c:v>
                </c:pt>
                <c:pt idx="673">
                  <c:v>9:56:59</c:v>
                </c:pt>
                <c:pt idx="674">
                  <c:v>9:56:59</c:v>
                </c:pt>
                <c:pt idx="675">
                  <c:v>9:57:05</c:v>
                </c:pt>
                <c:pt idx="676">
                  <c:v>9:57:06</c:v>
                </c:pt>
                <c:pt idx="677">
                  <c:v>9:57:06</c:v>
                </c:pt>
                <c:pt idx="678">
                  <c:v>9:57:06</c:v>
                </c:pt>
                <c:pt idx="679">
                  <c:v>9:57:07</c:v>
                </c:pt>
                <c:pt idx="680">
                  <c:v>9:57:07</c:v>
                </c:pt>
                <c:pt idx="681">
                  <c:v>9:57:08</c:v>
                </c:pt>
                <c:pt idx="682">
                  <c:v>9:57:08</c:v>
                </c:pt>
                <c:pt idx="683">
                  <c:v>9:57:08</c:v>
                </c:pt>
                <c:pt idx="684">
                  <c:v>9:57:09</c:v>
                </c:pt>
                <c:pt idx="685">
                  <c:v>9:57:09</c:v>
                </c:pt>
                <c:pt idx="686">
                  <c:v>9:57:15</c:v>
                </c:pt>
                <c:pt idx="687">
                  <c:v>9:57:16</c:v>
                </c:pt>
                <c:pt idx="688">
                  <c:v>9:57:16</c:v>
                </c:pt>
                <c:pt idx="689">
                  <c:v>9:57:16</c:v>
                </c:pt>
                <c:pt idx="690">
                  <c:v>9:57:17</c:v>
                </c:pt>
                <c:pt idx="691">
                  <c:v>9:57:17</c:v>
                </c:pt>
                <c:pt idx="692">
                  <c:v>9:57:18</c:v>
                </c:pt>
                <c:pt idx="693">
                  <c:v>9:57:18</c:v>
                </c:pt>
                <c:pt idx="694">
                  <c:v>9:57:18</c:v>
                </c:pt>
                <c:pt idx="695">
                  <c:v>9:57:19</c:v>
                </c:pt>
                <c:pt idx="696">
                  <c:v>9:57:19</c:v>
                </c:pt>
                <c:pt idx="697">
                  <c:v>9:57:25</c:v>
                </c:pt>
                <c:pt idx="698">
                  <c:v>9:57:26</c:v>
                </c:pt>
                <c:pt idx="699">
                  <c:v>9:57:26</c:v>
                </c:pt>
                <c:pt idx="700">
                  <c:v>9:57:26</c:v>
                </c:pt>
                <c:pt idx="701">
                  <c:v>9:57:27</c:v>
                </c:pt>
                <c:pt idx="702">
                  <c:v>9:57:27</c:v>
                </c:pt>
                <c:pt idx="703">
                  <c:v>9:57:28</c:v>
                </c:pt>
                <c:pt idx="704">
                  <c:v>9:57:28</c:v>
                </c:pt>
                <c:pt idx="705">
                  <c:v>9:57:28</c:v>
                </c:pt>
                <c:pt idx="706">
                  <c:v>9:57:29</c:v>
                </c:pt>
                <c:pt idx="707">
                  <c:v>9:57:29</c:v>
                </c:pt>
                <c:pt idx="708">
                  <c:v>9:57:35</c:v>
                </c:pt>
                <c:pt idx="709">
                  <c:v>9:57:36</c:v>
                </c:pt>
                <c:pt idx="710">
                  <c:v>9:57:36</c:v>
                </c:pt>
                <c:pt idx="711">
                  <c:v>9:57:37</c:v>
                </c:pt>
                <c:pt idx="712">
                  <c:v>9:57:37</c:v>
                </c:pt>
                <c:pt idx="713">
                  <c:v>9:57:37</c:v>
                </c:pt>
                <c:pt idx="714">
                  <c:v>9:57:38</c:v>
                </c:pt>
                <c:pt idx="715">
                  <c:v>9:57:38</c:v>
                </c:pt>
                <c:pt idx="716">
                  <c:v>9:57:38</c:v>
                </c:pt>
                <c:pt idx="717">
                  <c:v>9:57:39</c:v>
                </c:pt>
                <c:pt idx="718">
                  <c:v>9:57:39</c:v>
                </c:pt>
                <c:pt idx="719">
                  <c:v>9:57:45</c:v>
                </c:pt>
                <c:pt idx="720">
                  <c:v>9:57:46</c:v>
                </c:pt>
                <c:pt idx="721">
                  <c:v>9:57:46</c:v>
                </c:pt>
                <c:pt idx="722">
                  <c:v>9:57:47</c:v>
                </c:pt>
                <c:pt idx="723">
                  <c:v>9:57:47</c:v>
                </c:pt>
                <c:pt idx="724">
                  <c:v>9:57:47</c:v>
                </c:pt>
                <c:pt idx="725">
                  <c:v>9:57:48</c:v>
                </c:pt>
                <c:pt idx="726">
                  <c:v>9:57:48</c:v>
                </c:pt>
                <c:pt idx="727">
                  <c:v>9:57:48</c:v>
                </c:pt>
                <c:pt idx="728">
                  <c:v>9:57:49</c:v>
                </c:pt>
                <c:pt idx="729">
                  <c:v>9:57:49</c:v>
                </c:pt>
                <c:pt idx="730">
                  <c:v>9:57:55</c:v>
                </c:pt>
                <c:pt idx="731">
                  <c:v>9:57:56</c:v>
                </c:pt>
                <c:pt idx="732">
                  <c:v>9:57:56</c:v>
                </c:pt>
                <c:pt idx="733">
                  <c:v>9:57:57</c:v>
                </c:pt>
                <c:pt idx="734">
                  <c:v>9:57:57</c:v>
                </c:pt>
                <c:pt idx="735">
                  <c:v>9:57:57</c:v>
                </c:pt>
                <c:pt idx="736">
                  <c:v>9:57:58</c:v>
                </c:pt>
                <c:pt idx="737">
                  <c:v>9:57:58</c:v>
                </c:pt>
                <c:pt idx="738">
                  <c:v>9:57:58</c:v>
                </c:pt>
                <c:pt idx="739">
                  <c:v>9:57:59</c:v>
                </c:pt>
                <c:pt idx="740">
                  <c:v>9:57:59</c:v>
                </c:pt>
                <c:pt idx="741">
                  <c:v>9:58:01</c:v>
                </c:pt>
                <c:pt idx="742">
                  <c:v>9:58:01</c:v>
                </c:pt>
                <c:pt idx="743">
                  <c:v>9:58:02</c:v>
                </c:pt>
                <c:pt idx="744">
                  <c:v>9:58:02</c:v>
                </c:pt>
                <c:pt idx="745">
                  <c:v>9:58:03</c:v>
                </c:pt>
                <c:pt idx="746">
                  <c:v>9:58:03</c:v>
                </c:pt>
                <c:pt idx="747">
                  <c:v>9:58:03</c:v>
                </c:pt>
                <c:pt idx="748">
                  <c:v>9:58:04</c:v>
                </c:pt>
                <c:pt idx="749">
                  <c:v>9:58:04</c:v>
                </c:pt>
                <c:pt idx="750">
                  <c:v>9:58:04</c:v>
                </c:pt>
                <c:pt idx="751">
                  <c:v>9:58:05</c:v>
                </c:pt>
                <c:pt idx="752">
                  <c:v>9:58:15</c:v>
                </c:pt>
                <c:pt idx="753">
                  <c:v>9:58:16</c:v>
                </c:pt>
                <c:pt idx="754">
                  <c:v>9:58:16</c:v>
                </c:pt>
                <c:pt idx="755">
                  <c:v>9:58:16</c:v>
                </c:pt>
                <c:pt idx="756">
                  <c:v>9:58:17</c:v>
                </c:pt>
                <c:pt idx="757">
                  <c:v>9:58:17</c:v>
                </c:pt>
                <c:pt idx="758">
                  <c:v>9:58:18</c:v>
                </c:pt>
                <c:pt idx="759">
                  <c:v>9:58:18</c:v>
                </c:pt>
                <c:pt idx="760">
                  <c:v>9:58:18</c:v>
                </c:pt>
                <c:pt idx="761">
                  <c:v>9:58:19</c:v>
                </c:pt>
                <c:pt idx="762">
                  <c:v>9:58:19</c:v>
                </c:pt>
                <c:pt idx="763">
                  <c:v>9:58:25</c:v>
                </c:pt>
                <c:pt idx="764">
                  <c:v>9:58:25</c:v>
                </c:pt>
                <c:pt idx="765">
                  <c:v>9:58:26</c:v>
                </c:pt>
                <c:pt idx="766">
                  <c:v>9:58:26</c:v>
                </c:pt>
                <c:pt idx="767">
                  <c:v>9:58:26</c:v>
                </c:pt>
                <c:pt idx="768">
                  <c:v>9:58:27</c:v>
                </c:pt>
                <c:pt idx="769">
                  <c:v>9:58:27</c:v>
                </c:pt>
                <c:pt idx="770">
                  <c:v>9:58:28</c:v>
                </c:pt>
                <c:pt idx="771">
                  <c:v>9:58:28</c:v>
                </c:pt>
                <c:pt idx="772">
                  <c:v>9:58:28</c:v>
                </c:pt>
                <c:pt idx="773">
                  <c:v>9:58:29</c:v>
                </c:pt>
                <c:pt idx="774">
                  <c:v>9:58:35</c:v>
                </c:pt>
                <c:pt idx="775">
                  <c:v>9:58:36</c:v>
                </c:pt>
                <c:pt idx="776">
                  <c:v>9:58:36</c:v>
                </c:pt>
                <c:pt idx="777">
                  <c:v>9:58:36</c:v>
                </c:pt>
                <c:pt idx="778">
                  <c:v>9:58:37</c:v>
                </c:pt>
                <c:pt idx="779">
                  <c:v>9:58:37</c:v>
                </c:pt>
                <c:pt idx="780">
                  <c:v>9:58:38</c:v>
                </c:pt>
                <c:pt idx="781">
                  <c:v>9:58:38</c:v>
                </c:pt>
                <c:pt idx="782">
                  <c:v>9:58:38</c:v>
                </c:pt>
                <c:pt idx="783">
                  <c:v>9:58:39</c:v>
                </c:pt>
                <c:pt idx="784">
                  <c:v>9:58:39</c:v>
                </c:pt>
                <c:pt idx="785">
                  <c:v>9:58:45</c:v>
                </c:pt>
                <c:pt idx="786">
                  <c:v>9:58:45</c:v>
                </c:pt>
                <c:pt idx="787">
                  <c:v>9:58:46</c:v>
                </c:pt>
                <c:pt idx="788">
                  <c:v>9:58:46</c:v>
                </c:pt>
                <c:pt idx="789">
                  <c:v>9:58:46</c:v>
                </c:pt>
                <c:pt idx="790">
                  <c:v>9:58:47</c:v>
                </c:pt>
                <c:pt idx="791">
                  <c:v>9:58:47</c:v>
                </c:pt>
                <c:pt idx="792">
                  <c:v>9:58:48</c:v>
                </c:pt>
                <c:pt idx="793">
                  <c:v>9:58:48</c:v>
                </c:pt>
                <c:pt idx="794">
                  <c:v>9:58:48</c:v>
                </c:pt>
                <c:pt idx="795">
                  <c:v>9:58:49</c:v>
                </c:pt>
                <c:pt idx="796">
                  <c:v>9:58:55</c:v>
                </c:pt>
                <c:pt idx="797">
                  <c:v>9:58:56</c:v>
                </c:pt>
                <c:pt idx="798">
                  <c:v>9:58:56</c:v>
                </c:pt>
                <c:pt idx="799">
                  <c:v>9:58:56</c:v>
                </c:pt>
                <c:pt idx="800">
                  <c:v>9:58:57</c:v>
                </c:pt>
                <c:pt idx="801">
                  <c:v>9:58:57</c:v>
                </c:pt>
                <c:pt idx="802">
                  <c:v>9:58:58</c:v>
                </c:pt>
                <c:pt idx="803">
                  <c:v>9:58:58</c:v>
                </c:pt>
                <c:pt idx="804">
                  <c:v>9:58:58</c:v>
                </c:pt>
                <c:pt idx="805">
                  <c:v>9:58:59</c:v>
                </c:pt>
                <c:pt idx="806">
                  <c:v>9:58:59</c:v>
                </c:pt>
                <c:pt idx="807">
                  <c:v>9:59:05</c:v>
                </c:pt>
                <c:pt idx="808">
                  <c:v>9:59:06</c:v>
                </c:pt>
                <c:pt idx="809">
                  <c:v>9:59:06</c:v>
                </c:pt>
                <c:pt idx="810">
                  <c:v>9:59:06</c:v>
                </c:pt>
                <c:pt idx="811">
                  <c:v>9:59:07</c:v>
                </c:pt>
                <c:pt idx="812">
                  <c:v>9:59:07</c:v>
                </c:pt>
                <c:pt idx="813">
                  <c:v>9:59:08</c:v>
                </c:pt>
                <c:pt idx="814">
                  <c:v>9:59:08</c:v>
                </c:pt>
                <c:pt idx="815">
                  <c:v>9:59:08</c:v>
                </c:pt>
                <c:pt idx="816">
                  <c:v>9:59:09</c:v>
                </c:pt>
                <c:pt idx="817">
                  <c:v>9:59:09</c:v>
                </c:pt>
                <c:pt idx="818">
                  <c:v>9:59:15</c:v>
                </c:pt>
                <c:pt idx="819">
                  <c:v>9:59:16</c:v>
                </c:pt>
                <c:pt idx="820">
                  <c:v>9:59:16</c:v>
                </c:pt>
                <c:pt idx="821">
                  <c:v>9:59:16</c:v>
                </c:pt>
                <c:pt idx="822">
                  <c:v>9:59:17</c:v>
                </c:pt>
                <c:pt idx="823">
                  <c:v>9:59:17</c:v>
                </c:pt>
                <c:pt idx="824">
                  <c:v>9:59:18</c:v>
                </c:pt>
                <c:pt idx="825">
                  <c:v>9:59:18</c:v>
                </c:pt>
                <c:pt idx="826">
                  <c:v>9:59:18</c:v>
                </c:pt>
                <c:pt idx="827">
                  <c:v>9:59:19</c:v>
                </c:pt>
                <c:pt idx="828">
                  <c:v>9:59:19</c:v>
                </c:pt>
                <c:pt idx="829">
                  <c:v>9:59:25</c:v>
                </c:pt>
                <c:pt idx="830">
                  <c:v>9:59:26</c:v>
                </c:pt>
                <c:pt idx="831">
                  <c:v>9:59:26</c:v>
                </c:pt>
                <c:pt idx="832">
                  <c:v>9:59:26</c:v>
                </c:pt>
                <c:pt idx="833">
                  <c:v>9:59:27</c:v>
                </c:pt>
                <c:pt idx="834">
                  <c:v>9:59:27</c:v>
                </c:pt>
                <c:pt idx="835">
                  <c:v>9:59:28</c:v>
                </c:pt>
                <c:pt idx="836">
                  <c:v>9:59:28</c:v>
                </c:pt>
                <c:pt idx="837">
                  <c:v>9:59:28</c:v>
                </c:pt>
                <c:pt idx="838">
                  <c:v>9:59:29</c:v>
                </c:pt>
                <c:pt idx="839">
                  <c:v>9:59:29</c:v>
                </c:pt>
                <c:pt idx="840">
                  <c:v>9:59:35</c:v>
                </c:pt>
                <c:pt idx="841">
                  <c:v>9:59:36</c:v>
                </c:pt>
                <c:pt idx="842">
                  <c:v>9:59:36</c:v>
                </c:pt>
                <c:pt idx="843">
                  <c:v>9:59:36</c:v>
                </c:pt>
                <c:pt idx="844">
                  <c:v>9:59:37</c:v>
                </c:pt>
                <c:pt idx="845">
                  <c:v>9:59:37</c:v>
                </c:pt>
                <c:pt idx="846">
                  <c:v>9:59:38</c:v>
                </c:pt>
                <c:pt idx="847">
                  <c:v>9:59:38</c:v>
                </c:pt>
                <c:pt idx="848">
                  <c:v>9:59:38</c:v>
                </c:pt>
                <c:pt idx="849">
                  <c:v>9:59:39</c:v>
                </c:pt>
                <c:pt idx="850">
                  <c:v>9:59:39</c:v>
                </c:pt>
                <c:pt idx="851">
                  <c:v>9:59:45</c:v>
                </c:pt>
                <c:pt idx="852">
                  <c:v>9:59:46</c:v>
                </c:pt>
                <c:pt idx="853">
                  <c:v>9:59:46</c:v>
                </c:pt>
                <c:pt idx="854">
                  <c:v>9:59:46</c:v>
                </c:pt>
                <c:pt idx="855">
                  <c:v>9:59:47</c:v>
                </c:pt>
                <c:pt idx="856">
                  <c:v>9:59:47</c:v>
                </c:pt>
                <c:pt idx="857">
                  <c:v>9:59:48</c:v>
                </c:pt>
                <c:pt idx="858">
                  <c:v>9:59:48</c:v>
                </c:pt>
                <c:pt idx="859">
                  <c:v>9:59:48</c:v>
                </c:pt>
                <c:pt idx="860">
                  <c:v>9:59:49</c:v>
                </c:pt>
                <c:pt idx="861">
                  <c:v>9:59:49</c:v>
                </c:pt>
                <c:pt idx="862">
                  <c:v>9:59:55</c:v>
                </c:pt>
                <c:pt idx="863">
                  <c:v>9:59:56</c:v>
                </c:pt>
                <c:pt idx="864">
                  <c:v>9:59:56</c:v>
                </c:pt>
                <c:pt idx="865">
                  <c:v>9:59:56</c:v>
                </c:pt>
                <c:pt idx="866">
                  <c:v>9:59:57</c:v>
                </c:pt>
                <c:pt idx="867">
                  <c:v>9:59:57</c:v>
                </c:pt>
                <c:pt idx="868">
                  <c:v>9:59:58</c:v>
                </c:pt>
                <c:pt idx="869">
                  <c:v>9:59:58</c:v>
                </c:pt>
                <c:pt idx="870">
                  <c:v>9:59:58</c:v>
                </c:pt>
                <c:pt idx="871">
                  <c:v>9:59:59</c:v>
                </c:pt>
                <c:pt idx="872">
                  <c:v>9:59:59</c:v>
                </c:pt>
                <c:pt idx="873">
                  <c:v>10:00:05</c:v>
                </c:pt>
                <c:pt idx="874">
                  <c:v>10:00:06</c:v>
                </c:pt>
                <c:pt idx="875">
                  <c:v>10:00:06</c:v>
                </c:pt>
                <c:pt idx="876">
                  <c:v>10:00:06</c:v>
                </c:pt>
                <c:pt idx="877">
                  <c:v>10:00:07</c:v>
                </c:pt>
                <c:pt idx="878">
                  <c:v>10:00:07</c:v>
                </c:pt>
                <c:pt idx="879">
                  <c:v>10:00:08</c:v>
                </c:pt>
                <c:pt idx="880">
                  <c:v>10:00:08</c:v>
                </c:pt>
                <c:pt idx="881">
                  <c:v>10:00:08</c:v>
                </c:pt>
                <c:pt idx="882">
                  <c:v>10:00:09</c:v>
                </c:pt>
                <c:pt idx="883">
                  <c:v>10:00:09</c:v>
                </c:pt>
                <c:pt idx="884">
                  <c:v>10:00:15</c:v>
                </c:pt>
                <c:pt idx="885">
                  <c:v>10:00:16</c:v>
                </c:pt>
                <c:pt idx="886">
                  <c:v>10:00:16</c:v>
                </c:pt>
                <c:pt idx="887">
                  <c:v>10:00:16</c:v>
                </c:pt>
                <c:pt idx="888">
                  <c:v>10:00:17</c:v>
                </c:pt>
                <c:pt idx="889">
                  <c:v>10:00:17</c:v>
                </c:pt>
                <c:pt idx="890">
                  <c:v>10:00:18</c:v>
                </c:pt>
                <c:pt idx="891">
                  <c:v>10:00:18</c:v>
                </c:pt>
                <c:pt idx="892">
                  <c:v>10:00:18</c:v>
                </c:pt>
                <c:pt idx="893">
                  <c:v>10:00:19</c:v>
                </c:pt>
                <c:pt idx="894">
                  <c:v>10:00:19</c:v>
                </c:pt>
                <c:pt idx="895">
                  <c:v>10:00:25</c:v>
                </c:pt>
                <c:pt idx="896">
                  <c:v>10:00:26</c:v>
                </c:pt>
                <c:pt idx="897">
                  <c:v>10:00:26</c:v>
                </c:pt>
                <c:pt idx="898">
                  <c:v>10:00:26</c:v>
                </c:pt>
                <c:pt idx="899">
                  <c:v>10:00:27</c:v>
                </c:pt>
                <c:pt idx="900">
                  <c:v>10:00:27</c:v>
                </c:pt>
                <c:pt idx="901">
                  <c:v>10:00:28</c:v>
                </c:pt>
                <c:pt idx="902">
                  <c:v>10:00:28</c:v>
                </c:pt>
                <c:pt idx="903">
                  <c:v>10:00:28</c:v>
                </c:pt>
                <c:pt idx="904">
                  <c:v>10:00:29</c:v>
                </c:pt>
                <c:pt idx="905">
                  <c:v>10:00:29</c:v>
                </c:pt>
                <c:pt idx="906">
                  <c:v>10:00:35</c:v>
                </c:pt>
                <c:pt idx="907">
                  <c:v>10:00:36</c:v>
                </c:pt>
                <c:pt idx="908">
                  <c:v>10:00:36</c:v>
                </c:pt>
                <c:pt idx="909">
                  <c:v>10:00:36</c:v>
                </c:pt>
                <c:pt idx="910">
                  <c:v>10:00:37</c:v>
                </c:pt>
                <c:pt idx="911">
                  <c:v>10:00:37</c:v>
                </c:pt>
                <c:pt idx="912">
                  <c:v>10:00:38</c:v>
                </c:pt>
                <c:pt idx="913">
                  <c:v>10:00:38</c:v>
                </c:pt>
                <c:pt idx="914">
                  <c:v>10:00:38</c:v>
                </c:pt>
                <c:pt idx="915">
                  <c:v>10:00:39</c:v>
                </c:pt>
                <c:pt idx="916">
                  <c:v>10:00:39</c:v>
                </c:pt>
                <c:pt idx="917">
                  <c:v>10:00:45</c:v>
                </c:pt>
                <c:pt idx="918">
                  <c:v>10:00:46</c:v>
                </c:pt>
                <c:pt idx="919">
                  <c:v>10:00:46</c:v>
                </c:pt>
                <c:pt idx="920">
                  <c:v>10:00:46</c:v>
                </c:pt>
                <c:pt idx="921">
                  <c:v>10:00:47</c:v>
                </c:pt>
                <c:pt idx="922">
                  <c:v>10:00:47</c:v>
                </c:pt>
                <c:pt idx="923">
                  <c:v>10:00:48</c:v>
                </c:pt>
                <c:pt idx="924">
                  <c:v>10:00:48</c:v>
                </c:pt>
                <c:pt idx="925">
                  <c:v>10:00:48</c:v>
                </c:pt>
                <c:pt idx="926">
                  <c:v>10:00:49</c:v>
                </c:pt>
                <c:pt idx="927">
                  <c:v>10:00:49</c:v>
                </c:pt>
                <c:pt idx="928">
                  <c:v>10:00:55</c:v>
                </c:pt>
                <c:pt idx="929">
                  <c:v>10:00:56</c:v>
                </c:pt>
                <c:pt idx="930">
                  <c:v>10:00:56</c:v>
                </c:pt>
                <c:pt idx="931">
                  <c:v>10:00:56</c:v>
                </c:pt>
                <c:pt idx="932">
                  <c:v>10:00:57</c:v>
                </c:pt>
                <c:pt idx="933">
                  <c:v>10:00:57</c:v>
                </c:pt>
                <c:pt idx="934">
                  <c:v>10:00:58</c:v>
                </c:pt>
                <c:pt idx="935">
                  <c:v>10:00:58</c:v>
                </c:pt>
                <c:pt idx="936">
                  <c:v>10:00:58</c:v>
                </c:pt>
                <c:pt idx="937">
                  <c:v>10:00:59</c:v>
                </c:pt>
                <c:pt idx="938">
                  <c:v>10:00:59</c:v>
                </c:pt>
                <c:pt idx="939">
                  <c:v>10:01:05</c:v>
                </c:pt>
                <c:pt idx="940">
                  <c:v>10:01:06</c:v>
                </c:pt>
                <c:pt idx="941">
                  <c:v>10:01:06</c:v>
                </c:pt>
                <c:pt idx="942">
                  <c:v>10:01:06</c:v>
                </c:pt>
                <c:pt idx="943">
                  <c:v>10:01:07</c:v>
                </c:pt>
                <c:pt idx="944">
                  <c:v>10:01:07</c:v>
                </c:pt>
                <c:pt idx="945">
                  <c:v>10:01:08</c:v>
                </c:pt>
                <c:pt idx="946">
                  <c:v>10:01:08</c:v>
                </c:pt>
                <c:pt idx="947">
                  <c:v>10:01:08</c:v>
                </c:pt>
                <c:pt idx="948">
                  <c:v>10:01:09</c:v>
                </c:pt>
                <c:pt idx="949">
                  <c:v>10:01:09</c:v>
                </c:pt>
                <c:pt idx="950">
                  <c:v>10:01:15</c:v>
                </c:pt>
                <c:pt idx="951">
                  <c:v>10:01:16</c:v>
                </c:pt>
                <c:pt idx="952">
                  <c:v>10:01:16</c:v>
                </c:pt>
                <c:pt idx="953">
                  <c:v>10:01:16</c:v>
                </c:pt>
                <c:pt idx="954">
                  <c:v>10:01:17</c:v>
                </c:pt>
                <c:pt idx="955">
                  <c:v>10:01:17</c:v>
                </c:pt>
                <c:pt idx="956">
                  <c:v>10:01:18</c:v>
                </c:pt>
                <c:pt idx="957">
                  <c:v>10:01:18</c:v>
                </c:pt>
                <c:pt idx="958">
                  <c:v>10:01:18</c:v>
                </c:pt>
                <c:pt idx="959">
                  <c:v>10:01:19</c:v>
                </c:pt>
                <c:pt idx="960">
                  <c:v>10:01:19</c:v>
                </c:pt>
                <c:pt idx="961">
                  <c:v>10:01:25</c:v>
                </c:pt>
                <c:pt idx="962">
                  <c:v>10:01:26</c:v>
                </c:pt>
                <c:pt idx="963">
                  <c:v>10:01:26</c:v>
                </c:pt>
                <c:pt idx="964">
                  <c:v>10:01:26</c:v>
                </c:pt>
                <c:pt idx="965">
                  <c:v>10:01:27</c:v>
                </c:pt>
                <c:pt idx="966">
                  <c:v>10:01:27</c:v>
                </c:pt>
                <c:pt idx="967">
                  <c:v>10:01:28</c:v>
                </c:pt>
                <c:pt idx="968">
                  <c:v>10:01:28</c:v>
                </c:pt>
                <c:pt idx="969">
                  <c:v>10:01:28</c:v>
                </c:pt>
                <c:pt idx="970">
                  <c:v>10:01:29</c:v>
                </c:pt>
                <c:pt idx="971">
                  <c:v>10:01:29</c:v>
                </c:pt>
                <c:pt idx="972">
                  <c:v>10:01:35</c:v>
                </c:pt>
                <c:pt idx="973">
                  <c:v>10:01:36</c:v>
                </c:pt>
                <c:pt idx="974">
                  <c:v>10:01:36</c:v>
                </c:pt>
                <c:pt idx="975">
                  <c:v>10:01:36</c:v>
                </c:pt>
                <c:pt idx="976">
                  <c:v>10:01:37</c:v>
                </c:pt>
                <c:pt idx="977">
                  <c:v>10:01:37</c:v>
                </c:pt>
                <c:pt idx="978">
                  <c:v>10:01:38</c:v>
                </c:pt>
                <c:pt idx="979">
                  <c:v>10:01:38</c:v>
                </c:pt>
                <c:pt idx="980">
                  <c:v>10:01:38</c:v>
                </c:pt>
                <c:pt idx="981">
                  <c:v>10:01:39</c:v>
                </c:pt>
                <c:pt idx="982">
                  <c:v>10:01:39</c:v>
                </c:pt>
                <c:pt idx="983">
                  <c:v>10:01:45</c:v>
                </c:pt>
                <c:pt idx="984">
                  <c:v>10:01:46</c:v>
                </c:pt>
                <c:pt idx="985">
                  <c:v>10:01:46</c:v>
                </c:pt>
                <c:pt idx="986">
                  <c:v>10:01:46</c:v>
                </c:pt>
                <c:pt idx="987">
                  <c:v>10:01:47</c:v>
                </c:pt>
                <c:pt idx="988">
                  <c:v>10:01:47</c:v>
                </c:pt>
                <c:pt idx="989">
                  <c:v>10:01:48</c:v>
                </c:pt>
                <c:pt idx="990">
                  <c:v>10:01:48</c:v>
                </c:pt>
                <c:pt idx="991">
                  <c:v>10:01:48</c:v>
                </c:pt>
                <c:pt idx="992">
                  <c:v>10:01:49</c:v>
                </c:pt>
                <c:pt idx="993">
                  <c:v>10:01:49</c:v>
                </c:pt>
                <c:pt idx="994">
                  <c:v>10:01:55</c:v>
                </c:pt>
                <c:pt idx="995">
                  <c:v>10:01:56</c:v>
                </c:pt>
                <c:pt idx="996">
                  <c:v>10:01:56</c:v>
                </c:pt>
                <c:pt idx="997">
                  <c:v>10:01:56</c:v>
                </c:pt>
                <c:pt idx="998">
                  <c:v>10:01:57</c:v>
                </c:pt>
                <c:pt idx="999">
                  <c:v>10:01:57</c:v>
                </c:pt>
                <c:pt idx="1000">
                  <c:v>10:01:58</c:v>
                </c:pt>
                <c:pt idx="1001">
                  <c:v>10:01:58</c:v>
                </c:pt>
                <c:pt idx="1002">
                  <c:v>10:01:58</c:v>
                </c:pt>
                <c:pt idx="1003">
                  <c:v>10:01:59</c:v>
                </c:pt>
                <c:pt idx="1004">
                  <c:v>10:01:59</c:v>
                </c:pt>
                <c:pt idx="1005">
                  <c:v>10:02:05</c:v>
                </c:pt>
                <c:pt idx="1006">
                  <c:v>10:02:06</c:v>
                </c:pt>
                <c:pt idx="1007">
                  <c:v>10:02:06</c:v>
                </c:pt>
                <c:pt idx="1008">
                  <c:v>10:02:06</c:v>
                </c:pt>
                <c:pt idx="1009">
                  <c:v>10:02:07</c:v>
                </c:pt>
                <c:pt idx="1010">
                  <c:v>10:02:07</c:v>
                </c:pt>
                <c:pt idx="1011">
                  <c:v>10:02:08</c:v>
                </c:pt>
                <c:pt idx="1012">
                  <c:v>10:02:08</c:v>
                </c:pt>
                <c:pt idx="1013">
                  <c:v>10:02:08</c:v>
                </c:pt>
                <c:pt idx="1014">
                  <c:v>10:02:09</c:v>
                </c:pt>
                <c:pt idx="1015">
                  <c:v>10:02:09</c:v>
                </c:pt>
                <c:pt idx="1016">
                  <c:v>10:02:15</c:v>
                </c:pt>
                <c:pt idx="1017">
                  <c:v>10:02:16</c:v>
                </c:pt>
                <c:pt idx="1018">
                  <c:v>10:02:16</c:v>
                </c:pt>
                <c:pt idx="1019">
                  <c:v>10:02:16</c:v>
                </c:pt>
                <c:pt idx="1020">
                  <c:v>10:02:17</c:v>
                </c:pt>
                <c:pt idx="1021">
                  <c:v>10:02:17</c:v>
                </c:pt>
                <c:pt idx="1022">
                  <c:v>10:02:18</c:v>
                </c:pt>
                <c:pt idx="1023">
                  <c:v>10:02:18</c:v>
                </c:pt>
                <c:pt idx="1024">
                  <c:v>10:02:18</c:v>
                </c:pt>
                <c:pt idx="1025">
                  <c:v>10:02:19</c:v>
                </c:pt>
                <c:pt idx="1026">
                  <c:v>10:02:19</c:v>
                </c:pt>
                <c:pt idx="1027">
                  <c:v>10:02:25</c:v>
                </c:pt>
                <c:pt idx="1028">
                  <c:v>10:02:26</c:v>
                </c:pt>
                <c:pt idx="1029">
                  <c:v>10:02:26</c:v>
                </c:pt>
                <c:pt idx="1030">
                  <c:v>10:02:26</c:v>
                </c:pt>
                <c:pt idx="1031">
                  <c:v>10:02:27</c:v>
                </c:pt>
                <c:pt idx="1032">
                  <c:v>10:02:27</c:v>
                </c:pt>
                <c:pt idx="1033">
                  <c:v>10:02:28</c:v>
                </c:pt>
                <c:pt idx="1034">
                  <c:v>10:02:28</c:v>
                </c:pt>
                <c:pt idx="1035">
                  <c:v>10:02:28</c:v>
                </c:pt>
                <c:pt idx="1036">
                  <c:v>10:02:29</c:v>
                </c:pt>
                <c:pt idx="1037">
                  <c:v>10:02:29</c:v>
                </c:pt>
                <c:pt idx="1038">
                  <c:v>10:02:35</c:v>
                </c:pt>
                <c:pt idx="1039">
                  <c:v>10:02:36</c:v>
                </c:pt>
                <c:pt idx="1040">
                  <c:v>10:02:36</c:v>
                </c:pt>
                <c:pt idx="1041">
                  <c:v>10:02:36</c:v>
                </c:pt>
                <c:pt idx="1042">
                  <c:v>10:02:37</c:v>
                </c:pt>
                <c:pt idx="1043">
                  <c:v>10:02:37</c:v>
                </c:pt>
                <c:pt idx="1044">
                  <c:v>10:02:38</c:v>
                </c:pt>
                <c:pt idx="1045">
                  <c:v>10:02:38</c:v>
                </c:pt>
                <c:pt idx="1046">
                  <c:v>10:02:38</c:v>
                </c:pt>
                <c:pt idx="1047">
                  <c:v>10:02:39</c:v>
                </c:pt>
                <c:pt idx="1048">
                  <c:v>10:02:39</c:v>
                </c:pt>
                <c:pt idx="1049">
                  <c:v>10:02:45</c:v>
                </c:pt>
                <c:pt idx="1050">
                  <c:v>10:02:46</c:v>
                </c:pt>
                <c:pt idx="1051">
                  <c:v>10:02:46</c:v>
                </c:pt>
                <c:pt idx="1052">
                  <c:v>10:02:46</c:v>
                </c:pt>
                <c:pt idx="1053">
                  <c:v>10:02:47</c:v>
                </c:pt>
                <c:pt idx="1054">
                  <c:v>10:02:47</c:v>
                </c:pt>
                <c:pt idx="1055">
                  <c:v>10:02:48</c:v>
                </c:pt>
                <c:pt idx="1056">
                  <c:v>10:02:48</c:v>
                </c:pt>
                <c:pt idx="1057">
                  <c:v>10:02:48</c:v>
                </c:pt>
                <c:pt idx="1058">
                  <c:v>10:02:49</c:v>
                </c:pt>
                <c:pt idx="1059">
                  <c:v>10:02:49</c:v>
                </c:pt>
                <c:pt idx="1060">
                  <c:v>10:02:55</c:v>
                </c:pt>
                <c:pt idx="1061">
                  <c:v>10:02:56</c:v>
                </c:pt>
                <c:pt idx="1062">
                  <c:v>10:02:56</c:v>
                </c:pt>
                <c:pt idx="1063">
                  <c:v>10:02:56</c:v>
                </c:pt>
                <c:pt idx="1064">
                  <c:v>10:02:57</c:v>
                </c:pt>
                <c:pt idx="1065">
                  <c:v>10:02:57</c:v>
                </c:pt>
                <c:pt idx="1066">
                  <c:v>10:02:58</c:v>
                </c:pt>
                <c:pt idx="1067">
                  <c:v>10:02:58</c:v>
                </c:pt>
                <c:pt idx="1068">
                  <c:v>10:02:58</c:v>
                </c:pt>
                <c:pt idx="1069">
                  <c:v>10:02:59</c:v>
                </c:pt>
                <c:pt idx="1070">
                  <c:v>10:02:59</c:v>
                </c:pt>
                <c:pt idx="1071">
                  <c:v>10:03:05</c:v>
                </c:pt>
                <c:pt idx="1072">
                  <c:v>10:03:06</c:v>
                </c:pt>
                <c:pt idx="1073">
                  <c:v>10:03:06</c:v>
                </c:pt>
                <c:pt idx="1074">
                  <c:v>10:03:06</c:v>
                </c:pt>
                <c:pt idx="1075">
                  <c:v>10:03:07</c:v>
                </c:pt>
                <c:pt idx="1076">
                  <c:v>10:03:07</c:v>
                </c:pt>
                <c:pt idx="1077">
                  <c:v>10:03:08</c:v>
                </c:pt>
                <c:pt idx="1078">
                  <c:v>10:03:08</c:v>
                </c:pt>
                <c:pt idx="1079">
                  <c:v>10:03:08</c:v>
                </c:pt>
                <c:pt idx="1080">
                  <c:v>10:03:09</c:v>
                </c:pt>
                <c:pt idx="1081">
                  <c:v>10:03:09</c:v>
                </c:pt>
                <c:pt idx="1082">
                  <c:v>10:03:15</c:v>
                </c:pt>
                <c:pt idx="1083">
                  <c:v>10:03:16</c:v>
                </c:pt>
                <c:pt idx="1084">
                  <c:v>10:03:16</c:v>
                </c:pt>
                <c:pt idx="1085">
                  <c:v>10:03:16</c:v>
                </c:pt>
                <c:pt idx="1086">
                  <c:v>10:03:17</c:v>
                </c:pt>
                <c:pt idx="1087">
                  <c:v>10:03:17</c:v>
                </c:pt>
                <c:pt idx="1088">
                  <c:v>10:03:18</c:v>
                </c:pt>
                <c:pt idx="1089">
                  <c:v>10:03:18</c:v>
                </c:pt>
                <c:pt idx="1090">
                  <c:v>10:03:18</c:v>
                </c:pt>
                <c:pt idx="1091">
                  <c:v>10:03:19</c:v>
                </c:pt>
                <c:pt idx="1092">
                  <c:v>10:03:19</c:v>
                </c:pt>
                <c:pt idx="1093">
                  <c:v>10:03:25</c:v>
                </c:pt>
                <c:pt idx="1094">
                  <c:v>10:03:26</c:v>
                </c:pt>
                <c:pt idx="1095">
                  <c:v>10:03:26</c:v>
                </c:pt>
                <c:pt idx="1096">
                  <c:v>10:03:26</c:v>
                </c:pt>
                <c:pt idx="1097">
                  <c:v>10:03:27</c:v>
                </c:pt>
                <c:pt idx="1098">
                  <c:v>10:03:27</c:v>
                </c:pt>
                <c:pt idx="1099">
                  <c:v>10:03:28</c:v>
                </c:pt>
                <c:pt idx="1100">
                  <c:v>10:03:28</c:v>
                </c:pt>
                <c:pt idx="1101">
                  <c:v>10:03:28</c:v>
                </c:pt>
                <c:pt idx="1102">
                  <c:v>10:03:29</c:v>
                </c:pt>
                <c:pt idx="1103">
                  <c:v>10:03:29</c:v>
                </c:pt>
                <c:pt idx="1104">
                  <c:v>10:03:35</c:v>
                </c:pt>
                <c:pt idx="1105">
                  <c:v>10:03:36</c:v>
                </c:pt>
                <c:pt idx="1106">
                  <c:v>10:03:36</c:v>
                </c:pt>
                <c:pt idx="1107">
                  <c:v>10:03:36</c:v>
                </c:pt>
                <c:pt idx="1108">
                  <c:v>10:03:37</c:v>
                </c:pt>
                <c:pt idx="1109">
                  <c:v>10:03:37</c:v>
                </c:pt>
                <c:pt idx="1110">
                  <c:v>10:03:38</c:v>
                </c:pt>
                <c:pt idx="1111">
                  <c:v>10:03:38</c:v>
                </c:pt>
                <c:pt idx="1112">
                  <c:v>10:03:38</c:v>
                </c:pt>
                <c:pt idx="1113">
                  <c:v>10:03:39</c:v>
                </c:pt>
                <c:pt idx="1114">
                  <c:v>10:03:39</c:v>
                </c:pt>
                <c:pt idx="1115">
                  <c:v>10:03:45</c:v>
                </c:pt>
                <c:pt idx="1116">
                  <c:v>10:03:46</c:v>
                </c:pt>
                <c:pt idx="1117">
                  <c:v>10:03:46</c:v>
                </c:pt>
                <c:pt idx="1118">
                  <c:v>10:03:46</c:v>
                </c:pt>
                <c:pt idx="1119">
                  <c:v>10:03:47</c:v>
                </c:pt>
                <c:pt idx="1120">
                  <c:v>10:03:47</c:v>
                </c:pt>
                <c:pt idx="1121">
                  <c:v>10:03:48</c:v>
                </c:pt>
                <c:pt idx="1122">
                  <c:v>10:03:48</c:v>
                </c:pt>
                <c:pt idx="1123">
                  <c:v>10:03:48</c:v>
                </c:pt>
                <c:pt idx="1124">
                  <c:v>10:03:49</c:v>
                </c:pt>
                <c:pt idx="1125">
                  <c:v>10:03:49</c:v>
                </c:pt>
                <c:pt idx="1126">
                  <c:v>10:03:55</c:v>
                </c:pt>
                <c:pt idx="1127">
                  <c:v>10:03:56</c:v>
                </c:pt>
                <c:pt idx="1128">
                  <c:v>10:03:56</c:v>
                </c:pt>
                <c:pt idx="1129">
                  <c:v>10:03:56</c:v>
                </c:pt>
                <c:pt idx="1130">
                  <c:v>10:03:57</c:v>
                </c:pt>
                <c:pt idx="1131">
                  <c:v>10:03:57</c:v>
                </c:pt>
                <c:pt idx="1132">
                  <c:v>10:03:58</c:v>
                </c:pt>
                <c:pt idx="1133">
                  <c:v>10:03:58</c:v>
                </c:pt>
                <c:pt idx="1134">
                  <c:v>10:03:58</c:v>
                </c:pt>
                <c:pt idx="1135">
                  <c:v>10:03:59</c:v>
                </c:pt>
                <c:pt idx="1136">
                  <c:v>10:03:59</c:v>
                </c:pt>
                <c:pt idx="1137">
                  <c:v>10:04:05</c:v>
                </c:pt>
                <c:pt idx="1138">
                  <c:v>10:04:06</c:v>
                </c:pt>
                <c:pt idx="1139">
                  <c:v>10:04:06</c:v>
                </c:pt>
                <c:pt idx="1140">
                  <c:v>10:04:06</c:v>
                </c:pt>
                <c:pt idx="1141">
                  <c:v>10:04:07</c:v>
                </c:pt>
                <c:pt idx="1142">
                  <c:v>10:04:07</c:v>
                </c:pt>
                <c:pt idx="1143">
                  <c:v>10:04:08</c:v>
                </c:pt>
                <c:pt idx="1144">
                  <c:v>10:04:08</c:v>
                </c:pt>
                <c:pt idx="1145">
                  <c:v>10:04:08</c:v>
                </c:pt>
                <c:pt idx="1146">
                  <c:v>10:04:09</c:v>
                </c:pt>
                <c:pt idx="1147">
                  <c:v>10:04:09</c:v>
                </c:pt>
                <c:pt idx="1148">
                  <c:v>10:04:15</c:v>
                </c:pt>
                <c:pt idx="1149">
                  <c:v>10:04:16</c:v>
                </c:pt>
                <c:pt idx="1150">
                  <c:v>10:04:16</c:v>
                </c:pt>
                <c:pt idx="1151">
                  <c:v>10:04:16</c:v>
                </c:pt>
                <c:pt idx="1152">
                  <c:v>10:04:17</c:v>
                </c:pt>
                <c:pt idx="1153">
                  <c:v>10:04:17</c:v>
                </c:pt>
                <c:pt idx="1154">
                  <c:v>10:04:18</c:v>
                </c:pt>
                <c:pt idx="1155">
                  <c:v>10:04:18</c:v>
                </c:pt>
                <c:pt idx="1156">
                  <c:v>10:04:18</c:v>
                </c:pt>
                <c:pt idx="1157">
                  <c:v>10:04:19</c:v>
                </c:pt>
                <c:pt idx="1158">
                  <c:v>10:04:19</c:v>
                </c:pt>
                <c:pt idx="1159">
                  <c:v>10:04:25</c:v>
                </c:pt>
                <c:pt idx="1160">
                  <c:v>10:04:26</c:v>
                </c:pt>
                <c:pt idx="1161">
                  <c:v>10:04:26</c:v>
                </c:pt>
                <c:pt idx="1162">
                  <c:v>10:04:26</c:v>
                </c:pt>
                <c:pt idx="1163">
                  <c:v>10:04:27</c:v>
                </c:pt>
                <c:pt idx="1164">
                  <c:v>10:04:27</c:v>
                </c:pt>
                <c:pt idx="1165">
                  <c:v>10:04:28</c:v>
                </c:pt>
                <c:pt idx="1166">
                  <c:v>10:04:28</c:v>
                </c:pt>
                <c:pt idx="1167">
                  <c:v>10:04:28</c:v>
                </c:pt>
                <c:pt idx="1168">
                  <c:v>10:04:29</c:v>
                </c:pt>
                <c:pt idx="1169">
                  <c:v>10:04:29</c:v>
                </c:pt>
                <c:pt idx="1170">
                  <c:v>10:04:35</c:v>
                </c:pt>
                <c:pt idx="1171">
                  <c:v>10:04:36</c:v>
                </c:pt>
                <c:pt idx="1172">
                  <c:v>10:04:36</c:v>
                </c:pt>
                <c:pt idx="1173">
                  <c:v>10:04:36</c:v>
                </c:pt>
                <c:pt idx="1174">
                  <c:v>10:04:37</c:v>
                </c:pt>
                <c:pt idx="1175">
                  <c:v>10:04:37</c:v>
                </c:pt>
                <c:pt idx="1176">
                  <c:v>10:04:38</c:v>
                </c:pt>
                <c:pt idx="1177">
                  <c:v>10:04:38</c:v>
                </c:pt>
                <c:pt idx="1178">
                  <c:v>10:04:38</c:v>
                </c:pt>
                <c:pt idx="1179">
                  <c:v>10:04:39</c:v>
                </c:pt>
                <c:pt idx="1180">
                  <c:v>10:04:39</c:v>
                </c:pt>
                <c:pt idx="1181">
                  <c:v>10:04:45</c:v>
                </c:pt>
                <c:pt idx="1182">
                  <c:v>10:04:46</c:v>
                </c:pt>
                <c:pt idx="1183">
                  <c:v>10:04:46</c:v>
                </c:pt>
                <c:pt idx="1184">
                  <c:v>10:04:46</c:v>
                </c:pt>
                <c:pt idx="1185">
                  <c:v>10:04:47</c:v>
                </c:pt>
                <c:pt idx="1186">
                  <c:v>10:04:47</c:v>
                </c:pt>
                <c:pt idx="1187">
                  <c:v>10:04:48</c:v>
                </c:pt>
                <c:pt idx="1188">
                  <c:v>10:04:48</c:v>
                </c:pt>
                <c:pt idx="1189">
                  <c:v>10:04:48</c:v>
                </c:pt>
                <c:pt idx="1190">
                  <c:v>10:04:49</c:v>
                </c:pt>
                <c:pt idx="1191">
                  <c:v>10:04:49</c:v>
                </c:pt>
                <c:pt idx="1192">
                  <c:v>10:04:55</c:v>
                </c:pt>
                <c:pt idx="1193">
                  <c:v>10:04:56</c:v>
                </c:pt>
                <c:pt idx="1194">
                  <c:v>10:04:56</c:v>
                </c:pt>
                <c:pt idx="1195">
                  <c:v>10:04:56</c:v>
                </c:pt>
                <c:pt idx="1196">
                  <c:v>10:04:57</c:v>
                </c:pt>
                <c:pt idx="1197">
                  <c:v>10:04:57</c:v>
                </c:pt>
                <c:pt idx="1198">
                  <c:v>10:04:58</c:v>
                </c:pt>
                <c:pt idx="1199">
                  <c:v>10:04:58</c:v>
                </c:pt>
                <c:pt idx="1200">
                  <c:v>10:04:58</c:v>
                </c:pt>
                <c:pt idx="1201">
                  <c:v>10:04:59</c:v>
                </c:pt>
                <c:pt idx="1202">
                  <c:v>10:04:59</c:v>
                </c:pt>
                <c:pt idx="1203">
                  <c:v>10:05:05</c:v>
                </c:pt>
                <c:pt idx="1204">
                  <c:v>10:05:06</c:v>
                </c:pt>
                <c:pt idx="1205">
                  <c:v>10:05:06</c:v>
                </c:pt>
                <c:pt idx="1206">
                  <c:v>10:05:06</c:v>
                </c:pt>
                <c:pt idx="1207">
                  <c:v>10:05:07</c:v>
                </c:pt>
                <c:pt idx="1208">
                  <c:v>10:05:07</c:v>
                </c:pt>
                <c:pt idx="1209">
                  <c:v>10:05:08</c:v>
                </c:pt>
                <c:pt idx="1210">
                  <c:v>10:05:08</c:v>
                </c:pt>
                <c:pt idx="1211">
                  <c:v>10:05:08</c:v>
                </c:pt>
                <c:pt idx="1212">
                  <c:v>10:05:09</c:v>
                </c:pt>
                <c:pt idx="1213">
                  <c:v>10:05:09</c:v>
                </c:pt>
                <c:pt idx="1214">
                  <c:v>10:05:15</c:v>
                </c:pt>
                <c:pt idx="1215">
                  <c:v>10:05:16</c:v>
                </c:pt>
                <c:pt idx="1216">
                  <c:v>10:05:16</c:v>
                </c:pt>
                <c:pt idx="1217">
                  <c:v>10:05:16</c:v>
                </c:pt>
                <c:pt idx="1218">
                  <c:v>10:05:17</c:v>
                </c:pt>
                <c:pt idx="1219">
                  <c:v>10:05:17</c:v>
                </c:pt>
                <c:pt idx="1220">
                  <c:v>10:05:18</c:v>
                </c:pt>
                <c:pt idx="1221">
                  <c:v>10:05:18</c:v>
                </c:pt>
                <c:pt idx="1222">
                  <c:v>10:05:18</c:v>
                </c:pt>
                <c:pt idx="1223">
                  <c:v>10:05:19</c:v>
                </c:pt>
                <c:pt idx="1224">
                  <c:v>10:05:19</c:v>
                </c:pt>
                <c:pt idx="1225">
                  <c:v>10:05:25</c:v>
                </c:pt>
                <c:pt idx="1226">
                  <c:v>10:05:26</c:v>
                </c:pt>
                <c:pt idx="1227">
                  <c:v>10:05:26</c:v>
                </c:pt>
                <c:pt idx="1228">
                  <c:v>10:05:26</c:v>
                </c:pt>
                <c:pt idx="1229">
                  <c:v>10:05:27</c:v>
                </c:pt>
                <c:pt idx="1230">
                  <c:v>10:05:27</c:v>
                </c:pt>
                <c:pt idx="1231">
                  <c:v>10:05:28</c:v>
                </c:pt>
                <c:pt idx="1232">
                  <c:v>10:05:28</c:v>
                </c:pt>
                <c:pt idx="1233">
                  <c:v>10:05:28</c:v>
                </c:pt>
                <c:pt idx="1234">
                  <c:v>10:05:29</c:v>
                </c:pt>
                <c:pt idx="1235">
                  <c:v>10:05:29</c:v>
                </c:pt>
                <c:pt idx="1236">
                  <c:v>10:05:35</c:v>
                </c:pt>
                <c:pt idx="1237">
                  <c:v>10:05:35</c:v>
                </c:pt>
                <c:pt idx="1238">
                  <c:v>10:05:36</c:v>
                </c:pt>
                <c:pt idx="1239">
                  <c:v>10:05:36</c:v>
                </c:pt>
                <c:pt idx="1240">
                  <c:v>10:05:36</c:v>
                </c:pt>
                <c:pt idx="1241">
                  <c:v>10:05:37</c:v>
                </c:pt>
                <c:pt idx="1242">
                  <c:v>10:05:37</c:v>
                </c:pt>
                <c:pt idx="1243">
                  <c:v>10:05:38</c:v>
                </c:pt>
                <c:pt idx="1244">
                  <c:v>10:05:38</c:v>
                </c:pt>
                <c:pt idx="1245">
                  <c:v>10:05:38</c:v>
                </c:pt>
                <c:pt idx="1246">
                  <c:v>10:05:39</c:v>
                </c:pt>
                <c:pt idx="1247">
                  <c:v>10:05:45</c:v>
                </c:pt>
                <c:pt idx="1248">
                  <c:v>10:05:45</c:v>
                </c:pt>
                <c:pt idx="1249">
                  <c:v>10:05:46</c:v>
                </c:pt>
                <c:pt idx="1250">
                  <c:v>10:05:46</c:v>
                </c:pt>
                <c:pt idx="1251">
                  <c:v>10:05:46</c:v>
                </c:pt>
                <c:pt idx="1252">
                  <c:v>10:05:47</c:v>
                </c:pt>
                <c:pt idx="1253">
                  <c:v>10:05:47</c:v>
                </c:pt>
                <c:pt idx="1254">
                  <c:v>10:05:48</c:v>
                </c:pt>
                <c:pt idx="1255">
                  <c:v>10:05:48</c:v>
                </c:pt>
                <c:pt idx="1256">
                  <c:v>10:05:48</c:v>
                </c:pt>
                <c:pt idx="1257">
                  <c:v>10:05:49</c:v>
                </c:pt>
                <c:pt idx="1258">
                  <c:v>10:05:55</c:v>
                </c:pt>
                <c:pt idx="1259">
                  <c:v>10:05:56</c:v>
                </c:pt>
                <c:pt idx="1260">
                  <c:v>10:05:56</c:v>
                </c:pt>
                <c:pt idx="1261">
                  <c:v>10:05:56</c:v>
                </c:pt>
                <c:pt idx="1262">
                  <c:v>10:05:57</c:v>
                </c:pt>
                <c:pt idx="1263">
                  <c:v>10:05:57</c:v>
                </c:pt>
                <c:pt idx="1264">
                  <c:v>10:05:58</c:v>
                </c:pt>
                <c:pt idx="1265">
                  <c:v>10:05:58</c:v>
                </c:pt>
                <c:pt idx="1266">
                  <c:v>10:05:58</c:v>
                </c:pt>
                <c:pt idx="1267">
                  <c:v>10:05:59</c:v>
                </c:pt>
                <c:pt idx="1268">
                  <c:v>10:05:59</c:v>
                </c:pt>
                <c:pt idx="1269">
                  <c:v>10:06:05</c:v>
                </c:pt>
                <c:pt idx="1270">
                  <c:v>10:06:06</c:v>
                </c:pt>
                <c:pt idx="1271">
                  <c:v>10:06:06</c:v>
                </c:pt>
                <c:pt idx="1272">
                  <c:v>10:06:06</c:v>
                </c:pt>
                <c:pt idx="1273">
                  <c:v>10:06:07</c:v>
                </c:pt>
                <c:pt idx="1274">
                  <c:v>10:06:07</c:v>
                </c:pt>
                <c:pt idx="1275">
                  <c:v>10:06:08</c:v>
                </c:pt>
                <c:pt idx="1276">
                  <c:v>10:06:08</c:v>
                </c:pt>
                <c:pt idx="1277">
                  <c:v>10:06:08</c:v>
                </c:pt>
                <c:pt idx="1278">
                  <c:v>10:06:09</c:v>
                </c:pt>
                <c:pt idx="1279">
                  <c:v>10:06:09</c:v>
                </c:pt>
                <c:pt idx="1280">
                  <c:v>10:06:15</c:v>
                </c:pt>
                <c:pt idx="1281">
                  <c:v>10:06:16</c:v>
                </c:pt>
                <c:pt idx="1282">
                  <c:v>10:06:16</c:v>
                </c:pt>
                <c:pt idx="1283">
                  <c:v>10:06:16</c:v>
                </c:pt>
                <c:pt idx="1284">
                  <c:v>10:06:17</c:v>
                </c:pt>
                <c:pt idx="1285">
                  <c:v>10:06:17</c:v>
                </c:pt>
                <c:pt idx="1286">
                  <c:v>10:06:18</c:v>
                </c:pt>
                <c:pt idx="1287">
                  <c:v>10:06:18</c:v>
                </c:pt>
                <c:pt idx="1288">
                  <c:v>10:06:18</c:v>
                </c:pt>
                <c:pt idx="1289">
                  <c:v>10:06:19</c:v>
                </c:pt>
                <c:pt idx="1290">
                  <c:v>10:06:19</c:v>
                </c:pt>
                <c:pt idx="1291">
                  <c:v>10:06:25</c:v>
                </c:pt>
                <c:pt idx="1292">
                  <c:v>10:06:25</c:v>
                </c:pt>
                <c:pt idx="1293">
                  <c:v>10:06:26</c:v>
                </c:pt>
                <c:pt idx="1294">
                  <c:v>10:06:26</c:v>
                </c:pt>
                <c:pt idx="1295">
                  <c:v>10:06:26</c:v>
                </c:pt>
                <c:pt idx="1296">
                  <c:v>10:06:27</c:v>
                </c:pt>
                <c:pt idx="1297">
                  <c:v>10:06:27</c:v>
                </c:pt>
                <c:pt idx="1298">
                  <c:v>10:06:28</c:v>
                </c:pt>
                <c:pt idx="1299">
                  <c:v>10:06:28</c:v>
                </c:pt>
                <c:pt idx="1300">
                  <c:v>10:06:28</c:v>
                </c:pt>
                <c:pt idx="1301">
                  <c:v>10:06:29</c:v>
                </c:pt>
                <c:pt idx="1302">
                  <c:v>10:06:35</c:v>
                </c:pt>
                <c:pt idx="1303">
                  <c:v>10:06:36</c:v>
                </c:pt>
                <c:pt idx="1304">
                  <c:v>10:06:36</c:v>
                </c:pt>
                <c:pt idx="1305">
                  <c:v>10:06:36</c:v>
                </c:pt>
                <c:pt idx="1306">
                  <c:v>10:06:37</c:v>
                </c:pt>
                <c:pt idx="1307">
                  <c:v>10:06:37</c:v>
                </c:pt>
                <c:pt idx="1308">
                  <c:v>10:06:38</c:v>
                </c:pt>
                <c:pt idx="1309">
                  <c:v>10:06:38</c:v>
                </c:pt>
                <c:pt idx="1310">
                  <c:v>10:06:38</c:v>
                </c:pt>
                <c:pt idx="1311">
                  <c:v>10:06:39</c:v>
                </c:pt>
                <c:pt idx="1312">
                  <c:v>10:06:39</c:v>
                </c:pt>
                <c:pt idx="1313">
                  <c:v>10:06:45</c:v>
                </c:pt>
                <c:pt idx="1314">
                  <c:v>10:06:46</c:v>
                </c:pt>
                <c:pt idx="1315">
                  <c:v>10:06:46</c:v>
                </c:pt>
                <c:pt idx="1316">
                  <c:v>10:06:46</c:v>
                </c:pt>
                <c:pt idx="1317">
                  <c:v>10:06:47</c:v>
                </c:pt>
                <c:pt idx="1318">
                  <c:v>10:06:47</c:v>
                </c:pt>
                <c:pt idx="1319">
                  <c:v>10:06:48</c:v>
                </c:pt>
                <c:pt idx="1320">
                  <c:v>10:06:48</c:v>
                </c:pt>
                <c:pt idx="1321">
                  <c:v>10:06:48</c:v>
                </c:pt>
                <c:pt idx="1322">
                  <c:v>10:06:49</c:v>
                </c:pt>
                <c:pt idx="1323">
                  <c:v>10:06:49</c:v>
                </c:pt>
                <c:pt idx="1324">
                  <c:v>10:06:55</c:v>
                </c:pt>
                <c:pt idx="1325">
                  <c:v>10:06:56</c:v>
                </c:pt>
                <c:pt idx="1326">
                  <c:v>10:06:56</c:v>
                </c:pt>
                <c:pt idx="1327">
                  <c:v>10:06:56</c:v>
                </c:pt>
                <c:pt idx="1328">
                  <c:v>10:06:57</c:v>
                </c:pt>
                <c:pt idx="1329">
                  <c:v>10:06:57</c:v>
                </c:pt>
                <c:pt idx="1330">
                  <c:v>10:06:58</c:v>
                </c:pt>
                <c:pt idx="1331">
                  <c:v>10:06:58</c:v>
                </c:pt>
                <c:pt idx="1332">
                  <c:v>10:06:58</c:v>
                </c:pt>
                <c:pt idx="1333">
                  <c:v>10:06:59</c:v>
                </c:pt>
                <c:pt idx="1334">
                  <c:v>10:06:59</c:v>
                </c:pt>
                <c:pt idx="1335">
                  <c:v>10:07:05</c:v>
                </c:pt>
                <c:pt idx="1336">
                  <c:v>10:07:06</c:v>
                </c:pt>
                <c:pt idx="1337">
                  <c:v>10:07:06</c:v>
                </c:pt>
                <c:pt idx="1338">
                  <c:v>10:07:06</c:v>
                </c:pt>
                <c:pt idx="1339">
                  <c:v>10:07:07</c:v>
                </c:pt>
                <c:pt idx="1340">
                  <c:v>10:07:07</c:v>
                </c:pt>
                <c:pt idx="1341">
                  <c:v>10:07:08</c:v>
                </c:pt>
                <c:pt idx="1342">
                  <c:v>10:07:08</c:v>
                </c:pt>
                <c:pt idx="1343">
                  <c:v>10:07:08</c:v>
                </c:pt>
                <c:pt idx="1344">
                  <c:v>10:07:09</c:v>
                </c:pt>
                <c:pt idx="1345">
                  <c:v>10:07:09</c:v>
                </c:pt>
                <c:pt idx="1346">
                  <c:v>10:07:15</c:v>
                </c:pt>
                <c:pt idx="1347">
                  <c:v>10:07:16</c:v>
                </c:pt>
                <c:pt idx="1348">
                  <c:v>10:07:16</c:v>
                </c:pt>
                <c:pt idx="1349">
                  <c:v>10:07:16</c:v>
                </c:pt>
                <c:pt idx="1350">
                  <c:v>10:07:17</c:v>
                </c:pt>
                <c:pt idx="1351">
                  <c:v>10:07:17</c:v>
                </c:pt>
                <c:pt idx="1352">
                  <c:v>10:07:18</c:v>
                </c:pt>
                <c:pt idx="1353">
                  <c:v>10:07:18</c:v>
                </c:pt>
                <c:pt idx="1354">
                  <c:v>10:07:18</c:v>
                </c:pt>
                <c:pt idx="1355">
                  <c:v>10:07:19</c:v>
                </c:pt>
                <c:pt idx="1356">
                  <c:v>10:07:19</c:v>
                </c:pt>
                <c:pt idx="1357">
                  <c:v>10:07:25</c:v>
                </c:pt>
                <c:pt idx="1358">
                  <c:v>10:07:26</c:v>
                </c:pt>
                <c:pt idx="1359">
                  <c:v>10:07:26</c:v>
                </c:pt>
                <c:pt idx="1360">
                  <c:v>10:07:26</c:v>
                </c:pt>
                <c:pt idx="1361">
                  <c:v>10:07:27</c:v>
                </c:pt>
                <c:pt idx="1362">
                  <c:v>10:07:27</c:v>
                </c:pt>
                <c:pt idx="1363">
                  <c:v>10:07:28</c:v>
                </c:pt>
                <c:pt idx="1364">
                  <c:v>10:07:28</c:v>
                </c:pt>
                <c:pt idx="1365">
                  <c:v>10:07:28</c:v>
                </c:pt>
                <c:pt idx="1366">
                  <c:v>10:07:29</c:v>
                </c:pt>
                <c:pt idx="1367">
                  <c:v>10:07:29</c:v>
                </c:pt>
                <c:pt idx="1368">
                  <c:v>10:07:35</c:v>
                </c:pt>
                <c:pt idx="1369">
                  <c:v>10:07:36</c:v>
                </c:pt>
                <c:pt idx="1370">
                  <c:v>10:07:36</c:v>
                </c:pt>
                <c:pt idx="1371">
                  <c:v>10:07:36</c:v>
                </c:pt>
                <c:pt idx="1372">
                  <c:v>10:07:37</c:v>
                </c:pt>
                <c:pt idx="1373">
                  <c:v>10:07:37</c:v>
                </c:pt>
                <c:pt idx="1374">
                  <c:v>10:07:38</c:v>
                </c:pt>
                <c:pt idx="1375">
                  <c:v>10:07:38</c:v>
                </c:pt>
                <c:pt idx="1376">
                  <c:v>10:07:38</c:v>
                </c:pt>
                <c:pt idx="1377">
                  <c:v>10:07:39</c:v>
                </c:pt>
                <c:pt idx="1378">
                  <c:v>10:07:39</c:v>
                </c:pt>
                <c:pt idx="1379">
                  <c:v>10:07:45</c:v>
                </c:pt>
                <c:pt idx="1380">
                  <c:v>10:07:46</c:v>
                </c:pt>
                <c:pt idx="1381">
                  <c:v>10:07:46</c:v>
                </c:pt>
                <c:pt idx="1382">
                  <c:v>10:07:46</c:v>
                </c:pt>
                <c:pt idx="1383">
                  <c:v>10:07:47</c:v>
                </c:pt>
                <c:pt idx="1384">
                  <c:v>10:07:47</c:v>
                </c:pt>
                <c:pt idx="1385">
                  <c:v>10:07:48</c:v>
                </c:pt>
                <c:pt idx="1386">
                  <c:v>10:07:48</c:v>
                </c:pt>
                <c:pt idx="1387">
                  <c:v>10:07:48</c:v>
                </c:pt>
                <c:pt idx="1388">
                  <c:v>10:07:49</c:v>
                </c:pt>
                <c:pt idx="1389">
                  <c:v>10:07:49</c:v>
                </c:pt>
                <c:pt idx="1390">
                  <c:v>10:07:55</c:v>
                </c:pt>
                <c:pt idx="1391">
                  <c:v>10:07:56</c:v>
                </c:pt>
                <c:pt idx="1392">
                  <c:v>10:07:56</c:v>
                </c:pt>
                <c:pt idx="1393">
                  <c:v>10:07:56</c:v>
                </c:pt>
                <c:pt idx="1394">
                  <c:v>10:07:57</c:v>
                </c:pt>
                <c:pt idx="1395">
                  <c:v>10:07:57</c:v>
                </c:pt>
                <c:pt idx="1396">
                  <c:v>10:07:58</c:v>
                </c:pt>
                <c:pt idx="1397">
                  <c:v>10:07:58</c:v>
                </c:pt>
                <c:pt idx="1398">
                  <c:v>10:07:58</c:v>
                </c:pt>
                <c:pt idx="1399">
                  <c:v>10:07:59</c:v>
                </c:pt>
                <c:pt idx="1400">
                  <c:v>10:07:59</c:v>
                </c:pt>
                <c:pt idx="1401">
                  <c:v>10:08:05</c:v>
                </c:pt>
                <c:pt idx="1402">
                  <c:v>10:08:06</c:v>
                </c:pt>
                <c:pt idx="1403">
                  <c:v>10:08:06</c:v>
                </c:pt>
                <c:pt idx="1404">
                  <c:v>10:08:06</c:v>
                </c:pt>
                <c:pt idx="1405">
                  <c:v>10:08:07</c:v>
                </c:pt>
                <c:pt idx="1406">
                  <c:v>10:08:07</c:v>
                </c:pt>
                <c:pt idx="1407">
                  <c:v>10:08:08</c:v>
                </c:pt>
                <c:pt idx="1408">
                  <c:v>10:08:08</c:v>
                </c:pt>
                <c:pt idx="1409">
                  <c:v>10:08:08</c:v>
                </c:pt>
                <c:pt idx="1410">
                  <c:v>10:08:09</c:v>
                </c:pt>
                <c:pt idx="1411">
                  <c:v>10:08:09</c:v>
                </c:pt>
                <c:pt idx="1412">
                  <c:v>10:08:15</c:v>
                </c:pt>
                <c:pt idx="1413">
                  <c:v>10:08:16</c:v>
                </c:pt>
                <c:pt idx="1414">
                  <c:v>10:08:16</c:v>
                </c:pt>
                <c:pt idx="1415">
                  <c:v>10:08:16</c:v>
                </c:pt>
                <c:pt idx="1416">
                  <c:v>10:08:17</c:v>
                </c:pt>
                <c:pt idx="1417">
                  <c:v>10:08:17</c:v>
                </c:pt>
                <c:pt idx="1418">
                  <c:v>10:08:18</c:v>
                </c:pt>
                <c:pt idx="1419">
                  <c:v>10:08:18</c:v>
                </c:pt>
                <c:pt idx="1420">
                  <c:v>10:08:18</c:v>
                </c:pt>
                <c:pt idx="1421">
                  <c:v>10:08:19</c:v>
                </c:pt>
                <c:pt idx="1422">
                  <c:v>10:08:19</c:v>
                </c:pt>
                <c:pt idx="1423">
                  <c:v>10:08:25</c:v>
                </c:pt>
                <c:pt idx="1424">
                  <c:v>10:08:26</c:v>
                </c:pt>
                <c:pt idx="1425">
                  <c:v>10:08:26</c:v>
                </c:pt>
                <c:pt idx="1426">
                  <c:v>10:08:26</c:v>
                </c:pt>
                <c:pt idx="1427">
                  <c:v>10:08:27</c:v>
                </c:pt>
                <c:pt idx="1428">
                  <c:v>10:08:27</c:v>
                </c:pt>
                <c:pt idx="1429">
                  <c:v>10:08:28</c:v>
                </c:pt>
                <c:pt idx="1430">
                  <c:v>10:08:28</c:v>
                </c:pt>
                <c:pt idx="1431">
                  <c:v>10:08:28</c:v>
                </c:pt>
                <c:pt idx="1432">
                  <c:v>10:08:29</c:v>
                </c:pt>
                <c:pt idx="1433">
                  <c:v>10:08:29</c:v>
                </c:pt>
                <c:pt idx="1434">
                  <c:v>10:08:35</c:v>
                </c:pt>
                <c:pt idx="1435">
                  <c:v>10:08:36</c:v>
                </c:pt>
                <c:pt idx="1436">
                  <c:v>10:08:36</c:v>
                </c:pt>
                <c:pt idx="1437">
                  <c:v>10:08:36</c:v>
                </c:pt>
                <c:pt idx="1438">
                  <c:v>10:08:37</c:v>
                </c:pt>
                <c:pt idx="1439">
                  <c:v>10:08:37</c:v>
                </c:pt>
                <c:pt idx="1440">
                  <c:v>10:08:38</c:v>
                </c:pt>
                <c:pt idx="1441">
                  <c:v>10:08:38</c:v>
                </c:pt>
                <c:pt idx="1442">
                  <c:v>10:08:38</c:v>
                </c:pt>
                <c:pt idx="1443">
                  <c:v>10:08:39</c:v>
                </c:pt>
                <c:pt idx="1444">
                  <c:v>10:08:39</c:v>
                </c:pt>
                <c:pt idx="1445">
                  <c:v>10:08:45</c:v>
                </c:pt>
                <c:pt idx="1446">
                  <c:v>10:08:46</c:v>
                </c:pt>
                <c:pt idx="1447">
                  <c:v>10:08:46</c:v>
                </c:pt>
                <c:pt idx="1448">
                  <c:v>10:08:46</c:v>
                </c:pt>
                <c:pt idx="1449">
                  <c:v>10:08:47</c:v>
                </c:pt>
                <c:pt idx="1450">
                  <c:v>10:08:47</c:v>
                </c:pt>
                <c:pt idx="1451">
                  <c:v>10:08:48</c:v>
                </c:pt>
                <c:pt idx="1452">
                  <c:v>10:08:48</c:v>
                </c:pt>
                <c:pt idx="1453">
                  <c:v>10:08:48</c:v>
                </c:pt>
                <c:pt idx="1454">
                  <c:v>10:08:49</c:v>
                </c:pt>
                <c:pt idx="1455">
                  <c:v>10:08:49</c:v>
                </c:pt>
                <c:pt idx="1456">
                  <c:v>10:08:55</c:v>
                </c:pt>
                <c:pt idx="1457">
                  <c:v>10:08:56</c:v>
                </c:pt>
                <c:pt idx="1458">
                  <c:v>10:08:56</c:v>
                </c:pt>
                <c:pt idx="1459">
                  <c:v>10:08:56</c:v>
                </c:pt>
                <c:pt idx="1460">
                  <c:v>10:08:57</c:v>
                </c:pt>
                <c:pt idx="1461">
                  <c:v>10:08:57</c:v>
                </c:pt>
                <c:pt idx="1462">
                  <c:v>10:08:58</c:v>
                </c:pt>
                <c:pt idx="1463">
                  <c:v>10:08:58</c:v>
                </c:pt>
                <c:pt idx="1464">
                  <c:v>10:08:58</c:v>
                </c:pt>
                <c:pt idx="1465">
                  <c:v>10:08:59</c:v>
                </c:pt>
                <c:pt idx="1466">
                  <c:v>10:08:59</c:v>
                </c:pt>
                <c:pt idx="1467">
                  <c:v>10:09:05</c:v>
                </c:pt>
                <c:pt idx="1468">
                  <c:v>10:09:06</c:v>
                </c:pt>
                <c:pt idx="1469">
                  <c:v>10:09:06</c:v>
                </c:pt>
                <c:pt idx="1470">
                  <c:v>10:09:06</c:v>
                </c:pt>
                <c:pt idx="1471">
                  <c:v>10:09:07</c:v>
                </c:pt>
                <c:pt idx="1472">
                  <c:v>10:09:07</c:v>
                </c:pt>
                <c:pt idx="1473">
                  <c:v>10:09:08</c:v>
                </c:pt>
                <c:pt idx="1474">
                  <c:v>10:09:08</c:v>
                </c:pt>
                <c:pt idx="1475">
                  <c:v>10:09:08</c:v>
                </c:pt>
                <c:pt idx="1476">
                  <c:v>10:09:09</c:v>
                </c:pt>
                <c:pt idx="1477">
                  <c:v>10:09:09</c:v>
                </c:pt>
                <c:pt idx="1478">
                  <c:v>10:09:15</c:v>
                </c:pt>
                <c:pt idx="1479">
                  <c:v>10:09:16</c:v>
                </c:pt>
                <c:pt idx="1480">
                  <c:v>10:09:16</c:v>
                </c:pt>
                <c:pt idx="1481">
                  <c:v>10:09:16</c:v>
                </c:pt>
                <c:pt idx="1482">
                  <c:v>10:09:17</c:v>
                </c:pt>
                <c:pt idx="1483">
                  <c:v>10:09:17</c:v>
                </c:pt>
                <c:pt idx="1484">
                  <c:v>10:09:18</c:v>
                </c:pt>
                <c:pt idx="1485">
                  <c:v>10:09:18</c:v>
                </c:pt>
                <c:pt idx="1486">
                  <c:v>10:09:18</c:v>
                </c:pt>
                <c:pt idx="1487">
                  <c:v>10:09:19</c:v>
                </c:pt>
                <c:pt idx="1488">
                  <c:v>10:09:19</c:v>
                </c:pt>
                <c:pt idx="1489">
                  <c:v>10:09:25</c:v>
                </c:pt>
                <c:pt idx="1490">
                  <c:v>10:09:26</c:v>
                </c:pt>
                <c:pt idx="1491">
                  <c:v>10:09:26</c:v>
                </c:pt>
                <c:pt idx="1492">
                  <c:v>10:09:26</c:v>
                </c:pt>
                <c:pt idx="1493">
                  <c:v>10:09:27</c:v>
                </c:pt>
                <c:pt idx="1494">
                  <c:v>10:09:27</c:v>
                </c:pt>
                <c:pt idx="1495">
                  <c:v>10:09:28</c:v>
                </c:pt>
                <c:pt idx="1496">
                  <c:v>10:09:28</c:v>
                </c:pt>
                <c:pt idx="1497">
                  <c:v>10:09:28</c:v>
                </c:pt>
                <c:pt idx="1498">
                  <c:v>10:09:29</c:v>
                </c:pt>
                <c:pt idx="1499">
                  <c:v>10:09:29</c:v>
                </c:pt>
                <c:pt idx="1500">
                  <c:v>10:09:35</c:v>
                </c:pt>
                <c:pt idx="1501">
                  <c:v>10:09:35</c:v>
                </c:pt>
                <c:pt idx="1502">
                  <c:v>10:09:36</c:v>
                </c:pt>
                <c:pt idx="1503">
                  <c:v>10:09:36</c:v>
                </c:pt>
                <c:pt idx="1504">
                  <c:v>10:09:36</c:v>
                </c:pt>
                <c:pt idx="1505">
                  <c:v>10:09:37</c:v>
                </c:pt>
                <c:pt idx="1506">
                  <c:v>10:09:37</c:v>
                </c:pt>
                <c:pt idx="1507">
                  <c:v>10:09:38</c:v>
                </c:pt>
                <c:pt idx="1508">
                  <c:v>10:09:38</c:v>
                </c:pt>
                <c:pt idx="1509">
                  <c:v>10:09:38</c:v>
                </c:pt>
                <c:pt idx="1510">
                  <c:v>10:09:39</c:v>
                </c:pt>
                <c:pt idx="1511">
                  <c:v>10:09:45</c:v>
                </c:pt>
                <c:pt idx="1512">
                  <c:v>10:09:46</c:v>
                </c:pt>
                <c:pt idx="1513">
                  <c:v>10:09:46</c:v>
                </c:pt>
                <c:pt idx="1514">
                  <c:v>10:09:46</c:v>
                </c:pt>
                <c:pt idx="1515">
                  <c:v>10:09:47</c:v>
                </c:pt>
                <c:pt idx="1516">
                  <c:v>10:09:47</c:v>
                </c:pt>
                <c:pt idx="1517">
                  <c:v>10:09:48</c:v>
                </c:pt>
                <c:pt idx="1518">
                  <c:v>10:09:48</c:v>
                </c:pt>
                <c:pt idx="1519">
                  <c:v>10:09:48</c:v>
                </c:pt>
                <c:pt idx="1520">
                  <c:v>10:09:49</c:v>
                </c:pt>
                <c:pt idx="1521">
                  <c:v>10:09:49</c:v>
                </c:pt>
                <c:pt idx="1522">
                  <c:v>10:09:55</c:v>
                </c:pt>
                <c:pt idx="1523">
                  <c:v>10:09:56</c:v>
                </c:pt>
                <c:pt idx="1524">
                  <c:v>10:09:56</c:v>
                </c:pt>
                <c:pt idx="1525">
                  <c:v>10:09:56</c:v>
                </c:pt>
                <c:pt idx="1526">
                  <c:v>10:09:57</c:v>
                </c:pt>
                <c:pt idx="1527">
                  <c:v>10:09:57</c:v>
                </c:pt>
                <c:pt idx="1528">
                  <c:v>10:09:58</c:v>
                </c:pt>
                <c:pt idx="1529">
                  <c:v>10:09:58</c:v>
                </c:pt>
                <c:pt idx="1530">
                  <c:v>10:09:58</c:v>
                </c:pt>
                <c:pt idx="1531">
                  <c:v>10:09:59</c:v>
                </c:pt>
                <c:pt idx="1532">
                  <c:v>10:09:59</c:v>
                </c:pt>
                <c:pt idx="1533">
                  <c:v>10:10:05</c:v>
                </c:pt>
                <c:pt idx="1534">
                  <c:v>10:10:06</c:v>
                </c:pt>
                <c:pt idx="1535">
                  <c:v>10:10:06</c:v>
                </c:pt>
                <c:pt idx="1536">
                  <c:v>10:10:06</c:v>
                </c:pt>
                <c:pt idx="1537">
                  <c:v>10:10:07</c:v>
                </c:pt>
                <c:pt idx="1538">
                  <c:v>10:10:07</c:v>
                </c:pt>
                <c:pt idx="1539">
                  <c:v>10:10:08</c:v>
                </c:pt>
                <c:pt idx="1540">
                  <c:v>10:10:08</c:v>
                </c:pt>
                <c:pt idx="1541">
                  <c:v>10:10:08</c:v>
                </c:pt>
                <c:pt idx="1542">
                  <c:v>10:10:09</c:v>
                </c:pt>
                <c:pt idx="1543">
                  <c:v>10:10:09</c:v>
                </c:pt>
                <c:pt idx="1544">
                  <c:v>10:10:15</c:v>
                </c:pt>
                <c:pt idx="1545">
                  <c:v>10:10:16</c:v>
                </c:pt>
                <c:pt idx="1546">
                  <c:v>10:10:16</c:v>
                </c:pt>
                <c:pt idx="1547">
                  <c:v>10:10:16</c:v>
                </c:pt>
                <c:pt idx="1548">
                  <c:v>10:10:17</c:v>
                </c:pt>
                <c:pt idx="1549">
                  <c:v>10:10:17</c:v>
                </c:pt>
                <c:pt idx="1550">
                  <c:v>10:10:18</c:v>
                </c:pt>
                <c:pt idx="1551">
                  <c:v>10:10:18</c:v>
                </c:pt>
                <c:pt idx="1552">
                  <c:v>10:10:18</c:v>
                </c:pt>
                <c:pt idx="1553">
                  <c:v>10:10:19</c:v>
                </c:pt>
                <c:pt idx="1554">
                  <c:v>10:10:19</c:v>
                </c:pt>
                <c:pt idx="1555">
                  <c:v>10:10:25</c:v>
                </c:pt>
                <c:pt idx="1556">
                  <c:v>10:10:26</c:v>
                </c:pt>
                <c:pt idx="1557">
                  <c:v>10:10:26</c:v>
                </c:pt>
                <c:pt idx="1558">
                  <c:v>10:10:26</c:v>
                </c:pt>
                <c:pt idx="1559">
                  <c:v>10:10:27</c:v>
                </c:pt>
                <c:pt idx="1560">
                  <c:v>10:10:27</c:v>
                </c:pt>
                <c:pt idx="1561">
                  <c:v>10:10:28</c:v>
                </c:pt>
                <c:pt idx="1562">
                  <c:v>10:10:28</c:v>
                </c:pt>
                <c:pt idx="1563">
                  <c:v>10:10:28</c:v>
                </c:pt>
                <c:pt idx="1564">
                  <c:v>10:10:29</c:v>
                </c:pt>
                <c:pt idx="1565">
                  <c:v>10:10:29</c:v>
                </c:pt>
                <c:pt idx="1566">
                  <c:v>10:10:35</c:v>
                </c:pt>
                <c:pt idx="1567">
                  <c:v>10:10:36</c:v>
                </c:pt>
                <c:pt idx="1568">
                  <c:v>10:10:36</c:v>
                </c:pt>
                <c:pt idx="1569">
                  <c:v>10:10:36</c:v>
                </c:pt>
                <c:pt idx="1570">
                  <c:v>10:10:37</c:v>
                </c:pt>
                <c:pt idx="1571">
                  <c:v>10:10:37</c:v>
                </c:pt>
                <c:pt idx="1572">
                  <c:v>10:10:38</c:v>
                </c:pt>
                <c:pt idx="1573">
                  <c:v>10:10:38</c:v>
                </c:pt>
                <c:pt idx="1574">
                  <c:v>10:10:38</c:v>
                </c:pt>
                <c:pt idx="1575">
                  <c:v>10:10:39</c:v>
                </c:pt>
                <c:pt idx="1576">
                  <c:v>10:10:39</c:v>
                </c:pt>
                <c:pt idx="1577">
                  <c:v>10:10:45</c:v>
                </c:pt>
                <c:pt idx="1578">
                  <c:v>10:10:46</c:v>
                </c:pt>
                <c:pt idx="1579">
                  <c:v>10:10:46</c:v>
                </c:pt>
                <c:pt idx="1580">
                  <c:v>10:10:46</c:v>
                </c:pt>
                <c:pt idx="1581">
                  <c:v>10:10:47</c:v>
                </c:pt>
                <c:pt idx="1582">
                  <c:v>10:10:47</c:v>
                </c:pt>
                <c:pt idx="1583">
                  <c:v>10:10:48</c:v>
                </c:pt>
                <c:pt idx="1584">
                  <c:v>10:10:48</c:v>
                </c:pt>
                <c:pt idx="1585">
                  <c:v>10:10:48</c:v>
                </c:pt>
                <c:pt idx="1586">
                  <c:v>10:10:49</c:v>
                </c:pt>
                <c:pt idx="1587">
                  <c:v>10:10:49</c:v>
                </c:pt>
                <c:pt idx="1588">
                  <c:v>10:10:55</c:v>
                </c:pt>
                <c:pt idx="1589">
                  <c:v>10:10:56</c:v>
                </c:pt>
                <c:pt idx="1590">
                  <c:v>10:10:56</c:v>
                </c:pt>
                <c:pt idx="1591">
                  <c:v>10:10:56</c:v>
                </c:pt>
                <c:pt idx="1592">
                  <c:v>10:10:57</c:v>
                </c:pt>
                <c:pt idx="1593">
                  <c:v>10:10:57</c:v>
                </c:pt>
                <c:pt idx="1594">
                  <c:v>10:10:58</c:v>
                </c:pt>
                <c:pt idx="1595">
                  <c:v>10:10:58</c:v>
                </c:pt>
                <c:pt idx="1596">
                  <c:v>10:10:58</c:v>
                </c:pt>
                <c:pt idx="1597">
                  <c:v>10:10:59</c:v>
                </c:pt>
                <c:pt idx="1598">
                  <c:v>10:10:59</c:v>
                </c:pt>
                <c:pt idx="1599">
                  <c:v>10:11:05</c:v>
                </c:pt>
                <c:pt idx="1600">
                  <c:v>10:11:06</c:v>
                </c:pt>
                <c:pt idx="1601">
                  <c:v>10:11:06</c:v>
                </c:pt>
                <c:pt idx="1602">
                  <c:v>10:11:06</c:v>
                </c:pt>
                <c:pt idx="1603">
                  <c:v>10:11:07</c:v>
                </c:pt>
                <c:pt idx="1604">
                  <c:v>10:11:07</c:v>
                </c:pt>
                <c:pt idx="1605">
                  <c:v>10:11:08</c:v>
                </c:pt>
                <c:pt idx="1606">
                  <c:v>10:11:08</c:v>
                </c:pt>
                <c:pt idx="1607">
                  <c:v>10:11:08</c:v>
                </c:pt>
                <c:pt idx="1608">
                  <c:v>10:11:09</c:v>
                </c:pt>
                <c:pt idx="1609">
                  <c:v>10:11:09</c:v>
                </c:pt>
                <c:pt idx="1610">
                  <c:v>10:11:15</c:v>
                </c:pt>
                <c:pt idx="1611">
                  <c:v>10:11:16</c:v>
                </c:pt>
                <c:pt idx="1612">
                  <c:v>10:11:16</c:v>
                </c:pt>
                <c:pt idx="1613">
                  <c:v>10:11:16</c:v>
                </c:pt>
                <c:pt idx="1614">
                  <c:v>10:11:17</c:v>
                </c:pt>
                <c:pt idx="1615">
                  <c:v>10:11:17</c:v>
                </c:pt>
                <c:pt idx="1616">
                  <c:v>10:11:18</c:v>
                </c:pt>
                <c:pt idx="1617">
                  <c:v>10:11:18</c:v>
                </c:pt>
                <c:pt idx="1618">
                  <c:v>10:11:18</c:v>
                </c:pt>
                <c:pt idx="1619">
                  <c:v>10:11:19</c:v>
                </c:pt>
                <c:pt idx="1620">
                  <c:v>10:11:19</c:v>
                </c:pt>
                <c:pt idx="1621">
                  <c:v>10:11:25</c:v>
                </c:pt>
                <c:pt idx="1622">
                  <c:v>10:11:26</c:v>
                </c:pt>
                <c:pt idx="1623">
                  <c:v>10:11:26</c:v>
                </c:pt>
                <c:pt idx="1624">
                  <c:v>10:11:26</c:v>
                </c:pt>
                <c:pt idx="1625">
                  <c:v>10:11:27</c:v>
                </c:pt>
                <c:pt idx="1626">
                  <c:v>10:11:27</c:v>
                </c:pt>
                <c:pt idx="1627">
                  <c:v>10:11:28</c:v>
                </c:pt>
                <c:pt idx="1628">
                  <c:v>10:11:28</c:v>
                </c:pt>
                <c:pt idx="1629">
                  <c:v>10:11:28</c:v>
                </c:pt>
                <c:pt idx="1630">
                  <c:v>10:11:29</c:v>
                </c:pt>
                <c:pt idx="1631">
                  <c:v>10:11:29</c:v>
                </c:pt>
                <c:pt idx="1632">
                  <c:v>10:11:35</c:v>
                </c:pt>
                <c:pt idx="1633">
                  <c:v>10:11:36</c:v>
                </c:pt>
                <c:pt idx="1634">
                  <c:v>10:11:36</c:v>
                </c:pt>
                <c:pt idx="1635">
                  <c:v>10:11:36</c:v>
                </c:pt>
                <c:pt idx="1636">
                  <c:v>10:11:37</c:v>
                </c:pt>
                <c:pt idx="1637">
                  <c:v>10:11:37</c:v>
                </c:pt>
                <c:pt idx="1638">
                  <c:v>10:11:38</c:v>
                </c:pt>
                <c:pt idx="1639">
                  <c:v>10:11:38</c:v>
                </c:pt>
                <c:pt idx="1640">
                  <c:v>10:11:38</c:v>
                </c:pt>
                <c:pt idx="1641">
                  <c:v>10:11:39</c:v>
                </c:pt>
                <c:pt idx="1642">
                  <c:v>10:11:39</c:v>
                </c:pt>
                <c:pt idx="1643">
                  <c:v>10:11:45</c:v>
                </c:pt>
                <c:pt idx="1644">
                  <c:v>10:11:46</c:v>
                </c:pt>
                <c:pt idx="1645">
                  <c:v>10:11:46</c:v>
                </c:pt>
                <c:pt idx="1646">
                  <c:v>10:11:46</c:v>
                </c:pt>
                <c:pt idx="1647">
                  <c:v>10:11:47</c:v>
                </c:pt>
                <c:pt idx="1648">
                  <c:v>10:11:47</c:v>
                </c:pt>
                <c:pt idx="1649">
                  <c:v>10:11:48</c:v>
                </c:pt>
                <c:pt idx="1650">
                  <c:v>10:11:48</c:v>
                </c:pt>
                <c:pt idx="1651">
                  <c:v>10:11:48</c:v>
                </c:pt>
                <c:pt idx="1652">
                  <c:v>10:11:49</c:v>
                </c:pt>
                <c:pt idx="1653">
                  <c:v>10:11:49</c:v>
                </c:pt>
                <c:pt idx="1654">
                  <c:v>10:11:55</c:v>
                </c:pt>
                <c:pt idx="1655">
                  <c:v>10:11:56</c:v>
                </c:pt>
                <c:pt idx="1656">
                  <c:v>10:11:56</c:v>
                </c:pt>
                <c:pt idx="1657">
                  <c:v>10:11:56</c:v>
                </c:pt>
                <c:pt idx="1658">
                  <c:v>10:11:57</c:v>
                </c:pt>
                <c:pt idx="1659">
                  <c:v>10:11:57</c:v>
                </c:pt>
                <c:pt idx="1660">
                  <c:v>10:11:58</c:v>
                </c:pt>
                <c:pt idx="1661">
                  <c:v>10:11:58</c:v>
                </c:pt>
                <c:pt idx="1662">
                  <c:v>10:11:58</c:v>
                </c:pt>
                <c:pt idx="1663">
                  <c:v>10:11:59</c:v>
                </c:pt>
                <c:pt idx="1664">
                  <c:v>10:11:59</c:v>
                </c:pt>
                <c:pt idx="1665">
                  <c:v>10:12:05</c:v>
                </c:pt>
                <c:pt idx="1666">
                  <c:v>10:12:05</c:v>
                </c:pt>
                <c:pt idx="1667">
                  <c:v>10:12:06</c:v>
                </c:pt>
                <c:pt idx="1668">
                  <c:v>10:12:06</c:v>
                </c:pt>
                <c:pt idx="1669">
                  <c:v>10:12:06</c:v>
                </c:pt>
                <c:pt idx="1670">
                  <c:v>10:12:07</c:v>
                </c:pt>
                <c:pt idx="1671">
                  <c:v>10:12:07</c:v>
                </c:pt>
                <c:pt idx="1672">
                  <c:v>10:12:08</c:v>
                </c:pt>
                <c:pt idx="1673">
                  <c:v>10:12:08</c:v>
                </c:pt>
                <c:pt idx="1674">
                  <c:v>10:12:08</c:v>
                </c:pt>
                <c:pt idx="1675">
                  <c:v>10:12:09</c:v>
                </c:pt>
                <c:pt idx="1676">
                  <c:v>10:12:15</c:v>
                </c:pt>
                <c:pt idx="1677">
                  <c:v>10:12:16</c:v>
                </c:pt>
                <c:pt idx="1678">
                  <c:v>10:12:16</c:v>
                </c:pt>
                <c:pt idx="1679">
                  <c:v>10:12:16</c:v>
                </c:pt>
                <c:pt idx="1680">
                  <c:v>10:12:17</c:v>
                </c:pt>
                <c:pt idx="1681">
                  <c:v>10:12:17</c:v>
                </c:pt>
                <c:pt idx="1682">
                  <c:v>10:12:18</c:v>
                </c:pt>
                <c:pt idx="1683">
                  <c:v>10:12:18</c:v>
                </c:pt>
                <c:pt idx="1684">
                  <c:v>10:12:18</c:v>
                </c:pt>
                <c:pt idx="1685">
                  <c:v>10:12:19</c:v>
                </c:pt>
                <c:pt idx="1686">
                  <c:v>10:12:19</c:v>
                </c:pt>
                <c:pt idx="1687">
                  <c:v>10:12:25</c:v>
                </c:pt>
                <c:pt idx="1688">
                  <c:v>10:12:26</c:v>
                </c:pt>
                <c:pt idx="1689">
                  <c:v>10:12:26</c:v>
                </c:pt>
                <c:pt idx="1690">
                  <c:v>10:12:26</c:v>
                </c:pt>
                <c:pt idx="1691">
                  <c:v>10:12:27</c:v>
                </c:pt>
                <c:pt idx="1692">
                  <c:v>10:12:27</c:v>
                </c:pt>
                <c:pt idx="1693">
                  <c:v>10:12:28</c:v>
                </c:pt>
                <c:pt idx="1694">
                  <c:v>10:12:28</c:v>
                </c:pt>
                <c:pt idx="1695">
                  <c:v>10:12:28</c:v>
                </c:pt>
                <c:pt idx="1696">
                  <c:v>10:12:29</c:v>
                </c:pt>
                <c:pt idx="1697">
                  <c:v>10:12:29</c:v>
                </c:pt>
                <c:pt idx="1698">
                  <c:v>10:12:35</c:v>
                </c:pt>
                <c:pt idx="1699">
                  <c:v>10:12:36</c:v>
                </c:pt>
                <c:pt idx="1700">
                  <c:v>10:12:36</c:v>
                </c:pt>
                <c:pt idx="1701">
                  <c:v>10:12:36</c:v>
                </c:pt>
                <c:pt idx="1702">
                  <c:v>10:12:37</c:v>
                </c:pt>
                <c:pt idx="1703">
                  <c:v>10:12:37</c:v>
                </c:pt>
                <c:pt idx="1704">
                  <c:v>10:12:38</c:v>
                </c:pt>
                <c:pt idx="1705">
                  <c:v>10:12:38</c:v>
                </c:pt>
                <c:pt idx="1706">
                  <c:v>10:12:38</c:v>
                </c:pt>
                <c:pt idx="1707">
                  <c:v>10:12:39</c:v>
                </c:pt>
                <c:pt idx="1708">
                  <c:v>10:12:39</c:v>
                </c:pt>
                <c:pt idx="1709">
                  <c:v>10:12:45</c:v>
                </c:pt>
                <c:pt idx="1710">
                  <c:v>10:12:46</c:v>
                </c:pt>
                <c:pt idx="1711">
                  <c:v>10:12:46</c:v>
                </c:pt>
                <c:pt idx="1712">
                  <c:v>10:12:46</c:v>
                </c:pt>
                <c:pt idx="1713">
                  <c:v>10:12:47</c:v>
                </c:pt>
                <c:pt idx="1714">
                  <c:v>10:12:47</c:v>
                </c:pt>
                <c:pt idx="1715">
                  <c:v>10:12:48</c:v>
                </c:pt>
                <c:pt idx="1716">
                  <c:v>10:12:48</c:v>
                </c:pt>
                <c:pt idx="1717">
                  <c:v>10:12:48</c:v>
                </c:pt>
                <c:pt idx="1718">
                  <c:v>10:12:49</c:v>
                </c:pt>
                <c:pt idx="1719">
                  <c:v>10:12:49</c:v>
                </c:pt>
                <c:pt idx="1720">
                  <c:v>10:12:55</c:v>
                </c:pt>
                <c:pt idx="1721">
                  <c:v>10:12:56</c:v>
                </c:pt>
                <c:pt idx="1722">
                  <c:v>10:12:56</c:v>
                </c:pt>
                <c:pt idx="1723">
                  <c:v>10:12:56</c:v>
                </c:pt>
                <c:pt idx="1724">
                  <c:v>10:12:57</c:v>
                </c:pt>
                <c:pt idx="1725">
                  <c:v>10:12:57</c:v>
                </c:pt>
                <c:pt idx="1726">
                  <c:v>10:12:58</c:v>
                </c:pt>
                <c:pt idx="1727">
                  <c:v>10:12:58</c:v>
                </c:pt>
                <c:pt idx="1728">
                  <c:v>10:12:58</c:v>
                </c:pt>
                <c:pt idx="1729">
                  <c:v>10:12:59</c:v>
                </c:pt>
                <c:pt idx="1730">
                  <c:v>10:12:59</c:v>
                </c:pt>
                <c:pt idx="1731">
                  <c:v>10:13:05</c:v>
                </c:pt>
                <c:pt idx="1732">
                  <c:v>10:13:06</c:v>
                </c:pt>
                <c:pt idx="1733">
                  <c:v>10:13:06</c:v>
                </c:pt>
                <c:pt idx="1734">
                  <c:v>10:13:06</c:v>
                </c:pt>
                <c:pt idx="1735">
                  <c:v>10:13:07</c:v>
                </c:pt>
                <c:pt idx="1736">
                  <c:v>10:13:07</c:v>
                </c:pt>
                <c:pt idx="1737">
                  <c:v>10:13:08</c:v>
                </c:pt>
                <c:pt idx="1738">
                  <c:v>10:13:08</c:v>
                </c:pt>
                <c:pt idx="1739">
                  <c:v>10:13:08</c:v>
                </c:pt>
                <c:pt idx="1740">
                  <c:v>10:13:09</c:v>
                </c:pt>
                <c:pt idx="1741">
                  <c:v>10:13:09</c:v>
                </c:pt>
                <c:pt idx="1742">
                  <c:v>10:13:15</c:v>
                </c:pt>
                <c:pt idx="1743">
                  <c:v>10:13:16</c:v>
                </c:pt>
                <c:pt idx="1744">
                  <c:v>10:13:16</c:v>
                </c:pt>
                <c:pt idx="1745">
                  <c:v>10:13:16</c:v>
                </c:pt>
                <c:pt idx="1746">
                  <c:v>10:13:17</c:v>
                </c:pt>
                <c:pt idx="1747">
                  <c:v>10:13:17</c:v>
                </c:pt>
                <c:pt idx="1748">
                  <c:v>10:13:18</c:v>
                </c:pt>
                <c:pt idx="1749">
                  <c:v>10:13:18</c:v>
                </c:pt>
                <c:pt idx="1750">
                  <c:v>10:13:18</c:v>
                </c:pt>
                <c:pt idx="1751">
                  <c:v>10:13:19</c:v>
                </c:pt>
                <c:pt idx="1752">
                  <c:v>10:13:19</c:v>
                </c:pt>
                <c:pt idx="1753">
                  <c:v>10:13:25</c:v>
                </c:pt>
                <c:pt idx="1754">
                  <c:v>10:13:26</c:v>
                </c:pt>
                <c:pt idx="1755">
                  <c:v>10:13:26</c:v>
                </c:pt>
                <c:pt idx="1756">
                  <c:v>10:13:26</c:v>
                </c:pt>
                <c:pt idx="1757">
                  <c:v>10:13:27</c:v>
                </c:pt>
                <c:pt idx="1758">
                  <c:v>10:13:27</c:v>
                </c:pt>
                <c:pt idx="1759">
                  <c:v>10:13:28</c:v>
                </c:pt>
                <c:pt idx="1760">
                  <c:v>10:13:28</c:v>
                </c:pt>
                <c:pt idx="1761">
                  <c:v>10:13:28</c:v>
                </c:pt>
                <c:pt idx="1762">
                  <c:v>10:13:29</c:v>
                </c:pt>
                <c:pt idx="1763">
                  <c:v>10:13:29</c:v>
                </c:pt>
                <c:pt idx="1764">
                  <c:v>10:13:35</c:v>
                </c:pt>
                <c:pt idx="1765">
                  <c:v>10:13:36</c:v>
                </c:pt>
                <c:pt idx="1766">
                  <c:v>10:13:36</c:v>
                </c:pt>
                <c:pt idx="1767">
                  <c:v>10:13:36</c:v>
                </c:pt>
                <c:pt idx="1768">
                  <c:v>10:13:37</c:v>
                </c:pt>
                <c:pt idx="1769">
                  <c:v>10:13:37</c:v>
                </c:pt>
                <c:pt idx="1770">
                  <c:v>10:13:38</c:v>
                </c:pt>
                <c:pt idx="1771">
                  <c:v>10:13:38</c:v>
                </c:pt>
                <c:pt idx="1772">
                  <c:v>10:13:38</c:v>
                </c:pt>
                <c:pt idx="1773">
                  <c:v>10:13:39</c:v>
                </c:pt>
                <c:pt idx="1774">
                  <c:v>10:13:39</c:v>
                </c:pt>
                <c:pt idx="1775">
                  <c:v>10:13:45</c:v>
                </c:pt>
                <c:pt idx="1776">
                  <c:v>10:13:46</c:v>
                </c:pt>
                <c:pt idx="1777">
                  <c:v>10:13:46</c:v>
                </c:pt>
                <c:pt idx="1778">
                  <c:v>10:13:46</c:v>
                </c:pt>
                <c:pt idx="1779">
                  <c:v>10:13:47</c:v>
                </c:pt>
                <c:pt idx="1780">
                  <c:v>10:13:47</c:v>
                </c:pt>
                <c:pt idx="1781">
                  <c:v>10:13:48</c:v>
                </c:pt>
                <c:pt idx="1782">
                  <c:v>10:13:48</c:v>
                </c:pt>
                <c:pt idx="1783">
                  <c:v>10:13:48</c:v>
                </c:pt>
                <c:pt idx="1784">
                  <c:v>10:13:49</c:v>
                </c:pt>
                <c:pt idx="1785">
                  <c:v>10:13:49</c:v>
                </c:pt>
                <c:pt idx="1786">
                  <c:v>10:13:55</c:v>
                </c:pt>
                <c:pt idx="1787">
                  <c:v>10:13:56</c:v>
                </c:pt>
                <c:pt idx="1788">
                  <c:v>10:13:56</c:v>
                </c:pt>
                <c:pt idx="1789">
                  <c:v>10:13:56</c:v>
                </c:pt>
                <c:pt idx="1790">
                  <c:v>10:13:57</c:v>
                </c:pt>
                <c:pt idx="1791">
                  <c:v>10:13:57</c:v>
                </c:pt>
                <c:pt idx="1792">
                  <c:v>10:13:58</c:v>
                </c:pt>
                <c:pt idx="1793">
                  <c:v>10:13:58</c:v>
                </c:pt>
                <c:pt idx="1794">
                  <c:v>10:13:58</c:v>
                </c:pt>
                <c:pt idx="1795">
                  <c:v>10:13:59</c:v>
                </c:pt>
                <c:pt idx="1796">
                  <c:v>10:13:59</c:v>
                </c:pt>
                <c:pt idx="1797">
                  <c:v>10:14:05</c:v>
                </c:pt>
                <c:pt idx="1798">
                  <c:v>10:14:06</c:v>
                </c:pt>
                <c:pt idx="1799">
                  <c:v>10:14:06</c:v>
                </c:pt>
                <c:pt idx="1800">
                  <c:v>10:14:06</c:v>
                </c:pt>
                <c:pt idx="1801">
                  <c:v>10:14:07</c:v>
                </c:pt>
                <c:pt idx="1802">
                  <c:v>10:14:07</c:v>
                </c:pt>
                <c:pt idx="1803">
                  <c:v>10:14:08</c:v>
                </c:pt>
                <c:pt idx="1804">
                  <c:v>10:14:08</c:v>
                </c:pt>
                <c:pt idx="1805">
                  <c:v>10:14:08</c:v>
                </c:pt>
                <c:pt idx="1806">
                  <c:v>10:14:09</c:v>
                </c:pt>
                <c:pt idx="1807">
                  <c:v>10:14:09</c:v>
                </c:pt>
                <c:pt idx="1808">
                  <c:v>10:14:15</c:v>
                </c:pt>
                <c:pt idx="1809">
                  <c:v>10:14:16</c:v>
                </c:pt>
                <c:pt idx="1810">
                  <c:v>10:14:16</c:v>
                </c:pt>
                <c:pt idx="1811">
                  <c:v>10:14:16</c:v>
                </c:pt>
                <c:pt idx="1812">
                  <c:v>10:14:17</c:v>
                </c:pt>
                <c:pt idx="1813">
                  <c:v>10:14:17</c:v>
                </c:pt>
                <c:pt idx="1814">
                  <c:v>10:14:18</c:v>
                </c:pt>
                <c:pt idx="1815">
                  <c:v>10:14:18</c:v>
                </c:pt>
                <c:pt idx="1816">
                  <c:v>10:14:18</c:v>
                </c:pt>
                <c:pt idx="1817">
                  <c:v>10:14:19</c:v>
                </c:pt>
                <c:pt idx="1818">
                  <c:v>10:14:19</c:v>
                </c:pt>
                <c:pt idx="1819">
                  <c:v>10:14:25</c:v>
                </c:pt>
                <c:pt idx="1820">
                  <c:v>10:14:26</c:v>
                </c:pt>
                <c:pt idx="1821">
                  <c:v>10:14:26</c:v>
                </c:pt>
                <c:pt idx="1822">
                  <c:v>10:14:26</c:v>
                </c:pt>
                <c:pt idx="1823">
                  <c:v>10:14:27</c:v>
                </c:pt>
                <c:pt idx="1824">
                  <c:v>10:14:27</c:v>
                </c:pt>
                <c:pt idx="1825">
                  <c:v>10:14:28</c:v>
                </c:pt>
                <c:pt idx="1826">
                  <c:v>10:14:28</c:v>
                </c:pt>
                <c:pt idx="1827">
                  <c:v>10:14:28</c:v>
                </c:pt>
                <c:pt idx="1828">
                  <c:v>10:14:29</c:v>
                </c:pt>
                <c:pt idx="1829">
                  <c:v>10:14:29</c:v>
                </c:pt>
                <c:pt idx="1830">
                  <c:v>10:14:35</c:v>
                </c:pt>
                <c:pt idx="1831">
                  <c:v>10:14:36</c:v>
                </c:pt>
                <c:pt idx="1832">
                  <c:v>10:14:36</c:v>
                </c:pt>
                <c:pt idx="1833">
                  <c:v>10:14:36</c:v>
                </c:pt>
                <c:pt idx="1834">
                  <c:v>10:14:37</c:v>
                </c:pt>
                <c:pt idx="1835">
                  <c:v>10:14:37</c:v>
                </c:pt>
                <c:pt idx="1836">
                  <c:v>10:14:38</c:v>
                </c:pt>
                <c:pt idx="1837">
                  <c:v>10:14:38</c:v>
                </c:pt>
                <c:pt idx="1838">
                  <c:v>10:14:38</c:v>
                </c:pt>
                <c:pt idx="1839">
                  <c:v>10:14:39</c:v>
                </c:pt>
                <c:pt idx="1840">
                  <c:v>10:14:39</c:v>
                </c:pt>
                <c:pt idx="1841">
                  <c:v>10:14:45</c:v>
                </c:pt>
                <c:pt idx="1842">
                  <c:v>10:14:45</c:v>
                </c:pt>
                <c:pt idx="1843">
                  <c:v>10:14:46</c:v>
                </c:pt>
                <c:pt idx="1844">
                  <c:v>10:14:46</c:v>
                </c:pt>
                <c:pt idx="1845">
                  <c:v>10:14:46</c:v>
                </c:pt>
                <c:pt idx="1846">
                  <c:v>10:14:47</c:v>
                </c:pt>
                <c:pt idx="1847">
                  <c:v>10:14:47</c:v>
                </c:pt>
                <c:pt idx="1848">
                  <c:v>10:14:48</c:v>
                </c:pt>
                <c:pt idx="1849">
                  <c:v>10:14:48</c:v>
                </c:pt>
                <c:pt idx="1850">
                  <c:v>10:14:48</c:v>
                </c:pt>
                <c:pt idx="1851">
                  <c:v>10:14:49</c:v>
                </c:pt>
                <c:pt idx="1852">
                  <c:v>10:14:55</c:v>
                </c:pt>
                <c:pt idx="1853">
                  <c:v>10:14:55</c:v>
                </c:pt>
                <c:pt idx="1854">
                  <c:v>10:14:56</c:v>
                </c:pt>
                <c:pt idx="1855">
                  <c:v>10:14:56</c:v>
                </c:pt>
                <c:pt idx="1856">
                  <c:v>10:14:56</c:v>
                </c:pt>
                <c:pt idx="1857">
                  <c:v>10:14:57</c:v>
                </c:pt>
                <c:pt idx="1858">
                  <c:v>10:14:57</c:v>
                </c:pt>
                <c:pt idx="1859">
                  <c:v>10:14:58</c:v>
                </c:pt>
                <c:pt idx="1860">
                  <c:v>10:14:58</c:v>
                </c:pt>
                <c:pt idx="1861">
                  <c:v>10:14:58</c:v>
                </c:pt>
                <c:pt idx="1862">
                  <c:v>10:14:59</c:v>
                </c:pt>
                <c:pt idx="1863">
                  <c:v>10:15:05</c:v>
                </c:pt>
                <c:pt idx="1864">
                  <c:v>10:15:06</c:v>
                </c:pt>
                <c:pt idx="1865">
                  <c:v>10:15:06</c:v>
                </c:pt>
                <c:pt idx="1866">
                  <c:v>10:15:06</c:v>
                </c:pt>
                <c:pt idx="1867">
                  <c:v>10:15:07</c:v>
                </c:pt>
                <c:pt idx="1868">
                  <c:v>10:15:07</c:v>
                </c:pt>
                <c:pt idx="1869">
                  <c:v>10:15:08</c:v>
                </c:pt>
                <c:pt idx="1870">
                  <c:v>10:15:08</c:v>
                </c:pt>
                <c:pt idx="1871">
                  <c:v>10:15:08</c:v>
                </c:pt>
                <c:pt idx="1872">
                  <c:v>10:15:09</c:v>
                </c:pt>
                <c:pt idx="1873">
                  <c:v>10:15:09</c:v>
                </c:pt>
                <c:pt idx="1874">
                  <c:v>10:15:15</c:v>
                </c:pt>
                <c:pt idx="1875">
                  <c:v>10:15:16</c:v>
                </c:pt>
                <c:pt idx="1876">
                  <c:v>10:15:16</c:v>
                </c:pt>
                <c:pt idx="1877">
                  <c:v>10:15:16</c:v>
                </c:pt>
                <c:pt idx="1878">
                  <c:v>10:15:17</c:v>
                </c:pt>
                <c:pt idx="1879">
                  <c:v>10:15:17</c:v>
                </c:pt>
                <c:pt idx="1880">
                  <c:v>10:15:18</c:v>
                </c:pt>
                <c:pt idx="1881">
                  <c:v>10:15:18</c:v>
                </c:pt>
                <c:pt idx="1882">
                  <c:v>10:15:18</c:v>
                </c:pt>
                <c:pt idx="1883">
                  <c:v>10:15:19</c:v>
                </c:pt>
                <c:pt idx="1884">
                  <c:v>10:15:19</c:v>
                </c:pt>
                <c:pt idx="1885">
                  <c:v>10:15:24</c:v>
                </c:pt>
                <c:pt idx="1886">
                  <c:v>10:15:25</c:v>
                </c:pt>
                <c:pt idx="1887">
                  <c:v>10:15:26</c:v>
                </c:pt>
                <c:pt idx="1888">
                  <c:v>10:15:26</c:v>
                </c:pt>
                <c:pt idx="1889">
                  <c:v>10:15:26</c:v>
                </c:pt>
                <c:pt idx="1890">
                  <c:v>10:15:27</c:v>
                </c:pt>
                <c:pt idx="1891">
                  <c:v>10:15:27</c:v>
                </c:pt>
                <c:pt idx="1892">
                  <c:v>10:15:28</c:v>
                </c:pt>
                <c:pt idx="1893">
                  <c:v>10:15:28</c:v>
                </c:pt>
                <c:pt idx="1894">
                  <c:v>10:15:28</c:v>
                </c:pt>
                <c:pt idx="1895">
                  <c:v>10:15:29</c:v>
                </c:pt>
                <c:pt idx="1896">
                  <c:v>10:15:29</c:v>
                </c:pt>
                <c:pt idx="1897">
                  <c:v>10:15:35</c:v>
                </c:pt>
                <c:pt idx="1898">
                  <c:v>10:15:36</c:v>
                </c:pt>
                <c:pt idx="1899">
                  <c:v>10:15:36</c:v>
                </c:pt>
                <c:pt idx="1900">
                  <c:v>10:15:36</c:v>
                </c:pt>
                <c:pt idx="1901">
                  <c:v>10:15:37</c:v>
                </c:pt>
                <c:pt idx="1902">
                  <c:v>10:15:37</c:v>
                </c:pt>
                <c:pt idx="1903">
                  <c:v>10:15:38</c:v>
                </c:pt>
                <c:pt idx="1904">
                  <c:v>10:15:38</c:v>
                </c:pt>
                <c:pt idx="1905">
                  <c:v>10:15:38</c:v>
                </c:pt>
                <c:pt idx="1906">
                  <c:v>10:15:39</c:v>
                </c:pt>
                <c:pt idx="1907">
                  <c:v>10:15:39</c:v>
                </c:pt>
                <c:pt idx="1908">
                  <c:v>10:15:45</c:v>
                </c:pt>
                <c:pt idx="1909">
                  <c:v>10:15:46</c:v>
                </c:pt>
                <c:pt idx="1910">
                  <c:v>10:15:46</c:v>
                </c:pt>
                <c:pt idx="1911">
                  <c:v>10:15:46</c:v>
                </c:pt>
                <c:pt idx="1912">
                  <c:v>10:15:47</c:v>
                </c:pt>
                <c:pt idx="1913">
                  <c:v>10:15:47</c:v>
                </c:pt>
                <c:pt idx="1914">
                  <c:v>10:15:48</c:v>
                </c:pt>
                <c:pt idx="1915">
                  <c:v>10:15:48</c:v>
                </c:pt>
                <c:pt idx="1916">
                  <c:v>10:15:48</c:v>
                </c:pt>
                <c:pt idx="1917">
                  <c:v>10:15:49</c:v>
                </c:pt>
                <c:pt idx="1918">
                  <c:v>10:15:49</c:v>
                </c:pt>
                <c:pt idx="1919">
                  <c:v>10:15:55</c:v>
                </c:pt>
                <c:pt idx="1920">
                  <c:v>10:15:56</c:v>
                </c:pt>
                <c:pt idx="1921">
                  <c:v>10:15:56</c:v>
                </c:pt>
                <c:pt idx="1922">
                  <c:v>10:15:56</c:v>
                </c:pt>
                <c:pt idx="1923">
                  <c:v>10:15:57</c:v>
                </c:pt>
                <c:pt idx="1924">
                  <c:v>10:15:57</c:v>
                </c:pt>
                <c:pt idx="1925">
                  <c:v>10:15:58</c:v>
                </c:pt>
                <c:pt idx="1926">
                  <c:v>10:15:58</c:v>
                </c:pt>
                <c:pt idx="1927">
                  <c:v>10:15:58</c:v>
                </c:pt>
                <c:pt idx="1928">
                  <c:v>10:15:59</c:v>
                </c:pt>
                <c:pt idx="1929">
                  <c:v>10:15:59</c:v>
                </c:pt>
                <c:pt idx="1930">
                  <c:v>10:16:05</c:v>
                </c:pt>
                <c:pt idx="1931">
                  <c:v>10:16:06</c:v>
                </c:pt>
                <c:pt idx="1932">
                  <c:v>10:16:06</c:v>
                </c:pt>
                <c:pt idx="1933">
                  <c:v>10:16:06</c:v>
                </c:pt>
                <c:pt idx="1934">
                  <c:v>10:16:07</c:v>
                </c:pt>
                <c:pt idx="1935">
                  <c:v>10:16:07</c:v>
                </c:pt>
                <c:pt idx="1936">
                  <c:v>10:16:08</c:v>
                </c:pt>
                <c:pt idx="1937">
                  <c:v>10:16:08</c:v>
                </c:pt>
                <c:pt idx="1938">
                  <c:v>10:16:08</c:v>
                </c:pt>
                <c:pt idx="1939">
                  <c:v>10:16:09</c:v>
                </c:pt>
                <c:pt idx="1940">
                  <c:v>10:16:09</c:v>
                </c:pt>
                <c:pt idx="1941">
                  <c:v>10:16:15</c:v>
                </c:pt>
                <c:pt idx="1942">
                  <c:v>10:16:16</c:v>
                </c:pt>
                <c:pt idx="1943">
                  <c:v>10:16:16</c:v>
                </c:pt>
                <c:pt idx="1944">
                  <c:v>10:16:16</c:v>
                </c:pt>
                <c:pt idx="1945">
                  <c:v>10:16:17</c:v>
                </c:pt>
                <c:pt idx="1946">
                  <c:v>10:16:17</c:v>
                </c:pt>
                <c:pt idx="1947">
                  <c:v>10:16:18</c:v>
                </c:pt>
                <c:pt idx="1948">
                  <c:v>10:16:18</c:v>
                </c:pt>
                <c:pt idx="1949">
                  <c:v>10:16:18</c:v>
                </c:pt>
                <c:pt idx="1950">
                  <c:v>10:16:19</c:v>
                </c:pt>
                <c:pt idx="1951">
                  <c:v>10:16:19</c:v>
                </c:pt>
                <c:pt idx="1952">
                  <c:v>10:16:25</c:v>
                </c:pt>
                <c:pt idx="1953">
                  <c:v>10:16:25</c:v>
                </c:pt>
                <c:pt idx="1954">
                  <c:v>10:16:26</c:v>
                </c:pt>
                <c:pt idx="1955">
                  <c:v>10:16:26</c:v>
                </c:pt>
                <c:pt idx="1956">
                  <c:v>10:16:26</c:v>
                </c:pt>
                <c:pt idx="1957">
                  <c:v>10:16:27</c:v>
                </c:pt>
                <c:pt idx="1958">
                  <c:v>10:16:27</c:v>
                </c:pt>
                <c:pt idx="1959">
                  <c:v>10:16:28</c:v>
                </c:pt>
                <c:pt idx="1960">
                  <c:v>10:16:28</c:v>
                </c:pt>
                <c:pt idx="1961">
                  <c:v>10:16:28</c:v>
                </c:pt>
                <c:pt idx="1962">
                  <c:v>10:16:29</c:v>
                </c:pt>
                <c:pt idx="1963">
                  <c:v>10:16:35</c:v>
                </c:pt>
                <c:pt idx="1964">
                  <c:v>10:16:36</c:v>
                </c:pt>
                <c:pt idx="1965">
                  <c:v>10:16:36</c:v>
                </c:pt>
                <c:pt idx="1966">
                  <c:v>10:16:36</c:v>
                </c:pt>
                <c:pt idx="1967">
                  <c:v>10:16:37</c:v>
                </c:pt>
                <c:pt idx="1968">
                  <c:v>10:16:37</c:v>
                </c:pt>
                <c:pt idx="1969">
                  <c:v>10:16:38</c:v>
                </c:pt>
                <c:pt idx="1970">
                  <c:v>10:16:38</c:v>
                </c:pt>
                <c:pt idx="1971">
                  <c:v>10:16:38</c:v>
                </c:pt>
                <c:pt idx="1972">
                  <c:v>10:16:39</c:v>
                </c:pt>
                <c:pt idx="1973">
                  <c:v>10:16:39</c:v>
                </c:pt>
                <c:pt idx="1974">
                  <c:v>10:16:45</c:v>
                </c:pt>
                <c:pt idx="1975">
                  <c:v>10:16:45</c:v>
                </c:pt>
                <c:pt idx="1976">
                  <c:v>10:16:46</c:v>
                </c:pt>
                <c:pt idx="1977">
                  <c:v>10:16:46</c:v>
                </c:pt>
                <c:pt idx="1978">
                  <c:v>10:16:46</c:v>
                </c:pt>
                <c:pt idx="1979">
                  <c:v>10:16:47</c:v>
                </c:pt>
                <c:pt idx="1980">
                  <c:v>10:16:47</c:v>
                </c:pt>
                <c:pt idx="1981">
                  <c:v>10:16:48</c:v>
                </c:pt>
                <c:pt idx="1982">
                  <c:v>10:16:48</c:v>
                </c:pt>
                <c:pt idx="1983">
                  <c:v>10:16:48</c:v>
                </c:pt>
                <c:pt idx="1984">
                  <c:v>10:16:49</c:v>
                </c:pt>
                <c:pt idx="1985">
                  <c:v>10:16:55</c:v>
                </c:pt>
                <c:pt idx="1986">
                  <c:v>10:16:56</c:v>
                </c:pt>
                <c:pt idx="1987">
                  <c:v>10:16:56</c:v>
                </c:pt>
                <c:pt idx="1988">
                  <c:v>10:16:56</c:v>
                </c:pt>
                <c:pt idx="1989">
                  <c:v>10:16:57</c:v>
                </c:pt>
                <c:pt idx="1990">
                  <c:v>10:16:57</c:v>
                </c:pt>
                <c:pt idx="1991">
                  <c:v>10:16:58</c:v>
                </c:pt>
                <c:pt idx="1992">
                  <c:v>10:16:58</c:v>
                </c:pt>
                <c:pt idx="1993">
                  <c:v>10:16:58</c:v>
                </c:pt>
                <c:pt idx="1994">
                  <c:v>10:16:59</c:v>
                </c:pt>
                <c:pt idx="1995">
                  <c:v>10:16:59</c:v>
                </c:pt>
                <c:pt idx="1996">
                  <c:v>10:17:05</c:v>
                </c:pt>
                <c:pt idx="1997">
                  <c:v>10:17:06</c:v>
                </c:pt>
                <c:pt idx="1998">
                  <c:v>10:17:06</c:v>
                </c:pt>
                <c:pt idx="1999">
                  <c:v>10:17:06</c:v>
                </c:pt>
                <c:pt idx="2000">
                  <c:v>10:17:07</c:v>
                </c:pt>
                <c:pt idx="2001">
                  <c:v>10:17:07</c:v>
                </c:pt>
                <c:pt idx="2002">
                  <c:v>10:17:08</c:v>
                </c:pt>
                <c:pt idx="2003">
                  <c:v>10:17:08</c:v>
                </c:pt>
                <c:pt idx="2004">
                  <c:v>10:17:08</c:v>
                </c:pt>
                <c:pt idx="2005">
                  <c:v>10:17:09</c:v>
                </c:pt>
                <c:pt idx="2006">
                  <c:v>10:17:09</c:v>
                </c:pt>
                <c:pt idx="2007">
                  <c:v>10:17:15</c:v>
                </c:pt>
                <c:pt idx="2008">
                  <c:v>10:17:16</c:v>
                </c:pt>
                <c:pt idx="2009">
                  <c:v>10:17:16</c:v>
                </c:pt>
                <c:pt idx="2010">
                  <c:v>10:17:16</c:v>
                </c:pt>
                <c:pt idx="2011">
                  <c:v>10:17:17</c:v>
                </c:pt>
                <c:pt idx="2012">
                  <c:v>10:17:17</c:v>
                </c:pt>
                <c:pt idx="2013">
                  <c:v>10:17:18</c:v>
                </c:pt>
                <c:pt idx="2014">
                  <c:v>10:17:18</c:v>
                </c:pt>
                <c:pt idx="2015">
                  <c:v>10:17:18</c:v>
                </c:pt>
                <c:pt idx="2016">
                  <c:v>10:17:19</c:v>
                </c:pt>
                <c:pt idx="2017">
                  <c:v>10:17:19</c:v>
                </c:pt>
                <c:pt idx="2018">
                  <c:v>10:17:23</c:v>
                </c:pt>
                <c:pt idx="2019">
                  <c:v>10:17:24</c:v>
                </c:pt>
                <c:pt idx="2020">
                  <c:v>10:17:25</c:v>
                </c:pt>
                <c:pt idx="2021">
                  <c:v>10:17:25</c:v>
                </c:pt>
                <c:pt idx="2022">
                  <c:v>10:17:26</c:v>
                </c:pt>
                <c:pt idx="2023">
                  <c:v>10:17:26</c:v>
                </c:pt>
                <c:pt idx="2024">
                  <c:v>10:17:26</c:v>
                </c:pt>
                <c:pt idx="2025">
                  <c:v>10:17:26</c:v>
                </c:pt>
                <c:pt idx="2026">
                  <c:v>10:17:27</c:v>
                </c:pt>
                <c:pt idx="2027">
                  <c:v>10:17:27</c:v>
                </c:pt>
                <c:pt idx="2028">
                  <c:v>10:17:27</c:v>
                </c:pt>
                <c:pt idx="2029">
                  <c:v>10:17:28</c:v>
                </c:pt>
                <c:pt idx="2030">
                  <c:v>10:17:28</c:v>
                </c:pt>
                <c:pt idx="2031">
                  <c:v>10:17:28</c:v>
                </c:pt>
                <c:pt idx="2032">
                  <c:v>10:17:28</c:v>
                </c:pt>
                <c:pt idx="2033">
                  <c:v>10:17:29</c:v>
                </c:pt>
                <c:pt idx="2034">
                  <c:v>10:17:29</c:v>
                </c:pt>
                <c:pt idx="2035">
                  <c:v>10:17:29</c:v>
                </c:pt>
                <c:pt idx="2036">
                  <c:v>10:17:30</c:v>
                </c:pt>
                <c:pt idx="2037">
                  <c:v>10:17:31</c:v>
                </c:pt>
                <c:pt idx="2038">
                  <c:v>10:17:32</c:v>
                </c:pt>
                <c:pt idx="2039">
                  <c:v>10:17:33</c:v>
                </c:pt>
                <c:pt idx="2040">
                  <c:v>10:17:34</c:v>
                </c:pt>
                <c:pt idx="2041">
                  <c:v>10:17:35</c:v>
                </c:pt>
                <c:pt idx="2042">
                  <c:v>10:17:35</c:v>
                </c:pt>
                <c:pt idx="2043">
                  <c:v>10:17:36</c:v>
                </c:pt>
                <c:pt idx="2044">
                  <c:v>10:17:36</c:v>
                </c:pt>
                <c:pt idx="2045">
                  <c:v>10:17:36</c:v>
                </c:pt>
                <c:pt idx="2046">
                  <c:v>10:17:36</c:v>
                </c:pt>
                <c:pt idx="2047">
                  <c:v>10:17:37</c:v>
                </c:pt>
                <c:pt idx="2048">
                  <c:v>10:17:37</c:v>
                </c:pt>
                <c:pt idx="2049">
                  <c:v>10:17:38</c:v>
                </c:pt>
                <c:pt idx="2050">
                  <c:v>10:17:38</c:v>
                </c:pt>
                <c:pt idx="2051">
                  <c:v>10:17:38</c:v>
                </c:pt>
                <c:pt idx="2052">
                  <c:v>10:17:38</c:v>
                </c:pt>
                <c:pt idx="2053">
                  <c:v>10:17:39</c:v>
                </c:pt>
                <c:pt idx="2054">
                  <c:v>10:17:39</c:v>
                </c:pt>
                <c:pt idx="2055">
                  <c:v>10:17:40</c:v>
                </c:pt>
                <c:pt idx="2056">
                  <c:v>10:17:43</c:v>
                </c:pt>
                <c:pt idx="2057">
                  <c:v>10:17:45</c:v>
                </c:pt>
                <c:pt idx="2058">
                  <c:v>10:17:45</c:v>
                </c:pt>
                <c:pt idx="2059">
                  <c:v>10:17:46</c:v>
                </c:pt>
                <c:pt idx="2060">
                  <c:v>10:17:46</c:v>
                </c:pt>
                <c:pt idx="2061">
                  <c:v>10:17:46</c:v>
                </c:pt>
                <c:pt idx="2062">
                  <c:v>10:17:47</c:v>
                </c:pt>
                <c:pt idx="2063">
                  <c:v>10:17:47</c:v>
                </c:pt>
                <c:pt idx="2064">
                  <c:v>10:17:48</c:v>
                </c:pt>
                <c:pt idx="2065">
                  <c:v>10:17:48</c:v>
                </c:pt>
                <c:pt idx="2066">
                  <c:v>10:17:48</c:v>
                </c:pt>
                <c:pt idx="2067">
                  <c:v>10:17:49</c:v>
                </c:pt>
                <c:pt idx="2068">
                  <c:v>10:17:49</c:v>
                </c:pt>
                <c:pt idx="2069">
                  <c:v>10:17:49</c:v>
                </c:pt>
                <c:pt idx="2070">
                  <c:v>10:17:54</c:v>
                </c:pt>
                <c:pt idx="2071">
                  <c:v>10:17:55</c:v>
                </c:pt>
                <c:pt idx="2072">
                  <c:v>10:17:56</c:v>
                </c:pt>
                <c:pt idx="2073">
                  <c:v>10:17:56</c:v>
                </c:pt>
                <c:pt idx="2074">
                  <c:v>10:17:56</c:v>
                </c:pt>
                <c:pt idx="2075">
                  <c:v>10:17:57</c:v>
                </c:pt>
                <c:pt idx="2076">
                  <c:v>10:17:57</c:v>
                </c:pt>
                <c:pt idx="2077">
                  <c:v>10:17:58</c:v>
                </c:pt>
                <c:pt idx="2078">
                  <c:v>10:17:58</c:v>
                </c:pt>
                <c:pt idx="2079">
                  <c:v>10:17:58</c:v>
                </c:pt>
                <c:pt idx="2080">
                  <c:v>10:17:58</c:v>
                </c:pt>
                <c:pt idx="2081">
                  <c:v>10:17:59</c:v>
                </c:pt>
                <c:pt idx="2082">
                  <c:v>10:17:59</c:v>
                </c:pt>
                <c:pt idx="2083">
                  <c:v>10:18:05</c:v>
                </c:pt>
                <c:pt idx="2084">
                  <c:v>10:18:05</c:v>
                </c:pt>
                <c:pt idx="2085">
                  <c:v>10:18:06</c:v>
                </c:pt>
                <c:pt idx="2086">
                  <c:v>10:18:06</c:v>
                </c:pt>
                <c:pt idx="2087">
                  <c:v>10:18:06</c:v>
                </c:pt>
                <c:pt idx="2088">
                  <c:v>10:18:07</c:v>
                </c:pt>
                <c:pt idx="2089">
                  <c:v>10:18:07</c:v>
                </c:pt>
                <c:pt idx="2090">
                  <c:v>10:18:08</c:v>
                </c:pt>
                <c:pt idx="2091">
                  <c:v>10:18:08</c:v>
                </c:pt>
                <c:pt idx="2092">
                  <c:v>10:18:08</c:v>
                </c:pt>
                <c:pt idx="2093">
                  <c:v>10:18:09</c:v>
                </c:pt>
                <c:pt idx="2094">
                  <c:v>10:18:09</c:v>
                </c:pt>
                <c:pt idx="2095">
                  <c:v>10:18:12</c:v>
                </c:pt>
                <c:pt idx="2096">
                  <c:v>10:18:15</c:v>
                </c:pt>
                <c:pt idx="2097">
                  <c:v>10:18:16</c:v>
                </c:pt>
                <c:pt idx="2098">
                  <c:v>10:18:16</c:v>
                </c:pt>
                <c:pt idx="2099">
                  <c:v>10:18:16</c:v>
                </c:pt>
                <c:pt idx="2100">
                  <c:v>10:18:17</c:v>
                </c:pt>
                <c:pt idx="2101">
                  <c:v>10:18:17</c:v>
                </c:pt>
                <c:pt idx="2102">
                  <c:v>10:18:18</c:v>
                </c:pt>
                <c:pt idx="2103">
                  <c:v>10:18:18</c:v>
                </c:pt>
                <c:pt idx="2104">
                  <c:v>10:18:18</c:v>
                </c:pt>
                <c:pt idx="2105">
                  <c:v>10:18:19</c:v>
                </c:pt>
                <c:pt idx="2106">
                  <c:v>10:18:19</c:v>
                </c:pt>
                <c:pt idx="2107">
                  <c:v>10:18:22</c:v>
                </c:pt>
                <c:pt idx="2108">
                  <c:v>10:18:25</c:v>
                </c:pt>
                <c:pt idx="2109">
                  <c:v>10:18:26</c:v>
                </c:pt>
                <c:pt idx="2110">
                  <c:v>10:18:26</c:v>
                </c:pt>
                <c:pt idx="2111">
                  <c:v>10:18:26</c:v>
                </c:pt>
                <c:pt idx="2112">
                  <c:v>10:18:27</c:v>
                </c:pt>
                <c:pt idx="2113">
                  <c:v>10:18:27</c:v>
                </c:pt>
                <c:pt idx="2114">
                  <c:v>10:18:28</c:v>
                </c:pt>
                <c:pt idx="2115">
                  <c:v>10:18:28</c:v>
                </c:pt>
                <c:pt idx="2116">
                  <c:v>10:18:28</c:v>
                </c:pt>
                <c:pt idx="2117">
                  <c:v>10:18:29</c:v>
                </c:pt>
                <c:pt idx="2118">
                  <c:v>10:18:29</c:v>
                </c:pt>
                <c:pt idx="2119">
                  <c:v>10:18:31</c:v>
                </c:pt>
                <c:pt idx="2120">
                  <c:v>10:18:35</c:v>
                </c:pt>
                <c:pt idx="2121">
                  <c:v>10:18:36</c:v>
                </c:pt>
                <c:pt idx="2122">
                  <c:v>10:18:36</c:v>
                </c:pt>
                <c:pt idx="2123">
                  <c:v>10:18:36</c:v>
                </c:pt>
                <c:pt idx="2124">
                  <c:v>10:18:37</c:v>
                </c:pt>
                <c:pt idx="2125">
                  <c:v>10:18:37</c:v>
                </c:pt>
                <c:pt idx="2126">
                  <c:v>10:18:38</c:v>
                </c:pt>
                <c:pt idx="2127">
                  <c:v>10:18:38</c:v>
                </c:pt>
                <c:pt idx="2128">
                  <c:v>10:18:38</c:v>
                </c:pt>
                <c:pt idx="2129">
                  <c:v>10:18:39</c:v>
                </c:pt>
                <c:pt idx="2130">
                  <c:v>10:18:39</c:v>
                </c:pt>
                <c:pt idx="2131">
                  <c:v>10:18:43</c:v>
                </c:pt>
                <c:pt idx="2132">
                  <c:v>10:18:45</c:v>
                </c:pt>
                <c:pt idx="2133">
                  <c:v>10:18:45</c:v>
                </c:pt>
                <c:pt idx="2134">
                  <c:v>10:18:46</c:v>
                </c:pt>
                <c:pt idx="2135">
                  <c:v>10:18:46</c:v>
                </c:pt>
                <c:pt idx="2136">
                  <c:v>10:18:46</c:v>
                </c:pt>
                <c:pt idx="2137">
                  <c:v>10:18:47</c:v>
                </c:pt>
                <c:pt idx="2138">
                  <c:v>10:18:47</c:v>
                </c:pt>
                <c:pt idx="2139">
                  <c:v>10:18:48</c:v>
                </c:pt>
                <c:pt idx="2140">
                  <c:v>10:18:48</c:v>
                </c:pt>
                <c:pt idx="2141">
                  <c:v>10:18:48</c:v>
                </c:pt>
                <c:pt idx="2142">
                  <c:v>10:18:49</c:v>
                </c:pt>
                <c:pt idx="2143">
                  <c:v>10:18:55</c:v>
                </c:pt>
                <c:pt idx="2144">
                  <c:v>10:18:56</c:v>
                </c:pt>
                <c:pt idx="2145">
                  <c:v>10:18:56</c:v>
                </c:pt>
                <c:pt idx="2146">
                  <c:v>10:18:56</c:v>
                </c:pt>
                <c:pt idx="2147">
                  <c:v>10:18:57</c:v>
                </c:pt>
                <c:pt idx="2148">
                  <c:v>10:18:57</c:v>
                </c:pt>
                <c:pt idx="2149">
                  <c:v>10:18:57</c:v>
                </c:pt>
                <c:pt idx="2150">
                  <c:v>10:18:58</c:v>
                </c:pt>
                <c:pt idx="2151">
                  <c:v>10:18:58</c:v>
                </c:pt>
                <c:pt idx="2152">
                  <c:v>10:18:58</c:v>
                </c:pt>
                <c:pt idx="2153">
                  <c:v>10:18:59</c:v>
                </c:pt>
                <c:pt idx="2154">
                  <c:v>10:18:59</c:v>
                </c:pt>
                <c:pt idx="2155">
                  <c:v>10:19:05</c:v>
                </c:pt>
                <c:pt idx="2156">
                  <c:v>10:19:06</c:v>
                </c:pt>
                <c:pt idx="2157">
                  <c:v>10:19:06</c:v>
                </c:pt>
                <c:pt idx="2158">
                  <c:v>10:19:06</c:v>
                </c:pt>
                <c:pt idx="2159">
                  <c:v>10:19:07</c:v>
                </c:pt>
                <c:pt idx="2160">
                  <c:v>10:19:07</c:v>
                </c:pt>
                <c:pt idx="2161">
                  <c:v>10:19:08</c:v>
                </c:pt>
                <c:pt idx="2162">
                  <c:v>10:19:08</c:v>
                </c:pt>
                <c:pt idx="2163">
                  <c:v>10:19:08</c:v>
                </c:pt>
                <c:pt idx="2164">
                  <c:v>10:19:09</c:v>
                </c:pt>
                <c:pt idx="2165">
                  <c:v>10:19:09</c:v>
                </c:pt>
                <c:pt idx="2166">
                  <c:v>10:19:15</c:v>
                </c:pt>
                <c:pt idx="2167">
                  <c:v>10:19:15</c:v>
                </c:pt>
                <c:pt idx="2168">
                  <c:v>10:19:16</c:v>
                </c:pt>
                <c:pt idx="2169">
                  <c:v>10:19:16</c:v>
                </c:pt>
                <c:pt idx="2170">
                  <c:v>10:19:16</c:v>
                </c:pt>
                <c:pt idx="2171">
                  <c:v>10:19:17</c:v>
                </c:pt>
                <c:pt idx="2172">
                  <c:v>10:19:17</c:v>
                </c:pt>
                <c:pt idx="2173">
                  <c:v>10:19:18</c:v>
                </c:pt>
                <c:pt idx="2174">
                  <c:v>10:19:18</c:v>
                </c:pt>
                <c:pt idx="2175">
                  <c:v>10:19:18</c:v>
                </c:pt>
                <c:pt idx="2176">
                  <c:v>10:19:19</c:v>
                </c:pt>
                <c:pt idx="2177">
                  <c:v>10:19:19</c:v>
                </c:pt>
                <c:pt idx="2178">
                  <c:v>10:19:25</c:v>
                </c:pt>
                <c:pt idx="2179">
                  <c:v>10:19:26</c:v>
                </c:pt>
                <c:pt idx="2180">
                  <c:v>10:19:26</c:v>
                </c:pt>
                <c:pt idx="2181">
                  <c:v>10:19:26</c:v>
                </c:pt>
                <c:pt idx="2182">
                  <c:v>10:19:27</c:v>
                </c:pt>
                <c:pt idx="2183">
                  <c:v>10:19:27</c:v>
                </c:pt>
                <c:pt idx="2184">
                  <c:v>10:19:28</c:v>
                </c:pt>
                <c:pt idx="2185">
                  <c:v>10:19:28</c:v>
                </c:pt>
                <c:pt idx="2186">
                  <c:v>10:19:28</c:v>
                </c:pt>
                <c:pt idx="2187">
                  <c:v>10:19:29</c:v>
                </c:pt>
                <c:pt idx="2188">
                  <c:v>10:19:29</c:v>
                </c:pt>
                <c:pt idx="2189">
                  <c:v>10:19:30</c:v>
                </c:pt>
                <c:pt idx="2190">
                  <c:v>10:19:35</c:v>
                </c:pt>
                <c:pt idx="2191">
                  <c:v>10:19:36</c:v>
                </c:pt>
                <c:pt idx="2192">
                  <c:v>10:19:36</c:v>
                </c:pt>
                <c:pt idx="2193">
                  <c:v>10:19:36</c:v>
                </c:pt>
                <c:pt idx="2194">
                  <c:v>10:19:37</c:v>
                </c:pt>
                <c:pt idx="2195">
                  <c:v>10:19:37</c:v>
                </c:pt>
                <c:pt idx="2196">
                  <c:v>10:19:38</c:v>
                </c:pt>
                <c:pt idx="2197">
                  <c:v>10:19:38</c:v>
                </c:pt>
                <c:pt idx="2198">
                  <c:v>10:19:38</c:v>
                </c:pt>
                <c:pt idx="2199">
                  <c:v>10:19:39</c:v>
                </c:pt>
                <c:pt idx="2200">
                  <c:v>10:19:39</c:v>
                </c:pt>
                <c:pt idx="2201">
                  <c:v>10:19:45</c:v>
                </c:pt>
                <c:pt idx="2202">
                  <c:v>10:19:46</c:v>
                </c:pt>
                <c:pt idx="2203">
                  <c:v>10:19:46</c:v>
                </c:pt>
                <c:pt idx="2204">
                  <c:v>10:19:46</c:v>
                </c:pt>
                <c:pt idx="2205">
                  <c:v>10:19:47</c:v>
                </c:pt>
                <c:pt idx="2206">
                  <c:v>10:19:47</c:v>
                </c:pt>
                <c:pt idx="2207">
                  <c:v>10:19:48</c:v>
                </c:pt>
                <c:pt idx="2208">
                  <c:v>10:19:48</c:v>
                </c:pt>
                <c:pt idx="2209">
                  <c:v>10:19:48</c:v>
                </c:pt>
                <c:pt idx="2210">
                  <c:v>10:19:49</c:v>
                </c:pt>
                <c:pt idx="2211">
                  <c:v>10:19:49</c:v>
                </c:pt>
                <c:pt idx="2212">
                  <c:v>10:19:49</c:v>
                </c:pt>
                <c:pt idx="2213">
                  <c:v>10:19:55</c:v>
                </c:pt>
                <c:pt idx="2214">
                  <c:v>10:19:56</c:v>
                </c:pt>
                <c:pt idx="2215">
                  <c:v>10:19:56</c:v>
                </c:pt>
                <c:pt idx="2216">
                  <c:v>10:19:56</c:v>
                </c:pt>
                <c:pt idx="2217">
                  <c:v>10:19:57</c:v>
                </c:pt>
                <c:pt idx="2218">
                  <c:v>10:19:57</c:v>
                </c:pt>
                <c:pt idx="2219">
                  <c:v>10:19:58</c:v>
                </c:pt>
                <c:pt idx="2220">
                  <c:v>10:19:58</c:v>
                </c:pt>
                <c:pt idx="2221">
                  <c:v>10:19:58</c:v>
                </c:pt>
                <c:pt idx="2222">
                  <c:v>10:19:59</c:v>
                </c:pt>
                <c:pt idx="2223">
                  <c:v>10:19:59</c:v>
                </c:pt>
                <c:pt idx="2224">
                  <c:v>10:20:05</c:v>
                </c:pt>
                <c:pt idx="2225">
                  <c:v>10:20:06</c:v>
                </c:pt>
                <c:pt idx="2226">
                  <c:v>10:20:06</c:v>
                </c:pt>
                <c:pt idx="2227">
                  <c:v>10:20:06</c:v>
                </c:pt>
                <c:pt idx="2228">
                  <c:v>10:20:07</c:v>
                </c:pt>
                <c:pt idx="2229">
                  <c:v>10:20:07</c:v>
                </c:pt>
                <c:pt idx="2230">
                  <c:v>10:20:08</c:v>
                </c:pt>
                <c:pt idx="2231">
                  <c:v>10:20:08</c:v>
                </c:pt>
                <c:pt idx="2232">
                  <c:v>10:20:08</c:v>
                </c:pt>
                <c:pt idx="2233">
                  <c:v>10:20:09</c:v>
                </c:pt>
                <c:pt idx="2234">
                  <c:v>10:20:09</c:v>
                </c:pt>
                <c:pt idx="2235">
                  <c:v>10:20:14</c:v>
                </c:pt>
                <c:pt idx="2236">
                  <c:v>10:20:15</c:v>
                </c:pt>
                <c:pt idx="2237">
                  <c:v>10:20:16</c:v>
                </c:pt>
                <c:pt idx="2238">
                  <c:v>10:20:16</c:v>
                </c:pt>
                <c:pt idx="2239">
                  <c:v>10:20:16</c:v>
                </c:pt>
                <c:pt idx="2240">
                  <c:v>10:20:17</c:v>
                </c:pt>
                <c:pt idx="2241">
                  <c:v>10:20:17</c:v>
                </c:pt>
                <c:pt idx="2242">
                  <c:v>10:20:18</c:v>
                </c:pt>
                <c:pt idx="2243">
                  <c:v>10:20:18</c:v>
                </c:pt>
                <c:pt idx="2244">
                  <c:v>10:20:18</c:v>
                </c:pt>
                <c:pt idx="2245">
                  <c:v>10:20:19</c:v>
                </c:pt>
                <c:pt idx="2246">
                  <c:v>10:20:19</c:v>
                </c:pt>
                <c:pt idx="2247">
                  <c:v>10:20:25</c:v>
                </c:pt>
                <c:pt idx="2248">
                  <c:v>10:20:25</c:v>
                </c:pt>
                <c:pt idx="2249">
                  <c:v>10:20:26</c:v>
                </c:pt>
                <c:pt idx="2250">
                  <c:v>10:20:26</c:v>
                </c:pt>
                <c:pt idx="2251">
                  <c:v>10:20:26</c:v>
                </c:pt>
                <c:pt idx="2252">
                  <c:v>10:20:27</c:v>
                </c:pt>
                <c:pt idx="2253">
                  <c:v>10:20:27</c:v>
                </c:pt>
                <c:pt idx="2254">
                  <c:v>10:20:28</c:v>
                </c:pt>
                <c:pt idx="2255">
                  <c:v>10:20:28</c:v>
                </c:pt>
                <c:pt idx="2256">
                  <c:v>10:20:28</c:v>
                </c:pt>
                <c:pt idx="2257">
                  <c:v>10:20:29</c:v>
                </c:pt>
                <c:pt idx="2258">
                  <c:v>10:20:35</c:v>
                </c:pt>
                <c:pt idx="2259">
                  <c:v>10:20:36</c:v>
                </c:pt>
                <c:pt idx="2260">
                  <c:v>10:20:36</c:v>
                </c:pt>
                <c:pt idx="2261">
                  <c:v>10:20:36</c:v>
                </c:pt>
                <c:pt idx="2262">
                  <c:v>10:20:37</c:v>
                </c:pt>
                <c:pt idx="2263">
                  <c:v>10:20:37</c:v>
                </c:pt>
                <c:pt idx="2264">
                  <c:v>10:20:38</c:v>
                </c:pt>
                <c:pt idx="2265">
                  <c:v>10:20:38</c:v>
                </c:pt>
                <c:pt idx="2266">
                  <c:v>10:20:38</c:v>
                </c:pt>
                <c:pt idx="2267">
                  <c:v>10:20:39</c:v>
                </c:pt>
                <c:pt idx="2268">
                  <c:v>10:20:39</c:v>
                </c:pt>
                <c:pt idx="2269">
                  <c:v>10:20:44</c:v>
                </c:pt>
                <c:pt idx="2270">
                  <c:v>10:20:45</c:v>
                </c:pt>
                <c:pt idx="2271">
                  <c:v>10:20:45</c:v>
                </c:pt>
                <c:pt idx="2272">
                  <c:v>10:20:46</c:v>
                </c:pt>
                <c:pt idx="2273">
                  <c:v>10:20:46</c:v>
                </c:pt>
                <c:pt idx="2274">
                  <c:v>10:20:46</c:v>
                </c:pt>
                <c:pt idx="2275">
                  <c:v>10:20:47</c:v>
                </c:pt>
                <c:pt idx="2276">
                  <c:v>10:20:47</c:v>
                </c:pt>
                <c:pt idx="2277">
                  <c:v>10:20:48</c:v>
                </c:pt>
                <c:pt idx="2278">
                  <c:v>10:20:48</c:v>
                </c:pt>
                <c:pt idx="2279">
                  <c:v>10:20:48</c:v>
                </c:pt>
                <c:pt idx="2280">
                  <c:v>10:20:49</c:v>
                </c:pt>
                <c:pt idx="2281">
                  <c:v>10:20:55</c:v>
                </c:pt>
                <c:pt idx="2282">
                  <c:v>10:20:56</c:v>
                </c:pt>
                <c:pt idx="2283">
                  <c:v>10:20:56</c:v>
                </c:pt>
                <c:pt idx="2284">
                  <c:v>10:20:56</c:v>
                </c:pt>
                <c:pt idx="2285">
                  <c:v>10:20:57</c:v>
                </c:pt>
                <c:pt idx="2286">
                  <c:v>10:20:57</c:v>
                </c:pt>
                <c:pt idx="2287">
                  <c:v>10:20:58</c:v>
                </c:pt>
                <c:pt idx="2288">
                  <c:v>10:20:58</c:v>
                </c:pt>
                <c:pt idx="2289">
                  <c:v>10:20:58</c:v>
                </c:pt>
                <c:pt idx="2290">
                  <c:v>10:20:59</c:v>
                </c:pt>
                <c:pt idx="2291">
                  <c:v>10:20:59</c:v>
                </c:pt>
                <c:pt idx="2292">
                  <c:v>10:21:05</c:v>
                </c:pt>
                <c:pt idx="2293">
                  <c:v>10:21:06</c:v>
                </c:pt>
                <c:pt idx="2294">
                  <c:v>10:21:06</c:v>
                </c:pt>
                <c:pt idx="2295">
                  <c:v>10:21:06</c:v>
                </c:pt>
                <c:pt idx="2296">
                  <c:v>10:21:07</c:v>
                </c:pt>
                <c:pt idx="2297">
                  <c:v>10:21:07</c:v>
                </c:pt>
                <c:pt idx="2298">
                  <c:v>10:21:08</c:v>
                </c:pt>
                <c:pt idx="2299">
                  <c:v>10:21:08</c:v>
                </c:pt>
                <c:pt idx="2300">
                  <c:v>10:21:08</c:v>
                </c:pt>
                <c:pt idx="2301">
                  <c:v>10:21:09</c:v>
                </c:pt>
                <c:pt idx="2302">
                  <c:v>10:21:09</c:v>
                </c:pt>
                <c:pt idx="2303">
                  <c:v>10:21:15</c:v>
                </c:pt>
                <c:pt idx="2304">
                  <c:v>10:21:16</c:v>
                </c:pt>
                <c:pt idx="2305">
                  <c:v>10:21:16</c:v>
                </c:pt>
                <c:pt idx="2306">
                  <c:v>10:21:16</c:v>
                </c:pt>
                <c:pt idx="2307">
                  <c:v>10:21:17</c:v>
                </c:pt>
                <c:pt idx="2308">
                  <c:v>10:21:17</c:v>
                </c:pt>
                <c:pt idx="2309">
                  <c:v>10:21:18</c:v>
                </c:pt>
                <c:pt idx="2310">
                  <c:v>10:21:18</c:v>
                </c:pt>
                <c:pt idx="2311">
                  <c:v>10:21:18</c:v>
                </c:pt>
                <c:pt idx="2312">
                  <c:v>10:21:19</c:v>
                </c:pt>
                <c:pt idx="2313">
                  <c:v>10:21:19</c:v>
                </c:pt>
                <c:pt idx="2314">
                  <c:v>10:21:20</c:v>
                </c:pt>
                <c:pt idx="2315">
                  <c:v>10:21:25</c:v>
                </c:pt>
                <c:pt idx="2316">
                  <c:v>10:21:26</c:v>
                </c:pt>
                <c:pt idx="2317">
                  <c:v>10:21:26</c:v>
                </c:pt>
                <c:pt idx="2318">
                  <c:v>10:21:26</c:v>
                </c:pt>
                <c:pt idx="2319">
                  <c:v>10:21:27</c:v>
                </c:pt>
                <c:pt idx="2320">
                  <c:v>10:21:27</c:v>
                </c:pt>
                <c:pt idx="2321">
                  <c:v>10:21:28</c:v>
                </c:pt>
                <c:pt idx="2322">
                  <c:v>10:21:28</c:v>
                </c:pt>
                <c:pt idx="2323">
                  <c:v>10:21:28</c:v>
                </c:pt>
                <c:pt idx="2324">
                  <c:v>10:21:29</c:v>
                </c:pt>
                <c:pt idx="2325">
                  <c:v>10:21:29</c:v>
                </c:pt>
                <c:pt idx="2326">
                  <c:v>10:21:35</c:v>
                </c:pt>
                <c:pt idx="2327">
                  <c:v>10:21:36</c:v>
                </c:pt>
                <c:pt idx="2328">
                  <c:v>10:21:36</c:v>
                </c:pt>
                <c:pt idx="2329">
                  <c:v>10:21:36</c:v>
                </c:pt>
                <c:pt idx="2330">
                  <c:v>10:21:37</c:v>
                </c:pt>
                <c:pt idx="2331">
                  <c:v>10:21:37</c:v>
                </c:pt>
                <c:pt idx="2332">
                  <c:v>10:21:38</c:v>
                </c:pt>
                <c:pt idx="2333">
                  <c:v>10:21:38</c:v>
                </c:pt>
                <c:pt idx="2334">
                  <c:v>10:21:38</c:v>
                </c:pt>
                <c:pt idx="2335">
                  <c:v>10:21:39</c:v>
                </c:pt>
                <c:pt idx="2336">
                  <c:v>10:21:39</c:v>
                </c:pt>
                <c:pt idx="2337">
                  <c:v>10:21:45</c:v>
                </c:pt>
                <c:pt idx="2338">
                  <c:v>10:21:46</c:v>
                </c:pt>
                <c:pt idx="2339">
                  <c:v>10:21:46</c:v>
                </c:pt>
                <c:pt idx="2340">
                  <c:v>10:21:46</c:v>
                </c:pt>
                <c:pt idx="2341">
                  <c:v>10:21:47</c:v>
                </c:pt>
                <c:pt idx="2342">
                  <c:v>10:21:47</c:v>
                </c:pt>
                <c:pt idx="2343">
                  <c:v>10:21:48</c:v>
                </c:pt>
                <c:pt idx="2344">
                  <c:v>10:21:48</c:v>
                </c:pt>
                <c:pt idx="2345">
                  <c:v>10:21:48</c:v>
                </c:pt>
                <c:pt idx="2346">
                  <c:v>10:21:49</c:v>
                </c:pt>
                <c:pt idx="2347">
                  <c:v>10:21:49</c:v>
                </c:pt>
                <c:pt idx="2348">
                  <c:v>10:21:54</c:v>
                </c:pt>
                <c:pt idx="2349">
                  <c:v>10:21:55</c:v>
                </c:pt>
                <c:pt idx="2350">
                  <c:v>10:21:56</c:v>
                </c:pt>
                <c:pt idx="2351">
                  <c:v>10:21:56</c:v>
                </c:pt>
                <c:pt idx="2352">
                  <c:v>10:21:56</c:v>
                </c:pt>
                <c:pt idx="2353">
                  <c:v>10:21:57</c:v>
                </c:pt>
                <c:pt idx="2354">
                  <c:v>10:21:57</c:v>
                </c:pt>
                <c:pt idx="2355">
                  <c:v>10:21:58</c:v>
                </c:pt>
                <c:pt idx="2356">
                  <c:v>10:21:58</c:v>
                </c:pt>
                <c:pt idx="2357">
                  <c:v>10:21:58</c:v>
                </c:pt>
                <c:pt idx="2358">
                  <c:v>10:21:59</c:v>
                </c:pt>
                <c:pt idx="2359">
                  <c:v>10:21:59</c:v>
                </c:pt>
                <c:pt idx="2360">
                  <c:v>10:22:05</c:v>
                </c:pt>
                <c:pt idx="2361">
                  <c:v>10:22:06</c:v>
                </c:pt>
                <c:pt idx="2362">
                  <c:v>10:22:06</c:v>
                </c:pt>
                <c:pt idx="2363">
                  <c:v>10:22:06</c:v>
                </c:pt>
                <c:pt idx="2364">
                  <c:v>10:22:07</c:v>
                </c:pt>
                <c:pt idx="2365">
                  <c:v>10:22:07</c:v>
                </c:pt>
                <c:pt idx="2366">
                  <c:v>10:22:08</c:v>
                </c:pt>
                <c:pt idx="2367">
                  <c:v>10:22:08</c:v>
                </c:pt>
                <c:pt idx="2368">
                  <c:v>10:22:08</c:v>
                </c:pt>
                <c:pt idx="2369">
                  <c:v>10:22:09</c:v>
                </c:pt>
                <c:pt idx="2370">
                  <c:v>10:22:09</c:v>
                </c:pt>
                <c:pt idx="2371">
                  <c:v>10:22:15</c:v>
                </c:pt>
                <c:pt idx="2372">
                  <c:v>10:22:16</c:v>
                </c:pt>
                <c:pt idx="2373">
                  <c:v>10:22:16</c:v>
                </c:pt>
                <c:pt idx="2374">
                  <c:v>10:22:16</c:v>
                </c:pt>
                <c:pt idx="2375">
                  <c:v>10:22:17</c:v>
                </c:pt>
                <c:pt idx="2376">
                  <c:v>10:22:17</c:v>
                </c:pt>
                <c:pt idx="2377">
                  <c:v>10:22:18</c:v>
                </c:pt>
                <c:pt idx="2378">
                  <c:v>10:22:18</c:v>
                </c:pt>
                <c:pt idx="2379">
                  <c:v>10:22:18</c:v>
                </c:pt>
                <c:pt idx="2380">
                  <c:v>10:22:19</c:v>
                </c:pt>
                <c:pt idx="2381">
                  <c:v>10:22:19</c:v>
                </c:pt>
                <c:pt idx="2382">
                  <c:v>10:22:25</c:v>
                </c:pt>
                <c:pt idx="2383">
                  <c:v>10:22:26</c:v>
                </c:pt>
                <c:pt idx="2384">
                  <c:v>10:22:26</c:v>
                </c:pt>
                <c:pt idx="2385">
                  <c:v>10:22:26</c:v>
                </c:pt>
                <c:pt idx="2386">
                  <c:v>10:22:27</c:v>
                </c:pt>
                <c:pt idx="2387">
                  <c:v>10:22:27</c:v>
                </c:pt>
                <c:pt idx="2388">
                  <c:v>10:22:28</c:v>
                </c:pt>
                <c:pt idx="2389">
                  <c:v>10:22:28</c:v>
                </c:pt>
                <c:pt idx="2390">
                  <c:v>10:22:28</c:v>
                </c:pt>
                <c:pt idx="2391">
                  <c:v>10:22:29</c:v>
                </c:pt>
                <c:pt idx="2392">
                  <c:v>10:22:29</c:v>
                </c:pt>
                <c:pt idx="2393">
                  <c:v>10:22:35</c:v>
                </c:pt>
                <c:pt idx="2394">
                  <c:v>10:22:35</c:v>
                </c:pt>
                <c:pt idx="2395">
                  <c:v>10:22:36</c:v>
                </c:pt>
                <c:pt idx="2396">
                  <c:v>10:22:36</c:v>
                </c:pt>
                <c:pt idx="2397">
                  <c:v>10:22:36</c:v>
                </c:pt>
                <c:pt idx="2398">
                  <c:v>10:22:37</c:v>
                </c:pt>
                <c:pt idx="2399">
                  <c:v>10:22:37</c:v>
                </c:pt>
                <c:pt idx="2400">
                  <c:v>10:22:38</c:v>
                </c:pt>
                <c:pt idx="2401">
                  <c:v>10:22:38</c:v>
                </c:pt>
                <c:pt idx="2402">
                  <c:v>10:22:38</c:v>
                </c:pt>
                <c:pt idx="2403">
                  <c:v>10:22:39</c:v>
                </c:pt>
                <c:pt idx="2404">
                  <c:v>10:22:39</c:v>
                </c:pt>
                <c:pt idx="2405">
                  <c:v>10:22:45</c:v>
                </c:pt>
                <c:pt idx="2406">
                  <c:v>10:22:46</c:v>
                </c:pt>
                <c:pt idx="2407">
                  <c:v>10:22:46</c:v>
                </c:pt>
                <c:pt idx="2408">
                  <c:v>10:22:46</c:v>
                </c:pt>
                <c:pt idx="2409">
                  <c:v>10:22:47</c:v>
                </c:pt>
                <c:pt idx="2410">
                  <c:v>10:22:47</c:v>
                </c:pt>
                <c:pt idx="2411">
                  <c:v>10:22:48</c:v>
                </c:pt>
                <c:pt idx="2412">
                  <c:v>10:22:48</c:v>
                </c:pt>
                <c:pt idx="2413">
                  <c:v>10:22:48</c:v>
                </c:pt>
                <c:pt idx="2414">
                  <c:v>10:22:49</c:v>
                </c:pt>
                <c:pt idx="2415">
                  <c:v>10:22:49</c:v>
                </c:pt>
                <c:pt idx="2416">
                  <c:v>10:22:55</c:v>
                </c:pt>
                <c:pt idx="2417">
                  <c:v>10:22:56</c:v>
                </c:pt>
                <c:pt idx="2418">
                  <c:v>10:22:56</c:v>
                </c:pt>
                <c:pt idx="2419">
                  <c:v>10:22:56</c:v>
                </c:pt>
                <c:pt idx="2420">
                  <c:v>10:22:57</c:v>
                </c:pt>
                <c:pt idx="2421">
                  <c:v>10:22:57</c:v>
                </c:pt>
                <c:pt idx="2422">
                  <c:v>10:22:58</c:v>
                </c:pt>
                <c:pt idx="2423">
                  <c:v>10:22:58</c:v>
                </c:pt>
                <c:pt idx="2424">
                  <c:v>10:22:58</c:v>
                </c:pt>
                <c:pt idx="2425">
                  <c:v>10:22:59</c:v>
                </c:pt>
                <c:pt idx="2426">
                  <c:v>10:22:59</c:v>
                </c:pt>
                <c:pt idx="2427">
                  <c:v>10:23:05</c:v>
                </c:pt>
                <c:pt idx="2428">
                  <c:v>10:23:06</c:v>
                </c:pt>
                <c:pt idx="2429">
                  <c:v>10:23:06</c:v>
                </c:pt>
                <c:pt idx="2430">
                  <c:v>10:23:06</c:v>
                </c:pt>
                <c:pt idx="2431">
                  <c:v>10:23:07</c:v>
                </c:pt>
                <c:pt idx="2432">
                  <c:v>10:23:07</c:v>
                </c:pt>
                <c:pt idx="2433">
                  <c:v>10:23:08</c:v>
                </c:pt>
                <c:pt idx="2434">
                  <c:v>10:23:08</c:v>
                </c:pt>
                <c:pt idx="2435">
                  <c:v>10:23:08</c:v>
                </c:pt>
                <c:pt idx="2436">
                  <c:v>10:23:09</c:v>
                </c:pt>
                <c:pt idx="2437">
                  <c:v>10:23:09</c:v>
                </c:pt>
                <c:pt idx="2438">
                  <c:v>10:23:15</c:v>
                </c:pt>
                <c:pt idx="2439">
                  <c:v>10:23:16</c:v>
                </c:pt>
                <c:pt idx="2440">
                  <c:v>10:23:16</c:v>
                </c:pt>
                <c:pt idx="2441">
                  <c:v>10:23:16</c:v>
                </c:pt>
                <c:pt idx="2442">
                  <c:v>10:23:17</c:v>
                </c:pt>
                <c:pt idx="2443">
                  <c:v>10:23:17</c:v>
                </c:pt>
                <c:pt idx="2444">
                  <c:v>10:23:18</c:v>
                </c:pt>
                <c:pt idx="2445">
                  <c:v>10:23:18</c:v>
                </c:pt>
                <c:pt idx="2446">
                  <c:v>10:23:18</c:v>
                </c:pt>
                <c:pt idx="2447">
                  <c:v>10:23:19</c:v>
                </c:pt>
                <c:pt idx="2448">
                  <c:v>10:23:19</c:v>
                </c:pt>
                <c:pt idx="2449">
                  <c:v>10:23:25</c:v>
                </c:pt>
                <c:pt idx="2450">
                  <c:v>10:23:26</c:v>
                </c:pt>
                <c:pt idx="2451">
                  <c:v>10:23:26</c:v>
                </c:pt>
                <c:pt idx="2452">
                  <c:v>10:23:26</c:v>
                </c:pt>
                <c:pt idx="2453">
                  <c:v>10:23:27</c:v>
                </c:pt>
                <c:pt idx="2454">
                  <c:v>10:23:27</c:v>
                </c:pt>
                <c:pt idx="2455">
                  <c:v>10:23:28</c:v>
                </c:pt>
                <c:pt idx="2456">
                  <c:v>10:23:28</c:v>
                </c:pt>
                <c:pt idx="2457">
                  <c:v>10:23:28</c:v>
                </c:pt>
                <c:pt idx="2458">
                  <c:v>10:23:29</c:v>
                </c:pt>
                <c:pt idx="2459">
                  <c:v>10:23:29</c:v>
                </c:pt>
                <c:pt idx="2460">
                  <c:v>10:23:31</c:v>
                </c:pt>
                <c:pt idx="2461">
                  <c:v>10:23:35</c:v>
                </c:pt>
                <c:pt idx="2462">
                  <c:v>10:23:36</c:v>
                </c:pt>
                <c:pt idx="2463">
                  <c:v>10:23:36</c:v>
                </c:pt>
                <c:pt idx="2464">
                  <c:v>10:23:36</c:v>
                </c:pt>
                <c:pt idx="2465">
                  <c:v>10:23:37</c:v>
                </c:pt>
                <c:pt idx="2466">
                  <c:v>10:23:37</c:v>
                </c:pt>
                <c:pt idx="2467">
                  <c:v>10:23:38</c:v>
                </c:pt>
                <c:pt idx="2468">
                  <c:v>10:23:38</c:v>
                </c:pt>
                <c:pt idx="2469">
                  <c:v>10:23:38</c:v>
                </c:pt>
                <c:pt idx="2470">
                  <c:v>10:23:39</c:v>
                </c:pt>
                <c:pt idx="2471">
                  <c:v>10:23:39</c:v>
                </c:pt>
                <c:pt idx="2472">
                  <c:v>10:23:45</c:v>
                </c:pt>
                <c:pt idx="2473">
                  <c:v>10:23:46</c:v>
                </c:pt>
                <c:pt idx="2474">
                  <c:v>10:23:46</c:v>
                </c:pt>
                <c:pt idx="2475">
                  <c:v>10:23:46</c:v>
                </c:pt>
                <c:pt idx="2476">
                  <c:v>10:23:47</c:v>
                </c:pt>
                <c:pt idx="2477">
                  <c:v>10:23:47</c:v>
                </c:pt>
                <c:pt idx="2478">
                  <c:v>10:23:48</c:v>
                </c:pt>
                <c:pt idx="2479">
                  <c:v>10:23:48</c:v>
                </c:pt>
                <c:pt idx="2480">
                  <c:v>10:23:48</c:v>
                </c:pt>
                <c:pt idx="2481">
                  <c:v>10:23:49</c:v>
                </c:pt>
                <c:pt idx="2482">
                  <c:v>10:23:49</c:v>
                </c:pt>
                <c:pt idx="2483">
                  <c:v>10:23:55</c:v>
                </c:pt>
                <c:pt idx="2484">
                  <c:v>10:23:55</c:v>
                </c:pt>
                <c:pt idx="2485">
                  <c:v>10:23:56</c:v>
                </c:pt>
                <c:pt idx="2486">
                  <c:v>10:23:56</c:v>
                </c:pt>
                <c:pt idx="2487">
                  <c:v>10:23:56</c:v>
                </c:pt>
                <c:pt idx="2488">
                  <c:v>10:23:57</c:v>
                </c:pt>
                <c:pt idx="2489">
                  <c:v>10:23:57</c:v>
                </c:pt>
                <c:pt idx="2490">
                  <c:v>10:23:58</c:v>
                </c:pt>
                <c:pt idx="2491">
                  <c:v>10:23:58</c:v>
                </c:pt>
                <c:pt idx="2492">
                  <c:v>10:23:58</c:v>
                </c:pt>
                <c:pt idx="2493">
                  <c:v>10:23:59</c:v>
                </c:pt>
                <c:pt idx="2494">
                  <c:v>10:24:05</c:v>
                </c:pt>
                <c:pt idx="2495">
                  <c:v>10:24:06</c:v>
                </c:pt>
                <c:pt idx="2496">
                  <c:v>10:24:06</c:v>
                </c:pt>
                <c:pt idx="2497">
                  <c:v>10:24:06</c:v>
                </c:pt>
                <c:pt idx="2498">
                  <c:v>10:24:07</c:v>
                </c:pt>
                <c:pt idx="2499">
                  <c:v>10:24:07</c:v>
                </c:pt>
                <c:pt idx="2500">
                  <c:v>10:24:08</c:v>
                </c:pt>
                <c:pt idx="2501">
                  <c:v>10:24:08</c:v>
                </c:pt>
                <c:pt idx="2502">
                  <c:v>10:24:08</c:v>
                </c:pt>
                <c:pt idx="2503">
                  <c:v>10:24:09</c:v>
                </c:pt>
                <c:pt idx="2504">
                  <c:v>10:24:09</c:v>
                </c:pt>
                <c:pt idx="2505">
                  <c:v>10:24:15</c:v>
                </c:pt>
                <c:pt idx="2506">
                  <c:v>10:24:16</c:v>
                </c:pt>
                <c:pt idx="2507">
                  <c:v>10:24:16</c:v>
                </c:pt>
                <c:pt idx="2508">
                  <c:v>10:24:16</c:v>
                </c:pt>
                <c:pt idx="2509">
                  <c:v>10:24:17</c:v>
                </c:pt>
                <c:pt idx="2510">
                  <c:v>10:24:17</c:v>
                </c:pt>
                <c:pt idx="2511">
                  <c:v>10:24:18</c:v>
                </c:pt>
                <c:pt idx="2512">
                  <c:v>10:24:18</c:v>
                </c:pt>
                <c:pt idx="2513">
                  <c:v>10:24:18</c:v>
                </c:pt>
                <c:pt idx="2514">
                  <c:v>10:24:19</c:v>
                </c:pt>
                <c:pt idx="2515">
                  <c:v>10:24:19</c:v>
                </c:pt>
                <c:pt idx="2516">
                  <c:v>10:24:25</c:v>
                </c:pt>
                <c:pt idx="2517">
                  <c:v>10:24:26</c:v>
                </c:pt>
                <c:pt idx="2518">
                  <c:v>10:24:26</c:v>
                </c:pt>
                <c:pt idx="2519">
                  <c:v>10:24:26</c:v>
                </c:pt>
                <c:pt idx="2520">
                  <c:v>10:24:27</c:v>
                </c:pt>
                <c:pt idx="2521">
                  <c:v>10:24:27</c:v>
                </c:pt>
                <c:pt idx="2522">
                  <c:v>10:24:28</c:v>
                </c:pt>
                <c:pt idx="2523">
                  <c:v>10:24:28</c:v>
                </c:pt>
                <c:pt idx="2524">
                  <c:v>10:24:28</c:v>
                </c:pt>
                <c:pt idx="2525">
                  <c:v>10:24:29</c:v>
                </c:pt>
                <c:pt idx="2526">
                  <c:v>10:24:29</c:v>
                </c:pt>
                <c:pt idx="2527">
                  <c:v>10:24:35</c:v>
                </c:pt>
                <c:pt idx="2528">
                  <c:v>10:24:35</c:v>
                </c:pt>
                <c:pt idx="2529">
                  <c:v>10:24:36</c:v>
                </c:pt>
                <c:pt idx="2530">
                  <c:v>10:24:36</c:v>
                </c:pt>
                <c:pt idx="2531">
                  <c:v>10:24:36</c:v>
                </c:pt>
                <c:pt idx="2532">
                  <c:v>10:24:37</c:v>
                </c:pt>
                <c:pt idx="2533">
                  <c:v>10:24:37</c:v>
                </c:pt>
                <c:pt idx="2534">
                  <c:v>10:24:38</c:v>
                </c:pt>
                <c:pt idx="2535">
                  <c:v>10:24:38</c:v>
                </c:pt>
                <c:pt idx="2536">
                  <c:v>10:24:38</c:v>
                </c:pt>
                <c:pt idx="2537">
                  <c:v>10:24:39</c:v>
                </c:pt>
                <c:pt idx="2538">
                  <c:v>10:24:45</c:v>
                </c:pt>
                <c:pt idx="2539">
                  <c:v>10:24:46</c:v>
                </c:pt>
                <c:pt idx="2540">
                  <c:v>10:24:46</c:v>
                </c:pt>
                <c:pt idx="2541">
                  <c:v>10:24:46</c:v>
                </c:pt>
                <c:pt idx="2542">
                  <c:v>10:24:47</c:v>
                </c:pt>
                <c:pt idx="2543">
                  <c:v>10:24:47</c:v>
                </c:pt>
                <c:pt idx="2544">
                  <c:v>10:24:47</c:v>
                </c:pt>
                <c:pt idx="2545">
                  <c:v>10:24:48</c:v>
                </c:pt>
                <c:pt idx="2546">
                  <c:v>10:24:48</c:v>
                </c:pt>
                <c:pt idx="2547">
                  <c:v>10:24:48</c:v>
                </c:pt>
                <c:pt idx="2548">
                  <c:v>10:24:49</c:v>
                </c:pt>
                <c:pt idx="2549">
                  <c:v>10:24:49</c:v>
                </c:pt>
                <c:pt idx="2550">
                  <c:v>10:24:55</c:v>
                </c:pt>
                <c:pt idx="2551">
                  <c:v>10:24:56</c:v>
                </c:pt>
                <c:pt idx="2552">
                  <c:v>10:24:56</c:v>
                </c:pt>
                <c:pt idx="2553">
                  <c:v>10:24:56</c:v>
                </c:pt>
                <c:pt idx="2554">
                  <c:v>10:24:57</c:v>
                </c:pt>
                <c:pt idx="2555">
                  <c:v>10:24:57</c:v>
                </c:pt>
                <c:pt idx="2556">
                  <c:v>10:24:58</c:v>
                </c:pt>
                <c:pt idx="2557">
                  <c:v>10:24:58</c:v>
                </c:pt>
                <c:pt idx="2558">
                  <c:v>10:24:58</c:v>
                </c:pt>
                <c:pt idx="2559">
                  <c:v>10:24:59</c:v>
                </c:pt>
                <c:pt idx="2560">
                  <c:v>10:24:59</c:v>
                </c:pt>
                <c:pt idx="2561">
                  <c:v>10:25:05</c:v>
                </c:pt>
                <c:pt idx="2562">
                  <c:v>10:25:05</c:v>
                </c:pt>
                <c:pt idx="2563">
                  <c:v>10:25:06</c:v>
                </c:pt>
                <c:pt idx="2564">
                  <c:v>10:25:06</c:v>
                </c:pt>
                <c:pt idx="2565">
                  <c:v>10:25:06</c:v>
                </c:pt>
                <c:pt idx="2566">
                  <c:v>10:25:07</c:v>
                </c:pt>
                <c:pt idx="2567">
                  <c:v>10:25:07</c:v>
                </c:pt>
                <c:pt idx="2568">
                  <c:v>10:25:08</c:v>
                </c:pt>
                <c:pt idx="2569">
                  <c:v>10:25:08</c:v>
                </c:pt>
                <c:pt idx="2570">
                  <c:v>10:25:08</c:v>
                </c:pt>
                <c:pt idx="2571">
                  <c:v>10:25:09</c:v>
                </c:pt>
                <c:pt idx="2572">
                  <c:v>10:25:15</c:v>
                </c:pt>
                <c:pt idx="2573">
                  <c:v>10:25:16</c:v>
                </c:pt>
                <c:pt idx="2574">
                  <c:v>10:25:16</c:v>
                </c:pt>
                <c:pt idx="2575">
                  <c:v>10:25:16</c:v>
                </c:pt>
                <c:pt idx="2576">
                  <c:v>10:25:17</c:v>
                </c:pt>
                <c:pt idx="2577">
                  <c:v>10:25:17</c:v>
                </c:pt>
                <c:pt idx="2578">
                  <c:v>10:25:18</c:v>
                </c:pt>
                <c:pt idx="2579">
                  <c:v>10:25:18</c:v>
                </c:pt>
                <c:pt idx="2580">
                  <c:v>10:25:18</c:v>
                </c:pt>
                <c:pt idx="2581">
                  <c:v>10:25:19</c:v>
                </c:pt>
                <c:pt idx="2582">
                  <c:v>10:25:19</c:v>
                </c:pt>
                <c:pt idx="2583">
                  <c:v>10:25:25</c:v>
                </c:pt>
                <c:pt idx="2584">
                  <c:v>10:25:26</c:v>
                </c:pt>
                <c:pt idx="2585">
                  <c:v>10:25:26</c:v>
                </c:pt>
                <c:pt idx="2586">
                  <c:v>10:25:26</c:v>
                </c:pt>
                <c:pt idx="2587">
                  <c:v>10:25:27</c:v>
                </c:pt>
                <c:pt idx="2588">
                  <c:v>10:25:27</c:v>
                </c:pt>
                <c:pt idx="2589">
                  <c:v>10:25:28</c:v>
                </c:pt>
                <c:pt idx="2590">
                  <c:v>10:25:28</c:v>
                </c:pt>
                <c:pt idx="2591">
                  <c:v>10:25:28</c:v>
                </c:pt>
                <c:pt idx="2592">
                  <c:v>10:25:29</c:v>
                </c:pt>
                <c:pt idx="2593">
                  <c:v>10:25:29</c:v>
                </c:pt>
                <c:pt idx="2594">
                  <c:v>10:25:35</c:v>
                </c:pt>
                <c:pt idx="2595">
                  <c:v>10:25:36</c:v>
                </c:pt>
                <c:pt idx="2596">
                  <c:v>10:25:36</c:v>
                </c:pt>
                <c:pt idx="2597">
                  <c:v>10:25:36</c:v>
                </c:pt>
                <c:pt idx="2598">
                  <c:v>10:25:37</c:v>
                </c:pt>
                <c:pt idx="2599">
                  <c:v>10:25:37</c:v>
                </c:pt>
                <c:pt idx="2600">
                  <c:v>10:25:38</c:v>
                </c:pt>
                <c:pt idx="2601">
                  <c:v>10:25:38</c:v>
                </c:pt>
                <c:pt idx="2602">
                  <c:v>10:25:38</c:v>
                </c:pt>
                <c:pt idx="2603">
                  <c:v>10:25:39</c:v>
                </c:pt>
                <c:pt idx="2604">
                  <c:v>10:25:39</c:v>
                </c:pt>
                <c:pt idx="2605">
                  <c:v>10:25:45</c:v>
                </c:pt>
                <c:pt idx="2606">
                  <c:v>10:25:46</c:v>
                </c:pt>
                <c:pt idx="2607">
                  <c:v>10:25:46</c:v>
                </c:pt>
                <c:pt idx="2608">
                  <c:v>10:25:46</c:v>
                </c:pt>
                <c:pt idx="2609">
                  <c:v>10:25:47</c:v>
                </c:pt>
                <c:pt idx="2610">
                  <c:v>10:25:47</c:v>
                </c:pt>
                <c:pt idx="2611">
                  <c:v>10:25:48</c:v>
                </c:pt>
                <c:pt idx="2612">
                  <c:v>10:25:48</c:v>
                </c:pt>
                <c:pt idx="2613">
                  <c:v>10:25:48</c:v>
                </c:pt>
                <c:pt idx="2614">
                  <c:v>10:25:49</c:v>
                </c:pt>
                <c:pt idx="2615">
                  <c:v>10:25:49</c:v>
                </c:pt>
                <c:pt idx="2616">
                  <c:v>10:25:55</c:v>
                </c:pt>
                <c:pt idx="2617">
                  <c:v>10:25:56</c:v>
                </c:pt>
                <c:pt idx="2618">
                  <c:v>10:25:56</c:v>
                </c:pt>
                <c:pt idx="2619">
                  <c:v>10:25:56</c:v>
                </c:pt>
                <c:pt idx="2620">
                  <c:v>10:25:57</c:v>
                </c:pt>
                <c:pt idx="2621">
                  <c:v>10:25:57</c:v>
                </c:pt>
                <c:pt idx="2622">
                  <c:v>10:25:58</c:v>
                </c:pt>
                <c:pt idx="2623">
                  <c:v>10:25:58</c:v>
                </c:pt>
                <c:pt idx="2624">
                  <c:v>10:25:58</c:v>
                </c:pt>
                <c:pt idx="2625">
                  <c:v>10:25:59</c:v>
                </c:pt>
                <c:pt idx="2626">
                  <c:v>10:25:59</c:v>
                </c:pt>
                <c:pt idx="2627">
                  <c:v>10:26:05</c:v>
                </c:pt>
                <c:pt idx="2628">
                  <c:v>10:26:06</c:v>
                </c:pt>
                <c:pt idx="2629">
                  <c:v>10:26:06</c:v>
                </c:pt>
                <c:pt idx="2630">
                  <c:v>10:26:06</c:v>
                </c:pt>
                <c:pt idx="2631">
                  <c:v>10:26:07</c:v>
                </c:pt>
                <c:pt idx="2632">
                  <c:v>10:26:07</c:v>
                </c:pt>
                <c:pt idx="2633">
                  <c:v>10:26:08</c:v>
                </c:pt>
                <c:pt idx="2634">
                  <c:v>10:26:08</c:v>
                </c:pt>
                <c:pt idx="2635">
                  <c:v>10:26:08</c:v>
                </c:pt>
                <c:pt idx="2636">
                  <c:v>10:26:09</c:v>
                </c:pt>
                <c:pt idx="2637">
                  <c:v>10:26:09</c:v>
                </c:pt>
                <c:pt idx="2638">
                  <c:v>10:26:15</c:v>
                </c:pt>
                <c:pt idx="2639">
                  <c:v>10:26:16</c:v>
                </c:pt>
                <c:pt idx="2640">
                  <c:v>10:26:16</c:v>
                </c:pt>
                <c:pt idx="2641">
                  <c:v>10:26:16</c:v>
                </c:pt>
                <c:pt idx="2642">
                  <c:v>10:26:17</c:v>
                </c:pt>
                <c:pt idx="2643">
                  <c:v>10:26:17</c:v>
                </c:pt>
                <c:pt idx="2644">
                  <c:v>10:26:18</c:v>
                </c:pt>
                <c:pt idx="2645">
                  <c:v>10:26:18</c:v>
                </c:pt>
                <c:pt idx="2646">
                  <c:v>10:26:18</c:v>
                </c:pt>
                <c:pt idx="2647">
                  <c:v>10:26:19</c:v>
                </c:pt>
                <c:pt idx="2648">
                  <c:v>10:26:19</c:v>
                </c:pt>
                <c:pt idx="2649">
                  <c:v>10:26:25</c:v>
                </c:pt>
                <c:pt idx="2650">
                  <c:v>10:26:26</c:v>
                </c:pt>
                <c:pt idx="2651">
                  <c:v>10:26:26</c:v>
                </c:pt>
                <c:pt idx="2652">
                  <c:v>10:26:26</c:v>
                </c:pt>
                <c:pt idx="2653">
                  <c:v>10:26:27</c:v>
                </c:pt>
                <c:pt idx="2654">
                  <c:v>10:26:27</c:v>
                </c:pt>
                <c:pt idx="2655">
                  <c:v>10:26:28</c:v>
                </c:pt>
                <c:pt idx="2656">
                  <c:v>10:26:28</c:v>
                </c:pt>
                <c:pt idx="2657">
                  <c:v>10:26:28</c:v>
                </c:pt>
                <c:pt idx="2658">
                  <c:v>10:26:29</c:v>
                </c:pt>
                <c:pt idx="2659">
                  <c:v>10:26:29</c:v>
                </c:pt>
                <c:pt idx="2660">
                  <c:v>10:26:30</c:v>
                </c:pt>
                <c:pt idx="2661">
                  <c:v>10:26:35</c:v>
                </c:pt>
                <c:pt idx="2662">
                  <c:v>10:26:36</c:v>
                </c:pt>
                <c:pt idx="2663">
                  <c:v>10:26:36</c:v>
                </c:pt>
                <c:pt idx="2664">
                  <c:v>10:26:36</c:v>
                </c:pt>
                <c:pt idx="2665">
                  <c:v>10:26:37</c:v>
                </c:pt>
                <c:pt idx="2666">
                  <c:v>10:26:37</c:v>
                </c:pt>
                <c:pt idx="2667">
                  <c:v>10:26:38</c:v>
                </c:pt>
                <c:pt idx="2668">
                  <c:v>10:26:38</c:v>
                </c:pt>
                <c:pt idx="2669">
                  <c:v>10:26:38</c:v>
                </c:pt>
                <c:pt idx="2670">
                  <c:v>10:26:39</c:v>
                </c:pt>
                <c:pt idx="2671">
                  <c:v>10:26:39</c:v>
                </c:pt>
                <c:pt idx="2672">
                  <c:v>10:26:45</c:v>
                </c:pt>
                <c:pt idx="2673">
                  <c:v>10:26:46</c:v>
                </c:pt>
                <c:pt idx="2674">
                  <c:v>10:26:46</c:v>
                </c:pt>
                <c:pt idx="2675">
                  <c:v>10:26:46</c:v>
                </c:pt>
                <c:pt idx="2676">
                  <c:v>10:26:47</c:v>
                </c:pt>
                <c:pt idx="2677">
                  <c:v>10:26:47</c:v>
                </c:pt>
                <c:pt idx="2678">
                  <c:v>10:26:48</c:v>
                </c:pt>
                <c:pt idx="2679">
                  <c:v>10:26:48</c:v>
                </c:pt>
                <c:pt idx="2680">
                  <c:v>10:26:48</c:v>
                </c:pt>
                <c:pt idx="2681">
                  <c:v>10:26:49</c:v>
                </c:pt>
                <c:pt idx="2682">
                  <c:v>10:26:49</c:v>
                </c:pt>
                <c:pt idx="2683">
                  <c:v>10:26:55</c:v>
                </c:pt>
                <c:pt idx="2684">
                  <c:v>10:26:56</c:v>
                </c:pt>
                <c:pt idx="2685">
                  <c:v>10:26:56</c:v>
                </c:pt>
                <c:pt idx="2686">
                  <c:v>10:26:56</c:v>
                </c:pt>
                <c:pt idx="2687">
                  <c:v>10:26:57</c:v>
                </c:pt>
                <c:pt idx="2688">
                  <c:v>10:26:57</c:v>
                </c:pt>
                <c:pt idx="2689">
                  <c:v>10:26:58</c:v>
                </c:pt>
                <c:pt idx="2690">
                  <c:v>10:26:58</c:v>
                </c:pt>
                <c:pt idx="2691">
                  <c:v>10:26:58</c:v>
                </c:pt>
                <c:pt idx="2692">
                  <c:v>10:26:59</c:v>
                </c:pt>
                <c:pt idx="2693">
                  <c:v>10:26:59</c:v>
                </c:pt>
                <c:pt idx="2694">
                  <c:v>10:27:05</c:v>
                </c:pt>
                <c:pt idx="2695">
                  <c:v>10:27:06</c:v>
                </c:pt>
                <c:pt idx="2696">
                  <c:v>10:27:06</c:v>
                </c:pt>
                <c:pt idx="2697">
                  <c:v>10:27:06</c:v>
                </c:pt>
                <c:pt idx="2698">
                  <c:v>10:27:07</c:v>
                </c:pt>
                <c:pt idx="2699">
                  <c:v>10:27:07</c:v>
                </c:pt>
                <c:pt idx="2700">
                  <c:v>10:27:08</c:v>
                </c:pt>
                <c:pt idx="2701">
                  <c:v>10:27:08</c:v>
                </c:pt>
                <c:pt idx="2702">
                  <c:v>10:27:08</c:v>
                </c:pt>
                <c:pt idx="2703">
                  <c:v>10:27:09</c:v>
                </c:pt>
                <c:pt idx="2704">
                  <c:v>10:27:09</c:v>
                </c:pt>
                <c:pt idx="2705">
                  <c:v>10:27:15</c:v>
                </c:pt>
                <c:pt idx="2706">
                  <c:v>10:27:16</c:v>
                </c:pt>
                <c:pt idx="2707">
                  <c:v>10:27:16</c:v>
                </c:pt>
                <c:pt idx="2708">
                  <c:v>10:27:16</c:v>
                </c:pt>
                <c:pt idx="2709">
                  <c:v>10:27:17</c:v>
                </c:pt>
                <c:pt idx="2710">
                  <c:v>10:27:17</c:v>
                </c:pt>
                <c:pt idx="2711">
                  <c:v>10:27:18</c:v>
                </c:pt>
                <c:pt idx="2712">
                  <c:v>10:27:18</c:v>
                </c:pt>
                <c:pt idx="2713">
                  <c:v>10:27:18</c:v>
                </c:pt>
                <c:pt idx="2714">
                  <c:v>10:27:19</c:v>
                </c:pt>
                <c:pt idx="2715">
                  <c:v>10:27:19</c:v>
                </c:pt>
                <c:pt idx="2716">
                  <c:v>10:27:25</c:v>
                </c:pt>
                <c:pt idx="2717">
                  <c:v>10:27:26</c:v>
                </c:pt>
                <c:pt idx="2718">
                  <c:v>10:27:26</c:v>
                </c:pt>
                <c:pt idx="2719">
                  <c:v>10:27:26</c:v>
                </c:pt>
                <c:pt idx="2720">
                  <c:v>10:27:27</c:v>
                </c:pt>
                <c:pt idx="2721">
                  <c:v>10:27:27</c:v>
                </c:pt>
                <c:pt idx="2722">
                  <c:v>10:27:28</c:v>
                </c:pt>
                <c:pt idx="2723">
                  <c:v>10:27:28</c:v>
                </c:pt>
                <c:pt idx="2724">
                  <c:v>10:27:28</c:v>
                </c:pt>
                <c:pt idx="2725">
                  <c:v>10:27:29</c:v>
                </c:pt>
                <c:pt idx="2726">
                  <c:v>10:27:29</c:v>
                </c:pt>
                <c:pt idx="2727">
                  <c:v>10:27:35</c:v>
                </c:pt>
                <c:pt idx="2728">
                  <c:v>10:27:36</c:v>
                </c:pt>
                <c:pt idx="2729">
                  <c:v>10:27:36</c:v>
                </c:pt>
                <c:pt idx="2730">
                  <c:v>10:27:36</c:v>
                </c:pt>
                <c:pt idx="2731">
                  <c:v>10:27:37</c:v>
                </c:pt>
                <c:pt idx="2732">
                  <c:v>10:27:37</c:v>
                </c:pt>
                <c:pt idx="2733">
                  <c:v>10:27:38</c:v>
                </c:pt>
                <c:pt idx="2734">
                  <c:v>10:27:38</c:v>
                </c:pt>
                <c:pt idx="2735">
                  <c:v>10:27:38</c:v>
                </c:pt>
                <c:pt idx="2736">
                  <c:v>10:27:39</c:v>
                </c:pt>
                <c:pt idx="2737">
                  <c:v>10:27:39</c:v>
                </c:pt>
                <c:pt idx="2738">
                  <c:v>10:27:45</c:v>
                </c:pt>
                <c:pt idx="2739">
                  <c:v>10:27:46</c:v>
                </c:pt>
                <c:pt idx="2740">
                  <c:v>10:27:46</c:v>
                </c:pt>
                <c:pt idx="2741">
                  <c:v>10:27:46</c:v>
                </c:pt>
                <c:pt idx="2742">
                  <c:v>10:27:47</c:v>
                </c:pt>
                <c:pt idx="2743">
                  <c:v>10:27:47</c:v>
                </c:pt>
                <c:pt idx="2744">
                  <c:v>10:27:48</c:v>
                </c:pt>
                <c:pt idx="2745">
                  <c:v>10:27:48</c:v>
                </c:pt>
                <c:pt idx="2746">
                  <c:v>10:27:48</c:v>
                </c:pt>
                <c:pt idx="2747">
                  <c:v>10:27:49</c:v>
                </c:pt>
                <c:pt idx="2748">
                  <c:v>10:27:49</c:v>
                </c:pt>
                <c:pt idx="2749">
                  <c:v>10:27:55</c:v>
                </c:pt>
                <c:pt idx="2750">
                  <c:v>10:27:56</c:v>
                </c:pt>
                <c:pt idx="2751">
                  <c:v>10:27:56</c:v>
                </c:pt>
                <c:pt idx="2752">
                  <c:v>10:27:56</c:v>
                </c:pt>
                <c:pt idx="2753">
                  <c:v>10:27:57</c:v>
                </c:pt>
                <c:pt idx="2754">
                  <c:v>10:27:57</c:v>
                </c:pt>
                <c:pt idx="2755">
                  <c:v>10:27:58</c:v>
                </c:pt>
                <c:pt idx="2756">
                  <c:v>10:27:58</c:v>
                </c:pt>
                <c:pt idx="2757">
                  <c:v>10:27:58</c:v>
                </c:pt>
                <c:pt idx="2758">
                  <c:v>10:27:59</c:v>
                </c:pt>
                <c:pt idx="2759">
                  <c:v>10:27:59</c:v>
                </c:pt>
                <c:pt idx="2760">
                  <c:v>10:28:05</c:v>
                </c:pt>
                <c:pt idx="2761">
                  <c:v>10:28:06</c:v>
                </c:pt>
                <c:pt idx="2762">
                  <c:v>10:28:06</c:v>
                </c:pt>
                <c:pt idx="2763">
                  <c:v>10:28:06</c:v>
                </c:pt>
                <c:pt idx="2764">
                  <c:v>10:28:07</c:v>
                </c:pt>
                <c:pt idx="2765">
                  <c:v>10:28:07</c:v>
                </c:pt>
                <c:pt idx="2766">
                  <c:v>10:28:08</c:v>
                </c:pt>
                <c:pt idx="2767">
                  <c:v>10:28:08</c:v>
                </c:pt>
                <c:pt idx="2768">
                  <c:v>10:28:08</c:v>
                </c:pt>
                <c:pt idx="2769">
                  <c:v>10:28:09</c:v>
                </c:pt>
                <c:pt idx="2770">
                  <c:v>10:28:09</c:v>
                </c:pt>
                <c:pt idx="2771">
                  <c:v>10:28:15</c:v>
                </c:pt>
                <c:pt idx="2772">
                  <c:v>10:28:16</c:v>
                </c:pt>
                <c:pt idx="2773">
                  <c:v>10:28:16</c:v>
                </c:pt>
                <c:pt idx="2774">
                  <c:v>10:28:16</c:v>
                </c:pt>
                <c:pt idx="2775">
                  <c:v>10:28:17</c:v>
                </c:pt>
                <c:pt idx="2776">
                  <c:v>10:28:17</c:v>
                </c:pt>
                <c:pt idx="2777">
                  <c:v>10:28:18</c:v>
                </c:pt>
                <c:pt idx="2778">
                  <c:v>10:28:18</c:v>
                </c:pt>
                <c:pt idx="2779">
                  <c:v>10:28:18</c:v>
                </c:pt>
                <c:pt idx="2780">
                  <c:v>10:28:19</c:v>
                </c:pt>
                <c:pt idx="2781">
                  <c:v>10:28:19</c:v>
                </c:pt>
                <c:pt idx="2782">
                  <c:v>10:28:25</c:v>
                </c:pt>
                <c:pt idx="2783">
                  <c:v>10:28:26</c:v>
                </c:pt>
                <c:pt idx="2784">
                  <c:v>10:28:26</c:v>
                </c:pt>
                <c:pt idx="2785">
                  <c:v>10:28:26</c:v>
                </c:pt>
                <c:pt idx="2786">
                  <c:v>10:28:27</c:v>
                </c:pt>
                <c:pt idx="2787">
                  <c:v>10:28:27</c:v>
                </c:pt>
                <c:pt idx="2788">
                  <c:v>10:28:28</c:v>
                </c:pt>
                <c:pt idx="2789">
                  <c:v>10:28:28</c:v>
                </c:pt>
                <c:pt idx="2790">
                  <c:v>10:28:28</c:v>
                </c:pt>
                <c:pt idx="2791">
                  <c:v>10:28:29</c:v>
                </c:pt>
                <c:pt idx="2792">
                  <c:v>10:28:29</c:v>
                </c:pt>
                <c:pt idx="2793">
                  <c:v>10:28:32</c:v>
                </c:pt>
                <c:pt idx="2794">
                  <c:v>10:28:35</c:v>
                </c:pt>
                <c:pt idx="2795">
                  <c:v>10:28:36</c:v>
                </c:pt>
                <c:pt idx="2796">
                  <c:v>10:28:36</c:v>
                </c:pt>
                <c:pt idx="2797">
                  <c:v>10:28:36</c:v>
                </c:pt>
                <c:pt idx="2798">
                  <c:v>10:28:37</c:v>
                </c:pt>
                <c:pt idx="2799">
                  <c:v>10:28:37</c:v>
                </c:pt>
                <c:pt idx="2800">
                  <c:v>10:28:38</c:v>
                </c:pt>
                <c:pt idx="2801">
                  <c:v>10:28:38</c:v>
                </c:pt>
                <c:pt idx="2802">
                  <c:v>10:28:38</c:v>
                </c:pt>
                <c:pt idx="2803">
                  <c:v>10:28:39</c:v>
                </c:pt>
                <c:pt idx="2804">
                  <c:v>10:28:39</c:v>
                </c:pt>
                <c:pt idx="2805">
                  <c:v>10:28:45</c:v>
                </c:pt>
                <c:pt idx="2806">
                  <c:v>10:28:46</c:v>
                </c:pt>
                <c:pt idx="2807">
                  <c:v>10:28:46</c:v>
                </c:pt>
                <c:pt idx="2808">
                  <c:v>10:28:46</c:v>
                </c:pt>
                <c:pt idx="2809">
                  <c:v>10:28:47</c:v>
                </c:pt>
                <c:pt idx="2810">
                  <c:v>10:28:47</c:v>
                </c:pt>
                <c:pt idx="2811">
                  <c:v>10:28:48</c:v>
                </c:pt>
                <c:pt idx="2812">
                  <c:v>10:28:48</c:v>
                </c:pt>
                <c:pt idx="2813">
                  <c:v>10:28:48</c:v>
                </c:pt>
                <c:pt idx="2814">
                  <c:v>10:28:49</c:v>
                </c:pt>
                <c:pt idx="2815">
                  <c:v>10:28:49</c:v>
                </c:pt>
                <c:pt idx="2816">
                  <c:v>10:28:55</c:v>
                </c:pt>
                <c:pt idx="2817">
                  <c:v>10:28:56</c:v>
                </c:pt>
                <c:pt idx="2818">
                  <c:v>10:28:56</c:v>
                </c:pt>
                <c:pt idx="2819">
                  <c:v>10:28:56</c:v>
                </c:pt>
                <c:pt idx="2820">
                  <c:v>10:28:57</c:v>
                </c:pt>
                <c:pt idx="2821">
                  <c:v>10:28:57</c:v>
                </c:pt>
                <c:pt idx="2822">
                  <c:v>10:28:58</c:v>
                </c:pt>
                <c:pt idx="2823">
                  <c:v>10:28:58</c:v>
                </c:pt>
                <c:pt idx="2824">
                  <c:v>10:28:58</c:v>
                </c:pt>
                <c:pt idx="2825">
                  <c:v>10:28:59</c:v>
                </c:pt>
                <c:pt idx="2826">
                  <c:v>10:28:59</c:v>
                </c:pt>
                <c:pt idx="2827">
                  <c:v>10:29:05</c:v>
                </c:pt>
                <c:pt idx="2828">
                  <c:v>10:29:06</c:v>
                </c:pt>
                <c:pt idx="2829">
                  <c:v>10:29:06</c:v>
                </c:pt>
                <c:pt idx="2830">
                  <c:v>10:29:06</c:v>
                </c:pt>
                <c:pt idx="2831">
                  <c:v>10:29:07</c:v>
                </c:pt>
                <c:pt idx="2832">
                  <c:v>10:29:07</c:v>
                </c:pt>
                <c:pt idx="2833">
                  <c:v>10:29:08</c:v>
                </c:pt>
                <c:pt idx="2834">
                  <c:v>10:29:08</c:v>
                </c:pt>
                <c:pt idx="2835">
                  <c:v>10:29:08</c:v>
                </c:pt>
                <c:pt idx="2836">
                  <c:v>10:29:09</c:v>
                </c:pt>
                <c:pt idx="2837">
                  <c:v>10:29:09</c:v>
                </c:pt>
                <c:pt idx="2838">
                  <c:v>10:29:15</c:v>
                </c:pt>
                <c:pt idx="2839">
                  <c:v>10:29:16</c:v>
                </c:pt>
                <c:pt idx="2840">
                  <c:v>10:29:16</c:v>
                </c:pt>
                <c:pt idx="2841">
                  <c:v>10:29:16</c:v>
                </c:pt>
                <c:pt idx="2842">
                  <c:v>10:29:17</c:v>
                </c:pt>
                <c:pt idx="2843">
                  <c:v>10:29:17</c:v>
                </c:pt>
                <c:pt idx="2844">
                  <c:v>10:29:18</c:v>
                </c:pt>
                <c:pt idx="2845">
                  <c:v>10:29:18</c:v>
                </c:pt>
                <c:pt idx="2846">
                  <c:v>10:29:18</c:v>
                </c:pt>
                <c:pt idx="2847">
                  <c:v>10:29:19</c:v>
                </c:pt>
                <c:pt idx="2848">
                  <c:v>10:29:19</c:v>
                </c:pt>
                <c:pt idx="2849">
                  <c:v>10:29:25</c:v>
                </c:pt>
                <c:pt idx="2850">
                  <c:v>10:29:26</c:v>
                </c:pt>
                <c:pt idx="2851">
                  <c:v>10:29:26</c:v>
                </c:pt>
                <c:pt idx="2852">
                  <c:v>10:29:26</c:v>
                </c:pt>
                <c:pt idx="2853">
                  <c:v>10:29:27</c:v>
                </c:pt>
                <c:pt idx="2854">
                  <c:v>10:29:27</c:v>
                </c:pt>
                <c:pt idx="2855">
                  <c:v>10:29:28</c:v>
                </c:pt>
                <c:pt idx="2856">
                  <c:v>10:29:28</c:v>
                </c:pt>
                <c:pt idx="2857">
                  <c:v>10:29:28</c:v>
                </c:pt>
                <c:pt idx="2858">
                  <c:v>10:29:29</c:v>
                </c:pt>
                <c:pt idx="2859">
                  <c:v>10:29:29</c:v>
                </c:pt>
                <c:pt idx="2860">
                  <c:v>10:29:35</c:v>
                </c:pt>
                <c:pt idx="2861">
                  <c:v>10:29:36</c:v>
                </c:pt>
                <c:pt idx="2862">
                  <c:v>10:29:36</c:v>
                </c:pt>
                <c:pt idx="2863">
                  <c:v>10:29:36</c:v>
                </c:pt>
                <c:pt idx="2864">
                  <c:v>10:29:37</c:v>
                </c:pt>
                <c:pt idx="2865">
                  <c:v>10:29:37</c:v>
                </c:pt>
                <c:pt idx="2866">
                  <c:v>10:29:38</c:v>
                </c:pt>
                <c:pt idx="2867">
                  <c:v>10:29:38</c:v>
                </c:pt>
                <c:pt idx="2868">
                  <c:v>10:29:38</c:v>
                </c:pt>
                <c:pt idx="2869">
                  <c:v>10:29:39</c:v>
                </c:pt>
                <c:pt idx="2870">
                  <c:v>10:29:39</c:v>
                </c:pt>
                <c:pt idx="2871">
                  <c:v>10:29:45</c:v>
                </c:pt>
                <c:pt idx="2872">
                  <c:v>10:29:46</c:v>
                </c:pt>
                <c:pt idx="2873">
                  <c:v>10:29:46</c:v>
                </c:pt>
                <c:pt idx="2874">
                  <c:v>10:29:46</c:v>
                </c:pt>
                <c:pt idx="2875">
                  <c:v>10:29:47</c:v>
                </c:pt>
                <c:pt idx="2876">
                  <c:v>10:29:47</c:v>
                </c:pt>
                <c:pt idx="2877">
                  <c:v>10:29:48</c:v>
                </c:pt>
                <c:pt idx="2878">
                  <c:v>10:29:48</c:v>
                </c:pt>
                <c:pt idx="2879">
                  <c:v>10:29:48</c:v>
                </c:pt>
                <c:pt idx="2880">
                  <c:v>10:29:49</c:v>
                </c:pt>
                <c:pt idx="2881">
                  <c:v>10:29:49</c:v>
                </c:pt>
                <c:pt idx="2882">
                  <c:v>10:29:55</c:v>
                </c:pt>
                <c:pt idx="2883">
                  <c:v>10:29:56</c:v>
                </c:pt>
                <c:pt idx="2884">
                  <c:v>10:29:56</c:v>
                </c:pt>
                <c:pt idx="2885">
                  <c:v>10:29:56</c:v>
                </c:pt>
                <c:pt idx="2886">
                  <c:v>10:29:57</c:v>
                </c:pt>
                <c:pt idx="2887">
                  <c:v>10:29:57</c:v>
                </c:pt>
                <c:pt idx="2888">
                  <c:v>10:29:58</c:v>
                </c:pt>
                <c:pt idx="2889">
                  <c:v>10:29:58</c:v>
                </c:pt>
                <c:pt idx="2890">
                  <c:v>10:29:58</c:v>
                </c:pt>
                <c:pt idx="2891">
                  <c:v>10:29:59</c:v>
                </c:pt>
                <c:pt idx="2892">
                  <c:v>10:29:59</c:v>
                </c:pt>
                <c:pt idx="2893">
                  <c:v>10:30:05</c:v>
                </c:pt>
                <c:pt idx="2894">
                  <c:v>10:30:06</c:v>
                </c:pt>
                <c:pt idx="2895">
                  <c:v>10:30:06</c:v>
                </c:pt>
                <c:pt idx="2896">
                  <c:v>10:30:06</c:v>
                </c:pt>
                <c:pt idx="2897">
                  <c:v>10:30:07</c:v>
                </c:pt>
                <c:pt idx="2898">
                  <c:v>10:30:07</c:v>
                </c:pt>
                <c:pt idx="2899">
                  <c:v>10:30:08</c:v>
                </c:pt>
                <c:pt idx="2900">
                  <c:v>10:30:08</c:v>
                </c:pt>
                <c:pt idx="2901">
                  <c:v>10:30:08</c:v>
                </c:pt>
                <c:pt idx="2902">
                  <c:v>10:30:09</c:v>
                </c:pt>
                <c:pt idx="2903">
                  <c:v>10:30:09</c:v>
                </c:pt>
                <c:pt idx="2904">
                  <c:v>10:30:15</c:v>
                </c:pt>
                <c:pt idx="2905">
                  <c:v>10:30:16</c:v>
                </c:pt>
                <c:pt idx="2906">
                  <c:v>10:30:16</c:v>
                </c:pt>
                <c:pt idx="2907">
                  <c:v>10:30:16</c:v>
                </c:pt>
                <c:pt idx="2908">
                  <c:v>10:30:17</c:v>
                </c:pt>
                <c:pt idx="2909">
                  <c:v>10:30:17</c:v>
                </c:pt>
                <c:pt idx="2910">
                  <c:v>10:30:18</c:v>
                </c:pt>
                <c:pt idx="2911">
                  <c:v>10:30:18</c:v>
                </c:pt>
                <c:pt idx="2912">
                  <c:v>10:30:18</c:v>
                </c:pt>
                <c:pt idx="2913">
                  <c:v>10:30:19</c:v>
                </c:pt>
                <c:pt idx="2914">
                  <c:v>10:30:19</c:v>
                </c:pt>
                <c:pt idx="2915">
                  <c:v>10:30:25</c:v>
                </c:pt>
                <c:pt idx="2916">
                  <c:v>10:30:25</c:v>
                </c:pt>
                <c:pt idx="2917">
                  <c:v>10:30:26</c:v>
                </c:pt>
                <c:pt idx="2918">
                  <c:v>10:30:26</c:v>
                </c:pt>
                <c:pt idx="2919">
                  <c:v>10:30:26</c:v>
                </c:pt>
                <c:pt idx="2920">
                  <c:v>10:30:27</c:v>
                </c:pt>
                <c:pt idx="2921">
                  <c:v>10:30:27</c:v>
                </c:pt>
                <c:pt idx="2922">
                  <c:v>10:30:28</c:v>
                </c:pt>
                <c:pt idx="2923">
                  <c:v>10:30:28</c:v>
                </c:pt>
                <c:pt idx="2924">
                  <c:v>10:30:28</c:v>
                </c:pt>
                <c:pt idx="2925">
                  <c:v>10:30:29</c:v>
                </c:pt>
                <c:pt idx="2926">
                  <c:v>10:30:35</c:v>
                </c:pt>
                <c:pt idx="2927">
                  <c:v>10:30:36</c:v>
                </c:pt>
                <c:pt idx="2928">
                  <c:v>10:30:36</c:v>
                </c:pt>
                <c:pt idx="2929">
                  <c:v>10:30:36</c:v>
                </c:pt>
                <c:pt idx="2930">
                  <c:v>10:30:37</c:v>
                </c:pt>
                <c:pt idx="2931">
                  <c:v>10:30:37</c:v>
                </c:pt>
                <c:pt idx="2932">
                  <c:v>10:30:38</c:v>
                </c:pt>
                <c:pt idx="2933">
                  <c:v>10:30:38</c:v>
                </c:pt>
                <c:pt idx="2934">
                  <c:v>10:30:38</c:v>
                </c:pt>
                <c:pt idx="2935">
                  <c:v>10:30:39</c:v>
                </c:pt>
                <c:pt idx="2936">
                  <c:v>10:30:39</c:v>
                </c:pt>
                <c:pt idx="2937">
                  <c:v>10:30:45</c:v>
                </c:pt>
                <c:pt idx="2938">
                  <c:v>10:30:46</c:v>
                </c:pt>
                <c:pt idx="2939">
                  <c:v>10:30:46</c:v>
                </c:pt>
                <c:pt idx="2940">
                  <c:v>10:30:46</c:v>
                </c:pt>
                <c:pt idx="2941">
                  <c:v>10:30:47</c:v>
                </c:pt>
                <c:pt idx="2942">
                  <c:v>10:30:47</c:v>
                </c:pt>
                <c:pt idx="2943">
                  <c:v>10:30:48</c:v>
                </c:pt>
                <c:pt idx="2944">
                  <c:v>10:30:48</c:v>
                </c:pt>
                <c:pt idx="2945">
                  <c:v>10:30:48</c:v>
                </c:pt>
                <c:pt idx="2946">
                  <c:v>10:30:49</c:v>
                </c:pt>
                <c:pt idx="2947">
                  <c:v>10:30:49</c:v>
                </c:pt>
                <c:pt idx="2948">
                  <c:v>10:30:55</c:v>
                </c:pt>
                <c:pt idx="2949">
                  <c:v>10:30:56</c:v>
                </c:pt>
                <c:pt idx="2950">
                  <c:v>10:30:56</c:v>
                </c:pt>
                <c:pt idx="2951">
                  <c:v>10:30:56</c:v>
                </c:pt>
                <c:pt idx="2952">
                  <c:v>10:30:57</c:v>
                </c:pt>
                <c:pt idx="2953">
                  <c:v>10:30:57</c:v>
                </c:pt>
                <c:pt idx="2954">
                  <c:v>10:30:58</c:v>
                </c:pt>
                <c:pt idx="2955">
                  <c:v>10:30:58</c:v>
                </c:pt>
                <c:pt idx="2956">
                  <c:v>10:30:58</c:v>
                </c:pt>
                <c:pt idx="2957">
                  <c:v>10:30:59</c:v>
                </c:pt>
                <c:pt idx="2958">
                  <c:v>10:30:59</c:v>
                </c:pt>
                <c:pt idx="2959">
                  <c:v>10:31:05</c:v>
                </c:pt>
                <c:pt idx="2960">
                  <c:v>10:31:06</c:v>
                </c:pt>
                <c:pt idx="2961">
                  <c:v>10:31:06</c:v>
                </c:pt>
                <c:pt idx="2962">
                  <c:v>10:31:06</c:v>
                </c:pt>
                <c:pt idx="2963">
                  <c:v>10:31:07</c:v>
                </c:pt>
                <c:pt idx="2964">
                  <c:v>10:31:07</c:v>
                </c:pt>
                <c:pt idx="2965">
                  <c:v>10:31:08</c:v>
                </c:pt>
                <c:pt idx="2966">
                  <c:v>10:31:08</c:v>
                </c:pt>
                <c:pt idx="2967">
                  <c:v>10:31:08</c:v>
                </c:pt>
                <c:pt idx="2968">
                  <c:v>10:31:09</c:v>
                </c:pt>
                <c:pt idx="2969">
                  <c:v>10:31:09</c:v>
                </c:pt>
                <c:pt idx="2970">
                  <c:v>10:31:15</c:v>
                </c:pt>
                <c:pt idx="2971">
                  <c:v>10:31:16</c:v>
                </c:pt>
                <c:pt idx="2972">
                  <c:v>10:31:16</c:v>
                </c:pt>
                <c:pt idx="2973">
                  <c:v>10:31:16</c:v>
                </c:pt>
                <c:pt idx="2974">
                  <c:v>10:31:17</c:v>
                </c:pt>
                <c:pt idx="2975">
                  <c:v>10:31:17</c:v>
                </c:pt>
                <c:pt idx="2976">
                  <c:v>10:31:18</c:v>
                </c:pt>
                <c:pt idx="2977">
                  <c:v>10:31:18</c:v>
                </c:pt>
                <c:pt idx="2978">
                  <c:v>10:31:18</c:v>
                </c:pt>
                <c:pt idx="2979">
                  <c:v>10:31:19</c:v>
                </c:pt>
                <c:pt idx="2980">
                  <c:v>10:31:19</c:v>
                </c:pt>
                <c:pt idx="2981">
                  <c:v>10:31:25</c:v>
                </c:pt>
                <c:pt idx="2982">
                  <c:v>10:31:26</c:v>
                </c:pt>
                <c:pt idx="2983">
                  <c:v>10:31:26</c:v>
                </c:pt>
                <c:pt idx="2984">
                  <c:v>10:31:26</c:v>
                </c:pt>
                <c:pt idx="2985">
                  <c:v>10:31:27</c:v>
                </c:pt>
                <c:pt idx="2986">
                  <c:v>10:31:27</c:v>
                </c:pt>
                <c:pt idx="2987">
                  <c:v>10:31:28</c:v>
                </c:pt>
                <c:pt idx="2988">
                  <c:v>10:31:28</c:v>
                </c:pt>
                <c:pt idx="2989">
                  <c:v>10:31:28</c:v>
                </c:pt>
                <c:pt idx="2990">
                  <c:v>10:31:29</c:v>
                </c:pt>
                <c:pt idx="2991">
                  <c:v>10:31:29</c:v>
                </c:pt>
                <c:pt idx="2992">
                  <c:v>10:31:35</c:v>
                </c:pt>
                <c:pt idx="2993">
                  <c:v>10:31:36</c:v>
                </c:pt>
                <c:pt idx="2994">
                  <c:v>10:31:36</c:v>
                </c:pt>
                <c:pt idx="2995">
                  <c:v>10:31:36</c:v>
                </c:pt>
                <c:pt idx="2996">
                  <c:v>10:31:36</c:v>
                </c:pt>
                <c:pt idx="2997">
                  <c:v>10:31:37</c:v>
                </c:pt>
                <c:pt idx="2998">
                  <c:v>10:31:37</c:v>
                </c:pt>
                <c:pt idx="2999">
                  <c:v>10:31:38</c:v>
                </c:pt>
                <c:pt idx="3000">
                  <c:v>10:31:38</c:v>
                </c:pt>
                <c:pt idx="3001">
                  <c:v>10:31:38</c:v>
                </c:pt>
                <c:pt idx="3002">
                  <c:v>10:31:39</c:v>
                </c:pt>
                <c:pt idx="3003">
                  <c:v>10:31:39</c:v>
                </c:pt>
                <c:pt idx="3004">
                  <c:v>10:31:45</c:v>
                </c:pt>
                <c:pt idx="3005">
                  <c:v>10:31:46</c:v>
                </c:pt>
                <c:pt idx="3006">
                  <c:v>10:31:46</c:v>
                </c:pt>
                <c:pt idx="3007">
                  <c:v>10:31:46</c:v>
                </c:pt>
                <c:pt idx="3008">
                  <c:v>10:31:47</c:v>
                </c:pt>
                <c:pt idx="3009">
                  <c:v>10:31:47</c:v>
                </c:pt>
                <c:pt idx="3010">
                  <c:v>10:31:48</c:v>
                </c:pt>
                <c:pt idx="3011">
                  <c:v>10:31:48</c:v>
                </c:pt>
                <c:pt idx="3012">
                  <c:v>10:31:48</c:v>
                </c:pt>
                <c:pt idx="3013">
                  <c:v>10:31:49</c:v>
                </c:pt>
                <c:pt idx="3014">
                  <c:v>10:31:49</c:v>
                </c:pt>
                <c:pt idx="3015">
                  <c:v>10:31:55</c:v>
                </c:pt>
                <c:pt idx="3016">
                  <c:v>10:31:56</c:v>
                </c:pt>
                <c:pt idx="3017">
                  <c:v>10:31:56</c:v>
                </c:pt>
                <c:pt idx="3018">
                  <c:v>10:31:56</c:v>
                </c:pt>
                <c:pt idx="3019">
                  <c:v>10:31:57</c:v>
                </c:pt>
                <c:pt idx="3020">
                  <c:v>10:31:57</c:v>
                </c:pt>
                <c:pt idx="3021">
                  <c:v>10:31:58</c:v>
                </c:pt>
                <c:pt idx="3022">
                  <c:v>10:31:58</c:v>
                </c:pt>
                <c:pt idx="3023">
                  <c:v>10:31:58</c:v>
                </c:pt>
                <c:pt idx="3024">
                  <c:v>10:31:59</c:v>
                </c:pt>
                <c:pt idx="3025">
                  <c:v>10:31:59</c:v>
                </c:pt>
                <c:pt idx="3026">
                  <c:v>10:32:05</c:v>
                </c:pt>
                <c:pt idx="3027">
                  <c:v>10:32:06</c:v>
                </c:pt>
                <c:pt idx="3028">
                  <c:v>10:32:06</c:v>
                </c:pt>
                <c:pt idx="3029">
                  <c:v>10:32:06</c:v>
                </c:pt>
                <c:pt idx="3030">
                  <c:v>10:32:07</c:v>
                </c:pt>
                <c:pt idx="3031">
                  <c:v>10:32:07</c:v>
                </c:pt>
                <c:pt idx="3032">
                  <c:v>10:32:08</c:v>
                </c:pt>
                <c:pt idx="3033">
                  <c:v>10:32:08</c:v>
                </c:pt>
                <c:pt idx="3034">
                  <c:v>10:32:08</c:v>
                </c:pt>
                <c:pt idx="3035">
                  <c:v>10:32:09</c:v>
                </c:pt>
                <c:pt idx="3036">
                  <c:v>10:32:09</c:v>
                </c:pt>
                <c:pt idx="3037">
                  <c:v>10:32:15</c:v>
                </c:pt>
                <c:pt idx="3038">
                  <c:v>10:32:16</c:v>
                </c:pt>
                <c:pt idx="3039">
                  <c:v>10:32:16</c:v>
                </c:pt>
                <c:pt idx="3040">
                  <c:v>10:32:16</c:v>
                </c:pt>
                <c:pt idx="3041">
                  <c:v>10:32:17</c:v>
                </c:pt>
                <c:pt idx="3042">
                  <c:v>10:32:17</c:v>
                </c:pt>
                <c:pt idx="3043">
                  <c:v>10:32:18</c:v>
                </c:pt>
                <c:pt idx="3044">
                  <c:v>10:32:18</c:v>
                </c:pt>
                <c:pt idx="3045">
                  <c:v>10:32:18</c:v>
                </c:pt>
                <c:pt idx="3046">
                  <c:v>10:32:19</c:v>
                </c:pt>
                <c:pt idx="3047">
                  <c:v>10:32:19</c:v>
                </c:pt>
                <c:pt idx="3048">
                  <c:v>10:32:25</c:v>
                </c:pt>
                <c:pt idx="3049">
                  <c:v>10:32:26</c:v>
                </c:pt>
                <c:pt idx="3050">
                  <c:v>10:32:26</c:v>
                </c:pt>
                <c:pt idx="3051">
                  <c:v>10:32:26</c:v>
                </c:pt>
                <c:pt idx="3052">
                  <c:v>10:32:27</c:v>
                </c:pt>
                <c:pt idx="3053">
                  <c:v>10:32:27</c:v>
                </c:pt>
                <c:pt idx="3054">
                  <c:v>10:32:28</c:v>
                </c:pt>
                <c:pt idx="3055">
                  <c:v>10:32:28</c:v>
                </c:pt>
                <c:pt idx="3056">
                  <c:v>10:32:28</c:v>
                </c:pt>
                <c:pt idx="3057">
                  <c:v>10:32:29</c:v>
                </c:pt>
                <c:pt idx="3058">
                  <c:v>10:32:29</c:v>
                </c:pt>
                <c:pt idx="3059">
                  <c:v>10:32:35</c:v>
                </c:pt>
                <c:pt idx="3060">
                  <c:v>10:32:35</c:v>
                </c:pt>
                <c:pt idx="3061">
                  <c:v>10:32:36</c:v>
                </c:pt>
                <c:pt idx="3062">
                  <c:v>10:32:36</c:v>
                </c:pt>
                <c:pt idx="3063">
                  <c:v>10:32:36</c:v>
                </c:pt>
                <c:pt idx="3064">
                  <c:v>10:32:37</c:v>
                </c:pt>
                <c:pt idx="3065">
                  <c:v>10:32:37</c:v>
                </c:pt>
                <c:pt idx="3066">
                  <c:v>10:32:38</c:v>
                </c:pt>
                <c:pt idx="3067">
                  <c:v>10:32:38</c:v>
                </c:pt>
                <c:pt idx="3068">
                  <c:v>10:32:38</c:v>
                </c:pt>
                <c:pt idx="3069">
                  <c:v>10:32:39</c:v>
                </c:pt>
                <c:pt idx="3070">
                  <c:v>10:32:45</c:v>
                </c:pt>
                <c:pt idx="3071">
                  <c:v>10:32:46</c:v>
                </c:pt>
                <c:pt idx="3072">
                  <c:v>10:32:46</c:v>
                </c:pt>
                <c:pt idx="3073">
                  <c:v>10:32:46</c:v>
                </c:pt>
                <c:pt idx="3074">
                  <c:v>10:32:47</c:v>
                </c:pt>
                <c:pt idx="3075">
                  <c:v>10:32:47</c:v>
                </c:pt>
                <c:pt idx="3076">
                  <c:v>10:32:48</c:v>
                </c:pt>
                <c:pt idx="3077">
                  <c:v>10:32:48</c:v>
                </c:pt>
                <c:pt idx="3078">
                  <c:v>10:32:48</c:v>
                </c:pt>
                <c:pt idx="3079">
                  <c:v>10:32:49</c:v>
                </c:pt>
                <c:pt idx="3080">
                  <c:v>10:32:49</c:v>
                </c:pt>
                <c:pt idx="3081">
                  <c:v>10:32:55</c:v>
                </c:pt>
                <c:pt idx="3082">
                  <c:v>10:32:56</c:v>
                </c:pt>
                <c:pt idx="3083">
                  <c:v>10:32:56</c:v>
                </c:pt>
                <c:pt idx="3084">
                  <c:v>10:32:56</c:v>
                </c:pt>
                <c:pt idx="3085">
                  <c:v>10:32:57</c:v>
                </c:pt>
                <c:pt idx="3086">
                  <c:v>10:32:57</c:v>
                </c:pt>
                <c:pt idx="3087">
                  <c:v>10:32:58</c:v>
                </c:pt>
                <c:pt idx="3088">
                  <c:v>10:32:58</c:v>
                </c:pt>
                <c:pt idx="3089">
                  <c:v>10:32:58</c:v>
                </c:pt>
                <c:pt idx="3090">
                  <c:v>10:32:59</c:v>
                </c:pt>
                <c:pt idx="3091">
                  <c:v>10:32:59</c:v>
                </c:pt>
                <c:pt idx="3092">
                  <c:v>10:33:05</c:v>
                </c:pt>
                <c:pt idx="3093">
                  <c:v>10:33:06</c:v>
                </c:pt>
                <c:pt idx="3094">
                  <c:v>10:33:06</c:v>
                </c:pt>
                <c:pt idx="3095">
                  <c:v>10:33:06</c:v>
                </c:pt>
                <c:pt idx="3096">
                  <c:v>10:33:07</c:v>
                </c:pt>
                <c:pt idx="3097">
                  <c:v>10:33:07</c:v>
                </c:pt>
                <c:pt idx="3098">
                  <c:v>10:33:08</c:v>
                </c:pt>
                <c:pt idx="3099">
                  <c:v>10:33:08</c:v>
                </c:pt>
                <c:pt idx="3100">
                  <c:v>10:33:08</c:v>
                </c:pt>
                <c:pt idx="3101">
                  <c:v>10:33:09</c:v>
                </c:pt>
                <c:pt idx="3102">
                  <c:v>10:33:09</c:v>
                </c:pt>
                <c:pt idx="3103">
                  <c:v>10:33:15</c:v>
                </c:pt>
                <c:pt idx="3104">
                  <c:v>10:33:16</c:v>
                </c:pt>
                <c:pt idx="3105">
                  <c:v>10:33:16</c:v>
                </c:pt>
                <c:pt idx="3106">
                  <c:v>10:33:16</c:v>
                </c:pt>
                <c:pt idx="3107">
                  <c:v>10:33:17</c:v>
                </c:pt>
                <c:pt idx="3108">
                  <c:v>10:33:17</c:v>
                </c:pt>
                <c:pt idx="3109">
                  <c:v>10:33:18</c:v>
                </c:pt>
                <c:pt idx="3110">
                  <c:v>10:33:18</c:v>
                </c:pt>
                <c:pt idx="3111">
                  <c:v>10:33:18</c:v>
                </c:pt>
                <c:pt idx="3112">
                  <c:v>10:33:19</c:v>
                </c:pt>
                <c:pt idx="3113">
                  <c:v>10:33:19</c:v>
                </c:pt>
                <c:pt idx="3114">
                  <c:v>10:33:25</c:v>
                </c:pt>
                <c:pt idx="3115">
                  <c:v>10:33:26</c:v>
                </c:pt>
                <c:pt idx="3116">
                  <c:v>10:33:26</c:v>
                </c:pt>
                <c:pt idx="3117">
                  <c:v>10:33:26</c:v>
                </c:pt>
                <c:pt idx="3118">
                  <c:v>10:33:27</c:v>
                </c:pt>
                <c:pt idx="3119">
                  <c:v>10:33:27</c:v>
                </c:pt>
                <c:pt idx="3120">
                  <c:v>10:33:28</c:v>
                </c:pt>
                <c:pt idx="3121">
                  <c:v>10:33:28</c:v>
                </c:pt>
                <c:pt idx="3122">
                  <c:v>10:33:28</c:v>
                </c:pt>
                <c:pt idx="3123">
                  <c:v>10:33:29</c:v>
                </c:pt>
                <c:pt idx="3124">
                  <c:v>10:33:29</c:v>
                </c:pt>
                <c:pt idx="3125">
                  <c:v>10:33:35</c:v>
                </c:pt>
                <c:pt idx="3126">
                  <c:v>10:33:36</c:v>
                </c:pt>
                <c:pt idx="3127">
                  <c:v>10:33:36</c:v>
                </c:pt>
                <c:pt idx="3128">
                  <c:v>10:33:36</c:v>
                </c:pt>
                <c:pt idx="3129">
                  <c:v>10:33:37</c:v>
                </c:pt>
                <c:pt idx="3130">
                  <c:v>10:33:37</c:v>
                </c:pt>
                <c:pt idx="3131">
                  <c:v>10:33:38</c:v>
                </c:pt>
                <c:pt idx="3132">
                  <c:v>10:33:38</c:v>
                </c:pt>
                <c:pt idx="3133">
                  <c:v>10:33:38</c:v>
                </c:pt>
                <c:pt idx="3134">
                  <c:v>10:33:39</c:v>
                </c:pt>
                <c:pt idx="3135">
                  <c:v>10:33:39</c:v>
                </c:pt>
                <c:pt idx="3136">
                  <c:v>10:33:45</c:v>
                </c:pt>
                <c:pt idx="3137">
                  <c:v>10:33:46</c:v>
                </c:pt>
                <c:pt idx="3138">
                  <c:v>10:33:46</c:v>
                </c:pt>
                <c:pt idx="3139">
                  <c:v>10:33:46</c:v>
                </c:pt>
                <c:pt idx="3140">
                  <c:v>10:33:47</c:v>
                </c:pt>
                <c:pt idx="3141">
                  <c:v>10:33:47</c:v>
                </c:pt>
                <c:pt idx="3142">
                  <c:v>10:33:48</c:v>
                </c:pt>
                <c:pt idx="3143">
                  <c:v>10:33:48</c:v>
                </c:pt>
                <c:pt idx="3144">
                  <c:v>10:33:48</c:v>
                </c:pt>
                <c:pt idx="3145">
                  <c:v>10:33:49</c:v>
                </c:pt>
                <c:pt idx="3146">
                  <c:v>10:33:49</c:v>
                </c:pt>
                <c:pt idx="3147">
                  <c:v>10:33:55</c:v>
                </c:pt>
                <c:pt idx="3148">
                  <c:v>10:33:56</c:v>
                </c:pt>
                <c:pt idx="3149">
                  <c:v>10:33:56</c:v>
                </c:pt>
                <c:pt idx="3150">
                  <c:v>10:33:56</c:v>
                </c:pt>
                <c:pt idx="3151">
                  <c:v>10:33:57</c:v>
                </c:pt>
                <c:pt idx="3152">
                  <c:v>10:33:57</c:v>
                </c:pt>
                <c:pt idx="3153">
                  <c:v>10:33:58</c:v>
                </c:pt>
                <c:pt idx="3154">
                  <c:v>10:33:58</c:v>
                </c:pt>
                <c:pt idx="3155">
                  <c:v>10:33:58</c:v>
                </c:pt>
                <c:pt idx="3156">
                  <c:v>10:33:59</c:v>
                </c:pt>
                <c:pt idx="3157">
                  <c:v>10:33:59</c:v>
                </c:pt>
                <c:pt idx="3158">
                  <c:v>10:34:05</c:v>
                </c:pt>
                <c:pt idx="3159">
                  <c:v>10:34:06</c:v>
                </c:pt>
                <c:pt idx="3160">
                  <c:v>10:34:06</c:v>
                </c:pt>
                <c:pt idx="3161">
                  <c:v>10:34:06</c:v>
                </c:pt>
                <c:pt idx="3162">
                  <c:v>10:34:07</c:v>
                </c:pt>
                <c:pt idx="3163">
                  <c:v>10:34:07</c:v>
                </c:pt>
                <c:pt idx="3164">
                  <c:v>10:34:08</c:v>
                </c:pt>
                <c:pt idx="3165">
                  <c:v>10:34:08</c:v>
                </c:pt>
                <c:pt idx="3166">
                  <c:v>10:34:08</c:v>
                </c:pt>
                <c:pt idx="3167">
                  <c:v>10:34:09</c:v>
                </c:pt>
                <c:pt idx="3168">
                  <c:v>10:34:09</c:v>
                </c:pt>
                <c:pt idx="3169">
                  <c:v>10:34:15</c:v>
                </c:pt>
                <c:pt idx="3170">
                  <c:v>10:34:16</c:v>
                </c:pt>
                <c:pt idx="3171">
                  <c:v>10:34:16</c:v>
                </c:pt>
                <c:pt idx="3172">
                  <c:v>10:34:16</c:v>
                </c:pt>
                <c:pt idx="3173">
                  <c:v>10:34:17</c:v>
                </c:pt>
                <c:pt idx="3174">
                  <c:v>10:34:17</c:v>
                </c:pt>
                <c:pt idx="3175">
                  <c:v>10:34:18</c:v>
                </c:pt>
                <c:pt idx="3176">
                  <c:v>10:34:18</c:v>
                </c:pt>
                <c:pt idx="3177">
                  <c:v>10:34:18</c:v>
                </c:pt>
                <c:pt idx="3178">
                  <c:v>10:34:19</c:v>
                </c:pt>
                <c:pt idx="3179">
                  <c:v>10:34:19</c:v>
                </c:pt>
                <c:pt idx="3180">
                  <c:v>10:34:25</c:v>
                </c:pt>
                <c:pt idx="3181">
                  <c:v>10:34:26</c:v>
                </c:pt>
                <c:pt idx="3182">
                  <c:v>10:34:26</c:v>
                </c:pt>
                <c:pt idx="3183">
                  <c:v>10:34:26</c:v>
                </c:pt>
                <c:pt idx="3184">
                  <c:v>10:34:27</c:v>
                </c:pt>
                <c:pt idx="3185">
                  <c:v>10:34:27</c:v>
                </c:pt>
                <c:pt idx="3186">
                  <c:v>10:34:28</c:v>
                </c:pt>
                <c:pt idx="3187">
                  <c:v>10:34:28</c:v>
                </c:pt>
                <c:pt idx="3188">
                  <c:v>10:34:28</c:v>
                </c:pt>
                <c:pt idx="3189">
                  <c:v>10:34:29</c:v>
                </c:pt>
                <c:pt idx="3190">
                  <c:v>10:34:29</c:v>
                </c:pt>
                <c:pt idx="3191">
                  <c:v>10:34:35</c:v>
                </c:pt>
                <c:pt idx="3192">
                  <c:v>10:34:36</c:v>
                </c:pt>
                <c:pt idx="3193">
                  <c:v>10:34:36</c:v>
                </c:pt>
                <c:pt idx="3194">
                  <c:v>10:34:36</c:v>
                </c:pt>
                <c:pt idx="3195">
                  <c:v>10:34:37</c:v>
                </c:pt>
                <c:pt idx="3196">
                  <c:v>10:34:37</c:v>
                </c:pt>
                <c:pt idx="3197">
                  <c:v>10:34:38</c:v>
                </c:pt>
                <c:pt idx="3198">
                  <c:v>10:34:38</c:v>
                </c:pt>
                <c:pt idx="3199">
                  <c:v>10:34:38</c:v>
                </c:pt>
                <c:pt idx="3200">
                  <c:v>10:34:39</c:v>
                </c:pt>
                <c:pt idx="3201">
                  <c:v>10:34:39</c:v>
                </c:pt>
                <c:pt idx="3202">
                  <c:v>10:34:45</c:v>
                </c:pt>
                <c:pt idx="3203">
                  <c:v>10:34:46</c:v>
                </c:pt>
                <c:pt idx="3204">
                  <c:v>10:34:46</c:v>
                </c:pt>
                <c:pt idx="3205">
                  <c:v>10:34:46</c:v>
                </c:pt>
                <c:pt idx="3206">
                  <c:v>10:34:47</c:v>
                </c:pt>
                <c:pt idx="3207">
                  <c:v>10:34:47</c:v>
                </c:pt>
                <c:pt idx="3208">
                  <c:v>10:34:48</c:v>
                </c:pt>
                <c:pt idx="3209">
                  <c:v>10:34:48</c:v>
                </c:pt>
                <c:pt idx="3210">
                  <c:v>10:34:48</c:v>
                </c:pt>
                <c:pt idx="3211">
                  <c:v>10:34:49</c:v>
                </c:pt>
                <c:pt idx="3212">
                  <c:v>10:34:49</c:v>
                </c:pt>
                <c:pt idx="3213">
                  <c:v>10:34:55</c:v>
                </c:pt>
                <c:pt idx="3214">
                  <c:v>10:34:56</c:v>
                </c:pt>
                <c:pt idx="3215">
                  <c:v>10:34:56</c:v>
                </c:pt>
                <c:pt idx="3216">
                  <c:v>10:34:56</c:v>
                </c:pt>
                <c:pt idx="3217">
                  <c:v>10:34:57</c:v>
                </c:pt>
                <c:pt idx="3218">
                  <c:v>10:34:57</c:v>
                </c:pt>
                <c:pt idx="3219">
                  <c:v>10:34:58</c:v>
                </c:pt>
                <c:pt idx="3220">
                  <c:v>10:34:58</c:v>
                </c:pt>
                <c:pt idx="3221">
                  <c:v>10:34:58</c:v>
                </c:pt>
                <c:pt idx="3222">
                  <c:v>10:34:59</c:v>
                </c:pt>
                <c:pt idx="3223">
                  <c:v>10:34:59</c:v>
                </c:pt>
                <c:pt idx="3224">
                  <c:v>10:35:05</c:v>
                </c:pt>
                <c:pt idx="3225">
                  <c:v>10:35:06</c:v>
                </c:pt>
                <c:pt idx="3226">
                  <c:v>10:35:06</c:v>
                </c:pt>
                <c:pt idx="3227">
                  <c:v>10:35:06</c:v>
                </c:pt>
                <c:pt idx="3228">
                  <c:v>10:35:07</c:v>
                </c:pt>
                <c:pt idx="3229">
                  <c:v>10:35:07</c:v>
                </c:pt>
                <c:pt idx="3230">
                  <c:v>10:35:08</c:v>
                </c:pt>
                <c:pt idx="3231">
                  <c:v>10:35:08</c:v>
                </c:pt>
                <c:pt idx="3232">
                  <c:v>10:35:08</c:v>
                </c:pt>
                <c:pt idx="3233">
                  <c:v>10:35:09</c:v>
                </c:pt>
                <c:pt idx="3234">
                  <c:v>10:35:09</c:v>
                </c:pt>
                <c:pt idx="3235">
                  <c:v>10:35:15</c:v>
                </c:pt>
                <c:pt idx="3236">
                  <c:v>10:35:16</c:v>
                </c:pt>
                <c:pt idx="3237">
                  <c:v>10:35:16</c:v>
                </c:pt>
                <c:pt idx="3238">
                  <c:v>10:35:16</c:v>
                </c:pt>
                <c:pt idx="3239">
                  <c:v>10:35:17</c:v>
                </c:pt>
                <c:pt idx="3240">
                  <c:v>10:35:17</c:v>
                </c:pt>
                <c:pt idx="3241">
                  <c:v>10:35:18</c:v>
                </c:pt>
                <c:pt idx="3242">
                  <c:v>10:35:18</c:v>
                </c:pt>
                <c:pt idx="3243">
                  <c:v>10:35:18</c:v>
                </c:pt>
                <c:pt idx="3244">
                  <c:v>10:35:19</c:v>
                </c:pt>
                <c:pt idx="3245">
                  <c:v>10:35:19</c:v>
                </c:pt>
                <c:pt idx="3246">
                  <c:v>10:35:25</c:v>
                </c:pt>
                <c:pt idx="3247">
                  <c:v>10:35:25</c:v>
                </c:pt>
                <c:pt idx="3248">
                  <c:v>10:35:26</c:v>
                </c:pt>
                <c:pt idx="3249">
                  <c:v>10:35:26</c:v>
                </c:pt>
                <c:pt idx="3250">
                  <c:v>10:35:26</c:v>
                </c:pt>
                <c:pt idx="3251">
                  <c:v>10:35:27</c:v>
                </c:pt>
                <c:pt idx="3252">
                  <c:v>10:35:27</c:v>
                </c:pt>
                <c:pt idx="3253">
                  <c:v>10:35:28</c:v>
                </c:pt>
                <c:pt idx="3254">
                  <c:v>10:35:28</c:v>
                </c:pt>
                <c:pt idx="3255">
                  <c:v>10:35:28</c:v>
                </c:pt>
                <c:pt idx="3256">
                  <c:v>10:35:29</c:v>
                </c:pt>
                <c:pt idx="3257">
                  <c:v>10:35:35</c:v>
                </c:pt>
                <c:pt idx="3258">
                  <c:v>10:35:36</c:v>
                </c:pt>
                <c:pt idx="3259">
                  <c:v>10:35:36</c:v>
                </c:pt>
                <c:pt idx="3260">
                  <c:v>10:35:36</c:v>
                </c:pt>
                <c:pt idx="3261">
                  <c:v>10:35:37</c:v>
                </c:pt>
                <c:pt idx="3262">
                  <c:v>10:35:37</c:v>
                </c:pt>
                <c:pt idx="3263">
                  <c:v>10:35:38</c:v>
                </c:pt>
                <c:pt idx="3264">
                  <c:v>10:35:38</c:v>
                </c:pt>
                <c:pt idx="3265">
                  <c:v>10:35:38</c:v>
                </c:pt>
                <c:pt idx="3266">
                  <c:v>10:35:39</c:v>
                </c:pt>
                <c:pt idx="3267">
                  <c:v>10:35:39</c:v>
                </c:pt>
                <c:pt idx="3268">
                  <c:v>10:35:45</c:v>
                </c:pt>
                <c:pt idx="3269">
                  <c:v>10:35:46</c:v>
                </c:pt>
                <c:pt idx="3270">
                  <c:v>10:35:46</c:v>
                </c:pt>
                <c:pt idx="3271">
                  <c:v>10:35:46</c:v>
                </c:pt>
                <c:pt idx="3272">
                  <c:v>10:35:47</c:v>
                </c:pt>
                <c:pt idx="3273">
                  <c:v>10:35:47</c:v>
                </c:pt>
                <c:pt idx="3274">
                  <c:v>10:35:48</c:v>
                </c:pt>
                <c:pt idx="3275">
                  <c:v>10:35:48</c:v>
                </c:pt>
                <c:pt idx="3276">
                  <c:v>10:35:48</c:v>
                </c:pt>
                <c:pt idx="3277">
                  <c:v>10:35:49</c:v>
                </c:pt>
                <c:pt idx="3278">
                  <c:v>10:35:49</c:v>
                </c:pt>
                <c:pt idx="3279">
                  <c:v>10:35:55</c:v>
                </c:pt>
                <c:pt idx="3280">
                  <c:v>10:35:56</c:v>
                </c:pt>
                <c:pt idx="3281">
                  <c:v>10:35:56</c:v>
                </c:pt>
                <c:pt idx="3282">
                  <c:v>10:35:56</c:v>
                </c:pt>
                <c:pt idx="3283">
                  <c:v>10:35:57</c:v>
                </c:pt>
                <c:pt idx="3284">
                  <c:v>10:35:57</c:v>
                </c:pt>
                <c:pt idx="3285">
                  <c:v>10:35:58</c:v>
                </c:pt>
                <c:pt idx="3286">
                  <c:v>10:35:58</c:v>
                </c:pt>
                <c:pt idx="3287">
                  <c:v>10:35:58</c:v>
                </c:pt>
                <c:pt idx="3288">
                  <c:v>10:35:59</c:v>
                </c:pt>
                <c:pt idx="3289">
                  <c:v>10:35:59</c:v>
                </c:pt>
                <c:pt idx="3290">
                  <c:v>10:36:05</c:v>
                </c:pt>
                <c:pt idx="3291">
                  <c:v>10:36:06</c:v>
                </c:pt>
                <c:pt idx="3292">
                  <c:v>10:36:06</c:v>
                </c:pt>
                <c:pt idx="3293">
                  <c:v>10:36:06</c:v>
                </c:pt>
                <c:pt idx="3294">
                  <c:v>10:36:07</c:v>
                </c:pt>
                <c:pt idx="3295">
                  <c:v>10:36:07</c:v>
                </c:pt>
                <c:pt idx="3296">
                  <c:v>10:36:08</c:v>
                </c:pt>
                <c:pt idx="3297">
                  <c:v>10:36:08</c:v>
                </c:pt>
                <c:pt idx="3298">
                  <c:v>10:36:08</c:v>
                </c:pt>
                <c:pt idx="3299">
                  <c:v>10:36:09</c:v>
                </c:pt>
                <c:pt idx="3300">
                  <c:v>10:36:09</c:v>
                </c:pt>
                <c:pt idx="3301">
                  <c:v>10:36:12</c:v>
                </c:pt>
                <c:pt idx="3302">
                  <c:v>10:36:15</c:v>
                </c:pt>
                <c:pt idx="3303">
                  <c:v>10:36:16</c:v>
                </c:pt>
                <c:pt idx="3304">
                  <c:v>10:36:16</c:v>
                </c:pt>
                <c:pt idx="3305">
                  <c:v>10:36:16</c:v>
                </c:pt>
                <c:pt idx="3306">
                  <c:v>10:36:17</c:v>
                </c:pt>
                <c:pt idx="3307">
                  <c:v>10:36:17</c:v>
                </c:pt>
                <c:pt idx="3308">
                  <c:v>10:36:18</c:v>
                </c:pt>
                <c:pt idx="3309">
                  <c:v>10:36:18</c:v>
                </c:pt>
                <c:pt idx="3310">
                  <c:v>10:36:18</c:v>
                </c:pt>
                <c:pt idx="3311">
                  <c:v>10:36:19</c:v>
                </c:pt>
                <c:pt idx="3312">
                  <c:v>10:36:19</c:v>
                </c:pt>
                <c:pt idx="3313">
                  <c:v>10:36:23</c:v>
                </c:pt>
                <c:pt idx="3314">
                  <c:v>10:36:25</c:v>
                </c:pt>
                <c:pt idx="3315">
                  <c:v>10:36:26</c:v>
                </c:pt>
                <c:pt idx="3316">
                  <c:v>10:36:26</c:v>
                </c:pt>
                <c:pt idx="3317">
                  <c:v>10:36:26</c:v>
                </c:pt>
                <c:pt idx="3318">
                  <c:v>10:36:27</c:v>
                </c:pt>
                <c:pt idx="3319">
                  <c:v>10:36:27</c:v>
                </c:pt>
                <c:pt idx="3320">
                  <c:v>10:36:28</c:v>
                </c:pt>
                <c:pt idx="3321">
                  <c:v>10:36:28</c:v>
                </c:pt>
                <c:pt idx="3322">
                  <c:v>10:36:28</c:v>
                </c:pt>
                <c:pt idx="3323">
                  <c:v>10:36:29</c:v>
                </c:pt>
                <c:pt idx="3324">
                  <c:v>10:36:29</c:v>
                </c:pt>
                <c:pt idx="3325">
                  <c:v>10:36:35</c:v>
                </c:pt>
                <c:pt idx="3326">
                  <c:v>10:36:36</c:v>
                </c:pt>
                <c:pt idx="3327">
                  <c:v>10:36:36</c:v>
                </c:pt>
                <c:pt idx="3328">
                  <c:v>10:36:36</c:v>
                </c:pt>
                <c:pt idx="3329">
                  <c:v>10:36:37</c:v>
                </c:pt>
                <c:pt idx="3330">
                  <c:v>10:36:37</c:v>
                </c:pt>
                <c:pt idx="3331">
                  <c:v>10:36:38</c:v>
                </c:pt>
                <c:pt idx="3332">
                  <c:v>10:36:38</c:v>
                </c:pt>
                <c:pt idx="3333">
                  <c:v>10:36:38</c:v>
                </c:pt>
                <c:pt idx="3334">
                  <c:v>10:36:39</c:v>
                </c:pt>
                <c:pt idx="3335">
                  <c:v>10:36:39</c:v>
                </c:pt>
                <c:pt idx="3336">
                  <c:v>10:36:45</c:v>
                </c:pt>
                <c:pt idx="3337">
                  <c:v>10:36:46</c:v>
                </c:pt>
                <c:pt idx="3338">
                  <c:v>10:36:46</c:v>
                </c:pt>
                <c:pt idx="3339">
                  <c:v>10:36:46</c:v>
                </c:pt>
                <c:pt idx="3340">
                  <c:v>10:36:47</c:v>
                </c:pt>
                <c:pt idx="3341">
                  <c:v>10:36:47</c:v>
                </c:pt>
                <c:pt idx="3342">
                  <c:v>10:36:48</c:v>
                </c:pt>
                <c:pt idx="3343">
                  <c:v>10:36:48</c:v>
                </c:pt>
                <c:pt idx="3344">
                  <c:v>10:36:48</c:v>
                </c:pt>
                <c:pt idx="3345">
                  <c:v>10:36:49</c:v>
                </c:pt>
                <c:pt idx="3346">
                  <c:v>10:36:49</c:v>
                </c:pt>
                <c:pt idx="3347">
                  <c:v>10:36:55</c:v>
                </c:pt>
                <c:pt idx="3348">
                  <c:v>10:36:56</c:v>
                </c:pt>
                <c:pt idx="3349">
                  <c:v>10:36:56</c:v>
                </c:pt>
                <c:pt idx="3350">
                  <c:v>10:36:56</c:v>
                </c:pt>
                <c:pt idx="3351">
                  <c:v>10:36:57</c:v>
                </c:pt>
                <c:pt idx="3352">
                  <c:v>10:36:57</c:v>
                </c:pt>
                <c:pt idx="3353">
                  <c:v>10:36:58</c:v>
                </c:pt>
                <c:pt idx="3354">
                  <c:v>10:36:58</c:v>
                </c:pt>
                <c:pt idx="3355">
                  <c:v>10:36:58</c:v>
                </c:pt>
                <c:pt idx="3356">
                  <c:v>10:36:59</c:v>
                </c:pt>
                <c:pt idx="3357">
                  <c:v>10:36:59</c:v>
                </c:pt>
                <c:pt idx="3358">
                  <c:v>10:37:01</c:v>
                </c:pt>
                <c:pt idx="3359">
                  <c:v>10:37:05</c:v>
                </c:pt>
                <c:pt idx="3360">
                  <c:v>10:37:05</c:v>
                </c:pt>
                <c:pt idx="3361">
                  <c:v>10:37:06</c:v>
                </c:pt>
                <c:pt idx="3362">
                  <c:v>10:37:06</c:v>
                </c:pt>
                <c:pt idx="3363">
                  <c:v>10:37:06</c:v>
                </c:pt>
                <c:pt idx="3364">
                  <c:v>10:37:07</c:v>
                </c:pt>
                <c:pt idx="3365">
                  <c:v>10:37:07</c:v>
                </c:pt>
                <c:pt idx="3366">
                  <c:v>10:37:07</c:v>
                </c:pt>
                <c:pt idx="3367">
                  <c:v>10:37:08</c:v>
                </c:pt>
                <c:pt idx="3368">
                  <c:v>10:37:08</c:v>
                </c:pt>
                <c:pt idx="3369">
                  <c:v>10:37:08</c:v>
                </c:pt>
                <c:pt idx="3370">
                  <c:v>10:37:09</c:v>
                </c:pt>
                <c:pt idx="3371">
                  <c:v>10:37:09</c:v>
                </c:pt>
                <c:pt idx="3372">
                  <c:v>10:37:12</c:v>
                </c:pt>
                <c:pt idx="3373">
                  <c:v>10:37:15</c:v>
                </c:pt>
                <c:pt idx="3374">
                  <c:v>10:37:16</c:v>
                </c:pt>
                <c:pt idx="3375">
                  <c:v>10:37:16</c:v>
                </c:pt>
                <c:pt idx="3376">
                  <c:v>10:37:16</c:v>
                </c:pt>
                <c:pt idx="3377">
                  <c:v>10:37:17</c:v>
                </c:pt>
                <c:pt idx="3378">
                  <c:v>10:37:17</c:v>
                </c:pt>
                <c:pt idx="3379">
                  <c:v>10:37:17</c:v>
                </c:pt>
                <c:pt idx="3380">
                  <c:v>10:37:18</c:v>
                </c:pt>
                <c:pt idx="3381">
                  <c:v>10:37:18</c:v>
                </c:pt>
                <c:pt idx="3382">
                  <c:v>10:37:18</c:v>
                </c:pt>
                <c:pt idx="3383">
                  <c:v>10:37:19</c:v>
                </c:pt>
                <c:pt idx="3384">
                  <c:v>10:37:19</c:v>
                </c:pt>
                <c:pt idx="3385">
                  <c:v>10:37:22</c:v>
                </c:pt>
                <c:pt idx="3386">
                  <c:v>10:37:24</c:v>
                </c:pt>
                <c:pt idx="3387">
                  <c:v>10:37:25</c:v>
                </c:pt>
                <c:pt idx="3388">
                  <c:v>10:37:26</c:v>
                </c:pt>
                <c:pt idx="3389">
                  <c:v>10:37:26</c:v>
                </c:pt>
                <c:pt idx="3390">
                  <c:v>10:37:26</c:v>
                </c:pt>
                <c:pt idx="3391">
                  <c:v>10:37:27</c:v>
                </c:pt>
                <c:pt idx="3392">
                  <c:v>10:37:27</c:v>
                </c:pt>
                <c:pt idx="3393">
                  <c:v>10:37:28</c:v>
                </c:pt>
                <c:pt idx="3394">
                  <c:v>10:37:28</c:v>
                </c:pt>
                <c:pt idx="3395">
                  <c:v>10:37:28</c:v>
                </c:pt>
                <c:pt idx="3396">
                  <c:v>10:37:28</c:v>
                </c:pt>
                <c:pt idx="3397">
                  <c:v>10:37:29</c:v>
                </c:pt>
                <c:pt idx="3398">
                  <c:v>10:37:29</c:v>
                </c:pt>
                <c:pt idx="3399">
                  <c:v>10:37:29</c:v>
                </c:pt>
                <c:pt idx="3400">
                  <c:v>10:37:32</c:v>
                </c:pt>
                <c:pt idx="3401">
                  <c:v>10:37:34</c:v>
                </c:pt>
                <c:pt idx="3402">
                  <c:v>10:37:35</c:v>
                </c:pt>
                <c:pt idx="3403">
                  <c:v>10:37:35</c:v>
                </c:pt>
                <c:pt idx="3404">
                  <c:v>10:37:36</c:v>
                </c:pt>
                <c:pt idx="3405">
                  <c:v>10:37:36</c:v>
                </c:pt>
                <c:pt idx="3406">
                  <c:v>10:37:36</c:v>
                </c:pt>
                <c:pt idx="3407">
                  <c:v>10:37:37</c:v>
                </c:pt>
                <c:pt idx="3408">
                  <c:v>10:37:37</c:v>
                </c:pt>
                <c:pt idx="3409">
                  <c:v>10:37:38</c:v>
                </c:pt>
                <c:pt idx="3410">
                  <c:v>10:37:38</c:v>
                </c:pt>
                <c:pt idx="3411">
                  <c:v>10:37:38</c:v>
                </c:pt>
                <c:pt idx="3412">
                  <c:v>10:37:38</c:v>
                </c:pt>
                <c:pt idx="3413">
                  <c:v>10:37:39</c:v>
                </c:pt>
                <c:pt idx="3414">
                  <c:v>10:37:39</c:v>
                </c:pt>
                <c:pt idx="3415">
                  <c:v>10:37:39</c:v>
                </c:pt>
                <c:pt idx="3416">
                  <c:v>10:37:44</c:v>
                </c:pt>
                <c:pt idx="3417">
                  <c:v>10:37:45</c:v>
                </c:pt>
                <c:pt idx="3418">
                  <c:v>10:37:46</c:v>
                </c:pt>
                <c:pt idx="3419">
                  <c:v>10:37:46</c:v>
                </c:pt>
                <c:pt idx="3420">
                  <c:v>10:37:46</c:v>
                </c:pt>
                <c:pt idx="3421">
                  <c:v>10:37:47</c:v>
                </c:pt>
                <c:pt idx="3422">
                  <c:v>10:37:47</c:v>
                </c:pt>
                <c:pt idx="3423">
                  <c:v>10:37:47</c:v>
                </c:pt>
                <c:pt idx="3424">
                  <c:v>10:37:48</c:v>
                </c:pt>
                <c:pt idx="3425">
                  <c:v>10:37:48</c:v>
                </c:pt>
                <c:pt idx="3426">
                  <c:v>10:37:48</c:v>
                </c:pt>
                <c:pt idx="3427">
                  <c:v>10:37:48</c:v>
                </c:pt>
                <c:pt idx="3428">
                  <c:v>10:37:49</c:v>
                </c:pt>
                <c:pt idx="3429">
                  <c:v>10:37:49</c:v>
                </c:pt>
                <c:pt idx="3430">
                  <c:v>10:37:49</c:v>
                </c:pt>
                <c:pt idx="3431">
                  <c:v>10:37:51</c:v>
                </c:pt>
                <c:pt idx="3432">
                  <c:v>10:37:52</c:v>
                </c:pt>
                <c:pt idx="3433">
                  <c:v>10:37:54</c:v>
                </c:pt>
                <c:pt idx="3434">
                  <c:v>10:37:55</c:v>
                </c:pt>
                <c:pt idx="3435">
                  <c:v>10:37:56</c:v>
                </c:pt>
                <c:pt idx="3436">
                  <c:v>10:37:56</c:v>
                </c:pt>
                <c:pt idx="3437">
                  <c:v>10:37:56</c:v>
                </c:pt>
                <c:pt idx="3438">
                  <c:v>10:37:57</c:v>
                </c:pt>
                <c:pt idx="3439">
                  <c:v>10:37:57</c:v>
                </c:pt>
                <c:pt idx="3440">
                  <c:v>10:37:58</c:v>
                </c:pt>
                <c:pt idx="3441">
                  <c:v>10:37:58</c:v>
                </c:pt>
                <c:pt idx="3442">
                  <c:v>10:37:58</c:v>
                </c:pt>
                <c:pt idx="3443">
                  <c:v>10:37:59</c:v>
                </c:pt>
                <c:pt idx="3444">
                  <c:v>10:37:59</c:v>
                </c:pt>
                <c:pt idx="3445">
                  <c:v>10:38:04</c:v>
                </c:pt>
                <c:pt idx="3446">
                  <c:v>10:38:05</c:v>
                </c:pt>
                <c:pt idx="3447">
                  <c:v>10:38:05</c:v>
                </c:pt>
                <c:pt idx="3448">
                  <c:v>10:38:06</c:v>
                </c:pt>
                <c:pt idx="3449">
                  <c:v>10:38:06</c:v>
                </c:pt>
                <c:pt idx="3450">
                  <c:v>10:38:06</c:v>
                </c:pt>
                <c:pt idx="3451">
                  <c:v>10:38:06</c:v>
                </c:pt>
                <c:pt idx="3452">
                  <c:v>10:38:07</c:v>
                </c:pt>
                <c:pt idx="3453">
                  <c:v>10:38:07</c:v>
                </c:pt>
                <c:pt idx="3454">
                  <c:v>10:38:07</c:v>
                </c:pt>
                <c:pt idx="3455">
                  <c:v>10:38:08</c:v>
                </c:pt>
                <c:pt idx="3456">
                  <c:v>10:38:08</c:v>
                </c:pt>
                <c:pt idx="3457">
                  <c:v>10:38:08</c:v>
                </c:pt>
                <c:pt idx="3458">
                  <c:v>10:38:08</c:v>
                </c:pt>
                <c:pt idx="3459">
                  <c:v>10:38:09</c:v>
                </c:pt>
                <c:pt idx="3460">
                  <c:v>10:38:09</c:v>
                </c:pt>
                <c:pt idx="3461">
                  <c:v>10:38:09</c:v>
                </c:pt>
                <c:pt idx="3462">
                  <c:v>10:38:10</c:v>
                </c:pt>
                <c:pt idx="3463">
                  <c:v>10:38:11</c:v>
                </c:pt>
                <c:pt idx="3464">
                  <c:v>10:38:13</c:v>
                </c:pt>
                <c:pt idx="3465">
                  <c:v>10:38:14</c:v>
                </c:pt>
                <c:pt idx="3466">
                  <c:v>10:38:15</c:v>
                </c:pt>
                <c:pt idx="3467">
                  <c:v>10:38:16</c:v>
                </c:pt>
                <c:pt idx="3468">
                  <c:v>10:38:16</c:v>
                </c:pt>
                <c:pt idx="3469">
                  <c:v>10:38:16</c:v>
                </c:pt>
                <c:pt idx="3470">
                  <c:v>10:38:16</c:v>
                </c:pt>
                <c:pt idx="3471">
                  <c:v>10:38:17</c:v>
                </c:pt>
                <c:pt idx="3472">
                  <c:v>10:38:17</c:v>
                </c:pt>
                <c:pt idx="3473">
                  <c:v>10:38:18</c:v>
                </c:pt>
                <c:pt idx="3474">
                  <c:v>10:38:18</c:v>
                </c:pt>
                <c:pt idx="3475">
                  <c:v>10:38:18</c:v>
                </c:pt>
                <c:pt idx="3476">
                  <c:v>10:38:19</c:v>
                </c:pt>
                <c:pt idx="3477">
                  <c:v>10:38:19</c:v>
                </c:pt>
                <c:pt idx="3478">
                  <c:v>10:38:25</c:v>
                </c:pt>
                <c:pt idx="3479">
                  <c:v>10:38:26</c:v>
                </c:pt>
                <c:pt idx="3480">
                  <c:v>10:38:26</c:v>
                </c:pt>
                <c:pt idx="3481">
                  <c:v>10:38:26</c:v>
                </c:pt>
                <c:pt idx="3482">
                  <c:v>10:38:27</c:v>
                </c:pt>
                <c:pt idx="3483">
                  <c:v>10:38:27</c:v>
                </c:pt>
                <c:pt idx="3484">
                  <c:v>10:38:28</c:v>
                </c:pt>
                <c:pt idx="3485">
                  <c:v>10:38:28</c:v>
                </c:pt>
                <c:pt idx="3486">
                  <c:v>10:38:28</c:v>
                </c:pt>
                <c:pt idx="3487">
                  <c:v>10:38:28</c:v>
                </c:pt>
                <c:pt idx="3488">
                  <c:v>10:38:29</c:v>
                </c:pt>
                <c:pt idx="3489">
                  <c:v>10:38:29</c:v>
                </c:pt>
                <c:pt idx="3490">
                  <c:v>10:38:34</c:v>
                </c:pt>
                <c:pt idx="3491">
                  <c:v>10:38:35</c:v>
                </c:pt>
                <c:pt idx="3492">
                  <c:v>10:38:35</c:v>
                </c:pt>
                <c:pt idx="3493">
                  <c:v>10:38:36</c:v>
                </c:pt>
                <c:pt idx="3494">
                  <c:v>10:38:36</c:v>
                </c:pt>
                <c:pt idx="3495">
                  <c:v>10:38:36</c:v>
                </c:pt>
                <c:pt idx="3496">
                  <c:v>10:38:36</c:v>
                </c:pt>
                <c:pt idx="3497">
                  <c:v>10:38:37</c:v>
                </c:pt>
                <c:pt idx="3498">
                  <c:v>10:38:37</c:v>
                </c:pt>
                <c:pt idx="3499">
                  <c:v>10:38:38</c:v>
                </c:pt>
                <c:pt idx="3500">
                  <c:v>10:38:38</c:v>
                </c:pt>
                <c:pt idx="3501">
                  <c:v>10:38:38</c:v>
                </c:pt>
                <c:pt idx="3502">
                  <c:v>10:38:38</c:v>
                </c:pt>
                <c:pt idx="3503">
                  <c:v>10:38:39</c:v>
                </c:pt>
                <c:pt idx="3504">
                  <c:v>10:38:39</c:v>
                </c:pt>
                <c:pt idx="3505">
                  <c:v>10:38:42</c:v>
                </c:pt>
                <c:pt idx="3506">
                  <c:v>10:38:45</c:v>
                </c:pt>
                <c:pt idx="3507">
                  <c:v>10:38:46</c:v>
                </c:pt>
                <c:pt idx="3508">
                  <c:v>10:38:46</c:v>
                </c:pt>
                <c:pt idx="3509">
                  <c:v>10:38:46</c:v>
                </c:pt>
                <c:pt idx="3510">
                  <c:v>10:38:47</c:v>
                </c:pt>
                <c:pt idx="3511">
                  <c:v>10:38:47</c:v>
                </c:pt>
                <c:pt idx="3512">
                  <c:v>10:38:47</c:v>
                </c:pt>
                <c:pt idx="3513">
                  <c:v>10:38:48</c:v>
                </c:pt>
                <c:pt idx="3514">
                  <c:v>10:38:48</c:v>
                </c:pt>
                <c:pt idx="3515">
                  <c:v>10:38:48</c:v>
                </c:pt>
                <c:pt idx="3516">
                  <c:v>10:38:48</c:v>
                </c:pt>
                <c:pt idx="3517">
                  <c:v>10:38:49</c:v>
                </c:pt>
                <c:pt idx="3518">
                  <c:v>10:38:49</c:v>
                </c:pt>
                <c:pt idx="3519">
                  <c:v>10:38:49</c:v>
                </c:pt>
                <c:pt idx="3520">
                  <c:v>10:38:50</c:v>
                </c:pt>
                <c:pt idx="3521">
                  <c:v>10:38:52</c:v>
                </c:pt>
                <c:pt idx="3522">
                  <c:v>10:38:54</c:v>
                </c:pt>
                <c:pt idx="3523">
                  <c:v>10:38:55</c:v>
                </c:pt>
                <c:pt idx="3524">
                  <c:v>10:38:56</c:v>
                </c:pt>
                <c:pt idx="3525">
                  <c:v>10:38:56</c:v>
                </c:pt>
                <c:pt idx="3526">
                  <c:v>10:38:56</c:v>
                </c:pt>
                <c:pt idx="3527">
                  <c:v>10:38:57</c:v>
                </c:pt>
                <c:pt idx="3528">
                  <c:v>10:38:57</c:v>
                </c:pt>
                <c:pt idx="3529">
                  <c:v>10:38:58</c:v>
                </c:pt>
                <c:pt idx="3530">
                  <c:v>10:38:58</c:v>
                </c:pt>
                <c:pt idx="3531">
                  <c:v>10:38:58</c:v>
                </c:pt>
                <c:pt idx="3532">
                  <c:v>10:38:59</c:v>
                </c:pt>
                <c:pt idx="3533">
                  <c:v>10:38:59</c:v>
                </c:pt>
                <c:pt idx="3534">
                  <c:v>10:39:05</c:v>
                </c:pt>
                <c:pt idx="3535">
                  <c:v>10:39:06</c:v>
                </c:pt>
                <c:pt idx="3536">
                  <c:v>10:39:06</c:v>
                </c:pt>
                <c:pt idx="3537">
                  <c:v>10:39:06</c:v>
                </c:pt>
                <c:pt idx="3538">
                  <c:v>10:39:07</c:v>
                </c:pt>
                <c:pt idx="3539">
                  <c:v>10:39:07</c:v>
                </c:pt>
                <c:pt idx="3540">
                  <c:v>10:39:07</c:v>
                </c:pt>
                <c:pt idx="3541">
                  <c:v>10:39:08</c:v>
                </c:pt>
                <c:pt idx="3542">
                  <c:v>10:39:08</c:v>
                </c:pt>
                <c:pt idx="3543">
                  <c:v>10:39:08</c:v>
                </c:pt>
                <c:pt idx="3544">
                  <c:v>10:39:08</c:v>
                </c:pt>
                <c:pt idx="3545">
                  <c:v>10:39:09</c:v>
                </c:pt>
                <c:pt idx="3546">
                  <c:v>10:39:09</c:v>
                </c:pt>
                <c:pt idx="3547">
                  <c:v>10:39:09</c:v>
                </c:pt>
                <c:pt idx="3548">
                  <c:v>10:39:10</c:v>
                </c:pt>
                <c:pt idx="3549">
                  <c:v>10:39:11</c:v>
                </c:pt>
                <c:pt idx="3550">
                  <c:v>10:39:12</c:v>
                </c:pt>
                <c:pt idx="3551">
                  <c:v>10:39:13</c:v>
                </c:pt>
                <c:pt idx="3552">
                  <c:v>10:39:15</c:v>
                </c:pt>
                <c:pt idx="3553">
                  <c:v>10:39:15</c:v>
                </c:pt>
                <c:pt idx="3554">
                  <c:v>10:39:16</c:v>
                </c:pt>
                <c:pt idx="3555">
                  <c:v>10:39:16</c:v>
                </c:pt>
                <c:pt idx="3556">
                  <c:v>10:39:16</c:v>
                </c:pt>
                <c:pt idx="3557">
                  <c:v>10:39:17</c:v>
                </c:pt>
                <c:pt idx="3558">
                  <c:v>10:39:17</c:v>
                </c:pt>
                <c:pt idx="3559">
                  <c:v>10:39:18</c:v>
                </c:pt>
                <c:pt idx="3560">
                  <c:v>10:39:18</c:v>
                </c:pt>
                <c:pt idx="3561">
                  <c:v>10:39:18</c:v>
                </c:pt>
                <c:pt idx="3562">
                  <c:v>10:39:19</c:v>
                </c:pt>
                <c:pt idx="3563">
                  <c:v>10:39:19</c:v>
                </c:pt>
                <c:pt idx="3564">
                  <c:v>10:39:19</c:v>
                </c:pt>
                <c:pt idx="3565">
                  <c:v>10:39:23</c:v>
                </c:pt>
                <c:pt idx="3566">
                  <c:v>10:39:24</c:v>
                </c:pt>
                <c:pt idx="3567">
                  <c:v>10:39:25</c:v>
                </c:pt>
                <c:pt idx="3568">
                  <c:v>10:39:25</c:v>
                </c:pt>
                <c:pt idx="3569">
                  <c:v>10:39:26</c:v>
                </c:pt>
                <c:pt idx="3570">
                  <c:v>10:39:26</c:v>
                </c:pt>
                <c:pt idx="3571">
                  <c:v>10:39:26</c:v>
                </c:pt>
                <c:pt idx="3572">
                  <c:v>10:39:26</c:v>
                </c:pt>
                <c:pt idx="3573">
                  <c:v>10:39:27</c:v>
                </c:pt>
                <c:pt idx="3574">
                  <c:v>10:39:27</c:v>
                </c:pt>
                <c:pt idx="3575">
                  <c:v>10:39:27</c:v>
                </c:pt>
                <c:pt idx="3576">
                  <c:v>10:39:28</c:v>
                </c:pt>
                <c:pt idx="3577">
                  <c:v>10:39:28</c:v>
                </c:pt>
                <c:pt idx="3578">
                  <c:v>10:39:28</c:v>
                </c:pt>
                <c:pt idx="3579">
                  <c:v>10:39:29</c:v>
                </c:pt>
                <c:pt idx="3580">
                  <c:v>10:39:29</c:v>
                </c:pt>
                <c:pt idx="3581">
                  <c:v>10:39:35</c:v>
                </c:pt>
                <c:pt idx="3582">
                  <c:v>10:39:35</c:v>
                </c:pt>
                <c:pt idx="3583">
                  <c:v>10:39:36</c:v>
                </c:pt>
                <c:pt idx="3584">
                  <c:v>10:39:36</c:v>
                </c:pt>
                <c:pt idx="3585">
                  <c:v>10:39:36</c:v>
                </c:pt>
                <c:pt idx="3586">
                  <c:v>10:39:37</c:v>
                </c:pt>
                <c:pt idx="3587">
                  <c:v>10:39:37</c:v>
                </c:pt>
                <c:pt idx="3588">
                  <c:v>10:39:37</c:v>
                </c:pt>
                <c:pt idx="3589">
                  <c:v>10:39:38</c:v>
                </c:pt>
                <c:pt idx="3590">
                  <c:v>10:39:38</c:v>
                </c:pt>
                <c:pt idx="3591">
                  <c:v>10:39:38</c:v>
                </c:pt>
                <c:pt idx="3592">
                  <c:v>10:39:39</c:v>
                </c:pt>
                <c:pt idx="3593">
                  <c:v>10:39:40</c:v>
                </c:pt>
                <c:pt idx="3594">
                  <c:v>10:39:44</c:v>
                </c:pt>
                <c:pt idx="3595">
                  <c:v>10:39:45</c:v>
                </c:pt>
                <c:pt idx="3596">
                  <c:v>10:39:46</c:v>
                </c:pt>
                <c:pt idx="3597">
                  <c:v>10:39:46</c:v>
                </c:pt>
                <c:pt idx="3598">
                  <c:v>10:39:46</c:v>
                </c:pt>
                <c:pt idx="3599">
                  <c:v>10:39:47</c:v>
                </c:pt>
                <c:pt idx="3600">
                  <c:v>10:39:47</c:v>
                </c:pt>
                <c:pt idx="3601">
                  <c:v>10:39:48</c:v>
                </c:pt>
                <c:pt idx="3602">
                  <c:v>10:39:48</c:v>
                </c:pt>
                <c:pt idx="3603">
                  <c:v>10:39:48</c:v>
                </c:pt>
                <c:pt idx="3604">
                  <c:v>10:39:49</c:v>
                </c:pt>
                <c:pt idx="3605">
                  <c:v>10:39:49</c:v>
                </c:pt>
                <c:pt idx="3606">
                  <c:v>10:39:55</c:v>
                </c:pt>
                <c:pt idx="3607">
                  <c:v>10:39:55</c:v>
                </c:pt>
                <c:pt idx="3608">
                  <c:v>10:39:56</c:v>
                </c:pt>
                <c:pt idx="3609">
                  <c:v>10:39:56</c:v>
                </c:pt>
                <c:pt idx="3610">
                  <c:v>10:39:56</c:v>
                </c:pt>
                <c:pt idx="3611">
                  <c:v>10:39:56</c:v>
                </c:pt>
                <c:pt idx="3612">
                  <c:v>10:39:57</c:v>
                </c:pt>
                <c:pt idx="3613">
                  <c:v>10:39:57</c:v>
                </c:pt>
                <c:pt idx="3614">
                  <c:v>10:39:58</c:v>
                </c:pt>
                <c:pt idx="3615">
                  <c:v>10:39:58</c:v>
                </c:pt>
                <c:pt idx="3616">
                  <c:v>10:39:58</c:v>
                </c:pt>
                <c:pt idx="3617">
                  <c:v>10:39:59</c:v>
                </c:pt>
                <c:pt idx="3618">
                  <c:v>10:39:59</c:v>
                </c:pt>
                <c:pt idx="3619">
                  <c:v>10:40:05</c:v>
                </c:pt>
                <c:pt idx="3620">
                  <c:v>10:40:06</c:v>
                </c:pt>
                <c:pt idx="3621">
                  <c:v>10:40:06</c:v>
                </c:pt>
                <c:pt idx="3622">
                  <c:v>10:40:06</c:v>
                </c:pt>
                <c:pt idx="3623">
                  <c:v>10:40:07</c:v>
                </c:pt>
                <c:pt idx="3624">
                  <c:v>10:40:07</c:v>
                </c:pt>
                <c:pt idx="3625">
                  <c:v>10:40:08</c:v>
                </c:pt>
                <c:pt idx="3626">
                  <c:v>10:40:08</c:v>
                </c:pt>
                <c:pt idx="3627">
                  <c:v>10:40:08</c:v>
                </c:pt>
                <c:pt idx="3628">
                  <c:v>10:40:09</c:v>
                </c:pt>
                <c:pt idx="3629">
                  <c:v>10:40:09</c:v>
                </c:pt>
                <c:pt idx="3630">
                  <c:v>10:40:12</c:v>
                </c:pt>
                <c:pt idx="3631">
                  <c:v>10:40:15</c:v>
                </c:pt>
                <c:pt idx="3632">
                  <c:v>10:40:16</c:v>
                </c:pt>
                <c:pt idx="3633">
                  <c:v>10:40:16</c:v>
                </c:pt>
                <c:pt idx="3634">
                  <c:v>10:40:16</c:v>
                </c:pt>
                <c:pt idx="3635">
                  <c:v>10:40:17</c:v>
                </c:pt>
                <c:pt idx="3636">
                  <c:v>10:40:17</c:v>
                </c:pt>
                <c:pt idx="3637">
                  <c:v>10:40:18</c:v>
                </c:pt>
                <c:pt idx="3638">
                  <c:v>10:40:18</c:v>
                </c:pt>
                <c:pt idx="3639">
                  <c:v>10:40:18</c:v>
                </c:pt>
                <c:pt idx="3640">
                  <c:v>10:40:19</c:v>
                </c:pt>
                <c:pt idx="3641">
                  <c:v>10:40:19</c:v>
                </c:pt>
                <c:pt idx="3642">
                  <c:v>10:40:25</c:v>
                </c:pt>
                <c:pt idx="3643">
                  <c:v>10:40:26</c:v>
                </c:pt>
                <c:pt idx="3644">
                  <c:v>10:40:26</c:v>
                </c:pt>
                <c:pt idx="3645">
                  <c:v>10:40:26</c:v>
                </c:pt>
                <c:pt idx="3646">
                  <c:v>10:40:27</c:v>
                </c:pt>
                <c:pt idx="3647">
                  <c:v>10:40:27</c:v>
                </c:pt>
                <c:pt idx="3648">
                  <c:v>10:40:28</c:v>
                </c:pt>
                <c:pt idx="3649">
                  <c:v>10:40:28</c:v>
                </c:pt>
                <c:pt idx="3650">
                  <c:v>10:40:28</c:v>
                </c:pt>
                <c:pt idx="3651">
                  <c:v>10:40:29</c:v>
                </c:pt>
                <c:pt idx="3652">
                  <c:v>10:40:29</c:v>
                </c:pt>
                <c:pt idx="3653">
                  <c:v>10:40:31</c:v>
                </c:pt>
                <c:pt idx="3654">
                  <c:v>10:40:35</c:v>
                </c:pt>
                <c:pt idx="3655">
                  <c:v>10:40:36</c:v>
                </c:pt>
                <c:pt idx="3656">
                  <c:v>10:40:36</c:v>
                </c:pt>
                <c:pt idx="3657">
                  <c:v>10:40:36</c:v>
                </c:pt>
                <c:pt idx="3658">
                  <c:v>10:40:37</c:v>
                </c:pt>
                <c:pt idx="3659">
                  <c:v>10:40:37</c:v>
                </c:pt>
                <c:pt idx="3660">
                  <c:v>10:40:38</c:v>
                </c:pt>
                <c:pt idx="3661">
                  <c:v>10:40:38</c:v>
                </c:pt>
                <c:pt idx="3662">
                  <c:v>10:40:38</c:v>
                </c:pt>
                <c:pt idx="3663">
                  <c:v>10:40:39</c:v>
                </c:pt>
                <c:pt idx="3664">
                  <c:v>10:40:39</c:v>
                </c:pt>
                <c:pt idx="3665">
                  <c:v>10:40:45</c:v>
                </c:pt>
                <c:pt idx="3666">
                  <c:v>10:40:46</c:v>
                </c:pt>
                <c:pt idx="3667">
                  <c:v>10:40:46</c:v>
                </c:pt>
                <c:pt idx="3668">
                  <c:v>10:40:46</c:v>
                </c:pt>
                <c:pt idx="3669">
                  <c:v>10:40:47</c:v>
                </c:pt>
                <c:pt idx="3670">
                  <c:v>10:40:47</c:v>
                </c:pt>
                <c:pt idx="3671">
                  <c:v>10:40:48</c:v>
                </c:pt>
                <c:pt idx="3672">
                  <c:v>10:40:48</c:v>
                </c:pt>
                <c:pt idx="3673">
                  <c:v>10:40:48</c:v>
                </c:pt>
                <c:pt idx="3674">
                  <c:v>10:40:49</c:v>
                </c:pt>
                <c:pt idx="3675">
                  <c:v>10:40:49</c:v>
                </c:pt>
                <c:pt idx="3676">
                  <c:v>10:40:55</c:v>
                </c:pt>
                <c:pt idx="3677">
                  <c:v>10:40:56</c:v>
                </c:pt>
                <c:pt idx="3678">
                  <c:v>10:40:56</c:v>
                </c:pt>
                <c:pt idx="3679">
                  <c:v>10:40:56</c:v>
                </c:pt>
                <c:pt idx="3680">
                  <c:v>10:40:57</c:v>
                </c:pt>
                <c:pt idx="3681">
                  <c:v>10:40:57</c:v>
                </c:pt>
                <c:pt idx="3682">
                  <c:v>10:40:58</c:v>
                </c:pt>
                <c:pt idx="3683">
                  <c:v>10:40:58</c:v>
                </c:pt>
                <c:pt idx="3684">
                  <c:v>10:40:58</c:v>
                </c:pt>
                <c:pt idx="3685">
                  <c:v>10:40:59</c:v>
                </c:pt>
                <c:pt idx="3686">
                  <c:v>10:40:59</c:v>
                </c:pt>
                <c:pt idx="3687">
                  <c:v>10:41:05</c:v>
                </c:pt>
                <c:pt idx="3688">
                  <c:v>10:41:06</c:v>
                </c:pt>
                <c:pt idx="3689">
                  <c:v>10:41:06</c:v>
                </c:pt>
                <c:pt idx="3690">
                  <c:v>10:41:06</c:v>
                </c:pt>
                <c:pt idx="3691">
                  <c:v>10:41:07</c:v>
                </c:pt>
                <c:pt idx="3692">
                  <c:v>10:41:07</c:v>
                </c:pt>
                <c:pt idx="3693">
                  <c:v>10:41:07</c:v>
                </c:pt>
                <c:pt idx="3694">
                  <c:v>10:41:08</c:v>
                </c:pt>
                <c:pt idx="3695">
                  <c:v>10:41:08</c:v>
                </c:pt>
                <c:pt idx="3696">
                  <c:v>10:41:08</c:v>
                </c:pt>
                <c:pt idx="3697">
                  <c:v>10:41:09</c:v>
                </c:pt>
                <c:pt idx="3698">
                  <c:v>10:41:09</c:v>
                </c:pt>
                <c:pt idx="3699">
                  <c:v>10:41:15</c:v>
                </c:pt>
                <c:pt idx="3700">
                  <c:v>10:41:16</c:v>
                </c:pt>
                <c:pt idx="3701">
                  <c:v>10:41:16</c:v>
                </c:pt>
                <c:pt idx="3702">
                  <c:v>10:41:16</c:v>
                </c:pt>
                <c:pt idx="3703">
                  <c:v>10:41:17</c:v>
                </c:pt>
                <c:pt idx="3704">
                  <c:v>10:41:17</c:v>
                </c:pt>
                <c:pt idx="3705">
                  <c:v>10:41:18</c:v>
                </c:pt>
                <c:pt idx="3706">
                  <c:v>10:41:18</c:v>
                </c:pt>
                <c:pt idx="3707">
                  <c:v>10:41:18</c:v>
                </c:pt>
                <c:pt idx="3708">
                  <c:v>10:41:19</c:v>
                </c:pt>
                <c:pt idx="3709">
                  <c:v>10:41:19</c:v>
                </c:pt>
                <c:pt idx="3710">
                  <c:v>10:41:25</c:v>
                </c:pt>
                <c:pt idx="3711">
                  <c:v>10:41:26</c:v>
                </c:pt>
                <c:pt idx="3712">
                  <c:v>10:41:26</c:v>
                </c:pt>
                <c:pt idx="3713">
                  <c:v>10:41:26</c:v>
                </c:pt>
                <c:pt idx="3714">
                  <c:v>10:41:27</c:v>
                </c:pt>
                <c:pt idx="3715">
                  <c:v>10:41:27</c:v>
                </c:pt>
                <c:pt idx="3716">
                  <c:v>10:41:28</c:v>
                </c:pt>
                <c:pt idx="3717">
                  <c:v>10:41:28</c:v>
                </c:pt>
                <c:pt idx="3718">
                  <c:v>10:41:28</c:v>
                </c:pt>
                <c:pt idx="3719">
                  <c:v>10:41:29</c:v>
                </c:pt>
                <c:pt idx="3720">
                  <c:v>10:41:29</c:v>
                </c:pt>
                <c:pt idx="3721">
                  <c:v>10:41:35</c:v>
                </c:pt>
                <c:pt idx="3722">
                  <c:v>10:41:36</c:v>
                </c:pt>
                <c:pt idx="3723">
                  <c:v>10:41:36</c:v>
                </c:pt>
                <c:pt idx="3724">
                  <c:v>10:41:36</c:v>
                </c:pt>
                <c:pt idx="3725">
                  <c:v>10:41:37</c:v>
                </c:pt>
                <c:pt idx="3726">
                  <c:v>10:41:37</c:v>
                </c:pt>
                <c:pt idx="3727">
                  <c:v>10:41:38</c:v>
                </c:pt>
                <c:pt idx="3728">
                  <c:v>10:41:38</c:v>
                </c:pt>
                <c:pt idx="3729">
                  <c:v>10:41:38</c:v>
                </c:pt>
                <c:pt idx="3730">
                  <c:v>10:41:39</c:v>
                </c:pt>
                <c:pt idx="3731">
                  <c:v>10:41:39</c:v>
                </c:pt>
                <c:pt idx="3732">
                  <c:v>10:41:45</c:v>
                </c:pt>
                <c:pt idx="3733">
                  <c:v>10:41:46</c:v>
                </c:pt>
                <c:pt idx="3734">
                  <c:v>10:41:46</c:v>
                </c:pt>
                <c:pt idx="3735">
                  <c:v>10:41:46</c:v>
                </c:pt>
                <c:pt idx="3736">
                  <c:v>10:41:47</c:v>
                </c:pt>
                <c:pt idx="3737">
                  <c:v>10:41:47</c:v>
                </c:pt>
                <c:pt idx="3738">
                  <c:v>10:41:48</c:v>
                </c:pt>
                <c:pt idx="3739">
                  <c:v>10:41:48</c:v>
                </c:pt>
                <c:pt idx="3740">
                  <c:v>10:41:48</c:v>
                </c:pt>
                <c:pt idx="3741">
                  <c:v>10:41:49</c:v>
                </c:pt>
                <c:pt idx="3742">
                  <c:v>10:41:49</c:v>
                </c:pt>
                <c:pt idx="3743">
                  <c:v>10:41:55</c:v>
                </c:pt>
                <c:pt idx="3744">
                  <c:v>10:41:55</c:v>
                </c:pt>
                <c:pt idx="3745">
                  <c:v>10:41:56</c:v>
                </c:pt>
                <c:pt idx="3746">
                  <c:v>10:41:56</c:v>
                </c:pt>
                <c:pt idx="3747">
                  <c:v>10:41:56</c:v>
                </c:pt>
                <c:pt idx="3748">
                  <c:v>10:41:57</c:v>
                </c:pt>
                <c:pt idx="3749">
                  <c:v>10:41:57</c:v>
                </c:pt>
                <c:pt idx="3750">
                  <c:v>10:41:58</c:v>
                </c:pt>
                <c:pt idx="3751">
                  <c:v>10:41:58</c:v>
                </c:pt>
                <c:pt idx="3752">
                  <c:v>10:41:58</c:v>
                </c:pt>
                <c:pt idx="3753">
                  <c:v>10:41:59</c:v>
                </c:pt>
                <c:pt idx="3754">
                  <c:v>10:42:03</c:v>
                </c:pt>
                <c:pt idx="3755">
                  <c:v>10:42:05</c:v>
                </c:pt>
                <c:pt idx="3756">
                  <c:v>10:42:05</c:v>
                </c:pt>
                <c:pt idx="3757">
                  <c:v>10:42:06</c:v>
                </c:pt>
                <c:pt idx="3758">
                  <c:v>10:42:06</c:v>
                </c:pt>
                <c:pt idx="3759">
                  <c:v>10:42:06</c:v>
                </c:pt>
                <c:pt idx="3760">
                  <c:v>10:42:07</c:v>
                </c:pt>
                <c:pt idx="3761">
                  <c:v>10:42:07</c:v>
                </c:pt>
                <c:pt idx="3762">
                  <c:v>10:42:08</c:v>
                </c:pt>
                <c:pt idx="3763">
                  <c:v>10:42:08</c:v>
                </c:pt>
                <c:pt idx="3764">
                  <c:v>10:42:08</c:v>
                </c:pt>
                <c:pt idx="3765">
                  <c:v>10:42:09</c:v>
                </c:pt>
                <c:pt idx="3766">
                  <c:v>10:42:15</c:v>
                </c:pt>
                <c:pt idx="3767">
                  <c:v>10:42:16</c:v>
                </c:pt>
                <c:pt idx="3768">
                  <c:v>10:42:16</c:v>
                </c:pt>
                <c:pt idx="3769">
                  <c:v>10:42:16</c:v>
                </c:pt>
                <c:pt idx="3770">
                  <c:v>10:42:17</c:v>
                </c:pt>
                <c:pt idx="3771">
                  <c:v>10:42:17</c:v>
                </c:pt>
                <c:pt idx="3772">
                  <c:v>10:42:18</c:v>
                </c:pt>
                <c:pt idx="3773">
                  <c:v>10:42:18</c:v>
                </c:pt>
                <c:pt idx="3774">
                  <c:v>10:42:18</c:v>
                </c:pt>
                <c:pt idx="3775">
                  <c:v>10:42:19</c:v>
                </c:pt>
                <c:pt idx="3776">
                  <c:v>10:42:19</c:v>
                </c:pt>
                <c:pt idx="3777">
                  <c:v>10:42:25</c:v>
                </c:pt>
                <c:pt idx="3778">
                  <c:v>10:42:26</c:v>
                </c:pt>
                <c:pt idx="3779">
                  <c:v>10:42:26</c:v>
                </c:pt>
                <c:pt idx="3780">
                  <c:v>10:42:26</c:v>
                </c:pt>
                <c:pt idx="3781">
                  <c:v>10:42:27</c:v>
                </c:pt>
                <c:pt idx="3782">
                  <c:v>10:42:27</c:v>
                </c:pt>
                <c:pt idx="3783">
                  <c:v>10:42:28</c:v>
                </c:pt>
                <c:pt idx="3784">
                  <c:v>10:42:28</c:v>
                </c:pt>
                <c:pt idx="3785">
                  <c:v>10:42:28</c:v>
                </c:pt>
                <c:pt idx="3786">
                  <c:v>10:42:29</c:v>
                </c:pt>
                <c:pt idx="3787">
                  <c:v>10:42:29</c:v>
                </c:pt>
                <c:pt idx="3788">
                  <c:v>10:42:35</c:v>
                </c:pt>
                <c:pt idx="3789">
                  <c:v>10:42:36</c:v>
                </c:pt>
                <c:pt idx="3790">
                  <c:v>10:42:36</c:v>
                </c:pt>
                <c:pt idx="3791">
                  <c:v>10:42:36</c:v>
                </c:pt>
                <c:pt idx="3792">
                  <c:v>10:42:37</c:v>
                </c:pt>
                <c:pt idx="3793">
                  <c:v>10:42:37</c:v>
                </c:pt>
                <c:pt idx="3794">
                  <c:v>10:42:38</c:v>
                </c:pt>
                <c:pt idx="3795">
                  <c:v>10:42:38</c:v>
                </c:pt>
                <c:pt idx="3796">
                  <c:v>10:42:38</c:v>
                </c:pt>
                <c:pt idx="3797">
                  <c:v>10:42:39</c:v>
                </c:pt>
                <c:pt idx="3798">
                  <c:v>10:42:39</c:v>
                </c:pt>
                <c:pt idx="3799">
                  <c:v>10:42:45</c:v>
                </c:pt>
                <c:pt idx="3800">
                  <c:v>10:42:46</c:v>
                </c:pt>
                <c:pt idx="3801">
                  <c:v>10:42:46</c:v>
                </c:pt>
                <c:pt idx="3802">
                  <c:v>10:42:46</c:v>
                </c:pt>
                <c:pt idx="3803">
                  <c:v>10:42:47</c:v>
                </c:pt>
                <c:pt idx="3804">
                  <c:v>10:42:47</c:v>
                </c:pt>
                <c:pt idx="3805">
                  <c:v>10:42:48</c:v>
                </c:pt>
                <c:pt idx="3806">
                  <c:v>10:42:48</c:v>
                </c:pt>
                <c:pt idx="3807">
                  <c:v>10:42:48</c:v>
                </c:pt>
                <c:pt idx="3808">
                  <c:v>10:42:49</c:v>
                </c:pt>
                <c:pt idx="3809">
                  <c:v>10:42:49</c:v>
                </c:pt>
                <c:pt idx="3810">
                  <c:v>10:42:55</c:v>
                </c:pt>
                <c:pt idx="3811">
                  <c:v>10:42:56</c:v>
                </c:pt>
                <c:pt idx="3812">
                  <c:v>10:42:56</c:v>
                </c:pt>
                <c:pt idx="3813">
                  <c:v>10:42:56</c:v>
                </c:pt>
                <c:pt idx="3814">
                  <c:v>10:42:57</c:v>
                </c:pt>
                <c:pt idx="3815">
                  <c:v>10:42:57</c:v>
                </c:pt>
                <c:pt idx="3816">
                  <c:v>10:42:58</c:v>
                </c:pt>
                <c:pt idx="3817">
                  <c:v>10:42:58</c:v>
                </c:pt>
                <c:pt idx="3818">
                  <c:v>10:42:58</c:v>
                </c:pt>
                <c:pt idx="3819">
                  <c:v>10:42:58</c:v>
                </c:pt>
                <c:pt idx="3820">
                  <c:v>10:42:59</c:v>
                </c:pt>
                <c:pt idx="3821">
                  <c:v>10:42:59</c:v>
                </c:pt>
                <c:pt idx="3822">
                  <c:v>10:42:59</c:v>
                </c:pt>
                <c:pt idx="3823">
                  <c:v>10:43:01</c:v>
                </c:pt>
                <c:pt idx="3824">
                  <c:v>10:43:05</c:v>
                </c:pt>
                <c:pt idx="3825">
                  <c:v>10:43:06</c:v>
                </c:pt>
                <c:pt idx="3826">
                  <c:v>10:43:06</c:v>
                </c:pt>
                <c:pt idx="3827">
                  <c:v>10:43:06</c:v>
                </c:pt>
                <c:pt idx="3828">
                  <c:v>10:43:07</c:v>
                </c:pt>
                <c:pt idx="3829">
                  <c:v>10:43:07</c:v>
                </c:pt>
                <c:pt idx="3830">
                  <c:v>10:43:08</c:v>
                </c:pt>
                <c:pt idx="3831">
                  <c:v>10:43:08</c:v>
                </c:pt>
                <c:pt idx="3832">
                  <c:v>10:43:08</c:v>
                </c:pt>
                <c:pt idx="3833">
                  <c:v>10:43:09</c:v>
                </c:pt>
                <c:pt idx="3834">
                  <c:v>10:43:09</c:v>
                </c:pt>
                <c:pt idx="3835">
                  <c:v>10:43:15</c:v>
                </c:pt>
                <c:pt idx="3836">
                  <c:v>10:43:15</c:v>
                </c:pt>
                <c:pt idx="3837">
                  <c:v>10:43:16</c:v>
                </c:pt>
                <c:pt idx="3838">
                  <c:v>10:43:16</c:v>
                </c:pt>
                <c:pt idx="3839">
                  <c:v>10:43:16</c:v>
                </c:pt>
                <c:pt idx="3840">
                  <c:v>10:43:17</c:v>
                </c:pt>
                <c:pt idx="3841">
                  <c:v>10:43:17</c:v>
                </c:pt>
                <c:pt idx="3842">
                  <c:v>10:43:18</c:v>
                </c:pt>
                <c:pt idx="3843">
                  <c:v>10:43:18</c:v>
                </c:pt>
                <c:pt idx="3844">
                  <c:v>10:43:18</c:v>
                </c:pt>
                <c:pt idx="3845">
                  <c:v>10:43:19</c:v>
                </c:pt>
                <c:pt idx="3846">
                  <c:v>10:43:25</c:v>
                </c:pt>
                <c:pt idx="3847">
                  <c:v>10:43:26</c:v>
                </c:pt>
                <c:pt idx="3848">
                  <c:v>10:43:26</c:v>
                </c:pt>
                <c:pt idx="3849">
                  <c:v>10:43:26</c:v>
                </c:pt>
                <c:pt idx="3850">
                  <c:v>10:43:27</c:v>
                </c:pt>
                <c:pt idx="3851">
                  <c:v>10:43:27</c:v>
                </c:pt>
                <c:pt idx="3852">
                  <c:v>10:43:28</c:v>
                </c:pt>
                <c:pt idx="3853">
                  <c:v>10:43:28</c:v>
                </c:pt>
                <c:pt idx="3854">
                  <c:v>10:43:28</c:v>
                </c:pt>
                <c:pt idx="3855">
                  <c:v>10:43:28</c:v>
                </c:pt>
                <c:pt idx="3856">
                  <c:v>10:43:29</c:v>
                </c:pt>
                <c:pt idx="3857">
                  <c:v>10:43:29</c:v>
                </c:pt>
                <c:pt idx="3858">
                  <c:v>10:43:35</c:v>
                </c:pt>
                <c:pt idx="3859">
                  <c:v>10:43:35</c:v>
                </c:pt>
                <c:pt idx="3860">
                  <c:v>10:43:36</c:v>
                </c:pt>
                <c:pt idx="3861">
                  <c:v>10:43:36</c:v>
                </c:pt>
                <c:pt idx="3862">
                  <c:v>10:43:36</c:v>
                </c:pt>
                <c:pt idx="3863">
                  <c:v>10:43:37</c:v>
                </c:pt>
                <c:pt idx="3864">
                  <c:v>10:43:37</c:v>
                </c:pt>
                <c:pt idx="3865">
                  <c:v>10:43:38</c:v>
                </c:pt>
                <c:pt idx="3866">
                  <c:v>10:43:38</c:v>
                </c:pt>
                <c:pt idx="3867">
                  <c:v>10:43:38</c:v>
                </c:pt>
                <c:pt idx="3868">
                  <c:v>10:43:39</c:v>
                </c:pt>
                <c:pt idx="3869">
                  <c:v>10:43:45</c:v>
                </c:pt>
                <c:pt idx="3870">
                  <c:v>10:43:46</c:v>
                </c:pt>
                <c:pt idx="3871">
                  <c:v>10:43:46</c:v>
                </c:pt>
                <c:pt idx="3872">
                  <c:v>10:43:46</c:v>
                </c:pt>
                <c:pt idx="3873">
                  <c:v>10:43:47</c:v>
                </c:pt>
                <c:pt idx="3874">
                  <c:v>10:43:47</c:v>
                </c:pt>
                <c:pt idx="3875">
                  <c:v>10:43:48</c:v>
                </c:pt>
                <c:pt idx="3876">
                  <c:v>10:43:48</c:v>
                </c:pt>
                <c:pt idx="3877">
                  <c:v>10:43:48</c:v>
                </c:pt>
                <c:pt idx="3878">
                  <c:v>10:43:49</c:v>
                </c:pt>
                <c:pt idx="3879">
                  <c:v>10:43:49</c:v>
                </c:pt>
                <c:pt idx="3880">
                  <c:v>10:43:55</c:v>
                </c:pt>
                <c:pt idx="3881">
                  <c:v>10:43:56</c:v>
                </c:pt>
                <c:pt idx="3882">
                  <c:v>10:43:56</c:v>
                </c:pt>
                <c:pt idx="3883">
                  <c:v>10:43:56</c:v>
                </c:pt>
                <c:pt idx="3884">
                  <c:v>10:43:57</c:v>
                </c:pt>
                <c:pt idx="3885">
                  <c:v>10:43:57</c:v>
                </c:pt>
                <c:pt idx="3886">
                  <c:v>10:43:58</c:v>
                </c:pt>
                <c:pt idx="3887">
                  <c:v>10:43:58</c:v>
                </c:pt>
                <c:pt idx="3888">
                  <c:v>10:43:58</c:v>
                </c:pt>
                <c:pt idx="3889">
                  <c:v>10:43:59</c:v>
                </c:pt>
                <c:pt idx="3890">
                  <c:v>10:43:59</c:v>
                </c:pt>
                <c:pt idx="3891">
                  <c:v>10:44:05</c:v>
                </c:pt>
                <c:pt idx="3892">
                  <c:v>10:44:06</c:v>
                </c:pt>
                <c:pt idx="3893">
                  <c:v>10:44:06</c:v>
                </c:pt>
                <c:pt idx="3894">
                  <c:v>10:44:06</c:v>
                </c:pt>
                <c:pt idx="3895">
                  <c:v>10:44:07</c:v>
                </c:pt>
                <c:pt idx="3896">
                  <c:v>10:44:07</c:v>
                </c:pt>
                <c:pt idx="3897">
                  <c:v>10:44:08</c:v>
                </c:pt>
                <c:pt idx="3898">
                  <c:v>10:44:08</c:v>
                </c:pt>
                <c:pt idx="3899">
                  <c:v>10:44:08</c:v>
                </c:pt>
                <c:pt idx="3900">
                  <c:v>10:44:09</c:v>
                </c:pt>
                <c:pt idx="3901">
                  <c:v>10:44:09</c:v>
                </c:pt>
                <c:pt idx="3902">
                  <c:v>10:44:15</c:v>
                </c:pt>
                <c:pt idx="3903">
                  <c:v>10:44:16</c:v>
                </c:pt>
                <c:pt idx="3904">
                  <c:v>10:44:16</c:v>
                </c:pt>
                <c:pt idx="3905">
                  <c:v>10:44:16</c:v>
                </c:pt>
                <c:pt idx="3906">
                  <c:v>10:44:17</c:v>
                </c:pt>
                <c:pt idx="3907">
                  <c:v>10:44:17</c:v>
                </c:pt>
                <c:pt idx="3908">
                  <c:v>10:44:18</c:v>
                </c:pt>
                <c:pt idx="3909">
                  <c:v>10:44:18</c:v>
                </c:pt>
                <c:pt idx="3910">
                  <c:v>10:44:18</c:v>
                </c:pt>
                <c:pt idx="3911">
                  <c:v>10:44:19</c:v>
                </c:pt>
                <c:pt idx="3912">
                  <c:v>10:44:19</c:v>
                </c:pt>
                <c:pt idx="3913">
                  <c:v>10:44:25</c:v>
                </c:pt>
                <c:pt idx="3914">
                  <c:v>10:44:26</c:v>
                </c:pt>
                <c:pt idx="3915">
                  <c:v>10:44:26</c:v>
                </c:pt>
                <c:pt idx="3916">
                  <c:v>10:44:26</c:v>
                </c:pt>
                <c:pt idx="3917">
                  <c:v>10:44:27</c:v>
                </c:pt>
                <c:pt idx="3918">
                  <c:v>10:44:27</c:v>
                </c:pt>
                <c:pt idx="3919">
                  <c:v>10:44:28</c:v>
                </c:pt>
                <c:pt idx="3920">
                  <c:v>10:44:28</c:v>
                </c:pt>
                <c:pt idx="3921">
                  <c:v>10:44:28</c:v>
                </c:pt>
                <c:pt idx="3922">
                  <c:v>10:44:29</c:v>
                </c:pt>
                <c:pt idx="3923">
                  <c:v>10:44:29</c:v>
                </c:pt>
                <c:pt idx="3924">
                  <c:v>10:44:35</c:v>
                </c:pt>
                <c:pt idx="3925">
                  <c:v>10:44:35</c:v>
                </c:pt>
                <c:pt idx="3926">
                  <c:v>10:44:36</c:v>
                </c:pt>
                <c:pt idx="3927">
                  <c:v>10:44:36</c:v>
                </c:pt>
                <c:pt idx="3928">
                  <c:v>10:44:36</c:v>
                </c:pt>
                <c:pt idx="3929">
                  <c:v>10:44:37</c:v>
                </c:pt>
                <c:pt idx="3930">
                  <c:v>10:44:37</c:v>
                </c:pt>
                <c:pt idx="3931">
                  <c:v>10:44:38</c:v>
                </c:pt>
                <c:pt idx="3932">
                  <c:v>10:44:38</c:v>
                </c:pt>
                <c:pt idx="3933">
                  <c:v>10:44:38</c:v>
                </c:pt>
                <c:pt idx="3934">
                  <c:v>10:44:39</c:v>
                </c:pt>
                <c:pt idx="3935">
                  <c:v>10:44:45</c:v>
                </c:pt>
                <c:pt idx="3936">
                  <c:v>10:44:46</c:v>
                </c:pt>
                <c:pt idx="3937">
                  <c:v>10:44:46</c:v>
                </c:pt>
                <c:pt idx="3938">
                  <c:v>10:44:46</c:v>
                </c:pt>
                <c:pt idx="3939">
                  <c:v>10:44:47</c:v>
                </c:pt>
                <c:pt idx="3940">
                  <c:v>10:44:47</c:v>
                </c:pt>
                <c:pt idx="3941">
                  <c:v>10:44:48</c:v>
                </c:pt>
                <c:pt idx="3942">
                  <c:v>10:44:48</c:v>
                </c:pt>
                <c:pt idx="3943">
                  <c:v>10:44:48</c:v>
                </c:pt>
                <c:pt idx="3944">
                  <c:v>10:44:49</c:v>
                </c:pt>
                <c:pt idx="3945">
                  <c:v>10:44:49</c:v>
                </c:pt>
                <c:pt idx="3946">
                  <c:v>10:44:55</c:v>
                </c:pt>
                <c:pt idx="3947">
                  <c:v>10:44:56</c:v>
                </c:pt>
                <c:pt idx="3948">
                  <c:v>10:44:56</c:v>
                </c:pt>
                <c:pt idx="3949">
                  <c:v>10:44:56</c:v>
                </c:pt>
                <c:pt idx="3950">
                  <c:v>10:44:57</c:v>
                </c:pt>
                <c:pt idx="3951">
                  <c:v>10:44:57</c:v>
                </c:pt>
                <c:pt idx="3952">
                  <c:v>10:44:58</c:v>
                </c:pt>
                <c:pt idx="3953">
                  <c:v>10:44:58</c:v>
                </c:pt>
                <c:pt idx="3954">
                  <c:v>10:44:58</c:v>
                </c:pt>
                <c:pt idx="3955">
                  <c:v>10:44:59</c:v>
                </c:pt>
                <c:pt idx="3956">
                  <c:v>10:44:59</c:v>
                </c:pt>
                <c:pt idx="3957">
                  <c:v>10:45:05</c:v>
                </c:pt>
                <c:pt idx="3958">
                  <c:v>10:45:06</c:v>
                </c:pt>
                <c:pt idx="3959">
                  <c:v>10:45:06</c:v>
                </c:pt>
                <c:pt idx="3960">
                  <c:v>10:45:06</c:v>
                </c:pt>
                <c:pt idx="3961">
                  <c:v>10:45:07</c:v>
                </c:pt>
                <c:pt idx="3962">
                  <c:v>10:45:07</c:v>
                </c:pt>
                <c:pt idx="3963">
                  <c:v>10:45:08</c:v>
                </c:pt>
                <c:pt idx="3964">
                  <c:v>10:45:08</c:v>
                </c:pt>
                <c:pt idx="3965">
                  <c:v>10:45:08</c:v>
                </c:pt>
                <c:pt idx="3966">
                  <c:v>10:45:09</c:v>
                </c:pt>
                <c:pt idx="3967">
                  <c:v>10:45:09</c:v>
                </c:pt>
                <c:pt idx="3968">
                  <c:v>10:45:15</c:v>
                </c:pt>
                <c:pt idx="3969">
                  <c:v>10:45:16</c:v>
                </c:pt>
                <c:pt idx="3970">
                  <c:v>10:45:16</c:v>
                </c:pt>
                <c:pt idx="3971">
                  <c:v>10:45:16</c:v>
                </c:pt>
                <c:pt idx="3972">
                  <c:v>10:45:17</c:v>
                </c:pt>
                <c:pt idx="3973">
                  <c:v>10:45:17</c:v>
                </c:pt>
                <c:pt idx="3974">
                  <c:v>10:45:18</c:v>
                </c:pt>
                <c:pt idx="3975">
                  <c:v>10:45:18</c:v>
                </c:pt>
                <c:pt idx="3976">
                  <c:v>10:45:18</c:v>
                </c:pt>
                <c:pt idx="3977">
                  <c:v>10:45:19</c:v>
                </c:pt>
                <c:pt idx="3978">
                  <c:v>10:45:19</c:v>
                </c:pt>
                <c:pt idx="3979">
                  <c:v>10:45:25</c:v>
                </c:pt>
                <c:pt idx="3980">
                  <c:v>10:45:26</c:v>
                </c:pt>
                <c:pt idx="3981">
                  <c:v>10:45:26</c:v>
                </c:pt>
                <c:pt idx="3982">
                  <c:v>10:45:26</c:v>
                </c:pt>
                <c:pt idx="3983">
                  <c:v>10:45:27</c:v>
                </c:pt>
                <c:pt idx="3984">
                  <c:v>10:45:27</c:v>
                </c:pt>
                <c:pt idx="3985">
                  <c:v>10:45:28</c:v>
                </c:pt>
                <c:pt idx="3986">
                  <c:v>10:45:28</c:v>
                </c:pt>
                <c:pt idx="3987">
                  <c:v>10:45:28</c:v>
                </c:pt>
                <c:pt idx="3988">
                  <c:v>10:45:29</c:v>
                </c:pt>
                <c:pt idx="3989">
                  <c:v>10:45:29</c:v>
                </c:pt>
                <c:pt idx="3990">
                  <c:v>10:45:35</c:v>
                </c:pt>
                <c:pt idx="3991">
                  <c:v>10:45:36</c:v>
                </c:pt>
                <c:pt idx="3992">
                  <c:v>10:45:36</c:v>
                </c:pt>
                <c:pt idx="3993">
                  <c:v>10:45:36</c:v>
                </c:pt>
                <c:pt idx="3994">
                  <c:v>10:45:37</c:v>
                </c:pt>
                <c:pt idx="3995">
                  <c:v>10:45:37</c:v>
                </c:pt>
                <c:pt idx="3996">
                  <c:v>10:45:38</c:v>
                </c:pt>
                <c:pt idx="3997">
                  <c:v>10:45:38</c:v>
                </c:pt>
                <c:pt idx="3998">
                  <c:v>10:45:38</c:v>
                </c:pt>
                <c:pt idx="3999">
                  <c:v>10:45:39</c:v>
                </c:pt>
                <c:pt idx="4000">
                  <c:v>10:45:39</c:v>
                </c:pt>
                <c:pt idx="4001">
                  <c:v>10:45:45</c:v>
                </c:pt>
                <c:pt idx="4002">
                  <c:v>10:45:46</c:v>
                </c:pt>
                <c:pt idx="4003">
                  <c:v>10:45:46</c:v>
                </c:pt>
                <c:pt idx="4004">
                  <c:v>10:45:46</c:v>
                </c:pt>
                <c:pt idx="4005">
                  <c:v>10:45:47</c:v>
                </c:pt>
                <c:pt idx="4006">
                  <c:v>10:45:47</c:v>
                </c:pt>
                <c:pt idx="4007">
                  <c:v>10:45:48</c:v>
                </c:pt>
                <c:pt idx="4008">
                  <c:v>10:45:48</c:v>
                </c:pt>
                <c:pt idx="4009">
                  <c:v>10:45:48</c:v>
                </c:pt>
                <c:pt idx="4010">
                  <c:v>10:45:49</c:v>
                </c:pt>
                <c:pt idx="4011">
                  <c:v>10:45:49</c:v>
                </c:pt>
                <c:pt idx="4012">
                  <c:v>10:45:55</c:v>
                </c:pt>
                <c:pt idx="4013">
                  <c:v>10:45:56</c:v>
                </c:pt>
                <c:pt idx="4014">
                  <c:v>10:45:56</c:v>
                </c:pt>
                <c:pt idx="4015">
                  <c:v>10:45:56</c:v>
                </c:pt>
                <c:pt idx="4016">
                  <c:v>10:45:57</c:v>
                </c:pt>
                <c:pt idx="4017">
                  <c:v>10:45:57</c:v>
                </c:pt>
                <c:pt idx="4018">
                  <c:v>10:45:58</c:v>
                </c:pt>
                <c:pt idx="4019">
                  <c:v>10:45:58</c:v>
                </c:pt>
                <c:pt idx="4020">
                  <c:v>10:45:58</c:v>
                </c:pt>
                <c:pt idx="4021">
                  <c:v>10:45:59</c:v>
                </c:pt>
                <c:pt idx="4022">
                  <c:v>10:45:59</c:v>
                </c:pt>
                <c:pt idx="4023">
                  <c:v>10:46:05</c:v>
                </c:pt>
                <c:pt idx="4024">
                  <c:v>10:46:06</c:v>
                </c:pt>
                <c:pt idx="4025">
                  <c:v>10:46:06</c:v>
                </c:pt>
                <c:pt idx="4026">
                  <c:v>10:46:06</c:v>
                </c:pt>
                <c:pt idx="4027">
                  <c:v>10:46:07</c:v>
                </c:pt>
                <c:pt idx="4028">
                  <c:v>10:46:07</c:v>
                </c:pt>
                <c:pt idx="4029">
                  <c:v>10:46:08</c:v>
                </c:pt>
                <c:pt idx="4030">
                  <c:v>10:46:08</c:v>
                </c:pt>
                <c:pt idx="4031">
                  <c:v>10:46:08</c:v>
                </c:pt>
                <c:pt idx="4032">
                  <c:v>10:46:09</c:v>
                </c:pt>
                <c:pt idx="4033">
                  <c:v>10:46:09</c:v>
                </c:pt>
                <c:pt idx="4034">
                  <c:v>10:46:15</c:v>
                </c:pt>
                <c:pt idx="4035">
                  <c:v>10:46:16</c:v>
                </c:pt>
                <c:pt idx="4036">
                  <c:v>10:46:16</c:v>
                </c:pt>
                <c:pt idx="4037">
                  <c:v>10:46:16</c:v>
                </c:pt>
                <c:pt idx="4038">
                  <c:v>10:46:17</c:v>
                </c:pt>
                <c:pt idx="4039">
                  <c:v>10:46:17</c:v>
                </c:pt>
                <c:pt idx="4040">
                  <c:v>10:46:18</c:v>
                </c:pt>
                <c:pt idx="4041">
                  <c:v>10:46:18</c:v>
                </c:pt>
                <c:pt idx="4042">
                  <c:v>10:46:18</c:v>
                </c:pt>
                <c:pt idx="4043">
                  <c:v>10:46:19</c:v>
                </c:pt>
                <c:pt idx="4044">
                  <c:v>10:46:19</c:v>
                </c:pt>
                <c:pt idx="4045">
                  <c:v>10:46:25</c:v>
                </c:pt>
                <c:pt idx="4046">
                  <c:v>10:46:25</c:v>
                </c:pt>
                <c:pt idx="4047">
                  <c:v>10:46:26</c:v>
                </c:pt>
                <c:pt idx="4048">
                  <c:v>10:46:26</c:v>
                </c:pt>
                <c:pt idx="4049">
                  <c:v>10:46:26</c:v>
                </c:pt>
                <c:pt idx="4050">
                  <c:v>10:46:27</c:v>
                </c:pt>
                <c:pt idx="4051">
                  <c:v>10:46:27</c:v>
                </c:pt>
                <c:pt idx="4052">
                  <c:v>10:46:28</c:v>
                </c:pt>
                <c:pt idx="4053">
                  <c:v>10:46:28</c:v>
                </c:pt>
                <c:pt idx="4054">
                  <c:v>10:46:28</c:v>
                </c:pt>
                <c:pt idx="4055">
                  <c:v>10:46:29</c:v>
                </c:pt>
                <c:pt idx="4056">
                  <c:v>10:46:35</c:v>
                </c:pt>
                <c:pt idx="4057">
                  <c:v>10:46:36</c:v>
                </c:pt>
                <c:pt idx="4058">
                  <c:v>10:46:36</c:v>
                </c:pt>
                <c:pt idx="4059">
                  <c:v>10:46:36</c:v>
                </c:pt>
                <c:pt idx="4060">
                  <c:v>10:46:37</c:v>
                </c:pt>
                <c:pt idx="4061">
                  <c:v>10:46:37</c:v>
                </c:pt>
                <c:pt idx="4062">
                  <c:v>10:46:38</c:v>
                </c:pt>
                <c:pt idx="4063">
                  <c:v>10:46:38</c:v>
                </c:pt>
                <c:pt idx="4064">
                  <c:v>10:46:38</c:v>
                </c:pt>
                <c:pt idx="4065">
                  <c:v>10:46:39</c:v>
                </c:pt>
                <c:pt idx="4066">
                  <c:v>10:46:39</c:v>
                </c:pt>
                <c:pt idx="4067">
                  <c:v>10:46:45</c:v>
                </c:pt>
                <c:pt idx="4068">
                  <c:v>10:46:45</c:v>
                </c:pt>
                <c:pt idx="4069">
                  <c:v>10:46:46</c:v>
                </c:pt>
                <c:pt idx="4070">
                  <c:v>10:46:46</c:v>
                </c:pt>
                <c:pt idx="4071">
                  <c:v>10:46:46</c:v>
                </c:pt>
                <c:pt idx="4072">
                  <c:v>10:46:47</c:v>
                </c:pt>
                <c:pt idx="4073">
                  <c:v>10:46:47</c:v>
                </c:pt>
                <c:pt idx="4074">
                  <c:v>10:46:48</c:v>
                </c:pt>
                <c:pt idx="4075">
                  <c:v>10:46:48</c:v>
                </c:pt>
                <c:pt idx="4076">
                  <c:v>10:46:48</c:v>
                </c:pt>
                <c:pt idx="4077">
                  <c:v>10:46:49</c:v>
                </c:pt>
                <c:pt idx="4078">
                  <c:v>10:46:55</c:v>
                </c:pt>
                <c:pt idx="4079">
                  <c:v>10:46:56</c:v>
                </c:pt>
                <c:pt idx="4080">
                  <c:v>10:46:56</c:v>
                </c:pt>
                <c:pt idx="4081">
                  <c:v>10:46:56</c:v>
                </c:pt>
                <c:pt idx="4082">
                  <c:v>10:46:57</c:v>
                </c:pt>
                <c:pt idx="4083">
                  <c:v>10:46:57</c:v>
                </c:pt>
                <c:pt idx="4084">
                  <c:v>10:46:58</c:v>
                </c:pt>
                <c:pt idx="4085">
                  <c:v>10:46:58</c:v>
                </c:pt>
                <c:pt idx="4086">
                  <c:v>10:46:58</c:v>
                </c:pt>
                <c:pt idx="4087">
                  <c:v>10:46:59</c:v>
                </c:pt>
                <c:pt idx="4088">
                  <c:v>10:46:59</c:v>
                </c:pt>
                <c:pt idx="4089">
                  <c:v>10:47:05</c:v>
                </c:pt>
                <c:pt idx="4090">
                  <c:v>10:47:06</c:v>
                </c:pt>
                <c:pt idx="4091">
                  <c:v>10:47:06</c:v>
                </c:pt>
                <c:pt idx="4092">
                  <c:v>10:47:06</c:v>
                </c:pt>
                <c:pt idx="4093">
                  <c:v>10:47:07</c:v>
                </c:pt>
                <c:pt idx="4094">
                  <c:v>10:47:07</c:v>
                </c:pt>
                <c:pt idx="4095">
                  <c:v>10:47:08</c:v>
                </c:pt>
                <c:pt idx="4096">
                  <c:v>10:47:08</c:v>
                </c:pt>
                <c:pt idx="4097">
                  <c:v>10:47:08</c:v>
                </c:pt>
                <c:pt idx="4098">
                  <c:v>10:47:09</c:v>
                </c:pt>
                <c:pt idx="4099">
                  <c:v>10:47:09</c:v>
                </c:pt>
                <c:pt idx="4100">
                  <c:v>10:47:14</c:v>
                </c:pt>
                <c:pt idx="4101">
                  <c:v>10:47:15</c:v>
                </c:pt>
                <c:pt idx="4102">
                  <c:v>10:47:15</c:v>
                </c:pt>
                <c:pt idx="4103">
                  <c:v>10:47:16</c:v>
                </c:pt>
                <c:pt idx="4104">
                  <c:v>10:47:16</c:v>
                </c:pt>
                <c:pt idx="4105">
                  <c:v>10:47:17</c:v>
                </c:pt>
                <c:pt idx="4106">
                  <c:v>10:47:17</c:v>
                </c:pt>
                <c:pt idx="4107">
                  <c:v>10:47:18</c:v>
                </c:pt>
                <c:pt idx="4108">
                  <c:v>10:47:18</c:v>
                </c:pt>
                <c:pt idx="4109">
                  <c:v>10:47:18</c:v>
                </c:pt>
                <c:pt idx="4110">
                  <c:v>10:47:19</c:v>
                </c:pt>
                <c:pt idx="4111">
                  <c:v>10:47:19</c:v>
                </c:pt>
                <c:pt idx="4112">
                  <c:v>10:47:23</c:v>
                </c:pt>
                <c:pt idx="4113">
                  <c:v>10:47:25</c:v>
                </c:pt>
                <c:pt idx="4114">
                  <c:v>10:47:26</c:v>
                </c:pt>
                <c:pt idx="4115">
                  <c:v>10:47:26</c:v>
                </c:pt>
                <c:pt idx="4116">
                  <c:v>10:47:26</c:v>
                </c:pt>
                <c:pt idx="4117">
                  <c:v>10:47:27</c:v>
                </c:pt>
                <c:pt idx="4118">
                  <c:v>10:47:27</c:v>
                </c:pt>
                <c:pt idx="4119">
                  <c:v>10:47:28</c:v>
                </c:pt>
                <c:pt idx="4120">
                  <c:v>10:47:28</c:v>
                </c:pt>
                <c:pt idx="4121">
                  <c:v>10:47:28</c:v>
                </c:pt>
                <c:pt idx="4122">
                  <c:v>10:47:29</c:v>
                </c:pt>
                <c:pt idx="4123">
                  <c:v>10:47:29</c:v>
                </c:pt>
                <c:pt idx="4124">
                  <c:v>10:47:35</c:v>
                </c:pt>
                <c:pt idx="4125">
                  <c:v>10:47:35</c:v>
                </c:pt>
                <c:pt idx="4126">
                  <c:v>10:47:36</c:v>
                </c:pt>
                <c:pt idx="4127">
                  <c:v>10:47:36</c:v>
                </c:pt>
                <c:pt idx="4128">
                  <c:v>10:47:36</c:v>
                </c:pt>
                <c:pt idx="4129">
                  <c:v>10:47:37</c:v>
                </c:pt>
                <c:pt idx="4130">
                  <c:v>10:47:37</c:v>
                </c:pt>
                <c:pt idx="4131">
                  <c:v>10:47:38</c:v>
                </c:pt>
                <c:pt idx="4132">
                  <c:v>10:47:38</c:v>
                </c:pt>
                <c:pt idx="4133">
                  <c:v>10:47:38</c:v>
                </c:pt>
                <c:pt idx="4134">
                  <c:v>10:47:39</c:v>
                </c:pt>
                <c:pt idx="4135">
                  <c:v>10:47:45</c:v>
                </c:pt>
                <c:pt idx="4136">
                  <c:v>10:47:46</c:v>
                </c:pt>
                <c:pt idx="4137">
                  <c:v>10:47:46</c:v>
                </c:pt>
                <c:pt idx="4138">
                  <c:v>10:47:46</c:v>
                </c:pt>
                <c:pt idx="4139">
                  <c:v>10:47:47</c:v>
                </c:pt>
                <c:pt idx="4140">
                  <c:v>10:47:47</c:v>
                </c:pt>
                <c:pt idx="4141">
                  <c:v>10:47:48</c:v>
                </c:pt>
                <c:pt idx="4142">
                  <c:v>10:47:48</c:v>
                </c:pt>
                <c:pt idx="4143">
                  <c:v>10:47:48</c:v>
                </c:pt>
                <c:pt idx="4144">
                  <c:v>10:47:49</c:v>
                </c:pt>
                <c:pt idx="4145">
                  <c:v>10:47:49</c:v>
                </c:pt>
                <c:pt idx="4146">
                  <c:v>10:47:55</c:v>
                </c:pt>
                <c:pt idx="4147">
                  <c:v>10:47:56</c:v>
                </c:pt>
                <c:pt idx="4148">
                  <c:v>10:47:56</c:v>
                </c:pt>
                <c:pt idx="4149">
                  <c:v>10:47:56</c:v>
                </c:pt>
                <c:pt idx="4150">
                  <c:v>10:47:57</c:v>
                </c:pt>
                <c:pt idx="4151">
                  <c:v>10:47:57</c:v>
                </c:pt>
                <c:pt idx="4152">
                  <c:v>10:47:58</c:v>
                </c:pt>
                <c:pt idx="4153">
                  <c:v>10:47:58</c:v>
                </c:pt>
                <c:pt idx="4154">
                  <c:v>10:47:58</c:v>
                </c:pt>
                <c:pt idx="4155">
                  <c:v>10:47:59</c:v>
                </c:pt>
                <c:pt idx="4156">
                  <c:v>10:47:59</c:v>
                </c:pt>
                <c:pt idx="4157">
                  <c:v>10:48:05</c:v>
                </c:pt>
                <c:pt idx="4158">
                  <c:v>10:48:05</c:v>
                </c:pt>
                <c:pt idx="4159">
                  <c:v>10:48:06</c:v>
                </c:pt>
                <c:pt idx="4160">
                  <c:v>10:48:06</c:v>
                </c:pt>
                <c:pt idx="4161">
                  <c:v>10:48:06</c:v>
                </c:pt>
                <c:pt idx="4162">
                  <c:v>10:48:07</c:v>
                </c:pt>
                <c:pt idx="4163">
                  <c:v>10:48:07</c:v>
                </c:pt>
                <c:pt idx="4164">
                  <c:v>10:48:08</c:v>
                </c:pt>
                <c:pt idx="4165">
                  <c:v>10:48:08</c:v>
                </c:pt>
                <c:pt idx="4166">
                  <c:v>10:48:08</c:v>
                </c:pt>
                <c:pt idx="4167">
                  <c:v>10:48:09</c:v>
                </c:pt>
                <c:pt idx="4168">
                  <c:v>10:48:15</c:v>
                </c:pt>
                <c:pt idx="4169">
                  <c:v>10:48:16</c:v>
                </c:pt>
                <c:pt idx="4170">
                  <c:v>10:48:16</c:v>
                </c:pt>
                <c:pt idx="4171">
                  <c:v>10:48:16</c:v>
                </c:pt>
                <c:pt idx="4172">
                  <c:v>10:48:16</c:v>
                </c:pt>
                <c:pt idx="4173">
                  <c:v>10:48:17</c:v>
                </c:pt>
                <c:pt idx="4174">
                  <c:v>10:48:17</c:v>
                </c:pt>
                <c:pt idx="4175">
                  <c:v>10:48:18</c:v>
                </c:pt>
                <c:pt idx="4176">
                  <c:v>10:48:18</c:v>
                </c:pt>
                <c:pt idx="4177">
                  <c:v>10:48:18</c:v>
                </c:pt>
                <c:pt idx="4178">
                  <c:v>10:48:19</c:v>
                </c:pt>
                <c:pt idx="4179">
                  <c:v>10:48:19</c:v>
                </c:pt>
                <c:pt idx="4180">
                  <c:v>10:48:25</c:v>
                </c:pt>
                <c:pt idx="4181">
                  <c:v>10:48:25</c:v>
                </c:pt>
                <c:pt idx="4182">
                  <c:v>10:48:26</c:v>
                </c:pt>
                <c:pt idx="4183">
                  <c:v>10:48:26</c:v>
                </c:pt>
                <c:pt idx="4184">
                  <c:v>10:48:26</c:v>
                </c:pt>
                <c:pt idx="4185">
                  <c:v>10:48:27</c:v>
                </c:pt>
                <c:pt idx="4186">
                  <c:v>10:48:27</c:v>
                </c:pt>
                <c:pt idx="4187">
                  <c:v>10:48:28</c:v>
                </c:pt>
                <c:pt idx="4188">
                  <c:v>10:48:28</c:v>
                </c:pt>
                <c:pt idx="4189">
                  <c:v>10:48:28</c:v>
                </c:pt>
                <c:pt idx="4190">
                  <c:v>10:48:29</c:v>
                </c:pt>
                <c:pt idx="4191">
                  <c:v>10:48:29</c:v>
                </c:pt>
                <c:pt idx="4192">
                  <c:v>10:48:34</c:v>
                </c:pt>
                <c:pt idx="4193">
                  <c:v>10:48:35</c:v>
                </c:pt>
                <c:pt idx="4194">
                  <c:v>10:48:36</c:v>
                </c:pt>
                <c:pt idx="4195">
                  <c:v>10:48:36</c:v>
                </c:pt>
                <c:pt idx="4196">
                  <c:v>10:48:36</c:v>
                </c:pt>
                <c:pt idx="4197">
                  <c:v>10:48:37</c:v>
                </c:pt>
                <c:pt idx="4198">
                  <c:v>10:48:37</c:v>
                </c:pt>
                <c:pt idx="4199">
                  <c:v>10:48:37</c:v>
                </c:pt>
                <c:pt idx="4200">
                  <c:v>10:48:38</c:v>
                </c:pt>
                <c:pt idx="4201">
                  <c:v>10:48:38</c:v>
                </c:pt>
                <c:pt idx="4202">
                  <c:v>10:48:38</c:v>
                </c:pt>
                <c:pt idx="4203">
                  <c:v>10:48:39</c:v>
                </c:pt>
                <c:pt idx="4204">
                  <c:v>10:48:39</c:v>
                </c:pt>
                <c:pt idx="4205">
                  <c:v>10:48:41</c:v>
                </c:pt>
                <c:pt idx="4206">
                  <c:v>10:48:45</c:v>
                </c:pt>
                <c:pt idx="4207">
                  <c:v>10:48:45</c:v>
                </c:pt>
                <c:pt idx="4208">
                  <c:v>10:48:46</c:v>
                </c:pt>
                <c:pt idx="4209">
                  <c:v>10:48:46</c:v>
                </c:pt>
                <c:pt idx="4210">
                  <c:v>10:48:46</c:v>
                </c:pt>
                <c:pt idx="4211">
                  <c:v>10:48:47</c:v>
                </c:pt>
                <c:pt idx="4212">
                  <c:v>10:48:47</c:v>
                </c:pt>
                <c:pt idx="4213">
                  <c:v>10:48:48</c:v>
                </c:pt>
                <c:pt idx="4214">
                  <c:v>10:48:48</c:v>
                </c:pt>
                <c:pt idx="4215">
                  <c:v>10:48:48</c:v>
                </c:pt>
                <c:pt idx="4216">
                  <c:v>10:48:49</c:v>
                </c:pt>
                <c:pt idx="4217">
                  <c:v>10:48:49</c:v>
                </c:pt>
                <c:pt idx="4218">
                  <c:v>10:48:51</c:v>
                </c:pt>
                <c:pt idx="4219">
                  <c:v>10:48:55</c:v>
                </c:pt>
                <c:pt idx="4220">
                  <c:v>10:48:56</c:v>
                </c:pt>
                <c:pt idx="4221">
                  <c:v>10:48:56</c:v>
                </c:pt>
                <c:pt idx="4222">
                  <c:v>10:48:56</c:v>
                </c:pt>
                <c:pt idx="4223">
                  <c:v>10:48:57</c:v>
                </c:pt>
                <c:pt idx="4224">
                  <c:v>10:48:57</c:v>
                </c:pt>
                <c:pt idx="4225">
                  <c:v>10:48:58</c:v>
                </c:pt>
                <c:pt idx="4226">
                  <c:v>10:48:58</c:v>
                </c:pt>
                <c:pt idx="4227">
                  <c:v>10:48:58</c:v>
                </c:pt>
                <c:pt idx="4228">
                  <c:v>10:48:59</c:v>
                </c:pt>
                <c:pt idx="4229">
                  <c:v>10:48:59</c:v>
                </c:pt>
                <c:pt idx="4230">
                  <c:v>10:49:02</c:v>
                </c:pt>
                <c:pt idx="4231">
                  <c:v>10:49:05</c:v>
                </c:pt>
                <c:pt idx="4232">
                  <c:v>10:49:06</c:v>
                </c:pt>
                <c:pt idx="4233">
                  <c:v>10:49:06</c:v>
                </c:pt>
                <c:pt idx="4234">
                  <c:v>10:49:06</c:v>
                </c:pt>
                <c:pt idx="4235">
                  <c:v>10:49:06</c:v>
                </c:pt>
                <c:pt idx="4236">
                  <c:v>10:49:07</c:v>
                </c:pt>
                <c:pt idx="4237">
                  <c:v>10:49:07</c:v>
                </c:pt>
                <c:pt idx="4238">
                  <c:v>10:49:08</c:v>
                </c:pt>
                <c:pt idx="4239">
                  <c:v>10:49:08</c:v>
                </c:pt>
                <c:pt idx="4240">
                  <c:v>10:49:08</c:v>
                </c:pt>
                <c:pt idx="4241">
                  <c:v>10:49:09</c:v>
                </c:pt>
                <c:pt idx="4242">
                  <c:v>10:49:09</c:v>
                </c:pt>
                <c:pt idx="4243">
                  <c:v>10:49:11</c:v>
                </c:pt>
                <c:pt idx="4244">
                  <c:v>10:49:15</c:v>
                </c:pt>
                <c:pt idx="4245">
                  <c:v>10:49:16</c:v>
                </c:pt>
                <c:pt idx="4246">
                  <c:v>10:49:16</c:v>
                </c:pt>
                <c:pt idx="4247">
                  <c:v>10:49:16</c:v>
                </c:pt>
                <c:pt idx="4248">
                  <c:v>10:49:17</c:v>
                </c:pt>
                <c:pt idx="4249">
                  <c:v>10:49:17</c:v>
                </c:pt>
                <c:pt idx="4250">
                  <c:v>10:49:17</c:v>
                </c:pt>
                <c:pt idx="4251">
                  <c:v>10:49:18</c:v>
                </c:pt>
                <c:pt idx="4252">
                  <c:v>10:49:18</c:v>
                </c:pt>
                <c:pt idx="4253">
                  <c:v>10:49:18</c:v>
                </c:pt>
                <c:pt idx="4254">
                  <c:v>10:49:19</c:v>
                </c:pt>
                <c:pt idx="4255">
                  <c:v>10:49:19</c:v>
                </c:pt>
                <c:pt idx="4256">
                  <c:v>10:49:25</c:v>
                </c:pt>
                <c:pt idx="4257">
                  <c:v>10:49:25</c:v>
                </c:pt>
                <c:pt idx="4258">
                  <c:v>10:49:26</c:v>
                </c:pt>
                <c:pt idx="4259">
                  <c:v>10:49:26</c:v>
                </c:pt>
                <c:pt idx="4260">
                  <c:v>10:49:26</c:v>
                </c:pt>
                <c:pt idx="4261">
                  <c:v>10:49:27</c:v>
                </c:pt>
                <c:pt idx="4262">
                  <c:v>10:49:27</c:v>
                </c:pt>
                <c:pt idx="4263">
                  <c:v>10:49:28</c:v>
                </c:pt>
                <c:pt idx="4264">
                  <c:v>10:49:28</c:v>
                </c:pt>
                <c:pt idx="4265">
                  <c:v>10:49:28</c:v>
                </c:pt>
                <c:pt idx="4266">
                  <c:v>10:49:29</c:v>
                </c:pt>
                <c:pt idx="4267">
                  <c:v>10:49:29</c:v>
                </c:pt>
                <c:pt idx="4268">
                  <c:v>10:49:33</c:v>
                </c:pt>
                <c:pt idx="4269">
                  <c:v>10:49:35</c:v>
                </c:pt>
                <c:pt idx="4270">
                  <c:v>10:49:36</c:v>
                </c:pt>
                <c:pt idx="4271">
                  <c:v>10:49:36</c:v>
                </c:pt>
                <c:pt idx="4272">
                  <c:v>10:49:37</c:v>
                </c:pt>
                <c:pt idx="4273">
                  <c:v>10:49:37</c:v>
                </c:pt>
                <c:pt idx="4274">
                  <c:v>10:49:37</c:v>
                </c:pt>
                <c:pt idx="4275">
                  <c:v>10:49:38</c:v>
                </c:pt>
                <c:pt idx="4276">
                  <c:v>10:49:38</c:v>
                </c:pt>
                <c:pt idx="4277">
                  <c:v>10:49:39</c:v>
                </c:pt>
                <c:pt idx="4278">
                  <c:v>10:49:39</c:v>
                </c:pt>
                <c:pt idx="4279">
                  <c:v>10:49:39</c:v>
                </c:pt>
                <c:pt idx="4280">
                  <c:v>10:49:45</c:v>
                </c:pt>
                <c:pt idx="4281">
                  <c:v>10:49:46</c:v>
                </c:pt>
                <c:pt idx="4282">
                  <c:v>10:49:46</c:v>
                </c:pt>
                <c:pt idx="4283">
                  <c:v>10:49:47</c:v>
                </c:pt>
                <c:pt idx="4284">
                  <c:v>10:49:47</c:v>
                </c:pt>
                <c:pt idx="4285">
                  <c:v>10:49:47</c:v>
                </c:pt>
                <c:pt idx="4286">
                  <c:v>10:49:48</c:v>
                </c:pt>
                <c:pt idx="4287">
                  <c:v>10:49:48</c:v>
                </c:pt>
                <c:pt idx="4288">
                  <c:v>10:49:49</c:v>
                </c:pt>
                <c:pt idx="4289">
                  <c:v>10:49:49</c:v>
                </c:pt>
                <c:pt idx="4290">
                  <c:v>10:49:49</c:v>
                </c:pt>
                <c:pt idx="4291">
                  <c:v>10:49:52</c:v>
                </c:pt>
                <c:pt idx="4292">
                  <c:v>10:49:55</c:v>
                </c:pt>
                <c:pt idx="4293">
                  <c:v>10:49:55</c:v>
                </c:pt>
                <c:pt idx="4294">
                  <c:v>10:49:55</c:v>
                </c:pt>
                <c:pt idx="4295">
                  <c:v>10:49:56</c:v>
                </c:pt>
                <c:pt idx="4296">
                  <c:v>10:49:56</c:v>
                </c:pt>
                <c:pt idx="4297">
                  <c:v>10:49:57</c:v>
                </c:pt>
                <c:pt idx="4298">
                  <c:v>10:49:57</c:v>
                </c:pt>
                <c:pt idx="4299">
                  <c:v>10:49:57</c:v>
                </c:pt>
                <c:pt idx="4300">
                  <c:v>10:49:58</c:v>
                </c:pt>
                <c:pt idx="4301">
                  <c:v>10:49:58</c:v>
                </c:pt>
                <c:pt idx="4302">
                  <c:v>10:49:59</c:v>
                </c:pt>
                <c:pt idx="4303">
                  <c:v>10:49:59</c:v>
                </c:pt>
                <c:pt idx="4304">
                  <c:v>10:50:01</c:v>
                </c:pt>
                <c:pt idx="4305">
                  <c:v>10:50:05</c:v>
                </c:pt>
                <c:pt idx="4306">
                  <c:v>10:50:06</c:v>
                </c:pt>
                <c:pt idx="4307">
                  <c:v>10:50:06</c:v>
                </c:pt>
                <c:pt idx="4308">
                  <c:v>10:50:07</c:v>
                </c:pt>
                <c:pt idx="4309">
                  <c:v>10:50:07</c:v>
                </c:pt>
                <c:pt idx="4310">
                  <c:v>10:50:07</c:v>
                </c:pt>
                <c:pt idx="4311">
                  <c:v>10:50:08</c:v>
                </c:pt>
                <c:pt idx="4312">
                  <c:v>10:50:08</c:v>
                </c:pt>
                <c:pt idx="4313">
                  <c:v>10:50:09</c:v>
                </c:pt>
                <c:pt idx="4314">
                  <c:v>10:50:09</c:v>
                </c:pt>
                <c:pt idx="4315">
                  <c:v>10:50:09</c:v>
                </c:pt>
                <c:pt idx="4316">
                  <c:v>10:50:15</c:v>
                </c:pt>
                <c:pt idx="4317">
                  <c:v>10:50:16</c:v>
                </c:pt>
                <c:pt idx="4318">
                  <c:v>10:50:16</c:v>
                </c:pt>
                <c:pt idx="4319">
                  <c:v>10:50:17</c:v>
                </c:pt>
                <c:pt idx="4320">
                  <c:v>10:50:17</c:v>
                </c:pt>
                <c:pt idx="4321">
                  <c:v>10:50:17</c:v>
                </c:pt>
                <c:pt idx="4322">
                  <c:v>10:50:18</c:v>
                </c:pt>
                <c:pt idx="4323">
                  <c:v>10:50:18</c:v>
                </c:pt>
                <c:pt idx="4324">
                  <c:v>10:50:19</c:v>
                </c:pt>
                <c:pt idx="4325">
                  <c:v>10:50:19</c:v>
                </c:pt>
                <c:pt idx="4326">
                  <c:v>10:50:19</c:v>
                </c:pt>
                <c:pt idx="4327">
                  <c:v>10:50:25</c:v>
                </c:pt>
                <c:pt idx="4328">
                  <c:v>10:50:26</c:v>
                </c:pt>
                <c:pt idx="4329">
                  <c:v>10:50:26</c:v>
                </c:pt>
                <c:pt idx="4330">
                  <c:v>10:50:27</c:v>
                </c:pt>
                <c:pt idx="4331">
                  <c:v>10:50:27</c:v>
                </c:pt>
                <c:pt idx="4332">
                  <c:v>10:50:27</c:v>
                </c:pt>
                <c:pt idx="4333">
                  <c:v>10:50:28</c:v>
                </c:pt>
                <c:pt idx="4334">
                  <c:v>10:50:28</c:v>
                </c:pt>
                <c:pt idx="4335">
                  <c:v>10:50:29</c:v>
                </c:pt>
                <c:pt idx="4336">
                  <c:v>10:50:29</c:v>
                </c:pt>
                <c:pt idx="4337">
                  <c:v>10:50:29</c:v>
                </c:pt>
                <c:pt idx="4338">
                  <c:v>10:50:35</c:v>
                </c:pt>
                <c:pt idx="4339">
                  <c:v>10:50:36</c:v>
                </c:pt>
                <c:pt idx="4340">
                  <c:v>10:50:36</c:v>
                </c:pt>
                <c:pt idx="4341">
                  <c:v>10:50:36</c:v>
                </c:pt>
                <c:pt idx="4342">
                  <c:v>10:50:37</c:v>
                </c:pt>
                <c:pt idx="4343">
                  <c:v>10:50:37</c:v>
                </c:pt>
                <c:pt idx="4344">
                  <c:v>10:50:38</c:v>
                </c:pt>
                <c:pt idx="4345">
                  <c:v>10:50:38</c:v>
                </c:pt>
                <c:pt idx="4346">
                  <c:v>10:50:38</c:v>
                </c:pt>
                <c:pt idx="4347">
                  <c:v>10:50:39</c:v>
                </c:pt>
                <c:pt idx="4348">
                  <c:v>10:50:39</c:v>
                </c:pt>
                <c:pt idx="4349">
                  <c:v>10:50:45</c:v>
                </c:pt>
                <c:pt idx="4350">
                  <c:v>10:50:46</c:v>
                </c:pt>
                <c:pt idx="4351">
                  <c:v>10:50:46</c:v>
                </c:pt>
                <c:pt idx="4352">
                  <c:v>10:50:46</c:v>
                </c:pt>
                <c:pt idx="4353">
                  <c:v>10:50:47</c:v>
                </c:pt>
                <c:pt idx="4354">
                  <c:v>10:50:47</c:v>
                </c:pt>
                <c:pt idx="4355">
                  <c:v>10:50:48</c:v>
                </c:pt>
                <c:pt idx="4356">
                  <c:v>10:50:48</c:v>
                </c:pt>
                <c:pt idx="4357">
                  <c:v>10:50:48</c:v>
                </c:pt>
                <c:pt idx="4358">
                  <c:v>10:50:49</c:v>
                </c:pt>
                <c:pt idx="4359">
                  <c:v>10:50:49</c:v>
                </c:pt>
                <c:pt idx="4360">
                  <c:v>10:50:55</c:v>
                </c:pt>
                <c:pt idx="4361">
                  <c:v>10:50:55</c:v>
                </c:pt>
                <c:pt idx="4362">
                  <c:v>10:50:56</c:v>
                </c:pt>
                <c:pt idx="4363">
                  <c:v>10:50:56</c:v>
                </c:pt>
                <c:pt idx="4364">
                  <c:v>10:50:57</c:v>
                </c:pt>
                <c:pt idx="4365">
                  <c:v>10:50:57</c:v>
                </c:pt>
                <c:pt idx="4366">
                  <c:v>10:50:57</c:v>
                </c:pt>
                <c:pt idx="4367">
                  <c:v>10:50:58</c:v>
                </c:pt>
                <c:pt idx="4368">
                  <c:v>10:50:58</c:v>
                </c:pt>
                <c:pt idx="4369">
                  <c:v>10:50:59</c:v>
                </c:pt>
                <c:pt idx="4370">
                  <c:v>10:50:59</c:v>
                </c:pt>
                <c:pt idx="4371">
                  <c:v>10:51:05</c:v>
                </c:pt>
                <c:pt idx="4372">
                  <c:v>10:51:06</c:v>
                </c:pt>
                <c:pt idx="4373">
                  <c:v>10:51:06</c:v>
                </c:pt>
                <c:pt idx="4374">
                  <c:v>10:51:07</c:v>
                </c:pt>
                <c:pt idx="4375">
                  <c:v>10:51:07</c:v>
                </c:pt>
                <c:pt idx="4376">
                  <c:v>10:51:07</c:v>
                </c:pt>
                <c:pt idx="4377">
                  <c:v>10:51:08</c:v>
                </c:pt>
                <c:pt idx="4378">
                  <c:v>10:51:08</c:v>
                </c:pt>
                <c:pt idx="4379">
                  <c:v>10:51:09</c:v>
                </c:pt>
                <c:pt idx="4380">
                  <c:v>10:51:09</c:v>
                </c:pt>
                <c:pt idx="4381">
                  <c:v>10:51:09</c:v>
                </c:pt>
                <c:pt idx="4382">
                  <c:v>10:51:15</c:v>
                </c:pt>
                <c:pt idx="4383">
                  <c:v>10:51:16</c:v>
                </c:pt>
                <c:pt idx="4384">
                  <c:v>10:51:16</c:v>
                </c:pt>
                <c:pt idx="4385">
                  <c:v>10:51:17</c:v>
                </c:pt>
                <c:pt idx="4386">
                  <c:v>10:51:17</c:v>
                </c:pt>
                <c:pt idx="4387">
                  <c:v>10:51:17</c:v>
                </c:pt>
                <c:pt idx="4388">
                  <c:v>10:51:18</c:v>
                </c:pt>
                <c:pt idx="4389">
                  <c:v>10:51:18</c:v>
                </c:pt>
                <c:pt idx="4390">
                  <c:v>10:51:19</c:v>
                </c:pt>
                <c:pt idx="4391">
                  <c:v>10:51:19</c:v>
                </c:pt>
                <c:pt idx="4392">
                  <c:v>10:51:19</c:v>
                </c:pt>
                <c:pt idx="4393">
                  <c:v>10:51:25</c:v>
                </c:pt>
                <c:pt idx="4394">
                  <c:v>10:51:25</c:v>
                </c:pt>
                <c:pt idx="4395">
                  <c:v>10:51:26</c:v>
                </c:pt>
                <c:pt idx="4396">
                  <c:v>10:51:26</c:v>
                </c:pt>
                <c:pt idx="4397">
                  <c:v>10:51:27</c:v>
                </c:pt>
                <c:pt idx="4398">
                  <c:v>10:51:27</c:v>
                </c:pt>
                <c:pt idx="4399">
                  <c:v>10:51:27</c:v>
                </c:pt>
                <c:pt idx="4400">
                  <c:v>10:51:28</c:v>
                </c:pt>
                <c:pt idx="4401">
                  <c:v>10:51:28</c:v>
                </c:pt>
                <c:pt idx="4402">
                  <c:v>10:51:29</c:v>
                </c:pt>
                <c:pt idx="4403">
                  <c:v>10:51:29</c:v>
                </c:pt>
                <c:pt idx="4404">
                  <c:v>10:51:35</c:v>
                </c:pt>
                <c:pt idx="4405">
                  <c:v>10:51:36</c:v>
                </c:pt>
                <c:pt idx="4406">
                  <c:v>10:51:36</c:v>
                </c:pt>
                <c:pt idx="4407">
                  <c:v>10:51:37</c:v>
                </c:pt>
                <c:pt idx="4408">
                  <c:v>10:51:37</c:v>
                </c:pt>
                <c:pt idx="4409">
                  <c:v>10:51:37</c:v>
                </c:pt>
                <c:pt idx="4410">
                  <c:v>10:51:38</c:v>
                </c:pt>
                <c:pt idx="4411">
                  <c:v>10:51:38</c:v>
                </c:pt>
                <c:pt idx="4412">
                  <c:v>10:51:39</c:v>
                </c:pt>
                <c:pt idx="4413">
                  <c:v>10:51:39</c:v>
                </c:pt>
                <c:pt idx="4414">
                  <c:v>10:51:39</c:v>
                </c:pt>
                <c:pt idx="4415">
                  <c:v>10:51:45</c:v>
                </c:pt>
                <c:pt idx="4416">
                  <c:v>10:51:46</c:v>
                </c:pt>
                <c:pt idx="4417">
                  <c:v>10:51:46</c:v>
                </c:pt>
                <c:pt idx="4418">
                  <c:v>10:51:47</c:v>
                </c:pt>
                <c:pt idx="4419">
                  <c:v>10:51:47</c:v>
                </c:pt>
                <c:pt idx="4420">
                  <c:v>10:51:47</c:v>
                </c:pt>
                <c:pt idx="4421">
                  <c:v>10:51:48</c:v>
                </c:pt>
                <c:pt idx="4422">
                  <c:v>10:51:48</c:v>
                </c:pt>
                <c:pt idx="4423">
                  <c:v>10:51:49</c:v>
                </c:pt>
                <c:pt idx="4424">
                  <c:v>10:51:49</c:v>
                </c:pt>
                <c:pt idx="4425">
                  <c:v>10:51:49</c:v>
                </c:pt>
                <c:pt idx="4426">
                  <c:v>10:51:53</c:v>
                </c:pt>
                <c:pt idx="4427">
                  <c:v>10:51:53</c:v>
                </c:pt>
                <c:pt idx="4428">
                  <c:v>10:51:54</c:v>
                </c:pt>
                <c:pt idx="4429">
                  <c:v>10:51:54</c:v>
                </c:pt>
                <c:pt idx="4430">
                  <c:v>10:51:55</c:v>
                </c:pt>
                <c:pt idx="4431">
                  <c:v>10:51:55</c:v>
                </c:pt>
                <c:pt idx="4432">
                  <c:v>10:51:55</c:v>
                </c:pt>
                <c:pt idx="4433">
                  <c:v>10:51:56</c:v>
                </c:pt>
                <c:pt idx="4434">
                  <c:v>10:51:57</c:v>
                </c:pt>
                <c:pt idx="4435">
                  <c:v>10:51:58</c:v>
                </c:pt>
                <c:pt idx="4436">
                  <c:v>10:51:59</c:v>
                </c:pt>
                <c:pt idx="4437">
                  <c:v>10:52:05</c:v>
                </c:pt>
                <c:pt idx="4438">
                  <c:v>10:52:05</c:v>
                </c:pt>
                <c:pt idx="4439">
                  <c:v>10:52:05</c:v>
                </c:pt>
                <c:pt idx="4440">
                  <c:v>10:52:06</c:v>
                </c:pt>
                <c:pt idx="4441">
                  <c:v>10:52:07</c:v>
                </c:pt>
                <c:pt idx="4442">
                  <c:v>10:52:07</c:v>
                </c:pt>
                <c:pt idx="4443">
                  <c:v>10:52:08</c:v>
                </c:pt>
                <c:pt idx="4444">
                  <c:v>10:52:08</c:v>
                </c:pt>
                <c:pt idx="4445">
                  <c:v>10:52:08</c:v>
                </c:pt>
                <c:pt idx="4446">
                  <c:v>10:52:09</c:v>
                </c:pt>
                <c:pt idx="4447">
                  <c:v>10:52:09</c:v>
                </c:pt>
                <c:pt idx="4448">
                  <c:v>10:52:15</c:v>
                </c:pt>
                <c:pt idx="4449">
                  <c:v>10:52:16</c:v>
                </c:pt>
                <c:pt idx="4450">
                  <c:v>10:52:16</c:v>
                </c:pt>
                <c:pt idx="4451">
                  <c:v>10:52:16</c:v>
                </c:pt>
                <c:pt idx="4452">
                  <c:v>10:52:17</c:v>
                </c:pt>
                <c:pt idx="4453">
                  <c:v>10:52:17</c:v>
                </c:pt>
                <c:pt idx="4454">
                  <c:v>10:52:18</c:v>
                </c:pt>
                <c:pt idx="4455">
                  <c:v>10:52:18</c:v>
                </c:pt>
                <c:pt idx="4456">
                  <c:v>10:52:18</c:v>
                </c:pt>
                <c:pt idx="4457">
                  <c:v>10:52:19</c:v>
                </c:pt>
                <c:pt idx="4458">
                  <c:v>10:52:19</c:v>
                </c:pt>
                <c:pt idx="4459">
                  <c:v>10:52:25</c:v>
                </c:pt>
                <c:pt idx="4460">
                  <c:v>10:52:26</c:v>
                </c:pt>
                <c:pt idx="4461">
                  <c:v>10:52:26</c:v>
                </c:pt>
                <c:pt idx="4462">
                  <c:v>10:52:26</c:v>
                </c:pt>
                <c:pt idx="4463">
                  <c:v>10:52:27</c:v>
                </c:pt>
                <c:pt idx="4464">
                  <c:v>10:52:27</c:v>
                </c:pt>
                <c:pt idx="4465">
                  <c:v>10:52:28</c:v>
                </c:pt>
                <c:pt idx="4466">
                  <c:v>10:52:28</c:v>
                </c:pt>
                <c:pt idx="4467">
                  <c:v>10:52:28</c:v>
                </c:pt>
                <c:pt idx="4468">
                  <c:v>10:52:29</c:v>
                </c:pt>
                <c:pt idx="4469">
                  <c:v>10:52:29</c:v>
                </c:pt>
                <c:pt idx="4470">
                  <c:v>10:52:35</c:v>
                </c:pt>
                <c:pt idx="4471">
                  <c:v>10:52:36</c:v>
                </c:pt>
                <c:pt idx="4472">
                  <c:v>10:52:36</c:v>
                </c:pt>
                <c:pt idx="4473">
                  <c:v>10:52:36</c:v>
                </c:pt>
                <c:pt idx="4474">
                  <c:v>10:52:37</c:v>
                </c:pt>
                <c:pt idx="4475">
                  <c:v>10:52:37</c:v>
                </c:pt>
                <c:pt idx="4476">
                  <c:v>10:52:38</c:v>
                </c:pt>
                <c:pt idx="4477">
                  <c:v>10:52:38</c:v>
                </c:pt>
                <c:pt idx="4478">
                  <c:v>10:52:38</c:v>
                </c:pt>
                <c:pt idx="4479">
                  <c:v>10:52:39</c:v>
                </c:pt>
                <c:pt idx="4480">
                  <c:v>10:52:39</c:v>
                </c:pt>
                <c:pt idx="4481">
                  <c:v>10:52:45</c:v>
                </c:pt>
                <c:pt idx="4482">
                  <c:v>10:52:46</c:v>
                </c:pt>
                <c:pt idx="4483">
                  <c:v>10:52:46</c:v>
                </c:pt>
                <c:pt idx="4484">
                  <c:v>10:52:46</c:v>
                </c:pt>
                <c:pt idx="4485">
                  <c:v>10:52:47</c:v>
                </c:pt>
                <c:pt idx="4486">
                  <c:v>10:52:47</c:v>
                </c:pt>
                <c:pt idx="4487">
                  <c:v>10:52:48</c:v>
                </c:pt>
                <c:pt idx="4488">
                  <c:v>10:52:48</c:v>
                </c:pt>
                <c:pt idx="4489">
                  <c:v>10:52:48</c:v>
                </c:pt>
                <c:pt idx="4490">
                  <c:v>10:52:49</c:v>
                </c:pt>
                <c:pt idx="4491">
                  <c:v>10:52:49</c:v>
                </c:pt>
                <c:pt idx="4492">
                  <c:v>10:52:55</c:v>
                </c:pt>
                <c:pt idx="4493">
                  <c:v>10:52:56</c:v>
                </c:pt>
                <c:pt idx="4494">
                  <c:v>10:52:56</c:v>
                </c:pt>
                <c:pt idx="4495">
                  <c:v>10:52:56</c:v>
                </c:pt>
                <c:pt idx="4496">
                  <c:v>10:52:57</c:v>
                </c:pt>
                <c:pt idx="4497">
                  <c:v>10:52:57</c:v>
                </c:pt>
                <c:pt idx="4498">
                  <c:v>10:52:58</c:v>
                </c:pt>
                <c:pt idx="4499">
                  <c:v>10:52:58</c:v>
                </c:pt>
                <c:pt idx="4500">
                  <c:v>10:52:58</c:v>
                </c:pt>
                <c:pt idx="4501">
                  <c:v>10:52:59</c:v>
                </c:pt>
                <c:pt idx="4502">
                  <c:v>10:52:59</c:v>
                </c:pt>
                <c:pt idx="4503">
                  <c:v>10:53:05</c:v>
                </c:pt>
                <c:pt idx="4504">
                  <c:v>10:53:06</c:v>
                </c:pt>
                <c:pt idx="4505">
                  <c:v>10:53:06</c:v>
                </c:pt>
                <c:pt idx="4506">
                  <c:v>10:53:06</c:v>
                </c:pt>
                <c:pt idx="4507">
                  <c:v>10:53:07</c:v>
                </c:pt>
                <c:pt idx="4508">
                  <c:v>10:53:07</c:v>
                </c:pt>
                <c:pt idx="4509">
                  <c:v>10:53:08</c:v>
                </c:pt>
                <c:pt idx="4510">
                  <c:v>10:53:08</c:v>
                </c:pt>
                <c:pt idx="4511">
                  <c:v>10:53:08</c:v>
                </c:pt>
                <c:pt idx="4512">
                  <c:v>10:53:09</c:v>
                </c:pt>
                <c:pt idx="4513">
                  <c:v>10:53:09</c:v>
                </c:pt>
                <c:pt idx="4514">
                  <c:v>10:53:15</c:v>
                </c:pt>
                <c:pt idx="4515">
                  <c:v>10:53:16</c:v>
                </c:pt>
                <c:pt idx="4516">
                  <c:v>10:53:16</c:v>
                </c:pt>
                <c:pt idx="4517">
                  <c:v>10:53:16</c:v>
                </c:pt>
                <c:pt idx="4518">
                  <c:v>10:53:17</c:v>
                </c:pt>
                <c:pt idx="4519">
                  <c:v>10:53:17</c:v>
                </c:pt>
                <c:pt idx="4520">
                  <c:v>10:53:18</c:v>
                </c:pt>
                <c:pt idx="4521">
                  <c:v>10:53:18</c:v>
                </c:pt>
                <c:pt idx="4522">
                  <c:v>10:53:18</c:v>
                </c:pt>
                <c:pt idx="4523">
                  <c:v>10:53:19</c:v>
                </c:pt>
                <c:pt idx="4524">
                  <c:v>10:53:19</c:v>
                </c:pt>
                <c:pt idx="4525">
                  <c:v>10:53:25</c:v>
                </c:pt>
                <c:pt idx="4526">
                  <c:v>10:53:26</c:v>
                </c:pt>
                <c:pt idx="4527">
                  <c:v>10:53:26</c:v>
                </c:pt>
                <c:pt idx="4528">
                  <c:v>10:53:26</c:v>
                </c:pt>
                <c:pt idx="4529">
                  <c:v>10:53:27</c:v>
                </c:pt>
                <c:pt idx="4530">
                  <c:v>10:53:27</c:v>
                </c:pt>
                <c:pt idx="4531">
                  <c:v>10:53:28</c:v>
                </c:pt>
                <c:pt idx="4532">
                  <c:v>10:53:28</c:v>
                </c:pt>
                <c:pt idx="4533">
                  <c:v>10:53:28</c:v>
                </c:pt>
                <c:pt idx="4534">
                  <c:v>10:53:29</c:v>
                </c:pt>
                <c:pt idx="4535">
                  <c:v>10:53:29</c:v>
                </c:pt>
                <c:pt idx="4536">
                  <c:v>10:53:35</c:v>
                </c:pt>
                <c:pt idx="4537">
                  <c:v>10:53:36</c:v>
                </c:pt>
                <c:pt idx="4538">
                  <c:v>10:53:36</c:v>
                </c:pt>
                <c:pt idx="4539">
                  <c:v>10:53:36</c:v>
                </c:pt>
                <c:pt idx="4540">
                  <c:v>10:53:37</c:v>
                </c:pt>
                <c:pt idx="4541">
                  <c:v>10:53:37</c:v>
                </c:pt>
                <c:pt idx="4542">
                  <c:v>10:53:38</c:v>
                </c:pt>
                <c:pt idx="4543">
                  <c:v>10:53:38</c:v>
                </c:pt>
                <c:pt idx="4544">
                  <c:v>10:53:38</c:v>
                </c:pt>
                <c:pt idx="4545">
                  <c:v>10:53:39</c:v>
                </c:pt>
                <c:pt idx="4546">
                  <c:v>10:53:39</c:v>
                </c:pt>
                <c:pt idx="4547">
                  <c:v>10:53:45</c:v>
                </c:pt>
                <c:pt idx="4548">
                  <c:v>10:53:46</c:v>
                </c:pt>
                <c:pt idx="4549">
                  <c:v>10:53:46</c:v>
                </c:pt>
                <c:pt idx="4550">
                  <c:v>10:53:46</c:v>
                </c:pt>
                <c:pt idx="4551">
                  <c:v>10:53:47</c:v>
                </c:pt>
                <c:pt idx="4552">
                  <c:v>10:53:47</c:v>
                </c:pt>
                <c:pt idx="4553">
                  <c:v>10:53:48</c:v>
                </c:pt>
                <c:pt idx="4554">
                  <c:v>10:53:48</c:v>
                </c:pt>
                <c:pt idx="4555">
                  <c:v>10:53:48</c:v>
                </c:pt>
                <c:pt idx="4556">
                  <c:v>10:53:49</c:v>
                </c:pt>
                <c:pt idx="4557">
                  <c:v>10:53:49</c:v>
                </c:pt>
                <c:pt idx="4558">
                  <c:v>10:53:55</c:v>
                </c:pt>
                <c:pt idx="4559">
                  <c:v>10:53:56</c:v>
                </c:pt>
                <c:pt idx="4560">
                  <c:v>10:53:56</c:v>
                </c:pt>
                <c:pt idx="4561">
                  <c:v>10:53:56</c:v>
                </c:pt>
                <c:pt idx="4562">
                  <c:v>10:53:57</c:v>
                </c:pt>
                <c:pt idx="4563">
                  <c:v>10:53:57</c:v>
                </c:pt>
                <c:pt idx="4564">
                  <c:v>10:53:58</c:v>
                </c:pt>
                <c:pt idx="4565">
                  <c:v>10:53:58</c:v>
                </c:pt>
                <c:pt idx="4566">
                  <c:v>10:53:58</c:v>
                </c:pt>
                <c:pt idx="4567">
                  <c:v>10:53:59</c:v>
                </c:pt>
                <c:pt idx="4568">
                  <c:v>10:53:59</c:v>
                </c:pt>
                <c:pt idx="4569">
                  <c:v>10:54:05</c:v>
                </c:pt>
                <c:pt idx="4570">
                  <c:v>10:54:06</c:v>
                </c:pt>
                <c:pt idx="4571">
                  <c:v>10:54:06</c:v>
                </c:pt>
                <c:pt idx="4572">
                  <c:v>10:54:06</c:v>
                </c:pt>
                <c:pt idx="4573">
                  <c:v>10:54:07</c:v>
                </c:pt>
                <c:pt idx="4574">
                  <c:v>10:54:07</c:v>
                </c:pt>
                <c:pt idx="4575">
                  <c:v>10:54:08</c:v>
                </c:pt>
                <c:pt idx="4576">
                  <c:v>10:54:08</c:v>
                </c:pt>
                <c:pt idx="4577">
                  <c:v>10:54:08</c:v>
                </c:pt>
                <c:pt idx="4578">
                  <c:v>10:54:09</c:v>
                </c:pt>
                <c:pt idx="4579">
                  <c:v>10:54:09</c:v>
                </c:pt>
                <c:pt idx="4580">
                  <c:v>10:54:15</c:v>
                </c:pt>
                <c:pt idx="4581">
                  <c:v>10:54:16</c:v>
                </c:pt>
                <c:pt idx="4582">
                  <c:v>10:54:16</c:v>
                </c:pt>
                <c:pt idx="4583">
                  <c:v>10:54:16</c:v>
                </c:pt>
                <c:pt idx="4584">
                  <c:v>10:54:17</c:v>
                </c:pt>
                <c:pt idx="4585">
                  <c:v>10:54:17</c:v>
                </c:pt>
                <c:pt idx="4586">
                  <c:v>10:54:18</c:v>
                </c:pt>
                <c:pt idx="4587">
                  <c:v>10:54:18</c:v>
                </c:pt>
                <c:pt idx="4588">
                  <c:v>10:54:18</c:v>
                </c:pt>
                <c:pt idx="4589">
                  <c:v>10:54:19</c:v>
                </c:pt>
                <c:pt idx="4590">
                  <c:v>10:54:19</c:v>
                </c:pt>
                <c:pt idx="4591">
                  <c:v>10:54:25</c:v>
                </c:pt>
                <c:pt idx="4592">
                  <c:v>10:54:26</c:v>
                </c:pt>
                <c:pt idx="4593">
                  <c:v>10:54:26</c:v>
                </c:pt>
                <c:pt idx="4594">
                  <c:v>10:54:26</c:v>
                </c:pt>
                <c:pt idx="4595">
                  <c:v>10:54:27</c:v>
                </c:pt>
                <c:pt idx="4596">
                  <c:v>10:54:27</c:v>
                </c:pt>
                <c:pt idx="4597">
                  <c:v>10:54:28</c:v>
                </c:pt>
                <c:pt idx="4598">
                  <c:v>10:54:28</c:v>
                </c:pt>
                <c:pt idx="4599">
                  <c:v>10:54:28</c:v>
                </c:pt>
                <c:pt idx="4600">
                  <c:v>10:54:29</c:v>
                </c:pt>
                <c:pt idx="4601">
                  <c:v>10:54:29</c:v>
                </c:pt>
                <c:pt idx="4602">
                  <c:v>10:54:35</c:v>
                </c:pt>
                <c:pt idx="4603">
                  <c:v>10:54:36</c:v>
                </c:pt>
                <c:pt idx="4604">
                  <c:v>10:54:36</c:v>
                </c:pt>
                <c:pt idx="4605">
                  <c:v>10:54:36</c:v>
                </c:pt>
                <c:pt idx="4606">
                  <c:v>10:54:37</c:v>
                </c:pt>
                <c:pt idx="4607">
                  <c:v>10:54:37</c:v>
                </c:pt>
                <c:pt idx="4608">
                  <c:v>10:54:38</c:v>
                </c:pt>
                <c:pt idx="4609">
                  <c:v>10:54:38</c:v>
                </c:pt>
                <c:pt idx="4610">
                  <c:v>10:54:38</c:v>
                </c:pt>
                <c:pt idx="4611">
                  <c:v>10:54:39</c:v>
                </c:pt>
                <c:pt idx="4612">
                  <c:v>10:54:39</c:v>
                </c:pt>
                <c:pt idx="4613">
                  <c:v>10:54:45</c:v>
                </c:pt>
                <c:pt idx="4614">
                  <c:v>10:54:46</c:v>
                </c:pt>
                <c:pt idx="4615">
                  <c:v>10:54:46</c:v>
                </c:pt>
                <c:pt idx="4616">
                  <c:v>10:54:46</c:v>
                </c:pt>
                <c:pt idx="4617">
                  <c:v>10:54:47</c:v>
                </c:pt>
                <c:pt idx="4618">
                  <c:v>10:54:47</c:v>
                </c:pt>
                <c:pt idx="4619">
                  <c:v>10:54:48</c:v>
                </c:pt>
                <c:pt idx="4620">
                  <c:v>10:54:48</c:v>
                </c:pt>
                <c:pt idx="4621">
                  <c:v>10:54:48</c:v>
                </c:pt>
                <c:pt idx="4622">
                  <c:v>10:54:49</c:v>
                </c:pt>
                <c:pt idx="4623">
                  <c:v>10:54:49</c:v>
                </c:pt>
                <c:pt idx="4624">
                  <c:v>10:54:55</c:v>
                </c:pt>
                <c:pt idx="4625">
                  <c:v>10:54:56</c:v>
                </c:pt>
                <c:pt idx="4626">
                  <c:v>10:54:56</c:v>
                </c:pt>
                <c:pt idx="4627">
                  <c:v>10:54:56</c:v>
                </c:pt>
                <c:pt idx="4628">
                  <c:v>10:54:57</c:v>
                </c:pt>
                <c:pt idx="4629">
                  <c:v>10:54:57</c:v>
                </c:pt>
                <c:pt idx="4630">
                  <c:v>10:54:58</c:v>
                </c:pt>
                <c:pt idx="4631">
                  <c:v>10:54:58</c:v>
                </c:pt>
                <c:pt idx="4632">
                  <c:v>10:54:58</c:v>
                </c:pt>
                <c:pt idx="4633">
                  <c:v>10:54:59</c:v>
                </c:pt>
                <c:pt idx="4634">
                  <c:v>10:54:59</c:v>
                </c:pt>
                <c:pt idx="4635">
                  <c:v>10:55:05</c:v>
                </c:pt>
                <c:pt idx="4636">
                  <c:v>10:55:06</c:v>
                </c:pt>
                <c:pt idx="4637">
                  <c:v>10:55:06</c:v>
                </c:pt>
                <c:pt idx="4638">
                  <c:v>10:55:06</c:v>
                </c:pt>
                <c:pt idx="4639">
                  <c:v>10:55:07</c:v>
                </c:pt>
                <c:pt idx="4640">
                  <c:v>10:55:07</c:v>
                </c:pt>
                <c:pt idx="4641">
                  <c:v>10:55:08</c:v>
                </c:pt>
                <c:pt idx="4642">
                  <c:v>10:55:08</c:v>
                </c:pt>
                <c:pt idx="4643">
                  <c:v>10:55:08</c:v>
                </c:pt>
                <c:pt idx="4644">
                  <c:v>10:55:09</c:v>
                </c:pt>
                <c:pt idx="4645">
                  <c:v>10:55:09</c:v>
                </c:pt>
                <c:pt idx="4646">
                  <c:v>10:55:15</c:v>
                </c:pt>
                <c:pt idx="4647">
                  <c:v>10:55:16</c:v>
                </c:pt>
                <c:pt idx="4648">
                  <c:v>10:55:16</c:v>
                </c:pt>
                <c:pt idx="4649">
                  <c:v>10:55:16</c:v>
                </c:pt>
                <c:pt idx="4650">
                  <c:v>10:55:17</c:v>
                </c:pt>
                <c:pt idx="4651">
                  <c:v>10:55:17</c:v>
                </c:pt>
                <c:pt idx="4652">
                  <c:v>10:55:18</c:v>
                </c:pt>
                <c:pt idx="4653">
                  <c:v>10:55:18</c:v>
                </c:pt>
                <c:pt idx="4654">
                  <c:v>10:55:18</c:v>
                </c:pt>
                <c:pt idx="4655">
                  <c:v>10:55:19</c:v>
                </c:pt>
                <c:pt idx="4656">
                  <c:v>10:55:19</c:v>
                </c:pt>
                <c:pt idx="4657">
                  <c:v>10:55:25</c:v>
                </c:pt>
                <c:pt idx="4658">
                  <c:v>10:55:26</c:v>
                </c:pt>
                <c:pt idx="4659">
                  <c:v>10:55:26</c:v>
                </c:pt>
                <c:pt idx="4660">
                  <c:v>10:55:26</c:v>
                </c:pt>
                <c:pt idx="4661">
                  <c:v>10:55:27</c:v>
                </c:pt>
                <c:pt idx="4662">
                  <c:v>10:55:27</c:v>
                </c:pt>
                <c:pt idx="4663">
                  <c:v>10:55:28</c:v>
                </c:pt>
                <c:pt idx="4664">
                  <c:v>10:55:28</c:v>
                </c:pt>
                <c:pt idx="4665">
                  <c:v>10:55:28</c:v>
                </c:pt>
                <c:pt idx="4666">
                  <c:v>10:55:29</c:v>
                </c:pt>
                <c:pt idx="4667">
                  <c:v>10:55:29</c:v>
                </c:pt>
                <c:pt idx="4668">
                  <c:v>10:55:35</c:v>
                </c:pt>
                <c:pt idx="4669">
                  <c:v>10:55:36</c:v>
                </c:pt>
                <c:pt idx="4670">
                  <c:v>10:55:36</c:v>
                </c:pt>
                <c:pt idx="4671">
                  <c:v>10:55:36</c:v>
                </c:pt>
                <c:pt idx="4672">
                  <c:v>10:55:37</c:v>
                </c:pt>
                <c:pt idx="4673">
                  <c:v>10:55:37</c:v>
                </c:pt>
                <c:pt idx="4674">
                  <c:v>10:55:38</c:v>
                </c:pt>
                <c:pt idx="4675">
                  <c:v>10:55:38</c:v>
                </c:pt>
                <c:pt idx="4676">
                  <c:v>10:55:38</c:v>
                </c:pt>
                <c:pt idx="4677">
                  <c:v>10:55:39</c:v>
                </c:pt>
                <c:pt idx="4678">
                  <c:v>10:55:39</c:v>
                </c:pt>
                <c:pt idx="4679">
                  <c:v>10:55:45</c:v>
                </c:pt>
                <c:pt idx="4680">
                  <c:v>10:55:46</c:v>
                </c:pt>
                <c:pt idx="4681">
                  <c:v>10:55:46</c:v>
                </c:pt>
                <c:pt idx="4682">
                  <c:v>10:55:46</c:v>
                </c:pt>
                <c:pt idx="4683">
                  <c:v>10:55:47</c:v>
                </c:pt>
                <c:pt idx="4684">
                  <c:v>10:55:47</c:v>
                </c:pt>
                <c:pt idx="4685">
                  <c:v>10:55:48</c:v>
                </c:pt>
                <c:pt idx="4686">
                  <c:v>10:55:48</c:v>
                </c:pt>
                <c:pt idx="4687">
                  <c:v>10:55:48</c:v>
                </c:pt>
                <c:pt idx="4688">
                  <c:v>10:55:49</c:v>
                </c:pt>
                <c:pt idx="4689">
                  <c:v>10:55:49</c:v>
                </c:pt>
                <c:pt idx="4690">
                  <c:v>10:55:55</c:v>
                </c:pt>
                <c:pt idx="4691">
                  <c:v>10:55:55</c:v>
                </c:pt>
                <c:pt idx="4692">
                  <c:v>10:55:56</c:v>
                </c:pt>
                <c:pt idx="4693">
                  <c:v>10:55:56</c:v>
                </c:pt>
                <c:pt idx="4694">
                  <c:v>10:55:56</c:v>
                </c:pt>
                <c:pt idx="4695">
                  <c:v>10:55:57</c:v>
                </c:pt>
                <c:pt idx="4696">
                  <c:v>10:55:57</c:v>
                </c:pt>
                <c:pt idx="4697">
                  <c:v>10:55:58</c:v>
                </c:pt>
                <c:pt idx="4698">
                  <c:v>10:55:58</c:v>
                </c:pt>
                <c:pt idx="4699">
                  <c:v>10:55:58</c:v>
                </c:pt>
                <c:pt idx="4700">
                  <c:v>10:55:59</c:v>
                </c:pt>
                <c:pt idx="4701">
                  <c:v>10:56:05</c:v>
                </c:pt>
                <c:pt idx="4702">
                  <c:v>10:56:06</c:v>
                </c:pt>
                <c:pt idx="4703">
                  <c:v>10:56:06</c:v>
                </c:pt>
                <c:pt idx="4704">
                  <c:v>10:56:06</c:v>
                </c:pt>
                <c:pt idx="4705">
                  <c:v>10:56:07</c:v>
                </c:pt>
                <c:pt idx="4706">
                  <c:v>10:56:07</c:v>
                </c:pt>
                <c:pt idx="4707">
                  <c:v>10:56:08</c:v>
                </c:pt>
                <c:pt idx="4708">
                  <c:v>10:56:08</c:v>
                </c:pt>
                <c:pt idx="4709">
                  <c:v>10:56:08</c:v>
                </c:pt>
                <c:pt idx="4710">
                  <c:v>10:56:09</c:v>
                </c:pt>
                <c:pt idx="4711">
                  <c:v>10:56:09</c:v>
                </c:pt>
                <c:pt idx="4712">
                  <c:v>10:56:15</c:v>
                </c:pt>
                <c:pt idx="4713">
                  <c:v>10:56:16</c:v>
                </c:pt>
                <c:pt idx="4714">
                  <c:v>10:56:16</c:v>
                </c:pt>
                <c:pt idx="4715">
                  <c:v>10:56:16</c:v>
                </c:pt>
                <c:pt idx="4716">
                  <c:v>10:56:17</c:v>
                </c:pt>
                <c:pt idx="4717">
                  <c:v>10:56:17</c:v>
                </c:pt>
                <c:pt idx="4718">
                  <c:v>10:56:18</c:v>
                </c:pt>
                <c:pt idx="4719">
                  <c:v>10:56:18</c:v>
                </c:pt>
                <c:pt idx="4720">
                  <c:v>10:56:18</c:v>
                </c:pt>
                <c:pt idx="4721">
                  <c:v>10:56:19</c:v>
                </c:pt>
                <c:pt idx="4722">
                  <c:v>10:56:19</c:v>
                </c:pt>
                <c:pt idx="4723">
                  <c:v>10:56:25</c:v>
                </c:pt>
                <c:pt idx="4724">
                  <c:v>10:56:26</c:v>
                </c:pt>
                <c:pt idx="4725">
                  <c:v>10:56:26</c:v>
                </c:pt>
                <c:pt idx="4726">
                  <c:v>10:56:26</c:v>
                </c:pt>
                <c:pt idx="4727">
                  <c:v>10:56:27</c:v>
                </c:pt>
                <c:pt idx="4728">
                  <c:v>10:56:27</c:v>
                </c:pt>
                <c:pt idx="4729">
                  <c:v>10:56:28</c:v>
                </c:pt>
                <c:pt idx="4730">
                  <c:v>10:56:28</c:v>
                </c:pt>
                <c:pt idx="4731">
                  <c:v>10:56:28</c:v>
                </c:pt>
                <c:pt idx="4732">
                  <c:v>10:56:29</c:v>
                </c:pt>
                <c:pt idx="4733">
                  <c:v>10:56:29</c:v>
                </c:pt>
                <c:pt idx="4734">
                  <c:v>10:56:35</c:v>
                </c:pt>
                <c:pt idx="4735">
                  <c:v>10:56:36</c:v>
                </c:pt>
                <c:pt idx="4736">
                  <c:v>10:56:36</c:v>
                </c:pt>
                <c:pt idx="4737">
                  <c:v>10:56:36</c:v>
                </c:pt>
                <c:pt idx="4738">
                  <c:v>10:56:37</c:v>
                </c:pt>
                <c:pt idx="4739">
                  <c:v>10:56:37</c:v>
                </c:pt>
                <c:pt idx="4740">
                  <c:v>10:56:38</c:v>
                </c:pt>
                <c:pt idx="4741">
                  <c:v>10:56:38</c:v>
                </c:pt>
                <c:pt idx="4742">
                  <c:v>10:56:38</c:v>
                </c:pt>
                <c:pt idx="4743">
                  <c:v>10:56:39</c:v>
                </c:pt>
                <c:pt idx="4744">
                  <c:v>10:56:39</c:v>
                </c:pt>
                <c:pt idx="4745">
                  <c:v>10:56:45</c:v>
                </c:pt>
                <c:pt idx="4746">
                  <c:v>10:56:46</c:v>
                </c:pt>
                <c:pt idx="4747">
                  <c:v>10:56:46</c:v>
                </c:pt>
                <c:pt idx="4748">
                  <c:v>10:56:46</c:v>
                </c:pt>
                <c:pt idx="4749">
                  <c:v>10:56:47</c:v>
                </c:pt>
                <c:pt idx="4750">
                  <c:v>10:56:47</c:v>
                </c:pt>
                <c:pt idx="4751">
                  <c:v>10:56:48</c:v>
                </c:pt>
                <c:pt idx="4752">
                  <c:v>10:56:48</c:v>
                </c:pt>
                <c:pt idx="4753">
                  <c:v>10:56:48</c:v>
                </c:pt>
                <c:pt idx="4754">
                  <c:v>10:56:49</c:v>
                </c:pt>
                <c:pt idx="4755">
                  <c:v>10:56:49</c:v>
                </c:pt>
                <c:pt idx="4756">
                  <c:v>10:56:55</c:v>
                </c:pt>
                <c:pt idx="4757">
                  <c:v>10:56:56</c:v>
                </c:pt>
                <c:pt idx="4758">
                  <c:v>10:56:56</c:v>
                </c:pt>
                <c:pt idx="4759">
                  <c:v>10:56:56</c:v>
                </c:pt>
                <c:pt idx="4760">
                  <c:v>10:56:57</c:v>
                </c:pt>
                <c:pt idx="4761">
                  <c:v>10:56:57</c:v>
                </c:pt>
                <c:pt idx="4762">
                  <c:v>10:56:58</c:v>
                </c:pt>
                <c:pt idx="4763">
                  <c:v>10:56:58</c:v>
                </c:pt>
                <c:pt idx="4764">
                  <c:v>10:56:58</c:v>
                </c:pt>
                <c:pt idx="4765">
                  <c:v>10:56:59</c:v>
                </c:pt>
                <c:pt idx="4766">
                  <c:v>10:56:59</c:v>
                </c:pt>
                <c:pt idx="4767">
                  <c:v>10:57:05</c:v>
                </c:pt>
                <c:pt idx="4768">
                  <c:v>10:57:06</c:v>
                </c:pt>
                <c:pt idx="4769">
                  <c:v>10:57:06</c:v>
                </c:pt>
                <c:pt idx="4770">
                  <c:v>10:57:06</c:v>
                </c:pt>
                <c:pt idx="4771">
                  <c:v>10:57:07</c:v>
                </c:pt>
                <c:pt idx="4772">
                  <c:v>10:57:07</c:v>
                </c:pt>
                <c:pt idx="4773">
                  <c:v>10:57:08</c:v>
                </c:pt>
                <c:pt idx="4774">
                  <c:v>10:57:08</c:v>
                </c:pt>
                <c:pt idx="4775">
                  <c:v>10:57:08</c:v>
                </c:pt>
                <c:pt idx="4776">
                  <c:v>10:57:09</c:v>
                </c:pt>
                <c:pt idx="4777">
                  <c:v>10:57:09</c:v>
                </c:pt>
                <c:pt idx="4778">
                  <c:v>10:57:15</c:v>
                </c:pt>
                <c:pt idx="4779">
                  <c:v>10:57:16</c:v>
                </c:pt>
                <c:pt idx="4780">
                  <c:v>10:57:16</c:v>
                </c:pt>
                <c:pt idx="4781">
                  <c:v>10:57:16</c:v>
                </c:pt>
                <c:pt idx="4782">
                  <c:v>10:57:17</c:v>
                </c:pt>
                <c:pt idx="4783">
                  <c:v>10:57:17</c:v>
                </c:pt>
                <c:pt idx="4784">
                  <c:v>10:57:18</c:v>
                </c:pt>
                <c:pt idx="4785">
                  <c:v>10:57:18</c:v>
                </c:pt>
                <c:pt idx="4786">
                  <c:v>10:57:18</c:v>
                </c:pt>
                <c:pt idx="4787">
                  <c:v>10:57:19</c:v>
                </c:pt>
                <c:pt idx="4788">
                  <c:v>10:57:19</c:v>
                </c:pt>
                <c:pt idx="4789">
                  <c:v>10:57:25</c:v>
                </c:pt>
                <c:pt idx="4790">
                  <c:v>10:57:26</c:v>
                </c:pt>
                <c:pt idx="4791">
                  <c:v>10:57:26</c:v>
                </c:pt>
                <c:pt idx="4792">
                  <c:v>10:57:26</c:v>
                </c:pt>
                <c:pt idx="4793">
                  <c:v>10:57:27</c:v>
                </c:pt>
                <c:pt idx="4794">
                  <c:v>10:57:27</c:v>
                </c:pt>
                <c:pt idx="4795">
                  <c:v>10:57:28</c:v>
                </c:pt>
                <c:pt idx="4796">
                  <c:v>10:57:28</c:v>
                </c:pt>
                <c:pt idx="4797">
                  <c:v>10:57:28</c:v>
                </c:pt>
                <c:pt idx="4798">
                  <c:v>10:57:29</c:v>
                </c:pt>
                <c:pt idx="4799">
                  <c:v>10:57:29</c:v>
                </c:pt>
                <c:pt idx="4800">
                  <c:v>10:57:35</c:v>
                </c:pt>
                <c:pt idx="4801">
                  <c:v>10:57:36</c:v>
                </c:pt>
                <c:pt idx="4802">
                  <c:v>10:57:36</c:v>
                </c:pt>
                <c:pt idx="4803">
                  <c:v>10:57:36</c:v>
                </c:pt>
                <c:pt idx="4804">
                  <c:v>10:57:37</c:v>
                </c:pt>
                <c:pt idx="4805">
                  <c:v>10:57:37</c:v>
                </c:pt>
                <c:pt idx="4806">
                  <c:v>10:57:38</c:v>
                </c:pt>
                <c:pt idx="4807">
                  <c:v>10:57:38</c:v>
                </c:pt>
                <c:pt idx="4808">
                  <c:v>10:57:38</c:v>
                </c:pt>
                <c:pt idx="4809">
                  <c:v>10:57:39</c:v>
                </c:pt>
                <c:pt idx="4810">
                  <c:v>10:57:39</c:v>
                </c:pt>
                <c:pt idx="4811">
                  <c:v>10:57:45</c:v>
                </c:pt>
                <c:pt idx="4812">
                  <c:v>10:57:46</c:v>
                </c:pt>
                <c:pt idx="4813">
                  <c:v>10:57:46</c:v>
                </c:pt>
                <c:pt idx="4814">
                  <c:v>10:57:46</c:v>
                </c:pt>
                <c:pt idx="4815">
                  <c:v>10:57:47</c:v>
                </c:pt>
                <c:pt idx="4816">
                  <c:v>10:57:47</c:v>
                </c:pt>
                <c:pt idx="4817">
                  <c:v>10:57:48</c:v>
                </c:pt>
                <c:pt idx="4818">
                  <c:v>10:57:48</c:v>
                </c:pt>
                <c:pt idx="4819">
                  <c:v>10:57:48</c:v>
                </c:pt>
                <c:pt idx="4820">
                  <c:v>10:57:49</c:v>
                </c:pt>
                <c:pt idx="4821">
                  <c:v>10:57:49</c:v>
                </c:pt>
                <c:pt idx="4822">
                  <c:v>10:57:55</c:v>
                </c:pt>
                <c:pt idx="4823">
                  <c:v>10:57:56</c:v>
                </c:pt>
                <c:pt idx="4824">
                  <c:v>10:57:56</c:v>
                </c:pt>
                <c:pt idx="4825">
                  <c:v>10:57:56</c:v>
                </c:pt>
                <c:pt idx="4826">
                  <c:v>10:57:57</c:v>
                </c:pt>
                <c:pt idx="4827">
                  <c:v>10:57:57</c:v>
                </c:pt>
                <c:pt idx="4828">
                  <c:v>10:57:58</c:v>
                </c:pt>
                <c:pt idx="4829">
                  <c:v>10:57:58</c:v>
                </c:pt>
                <c:pt idx="4830">
                  <c:v>10:57:58</c:v>
                </c:pt>
                <c:pt idx="4831">
                  <c:v>10:57:59</c:v>
                </c:pt>
                <c:pt idx="4832">
                  <c:v>10:57:59</c:v>
                </c:pt>
                <c:pt idx="4833">
                  <c:v>10:58:05</c:v>
                </c:pt>
                <c:pt idx="4834">
                  <c:v>10:58:06</c:v>
                </c:pt>
                <c:pt idx="4835">
                  <c:v>10:58:06</c:v>
                </c:pt>
                <c:pt idx="4836">
                  <c:v>10:58:06</c:v>
                </c:pt>
                <c:pt idx="4837">
                  <c:v>10:58:07</c:v>
                </c:pt>
                <c:pt idx="4838">
                  <c:v>10:58:07</c:v>
                </c:pt>
                <c:pt idx="4839">
                  <c:v>10:58:08</c:v>
                </c:pt>
                <c:pt idx="4840">
                  <c:v>10:58:08</c:v>
                </c:pt>
                <c:pt idx="4841">
                  <c:v>10:58:08</c:v>
                </c:pt>
                <c:pt idx="4842">
                  <c:v>10:58:09</c:v>
                </c:pt>
                <c:pt idx="4843">
                  <c:v>10:58:09</c:v>
                </c:pt>
                <c:pt idx="4844">
                  <c:v>10:58:15</c:v>
                </c:pt>
                <c:pt idx="4845">
                  <c:v>10:58:16</c:v>
                </c:pt>
                <c:pt idx="4846">
                  <c:v>10:58:16</c:v>
                </c:pt>
                <c:pt idx="4847">
                  <c:v>10:58:16</c:v>
                </c:pt>
                <c:pt idx="4848">
                  <c:v>10:58:17</c:v>
                </c:pt>
                <c:pt idx="4849">
                  <c:v>10:58:17</c:v>
                </c:pt>
                <c:pt idx="4850">
                  <c:v>10:58:18</c:v>
                </c:pt>
                <c:pt idx="4851">
                  <c:v>10:58:18</c:v>
                </c:pt>
                <c:pt idx="4852">
                  <c:v>10:58:18</c:v>
                </c:pt>
                <c:pt idx="4853">
                  <c:v>10:58:19</c:v>
                </c:pt>
                <c:pt idx="4854">
                  <c:v>10:58:19</c:v>
                </c:pt>
                <c:pt idx="4855">
                  <c:v>10:58:25</c:v>
                </c:pt>
                <c:pt idx="4856">
                  <c:v>10:58:26</c:v>
                </c:pt>
                <c:pt idx="4857">
                  <c:v>10:58:26</c:v>
                </c:pt>
                <c:pt idx="4858">
                  <c:v>10:58:26</c:v>
                </c:pt>
                <c:pt idx="4859">
                  <c:v>10:58:27</c:v>
                </c:pt>
                <c:pt idx="4860">
                  <c:v>10:58:27</c:v>
                </c:pt>
                <c:pt idx="4861">
                  <c:v>10:58:28</c:v>
                </c:pt>
                <c:pt idx="4862">
                  <c:v>10:58:28</c:v>
                </c:pt>
                <c:pt idx="4863">
                  <c:v>10:58:28</c:v>
                </c:pt>
                <c:pt idx="4864">
                  <c:v>10:58:29</c:v>
                </c:pt>
                <c:pt idx="4865">
                  <c:v>10:58:29</c:v>
                </c:pt>
                <c:pt idx="4866">
                  <c:v>10:58:35</c:v>
                </c:pt>
                <c:pt idx="4867">
                  <c:v>10:58:36</c:v>
                </c:pt>
                <c:pt idx="4868">
                  <c:v>10:58:36</c:v>
                </c:pt>
                <c:pt idx="4869">
                  <c:v>10:58:36</c:v>
                </c:pt>
                <c:pt idx="4870">
                  <c:v>10:58:37</c:v>
                </c:pt>
                <c:pt idx="4871">
                  <c:v>10:58:37</c:v>
                </c:pt>
                <c:pt idx="4872">
                  <c:v>10:58:38</c:v>
                </c:pt>
                <c:pt idx="4873">
                  <c:v>10:58:38</c:v>
                </c:pt>
                <c:pt idx="4874">
                  <c:v>10:58:38</c:v>
                </c:pt>
                <c:pt idx="4875">
                  <c:v>10:58:39</c:v>
                </c:pt>
                <c:pt idx="4876">
                  <c:v>10:58:39</c:v>
                </c:pt>
                <c:pt idx="4877">
                  <c:v>10:58:45</c:v>
                </c:pt>
                <c:pt idx="4878">
                  <c:v>10:58:46</c:v>
                </c:pt>
                <c:pt idx="4879">
                  <c:v>10:58:46</c:v>
                </c:pt>
                <c:pt idx="4880">
                  <c:v>10:58:46</c:v>
                </c:pt>
                <c:pt idx="4881">
                  <c:v>10:58:47</c:v>
                </c:pt>
                <c:pt idx="4882">
                  <c:v>10:58:47</c:v>
                </c:pt>
                <c:pt idx="4883">
                  <c:v>10:58:48</c:v>
                </c:pt>
                <c:pt idx="4884">
                  <c:v>10:58:48</c:v>
                </c:pt>
                <c:pt idx="4885">
                  <c:v>10:58:48</c:v>
                </c:pt>
                <c:pt idx="4886">
                  <c:v>10:58:49</c:v>
                </c:pt>
                <c:pt idx="4887">
                  <c:v>10:58:49</c:v>
                </c:pt>
                <c:pt idx="4888">
                  <c:v>10:58:55</c:v>
                </c:pt>
                <c:pt idx="4889">
                  <c:v>10:58:56</c:v>
                </c:pt>
                <c:pt idx="4890">
                  <c:v>10:58:56</c:v>
                </c:pt>
                <c:pt idx="4891">
                  <c:v>10:58:56</c:v>
                </c:pt>
                <c:pt idx="4892">
                  <c:v>10:58:57</c:v>
                </c:pt>
                <c:pt idx="4893">
                  <c:v>10:58:57</c:v>
                </c:pt>
                <c:pt idx="4894">
                  <c:v>10:58:58</c:v>
                </c:pt>
                <c:pt idx="4895">
                  <c:v>10:58:58</c:v>
                </c:pt>
                <c:pt idx="4896">
                  <c:v>10:58:58</c:v>
                </c:pt>
                <c:pt idx="4897">
                  <c:v>10:58:59</c:v>
                </c:pt>
                <c:pt idx="4898">
                  <c:v>10:58:59</c:v>
                </c:pt>
                <c:pt idx="4899">
                  <c:v>10:59:05</c:v>
                </c:pt>
                <c:pt idx="4900">
                  <c:v>10:59:06</c:v>
                </c:pt>
                <c:pt idx="4901">
                  <c:v>10:59:06</c:v>
                </c:pt>
                <c:pt idx="4902">
                  <c:v>10:59:06</c:v>
                </c:pt>
                <c:pt idx="4903">
                  <c:v>10:59:07</c:v>
                </c:pt>
                <c:pt idx="4904">
                  <c:v>10:59:07</c:v>
                </c:pt>
                <c:pt idx="4905">
                  <c:v>10:59:08</c:v>
                </c:pt>
                <c:pt idx="4906">
                  <c:v>10:59:08</c:v>
                </c:pt>
                <c:pt idx="4907">
                  <c:v>10:59:08</c:v>
                </c:pt>
                <c:pt idx="4908">
                  <c:v>10:59:09</c:v>
                </c:pt>
                <c:pt idx="4909">
                  <c:v>10:59:09</c:v>
                </c:pt>
                <c:pt idx="4910">
                  <c:v>10:59:15</c:v>
                </c:pt>
                <c:pt idx="4911">
                  <c:v>10:59:16</c:v>
                </c:pt>
                <c:pt idx="4912">
                  <c:v>10:59:16</c:v>
                </c:pt>
                <c:pt idx="4913">
                  <c:v>10:59:16</c:v>
                </c:pt>
                <c:pt idx="4914">
                  <c:v>10:59:17</c:v>
                </c:pt>
                <c:pt idx="4915">
                  <c:v>10:59:17</c:v>
                </c:pt>
                <c:pt idx="4916">
                  <c:v>10:59:18</c:v>
                </c:pt>
                <c:pt idx="4917">
                  <c:v>10:59:18</c:v>
                </c:pt>
                <c:pt idx="4918">
                  <c:v>10:59:18</c:v>
                </c:pt>
                <c:pt idx="4919">
                  <c:v>10:59:19</c:v>
                </c:pt>
                <c:pt idx="4920">
                  <c:v>10:59:19</c:v>
                </c:pt>
                <c:pt idx="4921">
                  <c:v>10:59:25</c:v>
                </c:pt>
                <c:pt idx="4922">
                  <c:v>10:59:26</c:v>
                </c:pt>
                <c:pt idx="4923">
                  <c:v>10:59:26</c:v>
                </c:pt>
                <c:pt idx="4924">
                  <c:v>10:59:26</c:v>
                </c:pt>
                <c:pt idx="4925">
                  <c:v>10:59:27</c:v>
                </c:pt>
                <c:pt idx="4926">
                  <c:v>10:59:27</c:v>
                </c:pt>
                <c:pt idx="4927">
                  <c:v>10:59:28</c:v>
                </c:pt>
                <c:pt idx="4928">
                  <c:v>10:59:28</c:v>
                </c:pt>
                <c:pt idx="4929">
                  <c:v>10:59:28</c:v>
                </c:pt>
                <c:pt idx="4930">
                  <c:v>10:59:29</c:v>
                </c:pt>
                <c:pt idx="4931">
                  <c:v>10:59:29</c:v>
                </c:pt>
                <c:pt idx="4932">
                  <c:v>10:59:35</c:v>
                </c:pt>
                <c:pt idx="4933">
                  <c:v>10:59:36</c:v>
                </c:pt>
                <c:pt idx="4934">
                  <c:v>10:59:36</c:v>
                </c:pt>
                <c:pt idx="4935">
                  <c:v>10:59:36</c:v>
                </c:pt>
                <c:pt idx="4936">
                  <c:v>10:59:37</c:v>
                </c:pt>
                <c:pt idx="4937">
                  <c:v>10:59:37</c:v>
                </c:pt>
                <c:pt idx="4938">
                  <c:v>10:59:38</c:v>
                </c:pt>
                <c:pt idx="4939">
                  <c:v>10:59:38</c:v>
                </c:pt>
                <c:pt idx="4940">
                  <c:v>10:59:38</c:v>
                </c:pt>
                <c:pt idx="4941">
                  <c:v>10:59:39</c:v>
                </c:pt>
                <c:pt idx="4942">
                  <c:v>10:59:39</c:v>
                </c:pt>
                <c:pt idx="4943">
                  <c:v>10:59:45</c:v>
                </c:pt>
                <c:pt idx="4944">
                  <c:v>10:59:46</c:v>
                </c:pt>
                <c:pt idx="4945">
                  <c:v>10:59:46</c:v>
                </c:pt>
                <c:pt idx="4946">
                  <c:v>10:59:46</c:v>
                </c:pt>
                <c:pt idx="4947">
                  <c:v>10:59:47</c:v>
                </c:pt>
                <c:pt idx="4948">
                  <c:v>10:59:47</c:v>
                </c:pt>
                <c:pt idx="4949">
                  <c:v>10:59:48</c:v>
                </c:pt>
                <c:pt idx="4950">
                  <c:v>10:59:48</c:v>
                </c:pt>
                <c:pt idx="4951">
                  <c:v>10:59:48</c:v>
                </c:pt>
                <c:pt idx="4952">
                  <c:v>10:59:49</c:v>
                </c:pt>
                <c:pt idx="4953">
                  <c:v>10:59:49</c:v>
                </c:pt>
                <c:pt idx="4954">
                  <c:v>10:59:55</c:v>
                </c:pt>
                <c:pt idx="4955">
                  <c:v>10:59:56</c:v>
                </c:pt>
                <c:pt idx="4956">
                  <c:v>10:59:56</c:v>
                </c:pt>
                <c:pt idx="4957">
                  <c:v>10:59:56</c:v>
                </c:pt>
                <c:pt idx="4958">
                  <c:v>10:59:57</c:v>
                </c:pt>
                <c:pt idx="4959">
                  <c:v>10:59:57</c:v>
                </c:pt>
                <c:pt idx="4960">
                  <c:v>10:59:58</c:v>
                </c:pt>
                <c:pt idx="4961">
                  <c:v>10:59:58</c:v>
                </c:pt>
                <c:pt idx="4962">
                  <c:v>10:59:58</c:v>
                </c:pt>
                <c:pt idx="4963">
                  <c:v>10:59:59</c:v>
                </c:pt>
                <c:pt idx="4964">
                  <c:v>10:59:59</c:v>
                </c:pt>
                <c:pt idx="4965">
                  <c:v>11:00:05</c:v>
                </c:pt>
                <c:pt idx="4966">
                  <c:v>11:00:06</c:v>
                </c:pt>
                <c:pt idx="4967">
                  <c:v>11:00:06</c:v>
                </c:pt>
                <c:pt idx="4968">
                  <c:v>11:00:06</c:v>
                </c:pt>
                <c:pt idx="4969">
                  <c:v>11:00:07</c:v>
                </c:pt>
                <c:pt idx="4970">
                  <c:v>11:00:07</c:v>
                </c:pt>
                <c:pt idx="4971">
                  <c:v>11:00:08</c:v>
                </c:pt>
                <c:pt idx="4972">
                  <c:v>11:00:08</c:v>
                </c:pt>
                <c:pt idx="4973">
                  <c:v>11:00:08</c:v>
                </c:pt>
                <c:pt idx="4974">
                  <c:v>11:00:09</c:v>
                </c:pt>
                <c:pt idx="4975">
                  <c:v>11:00:09</c:v>
                </c:pt>
                <c:pt idx="4976">
                  <c:v>11:00:15</c:v>
                </c:pt>
                <c:pt idx="4977">
                  <c:v>11:00:16</c:v>
                </c:pt>
                <c:pt idx="4978">
                  <c:v>11:00:16</c:v>
                </c:pt>
                <c:pt idx="4979">
                  <c:v>11:00:16</c:v>
                </c:pt>
                <c:pt idx="4980">
                  <c:v>11:00:17</c:v>
                </c:pt>
                <c:pt idx="4981">
                  <c:v>11:00:17</c:v>
                </c:pt>
                <c:pt idx="4982">
                  <c:v>11:00:18</c:v>
                </c:pt>
                <c:pt idx="4983">
                  <c:v>11:00:18</c:v>
                </c:pt>
                <c:pt idx="4984">
                  <c:v>11:00:18</c:v>
                </c:pt>
                <c:pt idx="4985">
                  <c:v>11:00:19</c:v>
                </c:pt>
                <c:pt idx="4986">
                  <c:v>11:00:19</c:v>
                </c:pt>
                <c:pt idx="4987">
                  <c:v>11:00:25</c:v>
                </c:pt>
                <c:pt idx="4988">
                  <c:v>11:00:26</c:v>
                </c:pt>
                <c:pt idx="4989">
                  <c:v>11:00:26</c:v>
                </c:pt>
                <c:pt idx="4990">
                  <c:v>11:00:26</c:v>
                </c:pt>
                <c:pt idx="4991">
                  <c:v>11:00:27</c:v>
                </c:pt>
                <c:pt idx="4992">
                  <c:v>11:00:27</c:v>
                </c:pt>
                <c:pt idx="4993">
                  <c:v>11:00:28</c:v>
                </c:pt>
                <c:pt idx="4994">
                  <c:v>11:00:28</c:v>
                </c:pt>
                <c:pt idx="4995">
                  <c:v>11:00:28</c:v>
                </c:pt>
                <c:pt idx="4996">
                  <c:v>11:00:29</c:v>
                </c:pt>
                <c:pt idx="4997">
                  <c:v>11:00:29</c:v>
                </c:pt>
                <c:pt idx="4998">
                  <c:v>11:00:35</c:v>
                </c:pt>
                <c:pt idx="4999">
                  <c:v>11:00:36</c:v>
                </c:pt>
                <c:pt idx="5000">
                  <c:v>11:00:36</c:v>
                </c:pt>
                <c:pt idx="5001">
                  <c:v>11:00:36</c:v>
                </c:pt>
                <c:pt idx="5002">
                  <c:v>11:00:37</c:v>
                </c:pt>
                <c:pt idx="5003">
                  <c:v>11:00:37</c:v>
                </c:pt>
                <c:pt idx="5004">
                  <c:v>11:00:38</c:v>
                </c:pt>
                <c:pt idx="5005">
                  <c:v>11:00:38</c:v>
                </c:pt>
                <c:pt idx="5006">
                  <c:v>11:00:38</c:v>
                </c:pt>
                <c:pt idx="5007">
                  <c:v>11:00:39</c:v>
                </c:pt>
                <c:pt idx="5008">
                  <c:v>11:00:39</c:v>
                </c:pt>
                <c:pt idx="5009">
                  <c:v>11:00:45</c:v>
                </c:pt>
                <c:pt idx="5010">
                  <c:v>11:00:46</c:v>
                </c:pt>
                <c:pt idx="5011">
                  <c:v>11:00:46</c:v>
                </c:pt>
                <c:pt idx="5012">
                  <c:v>11:00:46</c:v>
                </c:pt>
                <c:pt idx="5013">
                  <c:v>11:00:47</c:v>
                </c:pt>
                <c:pt idx="5014">
                  <c:v>11:00:47</c:v>
                </c:pt>
                <c:pt idx="5015">
                  <c:v>11:00:48</c:v>
                </c:pt>
                <c:pt idx="5016">
                  <c:v>11:00:48</c:v>
                </c:pt>
                <c:pt idx="5017">
                  <c:v>11:00:48</c:v>
                </c:pt>
                <c:pt idx="5018">
                  <c:v>11:00:49</c:v>
                </c:pt>
                <c:pt idx="5019">
                  <c:v>11:00:49</c:v>
                </c:pt>
                <c:pt idx="5020">
                  <c:v>11:00:55</c:v>
                </c:pt>
                <c:pt idx="5021">
                  <c:v>11:00:56</c:v>
                </c:pt>
                <c:pt idx="5022">
                  <c:v>11:00:56</c:v>
                </c:pt>
                <c:pt idx="5023">
                  <c:v>11:00:56</c:v>
                </c:pt>
                <c:pt idx="5024">
                  <c:v>11:00:57</c:v>
                </c:pt>
                <c:pt idx="5025">
                  <c:v>11:00:57</c:v>
                </c:pt>
                <c:pt idx="5026">
                  <c:v>11:00:58</c:v>
                </c:pt>
                <c:pt idx="5027">
                  <c:v>11:00:58</c:v>
                </c:pt>
                <c:pt idx="5028">
                  <c:v>11:00:58</c:v>
                </c:pt>
                <c:pt idx="5029">
                  <c:v>11:00:59</c:v>
                </c:pt>
                <c:pt idx="5030">
                  <c:v>11:00:59</c:v>
                </c:pt>
                <c:pt idx="5031">
                  <c:v>11:01:05</c:v>
                </c:pt>
                <c:pt idx="5032">
                  <c:v>11:01:06</c:v>
                </c:pt>
                <c:pt idx="5033">
                  <c:v>11:01:06</c:v>
                </c:pt>
                <c:pt idx="5034">
                  <c:v>11:01:06</c:v>
                </c:pt>
                <c:pt idx="5035">
                  <c:v>11:01:07</c:v>
                </c:pt>
                <c:pt idx="5036">
                  <c:v>11:01:07</c:v>
                </c:pt>
                <c:pt idx="5037">
                  <c:v>11:01:08</c:v>
                </c:pt>
                <c:pt idx="5038">
                  <c:v>11:01:08</c:v>
                </c:pt>
                <c:pt idx="5039">
                  <c:v>11:01:08</c:v>
                </c:pt>
                <c:pt idx="5040">
                  <c:v>11:01:09</c:v>
                </c:pt>
                <c:pt idx="5041">
                  <c:v>11:01:09</c:v>
                </c:pt>
                <c:pt idx="5042">
                  <c:v>11:01:15</c:v>
                </c:pt>
                <c:pt idx="5043">
                  <c:v>11:01:16</c:v>
                </c:pt>
                <c:pt idx="5044">
                  <c:v>11:01:16</c:v>
                </c:pt>
                <c:pt idx="5045">
                  <c:v>11:01:16</c:v>
                </c:pt>
                <c:pt idx="5046">
                  <c:v>11:01:17</c:v>
                </c:pt>
                <c:pt idx="5047">
                  <c:v>11:01:17</c:v>
                </c:pt>
                <c:pt idx="5048">
                  <c:v>11:01:18</c:v>
                </c:pt>
                <c:pt idx="5049">
                  <c:v>11:01:18</c:v>
                </c:pt>
                <c:pt idx="5050">
                  <c:v>11:01:18</c:v>
                </c:pt>
                <c:pt idx="5051">
                  <c:v>11:01:19</c:v>
                </c:pt>
                <c:pt idx="5052">
                  <c:v>11:01:19</c:v>
                </c:pt>
                <c:pt idx="5053">
                  <c:v>11:01:25</c:v>
                </c:pt>
                <c:pt idx="5054">
                  <c:v>11:01:26</c:v>
                </c:pt>
                <c:pt idx="5055">
                  <c:v>11:01:26</c:v>
                </c:pt>
                <c:pt idx="5056">
                  <c:v>11:01:26</c:v>
                </c:pt>
                <c:pt idx="5057">
                  <c:v>11:01:27</c:v>
                </c:pt>
                <c:pt idx="5058">
                  <c:v>11:01:27</c:v>
                </c:pt>
                <c:pt idx="5059">
                  <c:v>11:01:28</c:v>
                </c:pt>
                <c:pt idx="5060">
                  <c:v>11:01:28</c:v>
                </c:pt>
                <c:pt idx="5061">
                  <c:v>11:01:28</c:v>
                </c:pt>
                <c:pt idx="5062">
                  <c:v>11:01:29</c:v>
                </c:pt>
                <c:pt idx="5063">
                  <c:v>11:01:29</c:v>
                </c:pt>
                <c:pt idx="5064">
                  <c:v>11:01:35</c:v>
                </c:pt>
                <c:pt idx="5065">
                  <c:v>11:01:36</c:v>
                </c:pt>
                <c:pt idx="5066">
                  <c:v>11:01:36</c:v>
                </c:pt>
                <c:pt idx="5067">
                  <c:v>11:01:36</c:v>
                </c:pt>
                <c:pt idx="5068">
                  <c:v>11:01:37</c:v>
                </c:pt>
                <c:pt idx="5069">
                  <c:v>11:01:37</c:v>
                </c:pt>
                <c:pt idx="5070">
                  <c:v>11:01:38</c:v>
                </c:pt>
                <c:pt idx="5071">
                  <c:v>11:01:38</c:v>
                </c:pt>
                <c:pt idx="5072">
                  <c:v>11:01:38</c:v>
                </c:pt>
                <c:pt idx="5073">
                  <c:v>11:01:39</c:v>
                </c:pt>
                <c:pt idx="5074">
                  <c:v>11:01:39</c:v>
                </c:pt>
                <c:pt idx="5075">
                  <c:v>11:01:45</c:v>
                </c:pt>
                <c:pt idx="5076">
                  <c:v>11:01:46</c:v>
                </c:pt>
                <c:pt idx="5077">
                  <c:v>11:01:46</c:v>
                </c:pt>
                <c:pt idx="5078">
                  <c:v>11:01:46</c:v>
                </c:pt>
                <c:pt idx="5079">
                  <c:v>11:01:47</c:v>
                </c:pt>
                <c:pt idx="5080">
                  <c:v>11:01:47</c:v>
                </c:pt>
                <c:pt idx="5081">
                  <c:v>11:01:48</c:v>
                </c:pt>
                <c:pt idx="5082">
                  <c:v>11:01:48</c:v>
                </c:pt>
                <c:pt idx="5083">
                  <c:v>11:01:48</c:v>
                </c:pt>
                <c:pt idx="5084">
                  <c:v>11:01:49</c:v>
                </c:pt>
                <c:pt idx="5085">
                  <c:v>11:01:49</c:v>
                </c:pt>
                <c:pt idx="5086">
                  <c:v>11:01:55</c:v>
                </c:pt>
                <c:pt idx="5087">
                  <c:v>11:01:56</c:v>
                </c:pt>
                <c:pt idx="5088">
                  <c:v>11:01:56</c:v>
                </c:pt>
                <c:pt idx="5089">
                  <c:v>11:01:56</c:v>
                </c:pt>
                <c:pt idx="5090">
                  <c:v>11:01:57</c:v>
                </c:pt>
                <c:pt idx="5091">
                  <c:v>11:01:57</c:v>
                </c:pt>
                <c:pt idx="5092">
                  <c:v>11:01:58</c:v>
                </c:pt>
                <c:pt idx="5093">
                  <c:v>11:01:58</c:v>
                </c:pt>
                <c:pt idx="5094">
                  <c:v>11:01:58</c:v>
                </c:pt>
                <c:pt idx="5095">
                  <c:v>11:01:59</c:v>
                </c:pt>
                <c:pt idx="5096">
                  <c:v>11:01:59</c:v>
                </c:pt>
                <c:pt idx="5097">
                  <c:v>11:02:05</c:v>
                </c:pt>
                <c:pt idx="5098">
                  <c:v>11:02:06</c:v>
                </c:pt>
                <c:pt idx="5099">
                  <c:v>11:02:06</c:v>
                </c:pt>
                <c:pt idx="5100">
                  <c:v>11:02:06</c:v>
                </c:pt>
                <c:pt idx="5101">
                  <c:v>11:02:07</c:v>
                </c:pt>
                <c:pt idx="5102">
                  <c:v>11:02:07</c:v>
                </c:pt>
                <c:pt idx="5103">
                  <c:v>11:02:08</c:v>
                </c:pt>
                <c:pt idx="5104">
                  <c:v>11:02:08</c:v>
                </c:pt>
                <c:pt idx="5105">
                  <c:v>11:02:08</c:v>
                </c:pt>
                <c:pt idx="5106">
                  <c:v>11:02:09</c:v>
                </c:pt>
                <c:pt idx="5107">
                  <c:v>11:02:09</c:v>
                </c:pt>
                <c:pt idx="5108">
                  <c:v>11:02:15</c:v>
                </c:pt>
                <c:pt idx="5109">
                  <c:v>11:02:16</c:v>
                </c:pt>
                <c:pt idx="5110">
                  <c:v>11:02:16</c:v>
                </c:pt>
                <c:pt idx="5111">
                  <c:v>11:02:16</c:v>
                </c:pt>
                <c:pt idx="5112">
                  <c:v>11:02:17</c:v>
                </c:pt>
                <c:pt idx="5113">
                  <c:v>11:02:17</c:v>
                </c:pt>
                <c:pt idx="5114">
                  <c:v>11:02:18</c:v>
                </c:pt>
                <c:pt idx="5115">
                  <c:v>11:02:18</c:v>
                </c:pt>
                <c:pt idx="5116">
                  <c:v>11:02:18</c:v>
                </c:pt>
                <c:pt idx="5117">
                  <c:v>11:02:19</c:v>
                </c:pt>
                <c:pt idx="5118">
                  <c:v>11:02:19</c:v>
                </c:pt>
                <c:pt idx="5119">
                  <c:v>11:02:25</c:v>
                </c:pt>
                <c:pt idx="5120">
                  <c:v>11:02:26</c:v>
                </c:pt>
                <c:pt idx="5121">
                  <c:v>11:02:26</c:v>
                </c:pt>
                <c:pt idx="5122">
                  <c:v>11:02:26</c:v>
                </c:pt>
                <c:pt idx="5123">
                  <c:v>11:02:27</c:v>
                </c:pt>
                <c:pt idx="5124">
                  <c:v>11:02:27</c:v>
                </c:pt>
                <c:pt idx="5125">
                  <c:v>11:02:28</c:v>
                </c:pt>
                <c:pt idx="5126">
                  <c:v>11:02:28</c:v>
                </c:pt>
                <c:pt idx="5127">
                  <c:v>11:02:28</c:v>
                </c:pt>
                <c:pt idx="5128">
                  <c:v>11:02:29</c:v>
                </c:pt>
                <c:pt idx="5129">
                  <c:v>11:02:29</c:v>
                </c:pt>
                <c:pt idx="5130">
                  <c:v>11:02:35</c:v>
                </c:pt>
                <c:pt idx="5131">
                  <c:v>11:02:36</c:v>
                </c:pt>
                <c:pt idx="5132">
                  <c:v>11:02:36</c:v>
                </c:pt>
                <c:pt idx="5133">
                  <c:v>11:02:36</c:v>
                </c:pt>
                <c:pt idx="5134">
                  <c:v>11:02:37</c:v>
                </c:pt>
                <c:pt idx="5135">
                  <c:v>11:02:37</c:v>
                </c:pt>
                <c:pt idx="5136">
                  <c:v>11:02:38</c:v>
                </c:pt>
                <c:pt idx="5137">
                  <c:v>11:02:38</c:v>
                </c:pt>
                <c:pt idx="5138">
                  <c:v>11:02:38</c:v>
                </c:pt>
                <c:pt idx="5139">
                  <c:v>11:02:39</c:v>
                </c:pt>
                <c:pt idx="5140">
                  <c:v>11:02:39</c:v>
                </c:pt>
                <c:pt idx="5141">
                  <c:v>11:02:45</c:v>
                </c:pt>
                <c:pt idx="5142">
                  <c:v>11:02:46</c:v>
                </c:pt>
                <c:pt idx="5143">
                  <c:v>11:02:46</c:v>
                </c:pt>
                <c:pt idx="5144">
                  <c:v>11:02:46</c:v>
                </c:pt>
                <c:pt idx="5145">
                  <c:v>11:02:47</c:v>
                </c:pt>
                <c:pt idx="5146">
                  <c:v>11:02:47</c:v>
                </c:pt>
                <c:pt idx="5147">
                  <c:v>11:02:48</c:v>
                </c:pt>
                <c:pt idx="5148">
                  <c:v>11:02:48</c:v>
                </c:pt>
                <c:pt idx="5149">
                  <c:v>11:02:48</c:v>
                </c:pt>
                <c:pt idx="5150">
                  <c:v>11:02:49</c:v>
                </c:pt>
                <c:pt idx="5151">
                  <c:v>11:02:49</c:v>
                </c:pt>
                <c:pt idx="5152">
                  <c:v>11:02:55</c:v>
                </c:pt>
                <c:pt idx="5153">
                  <c:v>11:02:56</c:v>
                </c:pt>
                <c:pt idx="5154">
                  <c:v>11:02:56</c:v>
                </c:pt>
                <c:pt idx="5155">
                  <c:v>11:02:56</c:v>
                </c:pt>
                <c:pt idx="5156">
                  <c:v>11:02:57</c:v>
                </c:pt>
                <c:pt idx="5157">
                  <c:v>11:02:57</c:v>
                </c:pt>
                <c:pt idx="5158">
                  <c:v>11:02:58</c:v>
                </c:pt>
                <c:pt idx="5159">
                  <c:v>11:02:58</c:v>
                </c:pt>
                <c:pt idx="5160">
                  <c:v>11:02:58</c:v>
                </c:pt>
                <c:pt idx="5161">
                  <c:v>11:02:59</c:v>
                </c:pt>
                <c:pt idx="5162">
                  <c:v>11:02:59</c:v>
                </c:pt>
                <c:pt idx="5163">
                  <c:v>11:03:05</c:v>
                </c:pt>
                <c:pt idx="5164">
                  <c:v>11:03:06</c:v>
                </c:pt>
                <c:pt idx="5165">
                  <c:v>11:03:06</c:v>
                </c:pt>
                <c:pt idx="5166">
                  <c:v>11:03:06</c:v>
                </c:pt>
                <c:pt idx="5167">
                  <c:v>11:03:07</c:v>
                </c:pt>
                <c:pt idx="5168">
                  <c:v>11:03:07</c:v>
                </c:pt>
                <c:pt idx="5169">
                  <c:v>11:03:08</c:v>
                </c:pt>
                <c:pt idx="5170">
                  <c:v>11:03:08</c:v>
                </c:pt>
                <c:pt idx="5171">
                  <c:v>11:03:08</c:v>
                </c:pt>
                <c:pt idx="5172">
                  <c:v>11:03:09</c:v>
                </c:pt>
                <c:pt idx="5173">
                  <c:v>11:03:09</c:v>
                </c:pt>
                <c:pt idx="5174">
                  <c:v>11:03:15</c:v>
                </c:pt>
                <c:pt idx="5175">
                  <c:v>11:03:16</c:v>
                </c:pt>
                <c:pt idx="5176">
                  <c:v>11:03:16</c:v>
                </c:pt>
                <c:pt idx="5177">
                  <c:v>11:03:16</c:v>
                </c:pt>
                <c:pt idx="5178">
                  <c:v>11:03:17</c:v>
                </c:pt>
                <c:pt idx="5179">
                  <c:v>11:03:17</c:v>
                </c:pt>
                <c:pt idx="5180">
                  <c:v>11:03:18</c:v>
                </c:pt>
                <c:pt idx="5181">
                  <c:v>11:03:18</c:v>
                </c:pt>
                <c:pt idx="5182">
                  <c:v>11:03:18</c:v>
                </c:pt>
                <c:pt idx="5183">
                  <c:v>11:03:19</c:v>
                </c:pt>
                <c:pt idx="5184">
                  <c:v>11:03:19</c:v>
                </c:pt>
                <c:pt idx="5185">
                  <c:v>11:03:25</c:v>
                </c:pt>
                <c:pt idx="5186">
                  <c:v>11:03:26</c:v>
                </c:pt>
                <c:pt idx="5187">
                  <c:v>11:03:26</c:v>
                </c:pt>
                <c:pt idx="5188">
                  <c:v>11:03:26</c:v>
                </c:pt>
                <c:pt idx="5189">
                  <c:v>11:03:27</c:v>
                </c:pt>
                <c:pt idx="5190">
                  <c:v>11:03:27</c:v>
                </c:pt>
                <c:pt idx="5191">
                  <c:v>11:03:28</c:v>
                </c:pt>
                <c:pt idx="5192">
                  <c:v>11:03:28</c:v>
                </c:pt>
                <c:pt idx="5193">
                  <c:v>11:03:28</c:v>
                </c:pt>
                <c:pt idx="5194">
                  <c:v>11:03:29</c:v>
                </c:pt>
                <c:pt idx="5195">
                  <c:v>11:03:29</c:v>
                </c:pt>
                <c:pt idx="5196">
                  <c:v>11:03:35</c:v>
                </c:pt>
                <c:pt idx="5197">
                  <c:v>11:03:36</c:v>
                </c:pt>
                <c:pt idx="5198">
                  <c:v>11:03:36</c:v>
                </c:pt>
                <c:pt idx="5199">
                  <c:v>11:03:36</c:v>
                </c:pt>
                <c:pt idx="5200">
                  <c:v>11:03:37</c:v>
                </c:pt>
                <c:pt idx="5201">
                  <c:v>11:03:37</c:v>
                </c:pt>
                <c:pt idx="5202">
                  <c:v>11:03:38</c:v>
                </c:pt>
                <c:pt idx="5203">
                  <c:v>11:03:38</c:v>
                </c:pt>
                <c:pt idx="5204">
                  <c:v>11:03:38</c:v>
                </c:pt>
                <c:pt idx="5205">
                  <c:v>11:03:39</c:v>
                </c:pt>
                <c:pt idx="5206">
                  <c:v>11:03:39</c:v>
                </c:pt>
                <c:pt idx="5207">
                  <c:v>11:03:45</c:v>
                </c:pt>
                <c:pt idx="5208">
                  <c:v>11:03:46</c:v>
                </c:pt>
                <c:pt idx="5209">
                  <c:v>11:03:46</c:v>
                </c:pt>
                <c:pt idx="5210">
                  <c:v>11:03:46</c:v>
                </c:pt>
                <c:pt idx="5211">
                  <c:v>11:03:47</c:v>
                </c:pt>
                <c:pt idx="5212">
                  <c:v>11:03:47</c:v>
                </c:pt>
                <c:pt idx="5213">
                  <c:v>11:03:48</c:v>
                </c:pt>
                <c:pt idx="5214">
                  <c:v>11:03:48</c:v>
                </c:pt>
                <c:pt idx="5215">
                  <c:v>11:03:48</c:v>
                </c:pt>
                <c:pt idx="5216">
                  <c:v>11:03:49</c:v>
                </c:pt>
                <c:pt idx="5217">
                  <c:v>11:03:49</c:v>
                </c:pt>
                <c:pt idx="5218">
                  <c:v>11:03:55</c:v>
                </c:pt>
                <c:pt idx="5219">
                  <c:v>11:03:56</c:v>
                </c:pt>
                <c:pt idx="5220">
                  <c:v>11:03:56</c:v>
                </c:pt>
                <c:pt idx="5221">
                  <c:v>11:03:56</c:v>
                </c:pt>
                <c:pt idx="5222">
                  <c:v>11:03:57</c:v>
                </c:pt>
                <c:pt idx="5223">
                  <c:v>11:03:57</c:v>
                </c:pt>
                <c:pt idx="5224">
                  <c:v>11:03:58</c:v>
                </c:pt>
                <c:pt idx="5225">
                  <c:v>11:03:58</c:v>
                </c:pt>
                <c:pt idx="5226">
                  <c:v>11:03:58</c:v>
                </c:pt>
                <c:pt idx="5227">
                  <c:v>11:03:59</c:v>
                </c:pt>
                <c:pt idx="5228">
                  <c:v>11:03:59</c:v>
                </c:pt>
                <c:pt idx="5229">
                  <c:v>11:04:05</c:v>
                </c:pt>
                <c:pt idx="5230">
                  <c:v>11:04:06</c:v>
                </c:pt>
                <c:pt idx="5231">
                  <c:v>11:04:06</c:v>
                </c:pt>
                <c:pt idx="5232">
                  <c:v>11:04:06</c:v>
                </c:pt>
                <c:pt idx="5233">
                  <c:v>11:04:07</c:v>
                </c:pt>
                <c:pt idx="5234">
                  <c:v>11:04:07</c:v>
                </c:pt>
                <c:pt idx="5235">
                  <c:v>11:04:08</c:v>
                </c:pt>
                <c:pt idx="5236">
                  <c:v>11:04:08</c:v>
                </c:pt>
                <c:pt idx="5237">
                  <c:v>11:04:08</c:v>
                </c:pt>
                <c:pt idx="5238">
                  <c:v>11:04:09</c:v>
                </c:pt>
                <c:pt idx="5239">
                  <c:v>11:04:09</c:v>
                </c:pt>
                <c:pt idx="5240">
                  <c:v>11:04:15</c:v>
                </c:pt>
                <c:pt idx="5241">
                  <c:v>11:04:16</c:v>
                </c:pt>
                <c:pt idx="5242">
                  <c:v>11:04:16</c:v>
                </c:pt>
                <c:pt idx="5243">
                  <c:v>11:04:16</c:v>
                </c:pt>
                <c:pt idx="5244">
                  <c:v>11:04:17</c:v>
                </c:pt>
                <c:pt idx="5245">
                  <c:v>11:04:17</c:v>
                </c:pt>
                <c:pt idx="5246">
                  <c:v>11:04:18</c:v>
                </c:pt>
                <c:pt idx="5247">
                  <c:v>11:04:18</c:v>
                </c:pt>
                <c:pt idx="5248">
                  <c:v>11:04:18</c:v>
                </c:pt>
                <c:pt idx="5249">
                  <c:v>11:04:19</c:v>
                </c:pt>
                <c:pt idx="5250">
                  <c:v>11:04:19</c:v>
                </c:pt>
                <c:pt idx="5251">
                  <c:v>11:04:25</c:v>
                </c:pt>
                <c:pt idx="5252">
                  <c:v>11:04:26</c:v>
                </c:pt>
                <c:pt idx="5253">
                  <c:v>11:04:26</c:v>
                </c:pt>
                <c:pt idx="5254">
                  <c:v>11:04:26</c:v>
                </c:pt>
                <c:pt idx="5255">
                  <c:v>11:04:27</c:v>
                </c:pt>
                <c:pt idx="5256">
                  <c:v>11:04:27</c:v>
                </c:pt>
                <c:pt idx="5257">
                  <c:v>11:04:28</c:v>
                </c:pt>
                <c:pt idx="5258">
                  <c:v>11:04:28</c:v>
                </c:pt>
                <c:pt idx="5259">
                  <c:v>11:04:28</c:v>
                </c:pt>
                <c:pt idx="5260">
                  <c:v>11:04:29</c:v>
                </c:pt>
                <c:pt idx="5261">
                  <c:v>11:04:29</c:v>
                </c:pt>
                <c:pt idx="5262">
                  <c:v>11:04:35</c:v>
                </c:pt>
                <c:pt idx="5263">
                  <c:v>11:04:36</c:v>
                </c:pt>
                <c:pt idx="5264">
                  <c:v>11:04:36</c:v>
                </c:pt>
                <c:pt idx="5265">
                  <c:v>11:04:36</c:v>
                </c:pt>
                <c:pt idx="5266">
                  <c:v>11:04:37</c:v>
                </c:pt>
                <c:pt idx="5267">
                  <c:v>11:04:37</c:v>
                </c:pt>
                <c:pt idx="5268">
                  <c:v>11:04:38</c:v>
                </c:pt>
                <c:pt idx="5269">
                  <c:v>11:04:38</c:v>
                </c:pt>
                <c:pt idx="5270">
                  <c:v>11:04:38</c:v>
                </c:pt>
                <c:pt idx="5271">
                  <c:v>11:04:39</c:v>
                </c:pt>
                <c:pt idx="5272">
                  <c:v>11:04:39</c:v>
                </c:pt>
                <c:pt idx="5273">
                  <c:v>11:04:45</c:v>
                </c:pt>
                <c:pt idx="5274">
                  <c:v>11:04:46</c:v>
                </c:pt>
                <c:pt idx="5275">
                  <c:v>11:04:46</c:v>
                </c:pt>
                <c:pt idx="5276">
                  <c:v>11:04:46</c:v>
                </c:pt>
                <c:pt idx="5277">
                  <c:v>11:04:47</c:v>
                </c:pt>
                <c:pt idx="5278">
                  <c:v>11:04:47</c:v>
                </c:pt>
                <c:pt idx="5279">
                  <c:v>11:04:48</c:v>
                </c:pt>
                <c:pt idx="5280">
                  <c:v>11:04:48</c:v>
                </c:pt>
                <c:pt idx="5281">
                  <c:v>11:04:48</c:v>
                </c:pt>
                <c:pt idx="5282">
                  <c:v>11:04:49</c:v>
                </c:pt>
                <c:pt idx="5283">
                  <c:v>11:04:49</c:v>
                </c:pt>
                <c:pt idx="5284">
                  <c:v>11:04:55</c:v>
                </c:pt>
                <c:pt idx="5285">
                  <c:v>11:04:56</c:v>
                </c:pt>
                <c:pt idx="5286">
                  <c:v>11:04:56</c:v>
                </c:pt>
                <c:pt idx="5287">
                  <c:v>11:04:56</c:v>
                </c:pt>
                <c:pt idx="5288">
                  <c:v>11:04:57</c:v>
                </c:pt>
                <c:pt idx="5289">
                  <c:v>11:04:57</c:v>
                </c:pt>
                <c:pt idx="5290">
                  <c:v>11:04:58</c:v>
                </c:pt>
                <c:pt idx="5291">
                  <c:v>11:04:58</c:v>
                </c:pt>
                <c:pt idx="5292">
                  <c:v>11:04:58</c:v>
                </c:pt>
                <c:pt idx="5293">
                  <c:v>11:04:59</c:v>
                </c:pt>
                <c:pt idx="5294">
                  <c:v>11:04:59</c:v>
                </c:pt>
                <c:pt idx="5295">
                  <c:v>11:05:05</c:v>
                </c:pt>
                <c:pt idx="5296">
                  <c:v>11:05:06</c:v>
                </c:pt>
                <c:pt idx="5297">
                  <c:v>11:05:06</c:v>
                </c:pt>
                <c:pt idx="5298">
                  <c:v>11:05:06</c:v>
                </c:pt>
                <c:pt idx="5299">
                  <c:v>11:05:07</c:v>
                </c:pt>
                <c:pt idx="5300">
                  <c:v>11:05:07</c:v>
                </c:pt>
                <c:pt idx="5301">
                  <c:v>11:05:08</c:v>
                </c:pt>
                <c:pt idx="5302">
                  <c:v>11:05:08</c:v>
                </c:pt>
                <c:pt idx="5303">
                  <c:v>11:05:08</c:v>
                </c:pt>
                <c:pt idx="5304">
                  <c:v>11:05:09</c:v>
                </c:pt>
                <c:pt idx="5305">
                  <c:v>11:05:09</c:v>
                </c:pt>
                <c:pt idx="5306">
                  <c:v>11:05:15</c:v>
                </c:pt>
                <c:pt idx="5307">
                  <c:v>11:05:16</c:v>
                </c:pt>
                <c:pt idx="5308">
                  <c:v>11:05:16</c:v>
                </c:pt>
                <c:pt idx="5309">
                  <c:v>11:05:16</c:v>
                </c:pt>
                <c:pt idx="5310">
                  <c:v>11:05:17</c:v>
                </c:pt>
                <c:pt idx="5311">
                  <c:v>11:05:17</c:v>
                </c:pt>
                <c:pt idx="5312">
                  <c:v>11:05:18</c:v>
                </c:pt>
                <c:pt idx="5313">
                  <c:v>11:05:18</c:v>
                </c:pt>
                <c:pt idx="5314">
                  <c:v>11:05:18</c:v>
                </c:pt>
                <c:pt idx="5315">
                  <c:v>11:05:19</c:v>
                </c:pt>
                <c:pt idx="5316">
                  <c:v>11:05:19</c:v>
                </c:pt>
                <c:pt idx="5317">
                  <c:v>11:05:25</c:v>
                </c:pt>
                <c:pt idx="5318">
                  <c:v>11:05:26</c:v>
                </c:pt>
                <c:pt idx="5319">
                  <c:v>11:05:26</c:v>
                </c:pt>
                <c:pt idx="5320">
                  <c:v>11:05:26</c:v>
                </c:pt>
                <c:pt idx="5321">
                  <c:v>11:05:27</c:v>
                </c:pt>
                <c:pt idx="5322">
                  <c:v>11:05:27</c:v>
                </c:pt>
                <c:pt idx="5323">
                  <c:v>11:05:28</c:v>
                </c:pt>
                <c:pt idx="5324">
                  <c:v>11:05:28</c:v>
                </c:pt>
                <c:pt idx="5325">
                  <c:v>11:05:28</c:v>
                </c:pt>
                <c:pt idx="5326">
                  <c:v>11:05:29</c:v>
                </c:pt>
                <c:pt idx="5327">
                  <c:v>11:05:29</c:v>
                </c:pt>
                <c:pt idx="5328">
                  <c:v>11:05:35</c:v>
                </c:pt>
                <c:pt idx="5329">
                  <c:v>11:05:36</c:v>
                </c:pt>
                <c:pt idx="5330">
                  <c:v>11:05:36</c:v>
                </c:pt>
                <c:pt idx="5331">
                  <c:v>11:05:36</c:v>
                </c:pt>
                <c:pt idx="5332">
                  <c:v>11:05:37</c:v>
                </c:pt>
                <c:pt idx="5333">
                  <c:v>11:05:37</c:v>
                </c:pt>
                <c:pt idx="5334">
                  <c:v>11:05:38</c:v>
                </c:pt>
                <c:pt idx="5335">
                  <c:v>11:05:38</c:v>
                </c:pt>
                <c:pt idx="5336">
                  <c:v>11:05:38</c:v>
                </c:pt>
                <c:pt idx="5337">
                  <c:v>11:05:39</c:v>
                </c:pt>
                <c:pt idx="5338">
                  <c:v>11:05:39</c:v>
                </c:pt>
                <c:pt idx="5339">
                  <c:v>11:05:45</c:v>
                </c:pt>
                <c:pt idx="5340">
                  <c:v>11:05:46</c:v>
                </c:pt>
                <c:pt idx="5341">
                  <c:v>11:05:46</c:v>
                </c:pt>
                <c:pt idx="5342">
                  <c:v>11:05:46</c:v>
                </c:pt>
                <c:pt idx="5343">
                  <c:v>11:05:47</c:v>
                </c:pt>
                <c:pt idx="5344">
                  <c:v>11:05:47</c:v>
                </c:pt>
                <c:pt idx="5345">
                  <c:v>11:05:48</c:v>
                </c:pt>
                <c:pt idx="5346">
                  <c:v>11:05:48</c:v>
                </c:pt>
                <c:pt idx="5347">
                  <c:v>11:05:48</c:v>
                </c:pt>
                <c:pt idx="5348">
                  <c:v>11:05:49</c:v>
                </c:pt>
                <c:pt idx="5349">
                  <c:v>11:05:49</c:v>
                </c:pt>
                <c:pt idx="5350">
                  <c:v>11:05:55</c:v>
                </c:pt>
                <c:pt idx="5351">
                  <c:v>11:05:56</c:v>
                </c:pt>
                <c:pt idx="5352">
                  <c:v>11:05:56</c:v>
                </c:pt>
                <c:pt idx="5353">
                  <c:v>11:05:56</c:v>
                </c:pt>
                <c:pt idx="5354">
                  <c:v>11:05:57</c:v>
                </c:pt>
                <c:pt idx="5355">
                  <c:v>11:05:57</c:v>
                </c:pt>
                <c:pt idx="5356">
                  <c:v>11:05:58</c:v>
                </c:pt>
                <c:pt idx="5357">
                  <c:v>11:05:58</c:v>
                </c:pt>
                <c:pt idx="5358">
                  <c:v>11:05:58</c:v>
                </c:pt>
                <c:pt idx="5359">
                  <c:v>11:05:59</c:v>
                </c:pt>
                <c:pt idx="5360">
                  <c:v>11:05:59</c:v>
                </c:pt>
                <c:pt idx="5361">
                  <c:v>11:06:05</c:v>
                </c:pt>
                <c:pt idx="5362">
                  <c:v>11:06:06</c:v>
                </c:pt>
                <c:pt idx="5363">
                  <c:v>11:06:06</c:v>
                </c:pt>
                <c:pt idx="5364">
                  <c:v>11:06:06</c:v>
                </c:pt>
                <c:pt idx="5365">
                  <c:v>11:06:07</c:v>
                </c:pt>
                <c:pt idx="5366">
                  <c:v>11:06:07</c:v>
                </c:pt>
                <c:pt idx="5367">
                  <c:v>11:06:08</c:v>
                </c:pt>
                <c:pt idx="5368">
                  <c:v>11:06:08</c:v>
                </c:pt>
                <c:pt idx="5369">
                  <c:v>11:06:08</c:v>
                </c:pt>
                <c:pt idx="5370">
                  <c:v>11:06:09</c:v>
                </c:pt>
                <c:pt idx="5371">
                  <c:v>11:06:09</c:v>
                </c:pt>
                <c:pt idx="5372">
                  <c:v>11:06:15</c:v>
                </c:pt>
                <c:pt idx="5373">
                  <c:v>11:06:16</c:v>
                </c:pt>
                <c:pt idx="5374">
                  <c:v>11:06:16</c:v>
                </c:pt>
                <c:pt idx="5375">
                  <c:v>11:06:16</c:v>
                </c:pt>
                <c:pt idx="5376">
                  <c:v>11:06:17</c:v>
                </c:pt>
                <c:pt idx="5377">
                  <c:v>11:06:17</c:v>
                </c:pt>
                <c:pt idx="5378">
                  <c:v>11:06:18</c:v>
                </c:pt>
                <c:pt idx="5379">
                  <c:v>11:06:18</c:v>
                </c:pt>
                <c:pt idx="5380">
                  <c:v>11:06:18</c:v>
                </c:pt>
                <c:pt idx="5381">
                  <c:v>11:06:19</c:v>
                </c:pt>
                <c:pt idx="5382">
                  <c:v>11:06:19</c:v>
                </c:pt>
                <c:pt idx="5383">
                  <c:v>11:06:25</c:v>
                </c:pt>
                <c:pt idx="5384">
                  <c:v>11:06:26</c:v>
                </c:pt>
                <c:pt idx="5385">
                  <c:v>11:06:26</c:v>
                </c:pt>
                <c:pt idx="5386">
                  <c:v>11:06:26</c:v>
                </c:pt>
                <c:pt idx="5387">
                  <c:v>11:06:27</c:v>
                </c:pt>
                <c:pt idx="5388">
                  <c:v>11:06:27</c:v>
                </c:pt>
                <c:pt idx="5389">
                  <c:v>11:06:28</c:v>
                </c:pt>
                <c:pt idx="5390">
                  <c:v>11:06:28</c:v>
                </c:pt>
                <c:pt idx="5391">
                  <c:v>11:06:28</c:v>
                </c:pt>
                <c:pt idx="5392">
                  <c:v>11:06:29</c:v>
                </c:pt>
                <c:pt idx="5393">
                  <c:v>11:06:29</c:v>
                </c:pt>
                <c:pt idx="5394">
                  <c:v>11:06:35</c:v>
                </c:pt>
                <c:pt idx="5395">
                  <c:v>11:06:36</c:v>
                </c:pt>
                <c:pt idx="5396">
                  <c:v>11:06:36</c:v>
                </c:pt>
                <c:pt idx="5397">
                  <c:v>11:06:36</c:v>
                </c:pt>
                <c:pt idx="5398">
                  <c:v>11:06:37</c:v>
                </c:pt>
                <c:pt idx="5399">
                  <c:v>11:06:37</c:v>
                </c:pt>
                <c:pt idx="5400">
                  <c:v>11:06:38</c:v>
                </c:pt>
                <c:pt idx="5401">
                  <c:v>11:06:38</c:v>
                </c:pt>
                <c:pt idx="5402">
                  <c:v>11:06:38</c:v>
                </c:pt>
                <c:pt idx="5403">
                  <c:v>11:06:39</c:v>
                </c:pt>
                <c:pt idx="5404">
                  <c:v>11:06:39</c:v>
                </c:pt>
                <c:pt idx="5405">
                  <c:v>11:06:45</c:v>
                </c:pt>
                <c:pt idx="5406">
                  <c:v>11:06:46</c:v>
                </c:pt>
                <c:pt idx="5407">
                  <c:v>11:06:46</c:v>
                </c:pt>
                <c:pt idx="5408">
                  <c:v>11:06:46</c:v>
                </c:pt>
                <c:pt idx="5409">
                  <c:v>11:06:47</c:v>
                </c:pt>
                <c:pt idx="5410">
                  <c:v>11:06:47</c:v>
                </c:pt>
                <c:pt idx="5411">
                  <c:v>11:06:48</c:v>
                </c:pt>
                <c:pt idx="5412">
                  <c:v>11:06:48</c:v>
                </c:pt>
                <c:pt idx="5413">
                  <c:v>11:06:48</c:v>
                </c:pt>
                <c:pt idx="5414">
                  <c:v>11:06:49</c:v>
                </c:pt>
                <c:pt idx="5415">
                  <c:v>11:06:49</c:v>
                </c:pt>
                <c:pt idx="5416">
                  <c:v>11:06:55</c:v>
                </c:pt>
                <c:pt idx="5417">
                  <c:v>11:06:56</c:v>
                </c:pt>
                <c:pt idx="5418">
                  <c:v>11:06:56</c:v>
                </c:pt>
                <c:pt idx="5419">
                  <c:v>11:06:56</c:v>
                </c:pt>
                <c:pt idx="5420">
                  <c:v>11:06:57</c:v>
                </c:pt>
                <c:pt idx="5421">
                  <c:v>11:06:57</c:v>
                </c:pt>
                <c:pt idx="5422">
                  <c:v>11:06:58</c:v>
                </c:pt>
                <c:pt idx="5423">
                  <c:v>11:06:58</c:v>
                </c:pt>
                <c:pt idx="5424">
                  <c:v>11:06:58</c:v>
                </c:pt>
                <c:pt idx="5425">
                  <c:v>11:06:59</c:v>
                </c:pt>
                <c:pt idx="5426">
                  <c:v>11:06:59</c:v>
                </c:pt>
                <c:pt idx="5427">
                  <c:v>11:07:05</c:v>
                </c:pt>
                <c:pt idx="5428">
                  <c:v>11:07:06</c:v>
                </c:pt>
                <c:pt idx="5429">
                  <c:v>11:07:06</c:v>
                </c:pt>
                <c:pt idx="5430">
                  <c:v>11:07:06</c:v>
                </c:pt>
                <c:pt idx="5431">
                  <c:v>11:07:07</c:v>
                </c:pt>
                <c:pt idx="5432">
                  <c:v>11:07:07</c:v>
                </c:pt>
                <c:pt idx="5433">
                  <c:v>11:07:08</c:v>
                </c:pt>
                <c:pt idx="5434">
                  <c:v>11:07:08</c:v>
                </c:pt>
                <c:pt idx="5435">
                  <c:v>11:07:08</c:v>
                </c:pt>
                <c:pt idx="5436">
                  <c:v>11:07:09</c:v>
                </c:pt>
                <c:pt idx="5437">
                  <c:v>11:07:09</c:v>
                </c:pt>
                <c:pt idx="5438">
                  <c:v>11:07:15</c:v>
                </c:pt>
                <c:pt idx="5439">
                  <c:v>11:07:16</c:v>
                </c:pt>
                <c:pt idx="5440">
                  <c:v>11:07:16</c:v>
                </c:pt>
                <c:pt idx="5441">
                  <c:v>11:07:16</c:v>
                </c:pt>
                <c:pt idx="5442">
                  <c:v>11:07:17</c:v>
                </c:pt>
                <c:pt idx="5443">
                  <c:v>11:07:17</c:v>
                </c:pt>
                <c:pt idx="5444">
                  <c:v>11:07:18</c:v>
                </c:pt>
                <c:pt idx="5445">
                  <c:v>11:07:18</c:v>
                </c:pt>
                <c:pt idx="5446">
                  <c:v>11:07:18</c:v>
                </c:pt>
                <c:pt idx="5447">
                  <c:v>11:07:19</c:v>
                </c:pt>
                <c:pt idx="5448">
                  <c:v>11:07:19</c:v>
                </c:pt>
                <c:pt idx="5449">
                  <c:v>11:07:25</c:v>
                </c:pt>
                <c:pt idx="5450">
                  <c:v>11:07:26</c:v>
                </c:pt>
                <c:pt idx="5451">
                  <c:v>11:07:26</c:v>
                </c:pt>
                <c:pt idx="5452">
                  <c:v>11:07:26</c:v>
                </c:pt>
                <c:pt idx="5453">
                  <c:v>11:07:27</c:v>
                </c:pt>
                <c:pt idx="5454">
                  <c:v>11:07:27</c:v>
                </c:pt>
                <c:pt idx="5455">
                  <c:v>11:07:28</c:v>
                </c:pt>
                <c:pt idx="5456">
                  <c:v>11:07:28</c:v>
                </c:pt>
                <c:pt idx="5457">
                  <c:v>11:07:28</c:v>
                </c:pt>
                <c:pt idx="5458">
                  <c:v>11:07:29</c:v>
                </c:pt>
                <c:pt idx="5459">
                  <c:v>11:07:29</c:v>
                </c:pt>
                <c:pt idx="5460">
                  <c:v>11:07:35</c:v>
                </c:pt>
                <c:pt idx="5461">
                  <c:v>11:07:36</c:v>
                </c:pt>
                <c:pt idx="5462">
                  <c:v>11:07:36</c:v>
                </c:pt>
                <c:pt idx="5463">
                  <c:v>11:07:36</c:v>
                </c:pt>
                <c:pt idx="5464">
                  <c:v>11:07:37</c:v>
                </c:pt>
                <c:pt idx="5465">
                  <c:v>11:07:37</c:v>
                </c:pt>
                <c:pt idx="5466">
                  <c:v>11:07:38</c:v>
                </c:pt>
                <c:pt idx="5467">
                  <c:v>11:07:38</c:v>
                </c:pt>
                <c:pt idx="5468">
                  <c:v>11:07:38</c:v>
                </c:pt>
                <c:pt idx="5469">
                  <c:v>11:07:39</c:v>
                </c:pt>
                <c:pt idx="5470">
                  <c:v>11:07:39</c:v>
                </c:pt>
                <c:pt idx="5471">
                  <c:v>11:07:45</c:v>
                </c:pt>
                <c:pt idx="5472">
                  <c:v>11:07:46</c:v>
                </c:pt>
                <c:pt idx="5473">
                  <c:v>11:07:46</c:v>
                </c:pt>
                <c:pt idx="5474">
                  <c:v>11:07:46</c:v>
                </c:pt>
                <c:pt idx="5475">
                  <c:v>11:07:47</c:v>
                </c:pt>
                <c:pt idx="5476">
                  <c:v>11:07:47</c:v>
                </c:pt>
                <c:pt idx="5477">
                  <c:v>11:07:48</c:v>
                </c:pt>
                <c:pt idx="5478">
                  <c:v>11:07:48</c:v>
                </c:pt>
                <c:pt idx="5479">
                  <c:v>11:07:48</c:v>
                </c:pt>
                <c:pt idx="5480">
                  <c:v>11:07:49</c:v>
                </c:pt>
                <c:pt idx="5481">
                  <c:v>11:07:49</c:v>
                </c:pt>
                <c:pt idx="5482">
                  <c:v>11:07:55</c:v>
                </c:pt>
                <c:pt idx="5483">
                  <c:v>11:07:56</c:v>
                </c:pt>
                <c:pt idx="5484">
                  <c:v>11:07:56</c:v>
                </c:pt>
                <c:pt idx="5485">
                  <c:v>11:07:56</c:v>
                </c:pt>
                <c:pt idx="5486">
                  <c:v>11:07:57</c:v>
                </c:pt>
                <c:pt idx="5487">
                  <c:v>11:07:57</c:v>
                </c:pt>
                <c:pt idx="5488">
                  <c:v>11:07:58</c:v>
                </c:pt>
                <c:pt idx="5489">
                  <c:v>11:07:58</c:v>
                </c:pt>
                <c:pt idx="5490">
                  <c:v>11:07:58</c:v>
                </c:pt>
                <c:pt idx="5491">
                  <c:v>11:07:59</c:v>
                </c:pt>
                <c:pt idx="5492">
                  <c:v>11:07:59</c:v>
                </c:pt>
                <c:pt idx="5493">
                  <c:v>11:08:05</c:v>
                </c:pt>
                <c:pt idx="5494">
                  <c:v>11:08:06</c:v>
                </c:pt>
                <c:pt idx="5495">
                  <c:v>11:08:06</c:v>
                </c:pt>
                <c:pt idx="5496">
                  <c:v>11:08:06</c:v>
                </c:pt>
                <c:pt idx="5497">
                  <c:v>11:08:07</c:v>
                </c:pt>
                <c:pt idx="5498">
                  <c:v>11:08:07</c:v>
                </c:pt>
                <c:pt idx="5499">
                  <c:v>11:08:08</c:v>
                </c:pt>
                <c:pt idx="5500">
                  <c:v>11:08:08</c:v>
                </c:pt>
                <c:pt idx="5501">
                  <c:v>11:08:08</c:v>
                </c:pt>
                <c:pt idx="5502">
                  <c:v>11:08:09</c:v>
                </c:pt>
                <c:pt idx="5503">
                  <c:v>11:08:09</c:v>
                </c:pt>
                <c:pt idx="5504">
                  <c:v>11:08:15</c:v>
                </c:pt>
                <c:pt idx="5505">
                  <c:v>11:08:16</c:v>
                </c:pt>
                <c:pt idx="5506">
                  <c:v>11:08:16</c:v>
                </c:pt>
                <c:pt idx="5507">
                  <c:v>11:08:16</c:v>
                </c:pt>
                <c:pt idx="5508">
                  <c:v>11:08:17</c:v>
                </c:pt>
                <c:pt idx="5509">
                  <c:v>11:08:17</c:v>
                </c:pt>
                <c:pt idx="5510">
                  <c:v>11:08:18</c:v>
                </c:pt>
                <c:pt idx="5511">
                  <c:v>11:08:18</c:v>
                </c:pt>
                <c:pt idx="5512">
                  <c:v>11:08:18</c:v>
                </c:pt>
                <c:pt idx="5513">
                  <c:v>11:08:19</c:v>
                </c:pt>
                <c:pt idx="5514">
                  <c:v>11:08:19</c:v>
                </c:pt>
                <c:pt idx="5515">
                  <c:v>11:08:25</c:v>
                </c:pt>
                <c:pt idx="5516">
                  <c:v>11:08:26</c:v>
                </c:pt>
                <c:pt idx="5517">
                  <c:v>11:08:26</c:v>
                </c:pt>
                <c:pt idx="5518">
                  <c:v>11:08:26</c:v>
                </c:pt>
                <c:pt idx="5519">
                  <c:v>11:08:27</c:v>
                </c:pt>
                <c:pt idx="5520">
                  <c:v>11:08:27</c:v>
                </c:pt>
                <c:pt idx="5521">
                  <c:v>11:08:28</c:v>
                </c:pt>
                <c:pt idx="5522">
                  <c:v>11:08:28</c:v>
                </c:pt>
                <c:pt idx="5523">
                  <c:v>11:08:28</c:v>
                </c:pt>
                <c:pt idx="5524">
                  <c:v>11:08:29</c:v>
                </c:pt>
                <c:pt idx="5525">
                  <c:v>11:08:29</c:v>
                </c:pt>
                <c:pt idx="5526">
                  <c:v>11:08:35</c:v>
                </c:pt>
                <c:pt idx="5527">
                  <c:v>11:08:36</c:v>
                </c:pt>
                <c:pt idx="5528">
                  <c:v>11:08:36</c:v>
                </c:pt>
                <c:pt idx="5529">
                  <c:v>11:08:36</c:v>
                </c:pt>
                <c:pt idx="5530">
                  <c:v>11:08:37</c:v>
                </c:pt>
                <c:pt idx="5531">
                  <c:v>11:08:37</c:v>
                </c:pt>
                <c:pt idx="5532">
                  <c:v>11:08:38</c:v>
                </c:pt>
                <c:pt idx="5533">
                  <c:v>11:08:38</c:v>
                </c:pt>
                <c:pt idx="5534">
                  <c:v>11:08:38</c:v>
                </c:pt>
                <c:pt idx="5535">
                  <c:v>11:08:39</c:v>
                </c:pt>
                <c:pt idx="5536">
                  <c:v>11:08:39</c:v>
                </c:pt>
                <c:pt idx="5537">
                  <c:v>11:08:45</c:v>
                </c:pt>
                <c:pt idx="5538">
                  <c:v>11:08:46</c:v>
                </c:pt>
                <c:pt idx="5539">
                  <c:v>11:08:46</c:v>
                </c:pt>
                <c:pt idx="5540">
                  <c:v>11:08:46</c:v>
                </c:pt>
                <c:pt idx="5541">
                  <c:v>11:08:47</c:v>
                </c:pt>
                <c:pt idx="5542">
                  <c:v>11:08:47</c:v>
                </c:pt>
                <c:pt idx="5543">
                  <c:v>11:08:48</c:v>
                </c:pt>
                <c:pt idx="5544">
                  <c:v>11:08:48</c:v>
                </c:pt>
                <c:pt idx="5545">
                  <c:v>11:08:48</c:v>
                </c:pt>
                <c:pt idx="5546">
                  <c:v>11:08:49</c:v>
                </c:pt>
                <c:pt idx="5547">
                  <c:v>11:08:49</c:v>
                </c:pt>
                <c:pt idx="5548">
                  <c:v>11:08:55</c:v>
                </c:pt>
                <c:pt idx="5549">
                  <c:v>11:08:56</c:v>
                </c:pt>
                <c:pt idx="5550">
                  <c:v>11:08:56</c:v>
                </c:pt>
                <c:pt idx="5551">
                  <c:v>11:08:56</c:v>
                </c:pt>
                <c:pt idx="5552">
                  <c:v>11:08:57</c:v>
                </c:pt>
                <c:pt idx="5553">
                  <c:v>11:08:57</c:v>
                </c:pt>
                <c:pt idx="5554">
                  <c:v>11:08:58</c:v>
                </c:pt>
                <c:pt idx="5555">
                  <c:v>11:08:58</c:v>
                </c:pt>
                <c:pt idx="5556">
                  <c:v>11:08:58</c:v>
                </c:pt>
                <c:pt idx="5557">
                  <c:v>11:08:59</c:v>
                </c:pt>
                <c:pt idx="5558">
                  <c:v>11:08:59</c:v>
                </c:pt>
                <c:pt idx="5559">
                  <c:v>11:09:05</c:v>
                </c:pt>
                <c:pt idx="5560">
                  <c:v>11:09:06</c:v>
                </c:pt>
                <c:pt idx="5561">
                  <c:v>11:09:06</c:v>
                </c:pt>
                <c:pt idx="5562">
                  <c:v>11:09:06</c:v>
                </c:pt>
                <c:pt idx="5563">
                  <c:v>11:09:07</c:v>
                </c:pt>
                <c:pt idx="5564">
                  <c:v>11:09:07</c:v>
                </c:pt>
                <c:pt idx="5565">
                  <c:v>11:09:08</c:v>
                </c:pt>
                <c:pt idx="5566">
                  <c:v>11:09:08</c:v>
                </c:pt>
                <c:pt idx="5567">
                  <c:v>11:09:08</c:v>
                </c:pt>
                <c:pt idx="5568">
                  <c:v>11:09:09</c:v>
                </c:pt>
                <c:pt idx="5569">
                  <c:v>11:09:09</c:v>
                </c:pt>
                <c:pt idx="5570">
                  <c:v>11:09:15</c:v>
                </c:pt>
                <c:pt idx="5571">
                  <c:v>11:09:16</c:v>
                </c:pt>
                <c:pt idx="5572">
                  <c:v>11:09:16</c:v>
                </c:pt>
                <c:pt idx="5573">
                  <c:v>11:09:16</c:v>
                </c:pt>
                <c:pt idx="5574">
                  <c:v>11:09:17</c:v>
                </c:pt>
                <c:pt idx="5575">
                  <c:v>11:09:17</c:v>
                </c:pt>
                <c:pt idx="5576">
                  <c:v>11:09:18</c:v>
                </c:pt>
                <c:pt idx="5577">
                  <c:v>11:09:18</c:v>
                </c:pt>
                <c:pt idx="5578">
                  <c:v>11:09:18</c:v>
                </c:pt>
                <c:pt idx="5579">
                  <c:v>11:09:19</c:v>
                </c:pt>
                <c:pt idx="5580">
                  <c:v>11:09:19</c:v>
                </c:pt>
                <c:pt idx="5581">
                  <c:v>11:09:25</c:v>
                </c:pt>
                <c:pt idx="5582">
                  <c:v>11:09:26</c:v>
                </c:pt>
                <c:pt idx="5583">
                  <c:v>11:09:26</c:v>
                </c:pt>
                <c:pt idx="5584">
                  <c:v>11:09:26</c:v>
                </c:pt>
                <c:pt idx="5585">
                  <c:v>11:09:27</c:v>
                </c:pt>
                <c:pt idx="5586">
                  <c:v>11:09:27</c:v>
                </c:pt>
                <c:pt idx="5587">
                  <c:v>11:09:28</c:v>
                </c:pt>
                <c:pt idx="5588">
                  <c:v>11:09:28</c:v>
                </c:pt>
                <c:pt idx="5589">
                  <c:v>11:09:28</c:v>
                </c:pt>
                <c:pt idx="5590">
                  <c:v>11:09:29</c:v>
                </c:pt>
                <c:pt idx="5591">
                  <c:v>11:09:29</c:v>
                </c:pt>
                <c:pt idx="5592">
                  <c:v>11:09:35</c:v>
                </c:pt>
                <c:pt idx="5593">
                  <c:v>11:09:35</c:v>
                </c:pt>
                <c:pt idx="5594">
                  <c:v>11:09:36</c:v>
                </c:pt>
                <c:pt idx="5595">
                  <c:v>11:09:36</c:v>
                </c:pt>
                <c:pt idx="5596">
                  <c:v>11:09:36</c:v>
                </c:pt>
                <c:pt idx="5597">
                  <c:v>11:09:37</c:v>
                </c:pt>
                <c:pt idx="5598">
                  <c:v>11:09:37</c:v>
                </c:pt>
                <c:pt idx="5599">
                  <c:v>11:09:38</c:v>
                </c:pt>
                <c:pt idx="5600">
                  <c:v>11:09:38</c:v>
                </c:pt>
                <c:pt idx="5601">
                  <c:v>11:09:38</c:v>
                </c:pt>
                <c:pt idx="5602">
                  <c:v>11:09:39</c:v>
                </c:pt>
                <c:pt idx="5603">
                  <c:v>11:09:45</c:v>
                </c:pt>
                <c:pt idx="5604">
                  <c:v>11:09:46</c:v>
                </c:pt>
                <c:pt idx="5605">
                  <c:v>11:09:46</c:v>
                </c:pt>
                <c:pt idx="5606">
                  <c:v>11:09:46</c:v>
                </c:pt>
                <c:pt idx="5607">
                  <c:v>11:09:47</c:v>
                </c:pt>
                <c:pt idx="5608">
                  <c:v>11:09:47</c:v>
                </c:pt>
                <c:pt idx="5609">
                  <c:v>11:09:48</c:v>
                </c:pt>
                <c:pt idx="5610">
                  <c:v>11:09:48</c:v>
                </c:pt>
                <c:pt idx="5611">
                  <c:v>11:09:48</c:v>
                </c:pt>
                <c:pt idx="5612">
                  <c:v>11:09:49</c:v>
                </c:pt>
                <c:pt idx="5613">
                  <c:v>11:09:49</c:v>
                </c:pt>
                <c:pt idx="5614">
                  <c:v>11:09:55</c:v>
                </c:pt>
                <c:pt idx="5615">
                  <c:v>11:09:56</c:v>
                </c:pt>
                <c:pt idx="5616">
                  <c:v>11:09:56</c:v>
                </c:pt>
                <c:pt idx="5617">
                  <c:v>11:09:56</c:v>
                </c:pt>
                <c:pt idx="5618">
                  <c:v>11:09:57</c:v>
                </c:pt>
                <c:pt idx="5619">
                  <c:v>11:09:57</c:v>
                </c:pt>
                <c:pt idx="5620">
                  <c:v>11:09:58</c:v>
                </c:pt>
                <c:pt idx="5621">
                  <c:v>11:09:58</c:v>
                </c:pt>
                <c:pt idx="5622">
                  <c:v>11:09:58</c:v>
                </c:pt>
                <c:pt idx="5623">
                  <c:v>11:09:59</c:v>
                </c:pt>
                <c:pt idx="5624">
                  <c:v>11:09:59</c:v>
                </c:pt>
                <c:pt idx="5625">
                  <c:v>11:10:05</c:v>
                </c:pt>
                <c:pt idx="5626">
                  <c:v>11:10:06</c:v>
                </c:pt>
                <c:pt idx="5627">
                  <c:v>11:10:06</c:v>
                </c:pt>
                <c:pt idx="5628">
                  <c:v>11:10:06</c:v>
                </c:pt>
                <c:pt idx="5629">
                  <c:v>11:10:07</c:v>
                </c:pt>
                <c:pt idx="5630">
                  <c:v>11:10:07</c:v>
                </c:pt>
                <c:pt idx="5631">
                  <c:v>11:10:08</c:v>
                </c:pt>
                <c:pt idx="5632">
                  <c:v>11:10:08</c:v>
                </c:pt>
                <c:pt idx="5633">
                  <c:v>11:10:08</c:v>
                </c:pt>
                <c:pt idx="5634">
                  <c:v>11:10:09</c:v>
                </c:pt>
                <c:pt idx="5635">
                  <c:v>11:10:09</c:v>
                </c:pt>
                <c:pt idx="5636">
                  <c:v>11:10:15</c:v>
                </c:pt>
                <c:pt idx="5637">
                  <c:v>11:10:16</c:v>
                </c:pt>
                <c:pt idx="5638">
                  <c:v>11:10:16</c:v>
                </c:pt>
                <c:pt idx="5639">
                  <c:v>11:10:16</c:v>
                </c:pt>
                <c:pt idx="5640">
                  <c:v>11:10:17</c:v>
                </c:pt>
                <c:pt idx="5641">
                  <c:v>11:10:17</c:v>
                </c:pt>
                <c:pt idx="5642">
                  <c:v>11:10:18</c:v>
                </c:pt>
                <c:pt idx="5643">
                  <c:v>11:10:18</c:v>
                </c:pt>
                <c:pt idx="5644">
                  <c:v>11:10:18</c:v>
                </c:pt>
                <c:pt idx="5645">
                  <c:v>11:10:19</c:v>
                </c:pt>
                <c:pt idx="5646">
                  <c:v>11:10:19</c:v>
                </c:pt>
                <c:pt idx="5647">
                  <c:v>11:10:25</c:v>
                </c:pt>
                <c:pt idx="5648">
                  <c:v>11:10:26</c:v>
                </c:pt>
                <c:pt idx="5649">
                  <c:v>11:10:26</c:v>
                </c:pt>
                <c:pt idx="5650">
                  <c:v>11:10:26</c:v>
                </c:pt>
                <c:pt idx="5651">
                  <c:v>11:10:27</c:v>
                </c:pt>
                <c:pt idx="5652">
                  <c:v>11:10:27</c:v>
                </c:pt>
                <c:pt idx="5653">
                  <c:v>11:10:28</c:v>
                </c:pt>
                <c:pt idx="5654">
                  <c:v>11:10:28</c:v>
                </c:pt>
                <c:pt idx="5655">
                  <c:v>11:10:28</c:v>
                </c:pt>
                <c:pt idx="5656">
                  <c:v>11:10:29</c:v>
                </c:pt>
                <c:pt idx="5657">
                  <c:v>11:10:29</c:v>
                </c:pt>
                <c:pt idx="5658">
                  <c:v>11:10:35</c:v>
                </c:pt>
                <c:pt idx="5659">
                  <c:v>11:10:36</c:v>
                </c:pt>
                <c:pt idx="5660">
                  <c:v>11:10:36</c:v>
                </c:pt>
                <c:pt idx="5661">
                  <c:v>11:10:36</c:v>
                </c:pt>
                <c:pt idx="5662">
                  <c:v>11:10:37</c:v>
                </c:pt>
                <c:pt idx="5663">
                  <c:v>11:10:37</c:v>
                </c:pt>
                <c:pt idx="5664">
                  <c:v>11:10:38</c:v>
                </c:pt>
                <c:pt idx="5665">
                  <c:v>11:10:38</c:v>
                </c:pt>
                <c:pt idx="5666">
                  <c:v>11:10:38</c:v>
                </c:pt>
                <c:pt idx="5667">
                  <c:v>11:10:39</c:v>
                </c:pt>
                <c:pt idx="5668">
                  <c:v>11:10:39</c:v>
                </c:pt>
                <c:pt idx="5669">
                  <c:v>11:10:45</c:v>
                </c:pt>
                <c:pt idx="5670">
                  <c:v>11:10:46</c:v>
                </c:pt>
                <c:pt idx="5671">
                  <c:v>11:10:46</c:v>
                </c:pt>
                <c:pt idx="5672">
                  <c:v>11:10:46</c:v>
                </c:pt>
                <c:pt idx="5673">
                  <c:v>11:10:47</c:v>
                </c:pt>
                <c:pt idx="5674">
                  <c:v>11:10:47</c:v>
                </c:pt>
                <c:pt idx="5675">
                  <c:v>11:10:48</c:v>
                </c:pt>
                <c:pt idx="5676">
                  <c:v>11:10:48</c:v>
                </c:pt>
                <c:pt idx="5677">
                  <c:v>11:10:48</c:v>
                </c:pt>
                <c:pt idx="5678">
                  <c:v>11:10:49</c:v>
                </c:pt>
                <c:pt idx="5679">
                  <c:v>11:10:49</c:v>
                </c:pt>
                <c:pt idx="5680">
                  <c:v>11:10:55</c:v>
                </c:pt>
                <c:pt idx="5681">
                  <c:v>11:10:56</c:v>
                </c:pt>
                <c:pt idx="5682">
                  <c:v>11:10:56</c:v>
                </c:pt>
                <c:pt idx="5683">
                  <c:v>11:10:56</c:v>
                </c:pt>
                <c:pt idx="5684">
                  <c:v>11:10:57</c:v>
                </c:pt>
                <c:pt idx="5685">
                  <c:v>11:10:57</c:v>
                </c:pt>
                <c:pt idx="5686">
                  <c:v>11:10:58</c:v>
                </c:pt>
                <c:pt idx="5687">
                  <c:v>11:10:58</c:v>
                </c:pt>
                <c:pt idx="5688">
                  <c:v>11:10:58</c:v>
                </c:pt>
                <c:pt idx="5689">
                  <c:v>11:10:59</c:v>
                </c:pt>
                <c:pt idx="5690">
                  <c:v>11:10:59</c:v>
                </c:pt>
                <c:pt idx="5691">
                  <c:v>11:11:05</c:v>
                </c:pt>
                <c:pt idx="5692">
                  <c:v>11:11:06</c:v>
                </c:pt>
                <c:pt idx="5693">
                  <c:v>11:11:06</c:v>
                </c:pt>
                <c:pt idx="5694">
                  <c:v>11:11:06</c:v>
                </c:pt>
                <c:pt idx="5695">
                  <c:v>11:11:07</c:v>
                </c:pt>
                <c:pt idx="5696">
                  <c:v>11:11:07</c:v>
                </c:pt>
                <c:pt idx="5697">
                  <c:v>11:11:08</c:v>
                </c:pt>
                <c:pt idx="5698">
                  <c:v>11:11:08</c:v>
                </c:pt>
                <c:pt idx="5699">
                  <c:v>11:11:08</c:v>
                </c:pt>
                <c:pt idx="5700">
                  <c:v>11:11:09</c:v>
                </c:pt>
                <c:pt idx="5701">
                  <c:v>11:11:09</c:v>
                </c:pt>
                <c:pt idx="5702">
                  <c:v>11:11:15</c:v>
                </c:pt>
                <c:pt idx="5703">
                  <c:v>11:11:16</c:v>
                </c:pt>
                <c:pt idx="5704">
                  <c:v>11:11:16</c:v>
                </c:pt>
                <c:pt idx="5705">
                  <c:v>11:11:16</c:v>
                </c:pt>
                <c:pt idx="5706">
                  <c:v>11:11:17</c:v>
                </c:pt>
                <c:pt idx="5707">
                  <c:v>11:11:17</c:v>
                </c:pt>
                <c:pt idx="5708">
                  <c:v>11:11:18</c:v>
                </c:pt>
                <c:pt idx="5709">
                  <c:v>11:11:18</c:v>
                </c:pt>
                <c:pt idx="5710">
                  <c:v>11:11:18</c:v>
                </c:pt>
                <c:pt idx="5711">
                  <c:v>11:11:19</c:v>
                </c:pt>
                <c:pt idx="5712">
                  <c:v>11:11:19</c:v>
                </c:pt>
                <c:pt idx="5713">
                  <c:v>11:11:25</c:v>
                </c:pt>
                <c:pt idx="5714">
                  <c:v>11:11:26</c:v>
                </c:pt>
                <c:pt idx="5715">
                  <c:v>11:11:26</c:v>
                </c:pt>
                <c:pt idx="5716">
                  <c:v>11:11:26</c:v>
                </c:pt>
                <c:pt idx="5717">
                  <c:v>11:11:27</c:v>
                </c:pt>
                <c:pt idx="5718">
                  <c:v>11:11:27</c:v>
                </c:pt>
                <c:pt idx="5719">
                  <c:v>11:11:28</c:v>
                </c:pt>
                <c:pt idx="5720">
                  <c:v>11:11:28</c:v>
                </c:pt>
                <c:pt idx="5721">
                  <c:v>11:11:28</c:v>
                </c:pt>
                <c:pt idx="5722">
                  <c:v>11:11:29</c:v>
                </c:pt>
                <c:pt idx="5723">
                  <c:v>11:11:29</c:v>
                </c:pt>
                <c:pt idx="5724">
                  <c:v>11:11:35</c:v>
                </c:pt>
                <c:pt idx="5725">
                  <c:v>11:11:36</c:v>
                </c:pt>
                <c:pt idx="5726">
                  <c:v>11:11:36</c:v>
                </c:pt>
                <c:pt idx="5727">
                  <c:v>11:11:36</c:v>
                </c:pt>
                <c:pt idx="5728">
                  <c:v>11:11:37</c:v>
                </c:pt>
                <c:pt idx="5729">
                  <c:v>11:11:37</c:v>
                </c:pt>
                <c:pt idx="5730">
                  <c:v>11:11:38</c:v>
                </c:pt>
                <c:pt idx="5731">
                  <c:v>11:11:38</c:v>
                </c:pt>
                <c:pt idx="5732">
                  <c:v>11:11:38</c:v>
                </c:pt>
                <c:pt idx="5733">
                  <c:v>11:11:39</c:v>
                </c:pt>
                <c:pt idx="5734">
                  <c:v>11:11:39</c:v>
                </c:pt>
                <c:pt idx="5735">
                  <c:v>11:11:45</c:v>
                </c:pt>
                <c:pt idx="5736">
                  <c:v>11:11:46</c:v>
                </c:pt>
                <c:pt idx="5737">
                  <c:v>11:11:46</c:v>
                </c:pt>
                <c:pt idx="5738">
                  <c:v>11:11:46</c:v>
                </c:pt>
                <c:pt idx="5739">
                  <c:v>11:11:47</c:v>
                </c:pt>
                <c:pt idx="5740">
                  <c:v>11:11:47</c:v>
                </c:pt>
                <c:pt idx="5741">
                  <c:v>11:11:48</c:v>
                </c:pt>
                <c:pt idx="5742">
                  <c:v>11:11:48</c:v>
                </c:pt>
                <c:pt idx="5743">
                  <c:v>11:11:48</c:v>
                </c:pt>
                <c:pt idx="5744">
                  <c:v>11:11:49</c:v>
                </c:pt>
                <c:pt idx="5745">
                  <c:v>11:11:49</c:v>
                </c:pt>
                <c:pt idx="5746">
                  <c:v>11:11:55</c:v>
                </c:pt>
                <c:pt idx="5747">
                  <c:v>11:11:56</c:v>
                </c:pt>
                <c:pt idx="5748">
                  <c:v>11:11:56</c:v>
                </c:pt>
                <c:pt idx="5749">
                  <c:v>11:11:56</c:v>
                </c:pt>
                <c:pt idx="5750">
                  <c:v>11:11:57</c:v>
                </c:pt>
                <c:pt idx="5751">
                  <c:v>11:11:57</c:v>
                </c:pt>
                <c:pt idx="5752">
                  <c:v>11:11:58</c:v>
                </c:pt>
                <c:pt idx="5753">
                  <c:v>11:11:58</c:v>
                </c:pt>
                <c:pt idx="5754">
                  <c:v>11:11:58</c:v>
                </c:pt>
                <c:pt idx="5755">
                  <c:v>11:11:59</c:v>
                </c:pt>
                <c:pt idx="5756">
                  <c:v>11:11:59</c:v>
                </c:pt>
                <c:pt idx="5757">
                  <c:v>11:12:05</c:v>
                </c:pt>
                <c:pt idx="5758">
                  <c:v>11:12:06</c:v>
                </c:pt>
                <c:pt idx="5759">
                  <c:v>11:12:06</c:v>
                </c:pt>
                <c:pt idx="5760">
                  <c:v>11:12:06</c:v>
                </c:pt>
                <c:pt idx="5761">
                  <c:v>11:12:07</c:v>
                </c:pt>
                <c:pt idx="5762">
                  <c:v>11:12:07</c:v>
                </c:pt>
                <c:pt idx="5763">
                  <c:v>11:12:08</c:v>
                </c:pt>
                <c:pt idx="5764">
                  <c:v>11:12:08</c:v>
                </c:pt>
                <c:pt idx="5765">
                  <c:v>11:12:08</c:v>
                </c:pt>
                <c:pt idx="5766">
                  <c:v>11:12:09</c:v>
                </c:pt>
                <c:pt idx="5767">
                  <c:v>11:12:09</c:v>
                </c:pt>
                <c:pt idx="5768">
                  <c:v>11:12:15</c:v>
                </c:pt>
                <c:pt idx="5769">
                  <c:v>11:12:16</c:v>
                </c:pt>
                <c:pt idx="5770">
                  <c:v>11:12:16</c:v>
                </c:pt>
                <c:pt idx="5771">
                  <c:v>11:12:16</c:v>
                </c:pt>
                <c:pt idx="5772">
                  <c:v>11:12:17</c:v>
                </c:pt>
                <c:pt idx="5773">
                  <c:v>11:12:17</c:v>
                </c:pt>
                <c:pt idx="5774">
                  <c:v>11:12:18</c:v>
                </c:pt>
                <c:pt idx="5775">
                  <c:v>11:12:18</c:v>
                </c:pt>
                <c:pt idx="5776">
                  <c:v>11:12:18</c:v>
                </c:pt>
                <c:pt idx="5777">
                  <c:v>11:12:19</c:v>
                </c:pt>
                <c:pt idx="5778">
                  <c:v>11:12:19</c:v>
                </c:pt>
                <c:pt idx="5779">
                  <c:v>11:12:25</c:v>
                </c:pt>
                <c:pt idx="5780">
                  <c:v>11:12:26</c:v>
                </c:pt>
                <c:pt idx="5781">
                  <c:v>11:12:26</c:v>
                </c:pt>
                <c:pt idx="5782">
                  <c:v>11:12:26</c:v>
                </c:pt>
                <c:pt idx="5783">
                  <c:v>11:12:27</c:v>
                </c:pt>
                <c:pt idx="5784">
                  <c:v>11:12:27</c:v>
                </c:pt>
                <c:pt idx="5785">
                  <c:v>11:12:28</c:v>
                </c:pt>
                <c:pt idx="5786">
                  <c:v>11:12:28</c:v>
                </c:pt>
                <c:pt idx="5787">
                  <c:v>11:12:28</c:v>
                </c:pt>
                <c:pt idx="5788">
                  <c:v>11:12:29</c:v>
                </c:pt>
                <c:pt idx="5789">
                  <c:v>11:12:29</c:v>
                </c:pt>
                <c:pt idx="5790">
                  <c:v>11:12:35</c:v>
                </c:pt>
                <c:pt idx="5791">
                  <c:v>11:12:36</c:v>
                </c:pt>
                <c:pt idx="5792">
                  <c:v>11:12:36</c:v>
                </c:pt>
                <c:pt idx="5793">
                  <c:v>11:12:36</c:v>
                </c:pt>
                <c:pt idx="5794">
                  <c:v>11:12:37</c:v>
                </c:pt>
                <c:pt idx="5795">
                  <c:v>11:12:37</c:v>
                </c:pt>
                <c:pt idx="5796">
                  <c:v>11:12:38</c:v>
                </c:pt>
                <c:pt idx="5797">
                  <c:v>11:12:38</c:v>
                </c:pt>
                <c:pt idx="5798">
                  <c:v>11:12:38</c:v>
                </c:pt>
                <c:pt idx="5799">
                  <c:v>11:12:39</c:v>
                </c:pt>
                <c:pt idx="5800">
                  <c:v>11:12:39</c:v>
                </c:pt>
                <c:pt idx="5801">
                  <c:v>11:12:45</c:v>
                </c:pt>
                <c:pt idx="5802">
                  <c:v>11:12:46</c:v>
                </c:pt>
                <c:pt idx="5803">
                  <c:v>11:12:46</c:v>
                </c:pt>
                <c:pt idx="5804">
                  <c:v>11:12:46</c:v>
                </c:pt>
                <c:pt idx="5805">
                  <c:v>11:12:47</c:v>
                </c:pt>
                <c:pt idx="5806">
                  <c:v>11:12:47</c:v>
                </c:pt>
                <c:pt idx="5807">
                  <c:v>11:12:48</c:v>
                </c:pt>
                <c:pt idx="5808">
                  <c:v>11:12:48</c:v>
                </c:pt>
                <c:pt idx="5809">
                  <c:v>11:12:48</c:v>
                </c:pt>
                <c:pt idx="5810">
                  <c:v>11:12:49</c:v>
                </c:pt>
                <c:pt idx="5811">
                  <c:v>11:12:49</c:v>
                </c:pt>
                <c:pt idx="5812">
                  <c:v>11:12:55</c:v>
                </c:pt>
                <c:pt idx="5813">
                  <c:v>11:12:56</c:v>
                </c:pt>
                <c:pt idx="5814">
                  <c:v>11:12:56</c:v>
                </c:pt>
                <c:pt idx="5815">
                  <c:v>11:12:56</c:v>
                </c:pt>
                <c:pt idx="5816">
                  <c:v>11:12:57</c:v>
                </c:pt>
                <c:pt idx="5817">
                  <c:v>11:12:57</c:v>
                </c:pt>
                <c:pt idx="5818">
                  <c:v>11:12:58</c:v>
                </c:pt>
                <c:pt idx="5819">
                  <c:v>11:12:58</c:v>
                </c:pt>
                <c:pt idx="5820">
                  <c:v>11:12:58</c:v>
                </c:pt>
                <c:pt idx="5821">
                  <c:v>11:12:59</c:v>
                </c:pt>
                <c:pt idx="5822">
                  <c:v>11:12:59</c:v>
                </c:pt>
                <c:pt idx="5823">
                  <c:v>11:13:05</c:v>
                </c:pt>
                <c:pt idx="5824">
                  <c:v>11:13:06</c:v>
                </c:pt>
                <c:pt idx="5825">
                  <c:v>11:13:06</c:v>
                </c:pt>
                <c:pt idx="5826">
                  <c:v>11:13:06</c:v>
                </c:pt>
                <c:pt idx="5827">
                  <c:v>11:13:07</c:v>
                </c:pt>
                <c:pt idx="5828">
                  <c:v>11:13:07</c:v>
                </c:pt>
                <c:pt idx="5829">
                  <c:v>11:13:08</c:v>
                </c:pt>
                <c:pt idx="5830">
                  <c:v>11:13:08</c:v>
                </c:pt>
                <c:pt idx="5831">
                  <c:v>11:13:08</c:v>
                </c:pt>
                <c:pt idx="5832">
                  <c:v>11:13:09</c:v>
                </c:pt>
                <c:pt idx="5833">
                  <c:v>11:13:09</c:v>
                </c:pt>
                <c:pt idx="5834">
                  <c:v>11:13:15</c:v>
                </c:pt>
                <c:pt idx="5835">
                  <c:v>11:13:16</c:v>
                </c:pt>
                <c:pt idx="5836">
                  <c:v>11:13:16</c:v>
                </c:pt>
                <c:pt idx="5837">
                  <c:v>11:13:16</c:v>
                </c:pt>
                <c:pt idx="5838">
                  <c:v>11:13:17</c:v>
                </c:pt>
                <c:pt idx="5839">
                  <c:v>11:13:17</c:v>
                </c:pt>
                <c:pt idx="5840">
                  <c:v>11:13:18</c:v>
                </c:pt>
                <c:pt idx="5841">
                  <c:v>11:13:18</c:v>
                </c:pt>
                <c:pt idx="5842">
                  <c:v>11:13:18</c:v>
                </c:pt>
                <c:pt idx="5843">
                  <c:v>11:13:19</c:v>
                </c:pt>
                <c:pt idx="5844">
                  <c:v>11:13:19</c:v>
                </c:pt>
                <c:pt idx="5845">
                  <c:v>11:13:25</c:v>
                </c:pt>
                <c:pt idx="5846">
                  <c:v>11:13:26</c:v>
                </c:pt>
                <c:pt idx="5847">
                  <c:v>11:13:26</c:v>
                </c:pt>
                <c:pt idx="5848">
                  <c:v>11:13:26</c:v>
                </c:pt>
                <c:pt idx="5849">
                  <c:v>11:13:27</c:v>
                </c:pt>
                <c:pt idx="5850">
                  <c:v>11:13:27</c:v>
                </c:pt>
                <c:pt idx="5851">
                  <c:v>11:13:28</c:v>
                </c:pt>
                <c:pt idx="5852">
                  <c:v>11:13:28</c:v>
                </c:pt>
                <c:pt idx="5853">
                  <c:v>11:13:28</c:v>
                </c:pt>
                <c:pt idx="5854">
                  <c:v>11:13:29</c:v>
                </c:pt>
                <c:pt idx="5855">
                  <c:v>11:13:29</c:v>
                </c:pt>
                <c:pt idx="5856">
                  <c:v>11:13:35</c:v>
                </c:pt>
                <c:pt idx="5857">
                  <c:v>11:13:36</c:v>
                </c:pt>
                <c:pt idx="5858">
                  <c:v>11:13:36</c:v>
                </c:pt>
                <c:pt idx="5859">
                  <c:v>11:13:36</c:v>
                </c:pt>
                <c:pt idx="5860">
                  <c:v>11:13:37</c:v>
                </c:pt>
                <c:pt idx="5861">
                  <c:v>11:13:37</c:v>
                </c:pt>
                <c:pt idx="5862">
                  <c:v>11:13:38</c:v>
                </c:pt>
                <c:pt idx="5863">
                  <c:v>11:13:38</c:v>
                </c:pt>
                <c:pt idx="5864">
                  <c:v>11:13:38</c:v>
                </c:pt>
                <c:pt idx="5865">
                  <c:v>11:13:39</c:v>
                </c:pt>
                <c:pt idx="5866">
                  <c:v>11:13:39</c:v>
                </c:pt>
                <c:pt idx="5867">
                  <c:v>11:13:45</c:v>
                </c:pt>
                <c:pt idx="5868">
                  <c:v>11:13:46</c:v>
                </c:pt>
                <c:pt idx="5869">
                  <c:v>11:13:46</c:v>
                </c:pt>
                <c:pt idx="5870">
                  <c:v>11:13:46</c:v>
                </c:pt>
                <c:pt idx="5871">
                  <c:v>11:13:47</c:v>
                </c:pt>
                <c:pt idx="5872">
                  <c:v>11:13:47</c:v>
                </c:pt>
                <c:pt idx="5873">
                  <c:v>11:13:48</c:v>
                </c:pt>
                <c:pt idx="5874">
                  <c:v>11:13:48</c:v>
                </c:pt>
                <c:pt idx="5875">
                  <c:v>11:13:48</c:v>
                </c:pt>
                <c:pt idx="5876">
                  <c:v>11:13:49</c:v>
                </c:pt>
                <c:pt idx="5877">
                  <c:v>11:13:49</c:v>
                </c:pt>
                <c:pt idx="5878">
                  <c:v>11:13:55</c:v>
                </c:pt>
                <c:pt idx="5879">
                  <c:v>11:13:56</c:v>
                </c:pt>
                <c:pt idx="5880">
                  <c:v>11:13:56</c:v>
                </c:pt>
                <c:pt idx="5881">
                  <c:v>11:13:56</c:v>
                </c:pt>
                <c:pt idx="5882">
                  <c:v>11:13:57</c:v>
                </c:pt>
                <c:pt idx="5883">
                  <c:v>11:13:57</c:v>
                </c:pt>
                <c:pt idx="5884">
                  <c:v>11:13:58</c:v>
                </c:pt>
                <c:pt idx="5885">
                  <c:v>11:13:58</c:v>
                </c:pt>
                <c:pt idx="5886">
                  <c:v>11:13:58</c:v>
                </c:pt>
                <c:pt idx="5887">
                  <c:v>11:13:59</c:v>
                </c:pt>
                <c:pt idx="5888">
                  <c:v>11:13:59</c:v>
                </c:pt>
                <c:pt idx="5889">
                  <c:v>11:14:05</c:v>
                </c:pt>
                <c:pt idx="5890">
                  <c:v>11:14:06</c:v>
                </c:pt>
                <c:pt idx="5891">
                  <c:v>11:14:06</c:v>
                </c:pt>
                <c:pt idx="5892">
                  <c:v>11:14:06</c:v>
                </c:pt>
                <c:pt idx="5893">
                  <c:v>11:14:07</c:v>
                </c:pt>
                <c:pt idx="5894">
                  <c:v>11:14:07</c:v>
                </c:pt>
                <c:pt idx="5895">
                  <c:v>11:14:08</c:v>
                </c:pt>
                <c:pt idx="5896">
                  <c:v>11:14:08</c:v>
                </c:pt>
                <c:pt idx="5897">
                  <c:v>11:14:08</c:v>
                </c:pt>
                <c:pt idx="5898">
                  <c:v>11:14:09</c:v>
                </c:pt>
                <c:pt idx="5899">
                  <c:v>11:14:09</c:v>
                </c:pt>
                <c:pt idx="5900">
                  <c:v>11:14:15</c:v>
                </c:pt>
                <c:pt idx="5901">
                  <c:v>11:14:16</c:v>
                </c:pt>
                <c:pt idx="5902">
                  <c:v>11:14:16</c:v>
                </c:pt>
                <c:pt idx="5903">
                  <c:v>11:14:16</c:v>
                </c:pt>
                <c:pt idx="5904">
                  <c:v>11:14:17</c:v>
                </c:pt>
                <c:pt idx="5905">
                  <c:v>11:14:17</c:v>
                </c:pt>
                <c:pt idx="5906">
                  <c:v>11:14:18</c:v>
                </c:pt>
                <c:pt idx="5907">
                  <c:v>11:14:18</c:v>
                </c:pt>
                <c:pt idx="5908">
                  <c:v>11:14:18</c:v>
                </c:pt>
                <c:pt idx="5909">
                  <c:v>11:14:19</c:v>
                </c:pt>
                <c:pt idx="5910">
                  <c:v>11:14:19</c:v>
                </c:pt>
                <c:pt idx="5911">
                  <c:v>11:14:25</c:v>
                </c:pt>
                <c:pt idx="5912">
                  <c:v>11:14:26</c:v>
                </c:pt>
                <c:pt idx="5913">
                  <c:v>11:14:26</c:v>
                </c:pt>
                <c:pt idx="5914">
                  <c:v>11:14:26</c:v>
                </c:pt>
                <c:pt idx="5915">
                  <c:v>11:14:27</c:v>
                </c:pt>
                <c:pt idx="5916">
                  <c:v>11:14:27</c:v>
                </c:pt>
                <c:pt idx="5917">
                  <c:v>11:14:28</c:v>
                </c:pt>
                <c:pt idx="5918">
                  <c:v>11:14:28</c:v>
                </c:pt>
                <c:pt idx="5919">
                  <c:v>11:14:28</c:v>
                </c:pt>
                <c:pt idx="5920">
                  <c:v>11:14:29</c:v>
                </c:pt>
                <c:pt idx="5921">
                  <c:v>11:14:29</c:v>
                </c:pt>
                <c:pt idx="5922">
                  <c:v>11:14:35</c:v>
                </c:pt>
                <c:pt idx="5923">
                  <c:v>11:14:36</c:v>
                </c:pt>
                <c:pt idx="5924">
                  <c:v>11:14:36</c:v>
                </c:pt>
                <c:pt idx="5925">
                  <c:v>11:14:36</c:v>
                </c:pt>
                <c:pt idx="5926">
                  <c:v>11:14:37</c:v>
                </c:pt>
                <c:pt idx="5927">
                  <c:v>11:14:37</c:v>
                </c:pt>
                <c:pt idx="5928">
                  <c:v>11:14:38</c:v>
                </c:pt>
                <c:pt idx="5929">
                  <c:v>11:14:38</c:v>
                </c:pt>
                <c:pt idx="5930">
                  <c:v>11:14:38</c:v>
                </c:pt>
                <c:pt idx="5931">
                  <c:v>11:14:39</c:v>
                </c:pt>
                <c:pt idx="5932">
                  <c:v>11:14:39</c:v>
                </c:pt>
                <c:pt idx="5933">
                  <c:v>11:14:45</c:v>
                </c:pt>
                <c:pt idx="5934">
                  <c:v>11:14:46</c:v>
                </c:pt>
                <c:pt idx="5935">
                  <c:v>11:14:46</c:v>
                </c:pt>
                <c:pt idx="5936">
                  <c:v>11:14:46</c:v>
                </c:pt>
                <c:pt idx="5937">
                  <c:v>11:14:47</c:v>
                </c:pt>
                <c:pt idx="5938">
                  <c:v>11:14:47</c:v>
                </c:pt>
                <c:pt idx="5939">
                  <c:v>11:14:48</c:v>
                </c:pt>
                <c:pt idx="5940">
                  <c:v>11:14:48</c:v>
                </c:pt>
                <c:pt idx="5941">
                  <c:v>11:14:48</c:v>
                </c:pt>
                <c:pt idx="5942">
                  <c:v>11:14:49</c:v>
                </c:pt>
                <c:pt idx="5943">
                  <c:v>11:14:49</c:v>
                </c:pt>
                <c:pt idx="5944">
                  <c:v>11:14:55</c:v>
                </c:pt>
                <c:pt idx="5945">
                  <c:v>11:14:56</c:v>
                </c:pt>
                <c:pt idx="5946">
                  <c:v>11:14:56</c:v>
                </c:pt>
                <c:pt idx="5947">
                  <c:v>11:14:56</c:v>
                </c:pt>
                <c:pt idx="5948">
                  <c:v>11:14:57</c:v>
                </c:pt>
                <c:pt idx="5949">
                  <c:v>11:14:57</c:v>
                </c:pt>
                <c:pt idx="5950">
                  <c:v>11:14:58</c:v>
                </c:pt>
                <c:pt idx="5951">
                  <c:v>11:14:58</c:v>
                </c:pt>
                <c:pt idx="5952">
                  <c:v>11:14:58</c:v>
                </c:pt>
                <c:pt idx="5953">
                  <c:v>11:14:59</c:v>
                </c:pt>
                <c:pt idx="5954">
                  <c:v>11:14:59</c:v>
                </c:pt>
                <c:pt idx="5955">
                  <c:v>11:15:05</c:v>
                </c:pt>
                <c:pt idx="5956">
                  <c:v>11:15:06</c:v>
                </c:pt>
                <c:pt idx="5957">
                  <c:v>11:15:06</c:v>
                </c:pt>
                <c:pt idx="5958">
                  <c:v>11:15:06</c:v>
                </c:pt>
                <c:pt idx="5959">
                  <c:v>11:15:07</c:v>
                </c:pt>
                <c:pt idx="5960">
                  <c:v>11:15:07</c:v>
                </c:pt>
                <c:pt idx="5961">
                  <c:v>11:15:08</c:v>
                </c:pt>
                <c:pt idx="5962">
                  <c:v>11:15:08</c:v>
                </c:pt>
                <c:pt idx="5963">
                  <c:v>11:15:08</c:v>
                </c:pt>
                <c:pt idx="5964">
                  <c:v>11:15:09</c:v>
                </c:pt>
                <c:pt idx="5965">
                  <c:v>11:15:09</c:v>
                </c:pt>
                <c:pt idx="5966">
                  <c:v>11:15:15</c:v>
                </c:pt>
                <c:pt idx="5967">
                  <c:v>11:15:16</c:v>
                </c:pt>
                <c:pt idx="5968">
                  <c:v>11:15:16</c:v>
                </c:pt>
                <c:pt idx="5969">
                  <c:v>11:15:16</c:v>
                </c:pt>
                <c:pt idx="5970">
                  <c:v>11:15:17</c:v>
                </c:pt>
                <c:pt idx="5971">
                  <c:v>11:15:17</c:v>
                </c:pt>
                <c:pt idx="5972">
                  <c:v>11:15:18</c:v>
                </c:pt>
                <c:pt idx="5973">
                  <c:v>11:15:18</c:v>
                </c:pt>
                <c:pt idx="5974">
                  <c:v>11:15:18</c:v>
                </c:pt>
                <c:pt idx="5975">
                  <c:v>11:15:19</c:v>
                </c:pt>
                <c:pt idx="5976">
                  <c:v>11:15:19</c:v>
                </c:pt>
                <c:pt idx="5977">
                  <c:v>11:15:25</c:v>
                </c:pt>
                <c:pt idx="5978">
                  <c:v>11:15:26</c:v>
                </c:pt>
                <c:pt idx="5979">
                  <c:v>11:15:26</c:v>
                </c:pt>
                <c:pt idx="5980">
                  <c:v>11:15:26</c:v>
                </c:pt>
                <c:pt idx="5981">
                  <c:v>11:15:27</c:v>
                </c:pt>
                <c:pt idx="5982">
                  <c:v>11:15:27</c:v>
                </c:pt>
                <c:pt idx="5983">
                  <c:v>11:15:28</c:v>
                </c:pt>
                <c:pt idx="5984">
                  <c:v>11:15:28</c:v>
                </c:pt>
                <c:pt idx="5985">
                  <c:v>11:15:28</c:v>
                </c:pt>
                <c:pt idx="5986">
                  <c:v>11:15:29</c:v>
                </c:pt>
                <c:pt idx="5987">
                  <c:v>11:15:29</c:v>
                </c:pt>
                <c:pt idx="5988">
                  <c:v>11:15:35</c:v>
                </c:pt>
                <c:pt idx="5989">
                  <c:v>11:15:36</c:v>
                </c:pt>
                <c:pt idx="5990">
                  <c:v>11:15:36</c:v>
                </c:pt>
                <c:pt idx="5991">
                  <c:v>11:15:36</c:v>
                </c:pt>
                <c:pt idx="5992">
                  <c:v>11:15:37</c:v>
                </c:pt>
                <c:pt idx="5993">
                  <c:v>11:15:37</c:v>
                </c:pt>
                <c:pt idx="5994">
                  <c:v>11:15:38</c:v>
                </c:pt>
                <c:pt idx="5995">
                  <c:v>11:15:38</c:v>
                </c:pt>
                <c:pt idx="5996">
                  <c:v>11:15:38</c:v>
                </c:pt>
                <c:pt idx="5997">
                  <c:v>11:15:39</c:v>
                </c:pt>
                <c:pt idx="5998">
                  <c:v>11:15:39</c:v>
                </c:pt>
                <c:pt idx="5999">
                  <c:v>11:15:45</c:v>
                </c:pt>
                <c:pt idx="6000">
                  <c:v>11:15:46</c:v>
                </c:pt>
                <c:pt idx="6001">
                  <c:v>11:15:46</c:v>
                </c:pt>
                <c:pt idx="6002">
                  <c:v>11:15:46</c:v>
                </c:pt>
                <c:pt idx="6003">
                  <c:v>11:15:47</c:v>
                </c:pt>
                <c:pt idx="6004">
                  <c:v>11:15:47</c:v>
                </c:pt>
                <c:pt idx="6005">
                  <c:v>11:15:48</c:v>
                </c:pt>
                <c:pt idx="6006">
                  <c:v>11:15:48</c:v>
                </c:pt>
                <c:pt idx="6007">
                  <c:v>11:15:48</c:v>
                </c:pt>
                <c:pt idx="6008">
                  <c:v>11:15:49</c:v>
                </c:pt>
                <c:pt idx="6009">
                  <c:v>11:15:49</c:v>
                </c:pt>
                <c:pt idx="6010">
                  <c:v>11:15:55</c:v>
                </c:pt>
                <c:pt idx="6011">
                  <c:v>11:15:56</c:v>
                </c:pt>
                <c:pt idx="6012">
                  <c:v>11:15:56</c:v>
                </c:pt>
                <c:pt idx="6013">
                  <c:v>11:15:56</c:v>
                </c:pt>
                <c:pt idx="6014">
                  <c:v>11:15:57</c:v>
                </c:pt>
                <c:pt idx="6015">
                  <c:v>11:15:57</c:v>
                </c:pt>
                <c:pt idx="6016">
                  <c:v>11:15:58</c:v>
                </c:pt>
                <c:pt idx="6017">
                  <c:v>11:15:58</c:v>
                </c:pt>
                <c:pt idx="6018">
                  <c:v>11:15:58</c:v>
                </c:pt>
                <c:pt idx="6019">
                  <c:v>11:15:59</c:v>
                </c:pt>
                <c:pt idx="6020">
                  <c:v>11:15:59</c:v>
                </c:pt>
                <c:pt idx="6021">
                  <c:v>11:16:05</c:v>
                </c:pt>
                <c:pt idx="6022">
                  <c:v>11:16:06</c:v>
                </c:pt>
                <c:pt idx="6023">
                  <c:v>11:16:06</c:v>
                </c:pt>
                <c:pt idx="6024">
                  <c:v>11:16:06</c:v>
                </c:pt>
                <c:pt idx="6025">
                  <c:v>11:16:07</c:v>
                </c:pt>
                <c:pt idx="6026">
                  <c:v>11:16:07</c:v>
                </c:pt>
                <c:pt idx="6027">
                  <c:v>11:16:08</c:v>
                </c:pt>
                <c:pt idx="6028">
                  <c:v>11:16:08</c:v>
                </c:pt>
                <c:pt idx="6029">
                  <c:v>11:16:08</c:v>
                </c:pt>
                <c:pt idx="6030">
                  <c:v>11:16:09</c:v>
                </c:pt>
                <c:pt idx="6031">
                  <c:v>11:16:09</c:v>
                </c:pt>
                <c:pt idx="6032">
                  <c:v>11:16:15</c:v>
                </c:pt>
                <c:pt idx="6033">
                  <c:v>11:16:16</c:v>
                </c:pt>
                <c:pt idx="6034">
                  <c:v>11:16:16</c:v>
                </c:pt>
                <c:pt idx="6035">
                  <c:v>11:16:16</c:v>
                </c:pt>
                <c:pt idx="6036">
                  <c:v>11:16:17</c:v>
                </c:pt>
                <c:pt idx="6037">
                  <c:v>11:16:17</c:v>
                </c:pt>
                <c:pt idx="6038">
                  <c:v>11:16:18</c:v>
                </c:pt>
                <c:pt idx="6039">
                  <c:v>11:16:18</c:v>
                </c:pt>
                <c:pt idx="6040">
                  <c:v>11:16:18</c:v>
                </c:pt>
                <c:pt idx="6041">
                  <c:v>11:16:19</c:v>
                </c:pt>
                <c:pt idx="6042">
                  <c:v>11:16:19</c:v>
                </c:pt>
                <c:pt idx="6043">
                  <c:v>11:16:25</c:v>
                </c:pt>
                <c:pt idx="6044">
                  <c:v>11:16:26</c:v>
                </c:pt>
                <c:pt idx="6045">
                  <c:v>11:16:26</c:v>
                </c:pt>
                <c:pt idx="6046">
                  <c:v>11:16:26</c:v>
                </c:pt>
                <c:pt idx="6047">
                  <c:v>11:16:27</c:v>
                </c:pt>
                <c:pt idx="6048">
                  <c:v>11:16:27</c:v>
                </c:pt>
                <c:pt idx="6049">
                  <c:v>11:16:28</c:v>
                </c:pt>
                <c:pt idx="6050">
                  <c:v>11:16:28</c:v>
                </c:pt>
                <c:pt idx="6051">
                  <c:v>11:16:28</c:v>
                </c:pt>
                <c:pt idx="6052">
                  <c:v>11:16:29</c:v>
                </c:pt>
                <c:pt idx="6053">
                  <c:v>11:16:29</c:v>
                </c:pt>
                <c:pt idx="6054">
                  <c:v>11:16:35</c:v>
                </c:pt>
                <c:pt idx="6055">
                  <c:v>11:16:36</c:v>
                </c:pt>
                <c:pt idx="6056">
                  <c:v>11:16:36</c:v>
                </c:pt>
                <c:pt idx="6057">
                  <c:v>11:16:36</c:v>
                </c:pt>
                <c:pt idx="6058">
                  <c:v>11:16:37</c:v>
                </c:pt>
                <c:pt idx="6059">
                  <c:v>11:16:37</c:v>
                </c:pt>
                <c:pt idx="6060">
                  <c:v>11:16:38</c:v>
                </c:pt>
                <c:pt idx="6061">
                  <c:v>11:16:38</c:v>
                </c:pt>
                <c:pt idx="6062">
                  <c:v>11:16:38</c:v>
                </c:pt>
                <c:pt idx="6063">
                  <c:v>11:16:39</c:v>
                </c:pt>
                <c:pt idx="6064">
                  <c:v>11:16:39</c:v>
                </c:pt>
                <c:pt idx="6065">
                  <c:v>11:16:45</c:v>
                </c:pt>
                <c:pt idx="6066">
                  <c:v>11:16:46</c:v>
                </c:pt>
                <c:pt idx="6067">
                  <c:v>11:16:46</c:v>
                </c:pt>
                <c:pt idx="6068">
                  <c:v>11:16:46</c:v>
                </c:pt>
                <c:pt idx="6069">
                  <c:v>11:16:47</c:v>
                </c:pt>
                <c:pt idx="6070">
                  <c:v>11:16:47</c:v>
                </c:pt>
                <c:pt idx="6071">
                  <c:v>11:16:48</c:v>
                </c:pt>
                <c:pt idx="6072">
                  <c:v>11:16:48</c:v>
                </c:pt>
                <c:pt idx="6073">
                  <c:v>11:16:48</c:v>
                </c:pt>
                <c:pt idx="6074">
                  <c:v>11:16:49</c:v>
                </c:pt>
                <c:pt idx="6075">
                  <c:v>11:16:49</c:v>
                </c:pt>
                <c:pt idx="6076">
                  <c:v>11:16:55</c:v>
                </c:pt>
                <c:pt idx="6077">
                  <c:v>11:16:56</c:v>
                </c:pt>
                <c:pt idx="6078">
                  <c:v>11:16:56</c:v>
                </c:pt>
                <c:pt idx="6079">
                  <c:v>11:16:56</c:v>
                </c:pt>
                <c:pt idx="6080">
                  <c:v>11:16:57</c:v>
                </c:pt>
                <c:pt idx="6081">
                  <c:v>11:16:57</c:v>
                </c:pt>
                <c:pt idx="6082">
                  <c:v>11:16:58</c:v>
                </c:pt>
                <c:pt idx="6083">
                  <c:v>11:16:58</c:v>
                </c:pt>
                <c:pt idx="6084">
                  <c:v>11:16:58</c:v>
                </c:pt>
                <c:pt idx="6085">
                  <c:v>11:16:59</c:v>
                </c:pt>
                <c:pt idx="6086">
                  <c:v>11:16:59</c:v>
                </c:pt>
                <c:pt idx="6087">
                  <c:v>11:17:05</c:v>
                </c:pt>
                <c:pt idx="6088">
                  <c:v>11:17:06</c:v>
                </c:pt>
                <c:pt idx="6089">
                  <c:v>11:17:06</c:v>
                </c:pt>
                <c:pt idx="6090">
                  <c:v>11:17:06</c:v>
                </c:pt>
                <c:pt idx="6091">
                  <c:v>11:17:07</c:v>
                </c:pt>
                <c:pt idx="6092">
                  <c:v>11:17:07</c:v>
                </c:pt>
                <c:pt idx="6093">
                  <c:v>11:17:08</c:v>
                </c:pt>
                <c:pt idx="6094">
                  <c:v>11:17:08</c:v>
                </c:pt>
                <c:pt idx="6095">
                  <c:v>11:17:08</c:v>
                </c:pt>
                <c:pt idx="6096">
                  <c:v>11:17:09</c:v>
                </c:pt>
                <c:pt idx="6097">
                  <c:v>11:17:09</c:v>
                </c:pt>
                <c:pt idx="6098">
                  <c:v>11:17:15</c:v>
                </c:pt>
                <c:pt idx="6099">
                  <c:v>11:17:16</c:v>
                </c:pt>
                <c:pt idx="6100">
                  <c:v>11:17:16</c:v>
                </c:pt>
                <c:pt idx="6101">
                  <c:v>11:17:16</c:v>
                </c:pt>
                <c:pt idx="6102">
                  <c:v>11:17:17</c:v>
                </c:pt>
                <c:pt idx="6103">
                  <c:v>11:17:17</c:v>
                </c:pt>
                <c:pt idx="6104">
                  <c:v>11:17:18</c:v>
                </c:pt>
                <c:pt idx="6105">
                  <c:v>11:17:18</c:v>
                </c:pt>
                <c:pt idx="6106">
                  <c:v>11:17:18</c:v>
                </c:pt>
                <c:pt idx="6107">
                  <c:v>11:17:19</c:v>
                </c:pt>
                <c:pt idx="6108">
                  <c:v>11:17:19</c:v>
                </c:pt>
                <c:pt idx="6109">
                  <c:v>11:17:25</c:v>
                </c:pt>
                <c:pt idx="6110">
                  <c:v>11:17:26</c:v>
                </c:pt>
                <c:pt idx="6111">
                  <c:v>11:17:26</c:v>
                </c:pt>
                <c:pt idx="6112">
                  <c:v>11:17:26</c:v>
                </c:pt>
                <c:pt idx="6113">
                  <c:v>11:17:27</c:v>
                </c:pt>
                <c:pt idx="6114">
                  <c:v>11:17:27</c:v>
                </c:pt>
                <c:pt idx="6115">
                  <c:v>11:17:28</c:v>
                </c:pt>
                <c:pt idx="6116">
                  <c:v>11:17:28</c:v>
                </c:pt>
                <c:pt idx="6117">
                  <c:v>11:17:28</c:v>
                </c:pt>
                <c:pt idx="6118">
                  <c:v>11:17:29</c:v>
                </c:pt>
                <c:pt idx="6119">
                  <c:v>11:17:29</c:v>
                </c:pt>
                <c:pt idx="6120">
                  <c:v>11:17:35</c:v>
                </c:pt>
                <c:pt idx="6121">
                  <c:v>11:17:36</c:v>
                </c:pt>
                <c:pt idx="6122">
                  <c:v>11:17:36</c:v>
                </c:pt>
                <c:pt idx="6123">
                  <c:v>11:17:36</c:v>
                </c:pt>
                <c:pt idx="6124">
                  <c:v>11:17:37</c:v>
                </c:pt>
                <c:pt idx="6125">
                  <c:v>11:17:37</c:v>
                </c:pt>
                <c:pt idx="6126">
                  <c:v>11:17:38</c:v>
                </c:pt>
                <c:pt idx="6127">
                  <c:v>11:17:38</c:v>
                </c:pt>
                <c:pt idx="6128">
                  <c:v>11:17:38</c:v>
                </c:pt>
                <c:pt idx="6129">
                  <c:v>11:17:39</c:v>
                </c:pt>
                <c:pt idx="6130">
                  <c:v>11:17:39</c:v>
                </c:pt>
                <c:pt idx="6131">
                  <c:v>11:17:45</c:v>
                </c:pt>
                <c:pt idx="6132">
                  <c:v>11:17:46</c:v>
                </c:pt>
                <c:pt idx="6133">
                  <c:v>11:17:46</c:v>
                </c:pt>
                <c:pt idx="6134">
                  <c:v>11:17:46</c:v>
                </c:pt>
                <c:pt idx="6135">
                  <c:v>11:17:47</c:v>
                </c:pt>
                <c:pt idx="6136">
                  <c:v>11:17:47</c:v>
                </c:pt>
                <c:pt idx="6137">
                  <c:v>11:17:48</c:v>
                </c:pt>
                <c:pt idx="6138">
                  <c:v>11:17:48</c:v>
                </c:pt>
                <c:pt idx="6139">
                  <c:v>11:17:48</c:v>
                </c:pt>
                <c:pt idx="6140">
                  <c:v>11:17:49</c:v>
                </c:pt>
                <c:pt idx="6141">
                  <c:v>11:17:49</c:v>
                </c:pt>
                <c:pt idx="6142">
                  <c:v>11:17:55</c:v>
                </c:pt>
                <c:pt idx="6143">
                  <c:v>11:17:56</c:v>
                </c:pt>
                <c:pt idx="6144">
                  <c:v>11:17:56</c:v>
                </c:pt>
                <c:pt idx="6145">
                  <c:v>11:17:56</c:v>
                </c:pt>
                <c:pt idx="6146">
                  <c:v>11:17:57</c:v>
                </c:pt>
                <c:pt idx="6147">
                  <c:v>11:17:57</c:v>
                </c:pt>
                <c:pt idx="6148">
                  <c:v>11:17:58</c:v>
                </c:pt>
                <c:pt idx="6149">
                  <c:v>11:17:58</c:v>
                </c:pt>
                <c:pt idx="6150">
                  <c:v>11:17:58</c:v>
                </c:pt>
                <c:pt idx="6151">
                  <c:v>11:17:59</c:v>
                </c:pt>
                <c:pt idx="6152">
                  <c:v>11:17:59</c:v>
                </c:pt>
                <c:pt idx="6153">
                  <c:v>11:18:05</c:v>
                </c:pt>
                <c:pt idx="6154">
                  <c:v>11:18:06</c:v>
                </c:pt>
                <c:pt idx="6155">
                  <c:v>11:18:06</c:v>
                </c:pt>
                <c:pt idx="6156">
                  <c:v>11:18:06</c:v>
                </c:pt>
                <c:pt idx="6157">
                  <c:v>11:18:07</c:v>
                </c:pt>
                <c:pt idx="6158">
                  <c:v>11:18:07</c:v>
                </c:pt>
                <c:pt idx="6159">
                  <c:v>11:18:08</c:v>
                </c:pt>
                <c:pt idx="6160">
                  <c:v>11:18:08</c:v>
                </c:pt>
                <c:pt idx="6161">
                  <c:v>11:18:08</c:v>
                </c:pt>
                <c:pt idx="6162">
                  <c:v>11:18:09</c:v>
                </c:pt>
                <c:pt idx="6163">
                  <c:v>11:18:09</c:v>
                </c:pt>
                <c:pt idx="6164">
                  <c:v>11:18:15</c:v>
                </c:pt>
                <c:pt idx="6165">
                  <c:v>11:18:16</c:v>
                </c:pt>
                <c:pt idx="6166">
                  <c:v>11:18:16</c:v>
                </c:pt>
                <c:pt idx="6167">
                  <c:v>11:18:16</c:v>
                </c:pt>
                <c:pt idx="6168">
                  <c:v>11:18:17</c:v>
                </c:pt>
                <c:pt idx="6169">
                  <c:v>11:18:17</c:v>
                </c:pt>
                <c:pt idx="6170">
                  <c:v>11:18:18</c:v>
                </c:pt>
                <c:pt idx="6171">
                  <c:v>11:18:18</c:v>
                </c:pt>
                <c:pt idx="6172">
                  <c:v>11:18:18</c:v>
                </c:pt>
                <c:pt idx="6173">
                  <c:v>11:18:19</c:v>
                </c:pt>
                <c:pt idx="6174">
                  <c:v>11:18:19</c:v>
                </c:pt>
                <c:pt idx="6175">
                  <c:v>11:18:25</c:v>
                </c:pt>
                <c:pt idx="6176">
                  <c:v>11:18:26</c:v>
                </c:pt>
                <c:pt idx="6177">
                  <c:v>11:18:26</c:v>
                </c:pt>
                <c:pt idx="6178">
                  <c:v>11:18:26</c:v>
                </c:pt>
                <c:pt idx="6179">
                  <c:v>11:18:27</c:v>
                </c:pt>
                <c:pt idx="6180">
                  <c:v>11:18:27</c:v>
                </c:pt>
                <c:pt idx="6181">
                  <c:v>11:18:28</c:v>
                </c:pt>
                <c:pt idx="6182">
                  <c:v>11:18:28</c:v>
                </c:pt>
                <c:pt idx="6183">
                  <c:v>11:18:28</c:v>
                </c:pt>
                <c:pt idx="6184">
                  <c:v>11:18:29</c:v>
                </c:pt>
                <c:pt idx="6185">
                  <c:v>11:18:29</c:v>
                </c:pt>
                <c:pt idx="6186">
                  <c:v>11:18:35</c:v>
                </c:pt>
                <c:pt idx="6187">
                  <c:v>11:18:36</c:v>
                </c:pt>
                <c:pt idx="6188">
                  <c:v>11:18:36</c:v>
                </c:pt>
                <c:pt idx="6189">
                  <c:v>11:18:36</c:v>
                </c:pt>
                <c:pt idx="6190">
                  <c:v>11:18:37</c:v>
                </c:pt>
                <c:pt idx="6191">
                  <c:v>11:18:37</c:v>
                </c:pt>
                <c:pt idx="6192">
                  <c:v>11:18:38</c:v>
                </c:pt>
                <c:pt idx="6193">
                  <c:v>11:18:38</c:v>
                </c:pt>
                <c:pt idx="6194">
                  <c:v>11:18:38</c:v>
                </c:pt>
                <c:pt idx="6195">
                  <c:v>11:18:39</c:v>
                </c:pt>
                <c:pt idx="6196">
                  <c:v>11:18:39</c:v>
                </c:pt>
                <c:pt idx="6197">
                  <c:v>11:18:45</c:v>
                </c:pt>
                <c:pt idx="6198">
                  <c:v>11:18:46</c:v>
                </c:pt>
                <c:pt idx="6199">
                  <c:v>11:18:46</c:v>
                </c:pt>
                <c:pt idx="6200">
                  <c:v>11:18:46</c:v>
                </c:pt>
                <c:pt idx="6201">
                  <c:v>11:18:47</c:v>
                </c:pt>
                <c:pt idx="6202">
                  <c:v>11:18:47</c:v>
                </c:pt>
                <c:pt idx="6203">
                  <c:v>11:18:48</c:v>
                </c:pt>
                <c:pt idx="6204">
                  <c:v>11:18:48</c:v>
                </c:pt>
                <c:pt idx="6205">
                  <c:v>11:18:48</c:v>
                </c:pt>
                <c:pt idx="6206">
                  <c:v>11:18:49</c:v>
                </c:pt>
                <c:pt idx="6207">
                  <c:v>11:18:49</c:v>
                </c:pt>
                <c:pt idx="6208">
                  <c:v>11:18:55</c:v>
                </c:pt>
                <c:pt idx="6209">
                  <c:v>11:18:56</c:v>
                </c:pt>
                <c:pt idx="6210">
                  <c:v>11:18:56</c:v>
                </c:pt>
                <c:pt idx="6211">
                  <c:v>11:18:56</c:v>
                </c:pt>
                <c:pt idx="6212">
                  <c:v>11:18:57</c:v>
                </c:pt>
                <c:pt idx="6213">
                  <c:v>11:18:57</c:v>
                </c:pt>
                <c:pt idx="6214">
                  <c:v>11:18:58</c:v>
                </c:pt>
                <c:pt idx="6215">
                  <c:v>11:18:58</c:v>
                </c:pt>
                <c:pt idx="6216">
                  <c:v>11:18:58</c:v>
                </c:pt>
                <c:pt idx="6217">
                  <c:v>11:18:59</c:v>
                </c:pt>
                <c:pt idx="6218">
                  <c:v>11:18:59</c:v>
                </c:pt>
                <c:pt idx="6219">
                  <c:v>11:19:05</c:v>
                </c:pt>
                <c:pt idx="6220">
                  <c:v>11:19:06</c:v>
                </c:pt>
                <c:pt idx="6221">
                  <c:v>11:19:06</c:v>
                </c:pt>
                <c:pt idx="6222">
                  <c:v>11:19:06</c:v>
                </c:pt>
                <c:pt idx="6223">
                  <c:v>11:19:07</c:v>
                </c:pt>
                <c:pt idx="6224">
                  <c:v>11:19:07</c:v>
                </c:pt>
                <c:pt idx="6225">
                  <c:v>11:19:08</c:v>
                </c:pt>
                <c:pt idx="6226">
                  <c:v>11:19:08</c:v>
                </c:pt>
                <c:pt idx="6227">
                  <c:v>11:19:08</c:v>
                </c:pt>
                <c:pt idx="6228">
                  <c:v>11:19:09</c:v>
                </c:pt>
                <c:pt idx="6229">
                  <c:v>11:19:09</c:v>
                </c:pt>
                <c:pt idx="6230">
                  <c:v>11:19:15</c:v>
                </c:pt>
                <c:pt idx="6231">
                  <c:v>11:19:16</c:v>
                </c:pt>
                <c:pt idx="6232">
                  <c:v>11:19:16</c:v>
                </c:pt>
                <c:pt idx="6233">
                  <c:v>11:19:16</c:v>
                </c:pt>
                <c:pt idx="6234">
                  <c:v>11:19:17</c:v>
                </c:pt>
                <c:pt idx="6235">
                  <c:v>11:19:17</c:v>
                </c:pt>
                <c:pt idx="6236">
                  <c:v>11:19:18</c:v>
                </c:pt>
                <c:pt idx="6237">
                  <c:v>11:19:18</c:v>
                </c:pt>
                <c:pt idx="6238">
                  <c:v>11:19:18</c:v>
                </c:pt>
                <c:pt idx="6239">
                  <c:v>11:19:19</c:v>
                </c:pt>
                <c:pt idx="6240">
                  <c:v>11:19:19</c:v>
                </c:pt>
                <c:pt idx="6241">
                  <c:v>11:19:25</c:v>
                </c:pt>
                <c:pt idx="6242">
                  <c:v>11:19:26</c:v>
                </c:pt>
                <c:pt idx="6243">
                  <c:v>11:19:26</c:v>
                </c:pt>
                <c:pt idx="6244">
                  <c:v>11:19:26</c:v>
                </c:pt>
                <c:pt idx="6245">
                  <c:v>11:19:27</c:v>
                </c:pt>
                <c:pt idx="6246">
                  <c:v>11:19:27</c:v>
                </c:pt>
                <c:pt idx="6247">
                  <c:v>11:19:28</c:v>
                </c:pt>
                <c:pt idx="6248">
                  <c:v>11:19:28</c:v>
                </c:pt>
                <c:pt idx="6249">
                  <c:v>11:19:28</c:v>
                </c:pt>
                <c:pt idx="6250">
                  <c:v>11:19:29</c:v>
                </c:pt>
                <c:pt idx="6251">
                  <c:v>11:19:29</c:v>
                </c:pt>
                <c:pt idx="6252">
                  <c:v>11:19:35</c:v>
                </c:pt>
                <c:pt idx="6253">
                  <c:v>11:19:36</c:v>
                </c:pt>
                <c:pt idx="6254">
                  <c:v>11:19:36</c:v>
                </c:pt>
                <c:pt idx="6255">
                  <c:v>11:19:36</c:v>
                </c:pt>
                <c:pt idx="6256">
                  <c:v>11:19:37</c:v>
                </c:pt>
                <c:pt idx="6257">
                  <c:v>11:19:37</c:v>
                </c:pt>
                <c:pt idx="6258">
                  <c:v>11:19:38</c:v>
                </c:pt>
                <c:pt idx="6259">
                  <c:v>11:19:38</c:v>
                </c:pt>
                <c:pt idx="6260">
                  <c:v>11:19:38</c:v>
                </c:pt>
                <c:pt idx="6261">
                  <c:v>11:19:39</c:v>
                </c:pt>
                <c:pt idx="6262">
                  <c:v>11:19:39</c:v>
                </c:pt>
                <c:pt idx="6263">
                  <c:v>11:19:45</c:v>
                </c:pt>
                <c:pt idx="6264">
                  <c:v>11:19:46</c:v>
                </c:pt>
                <c:pt idx="6265">
                  <c:v>11:19:46</c:v>
                </c:pt>
                <c:pt idx="6266">
                  <c:v>11:19:46</c:v>
                </c:pt>
                <c:pt idx="6267">
                  <c:v>11:19:47</c:v>
                </c:pt>
                <c:pt idx="6268">
                  <c:v>11:19:47</c:v>
                </c:pt>
                <c:pt idx="6269">
                  <c:v>11:19:48</c:v>
                </c:pt>
                <c:pt idx="6270">
                  <c:v>11:19:48</c:v>
                </c:pt>
                <c:pt idx="6271">
                  <c:v>11:19:48</c:v>
                </c:pt>
                <c:pt idx="6272">
                  <c:v>11:19:49</c:v>
                </c:pt>
                <c:pt idx="6273">
                  <c:v>11:19:49</c:v>
                </c:pt>
                <c:pt idx="6274">
                  <c:v>11:19:55</c:v>
                </c:pt>
                <c:pt idx="6275">
                  <c:v>11:19:56</c:v>
                </c:pt>
                <c:pt idx="6276">
                  <c:v>11:19:56</c:v>
                </c:pt>
                <c:pt idx="6277">
                  <c:v>11:19:56</c:v>
                </c:pt>
                <c:pt idx="6278">
                  <c:v>11:19:57</c:v>
                </c:pt>
                <c:pt idx="6279">
                  <c:v>11:19:57</c:v>
                </c:pt>
                <c:pt idx="6280">
                  <c:v>11:19:58</c:v>
                </c:pt>
                <c:pt idx="6281">
                  <c:v>11:19:58</c:v>
                </c:pt>
                <c:pt idx="6282">
                  <c:v>11:19:58</c:v>
                </c:pt>
                <c:pt idx="6283">
                  <c:v>11:19:59</c:v>
                </c:pt>
                <c:pt idx="6284">
                  <c:v>11:19:59</c:v>
                </c:pt>
                <c:pt idx="6285">
                  <c:v>11:20:05</c:v>
                </c:pt>
                <c:pt idx="6286">
                  <c:v>11:20:06</c:v>
                </c:pt>
                <c:pt idx="6287">
                  <c:v>11:20:06</c:v>
                </c:pt>
                <c:pt idx="6288">
                  <c:v>11:20:06</c:v>
                </c:pt>
                <c:pt idx="6289">
                  <c:v>11:20:07</c:v>
                </c:pt>
                <c:pt idx="6290">
                  <c:v>11:20:07</c:v>
                </c:pt>
                <c:pt idx="6291">
                  <c:v>11:20:08</c:v>
                </c:pt>
                <c:pt idx="6292">
                  <c:v>11:20:08</c:v>
                </c:pt>
                <c:pt idx="6293">
                  <c:v>11:20:08</c:v>
                </c:pt>
                <c:pt idx="6294">
                  <c:v>11:20:09</c:v>
                </c:pt>
                <c:pt idx="6295">
                  <c:v>11:20:09</c:v>
                </c:pt>
                <c:pt idx="6296">
                  <c:v>11:20:15</c:v>
                </c:pt>
                <c:pt idx="6297">
                  <c:v>11:20:16</c:v>
                </c:pt>
                <c:pt idx="6298">
                  <c:v>11:20:16</c:v>
                </c:pt>
                <c:pt idx="6299">
                  <c:v>11:20:16</c:v>
                </c:pt>
                <c:pt idx="6300">
                  <c:v>11:20:17</c:v>
                </c:pt>
                <c:pt idx="6301">
                  <c:v>11:20:17</c:v>
                </c:pt>
                <c:pt idx="6302">
                  <c:v>11:20:18</c:v>
                </c:pt>
                <c:pt idx="6303">
                  <c:v>11:20:18</c:v>
                </c:pt>
                <c:pt idx="6304">
                  <c:v>11:20:18</c:v>
                </c:pt>
                <c:pt idx="6305">
                  <c:v>11:20:19</c:v>
                </c:pt>
                <c:pt idx="6306">
                  <c:v>11:20:19</c:v>
                </c:pt>
                <c:pt idx="6307">
                  <c:v>11:20:25</c:v>
                </c:pt>
                <c:pt idx="6308">
                  <c:v>11:20:25</c:v>
                </c:pt>
                <c:pt idx="6309">
                  <c:v>11:20:26</c:v>
                </c:pt>
                <c:pt idx="6310">
                  <c:v>11:20:26</c:v>
                </c:pt>
                <c:pt idx="6311">
                  <c:v>11:20:26</c:v>
                </c:pt>
                <c:pt idx="6312">
                  <c:v>11:20:27</c:v>
                </c:pt>
                <c:pt idx="6313">
                  <c:v>11:20:27</c:v>
                </c:pt>
                <c:pt idx="6314">
                  <c:v>11:20:28</c:v>
                </c:pt>
                <c:pt idx="6315">
                  <c:v>11:20:28</c:v>
                </c:pt>
                <c:pt idx="6316">
                  <c:v>11:20:28</c:v>
                </c:pt>
                <c:pt idx="6317">
                  <c:v>11:20:29</c:v>
                </c:pt>
                <c:pt idx="6318">
                  <c:v>11:20:35</c:v>
                </c:pt>
                <c:pt idx="6319">
                  <c:v>11:20:36</c:v>
                </c:pt>
                <c:pt idx="6320">
                  <c:v>11:20:36</c:v>
                </c:pt>
                <c:pt idx="6321">
                  <c:v>11:20:36</c:v>
                </c:pt>
                <c:pt idx="6322">
                  <c:v>11:20:37</c:v>
                </c:pt>
                <c:pt idx="6323">
                  <c:v>11:20:37</c:v>
                </c:pt>
                <c:pt idx="6324">
                  <c:v>11:20:38</c:v>
                </c:pt>
                <c:pt idx="6325">
                  <c:v>11:20:38</c:v>
                </c:pt>
                <c:pt idx="6326">
                  <c:v>11:20:38</c:v>
                </c:pt>
                <c:pt idx="6327">
                  <c:v>11:20:39</c:v>
                </c:pt>
                <c:pt idx="6328">
                  <c:v>11:20:39</c:v>
                </c:pt>
                <c:pt idx="6329">
                  <c:v>11:20:45</c:v>
                </c:pt>
                <c:pt idx="6330">
                  <c:v>11:20:46</c:v>
                </c:pt>
                <c:pt idx="6331">
                  <c:v>11:20:46</c:v>
                </c:pt>
                <c:pt idx="6332">
                  <c:v>11:20:46</c:v>
                </c:pt>
                <c:pt idx="6333">
                  <c:v>11:20:47</c:v>
                </c:pt>
                <c:pt idx="6334">
                  <c:v>11:20:47</c:v>
                </c:pt>
                <c:pt idx="6335">
                  <c:v>11:20:48</c:v>
                </c:pt>
                <c:pt idx="6336">
                  <c:v>11:20:48</c:v>
                </c:pt>
                <c:pt idx="6337">
                  <c:v>11:20:48</c:v>
                </c:pt>
                <c:pt idx="6338">
                  <c:v>11:20:49</c:v>
                </c:pt>
                <c:pt idx="6339">
                  <c:v>11:20:49</c:v>
                </c:pt>
                <c:pt idx="6340">
                  <c:v>11:20:55</c:v>
                </c:pt>
                <c:pt idx="6341">
                  <c:v>11:20:56</c:v>
                </c:pt>
                <c:pt idx="6342">
                  <c:v>11:20:56</c:v>
                </c:pt>
                <c:pt idx="6343">
                  <c:v>11:20:56</c:v>
                </c:pt>
                <c:pt idx="6344">
                  <c:v>11:20:57</c:v>
                </c:pt>
                <c:pt idx="6345">
                  <c:v>11:20:57</c:v>
                </c:pt>
                <c:pt idx="6346">
                  <c:v>11:20:58</c:v>
                </c:pt>
                <c:pt idx="6347">
                  <c:v>11:20:58</c:v>
                </c:pt>
                <c:pt idx="6348">
                  <c:v>11:20:58</c:v>
                </c:pt>
                <c:pt idx="6349">
                  <c:v>11:20:59</c:v>
                </c:pt>
                <c:pt idx="6350">
                  <c:v>11:20:59</c:v>
                </c:pt>
                <c:pt idx="6351">
                  <c:v>11:21:05</c:v>
                </c:pt>
                <c:pt idx="6352">
                  <c:v>11:21:06</c:v>
                </c:pt>
                <c:pt idx="6353">
                  <c:v>11:21:06</c:v>
                </c:pt>
                <c:pt idx="6354">
                  <c:v>11:21:06</c:v>
                </c:pt>
                <c:pt idx="6355">
                  <c:v>11:21:07</c:v>
                </c:pt>
                <c:pt idx="6356">
                  <c:v>11:21:07</c:v>
                </c:pt>
                <c:pt idx="6357">
                  <c:v>11:21:08</c:v>
                </c:pt>
                <c:pt idx="6358">
                  <c:v>11:21:08</c:v>
                </c:pt>
                <c:pt idx="6359">
                  <c:v>11:21:08</c:v>
                </c:pt>
                <c:pt idx="6360">
                  <c:v>11:21:09</c:v>
                </c:pt>
                <c:pt idx="6361">
                  <c:v>11:21:09</c:v>
                </c:pt>
                <c:pt idx="6362">
                  <c:v>11:21:15</c:v>
                </c:pt>
                <c:pt idx="6363">
                  <c:v>11:21:16</c:v>
                </c:pt>
                <c:pt idx="6364">
                  <c:v>11:21:16</c:v>
                </c:pt>
                <c:pt idx="6365">
                  <c:v>11:21:16</c:v>
                </c:pt>
                <c:pt idx="6366">
                  <c:v>11:21:17</c:v>
                </c:pt>
                <c:pt idx="6367">
                  <c:v>11:21:17</c:v>
                </c:pt>
                <c:pt idx="6368">
                  <c:v>11:21:18</c:v>
                </c:pt>
                <c:pt idx="6369">
                  <c:v>11:21:18</c:v>
                </c:pt>
                <c:pt idx="6370">
                  <c:v>11:21:18</c:v>
                </c:pt>
                <c:pt idx="6371">
                  <c:v>11:21:19</c:v>
                </c:pt>
                <c:pt idx="6372">
                  <c:v>11:21:19</c:v>
                </c:pt>
                <c:pt idx="6373">
                  <c:v>11:21:25</c:v>
                </c:pt>
                <c:pt idx="6374">
                  <c:v>11:21:26</c:v>
                </c:pt>
                <c:pt idx="6375">
                  <c:v>11:21:26</c:v>
                </c:pt>
                <c:pt idx="6376">
                  <c:v>11:21:26</c:v>
                </c:pt>
                <c:pt idx="6377">
                  <c:v>11:21:27</c:v>
                </c:pt>
                <c:pt idx="6378">
                  <c:v>11:21:27</c:v>
                </c:pt>
                <c:pt idx="6379">
                  <c:v>11:21:28</c:v>
                </c:pt>
                <c:pt idx="6380">
                  <c:v>11:21:28</c:v>
                </c:pt>
                <c:pt idx="6381">
                  <c:v>11:21:28</c:v>
                </c:pt>
                <c:pt idx="6382">
                  <c:v>11:21:29</c:v>
                </c:pt>
                <c:pt idx="6383">
                  <c:v>11:21:29</c:v>
                </c:pt>
                <c:pt idx="6384">
                  <c:v>11:21:35</c:v>
                </c:pt>
                <c:pt idx="6385">
                  <c:v>11:21:36</c:v>
                </c:pt>
                <c:pt idx="6386">
                  <c:v>11:21:36</c:v>
                </c:pt>
                <c:pt idx="6387">
                  <c:v>11:21:36</c:v>
                </c:pt>
                <c:pt idx="6388">
                  <c:v>11:21:37</c:v>
                </c:pt>
                <c:pt idx="6389">
                  <c:v>11:21:37</c:v>
                </c:pt>
                <c:pt idx="6390">
                  <c:v>11:21:38</c:v>
                </c:pt>
                <c:pt idx="6391">
                  <c:v>11:21:38</c:v>
                </c:pt>
                <c:pt idx="6392">
                  <c:v>11:21:38</c:v>
                </c:pt>
                <c:pt idx="6393">
                  <c:v>11:21:39</c:v>
                </c:pt>
                <c:pt idx="6394">
                  <c:v>11:21:39</c:v>
                </c:pt>
                <c:pt idx="6395">
                  <c:v>11:21:45</c:v>
                </c:pt>
                <c:pt idx="6396">
                  <c:v>11:21:46</c:v>
                </c:pt>
                <c:pt idx="6397">
                  <c:v>11:21:46</c:v>
                </c:pt>
                <c:pt idx="6398">
                  <c:v>11:21:46</c:v>
                </c:pt>
                <c:pt idx="6399">
                  <c:v>11:21:47</c:v>
                </c:pt>
                <c:pt idx="6400">
                  <c:v>11:21:47</c:v>
                </c:pt>
                <c:pt idx="6401">
                  <c:v>11:21:48</c:v>
                </c:pt>
                <c:pt idx="6402">
                  <c:v>11:21:48</c:v>
                </c:pt>
                <c:pt idx="6403">
                  <c:v>11:21:48</c:v>
                </c:pt>
                <c:pt idx="6404">
                  <c:v>11:21:49</c:v>
                </c:pt>
                <c:pt idx="6405">
                  <c:v>11:21:49</c:v>
                </c:pt>
                <c:pt idx="6406">
                  <c:v>11:21:55</c:v>
                </c:pt>
                <c:pt idx="6407">
                  <c:v>11:21:56</c:v>
                </c:pt>
                <c:pt idx="6408">
                  <c:v>11:21:56</c:v>
                </c:pt>
                <c:pt idx="6409">
                  <c:v>11:21:56</c:v>
                </c:pt>
                <c:pt idx="6410">
                  <c:v>11:21:57</c:v>
                </c:pt>
                <c:pt idx="6411">
                  <c:v>11:21:57</c:v>
                </c:pt>
                <c:pt idx="6412">
                  <c:v>11:21:58</c:v>
                </c:pt>
                <c:pt idx="6413">
                  <c:v>11:21:58</c:v>
                </c:pt>
                <c:pt idx="6414">
                  <c:v>11:21:58</c:v>
                </c:pt>
                <c:pt idx="6415">
                  <c:v>11:21:59</c:v>
                </c:pt>
                <c:pt idx="6416">
                  <c:v>11:21:59</c:v>
                </c:pt>
                <c:pt idx="6417">
                  <c:v>11:22:05</c:v>
                </c:pt>
                <c:pt idx="6418">
                  <c:v>11:22:06</c:v>
                </c:pt>
                <c:pt idx="6419">
                  <c:v>11:22:06</c:v>
                </c:pt>
                <c:pt idx="6420">
                  <c:v>11:22:06</c:v>
                </c:pt>
                <c:pt idx="6421">
                  <c:v>11:22:07</c:v>
                </c:pt>
                <c:pt idx="6422">
                  <c:v>11:22:07</c:v>
                </c:pt>
                <c:pt idx="6423">
                  <c:v>11:22:08</c:v>
                </c:pt>
                <c:pt idx="6424">
                  <c:v>11:22:08</c:v>
                </c:pt>
                <c:pt idx="6425">
                  <c:v>11:22:08</c:v>
                </c:pt>
                <c:pt idx="6426">
                  <c:v>11:22:09</c:v>
                </c:pt>
                <c:pt idx="6427">
                  <c:v>11:22:09</c:v>
                </c:pt>
                <c:pt idx="6428">
                  <c:v>11:22:15</c:v>
                </c:pt>
                <c:pt idx="6429">
                  <c:v>11:22:16</c:v>
                </c:pt>
                <c:pt idx="6430">
                  <c:v>11:22:16</c:v>
                </c:pt>
                <c:pt idx="6431">
                  <c:v>11:22:16</c:v>
                </c:pt>
                <c:pt idx="6432">
                  <c:v>11:22:17</c:v>
                </c:pt>
                <c:pt idx="6433">
                  <c:v>11:22:17</c:v>
                </c:pt>
                <c:pt idx="6434">
                  <c:v>11:22:18</c:v>
                </c:pt>
                <c:pt idx="6435">
                  <c:v>11:22:18</c:v>
                </c:pt>
                <c:pt idx="6436">
                  <c:v>11:22:18</c:v>
                </c:pt>
                <c:pt idx="6437">
                  <c:v>11:22:19</c:v>
                </c:pt>
                <c:pt idx="6438">
                  <c:v>11:22:19</c:v>
                </c:pt>
                <c:pt idx="6439">
                  <c:v>11:22:25</c:v>
                </c:pt>
                <c:pt idx="6440">
                  <c:v>11:22:26</c:v>
                </c:pt>
                <c:pt idx="6441">
                  <c:v>11:22:26</c:v>
                </c:pt>
                <c:pt idx="6442">
                  <c:v>11:22:26</c:v>
                </c:pt>
                <c:pt idx="6443">
                  <c:v>11:22:27</c:v>
                </c:pt>
                <c:pt idx="6444">
                  <c:v>11:22:27</c:v>
                </c:pt>
                <c:pt idx="6445">
                  <c:v>11:22:28</c:v>
                </c:pt>
                <c:pt idx="6446">
                  <c:v>11:22:28</c:v>
                </c:pt>
                <c:pt idx="6447">
                  <c:v>11:22:28</c:v>
                </c:pt>
                <c:pt idx="6448">
                  <c:v>11:22:29</c:v>
                </c:pt>
                <c:pt idx="6449">
                  <c:v>11:22:29</c:v>
                </c:pt>
                <c:pt idx="6450">
                  <c:v>11:22:35</c:v>
                </c:pt>
                <c:pt idx="6451">
                  <c:v>11:22:36</c:v>
                </c:pt>
                <c:pt idx="6452">
                  <c:v>11:22:36</c:v>
                </c:pt>
                <c:pt idx="6453">
                  <c:v>11:22:36</c:v>
                </c:pt>
                <c:pt idx="6454">
                  <c:v>11:22:37</c:v>
                </c:pt>
                <c:pt idx="6455">
                  <c:v>11:22:37</c:v>
                </c:pt>
                <c:pt idx="6456">
                  <c:v>11:22:38</c:v>
                </c:pt>
                <c:pt idx="6457">
                  <c:v>11:22:38</c:v>
                </c:pt>
                <c:pt idx="6458">
                  <c:v>11:22:38</c:v>
                </c:pt>
                <c:pt idx="6459">
                  <c:v>11:22:39</c:v>
                </c:pt>
                <c:pt idx="6460">
                  <c:v>11:22:39</c:v>
                </c:pt>
                <c:pt idx="6461">
                  <c:v>11:22:45</c:v>
                </c:pt>
                <c:pt idx="6462">
                  <c:v>11:22:46</c:v>
                </c:pt>
                <c:pt idx="6463">
                  <c:v>11:22:46</c:v>
                </c:pt>
                <c:pt idx="6464">
                  <c:v>11:22:46</c:v>
                </c:pt>
                <c:pt idx="6465">
                  <c:v>11:22:47</c:v>
                </c:pt>
                <c:pt idx="6466">
                  <c:v>11:22:47</c:v>
                </c:pt>
                <c:pt idx="6467">
                  <c:v>11:22:48</c:v>
                </c:pt>
                <c:pt idx="6468">
                  <c:v>11:22:48</c:v>
                </c:pt>
                <c:pt idx="6469">
                  <c:v>11:22:48</c:v>
                </c:pt>
                <c:pt idx="6470">
                  <c:v>11:22:49</c:v>
                </c:pt>
                <c:pt idx="6471">
                  <c:v>11:22:49</c:v>
                </c:pt>
                <c:pt idx="6472">
                  <c:v>11:22:55</c:v>
                </c:pt>
                <c:pt idx="6473">
                  <c:v>11:22:56</c:v>
                </c:pt>
                <c:pt idx="6474">
                  <c:v>11:22:56</c:v>
                </c:pt>
                <c:pt idx="6475">
                  <c:v>11:22:56</c:v>
                </c:pt>
                <c:pt idx="6476">
                  <c:v>11:22:57</c:v>
                </c:pt>
                <c:pt idx="6477">
                  <c:v>11:22:57</c:v>
                </c:pt>
                <c:pt idx="6478">
                  <c:v>11:22:58</c:v>
                </c:pt>
                <c:pt idx="6479">
                  <c:v>11:22:58</c:v>
                </c:pt>
                <c:pt idx="6480">
                  <c:v>11:22:58</c:v>
                </c:pt>
                <c:pt idx="6481">
                  <c:v>11:22:59</c:v>
                </c:pt>
                <c:pt idx="6482">
                  <c:v>11:22:59</c:v>
                </c:pt>
                <c:pt idx="6483">
                  <c:v>11:23:05</c:v>
                </c:pt>
                <c:pt idx="6484">
                  <c:v>11:23:06</c:v>
                </c:pt>
                <c:pt idx="6485">
                  <c:v>11:23:06</c:v>
                </c:pt>
                <c:pt idx="6486">
                  <c:v>11:23:06</c:v>
                </c:pt>
                <c:pt idx="6487">
                  <c:v>11:23:07</c:v>
                </c:pt>
                <c:pt idx="6488">
                  <c:v>11:23:07</c:v>
                </c:pt>
                <c:pt idx="6489">
                  <c:v>11:23:08</c:v>
                </c:pt>
                <c:pt idx="6490">
                  <c:v>11:23:08</c:v>
                </c:pt>
                <c:pt idx="6491">
                  <c:v>11:23:08</c:v>
                </c:pt>
                <c:pt idx="6492">
                  <c:v>11:23:09</c:v>
                </c:pt>
                <c:pt idx="6493">
                  <c:v>11:23:09</c:v>
                </c:pt>
                <c:pt idx="6494">
                  <c:v>11:23:15</c:v>
                </c:pt>
                <c:pt idx="6495">
                  <c:v>11:23:16</c:v>
                </c:pt>
                <c:pt idx="6496">
                  <c:v>11:23:16</c:v>
                </c:pt>
                <c:pt idx="6497">
                  <c:v>11:23:16</c:v>
                </c:pt>
                <c:pt idx="6498">
                  <c:v>11:23:17</c:v>
                </c:pt>
                <c:pt idx="6499">
                  <c:v>11:23:17</c:v>
                </c:pt>
                <c:pt idx="6500">
                  <c:v>11:23:18</c:v>
                </c:pt>
                <c:pt idx="6501">
                  <c:v>11:23:18</c:v>
                </c:pt>
                <c:pt idx="6502">
                  <c:v>11:23:18</c:v>
                </c:pt>
                <c:pt idx="6503">
                  <c:v>11:23:19</c:v>
                </c:pt>
                <c:pt idx="6504">
                  <c:v>11:23:19</c:v>
                </c:pt>
                <c:pt idx="6505">
                  <c:v>11:23:25</c:v>
                </c:pt>
                <c:pt idx="6506">
                  <c:v>11:23:26</c:v>
                </c:pt>
                <c:pt idx="6507">
                  <c:v>11:23:26</c:v>
                </c:pt>
                <c:pt idx="6508">
                  <c:v>11:23:26</c:v>
                </c:pt>
                <c:pt idx="6509">
                  <c:v>11:23:27</c:v>
                </c:pt>
                <c:pt idx="6510">
                  <c:v>11:23:27</c:v>
                </c:pt>
                <c:pt idx="6511">
                  <c:v>11:23:28</c:v>
                </c:pt>
                <c:pt idx="6512">
                  <c:v>11:23:28</c:v>
                </c:pt>
                <c:pt idx="6513">
                  <c:v>11:23:28</c:v>
                </c:pt>
                <c:pt idx="6514">
                  <c:v>11:23:29</c:v>
                </c:pt>
                <c:pt idx="6515">
                  <c:v>11:23:29</c:v>
                </c:pt>
                <c:pt idx="6516">
                  <c:v>11:23:35</c:v>
                </c:pt>
                <c:pt idx="6517">
                  <c:v>11:23:36</c:v>
                </c:pt>
                <c:pt idx="6518">
                  <c:v>11:23:36</c:v>
                </c:pt>
                <c:pt idx="6519">
                  <c:v>11:23:36</c:v>
                </c:pt>
                <c:pt idx="6520">
                  <c:v>11:23:37</c:v>
                </c:pt>
                <c:pt idx="6521">
                  <c:v>11:23:37</c:v>
                </c:pt>
                <c:pt idx="6522">
                  <c:v>11:23:38</c:v>
                </c:pt>
                <c:pt idx="6523">
                  <c:v>11:23:38</c:v>
                </c:pt>
                <c:pt idx="6524">
                  <c:v>11:23:38</c:v>
                </c:pt>
                <c:pt idx="6525">
                  <c:v>11:23:39</c:v>
                </c:pt>
                <c:pt idx="6526">
                  <c:v>11:23:39</c:v>
                </c:pt>
                <c:pt idx="6527">
                  <c:v>11:23:45</c:v>
                </c:pt>
                <c:pt idx="6528">
                  <c:v>11:23:46</c:v>
                </c:pt>
                <c:pt idx="6529">
                  <c:v>11:23:46</c:v>
                </c:pt>
                <c:pt idx="6530">
                  <c:v>11:23:46</c:v>
                </c:pt>
                <c:pt idx="6531">
                  <c:v>11:23:47</c:v>
                </c:pt>
                <c:pt idx="6532">
                  <c:v>11:23:47</c:v>
                </c:pt>
                <c:pt idx="6533">
                  <c:v>11:23:48</c:v>
                </c:pt>
                <c:pt idx="6534">
                  <c:v>11:23:48</c:v>
                </c:pt>
                <c:pt idx="6535">
                  <c:v>11:23:48</c:v>
                </c:pt>
                <c:pt idx="6536">
                  <c:v>11:23:49</c:v>
                </c:pt>
                <c:pt idx="6537">
                  <c:v>11:23:49</c:v>
                </c:pt>
                <c:pt idx="6538">
                  <c:v>11:23:55</c:v>
                </c:pt>
                <c:pt idx="6539">
                  <c:v>11:23:56</c:v>
                </c:pt>
                <c:pt idx="6540">
                  <c:v>11:23:56</c:v>
                </c:pt>
                <c:pt idx="6541">
                  <c:v>11:23:56</c:v>
                </c:pt>
                <c:pt idx="6542">
                  <c:v>11:23:57</c:v>
                </c:pt>
                <c:pt idx="6543">
                  <c:v>11:23:57</c:v>
                </c:pt>
                <c:pt idx="6544">
                  <c:v>11:23:58</c:v>
                </c:pt>
                <c:pt idx="6545">
                  <c:v>11:23:58</c:v>
                </c:pt>
                <c:pt idx="6546">
                  <c:v>11:23:58</c:v>
                </c:pt>
                <c:pt idx="6547">
                  <c:v>11:23:59</c:v>
                </c:pt>
                <c:pt idx="6548">
                  <c:v>11:23:59</c:v>
                </c:pt>
                <c:pt idx="6549">
                  <c:v>11:24:05</c:v>
                </c:pt>
                <c:pt idx="6550">
                  <c:v>11:24:06</c:v>
                </c:pt>
                <c:pt idx="6551">
                  <c:v>11:24:06</c:v>
                </c:pt>
                <c:pt idx="6552">
                  <c:v>11:24:06</c:v>
                </c:pt>
                <c:pt idx="6553">
                  <c:v>11:24:07</c:v>
                </c:pt>
                <c:pt idx="6554">
                  <c:v>11:24:07</c:v>
                </c:pt>
                <c:pt idx="6555">
                  <c:v>11:24:08</c:v>
                </c:pt>
                <c:pt idx="6556">
                  <c:v>11:24:08</c:v>
                </c:pt>
                <c:pt idx="6557">
                  <c:v>11:24:08</c:v>
                </c:pt>
                <c:pt idx="6558">
                  <c:v>11:24:09</c:v>
                </c:pt>
                <c:pt idx="6559">
                  <c:v>11:24:09</c:v>
                </c:pt>
                <c:pt idx="6560">
                  <c:v>11:24:15</c:v>
                </c:pt>
                <c:pt idx="6561">
                  <c:v>11:24:16</c:v>
                </c:pt>
                <c:pt idx="6562">
                  <c:v>11:24:16</c:v>
                </c:pt>
                <c:pt idx="6563">
                  <c:v>11:24:16</c:v>
                </c:pt>
                <c:pt idx="6564">
                  <c:v>11:24:17</c:v>
                </c:pt>
                <c:pt idx="6565">
                  <c:v>11:24:17</c:v>
                </c:pt>
                <c:pt idx="6566">
                  <c:v>11:24:18</c:v>
                </c:pt>
                <c:pt idx="6567">
                  <c:v>11:24:18</c:v>
                </c:pt>
                <c:pt idx="6568">
                  <c:v>11:24:18</c:v>
                </c:pt>
                <c:pt idx="6569">
                  <c:v>11:24:19</c:v>
                </c:pt>
                <c:pt idx="6570">
                  <c:v>11:24:19</c:v>
                </c:pt>
                <c:pt idx="6571">
                  <c:v>11:24:25</c:v>
                </c:pt>
                <c:pt idx="6572">
                  <c:v>11:24:25</c:v>
                </c:pt>
                <c:pt idx="6573">
                  <c:v>11:24:26</c:v>
                </c:pt>
                <c:pt idx="6574">
                  <c:v>11:24:26</c:v>
                </c:pt>
                <c:pt idx="6575">
                  <c:v>11:24:26</c:v>
                </c:pt>
                <c:pt idx="6576">
                  <c:v>11:24:27</c:v>
                </c:pt>
                <c:pt idx="6577">
                  <c:v>11:24:27</c:v>
                </c:pt>
                <c:pt idx="6578">
                  <c:v>11:24:28</c:v>
                </c:pt>
                <c:pt idx="6579">
                  <c:v>11:24:28</c:v>
                </c:pt>
                <c:pt idx="6580">
                  <c:v>11:24:28</c:v>
                </c:pt>
                <c:pt idx="6581">
                  <c:v>11:24:29</c:v>
                </c:pt>
                <c:pt idx="6582">
                  <c:v>11:24:35</c:v>
                </c:pt>
                <c:pt idx="6583">
                  <c:v>11:24:36</c:v>
                </c:pt>
                <c:pt idx="6584">
                  <c:v>11:24:36</c:v>
                </c:pt>
                <c:pt idx="6585">
                  <c:v>11:24:36</c:v>
                </c:pt>
                <c:pt idx="6586">
                  <c:v>11:24:37</c:v>
                </c:pt>
                <c:pt idx="6587">
                  <c:v>11:24:37</c:v>
                </c:pt>
                <c:pt idx="6588">
                  <c:v>11:24:38</c:v>
                </c:pt>
                <c:pt idx="6589">
                  <c:v>11:24:38</c:v>
                </c:pt>
                <c:pt idx="6590">
                  <c:v>11:24:38</c:v>
                </c:pt>
                <c:pt idx="6591">
                  <c:v>11:24:39</c:v>
                </c:pt>
                <c:pt idx="6592">
                  <c:v>11:24:39</c:v>
                </c:pt>
                <c:pt idx="6593">
                  <c:v>11:24:45</c:v>
                </c:pt>
                <c:pt idx="6594">
                  <c:v>11:24:46</c:v>
                </c:pt>
                <c:pt idx="6595">
                  <c:v>11:24:46</c:v>
                </c:pt>
                <c:pt idx="6596">
                  <c:v>11:24:46</c:v>
                </c:pt>
                <c:pt idx="6597">
                  <c:v>11:24:47</c:v>
                </c:pt>
                <c:pt idx="6598">
                  <c:v>11:24:47</c:v>
                </c:pt>
                <c:pt idx="6599">
                  <c:v>11:24:48</c:v>
                </c:pt>
                <c:pt idx="6600">
                  <c:v>11:24:48</c:v>
                </c:pt>
                <c:pt idx="6601">
                  <c:v>11:24:48</c:v>
                </c:pt>
                <c:pt idx="6602">
                  <c:v>11:24:49</c:v>
                </c:pt>
                <c:pt idx="6603">
                  <c:v>11:24:49</c:v>
                </c:pt>
                <c:pt idx="6604">
                  <c:v>11:24:55</c:v>
                </c:pt>
                <c:pt idx="6605">
                  <c:v>11:24:56</c:v>
                </c:pt>
                <c:pt idx="6606">
                  <c:v>11:24:56</c:v>
                </c:pt>
                <c:pt idx="6607">
                  <c:v>11:24:56</c:v>
                </c:pt>
                <c:pt idx="6608">
                  <c:v>11:24:57</c:v>
                </c:pt>
                <c:pt idx="6609">
                  <c:v>11:24:57</c:v>
                </c:pt>
                <c:pt idx="6610">
                  <c:v>11:24:58</c:v>
                </c:pt>
                <c:pt idx="6611">
                  <c:v>11:24:58</c:v>
                </c:pt>
                <c:pt idx="6612">
                  <c:v>11:24:58</c:v>
                </c:pt>
                <c:pt idx="6613">
                  <c:v>11:24:59</c:v>
                </c:pt>
                <c:pt idx="6614">
                  <c:v>11:24:59</c:v>
                </c:pt>
                <c:pt idx="6615">
                  <c:v>11:25:05</c:v>
                </c:pt>
                <c:pt idx="6616">
                  <c:v>11:25:06</c:v>
                </c:pt>
                <c:pt idx="6617">
                  <c:v>11:25:06</c:v>
                </c:pt>
                <c:pt idx="6618">
                  <c:v>11:25:06</c:v>
                </c:pt>
                <c:pt idx="6619">
                  <c:v>11:25:07</c:v>
                </c:pt>
                <c:pt idx="6620">
                  <c:v>11:25:07</c:v>
                </c:pt>
                <c:pt idx="6621">
                  <c:v>11:25:08</c:v>
                </c:pt>
                <c:pt idx="6622">
                  <c:v>11:25:08</c:v>
                </c:pt>
                <c:pt idx="6623">
                  <c:v>11:25:08</c:v>
                </c:pt>
                <c:pt idx="6624">
                  <c:v>11:25:09</c:v>
                </c:pt>
                <c:pt idx="6625">
                  <c:v>11:25:09</c:v>
                </c:pt>
                <c:pt idx="6626">
                  <c:v>11:25:15</c:v>
                </c:pt>
                <c:pt idx="6627">
                  <c:v>11:25:16</c:v>
                </c:pt>
                <c:pt idx="6628">
                  <c:v>11:25:16</c:v>
                </c:pt>
                <c:pt idx="6629">
                  <c:v>11:25:16</c:v>
                </c:pt>
                <c:pt idx="6630">
                  <c:v>11:25:17</c:v>
                </c:pt>
                <c:pt idx="6631">
                  <c:v>11:25:17</c:v>
                </c:pt>
                <c:pt idx="6632">
                  <c:v>11:25:18</c:v>
                </c:pt>
                <c:pt idx="6633">
                  <c:v>11:25:18</c:v>
                </c:pt>
                <c:pt idx="6634">
                  <c:v>11:25:18</c:v>
                </c:pt>
                <c:pt idx="6635">
                  <c:v>11:25:19</c:v>
                </c:pt>
                <c:pt idx="6636">
                  <c:v>11:25:19</c:v>
                </c:pt>
                <c:pt idx="6637">
                  <c:v>11:25:25</c:v>
                </c:pt>
                <c:pt idx="6638">
                  <c:v>11:25:26</c:v>
                </c:pt>
                <c:pt idx="6639">
                  <c:v>11:25:26</c:v>
                </c:pt>
                <c:pt idx="6640">
                  <c:v>11:25:26</c:v>
                </c:pt>
                <c:pt idx="6641">
                  <c:v>11:25:27</c:v>
                </c:pt>
                <c:pt idx="6642">
                  <c:v>11:25:27</c:v>
                </c:pt>
                <c:pt idx="6643">
                  <c:v>11:25:28</c:v>
                </c:pt>
                <c:pt idx="6644">
                  <c:v>11:25:28</c:v>
                </c:pt>
                <c:pt idx="6645">
                  <c:v>11:25:28</c:v>
                </c:pt>
                <c:pt idx="6646">
                  <c:v>11:25:29</c:v>
                </c:pt>
                <c:pt idx="6647">
                  <c:v>11:25:29</c:v>
                </c:pt>
                <c:pt idx="6648">
                  <c:v>11:25:35</c:v>
                </c:pt>
                <c:pt idx="6649">
                  <c:v>11:25:36</c:v>
                </c:pt>
                <c:pt idx="6650">
                  <c:v>11:25:36</c:v>
                </c:pt>
                <c:pt idx="6651">
                  <c:v>11:25:36</c:v>
                </c:pt>
                <c:pt idx="6652">
                  <c:v>11:25:37</c:v>
                </c:pt>
                <c:pt idx="6653">
                  <c:v>11:25:37</c:v>
                </c:pt>
                <c:pt idx="6654">
                  <c:v>11:25:38</c:v>
                </c:pt>
                <c:pt idx="6655">
                  <c:v>11:25:38</c:v>
                </c:pt>
                <c:pt idx="6656">
                  <c:v>11:25:38</c:v>
                </c:pt>
                <c:pt idx="6657">
                  <c:v>11:25:39</c:v>
                </c:pt>
                <c:pt idx="6658">
                  <c:v>11:25:39</c:v>
                </c:pt>
                <c:pt idx="6659">
                  <c:v>11:25:45</c:v>
                </c:pt>
                <c:pt idx="6660">
                  <c:v>11:25:46</c:v>
                </c:pt>
                <c:pt idx="6661">
                  <c:v>11:25:46</c:v>
                </c:pt>
                <c:pt idx="6662">
                  <c:v>11:25:46</c:v>
                </c:pt>
                <c:pt idx="6663">
                  <c:v>11:25:47</c:v>
                </c:pt>
                <c:pt idx="6664">
                  <c:v>11:25:47</c:v>
                </c:pt>
                <c:pt idx="6665">
                  <c:v>11:25:48</c:v>
                </c:pt>
                <c:pt idx="6666">
                  <c:v>11:25:48</c:v>
                </c:pt>
                <c:pt idx="6667">
                  <c:v>11:25:48</c:v>
                </c:pt>
                <c:pt idx="6668">
                  <c:v>11:25:49</c:v>
                </c:pt>
                <c:pt idx="6669">
                  <c:v>11:25:49</c:v>
                </c:pt>
                <c:pt idx="6670">
                  <c:v>11:25:55</c:v>
                </c:pt>
                <c:pt idx="6671">
                  <c:v>11:25:56</c:v>
                </c:pt>
                <c:pt idx="6672">
                  <c:v>11:25:56</c:v>
                </c:pt>
                <c:pt idx="6673">
                  <c:v>11:25:56</c:v>
                </c:pt>
                <c:pt idx="6674">
                  <c:v>11:25:57</c:v>
                </c:pt>
                <c:pt idx="6675">
                  <c:v>11:25:57</c:v>
                </c:pt>
                <c:pt idx="6676">
                  <c:v>11:25:58</c:v>
                </c:pt>
                <c:pt idx="6677">
                  <c:v>11:25:58</c:v>
                </c:pt>
                <c:pt idx="6678">
                  <c:v>11:25:58</c:v>
                </c:pt>
                <c:pt idx="6679">
                  <c:v>11:25:59</c:v>
                </c:pt>
                <c:pt idx="6680">
                  <c:v>11:25:59</c:v>
                </c:pt>
                <c:pt idx="6681">
                  <c:v>11:26:05</c:v>
                </c:pt>
                <c:pt idx="6682">
                  <c:v>11:26:06</c:v>
                </c:pt>
                <c:pt idx="6683">
                  <c:v>11:26:06</c:v>
                </c:pt>
                <c:pt idx="6684">
                  <c:v>11:26:06</c:v>
                </c:pt>
                <c:pt idx="6685">
                  <c:v>11:26:07</c:v>
                </c:pt>
                <c:pt idx="6686">
                  <c:v>11:26:07</c:v>
                </c:pt>
                <c:pt idx="6687">
                  <c:v>11:26:08</c:v>
                </c:pt>
                <c:pt idx="6688">
                  <c:v>11:26:08</c:v>
                </c:pt>
                <c:pt idx="6689">
                  <c:v>11:26:08</c:v>
                </c:pt>
                <c:pt idx="6690">
                  <c:v>11:26:09</c:v>
                </c:pt>
                <c:pt idx="6691">
                  <c:v>11:26:09</c:v>
                </c:pt>
                <c:pt idx="6692">
                  <c:v>11:26:15</c:v>
                </c:pt>
                <c:pt idx="6693">
                  <c:v>11:26:16</c:v>
                </c:pt>
                <c:pt idx="6694">
                  <c:v>11:26:16</c:v>
                </c:pt>
                <c:pt idx="6695">
                  <c:v>11:26:16</c:v>
                </c:pt>
                <c:pt idx="6696">
                  <c:v>11:26:17</c:v>
                </c:pt>
                <c:pt idx="6697">
                  <c:v>11:26:17</c:v>
                </c:pt>
                <c:pt idx="6698">
                  <c:v>11:26:18</c:v>
                </c:pt>
                <c:pt idx="6699">
                  <c:v>11:26:18</c:v>
                </c:pt>
                <c:pt idx="6700">
                  <c:v>11:26:18</c:v>
                </c:pt>
                <c:pt idx="6701">
                  <c:v>11:26:19</c:v>
                </c:pt>
                <c:pt idx="6702">
                  <c:v>11:26:19</c:v>
                </c:pt>
                <c:pt idx="6703">
                  <c:v>11:26:25</c:v>
                </c:pt>
                <c:pt idx="6704">
                  <c:v>11:26:26</c:v>
                </c:pt>
                <c:pt idx="6705">
                  <c:v>11:26:26</c:v>
                </c:pt>
                <c:pt idx="6706">
                  <c:v>11:26:26</c:v>
                </c:pt>
                <c:pt idx="6707">
                  <c:v>11:26:27</c:v>
                </c:pt>
                <c:pt idx="6708">
                  <c:v>11:26:27</c:v>
                </c:pt>
                <c:pt idx="6709">
                  <c:v>11:26:28</c:v>
                </c:pt>
                <c:pt idx="6710">
                  <c:v>11:26:28</c:v>
                </c:pt>
                <c:pt idx="6711">
                  <c:v>11:26:28</c:v>
                </c:pt>
                <c:pt idx="6712">
                  <c:v>11:26:29</c:v>
                </c:pt>
                <c:pt idx="6713">
                  <c:v>11:26:29</c:v>
                </c:pt>
                <c:pt idx="6714">
                  <c:v>11:26:35</c:v>
                </c:pt>
                <c:pt idx="6715">
                  <c:v>11:26:36</c:v>
                </c:pt>
                <c:pt idx="6716">
                  <c:v>11:26:36</c:v>
                </c:pt>
                <c:pt idx="6717">
                  <c:v>11:26:36</c:v>
                </c:pt>
                <c:pt idx="6718">
                  <c:v>11:26:37</c:v>
                </c:pt>
                <c:pt idx="6719">
                  <c:v>11:26:37</c:v>
                </c:pt>
                <c:pt idx="6720">
                  <c:v>11:26:38</c:v>
                </c:pt>
                <c:pt idx="6721">
                  <c:v>11:26:38</c:v>
                </c:pt>
                <c:pt idx="6722">
                  <c:v>11:26:38</c:v>
                </c:pt>
                <c:pt idx="6723">
                  <c:v>11:26:39</c:v>
                </c:pt>
                <c:pt idx="6724">
                  <c:v>11:26:39</c:v>
                </c:pt>
                <c:pt idx="6725">
                  <c:v>11:26:45</c:v>
                </c:pt>
                <c:pt idx="6726">
                  <c:v>11:26:46</c:v>
                </c:pt>
                <c:pt idx="6727">
                  <c:v>11:26:46</c:v>
                </c:pt>
                <c:pt idx="6728">
                  <c:v>11:26:46</c:v>
                </c:pt>
                <c:pt idx="6729">
                  <c:v>11:26:47</c:v>
                </c:pt>
                <c:pt idx="6730">
                  <c:v>11:26:47</c:v>
                </c:pt>
                <c:pt idx="6731">
                  <c:v>11:26:48</c:v>
                </c:pt>
                <c:pt idx="6732">
                  <c:v>11:26:48</c:v>
                </c:pt>
                <c:pt idx="6733">
                  <c:v>11:26:48</c:v>
                </c:pt>
                <c:pt idx="6734">
                  <c:v>11:26:49</c:v>
                </c:pt>
                <c:pt idx="6735">
                  <c:v>11:26:49</c:v>
                </c:pt>
                <c:pt idx="6736">
                  <c:v>11:26:55</c:v>
                </c:pt>
                <c:pt idx="6737">
                  <c:v>11:26:56</c:v>
                </c:pt>
                <c:pt idx="6738">
                  <c:v>11:26:56</c:v>
                </c:pt>
                <c:pt idx="6739">
                  <c:v>11:26:56</c:v>
                </c:pt>
                <c:pt idx="6740">
                  <c:v>11:26:57</c:v>
                </c:pt>
                <c:pt idx="6741">
                  <c:v>11:26:57</c:v>
                </c:pt>
                <c:pt idx="6742">
                  <c:v>11:26:58</c:v>
                </c:pt>
                <c:pt idx="6743">
                  <c:v>11:26:58</c:v>
                </c:pt>
                <c:pt idx="6744">
                  <c:v>11:26:58</c:v>
                </c:pt>
                <c:pt idx="6745">
                  <c:v>11:26:59</c:v>
                </c:pt>
                <c:pt idx="6746">
                  <c:v>11:26:59</c:v>
                </c:pt>
                <c:pt idx="6747">
                  <c:v>11:27:05</c:v>
                </c:pt>
                <c:pt idx="6748">
                  <c:v>11:27:06</c:v>
                </c:pt>
                <c:pt idx="6749">
                  <c:v>11:27:06</c:v>
                </c:pt>
                <c:pt idx="6750">
                  <c:v>11:27:06</c:v>
                </c:pt>
                <c:pt idx="6751">
                  <c:v>11:27:07</c:v>
                </c:pt>
                <c:pt idx="6752">
                  <c:v>11:27:07</c:v>
                </c:pt>
                <c:pt idx="6753">
                  <c:v>11:27:08</c:v>
                </c:pt>
                <c:pt idx="6754">
                  <c:v>11:27:08</c:v>
                </c:pt>
                <c:pt idx="6755">
                  <c:v>11:27:08</c:v>
                </c:pt>
                <c:pt idx="6756">
                  <c:v>11:27:09</c:v>
                </c:pt>
                <c:pt idx="6757">
                  <c:v>11:27:09</c:v>
                </c:pt>
                <c:pt idx="6758">
                  <c:v>11:27:15</c:v>
                </c:pt>
                <c:pt idx="6759">
                  <c:v>11:27:16</c:v>
                </c:pt>
                <c:pt idx="6760">
                  <c:v>11:27:16</c:v>
                </c:pt>
                <c:pt idx="6761">
                  <c:v>11:27:16</c:v>
                </c:pt>
                <c:pt idx="6762">
                  <c:v>11:27:17</c:v>
                </c:pt>
                <c:pt idx="6763">
                  <c:v>11:27:17</c:v>
                </c:pt>
                <c:pt idx="6764">
                  <c:v>11:27:18</c:v>
                </c:pt>
                <c:pt idx="6765">
                  <c:v>11:27:18</c:v>
                </c:pt>
                <c:pt idx="6766">
                  <c:v>11:27:18</c:v>
                </c:pt>
                <c:pt idx="6767">
                  <c:v>11:27:19</c:v>
                </c:pt>
                <c:pt idx="6768">
                  <c:v>11:27:19</c:v>
                </c:pt>
                <c:pt idx="6769">
                  <c:v>11:27:25</c:v>
                </c:pt>
                <c:pt idx="6770">
                  <c:v>11:27:26</c:v>
                </c:pt>
                <c:pt idx="6771">
                  <c:v>11:27:26</c:v>
                </c:pt>
                <c:pt idx="6772">
                  <c:v>11:27:26</c:v>
                </c:pt>
                <c:pt idx="6773">
                  <c:v>11:27:27</c:v>
                </c:pt>
                <c:pt idx="6774">
                  <c:v>11:27:27</c:v>
                </c:pt>
                <c:pt idx="6775">
                  <c:v>11:27:28</c:v>
                </c:pt>
                <c:pt idx="6776">
                  <c:v>11:27:28</c:v>
                </c:pt>
                <c:pt idx="6777">
                  <c:v>11:27:28</c:v>
                </c:pt>
                <c:pt idx="6778">
                  <c:v>11:27:29</c:v>
                </c:pt>
                <c:pt idx="6779">
                  <c:v>11:27:29</c:v>
                </c:pt>
                <c:pt idx="6780">
                  <c:v>11:27:35</c:v>
                </c:pt>
                <c:pt idx="6781">
                  <c:v>11:27:36</c:v>
                </c:pt>
                <c:pt idx="6782">
                  <c:v>11:27:36</c:v>
                </c:pt>
                <c:pt idx="6783">
                  <c:v>11:27:36</c:v>
                </c:pt>
                <c:pt idx="6784">
                  <c:v>11:27:37</c:v>
                </c:pt>
                <c:pt idx="6785">
                  <c:v>11:27:37</c:v>
                </c:pt>
                <c:pt idx="6786">
                  <c:v>11:27:38</c:v>
                </c:pt>
                <c:pt idx="6787">
                  <c:v>11:27:38</c:v>
                </c:pt>
                <c:pt idx="6788">
                  <c:v>11:27:38</c:v>
                </c:pt>
                <c:pt idx="6789">
                  <c:v>11:27:39</c:v>
                </c:pt>
                <c:pt idx="6790">
                  <c:v>11:27:39</c:v>
                </c:pt>
                <c:pt idx="6791">
                  <c:v>11:27:45</c:v>
                </c:pt>
                <c:pt idx="6792">
                  <c:v>11:27:46</c:v>
                </c:pt>
                <c:pt idx="6793">
                  <c:v>11:27:46</c:v>
                </c:pt>
                <c:pt idx="6794">
                  <c:v>11:27:46</c:v>
                </c:pt>
                <c:pt idx="6795">
                  <c:v>11:27:47</c:v>
                </c:pt>
                <c:pt idx="6796">
                  <c:v>11:27:47</c:v>
                </c:pt>
                <c:pt idx="6797">
                  <c:v>11:27:48</c:v>
                </c:pt>
                <c:pt idx="6798">
                  <c:v>11:27:48</c:v>
                </c:pt>
                <c:pt idx="6799">
                  <c:v>11:27:48</c:v>
                </c:pt>
                <c:pt idx="6800">
                  <c:v>11:27:49</c:v>
                </c:pt>
                <c:pt idx="6801">
                  <c:v>11:27:49</c:v>
                </c:pt>
                <c:pt idx="6802">
                  <c:v>11:27:55</c:v>
                </c:pt>
                <c:pt idx="6803">
                  <c:v>11:27:56</c:v>
                </c:pt>
                <c:pt idx="6804">
                  <c:v>11:27:56</c:v>
                </c:pt>
                <c:pt idx="6805">
                  <c:v>11:27:56</c:v>
                </c:pt>
                <c:pt idx="6806">
                  <c:v>11:27:57</c:v>
                </c:pt>
                <c:pt idx="6807">
                  <c:v>11:27:57</c:v>
                </c:pt>
                <c:pt idx="6808">
                  <c:v>11:27:58</c:v>
                </c:pt>
                <c:pt idx="6809">
                  <c:v>11:27:58</c:v>
                </c:pt>
                <c:pt idx="6810">
                  <c:v>11:27:58</c:v>
                </c:pt>
                <c:pt idx="6811">
                  <c:v>11:27:59</c:v>
                </c:pt>
                <c:pt idx="6812">
                  <c:v>11:27:59</c:v>
                </c:pt>
                <c:pt idx="6813">
                  <c:v>11:28:05</c:v>
                </c:pt>
                <c:pt idx="6814">
                  <c:v>11:28:06</c:v>
                </c:pt>
                <c:pt idx="6815">
                  <c:v>11:28:06</c:v>
                </c:pt>
                <c:pt idx="6816">
                  <c:v>11:28:06</c:v>
                </c:pt>
                <c:pt idx="6817">
                  <c:v>11:28:07</c:v>
                </c:pt>
                <c:pt idx="6818">
                  <c:v>11:28:07</c:v>
                </c:pt>
                <c:pt idx="6819">
                  <c:v>11:28:08</c:v>
                </c:pt>
                <c:pt idx="6820">
                  <c:v>11:28:08</c:v>
                </c:pt>
                <c:pt idx="6821">
                  <c:v>11:28:08</c:v>
                </c:pt>
                <c:pt idx="6822">
                  <c:v>11:28:09</c:v>
                </c:pt>
                <c:pt idx="6823">
                  <c:v>11:28:09</c:v>
                </c:pt>
                <c:pt idx="6824">
                  <c:v>11:28:15</c:v>
                </c:pt>
                <c:pt idx="6825">
                  <c:v>11:28:16</c:v>
                </c:pt>
                <c:pt idx="6826">
                  <c:v>11:28:16</c:v>
                </c:pt>
                <c:pt idx="6827">
                  <c:v>11:28:16</c:v>
                </c:pt>
                <c:pt idx="6828">
                  <c:v>11:28:17</c:v>
                </c:pt>
                <c:pt idx="6829">
                  <c:v>11:28:17</c:v>
                </c:pt>
                <c:pt idx="6830">
                  <c:v>11:28:18</c:v>
                </c:pt>
                <c:pt idx="6831">
                  <c:v>11:28:18</c:v>
                </c:pt>
                <c:pt idx="6832">
                  <c:v>11:28:18</c:v>
                </c:pt>
                <c:pt idx="6833">
                  <c:v>11:28:19</c:v>
                </c:pt>
                <c:pt idx="6834">
                  <c:v>11:28:19</c:v>
                </c:pt>
                <c:pt idx="6835">
                  <c:v>11:28:25</c:v>
                </c:pt>
                <c:pt idx="6836">
                  <c:v>11:28:26</c:v>
                </c:pt>
                <c:pt idx="6837">
                  <c:v>11:28:26</c:v>
                </c:pt>
                <c:pt idx="6838">
                  <c:v>11:28:26</c:v>
                </c:pt>
                <c:pt idx="6839">
                  <c:v>11:28:27</c:v>
                </c:pt>
                <c:pt idx="6840">
                  <c:v>11:28:27</c:v>
                </c:pt>
                <c:pt idx="6841">
                  <c:v>11:28:28</c:v>
                </c:pt>
                <c:pt idx="6842">
                  <c:v>11:28:28</c:v>
                </c:pt>
                <c:pt idx="6843">
                  <c:v>11:28:28</c:v>
                </c:pt>
                <c:pt idx="6844">
                  <c:v>11:28:29</c:v>
                </c:pt>
                <c:pt idx="6845">
                  <c:v>11:28:29</c:v>
                </c:pt>
                <c:pt idx="6846">
                  <c:v>11:28:35</c:v>
                </c:pt>
                <c:pt idx="6847">
                  <c:v>11:28:36</c:v>
                </c:pt>
                <c:pt idx="6848">
                  <c:v>11:28:36</c:v>
                </c:pt>
                <c:pt idx="6849">
                  <c:v>11:28:36</c:v>
                </c:pt>
                <c:pt idx="6850">
                  <c:v>11:28:37</c:v>
                </c:pt>
                <c:pt idx="6851">
                  <c:v>11:28:37</c:v>
                </c:pt>
                <c:pt idx="6852">
                  <c:v>11:28:38</c:v>
                </c:pt>
                <c:pt idx="6853">
                  <c:v>11:28:38</c:v>
                </c:pt>
                <c:pt idx="6854">
                  <c:v>11:28:38</c:v>
                </c:pt>
                <c:pt idx="6855">
                  <c:v>11:28:39</c:v>
                </c:pt>
                <c:pt idx="6856">
                  <c:v>11:28:39</c:v>
                </c:pt>
                <c:pt idx="6857">
                  <c:v>11:28:45</c:v>
                </c:pt>
                <c:pt idx="6858">
                  <c:v>11:28:46</c:v>
                </c:pt>
                <c:pt idx="6859">
                  <c:v>11:28:46</c:v>
                </c:pt>
                <c:pt idx="6860">
                  <c:v>11:28:46</c:v>
                </c:pt>
                <c:pt idx="6861">
                  <c:v>11:28:47</c:v>
                </c:pt>
                <c:pt idx="6862">
                  <c:v>11:28:47</c:v>
                </c:pt>
                <c:pt idx="6863">
                  <c:v>11:28:48</c:v>
                </c:pt>
                <c:pt idx="6864">
                  <c:v>11:28:48</c:v>
                </c:pt>
                <c:pt idx="6865">
                  <c:v>11:28:48</c:v>
                </c:pt>
                <c:pt idx="6866">
                  <c:v>11:28:49</c:v>
                </c:pt>
                <c:pt idx="6867">
                  <c:v>11:28:49</c:v>
                </c:pt>
                <c:pt idx="6868">
                  <c:v>11:28:55</c:v>
                </c:pt>
                <c:pt idx="6869">
                  <c:v>11:28:56</c:v>
                </c:pt>
                <c:pt idx="6870">
                  <c:v>11:28:56</c:v>
                </c:pt>
                <c:pt idx="6871">
                  <c:v>11:28:56</c:v>
                </c:pt>
                <c:pt idx="6872">
                  <c:v>11:28:57</c:v>
                </c:pt>
                <c:pt idx="6873">
                  <c:v>11:28:57</c:v>
                </c:pt>
                <c:pt idx="6874">
                  <c:v>11:28:58</c:v>
                </c:pt>
                <c:pt idx="6875">
                  <c:v>11:28:58</c:v>
                </c:pt>
                <c:pt idx="6876">
                  <c:v>11:28:58</c:v>
                </c:pt>
                <c:pt idx="6877">
                  <c:v>11:28:59</c:v>
                </c:pt>
                <c:pt idx="6878">
                  <c:v>11:28:59</c:v>
                </c:pt>
                <c:pt idx="6879">
                  <c:v>11:29:05</c:v>
                </c:pt>
                <c:pt idx="6880">
                  <c:v>11:29:06</c:v>
                </c:pt>
                <c:pt idx="6881">
                  <c:v>11:29:06</c:v>
                </c:pt>
                <c:pt idx="6882">
                  <c:v>11:29:06</c:v>
                </c:pt>
                <c:pt idx="6883">
                  <c:v>11:29:07</c:v>
                </c:pt>
                <c:pt idx="6884">
                  <c:v>11:29:07</c:v>
                </c:pt>
                <c:pt idx="6885">
                  <c:v>11:29:08</c:v>
                </c:pt>
                <c:pt idx="6886">
                  <c:v>11:29:08</c:v>
                </c:pt>
                <c:pt idx="6887">
                  <c:v>11:29:08</c:v>
                </c:pt>
                <c:pt idx="6888">
                  <c:v>11:29:09</c:v>
                </c:pt>
                <c:pt idx="6889">
                  <c:v>11:29:09</c:v>
                </c:pt>
                <c:pt idx="6890">
                  <c:v>11:29:15</c:v>
                </c:pt>
                <c:pt idx="6891">
                  <c:v>11:29:16</c:v>
                </c:pt>
                <c:pt idx="6892">
                  <c:v>11:29:16</c:v>
                </c:pt>
                <c:pt idx="6893">
                  <c:v>11:29:16</c:v>
                </c:pt>
                <c:pt idx="6894">
                  <c:v>11:29:17</c:v>
                </c:pt>
                <c:pt idx="6895">
                  <c:v>11:29:17</c:v>
                </c:pt>
                <c:pt idx="6896">
                  <c:v>11:29:18</c:v>
                </c:pt>
                <c:pt idx="6897">
                  <c:v>11:29:18</c:v>
                </c:pt>
                <c:pt idx="6898">
                  <c:v>11:29:18</c:v>
                </c:pt>
                <c:pt idx="6899">
                  <c:v>11:29:19</c:v>
                </c:pt>
                <c:pt idx="6900">
                  <c:v>11:29:19</c:v>
                </c:pt>
                <c:pt idx="6901">
                  <c:v>11:29:25</c:v>
                </c:pt>
                <c:pt idx="6902">
                  <c:v>11:29:26</c:v>
                </c:pt>
                <c:pt idx="6903">
                  <c:v>11:29:26</c:v>
                </c:pt>
                <c:pt idx="6904">
                  <c:v>11:29:26</c:v>
                </c:pt>
                <c:pt idx="6905">
                  <c:v>11:29:27</c:v>
                </c:pt>
                <c:pt idx="6906">
                  <c:v>11:29:27</c:v>
                </c:pt>
                <c:pt idx="6907">
                  <c:v>11:29:28</c:v>
                </c:pt>
                <c:pt idx="6908">
                  <c:v>11:29:28</c:v>
                </c:pt>
                <c:pt idx="6909">
                  <c:v>11:29:28</c:v>
                </c:pt>
                <c:pt idx="6910">
                  <c:v>11:29:29</c:v>
                </c:pt>
                <c:pt idx="6911">
                  <c:v>11:29:29</c:v>
                </c:pt>
                <c:pt idx="6912">
                  <c:v>11:29:35</c:v>
                </c:pt>
                <c:pt idx="6913">
                  <c:v>11:29:36</c:v>
                </c:pt>
                <c:pt idx="6914">
                  <c:v>11:29:36</c:v>
                </c:pt>
                <c:pt idx="6915">
                  <c:v>11:29:36</c:v>
                </c:pt>
                <c:pt idx="6916">
                  <c:v>11:29:37</c:v>
                </c:pt>
                <c:pt idx="6917">
                  <c:v>11:29:37</c:v>
                </c:pt>
                <c:pt idx="6918">
                  <c:v>11:29:38</c:v>
                </c:pt>
                <c:pt idx="6919">
                  <c:v>11:29:38</c:v>
                </c:pt>
                <c:pt idx="6920">
                  <c:v>11:29:38</c:v>
                </c:pt>
                <c:pt idx="6921">
                  <c:v>11:29:39</c:v>
                </c:pt>
                <c:pt idx="6922">
                  <c:v>11:29:39</c:v>
                </c:pt>
                <c:pt idx="6923">
                  <c:v>11:29:45</c:v>
                </c:pt>
                <c:pt idx="6924">
                  <c:v>11:29:46</c:v>
                </c:pt>
                <c:pt idx="6925">
                  <c:v>11:29:46</c:v>
                </c:pt>
                <c:pt idx="6926">
                  <c:v>11:29:46</c:v>
                </c:pt>
                <c:pt idx="6927">
                  <c:v>11:29:47</c:v>
                </c:pt>
                <c:pt idx="6928">
                  <c:v>11:29:47</c:v>
                </c:pt>
                <c:pt idx="6929">
                  <c:v>11:29:48</c:v>
                </c:pt>
                <c:pt idx="6930">
                  <c:v>11:29:48</c:v>
                </c:pt>
                <c:pt idx="6931">
                  <c:v>11:29:48</c:v>
                </c:pt>
                <c:pt idx="6932">
                  <c:v>11:29:49</c:v>
                </c:pt>
                <c:pt idx="6933">
                  <c:v>11:29:49</c:v>
                </c:pt>
                <c:pt idx="6934">
                  <c:v>11:29:55</c:v>
                </c:pt>
                <c:pt idx="6935">
                  <c:v>11:29:56</c:v>
                </c:pt>
                <c:pt idx="6936">
                  <c:v>11:29:56</c:v>
                </c:pt>
                <c:pt idx="6937">
                  <c:v>11:29:56</c:v>
                </c:pt>
                <c:pt idx="6938">
                  <c:v>11:29:57</c:v>
                </c:pt>
                <c:pt idx="6939">
                  <c:v>11:29:57</c:v>
                </c:pt>
                <c:pt idx="6940">
                  <c:v>11:29:58</c:v>
                </c:pt>
                <c:pt idx="6941">
                  <c:v>11:29:58</c:v>
                </c:pt>
                <c:pt idx="6942">
                  <c:v>11:29:58</c:v>
                </c:pt>
                <c:pt idx="6943">
                  <c:v>11:29:59</c:v>
                </c:pt>
                <c:pt idx="6944">
                  <c:v>11:29:59</c:v>
                </c:pt>
                <c:pt idx="6945">
                  <c:v>11:30:05</c:v>
                </c:pt>
                <c:pt idx="6946">
                  <c:v>11:30:06</c:v>
                </c:pt>
                <c:pt idx="6947">
                  <c:v>11:30:06</c:v>
                </c:pt>
                <c:pt idx="6948">
                  <c:v>11:30:06</c:v>
                </c:pt>
                <c:pt idx="6949">
                  <c:v>11:30:07</c:v>
                </c:pt>
                <c:pt idx="6950">
                  <c:v>11:30:07</c:v>
                </c:pt>
                <c:pt idx="6951">
                  <c:v>11:30:08</c:v>
                </c:pt>
                <c:pt idx="6952">
                  <c:v>11:30:08</c:v>
                </c:pt>
                <c:pt idx="6953">
                  <c:v>11:30:08</c:v>
                </c:pt>
                <c:pt idx="6954">
                  <c:v>11:30:09</c:v>
                </c:pt>
                <c:pt idx="6955">
                  <c:v>11:30:09</c:v>
                </c:pt>
                <c:pt idx="6956">
                  <c:v>11:30:15</c:v>
                </c:pt>
                <c:pt idx="6957">
                  <c:v>11:30:16</c:v>
                </c:pt>
                <c:pt idx="6958">
                  <c:v>11:30:16</c:v>
                </c:pt>
                <c:pt idx="6959">
                  <c:v>11:30:16</c:v>
                </c:pt>
                <c:pt idx="6960">
                  <c:v>11:30:17</c:v>
                </c:pt>
                <c:pt idx="6961">
                  <c:v>11:30:17</c:v>
                </c:pt>
                <c:pt idx="6962">
                  <c:v>11:30:18</c:v>
                </c:pt>
                <c:pt idx="6963">
                  <c:v>11:30:18</c:v>
                </c:pt>
                <c:pt idx="6964">
                  <c:v>11:30:18</c:v>
                </c:pt>
                <c:pt idx="6965">
                  <c:v>11:30:19</c:v>
                </c:pt>
                <c:pt idx="6966">
                  <c:v>11:30:19</c:v>
                </c:pt>
                <c:pt idx="6967">
                  <c:v>11:30:25</c:v>
                </c:pt>
                <c:pt idx="6968">
                  <c:v>11:30:26</c:v>
                </c:pt>
                <c:pt idx="6969">
                  <c:v>11:30:26</c:v>
                </c:pt>
                <c:pt idx="6970">
                  <c:v>11:30:26</c:v>
                </c:pt>
                <c:pt idx="6971">
                  <c:v>11:30:27</c:v>
                </c:pt>
                <c:pt idx="6972">
                  <c:v>11:30:27</c:v>
                </c:pt>
                <c:pt idx="6973">
                  <c:v>11:30:28</c:v>
                </c:pt>
                <c:pt idx="6974">
                  <c:v>11:30:28</c:v>
                </c:pt>
                <c:pt idx="6975">
                  <c:v>11:30:28</c:v>
                </c:pt>
                <c:pt idx="6976">
                  <c:v>11:30:29</c:v>
                </c:pt>
                <c:pt idx="6977">
                  <c:v>11:30:29</c:v>
                </c:pt>
                <c:pt idx="6978">
                  <c:v>11:30:35</c:v>
                </c:pt>
                <c:pt idx="6979">
                  <c:v>11:30:36</c:v>
                </c:pt>
                <c:pt idx="6980">
                  <c:v>11:30:36</c:v>
                </c:pt>
                <c:pt idx="6981">
                  <c:v>11:30:36</c:v>
                </c:pt>
                <c:pt idx="6982">
                  <c:v>11:30:37</c:v>
                </c:pt>
                <c:pt idx="6983">
                  <c:v>11:30:37</c:v>
                </c:pt>
                <c:pt idx="6984">
                  <c:v>11:30:38</c:v>
                </c:pt>
                <c:pt idx="6985">
                  <c:v>11:30:38</c:v>
                </c:pt>
                <c:pt idx="6986">
                  <c:v>11:30:38</c:v>
                </c:pt>
                <c:pt idx="6987">
                  <c:v>11:30:39</c:v>
                </c:pt>
                <c:pt idx="6988">
                  <c:v>11:30:39</c:v>
                </c:pt>
                <c:pt idx="6989">
                  <c:v>11:30:45</c:v>
                </c:pt>
                <c:pt idx="6990">
                  <c:v>11:30:46</c:v>
                </c:pt>
                <c:pt idx="6991">
                  <c:v>11:30:46</c:v>
                </c:pt>
                <c:pt idx="6992">
                  <c:v>11:30:46</c:v>
                </c:pt>
                <c:pt idx="6993">
                  <c:v>11:30:47</c:v>
                </c:pt>
                <c:pt idx="6994">
                  <c:v>11:30:47</c:v>
                </c:pt>
                <c:pt idx="6995">
                  <c:v>11:30:48</c:v>
                </c:pt>
                <c:pt idx="6996">
                  <c:v>11:30:48</c:v>
                </c:pt>
                <c:pt idx="6997">
                  <c:v>11:30:48</c:v>
                </c:pt>
                <c:pt idx="6998">
                  <c:v>11:30:49</c:v>
                </c:pt>
                <c:pt idx="6999">
                  <c:v>11:30:49</c:v>
                </c:pt>
                <c:pt idx="7000">
                  <c:v>11:30:55</c:v>
                </c:pt>
                <c:pt idx="7001">
                  <c:v>11:30:55</c:v>
                </c:pt>
                <c:pt idx="7002">
                  <c:v>11:30:56</c:v>
                </c:pt>
                <c:pt idx="7003">
                  <c:v>11:30:56</c:v>
                </c:pt>
                <c:pt idx="7004">
                  <c:v>11:30:56</c:v>
                </c:pt>
                <c:pt idx="7005">
                  <c:v>11:30:57</c:v>
                </c:pt>
                <c:pt idx="7006">
                  <c:v>11:30:57</c:v>
                </c:pt>
                <c:pt idx="7007">
                  <c:v>11:30:58</c:v>
                </c:pt>
                <c:pt idx="7008">
                  <c:v>11:30:58</c:v>
                </c:pt>
                <c:pt idx="7009">
                  <c:v>11:30:58</c:v>
                </c:pt>
                <c:pt idx="7010">
                  <c:v>11:30:59</c:v>
                </c:pt>
                <c:pt idx="7011">
                  <c:v>11:31:05</c:v>
                </c:pt>
                <c:pt idx="7012">
                  <c:v>11:31:06</c:v>
                </c:pt>
                <c:pt idx="7013">
                  <c:v>11:31:06</c:v>
                </c:pt>
                <c:pt idx="7014">
                  <c:v>11:31:06</c:v>
                </c:pt>
                <c:pt idx="7015">
                  <c:v>11:31:07</c:v>
                </c:pt>
                <c:pt idx="7016">
                  <c:v>11:31:07</c:v>
                </c:pt>
                <c:pt idx="7017">
                  <c:v>11:31:08</c:v>
                </c:pt>
                <c:pt idx="7018">
                  <c:v>11:31:08</c:v>
                </c:pt>
                <c:pt idx="7019">
                  <c:v>11:31:08</c:v>
                </c:pt>
                <c:pt idx="7020">
                  <c:v>11:31:09</c:v>
                </c:pt>
                <c:pt idx="7021">
                  <c:v>11:31:09</c:v>
                </c:pt>
                <c:pt idx="7022">
                  <c:v>11:31:15</c:v>
                </c:pt>
                <c:pt idx="7023">
                  <c:v>11:31:16</c:v>
                </c:pt>
                <c:pt idx="7024">
                  <c:v>11:31:16</c:v>
                </c:pt>
                <c:pt idx="7025">
                  <c:v>11:31:16</c:v>
                </c:pt>
                <c:pt idx="7026">
                  <c:v>11:31:17</c:v>
                </c:pt>
                <c:pt idx="7027">
                  <c:v>11:31:17</c:v>
                </c:pt>
                <c:pt idx="7028">
                  <c:v>11:31:18</c:v>
                </c:pt>
                <c:pt idx="7029">
                  <c:v>11:31:18</c:v>
                </c:pt>
                <c:pt idx="7030">
                  <c:v>11:31:18</c:v>
                </c:pt>
                <c:pt idx="7031">
                  <c:v>11:31:19</c:v>
                </c:pt>
                <c:pt idx="7032">
                  <c:v>11:31:19</c:v>
                </c:pt>
                <c:pt idx="7033">
                  <c:v>11:31:25</c:v>
                </c:pt>
                <c:pt idx="7034">
                  <c:v>11:31:26</c:v>
                </c:pt>
                <c:pt idx="7035">
                  <c:v>11:31:26</c:v>
                </c:pt>
                <c:pt idx="7036">
                  <c:v>11:31:26</c:v>
                </c:pt>
                <c:pt idx="7037">
                  <c:v>11:31:27</c:v>
                </c:pt>
                <c:pt idx="7038">
                  <c:v>11:31:27</c:v>
                </c:pt>
                <c:pt idx="7039">
                  <c:v>11:31:28</c:v>
                </c:pt>
                <c:pt idx="7040">
                  <c:v>11:31:28</c:v>
                </c:pt>
                <c:pt idx="7041">
                  <c:v>11:31:28</c:v>
                </c:pt>
                <c:pt idx="7042">
                  <c:v>11:31:29</c:v>
                </c:pt>
                <c:pt idx="7043">
                  <c:v>11:31:29</c:v>
                </c:pt>
                <c:pt idx="7044">
                  <c:v>11:31:35</c:v>
                </c:pt>
                <c:pt idx="7045">
                  <c:v>11:31:36</c:v>
                </c:pt>
                <c:pt idx="7046">
                  <c:v>11:31:36</c:v>
                </c:pt>
                <c:pt idx="7047">
                  <c:v>11:31:36</c:v>
                </c:pt>
                <c:pt idx="7048">
                  <c:v>11:31:37</c:v>
                </c:pt>
                <c:pt idx="7049">
                  <c:v>11:31:37</c:v>
                </c:pt>
                <c:pt idx="7050">
                  <c:v>11:31:38</c:v>
                </c:pt>
                <c:pt idx="7051">
                  <c:v>11:31:38</c:v>
                </c:pt>
                <c:pt idx="7052">
                  <c:v>11:31:38</c:v>
                </c:pt>
                <c:pt idx="7053">
                  <c:v>11:31:39</c:v>
                </c:pt>
                <c:pt idx="7054">
                  <c:v>11:31:39</c:v>
                </c:pt>
                <c:pt idx="7055">
                  <c:v>11:31:45</c:v>
                </c:pt>
                <c:pt idx="7056">
                  <c:v>11:31:46</c:v>
                </c:pt>
                <c:pt idx="7057">
                  <c:v>11:31:46</c:v>
                </c:pt>
                <c:pt idx="7058">
                  <c:v>11:31:46</c:v>
                </c:pt>
                <c:pt idx="7059">
                  <c:v>11:31:47</c:v>
                </c:pt>
                <c:pt idx="7060">
                  <c:v>11:31:47</c:v>
                </c:pt>
                <c:pt idx="7061">
                  <c:v>11:31:48</c:v>
                </c:pt>
                <c:pt idx="7062">
                  <c:v>11:31:48</c:v>
                </c:pt>
                <c:pt idx="7063">
                  <c:v>11:31:48</c:v>
                </c:pt>
                <c:pt idx="7064">
                  <c:v>11:31:49</c:v>
                </c:pt>
                <c:pt idx="7065">
                  <c:v>11:31:49</c:v>
                </c:pt>
                <c:pt idx="7066">
                  <c:v>11:31:55</c:v>
                </c:pt>
                <c:pt idx="7067">
                  <c:v>11:31:56</c:v>
                </c:pt>
                <c:pt idx="7068">
                  <c:v>11:31:56</c:v>
                </c:pt>
                <c:pt idx="7069">
                  <c:v>11:31:56</c:v>
                </c:pt>
                <c:pt idx="7070">
                  <c:v>11:31:57</c:v>
                </c:pt>
                <c:pt idx="7071">
                  <c:v>11:31:57</c:v>
                </c:pt>
                <c:pt idx="7072">
                  <c:v>11:31:58</c:v>
                </c:pt>
                <c:pt idx="7073">
                  <c:v>11:31:58</c:v>
                </c:pt>
                <c:pt idx="7074">
                  <c:v>11:31:58</c:v>
                </c:pt>
                <c:pt idx="7075">
                  <c:v>11:31:59</c:v>
                </c:pt>
                <c:pt idx="7076">
                  <c:v>11:31:59</c:v>
                </c:pt>
                <c:pt idx="7077">
                  <c:v>11:32:05</c:v>
                </c:pt>
                <c:pt idx="7078">
                  <c:v>11:32:06</c:v>
                </c:pt>
                <c:pt idx="7079">
                  <c:v>11:32:06</c:v>
                </c:pt>
                <c:pt idx="7080">
                  <c:v>11:32:06</c:v>
                </c:pt>
                <c:pt idx="7081">
                  <c:v>11:32:07</c:v>
                </c:pt>
                <c:pt idx="7082">
                  <c:v>11:32:07</c:v>
                </c:pt>
                <c:pt idx="7083">
                  <c:v>11:32:08</c:v>
                </c:pt>
                <c:pt idx="7084">
                  <c:v>11:32:08</c:v>
                </c:pt>
                <c:pt idx="7085">
                  <c:v>11:32:08</c:v>
                </c:pt>
                <c:pt idx="7086">
                  <c:v>11:32:09</c:v>
                </c:pt>
                <c:pt idx="7087">
                  <c:v>11:32:09</c:v>
                </c:pt>
                <c:pt idx="7088">
                  <c:v>11:32:15</c:v>
                </c:pt>
                <c:pt idx="7089">
                  <c:v>11:32:16</c:v>
                </c:pt>
                <c:pt idx="7090">
                  <c:v>11:32:16</c:v>
                </c:pt>
                <c:pt idx="7091">
                  <c:v>11:32:16</c:v>
                </c:pt>
                <c:pt idx="7092">
                  <c:v>11:32:17</c:v>
                </c:pt>
                <c:pt idx="7093">
                  <c:v>11:32:17</c:v>
                </c:pt>
                <c:pt idx="7094">
                  <c:v>11:32:18</c:v>
                </c:pt>
                <c:pt idx="7095">
                  <c:v>11:32:18</c:v>
                </c:pt>
                <c:pt idx="7096">
                  <c:v>11:32:18</c:v>
                </c:pt>
                <c:pt idx="7097">
                  <c:v>11:32:19</c:v>
                </c:pt>
                <c:pt idx="7098">
                  <c:v>11:32:19</c:v>
                </c:pt>
                <c:pt idx="7099">
                  <c:v>11:32:25</c:v>
                </c:pt>
                <c:pt idx="7100">
                  <c:v>11:32:25</c:v>
                </c:pt>
                <c:pt idx="7101">
                  <c:v>11:32:26</c:v>
                </c:pt>
                <c:pt idx="7102">
                  <c:v>11:32:26</c:v>
                </c:pt>
                <c:pt idx="7103">
                  <c:v>11:32:26</c:v>
                </c:pt>
                <c:pt idx="7104">
                  <c:v>11:32:27</c:v>
                </c:pt>
                <c:pt idx="7105">
                  <c:v>11:32:27</c:v>
                </c:pt>
                <c:pt idx="7106">
                  <c:v>11:32:28</c:v>
                </c:pt>
                <c:pt idx="7107">
                  <c:v>11:32:28</c:v>
                </c:pt>
                <c:pt idx="7108">
                  <c:v>11:32:29</c:v>
                </c:pt>
                <c:pt idx="7109">
                  <c:v>11:32:29</c:v>
                </c:pt>
                <c:pt idx="7110">
                  <c:v>11:32:35</c:v>
                </c:pt>
                <c:pt idx="7111">
                  <c:v>11:32:36</c:v>
                </c:pt>
                <c:pt idx="7112">
                  <c:v>11:32:36</c:v>
                </c:pt>
                <c:pt idx="7113">
                  <c:v>11:32:36</c:v>
                </c:pt>
                <c:pt idx="7114">
                  <c:v>11:32:37</c:v>
                </c:pt>
                <c:pt idx="7115">
                  <c:v>11:32:37</c:v>
                </c:pt>
                <c:pt idx="7116">
                  <c:v>11:32:38</c:v>
                </c:pt>
                <c:pt idx="7117">
                  <c:v>11:32:38</c:v>
                </c:pt>
                <c:pt idx="7118">
                  <c:v>11:32:38</c:v>
                </c:pt>
                <c:pt idx="7119">
                  <c:v>11:32:39</c:v>
                </c:pt>
                <c:pt idx="7120">
                  <c:v>11:32:39</c:v>
                </c:pt>
                <c:pt idx="7121">
                  <c:v>11:32:45</c:v>
                </c:pt>
                <c:pt idx="7122">
                  <c:v>11:32:46</c:v>
                </c:pt>
                <c:pt idx="7123">
                  <c:v>11:32:46</c:v>
                </c:pt>
                <c:pt idx="7124">
                  <c:v>11:32:46</c:v>
                </c:pt>
                <c:pt idx="7125">
                  <c:v>11:32:47</c:v>
                </c:pt>
                <c:pt idx="7126">
                  <c:v>11:32:47</c:v>
                </c:pt>
                <c:pt idx="7127">
                  <c:v>11:32:48</c:v>
                </c:pt>
                <c:pt idx="7128">
                  <c:v>11:32:48</c:v>
                </c:pt>
                <c:pt idx="7129">
                  <c:v>11:32:48</c:v>
                </c:pt>
                <c:pt idx="7130">
                  <c:v>11:32:49</c:v>
                </c:pt>
                <c:pt idx="7131">
                  <c:v>11:32:49</c:v>
                </c:pt>
                <c:pt idx="7132">
                  <c:v>11:32:55</c:v>
                </c:pt>
                <c:pt idx="7133">
                  <c:v>11:32:56</c:v>
                </c:pt>
                <c:pt idx="7134">
                  <c:v>11:32:56</c:v>
                </c:pt>
                <c:pt idx="7135">
                  <c:v>11:32:56</c:v>
                </c:pt>
                <c:pt idx="7136">
                  <c:v>11:32:57</c:v>
                </c:pt>
                <c:pt idx="7137">
                  <c:v>11:32:57</c:v>
                </c:pt>
                <c:pt idx="7138">
                  <c:v>11:32:58</c:v>
                </c:pt>
                <c:pt idx="7139">
                  <c:v>11:32:58</c:v>
                </c:pt>
                <c:pt idx="7140">
                  <c:v>11:32:58</c:v>
                </c:pt>
                <c:pt idx="7141">
                  <c:v>11:32:59</c:v>
                </c:pt>
                <c:pt idx="7142">
                  <c:v>11:32:59</c:v>
                </c:pt>
                <c:pt idx="7143">
                  <c:v>11:33:05</c:v>
                </c:pt>
                <c:pt idx="7144">
                  <c:v>11:33:06</c:v>
                </c:pt>
                <c:pt idx="7145">
                  <c:v>11:33:06</c:v>
                </c:pt>
                <c:pt idx="7146">
                  <c:v>11:33:06</c:v>
                </c:pt>
                <c:pt idx="7147">
                  <c:v>11:33:07</c:v>
                </c:pt>
                <c:pt idx="7148">
                  <c:v>11:33:07</c:v>
                </c:pt>
                <c:pt idx="7149">
                  <c:v>11:33:08</c:v>
                </c:pt>
                <c:pt idx="7150">
                  <c:v>11:33:08</c:v>
                </c:pt>
                <c:pt idx="7151">
                  <c:v>11:33:08</c:v>
                </c:pt>
                <c:pt idx="7152">
                  <c:v>11:33:09</c:v>
                </c:pt>
                <c:pt idx="7153">
                  <c:v>11:33:09</c:v>
                </c:pt>
                <c:pt idx="7154">
                  <c:v>11:33:15</c:v>
                </c:pt>
                <c:pt idx="7155">
                  <c:v>11:33:16</c:v>
                </c:pt>
                <c:pt idx="7156">
                  <c:v>11:33:16</c:v>
                </c:pt>
                <c:pt idx="7157">
                  <c:v>11:33:16</c:v>
                </c:pt>
                <c:pt idx="7158">
                  <c:v>11:33:17</c:v>
                </c:pt>
                <c:pt idx="7159">
                  <c:v>11:33:17</c:v>
                </c:pt>
                <c:pt idx="7160">
                  <c:v>11:33:18</c:v>
                </c:pt>
                <c:pt idx="7161">
                  <c:v>11:33:18</c:v>
                </c:pt>
                <c:pt idx="7162">
                  <c:v>11:33:18</c:v>
                </c:pt>
                <c:pt idx="7163">
                  <c:v>11:33:19</c:v>
                </c:pt>
                <c:pt idx="7164">
                  <c:v>11:33:19</c:v>
                </c:pt>
                <c:pt idx="7165">
                  <c:v>11:33:25</c:v>
                </c:pt>
                <c:pt idx="7166">
                  <c:v>11:33:26</c:v>
                </c:pt>
                <c:pt idx="7167">
                  <c:v>11:33:26</c:v>
                </c:pt>
                <c:pt idx="7168">
                  <c:v>11:33:26</c:v>
                </c:pt>
                <c:pt idx="7169">
                  <c:v>11:33:27</c:v>
                </c:pt>
                <c:pt idx="7170">
                  <c:v>11:33:27</c:v>
                </c:pt>
                <c:pt idx="7171">
                  <c:v>11:33:28</c:v>
                </c:pt>
                <c:pt idx="7172">
                  <c:v>11:33:28</c:v>
                </c:pt>
                <c:pt idx="7173">
                  <c:v>11:33:28</c:v>
                </c:pt>
                <c:pt idx="7174">
                  <c:v>11:33:29</c:v>
                </c:pt>
                <c:pt idx="7175">
                  <c:v>11:33:29</c:v>
                </c:pt>
                <c:pt idx="7176">
                  <c:v>11:33:35</c:v>
                </c:pt>
                <c:pt idx="7177">
                  <c:v>11:33:36</c:v>
                </c:pt>
                <c:pt idx="7178">
                  <c:v>11:33:36</c:v>
                </c:pt>
                <c:pt idx="7179">
                  <c:v>11:33:36</c:v>
                </c:pt>
                <c:pt idx="7180">
                  <c:v>11:33:37</c:v>
                </c:pt>
                <c:pt idx="7181">
                  <c:v>11:33:37</c:v>
                </c:pt>
                <c:pt idx="7182">
                  <c:v>11:33:38</c:v>
                </c:pt>
                <c:pt idx="7183">
                  <c:v>11:33:38</c:v>
                </c:pt>
                <c:pt idx="7184">
                  <c:v>11:33:38</c:v>
                </c:pt>
                <c:pt idx="7185">
                  <c:v>11:33:39</c:v>
                </c:pt>
                <c:pt idx="7186">
                  <c:v>11:33:39</c:v>
                </c:pt>
                <c:pt idx="7187">
                  <c:v>11:33:45</c:v>
                </c:pt>
                <c:pt idx="7188">
                  <c:v>11:33:46</c:v>
                </c:pt>
                <c:pt idx="7189">
                  <c:v>11:33:46</c:v>
                </c:pt>
                <c:pt idx="7190">
                  <c:v>11:33:46</c:v>
                </c:pt>
                <c:pt idx="7191">
                  <c:v>11:33:47</c:v>
                </c:pt>
                <c:pt idx="7192">
                  <c:v>11:33:47</c:v>
                </c:pt>
                <c:pt idx="7193">
                  <c:v>11:33:48</c:v>
                </c:pt>
                <c:pt idx="7194">
                  <c:v>11:33:48</c:v>
                </c:pt>
                <c:pt idx="7195">
                  <c:v>11:33:48</c:v>
                </c:pt>
                <c:pt idx="7196">
                  <c:v>11:33:49</c:v>
                </c:pt>
                <c:pt idx="7197">
                  <c:v>11:33:49</c:v>
                </c:pt>
                <c:pt idx="7198">
                  <c:v>11:33:55</c:v>
                </c:pt>
                <c:pt idx="7199">
                  <c:v>11:33:56</c:v>
                </c:pt>
                <c:pt idx="7200">
                  <c:v>11:33:56</c:v>
                </c:pt>
                <c:pt idx="7201">
                  <c:v>11:33:56</c:v>
                </c:pt>
                <c:pt idx="7202">
                  <c:v>11:33:57</c:v>
                </c:pt>
                <c:pt idx="7203">
                  <c:v>11:33:57</c:v>
                </c:pt>
                <c:pt idx="7204">
                  <c:v>11:33:58</c:v>
                </c:pt>
                <c:pt idx="7205">
                  <c:v>11:33:58</c:v>
                </c:pt>
                <c:pt idx="7206">
                  <c:v>11:33:58</c:v>
                </c:pt>
                <c:pt idx="7207">
                  <c:v>11:33:59</c:v>
                </c:pt>
                <c:pt idx="7208">
                  <c:v>11:33:59</c:v>
                </c:pt>
                <c:pt idx="7209">
                  <c:v>11:34:05</c:v>
                </c:pt>
                <c:pt idx="7210">
                  <c:v>11:34:06</c:v>
                </c:pt>
                <c:pt idx="7211">
                  <c:v>11:34:06</c:v>
                </c:pt>
                <c:pt idx="7212">
                  <c:v>11:34:06</c:v>
                </c:pt>
                <c:pt idx="7213">
                  <c:v>11:34:07</c:v>
                </c:pt>
                <c:pt idx="7214">
                  <c:v>11:34:07</c:v>
                </c:pt>
                <c:pt idx="7215">
                  <c:v>11:34:08</c:v>
                </c:pt>
                <c:pt idx="7216">
                  <c:v>11:34:08</c:v>
                </c:pt>
                <c:pt idx="7217">
                  <c:v>11:34:08</c:v>
                </c:pt>
                <c:pt idx="7218">
                  <c:v>11:34:09</c:v>
                </c:pt>
                <c:pt idx="7219">
                  <c:v>11:34:09</c:v>
                </c:pt>
                <c:pt idx="7220">
                  <c:v>11:34:15</c:v>
                </c:pt>
                <c:pt idx="7221">
                  <c:v>11:34:16</c:v>
                </c:pt>
                <c:pt idx="7222">
                  <c:v>11:34:16</c:v>
                </c:pt>
                <c:pt idx="7223">
                  <c:v>11:34:16</c:v>
                </c:pt>
                <c:pt idx="7224">
                  <c:v>11:34:17</c:v>
                </c:pt>
                <c:pt idx="7225">
                  <c:v>11:34:17</c:v>
                </c:pt>
                <c:pt idx="7226">
                  <c:v>11:34:18</c:v>
                </c:pt>
                <c:pt idx="7227">
                  <c:v>11:34:18</c:v>
                </c:pt>
                <c:pt idx="7228">
                  <c:v>11:34:18</c:v>
                </c:pt>
                <c:pt idx="7229">
                  <c:v>11:34:19</c:v>
                </c:pt>
                <c:pt idx="7230">
                  <c:v>11:34:19</c:v>
                </c:pt>
                <c:pt idx="7231">
                  <c:v>11:34:25</c:v>
                </c:pt>
                <c:pt idx="7232">
                  <c:v>11:34:26</c:v>
                </c:pt>
                <c:pt idx="7233">
                  <c:v>11:34:26</c:v>
                </c:pt>
                <c:pt idx="7234">
                  <c:v>11:34:26</c:v>
                </c:pt>
                <c:pt idx="7235">
                  <c:v>11:34:27</c:v>
                </c:pt>
                <c:pt idx="7236">
                  <c:v>11:34:27</c:v>
                </c:pt>
                <c:pt idx="7237">
                  <c:v>11:34:28</c:v>
                </c:pt>
                <c:pt idx="7238">
                  <c:v>11:34:28</c:v>
                </c:pt>
                <c:pt idx="7239">
                  <c:v>11:34:28</c:v>
                </c:pt>
                <c:pt idx="7240">
                  <c:v>11:34:29</c:v>
                </c:pt>
                <c:pt idx="7241">
                  <c:v>11:34:29</c:v>
                </c:pt>
                <c:pt idx="7242">
                  <c:v>11:34:35</c:v>
                </c:pt>
                <c:pt idx="7243">
                  <c:v>11:34:36</c:v>
                </c:pt>
                <c:pt idx="7244">
                  <c:v>11:34:36</c:v>
                </c:pt>
                <c:pt idx="7245">
                  <c:v>11:34:36</c:v>
                </c:pt>
                <c:pt idx="7246">
                  <c:v>11:34:37</c:v>
                </c:pt>
                <c:pt idx="7247">
                  <c:v>11:34:37</c:v>
                </c:pt>
                <c:pt idx="7248">
                  <c:v>11:34:38</c:v>
                </c:pt>
                <c:pt idx="7249">
                  <c:v>11:34:38</c:v>
                </c:pt>
                <c:pt idx="7250">
                  <c:v>11:34:38</c:v>
                </c:pt>
                <c:pt idx="7251">
                  <c:v>11:34:39</c:v>
                </c:pt>
                <c:pt idx="7252">
                  <c:v>11:34:39</c:v>
                </c:pt>
                <c:pt idx="7253">
                  <c:v>11:34:45</c:v>
                </c:pt>
                <c:pt idx="7254">
                  <c:v>11:34:46</c:v>
                </c:pt>
                <c:pt idx="7255">
                  <c:v>11:34:46</c:v>
                </c:pt>
                <c:pt idx="7256">
                  <c:v>11:34:46</c:v>
                </c:pt>
                <c:pt idx="7257">
                  <c:v>11:34:47</c:v>
                </c:pt>
                <c:pt idx="7258">
                  <c:v>11:34:47</c:v>
                </c:pt>
                <c:pt idx="7259">
                  <c:v>11:34:48</c:v>
                </c:pt>
                <c:pt idx="7260">
                  <c:v>11:34:48</c:v>
                </c:pt>
                <c:pt idx="7261">
                  <c:v>11:34:48</c:v>
                </c:pt>
                <c:pt idx="7262">
                  <c:v>11:34:49</c:v>
                </c:pt>
                <c:pt idx="7263">
                  <c:v>11:34:49</c:v>
                </c:pt>
                <c:pt idx="7264">
                  <c:v>11:34:55</c:v>
                </c:pt>
                <c:pt idx="7265">
                  <c:v>11:34:56</c:v>
                </c:pt>
                <c:pt idx="7266">
                  <c:v>11:34:56</c:v>
                </c:pt>
                <c:pt idx="7267">
                  <c:v>11:34:56</c:v>
                </c:pt>
                <c:pt idx="7268">
                  <c:v>11:34:57</c:v>
                </c:pt>
                <c:pt idx="7269">
                  <c:v>11:34:57</c:v>
                </c:pt>
                <c:pt idx="7270">
                  <c:v>11:34:58</c:v>
                </c:pt>
                <c:pt idx="7271">
                  <c:v>11:34:58</c:v>
                </c:pt>
                <c:pt idx="7272">
                  <c:v>11:34:58</c:v>
                </c:pt>
                <c:pt idx="7273">
                  <c:v>11:34:59</c:v>
                </c:pt>
                <c:pt idx="7274">
                  <c:v>11:34:59</c:v>
                </c:pt>
                <c:pt idx="7275">
                  <c:v>11:35:04</c:v>
                </c:pt>
                <c:pt idx="7276">
                  <c:v>11:35:05</c:v>
                </c:pt>
                <c:pt idx="7277">
                  <c:v>11:35:05</c:v>
                </c:pt>
                <c:pt idx="7278">
                  <c:v>11:35:06</c:v>
                </c:pt>
                <c:pt idx="7279">
                  <c:v>11:35:07</c:v>
                </c:pt>
                <c:pt idx="7280">
                  <c:v>11:35:07</c:v>
                </c:pt>
                <c:pt idx="7281">
                  <c:v>11:35:07</c:v>
                </c:pt>
                <c:pt idx="7282">
                  <c:v>11:35:08</c:v>
                </c:pt>
                <c:pt idx="7283">
                  <c:v>11:35:08</c:v>
                </c:pt>
                <c:pt idx="7284">
                  <c:v>11:35:09</c:v>
                </c:pt>
                <c:pt idx="7285">
                  <c:v>11:35:09</c:v>
                </c:pt>
                <c:pt idx="7286">
                  <c:v>11:35:15</c:v>
                </c:pt>
                <c:pt idx="7287">
                  <c:v>11:35:15</c:v>
                </c:pt>
                <c:pt idx="7288">
                  <c:v>11:35:16</c:v>
                </c:pt>
                <c:pt idx="7289">
                  <c:v>11:35:16</c:v>
                </c:pt>
                <c:pt idx="7290">
                  <c:v>11:35:17</c:v>
                </c:pt>
                <c:pt idx="7291">
                  <c:v>11:35:17</c:v>
                </c:pt>
                <c:pt idx="7292">
                  <c:v>11:35:17</c:v>
                </c:pt>
                <c:pt idx="7293">
                  <c:v>11:35:18</c:v>
                </c:pt>
                <c:pt idx="7294">
                  <c:v>11:35:18</c:v>
                </c:pt>
                <c:pt idx="7295">
                  <c:v>11:35:19</c:v>
                </c:pt>
                <c:pt idx="7296">
                  <c:v>11:35:19</c:v>
                </c:pt>
                <c:pt idx="7297">
                  <c:v>11:35:25</c:v>
                </c:pt>
                <c:pt idx="7298">
                  <c:v>11:35:25</c:v>
                </c:pt>
                <c:pt idx="7299">
                  <c:v>11:35:26</c:v>
                </c:pt>
                <c:pt idx="7300">
                  <c:v>11:35:26</c:v>
                </c:pt>
                <c:pt idx="7301">
                  <c:v>11:35:27</c:v>
                </c:pt>
                <c:pt idx="7302">
                  <c:v>11:35:27</c:v>
                </c:pt>
                <c:pt idx="7303">
                  <c:v>11:35:27</c:v>
                </c:pt>
                <c:pt idx="7304">
                  <c:v>11:35:28</c:v>
                </c:pt>
                <c:pt idx="7305">
                  <c:v>11:35:28</c:v>
                </c:pt>
                <c:pt idx="7306">
                  <c:v>11:35:29</c:v>
                </c:pt>
                <c:pt idx="7307">
                  <c:v>11:35:29</c:v>
                </c:pt>
                <c:pt idx="7308">
                  <c:v>11:35:35</c:v>
                </c:pt>
                <c:pt idx="7309">
                  <c:v>11:35:35</c:v>
                </c:pt>
                <c:pt idx="7310">
                  <c:v>11:35:36</c:v>
                </c:pt>
                <c:pt idx="7311">
                  <c:v>11:35:36</c:v>
                </c:pt>
                <c:pt idx="7312">
                  <c:v>11:35:37</c:v>
                </c:pt>
                <c:pt idx="7313">
                  <c:v>11:35:37</c:v>
                </c:pt>
                <c:pt idx="7314">
                  <c:v>11:35:37</c:v>
                </c:pt>
                <c:pt idx="7315">
                  <c:v>11:35:38</c:v>
                </c:pt>
                <c:pt idx="7316">
                  <c:v>11:35:38</c:v>
                </c:pt>
                <c:pt idx="7317">
                  <c:v>11:35:39</c:v>
                </c:pt>
                <c:pt idx="7318">
                  <c:v>11:35:39</c:v>
                </c:pt>
                <c:pt idx="7319">
                  <c:v>11:35:45</c:v>
                </c:pt>
                <c:pt idx="7320">
                  <c:v>11:35:46</c:v>
                </c:pt>
                <c:pt idx="7321">
                  <c:v>11:35:46</c:v>
                </c:pt>
                <c:pt idx="7322">
                  <c:v>11:35:47</c:v>
                </c:pt>
                <c:pt idx="7323">
                  <c:v>11:35:47</c:v>
                </c:pt>
                <c:pt idx="7324">
                  <c:v>11:35:47</c:v>
                </c:pt>
                <c:pt idx="7325">
                  <c:v>11:35:48</c:v>
                </c:pt>
                <c:pt idx="7326">
                  <c:v>11:35:48</c:v>
                </c:pt>
                <c:pt idx="7327">
                  <c:v>11:35:49</c:v>
                </c:pt>
                <c:pt idx="7328">
                  <c:v>11:35:49</c:v>
                </c:pt>
                <c:pt idx="7329">
                  <c:v>11:35:49</c:v>
                </c:pt>
                <c:pt idx="7330">
                  <c:v>11:35:55</c:v>
                </c:pt>
                <c:pt idx="7331">
                  <c:v>11:35:56</c:v>
                </c:pt>
                <c:pt idx="7332">
                  <c:v>11:35:56</c:v>
                </c:pt>
                <c:pt idx="7333">
                  <c:v>11:35:57</c:v>
                </c:pt>
                <c:pt idx="7334">
                  <c:v>11:35:57</c:v>
                </c:pt>
                <c:pt idx="7335">
                  <c:v>11:35:57</c:v>
                </c:pt>
                <c:pt idx="7336">
                  <c:v>11:35:58</c:v>
                </c:pt>
                <c:pt idx="7337">
                  <c:v>11:35:58</c:v>
                </c:pt>
                <c:pt idx="7338">
                  <c:v>11:35:59</c:v>
                </c:pt>
                <c:pt idx="7339">
                  <c:v>11:35:59</c:v>
                </c:pt>
                <c:pt idx="7340">
                  <c:v>11:35:59</c:v>
                </c:pt>
                <c:pt idx="7341">
                  <c:v>11:36:05</c:v>
                </c:pt>
                <c:pt idx="7342">
                  <c:v>11:36:06</c:v>
                </c:pt>
                <c:pt idx="7343">
                  <c:v>11:36:06</c:v>
                </c:pt>
                <c:pt idx="7344">
                  <c:v>11:36:06</c:v>
                </c:pt>
                <c:pt idx="7345">
                  <c:v>11:36:07</c:v>
                </c:pt>
                <c:pt idx="7346">
                  <c:v>11:36:07</c:v>
                </c:pt>
                <c:pt idx="7347">
                  <c:v>11:36:08</c:v>
                </c:pt>
                <c:pt idx="7348">
                  <c:v>11:36:08</c:v>
                </c:pt>
                <c:pt idx="7349">
                  <c:v>11:36:08</c:v>
                </c:pt>
                <c:pt idx="7350">
                  <c:v>11:36:09</c:v>
                </c:pt>
                <c:pt idx="7351">
                  <c:v>11:36:09</c:v>
                </c:pt>
                <c:pt idx="7352">
                  <c:v>11:36:15</c:v>
                </c:pt>
                <c:pt idx="7353">
                  <c:v>11:36:16</c:v>
                </c:pt>
                <c:pt idx="7354">
                  <c:v>11:36:16</c:v>
                </c:pt>
                <c:pt idx="7355">
                  <c:v>11:36:16</c:v>
                </c:pt>
                <c:pt idx="7356">
                  <c:v>11:36:17</c:v>
                </c:pt>
                <c:pt idx="7357">
                  <c:v>11:36:17</c:v>
                </c:pt>
                <c:pt idx="7358">
                  <c:v>11:36:18</c:v>
                </c:pt>
                <c:pt idx="7359">
                  <c:v>11:36:18</c:v>
                </c:pt>
                <c:pt idx="7360">
                  <c:v>11:36:18</c:v>
                </c:pt>
                <c:pt idx="7361">
                  <c:v>11:36:19</c:v>
                </c:pt>
                <c:pt idx="7362">
                  <c:v>11:36:19</c:v>
                </c:pt>
                <c:pt idx="7363">
                  <c:v>11:36:25</c:v>
                </c:pt>
                <c:pt idx="7364">
                  <c:v>11:36:26</c:v>
                </c:pt>
                <c:pt idx="7365">
                  <c:v>11:36:26</c:v>
                </c:pt>
                <c:pt idx="7366">
                  <c:v>11:36:26</c:v>
                </c:pt>
                <c:pt idx="7367">
                  <c:v>11:36:27</c:v>
                </c:pt>
                <c:pt idx="7368">
                  <c:v>11:36:27</c:v>
                </c:pt>
                <c:pt idx="7369">
                  <c:v>11:36:28</c:v>
                </c:pt>
                <c:pt idx="7370">
                  <c:v>11:36:28</c:v>
                </c:pt>
                <c:pt idx="7371">
                  <c:v>11:36:28</c:v>
                </c:pt>
                <c:pt idx="7372">
                  <c:v>11:36:29</c:v>
                </c:pt>
                <c:pt idx="7373">
                  <c:v>11:36:29</c:v>
                </c:pt>
                <c:pt idx="7374">
                  <c:v>11:36:35</c:v>
                </c:pt>
                <c:pt idx="7375">
                  <c:v>11:36:36</c:v>
                </c:pt>
                <c:pt idx="7376">
                  <c:v>11:36:36</c:v>
                </c:pt>
                <c:pt idx="7377">
                  <c:v>11:36:36</c:v>
                </c:pt>
                <c:pt idx="7378">
                  <c:v>11:36:37</c:v>
                </c:pt>
                <c:pt idx="7379">
                  <c:v>11:36:37</c:v>
                </c:pt>
                <c:pt idx="7380">
                  <c:v>11:36:38</c:v>
                </c:pt>
                <c:pt idx="7381">
                  <c:v>11:36:38</c:v>
                </c:pt>
                <c:pt idx="7382">
                  <c:v>11:36:38</c:v>
                </c:pt>
                <c:pt idx="7383">
                  <c:v>11:36:39</c:v>
                </c:pt>
                <c:pt idx="7384">
                  <c:v>11:36:39</c:v>
                </c:pt>
                <c:pt idx="7385">
                  <c:v>11:36:45</c:v>
                </c:pt>
                <c:pt idx="7386">
                  <c:v>11:36:46</c:v>
                </c:pt>
                <c:pt idx="7387">
                  <c:v>11:36:46</c:v>
                </c:pt>
                <c:pt idx="7388">
                  <c:v>11:36:46</c:v>
                </c:pt>
                <c:pt idx="7389">
                  <c:v>11:36:47</c:v>
                </c:pt>
                <c:pt idx="7390">
                  <c:v>11:36:47</c:v>
                </c:pt>
                <c:pt idx="7391">
                  <c:v>11:36:48</c:v>
                </c:pt>
                <c:pt idx="7392">
                  <c:v>11:36:48</c:v>
                </c:pt>
                <c:pt idx="7393">
                  <c:v>11:36:48</c:v>
                </c:pt>
                <c:pt idx="7394">
                  <c:v>11:36:49</c:v>
                </c:pt>
                <c:pt idx="7395">
                  <c:v>11:36:49</c:v>
                </c:pt>
                <c:pt idx="7396">
                  <c:v>11:36:54</c:v>
                </c:pt>
                <c:pt idx="7397">
                  <c:v>11:36:55</c:v>
                </c:pt>
                <c:pt idx="7398">
                  <c:v>11:36:55</c:v>
                </c:pt>
                <c:pt idx="7399">
                  <c:v>11:36:56</c:v>
                </c:pt>
                <c:pt idx="7400">
                  <c:v>11:36:56</c:v>
                </c:pt>
                <c:pt idx="7401">
                  <c:v>11:36:56</c:v>
                </c:pt>
                <c:pt idx="7402">
                  <c:v>11:36:57</c:v>
                </c:pt>
                <c:pt idx="7403">
                  <c:v>11:36:57</c:v>
                </c:pt>
                <c:pt idx="7404">
                  <c:v>11:36:58</c:v>
                </c:pt>
                <c:pt idx="7405">
                  <c:v>11:36:59</c:v>
                </c:pt>
                <c:pt idx="7406">
                  <c:v>11:36:59</c:v>
                </c:pt>
                <c:pt idx="7407">
                  <c:v>11:37:05</c:v>
                </c:pt>
                <c:pt idx="7408">
                  <c:v>11:37:06</c:v>
                </c:pt>
                <c:pt idx="7409">
                  <c:v>11:37:06</c:v>
                </c:pt>
                <c:pt idx="7410">
                  <c:v>11:37:07</c:v>
                </c:pt>
                <c:pt idx="7411">
                  <c:v>11:37:07</c:v>
                </c:pt>
                <c:pt idx="7412">
                  <c:v>11:37:07</c:v>
                </c:pt>
                <c:pt idx="7413">
                  <c:v>11:37:08</c:v>
                </c:pt>
                <c:pt idx="7414">
                  <c:v>11:37:08</c:v>
                </c:pt>
                <c:pt idx="7415">
                  <c:v>11:37:09</c:v>
                </c:pt>
                <c:pt idx="7416">
                  <c:v>11:37:09</c:v>
                </c:pt>
                <c:pt idx="7417">
                  <c:v>11:37:09</c:v>
                </c:pt>
                <c:pt idx="7418">
                  <c:v>11:37:15</c:v>
                </c:pt>
                <c:pt idx="7419">
                  <c:v>11:37:16</c:v>
                </c:pt>
                <c:pt idx="7420">
                  <c:v>11:37:16</c:v>
                </c:pt>
                <c:pt idx="7421">
                  <c:v>11:37:17</c:v>
                </c:pt>
                <c:pt idx="7422">
                  <c:v>11:37:17</c:v>
                </c:pt>
                <c:pt idx="7423">
                  <c:v>11:37:17</c:v>
                </c:pt>
                <c:pt idx="7424">
                  <c:v>11:37:18</c:v>
                </c:pt>
                <c:pt idx="7425">
                  <c:v>11:37:18</c:v>
                </c:pt>
                <c:pt idx="7426">
                  <c:v>11:37:19</c:v>
                </c:pt>
                <c:pt idx="7427">
                  <c:v>11:37:19</c:v>
                </c:pt>
                <c:pt idx="7428">
                  <c:v>11:37:19</c:v>
                </c:pt>
                <c:pt idx="7429">
                  <c:v>11:37:25</c:v>
                </c:pt>
                <c:pt idx="7430">
                  <c:v>11:37:26</c:v>
                </c:pt>
                <c:pt idx="7431">
                  <c:v>11:37:26</c:v>
                </c:pt>
                <c:pt idx="7432">
                  <c:v>11:37:27</c:v>
                </c:pt>
                <c:pt idx="7433">
                  <c:v>11:37:27</c:v>
                </c:pt>
                <c:pt idx="7434">
                  <c:v>11:37:27</c:v>
                </c:pt>
                <c:pt idx="7435">
                  <c:v>11:37:28</c:v>
                </c:pt>
                <c:pt idx="7436">
                  <c:v>11:37:28</c:v>
                </c:pt>
                <c:pt idx="7437">
                  <c:v>11:37:29</c:v>
                </c:pt>
                <c:pt idx="7438">
                  <c:v>11:37:29</c:v>
                </c:pt>
                <c:pt idx="7439">
                  <c:v>11:37:29</c:v>
                </c:pt>
                <c:pt idx="7440">
                  <c:v>11:37:35</c:v>
                </c:pt>
                <c:pt idx="7441">
                  <c:v>11:37:36</c:v>
                </c:pt>
                <c:pt idx="7442">
                  <c:v>11:37:36</c:v>
                </c:pt>
                <c:pt idx="7443">
                  <c:v>11:37:37</c:v>
                </c:pt>
                <c:pt idx="7444">
                  <c:v>11:37:37</c:v>
                </c:pt>
                <c:pt idx="7445">
                  <c:v>11:37:37</c:v>
                </c:pt>
                <c:pt idx="7446">
                  <c:v>11:37:38</c:v>
                </c:pt>
                <c:pt idx="7447">
                  <c:v>11:37:38</c:v>
                </c:pt>
                <c:pt idx="7448">
                  <c:v>11:37:39</c:v>
                </c:pt>
                <c:pt idx="7449">
                  <c:v>11:37:39</c:v>
                </c:pt>
                <c:pt idx="7450">
                  <c:v>11:37:39</c:v>
                </c:pt>
                <c:pt idx="7451">
                  <c:v>11:37:45</c:v>
                </c:pt>
                <c:pt idx="7452">
                  <c:v>11:37:46</c:v>
                </c:pt>
                <c:pt idx="7453">
                  <c:v>11:37:46</c:v>
                </c:pt>
                <c:pt idx="7454">
                  <c:v>11:37:47</c:v>
                </c:pt>
                <c:pt idx="7455">
                  <c:v>11:37:47</c:v>
                </c:pt>
                <c:pt idx="7456">
                  <c:v>11:37:47</c:v>
                </c:pt>
                <c:pt idx="7457">
                  <c:v>11:37:48</c:v>
                </c:pt>
                <c:pt idx="7458">
                  <c:v>11:37:48</c:v>
                </c:pt>
                <c:pt idx="7459">
                  <c:v>11:37:49</c:v>
                </c:pt>
                <c:pt idx="7460">
                  <c:v>11:37:49</c:v>
                </c:pt>
                <c:pt idx="7461">
                  <c:v>11:37:49</c:v>
                </c:pt>
                <c:pt idx="7462">
                  <c:v>11:37:55</c:v>
                </c:pt>
                <c:pt idx="7463">
                  <c:v>11:37:56</c:v>
                </c:pt>
                <c:pt idx="7464">
                  <c:v>11:37:56</c:v>
                </c:pt>
                <c:pt idx="7465">
                  <c:v>11:37:57</c:v>
                </c:pt>
                <c:pt idx="7466">
                  <c:v>11:37:57</c:v>
                </c:pt>
                <c:pt idx="7467">
                  <c:v>11:37:57</c:v>
                </c:pt>
                <c:pt idx="7468">
                  <c:v>11:37:58</c:v>
                </c:pt>
                <c:pt idx="7469">
                  <c:v>11:37:58</c:v>
                </c:pt>
                <c:pt idx="7470">
                  <c:v>11:37:59</c:v>
                </c:pt>
                <c:pt idx="7471">
                  <c:v>11:37:59</c:v>
                </c:pt>
                <c:pt idx="7472">
                  <c:v>11:37:59</c:v>
                </c:pt>
                <c:pt idx="7473">
                  <c:v>11:38:05</c:v>
                </c:pt>
                <c:pt idx="7474">
                  <c:v>11:38:06</c:v>
                </c:pt>
                <c:pt idx="7475">
                  <c:v>11:38:06</c:v>
                </c:pt>
                <c:pt idx="7476">
                  <c:v>11:38:07</c:v>
                </c:pt>
                <c:pt idx="7477">
                  <c:v>11:38:07</c:v>
                </c:pt>
                <c:pt idx="7478">
                  <c:v>11:38:07</c:v>
                </c:pt>
                <c:pt idx="7479">
                  <c:v>11:38:08</c:v>
                </c:pt>
                <c:pt idx="7480">
                  <c:v>11:38:08</c:v>
                </c:pt>
                <c:pt idx="7481">
                  <c:v>11:38:09</c:v>
                </c:pt>
                <c:pt idx="7482">
                  <c:v>11:38:09</c:v>
                </c:pt>
                <c:pt idx="7483">
                  <c:v>11:38:09</c:v>
                </c:pt>
                <c:pt idx="7484">
                  <c:v>11:38:15</c:v>
                </c:pt>
                <c:pt idx="7485">
                  <c:v>11:38:16</c:v>
                </c:pt>
                <c:pt idx="7486">
                  <c:v>11:38:16</c:v>
                </c:pt>
                <c:pt idx="7487">
                  <c:v>11:38:17</c:v>
                </c:pt>
                <c:pt idx="7488">
                  <c:v>11:38:17</c:v>
                </c:pt>
                <c:pt idx="7489">
                  <c:v>11:38:17</c:v>
                </c:pt>
                <c:pt idx="7490">
                  <c:v>11:38:18</c:v>
                </c:pt>
                <c:pt idx="7491">
                  <c:v>11:38:18</c:v>
                </c:pt>
                <c:pt idx="7492">
                  <c:v>11:38:19</c:v>
                </c:pt>
                <c:pt idx="7493">
                  <c:v>11:38:19</c:v>
                </c:pt>
                <c:pt idx="7494">
                  <c:v>11:38:19</c:v>
                </c:pt>
                <c:pt idx="7495">
                  <c:v>11:38:25</c:v>
                </c:pt>
                <c:pt idx="7496">
                  <c:v>11:38:26</c:v>
                </c:pt>
                <c:pt idx="7497">
                  <c:v>11:38:26</c:v>
                </c:pt>
                <c:pt idx="7498">
                  <c:v>11:38:27</c:v>
                </c:pt>
                <c:pt idx="7499">
                  <c:v>11:38:27</c:v>
                </c:pt>
                <c:pt idx="7500">
                  <c:v>11:38:27</c:v>
                </c:pt>
                <c:pt idx="7501">
                  <c:v>11:38:28</c:v>
                </c:pt>
                <c:pt idx="7502">
                  <c:v>11:38:28</c:v>
                </c:pt>
                <c:pt idx="7503">
                  <c:v>11:38:28</c:v>
                </c:pt>
                <c:pt idx="7504">
                  <c:v>11:38:29</c:v>
                </c:pt>
                <c:pt idx="7505">
                  <c:v>11:38:29</c:v>
                </c:pt>
                <c:pt idx="7506">
                  <c:v>11:38:29</c:v>
                </c:pt>
                <c:pt idx="7507">
                  <c:v>11:38:29</c:v>
                </c:pt>
                <c:pt idx="7508">
                  <c:v>11:38:30</c:v>
                </c:pt>
                <c:pt idx="7509">
                  <c:v>11:38:31</c:v>
                </c:pt>
                <c:pt idx="7510">
                  <c:v>11:38:32</c:v>
                </c:pt>
                <c:pt idx="7511">
                  <c:v>11:38:33</c:v>
                </c:pt>
                <c:pt idx="7512">
                  <c:v>11:38:34</c:v>
                </c:pt>
                <c:pt idx="7513">
                  <c:v>11:38:35</c:v>
                </c:pt>
                <c:pt idx="7514">
                  <c:v>11:38:35</c:v>
                </c:pt>
                <c:pt idx="7515">
                  <c:v>11:38:36</c:v>
                </c:pt>
                <c:pt idx="7516">
                  <c:v>11:38:36</c:v>
                </c:pt>
                <c:pt idx="7517">
                  <c:v>11:38:36</c:v>
                </c:pt>
                <c:pt idx="7518">
                  <c:v>11:38:37</c:v>
                </c:pt>
                <c:pt idx="7519">
                  <c:v>11:38:37</c:v>
                </c:pt>
                <c:pt idx="7520">
                  <c:v>11:38:37</c:v>
                </c:pt>
                <c:pt idx="7521">
                  <c:v>11:38:37</c:v>
                </c:pt>
                <c:pt idx="7522">
                  <c:v>11:38:38</c:v>
                </c:pt>
                <c:pt idx="7523">
                  <c:v>11:38:38</c:v>
                </c:pt>
                <c:pt idx="7524">
                  <c:v>11:38:38</c:v>
                </c:pt>
                <c:pt idx="7525">
                  <c:v>11:38:39</c:v>
                </c:pt>
                <c:pt idx="7526">
                  <c:v>11:38:39</c:v>
                </c:pt>
                <c:pt idx="7527">
                  <c:v>11:38:39</c:v>
                </c:pt>
                <c:pt idx="7528">
                  <c:v>11:38:39</c:v>
                </c:pt>
                <c:pt idx="7529">
                  <c:v>11:38:40</c:v>
                </c:pt>
                <c:pt idx="7530">
                  <c:v>11:38:41</c:v>
                </c:pt>
                <c:pt idx="7531">
                  <c:v>11:38:42</c:v>
                </c:pt>
                <c:pt idx="7532">
                  <c:v>11:38:43</c:v>
                </c:pt>
                <c:pt idx="7533">
                  <c:v>11:38:44</c:v>
                </c:pt>
                <c:pt idx="7534">
                  <c:v>11:38:45</c:v>
                </c:pt>
                <c:pt idx="7535">
                  <c:v>11:38:45</c:v>
                </c:pt>
                <c:pt idx="7536">
                  <c:v>11:38:46</c:v>
                </c:pt>
                <c:pt idx="7537">
                  <c:v>11:38:46</c:v>
                </c:pt>
                <c:pt idx="7538">
                  <c:v>11:38:46</c:v>
                </c:pt>
                <c:pt idx="7539">
                  <c:v>11:38:47</c:v>
                </c:pt>
                <c:pt idx="7540">
                  <c:v>11:38:47</c:v>
                </c:pt>
                <c:pt idx="7541">
                  <c:v>11:38:47</c:v>
                </c:pt>
                <c:pt idx="7542">
                  <c:v>11:38:47</c:v>
                </c:pt>
                <c:pt idx="7543">
                  <c:v>11:38:48</c:v>
                </c:pt>
                <c:pt idx="7544">
                  <c:v>11:38:48</c:v>
                </c:pt>
                <c:pt idx="7545">
                  <c:v>11:38:48</c:v>
                </c:pt>
                <c:pt idx="7546">
                  <c:v>11:38:49</c:v>
                </c:pt>
                <c:pt idx="7547">
                  <c:v>11:38:49</c:v>
                </c:pt>
                <c:pt idx="7548">
                  <c:v>11:38:49</c:v>
                </c:pt>
                <c:pt idx="7549">
                  <c:v>11:38:50</c:v>
                </c:pt>
                <c:pt idx="7550">
                  <c:v>11:38:51</c:v>
                </c:pt>
                <c:pt idx="7551">
                  <c:v>11:38:52</c:v>
                </c:pt>
                <c:pt idx="7552">
                  <c:v>11:38:54</c:v>
                </c:pt>
                <c:pt idx="7553">
                  <c:v>11:38:55</c:v>
                </c:pt>
                <c:pt idx="7554">
                  <c:v>11:38:56</c:v>
                </c:pt>
                <c:pt idx="7555">
                  <c:v>11:38:56</c:v>
                </c:pt>
                <c:pt idx="7556">
                  <c:v>11:38:57</c:v>
                </c:pt>
                <c:pt idx="7557">
                  <c:v>11:38:57</c:v>
                </c:pt>
                <c:pt idx="7558">
                  <c:v>11:38:57</c:v>
                </c:pt>
                <c:pt idx="7559">
                  <c:v>11:38:58</c:v>
                </c:pt>
                <c:pt idx="7560">
                  <c:v>11:38:58</c:v>
                </c:pt>
                <c:pt idx="7561">
                  <c:v>11:38:59</c:v>
                </c:pt>
                <c:pt idx="7562">
                  <c:v>11:38:59</c:v>
                </c:pt>
                <c:pt idx="7563">
                  <c:v>11:38:59</c:v>
                </c:pt>
                <c:pt idx="7564">
                  <c:v>11:38:59</c:v>
                </c:pt>
                <c:pt idx="7565">
                  <c:v>11:39:04</c:v>
                </c:pt>
                <c:pt idx="7566">
                  <c:v>11:39:05</c:v>
                </c:pt>
                <c:pt idx="7567">
                  <c:v>11:39:06</c:v>
                </c:pt>
                <c:pt idx="7568">
                  <c:v>11:39:06</c:v>
                </c:pt>
                <c:pt idx="7569">
                  <c:v>11:39:07</c:v>
                </c:pt>
                <c:pt idx="7570">
                  <c:v>11:39:07</c:v>
                </c:pt>
                <c:pt idx="7571">
                  <c:v>11:39:07</c:v>
                </c:pt>
                <c:pt idx="7572">
                  <c:v>11:39:08</c:v>
                </c:pt>
                <c:pt idx="7573">
                  <c:v>11:39:08</c:v>
                </c:pt>
                <c:pt idx="7574">
                  <c:v>11:39:09</c:v>
                </c:pt>
                <c:pt idx="7575">
                  <c:v>11:39:09</c:v>
                </c:pt>
                <c:pt idx="7576">
                  <c:v>11:39:09</c:v>
                </c:pt>
                <c:pt idx="7577">
                  <c:v>11:39:15</c:v>
                </c:pt>
                <c:pt idx="7578">
                  <c:v>11:39:16</c:v>
                </c:pt>
                <c:pt idx="7579">
                  <c:v>11:39:16</c:v>
                </c:pt>
                <c:pt idx="7580">
                  <c:v>11:39:17</c:v>
                </c:pt>
                <c:pt idx="7581">
                  <c:v>11:39:17</c:v>
                </c:pt>
                <c:pt idx="7582">
                  <c:v>11:39:17</c:v>
                </c:pt>
                <c:pt idx="7583">
                  <c:v>11:39:18</c:v>
                </c:pt>
                <c:pt idx="7584">
                  <c:v>11:39:18</c:v>
                </c:pt>
                <c:pt idx="7585">
                  <c:v>11:39:19</c:v>
                </c:pt>
                <c:pt idx="7586">
                  <c:v>11:39:19</c:v>
                </c:pt>
                <c:pt idx="7587">
                  <c:v>11:39:19</c:v>
                </c:pt>
                <c:pt idx="7588">
                  <c:v>11:39:25</c:v>
                </c:pt>
                <c:pt idx="7589">
                  <c:v>11:39:26</c:v>
                </c:pt>
                <c:pt idx="7590">
                  <c:v>11:39:26</c:v>
                </c:pt>
                <c:pt idx="7591">
                  <c:v>11:39:27</c:v>
                </c:pt>
                <c:pt idx="7592">
                  <c:v>11:39:27</c:v>
                </c:pt>
                <c:pt idx="7593">
                  <c:v>11:39:27</c:v>
                </c:pt>
                <c:pt idx="7594">
                  <c:v>11:39:28</c:v>
                </c:pt>
                <c:pt idx="7595">
                  <c:v>11:39:28</c:v>
                </c:pt>
                <c:pt idx="7596">
                  <c:v>11:39:29</c:v>
                </c:pt>
                <c:pt idx="7597">
                  <c:v>11:39:29</c:v>
                </c:pt>
                <c:pt idx="7598">
                  <c:v>11:39:29</c:v>
                </c:pt>
                <c:pt idx="7599">
                  <c:v>11:39:35</c:v>
                </c:pt>
                <c:pt idx="7600">
                  <c:v>11:39:36</c:v>
                </c:pt>
                <c:pt idx="7601">
                  <c:v>11:39:36</c:v>
                </c:pt>
                <c:pt idx="7602">
                  <c:v>11:39:37</c:v>
                </c:pt>
                <c:pt idx="7603">
                  <c:v>11:39:37</c:v>
                </c:pt>
                <c:pt idx="7604">
                  <c:v>11:39:37</c:v>
                </c:pt>
                <c:pt idx="7605">
                  <c:v>11:39:38</c:v>
                </c:pt>
                <c:pt idx="7606">
                  <c:v>11:39:38</c:v>
                </c:pt>
                <c:pt idx="7607">
                  <c:v>11:39:39</c:v>
                </c:pt>
                <c:pt idx="7608">
                  <c:v>11:39:39</c:v>
                </c:pt>
                <c:pt idx="7609">
                  <c:v>11:39:39</c:v>
                </c:pt>
                <c:pt idx="7610">
                  <c:v>11:39:45</c:v>
                </c:pt>
                <c:pt idx="7611">
                  <c:v>11:39:46</c:v>
                </c:pt>
                <c:pt idx="7612">
                  <c:v>11:39:46</c:v>
                </c:pt>
                <c:pt idx="7613">
                  <c:v>11:39:47</c:v>
                </c:pt>
                <c:pt idx="7614">
                  <c:v>11:39:47</c:v>
                </c:pt>
                <c:pt idx="7615">
                  <c:v>11:39:47</c:v>
                </c:pt>
                <c:pt idx="7616">
                  <c:v>11:39:48</c:v>
                </c:pt>
                <c:pt idx="7617">
                  <c:v>11:39:48</c:v>
                </c:pt>
                <c:pt idx="7618">
                  <c:v>11:39:49</c:v>
                </c:pt>
                <c:pt idx="7619">
                  <c:v>11:39:49</c:v>
                </c:pt>
                <c:pt idx="7620">
                  <c:v>11:39:49</c:v>
                </c:pt>
                <c:pt idx="7621">
                  <c:v>11:39:55</c:v>
                </c:pt>
                <c:pt idx="7622">
                  <c:v>11:39:56</c:v>
                </c:pt>
                <c:pt idx="7623">
                  <c:v>11:39:56</c:v>
                </c:pt>
                <c:pt idx="7624">
                  <c:v>11:39:57</c:v>
                </c:pt>
                <c:pt idx="7625">
                  <c:v>11:39:57</c:v>
                </c:pt>
                <c:pt idx="7626">
                  <c:v>11:39:57</c:v>
                </c:pt>
                <c:pt idx="7627">
                  <c:v>11:39:58</c:v>
                </c:pt>
                <c:pt idx="7628">
                  <c:v>11:39:58</c:v>
                </c:pt>
                <c:pt idx="7629">
                  <c:v>11:39:59</c:v>
                </c:pt>
                <c:pt idx="7630">
                  <c:v>11:39:59</c:v>
                </c:pt>
                <c:pt idx="7631">
                  <c:v>11:39:59</c:v>
                </c:pt>
                <c:pt idx="7632">
                  <c:v>11:40:05</c:v>
                </c:pt>
                <c:pt idx="7633">
                  <c:v>11:40:06</c:v>
                </c:pt>
                <c:pt idx="7634">
                  <c:v>11:40:06</c:v>
                </c:pt>
                <c:pt idx="7635">
                  <c:v>11:40:07</c:v>
                </c:pt>
                <c:pt idx="7636">
                  <c:v>11:40:07</c:v>
                </c:pt>
                <c:pt idx="7637">
                  <c:v>11:40:07</c:v>
                </c:pt>
                <c:pt idx="7638">
                  <c:v>11:40:08</c:v>
                </c:pt>
                <c:pt idx="7639">
                  <c:v>11:40:08</c:v>
                </c:pt>
                <c:pt idx="7640">
                  <c:v>11:40:09</c:v>
                </c:pt>
                <c:pt idx="7641">
                  <c:v>11:40:09</c:v>
                </c:pt>
                <c:pt idx="7642">
                  <c:v>11:40:09</c:v>
                </c:pt>
                <c:pt idx="7643">
                  <c:v>11:40:15</c:v>
                </c:pt>
                <c:pt idx="7644">
                  <c:v>11:40:16</c:v>
                </c:pt>
                <c:pt idx="7645">
                  <c:v>11:40:16</c:v>
                </c:pt>
                <c:pt idx="7646">
                  <c:v>11:40:17</c:v>
                </c:pt>
                <c:pt idx="7647">
                  <c:v>11:40:17</c:v>
                </c:pt>
                <c:pt idx="7648">
                  <c:v>11:40:17</c:v>
                </c:pt>
                <c:pt idx="7649">
                  <c:v>11:40:18</c:v>
                </c:pt>
                <c:pt idx="7650">
                  <c:v>11:40:18</c:v>
                </c:pt>
                <c:pt idx="7651">
                  <c:v>11:40:19</c:v>
                </c:pt>
                <c:pt idx="7652">
                  <c:v>11:40:19</c:v>
                </c:pt>
                <c:pt idx="7653">
                  <c:v>11:40:19</c:v>
                </c:pt>
                <c:pt idx="7654">
                  <c:v>11:40:25</c:v>
                </c:pt>
                <c:pt idx="7655">
                  <c:v>11:40:26</c:v>
                </c:pt>
                <c:pt idx="7656">
                  <c:v>11:40:26</c:v>
                </c:pt>
                <c:pt idx="7657">
                  <c:v>11:40:27</c:v>
                </c:pt>
                <c:pt idx="7658">
                  <c:v>11:40:27</c:v>
                </c:pt>
                <c:pt idx="7659">
                  <c:v>11:40:27</c:v>
                </c:pt>
                <c:pt idx="7660">
                  <c:v>11:40:28</c:v>
                </c:pt>
                <c:pt idx="7661">
                  <c:v>11:40:28</c:v>
                </c:pt>
                <c:pt idx="7662">
                  <c:v>11:40:29</c:v>
                </c:pt>
                <c:pt idx="7663">
                  <c:v>11:40:29</c:v>
                </c:pt>
                <c:pt idx="7664">
                  <c:v>11:40:29</c:v>
                </c:pt>
                <c:pt idx="7665">
                  <c:v>11:40:35</c:v>
                </c:pt>
                <c:pt idx="7666">
                  <c:v>11:40:36</c:v>
                </c:pt>
                <c:pt idx="7667">
                  <c:v>11:40:36</c:v>
                </c:pt>
                <c:pt idx="7668">
                  <c:v>11:40:37</c:v>
                </c:pt>
                <c:pt idx="7669">
                  <c:v>11:40:37</c:v>
                </c:pt>
                <c:pt idx="7670">
                  <c:v>11:40:37</c:v>
                </c:pt>
                <c:pt idx="7671">
                  <c:v>11:40:38</c:v>
                </c:pt>
                <c:pt idx="7672">
                  <c:v>11:40:38</c:v>
                </c:pt>
                <c:pt idx="7673">
                  <c:v>11:40:39</c:v>
                </c:pt>
                <c:pt idx="7674">
                  <c:v>11:40:39</c:v>
                </c:pt>
                <c:pt idx="7675">
                  <c:v>11:40:39</c:v>
                </c:pt>
                <c:pt idx="7676">
                  <c:v>11:40:42</c:v>
                </c:pt>
                <c:pt idx="7677">
                  <c:v>11:40:45</c:v>
                </c:pt>
                <c:pt idx="7678">
                  <c:v>11:40:46</c:v>
                </c:pt>
                <c:pt idx="7679">
                  <c:v>11:40:46</c:v>
                </c:pt>
                <c:pt idx="7680">
                  <c:v>11:40:47</c:v>
                </c:pt>
                <c:pt idx="7681">
                  <c:v>11:40:47</c:v>
                </c:pt>
                <c:pt idx="7682">
                  <c:v>11:40:47</c:v>
                </c:pt>
                <c:pt idx="7683">
                  <c:v>11:40:48</c:v>
                </c:pt>
                <c:pt idx="7684">
                  <c:v>11:40:48</c:v>
                </c:pt>
                <c:pt idx="7685">
                  <c:v>11:40:49</c:v>
                </c:pt>
                <c:pt idx="7686">
                  <c:v>11:40:49</c:v>
                </c:pt>
                <c:pt idx="7687">
                  <c:v>11:40:49</c:v>
                </c:pt>
                <c:pt idx="7688">
                  <c:v>11:40:55</c:v>
                </c:pt>
                <c:pt idx="7689">
                  <c:v>11:40:56</c:v>
                </c:pt>
                <c:pt idx="7690">
                  <c:v>11:40:56</c:v>
                </c:pt>
                <c:pt idx="7691">
                  <c:v>11:40:57</c:v>
                </c:pt>
                <c:pt idx="7692">
                  <c:v>11:40:57</c:v>
                </c:pt>
                <c:pt idx="7693">
                  <c:v>11:40:57</c:v>
                </c:pt>
                <c:pt idx="7694">
                  <c:v>11:40:58</c:v>
                </c:pt>
                <c:pt idx="7695">
                  <c:v>11:40:58</c:v>
                </c:pt>
                <c:pt idx="7696">
                  <c:v>11:40:59</c:v>
                </c:pt>
                <c:pt idx="7697">
                  <c:v>11:40:59</c:v>
                </c:pt>
                <c:pt idx="7698">
                  <c:v>11:40:59</c:v>
                </c:pt>
                <c:pt idx="7699">
                  <c:v>11:41:05</c:v>
                </c:pt>
                <c:pt idx="7700">
                  <c:v>11:41:06</c:v>
                </c:pt>
                <c:pt idx="7701">
                  <c:v>11:41:06</c:v>
                </c:pt>
                <c:pt idx="7702">
                  <c:v>11:41:07</c:v>
                </c:pt>
                <c:pt idx="7703">
                  <c:v>11:41:07</c:v>
                </c:pt>
                <c:pt idx="7704">
                  <c:v>11:41:07</c:v>
                </c:pt>
                <c:pt idx="7705">
                  <c:v>11:41:08</c:v>
                </c:pt>
                <c:pt idx="7706">
                  <c:v>11:41:08</c:v>
                </c:pt>
                <c:pt idx="7707">
                  <c:v>11:41:09</c:v>
                </c:pt>
                <c:pt idx="7708">
                  <c:v>11:41:09</c:v>
                </c:pt>
                <c:pt idx="7709">
                  <c:v>11:41:09</c:v>
                </c:pt>
                <c:pt idx="7710">
                  <c:v>11:41:15</c:v>
                </c:pt>
                <c:pt idx="7711">
                  <c:v>11:41:16</c:v>
                </c:pt>
                <c:pt idx="7712">
                  <c:v>11:41:16</c:v>
                </c:pt>
                <c:pt idx="7713">
                  <c:v>11:41:17</c:v>
                </c:pt>
                <c:pt idx="7714">
                  <c:v>11:41:17</c:v>
                </c:pt>
                <c:pt idx="7715">
                  <c:v>11:41:17</c:v>
                </c:pt>
                <c:pt idx="7716">
                  <c:v>11:41:18</c:v>
                </c:pt>
                <c:pt idx="7717">
                  <c:v>11:41:18</c:v>
                </c:pt>
                <c:pt idx="7718">
                  <c:v>11:41:19</c:v>
                </c:pt>
                <c:pt idx="7719">
                  <c:v>11:41:19</c:v>
                </c:pt>
                <c:pt idx="7720">
                  <c:v>11:41:19</c:v>
                </c:pt>
                <c:pt idx="7721">
                  <c:v>11:41:25</c:v>
                </c:pt>
                <c:pt idx="7722">
                  <c:v>11:41:26</c:v>
                </c:pt>
                <c:pt idx="7723">
                  <c:v>11:41:26</c:v>
                </c:pt>
                <c:pt idx="7724">
                  <c:v>11:41:27</c:v>
                </c:pt>
                <c:pt idx="7725">
                  <c:v>11:41:27</c:v>
                </c:pt>
                <c:pt idx="7726">
                  <c:v>11:41:27</c:v>
                </c:pt>
                <c:pt idx="7727">
                  <c:v>11:41:28</c:v>
                </c:pt>
                <c:pt idx="7728">
                  <c:v>11:41:28</c:v>
                </c:pt>
                <c:pt idx="7729">
                  <c:v>11:41:29</c:v>
                </c:pt>
                <c:pt idx="7730">
                  <c:v>11:41:29</c:v>
                </c:pt>
                <c:pt idx="7731">
                  <c:v>11:41:29</c:v>
                </c:pt>
                <c:pt idx="7732">
                  <c:v>11:41:35</c:v>
                </c:pt>
                <c:pt idx="7733">
                  <c:v>11:41:36</c:v>
                </c:pt>
                <c:pt idx="7734">
                  <c:v>11:41:36</c:v>
                </c:pt>
                <c:pt idx="7735">
                  <c:v>11:41:37</c:v>
                </c:pt>
                <c:pt idx="7736">
                  <c:v>11:41:37</c:v>
                </c:pt>
                <c:pt idx="7737">
                  <c:v>11:41:37</c:v>
                </c:pt>
                <c:pt idx="7738">
                  <c:v>11:41:38</c:v>
                </c:pt>
                <c:pt idx="7739">
                  <c:v>11:41:38</c:v>
                </c:pt>
                <c:pt idx="7740">
                  <c:v>11:41:39</c:v>
                </c:pt>
                <c:pt idx="7741">
                  <c:v>11:41:39</c:v>
                </c:pt>
                <c:pt idx="7742">
                  <c:v>11:41:39</c:v>
                </c:pt>
                <c:pt idx="7743">
                  <c:v>11:41:45</c:v>
                </c:pt>
                <c:pt idx="7744">
                  <c:v>11:41:46</c:v>
                </c:pt>
                <c:pt idx="7745">
                  <c:v>11:41:46</c:v>
                </c:pt>
                <c:pt idx="7746">
                  <c:v>11:41:47</c:v>
                </c:pt>
                <c:pt idx="7747">
                  <c:v>11:41:47</c:v>
                </c:pt>
                <c:pt idx="7748">
                  <c:v>11:41:47</c:v>
                </c:pt>
                <c:pt idx="7749">
                  <c:v>11:41:48</c:v>
                </c:pt>
                <c:pt idx="7750">
                  <c:v>11:41:48</c:v>
                </c:pt>
                <c:pt idx="7751">
                  <c:v>11:41:49</c:v>
                </c:pt>
                <c:pt idx="7752">
                  <c:v>11:41:49</c:v>
                </c:pt>
                <c:pt idx="7753">
                  <c:v>11:41:49</c:v>
                </c:pt>
                <c:pt idx="7754">
                  <c:v>11:41:55</c:v>
                </c:pt>
                <c:pt idx="7755">
                  <c:v>11:41:56</c:v>
                </c:pt>
                <c:pt idx="7756">
                  <c:v>11:41:56</c:v>
                </c:pt>
                <c:pt idx="7757">
                  <c:v>11:41:57</c:v>
                </c:pt>
                <c:pt idx="7758">
                  <c:v>11:41:57</c:v>
                </c:pt>
                <c:pt idx="7759">
                  <c:v>11:41:57</c:v>
                </c:pt>
                <c:pt idx="7760">
                  <c:v>11:41:58</c:v>
                </c:pt>
                <c:pt idx="7761">
                  <c:v>11:41:58</c:v>
                </c:pt>
                <c:pt idx="7762">
                  <c:v>11:41:59</c:v>
                </c:pt>
                <c:pt idx="7763">
                  <c:v>11:41:59</c:v>
                </c:pt>
                <c:pt idx="7764">
                  <c:v>11:41:59</c:v>
                </c:pt>
                <c:pt idx="7765">
                  <c:v>11:42:05</c:v>
                </c:pt>
                <c:pt idx="7766">
                  <c:v>11:42:06</c:v>
                </c:pt>
                <c:pt idx="7767">
                  <c:v>11:42:06</c:v>
                </c:pt>
                <c:pt idx="7768">
                  <c:v>11:42:07</c:v>
                </c:pt>
                <c:pt idx="7769">
                  <c:v>11:42:07</c:v>
                </c:pt>
                <c:pt idx="7770">
                  <c:v>11:42:07</c:v>
                </c:pt>
                <c:pt idx="7771">
                  <c:v>11:42:08</c:v>
                </c:pt>
                <c:pt idx="7772">
                  <c:v>11:42:08</c:v>
                </c:pt>
                <c:pt idx="7773">
                  <c:v>11:42:09</c:v>
                </c:pt>
                <c:pt idx="7774">
                  <c:v>11:42:09</c:v>
                </c:pt>
                <c:pt idx="7775">
                  <c:v>11:42:09</c:v>
                </c:pt>
                <c:pt idx="7776">
                  <c:v>11:42:15</c:v>
                </c:pt>
                <c:pt idx="7777">
                  <c:v>11:42:16</c:v>
                </c:pt>
                <c:pt idx="7778">
                  <c:v>11:42:16</c:v>
                </c:pt>
                <c:pt idx="7779">
                  <c:v>11:42:17</c:v>
                </c:pt>
                <c:pt idx="7780">
                  <c:v>11:42:17</c:v>
                </c:pt>
                <c:pt idx="7781">
                  <c:v>11:42:17</c:v>
                </c:pt>
                <c:pt idx="7782">
                  <c:v>11:42:18</c:v>
                </c:pt>
                <c:pt idx="7783">
                  <c:v>11:42:18</c:v>
                </c:pt>
                <c:pt idx="7784">
                  <c:v>11:42:19</c:v>
                </c:pt>
                <c:pt idx="7785">
                  <c:v>11:42:19</c:v>
                </c:pt>
                <c:pt idx="7786">
                  <c:v>11:42:19</c:v>
                </c:pt>
                <c:pt idx="7787">
                  <c:v>11:42:25</c:v>
                </c:pt>
                <c:pt idx="7788">
                  <c:v>11:42:26</c:v>
                </c:pt>
                <c:pt idx="7789">
                  <c:v>11:42:26</c:v>
                </c:pt>
                <c:pt idx="7790">
                  <c:v>11:42:27</c:v>
                </c:pt>
                <c:pt idx="7791">
                  <c:v>11:42:27</c:v>
                </c:pt>
                <c:pt idx="7792">
                  <c:v>11:42:27</c:v>
                </c:pt>
                <c:pt idx="7793">
                  <c:v>11:42:28</c:v>
                </c:pt>
                <c:pt idx="7794">
                  <c:v>11:42:28</c:v>
                </c:pt>
                <c:pt idx="7795">
                  <c:v>11:42:29</c:v>
                </c:pt>
                <c:pt idx="7796">
                  <c:v>11:42:29</c:v>
                </c:pt>
                <c:pt idx="7797">
                  <c:v>11:42:29</c:v>
                </c:pt>
                <c:pt idx="7798">
                  <c:v>11:42:35</c:v>
                </c:pt>
                <c:pt idx="7799">
                  <c:v>11:42:36</c:v>
                </c:pt>
                <c:pt idx="7800">
                  <c:v>11:42:36</c:v>
                </c:pt>
                <c:pt idx="7801">
                  <c:v>11:42:37</c:v>
                </c:pt>
                <c:pt idx="7802">
                  <c:v>11:42:37</c:v>
                </c:pt>
                <c:pt idx="7803">
                  <c:v>11:42:37</c:v>
                </c:pt>
                <c:pt idx="7804">
                  <c:v>11:42:38</c:v>
                </c:pt>
                <c:pt idx="7805">
                  <c:v>11:42:38</c:v>
                </c:pt>
                <c:pt idx="7806">
                  <c:v>11:42:39</c:v>
                </c:pt>
                <c:pt idx="7807">
                  <c:v>11:42:39</c:v>
                </c:pt>
                <c:pt idx="7808">
                  <c:v>11:42:39</c:v>
                </c:pt>
                <c:pt idx="7809">
                  <c:v>11:42:45</c:v>
                </c:pt>
                <c:pt idx="7810">
                  <c:v>11:42:46</c:v>
                </c:pt>
                <c:pt idx="7811">
                  <c:v>11:42:46</c:v>
                </c:pt>
                <c:pt idx="7812">
                  <c:v>11:42:47</c:v>
                </c:pt>
                <c:pt idx="7813">
                  <c:v>11:42:47</c:v>
                </c:pt>
                <c:pt idx="7814">
                  <c:v>11:42:47</c:v>
                </c:pt>
                <c:pt idx="7815">
                  <c:v>11:42:48</c:v>
                </c:pt>
                <c:pt idx="7816">
                  <c:v>11:42:48</c:v>
                </c:pt>
                <c:pt idx="7817">
                  <c:v>11:42:49</c:v>
                </c:pt>
                <c:pt idx="7818">
                  <c:v>11:42:49</c:v>
                </c:pt>
                <c:pt idx="7819">
                  <c:v>11:42:49</c:v>
                </c:pt>
                <c:pt idx="7820">
                  <c:v>11:42:55</c:v>
                </c:pt>
                <c:pt idx="7821">
                  <c:v>11:42:56</c:v>
                </c:pt>
                <c:pt idx="7822">
                  <c:v>11:42:56</c:v>
                </c:pt>
                <c:pt idx="7823">
                  <c:v>11:42:57</c:v>
                </c:pt>
                <c:pt idx="7824">
                  <c:v>11:42:57</c:v>
                </c:pt>
                <c:pt idx="7825">
                  <c:v>11:42:57</c:v>
                </c:pt>
                <c:pt idx="7826">
                  <c:v>11:42:58</c:v>
                </c:pt>
                <c:pt idx="7827">
                  <c:v>11:42:58</c:v>
                </c:pt>
                <c:pt idx="7828">
                  <c:v>11:42:59</c:v>
                </c:pt>
                <c:pt idx="7829">
                  <c:v>11:42:59</c:v>
                </c:pt>
                <c:pt idx="7830">
                  <c:v>11:42:59</c:v>
                </c:pt>
                <c:pt idx="7831">
                  <c:v>11:43:00</c:v>
                </c:pt>
                <c:pt idx="7832">
                  <c:v>11:43:05</c:v>
                </c:pt>
                <c:pt idx="7833">
                  <c:v>11:43:06</c:v>
                </c:pt>
                <c:pt idx="7834">
                  <c:v>11:43:06</c:v>
                </c:pt>
                <c:pt idx="7835">
                  <c:v>11:43:07</c:v>
                </c:pt>
                <c:pt idx="7836">
                  <c:v>11:43:07</c:v>
                </c:pt>
                <c:pt idx="7837">
                  <c:v>11:43:07</c:v>
                </c:pt>
                <c:pt idx="7838">
                  <c:v>11:43:08</c:v>
                </c:pt>
                <c:pt idx="7839">
                  <c:v>11:43:08</c:v>
                </c:pt>
                <c:pt idx="7840">
                  <c:v>11:43:09</c:v>
                </c:pt>
                <c:pt idx="7841">
                  <c:v>11:43:09</c:v>
                </c:pt>
                <c:pt idx="7842">
                  <c:v>11:43:09</c:v>
                </c:pt>
                <c:pt idx="7843">
                  <c:v>11:43:15</c:v>
                </c:pt>
                <c:pt idx="7844">
                  <c:v>11:43:16</c:v>
                </c:pt>
                <c:pt idx="7845">
                  <c:v>11:43:16</c:v>
                </c:pt>
                <c:pt idx="7846">
                  <c:v>11:43:17</c:v>
                </c:pt>
                <c:pt idx="7847">
                  <c:v>11:43:17</c:v>
                </c:pt>
                <c:pt idx="7848">
                  <c:v>11:43:17</c:v>
                </c:pt>
                <c:pt idx="7849">
                  <c:v>11:43:18</c:v>
                </c:pt>
                <c:pt idx="7850">
                  <c:v>11:43:18</c:v>
                </c:pt>
                <c:pt idx="7851">
                  <c:v>11:43:19</c:v>
                </c:pt>
                <c:pt idx="7852">
                  <c:v>11:43:19</c:v>
                </c:pt>
                <c:pt idx="7853">
                  <c:v>11:43:19</c:v>
                </c:pt>
                <c:pt idx="7854">
                  <c:v>11:43:25</c:v>
                </c:pt>
                <c:pt idx="7855">
                  <c:v>11:43:26</c:v>
                </c:pt>
                <c:pt idx="7856">
                  <c:v>11:43:26</c:v>
                </c:pt>
                <c:pt idx="7857">
                  <c:v>11:43:27</c:v>
                </c:pt>
                <c:pt idx="7858">
                  <c:v>11:43:27</c:v>
                </c:pt>
                <c:pt idx="7859">
                  <c:v>11:43:27</c:v>
                </c:pt>
                <c:pt idx="7860">
                  <c:v>11:43:28</c:v>
                </c:pt>
                <c:pt idx="7861">
                  <c:v>11:43:28</c:v>
                </c:pt>
                <c:pt idx="7862">
                  <c:v>11:43:29</c:v>
                </c:pt>
                <c:pt idx="7863">
                  <c:v>11:43:29</c:v>
                </c:pt>
                <c:pt idx="7864">
                  <c:v>11:43:29</c:v>
                </c:pt>
                <c:pt idx="7865">
                  <c:v>11:43:35</c:v>
                </c:pt>
                <c:pt idx="7866">
                  <c:v>11:43:36</c:v>
                </c:pt>
                <c:pt idx="7867">
                  <c:v>11:43:36</c:v>
                </c:pt>
                <c:pt idx="7868">
                  <c:v>11:43:37</c:v>
                </c:pt>
                <c:pt idx="7869">
                  <c:v>11:43:37</c:v>
                </c:pt>
                <c:pt idx="7870">
                  <c:v>11:43:37</c:v>
                </c:pt>
                <c:pt idx="7871">
                  <c:v>11:43:38</c:v>
                </c:pt>
                <c:pt idx="7872">
                  <c:v>11:43:38</c:v>
                </c:pt>
                <c:pt idx="7873">
                  <c:v>11:43:39</c:v>
                </c:pt>
                <c:pt idx="7874">
                  <c:v>11:43:39</c:v>
                </c:pt>
                <c:pt idx="7875">
                  <c:v>11:43:39</c:v>
                </c:pt>
                <c:pt idx="7876">
                  <c:v>11:43:45</c:v>
                </c:pt>
                <c:pt idx="7877">
                  <c:v>11:43:46</c:v>
                </c:pt>
                <c:pt idx="7878">
                  <c:v>11:43:46</c:v>
                </c:pt>
                <c:pt idx="7879">
                  <c:v>11:43:47</c:v>
                </c:pt>
                <c:pt idx="7880">
                  <c:v>11:43:47</c:v>
                </c:pt>
                <c:pt idx="7881">
                  <c:v>11:43:47</c:v>
                </c:pt>
                <c:pt idx="7882">
                  <c:v>11:43:48</c:v>
                </c:pt>
                <c:pt idx="7883">
                  <c:v>11:43:48</c:v>
                </c:pt>
                <c:pt idx="7884">
                  <c:v>11:43:49</c:v>
                </c:pt>
                <c:pt idx="7885">
                  <c:v>11:43:49</c:v>
                </c:pt>
                <c:pt idx="7886">
                  <c:v>11:43:49</c:v>
                </c:pt>
                <c:pt idx="7887">
                  <c:v>11:43:55</c:v>
                </c:pt>
                <c:pt idx="7888">
                  <c:v>11:43:56</c:v>
                </c:pt>
                <c:pt idx="7889">
                  <c:v>11:43:56</c:v>
                </c:pt>
                <c:pt idx="7890">
                  <c:v>11:43:57</c:v>
                </c:pt>
                <c:pt idx="7891">
                  <c:v>11:43:57</c:v>
                </c:pt>
                <c:pt idx="7892">
                  <c:v>11:43:57</c:v>
                </c:pt>
                <c:pt idx="7893">
                  <c:v>11:43:58</c:v>
                </c:pt>
                <c:pt idx="7894">
                  <c:v>11:43:58</c:v>
                </c:pt>
                <c:pt idx="7895">
                  <c:v>11:43:59</c:v>
                </c:pt>
                <c:pt idx="7896">
                  <c:v>11:43:59</c:v>
                </c:pt>
                <c:pt idx="7897">
                  <c:v>11:43:59</c:v>
                </c:pt>
                <c:pt idx="7898">
                  <c:v>11:44:05</c:v>
                </c:pt>
                <c:pt idx="7899">
                  <c:v>11:44:06</c:v>
                </c:pt>
                <c:pt idx="7900">
                  <c:v>11:44:06</c:v>
                </c:pt>
                <c:pt idx="7901">
                  <c:v>11:44:07</c:v>
                </c:pt>
                <c:pt idx="7902">
                  <c:v>11:44:07</c:v>
                </c:pt>
                <c:pt idx="7903">
                  <c:v>11:44:07</c:v>
                </c:pt>
                <c:pt idx="7904">
                  <c:v>11:44:08</c:v>
                </c:pt>
                <c:pt idx="7905">
                  <c:v>11:44:08</c:v>
                </c:pt>
                <c:pt idx="7906">
                  <c:v>11:44:09</c:v>
                </c:pt>
                <c:pt idx="7907">
                  <c:v>11:44:09</c:v>
                </c:pt>
                <c:pt idx="7908">
                  <c:v>11:44:09</c:v>
                </c:pt>
                <c:pt idx="7909">
                  <c:v>11:44:15</c:v>
                </c:pt>
                <c:pt idx="7910">
                  <c:v>11:44:16</c:v>
                </c:pt>
                <c:pt idx="7911">
                  <c:v>11:44:16</c:v>
                </c:pt>
                <c:pt idx="7912">
                  <c:v>11:44:17</c:v>
                </c:pt>
                <c:pt idx="7913">
                  <c:v>11:44:17</c:v>
                </c:pt>
                <c:pt idx="7914">
                  <c:v>11:44:17</c:v>
                </c:pt>
                <c:pt idx="7915">
                  <c:v>11:44:18</c:v>
                </c:pt>
                <c:pt idx="7916">
                  <c:v>11:44:18</c:v>
                </c:pt>
                <c:pt idx="7917">
                  <c:v>11:44:19</c:v>
                </c:pt>
                <c:pt idx="7918">
                  <c:v>11:44:19</c:v>
                </c:pt>
                <c:pt idx="7919">
                  <c:v>11:44:19</c:v>
                </c:pt>
                <c:pt idx="7920">
                  <c:v>11:44:25</c:v>
                </c:pt>
                <c:pt idx="7921">
                  <c:v>11:44:26</c:v>
                </c:pt>
                <c:pt idx="7922">
                  <c:v>11:44:26</c:v>
                </c:pt>
                <c:pt idx="7923">
                  <c:v>11:44:27</c:v>
                </c:pt>
                <c:pt idx="7924">
                  <c:v>11:44:27</c:v>
                </c:pt>
                <c:pt idx="7925">
                  <c:v>11:44:27</c:v>
                </c:pt>
                <c:pt idx="7926">
                  <c:v>11:44:28</c:v>
                </c:pt>
                <c:pt idx="7927">
                  <c:v>11:44:28</c:v>
                </c:pt>
                <c:pt idx="7928">
                  <c:v>11:44:29</c:v>
                </c:pt>
                <c:pt idx="7929">
                  <c:v>11:44:29</c:v>
                </c:pt>
                <c:pt idx="7930">
                  <c:v>11:44:29</c:v>
                </c:pt>
                <c:pt idx="7931">
                  <c:v>11:44:35</c:v>
                </c:pt>
                <c:pt idx="7932">
                  <c:v>11:44:36</c:v>
                </c:pt>
                <c:pt idx="7933">
                  <c:v>11:44:36</c:v>
                </c:pt>
                <c:pt idx="7934">
                  <c:v>11:44:37</c:v>
                </c:pt>
                <c:pt idx="7935">
                  <c:v>11:44:37</c:v>
                </c:pt>
                <c:pt idx="7936">
                  <c:v>11:44:37</c:v>
                </c:pt>
                <c:pt idx="7937">
                  <c:v>11:44:38</c:v>
                </c:pt>
                <c:pt idx="7938">
                  <c:v>11:44:38</c:v>
                </c:pt>
                <c:pt idx="7939">
                  <c:v>11:44:39</c:v>
                </c:pt>
                <c:pt idx="7940">
                  <c:v>11:44:39</c:v>
                </c:pt>
                <c:pt idx="7941">
                  <c:v>11:44:39</c:v>
                </c:pt>
                <c:pt idx="7942">
                  <c:v>11:44:45</c:v>
                </c:pt>
                <c:pt idx="7943">
                  <c:v>11:44:45</c:v>
                </c:pt>
                <c:pt idx="7944">
                  <c:v>11:44:46</c:v>
                </c:pt>
                <c:pt idx="7945">
                  <c:v>11:44:46</c:v>
                </c:pt>
                <c:pt idx="7946">
                  <c:v>11:44:47</c:v>
                </c:pt>
                <c:pt idx="7947">
                  <c:v>11:44:47</c:v>
                </c:pt>
                <c:pt idx="7948">
                  <c:v>11:44:47</c:v>
                </c:pt>
                <c:pt idx="7949">
                  <c:v>11:44:48</c:v>
                </c:pt>
                <c:pt idx="7950">
                  <c:v>11:44:48</c:v>
                </c:pt>
                <c:pt idx="7951">
                  <c:v>11:44:49</c:v>
                </c:pt>
                <c:pt idx="7952">
                  <c:v>11:44:49</c:v>
                </c:pt>
                <c:pt idx="7953">
                  <c:v>11:44:55</c:v>
                </c:pt>
                <c:pt idx="7954">
                  <c:v>11:44:56</c:v>
                </c:pt>
                <c:pt idx="7955">
                  <c:v>11:44:56</c:v>
                </c:pt>
                <c:pt idx="7956">
                  <c:v>11:44:57</c:v>
                </c:pt>
                <c:pt idx="7957">
                  <c:v>11:44:57</c:v>
                </c:pt>
                <c:pt idx="7958">
                  <c:v>11:44:57</c:v>
                </c:pt>
                <c:pt idx="7959">
                  <c:v>11:44:58</c:v>
                </c:pt>
                <c:pt idx="7960">
                  <c:v>11:44:58</c:v>
                </c:pt>
                <c:pt idx="7961">
                  <c:v>11:44:59</c:v>
                </c:pt>
                <c:pt idx="7962">
                  <c:v>11:44:59</c:v>
                </c:pt>
                <c:pt idx="7963">
                  <c:v>11:44:59</c:v>
                </c:pt>
                <c:pt idx="7964">
                  <c:v>11:45:05</c:v>
                </c:pt>
                <c:pt idx="7965">
                  <c:v>11:45:06</c:v>
                </c:pt>
                <c:pt idx="7966">
                  <c:v>11:45:06</c:v>
                </c:pt>
                <c:pt idx="7967">
                  <c:v>11:45:07</c:v>
                </c:pt>
                <c:pt idx="7968">
                  <c:v>11:45:07</c:v>
                </c:pt>
                <c:pt idx="7969">
                  <c:v>11:45:07</c:v>
                </c:pt>
                <c:pt idx="7970">
                  <c:v>11:45:08</c:v>
                </c:pt>
                <c:pt idx="7971">
                  <c:v>11:45:08</c:v>
                </c:pt>
                <c:pt idx="7972">
                  <c:v>11:45:09</c:v>
                </c:pt>
                <c:pt idx="7973">
                  <c:v>11:45:09</c:v>
                </c:pt>
                <c:pt idx="7974">
                  <c:v>11:45:09</c:v>
                </c:pt>
                <c:pt idx="7975">
                  <c:v>11:45:15</c:v>
                </c:pt>
                <c:pt idx="7976">
                  <c:v>11:45:16</c:v>
                </c:pt>
                <c:pt idx="7977">
                  <c:v>11:45:16</c:v>
                </c:pt>
                <c:pt idx="7978">
                  <c:v>11:45:17</c:v>
                </c:pt>
                <c:pt idx="7979">
                  <c:v>11:45:17</c:v>
                </c:pt>
                <c:pt idx="7980">
                  <c:v>11:45:17</c:v>
                </c:pt>
                <c:pt idx="7981">
                  <c:v>11:45:18</c:v>
                </c:pt>
                <c:pt idx="7982">
                  <c:v>11:45:18</c:v>
                </c:pt>
                <c:pt idx="7983">
                  <c:v>11:45:19</c:v>
                </c:pt>
                <c:pt idx="7984">
                  <c:v>11:45:19</c:v>
                </c:pt>
                <c:pt idx="7985">
                  <c:v>11:45:19</c:v>
                </c:pt>
                <c:pt idx="7986">
                  <c:v>11:45:25</c:v>
                </c:pt>
                <c:pt idx="7987">
                  <c:v>11:45:26</c:v>
                </c:pt>
                <c:pt idx="7988">
                  <c:v>11:45:26</c:v>
                </c:pt>
                <c:pt idx="7989">
                  <c:v>11:45:27</c:v>
                </c:pt>
                <c:pt idx="7990">
                  <c:v>11:45:27</c:v>
                </c:pt>
                <c:pt idx="7991">
                  <c:v>11:45:27</c:v>
                </c:pt>
                <c:pt idx="7992">
                  <c:v>11:45:28</c:v>
                </c:pt>
                <c:pt idx="7993">
                  <c:v>11:45:28</c:v>
                </c:pt>
                <c:pt idx="7994">
                  <c:v>11:45:29</c:v>
                </c:pt>
                <c:pt idx="7995">
                  <c:v>11:45:29</c:v>
                </c:pt>
                <c:pt idx="7996">
                  <c:v>11:45:29</c:v>
                </c:pt>
                <c:pt idx="7997">
                  <c:v>11:45:35</c:v>
                </c:pt>
                <c:pt idx="7998">
                  <c:v>11:45:36</c:v>
                </c:pt>
                <c:pt idx="7999">
                  <c:v>11:45:36</c:v>
                </c:pt>
                <c:pt idx="8000">
                  <c:v>11:45:37</c:v>
                </c:pt>
                <c:pt idx="8001">
                  <c:v>11:45:37</c:v>
                </c:pt>
                <c:pt idx="8002">
                  <c:v>11:45:37</c:v>
                </c:pt>
                <c:pt idx="8003">
                  <c:v>11:45:38</c:v>
                </c:pt>
                <c:pt idx="8004">
                  <c:v>11:45:38</c:v>
                </c:pt>
                <c:pt idx="8005">
                  <c:v>11:45:39</c:v>
                </c:pt>
                <c:pt idx="8006">
                  <c:v>11:45:39</c:v>
                </c:pt>
                <c:pt idx="8007">
                  <c:v>11:45:39</c:v>
                </c:pt>
                <c:pt idx="8008">
                  <c:v>11:45:45</c:v>
                </c:pt>
                <c:pt idx="8009">
                  <c:v>11:45:46</c:v>
                </c:pt>
                <c:pt idx="8010">
                  <c:v>11:45:46</c:v>
                </c:pt>
                <c:pt idx="8011">
                  <c:v>11:45:47</c:v>
                </c:pt>
                <c:pt idx="8012">
                  <c:v>11:45:47</c:v>
                </c:pt>
                <c:pt idx="8013">
                  <c:v>11:45:47</c:v>
                </c:pt>
                <c:pt idx="8014">
                  <c:v>11:45:48</c:v>
                </c:pt>
                <c:pt idx="8015">
                  <c:v>11:45:48</c:v>
                </c:pt>
                <c:pt idx="8016">
                  <c:v>11:45:49</c:v>
                </c:pt>
                <c:pt idx="8017">
                  <c:v>11:45:49</c:v>
                </c:pt>
                <c:pt idx="8018">
                  <c:v>11:45:49</c:v>
                </c:pt>
                <c:pt idx="8019">
                  <c:v>11:45:55</c:v>
                </c:pt>
                <c:pt idx="8020">
                  <c:v>11:45:56</c:v>
                </c:pt>
                <c:pt idx="8021">
                  <c:v>11:45:56</c:v>
                </c:pt>
                <c:pt idx="8022">
                  <c:v>11:45:57</c:v>
                </c:pt>
                <c:pt idx="8023">
                  <c:v>11:45:57</c:v>
                </c:pt>
                <c:pt idx="8024">
                  <c:v>11:45:57</c:v>
                </c:pt>
                <c:pt idx="8025">
                  <c:v>11:45:58</c:v>
                </c:pt>
                <c:pt idx="8026">
                  <c:v>11:45:58</c:v>
                </c:pt>
                <c:pt idx="8027">
                  <c:v>11:45:59</c:v>
                </c:pt>
                <c:pt idx="8028">
                  <c:v>11:45:59</c:v>
                </c:pt>
                <c:pt idx="8029">
                  <c:v>11:45:59</c:v>
                </c:pt>
                <c:pt idx="8030">
                  <c:v>11:46:05</c:v>
                </c:pt>
                <c:pt idx="8031">
                  <c:v>11:46:06</c:v>
                </c:pt>
                <c:pt idx="8032">
                  <c:v>11:46:06</c:v>
                </c:pt>
                <c:pt idx="8033">
                  <c:v>11:46:07</c:v>
                </c:pt>
                <c:pt idx="8034">
                  <c:v>11:46:07</c:v>
                </c:pt>
                <c:pt idx="8035">
                  <c:v>11:46:07</c:v>
                </c:pt>
                <c:pt idx="8036">
                  <c:v>11:46:08</c:v>
                </c:pt>
                <c:pt idx="8037">
                  <c:v>11:46:08</c:v>
                </c:pt>
                <c:pt idx="8038">
                  <c:v>11:46:09</c:v>
                </c:pt>
                <c:pt idx="8039">
                  <c:v>11:46:09</c:v>
                </c:pt>
                <c:pt idx="8040">
                  <c:v>11:46:09</c:v>
                </c:pt>
                <c:pt idx="8041">
                  <c:v>11:46:15</c:v>
                </c:pt>
                <c:pt idx="8042">
                  <c:v>11:46:16</c:v>
                </c:pt>
                <c:pt idx="8043">
                  <c:v>11:46:16</c:v>
                </c:pt>
                <c:pt idx="8044">
                  <c:v>11:46:17</c:v>
                </c:pt>
                <c:pt idx="8045">
                  <c:v>11:46:17</c:v>
                </c:pt>
                <c:pt idx="8046">
                  <c:v>11:46:17</c:v>
                </c:pt>
                <c:pt idx="8047">
                  <c:v>11:46:18</c:v>
                </c:pt>
                <c:pt idx="8048">
                  <c:v>11:46:18</c:v>
                </c:pt>
                <c:pt idx="8049">
                  <c:v>11:46:19</c:v>
                </c:pt>
                <c:pt idx="8050">
                  <c:v>11:46:19</c:v>
                </c:pt>
                <c:pt idx="8051">
                  <c:v>11:46:19</c:v>
                </c:pt>
                <c:pt idx="8052">
                  <c:v>11:46:25</c:v>
                </c:pt>
                <c:pt idx="8053">
                  <c:v>11:46:25</c:v>
                </c:pt>
                <c:pt idx="8054">
                  <c:v>11:46:26</c:v>
                </c:pt>
                <c:pt idx="8055">
                  <c:v>11:46:26</c:v>
                </c:pt>
                <c:pt idx="8056">
                  <c:v>11:46:27</c:v>
                </c:pt>
                <c:pt idx="8057">
                  <c:v>11:46:27</c:v>
                </c:pt>
                <c:pt idx="8058">
                  <c:v>11:46:27</c:v>
                </c:pt>
                <c:pt idx="8059">
                  <c:v>11:46:28</c:v>
                </c:pt>
                <c:pt idx="8060">
                  <c:v>11:46:28</c:v>
                </c:pt>
                <c:pt idx="8061">
                  <c:v>11:46:29</c:v>
                </c:pt>
                <c:pt idx="8062">
                  <c:v>11:46:29</c:v>
                </c:pt>
                <c:pt idx="8063">
                  <c:v>11:46:35</c:v>
                </c:pt>
                <c:pt idx="8064">
                  <c:v>11:46:36</c:v>
                </c:pt>
                <c:pt idx="8065">
                  <c:v>11:46:36</c:v>
                </c:pt>
                <c:pt idx="8066">
                  <c:v>11:46:37</c:v>
                </c:pt>
                <c:pt idx="8067">
                  <c:v>11:46:37</c:v>
                </c:pt>
                <c:pt idx="8068">
                  <c:v>11:46:37</c:v>
                </c:pt>
                <c:pt idx="8069">
                  <c:v>11:46:38</c:v>
                </c:pt>
                <c:pt idx="8070">
                  <c:v>11:46:38</c:v>
                </c:pt>
                <c:pt idx="8071">
                  <c:v>11:46:39</c:v>
                </c:pt>
                <c:pt idx="8072">
                  <c:v>11:46:39</c:v>
                </c:pt>
                <c:pt idx="8073">
                  <c:v>11:46:39</c:v>
                </c:pt>
                <c:pt idx="8074">
                  <c:v>11:46:45</c:v>
                </c:pt>
                <c:pt idx="8075">
                  <c:v>11:46:46</c:v>
                </c:pt>
                <c:pt idx="8076">
                  <c:v>11:46:46</c:v>
                </c:pt>
                <c:pt idx="8077">
                  <c:v>11:46:47</c:v>
                </c:pt>
                <c:pt idx="8078">
                  <c:v>11:46:47</c:v>
                </c:pt>
                <c:pt idx="8079">
                  <c:v>11:46:47</c:v>
                </c:pt>
                <c:pt idx="8080">
                  <c:v>11:46:48</c:v>
                </c:pt>
                <c:pt idx="8081">
                  <c:v>11:46:48</c:v>
                </c:pt>
                <c:pt idx="8082">
                  <c:v>11:46:49</c:v>
                </c:pt>
                <c:pt idx="8083">
                  <c:v>11:46:49</c:v>
                </c:pt>
                <c:pt idx="8084">
                  <c:v>11:46:49</c:v>
                </c:pt>
                <c:pt idx="8085">
                  <c:v>11:46:55</c:v>
                </c:pt>
                <c:pt idx="8086">
                  <c:v>11:46:55</c:v>
                </c:pt>
                <c:pt idx="8087">
                  <c:v>11:46:56</c:v>
                </c:pt>
                <c:pt idx="8088">
                  <c:v>11:46:56</c:v>
                </c:pt>
                <c:pt idx="8089">
                  <c:v>11:46:57</c:v>
                </c:pt>
                <c:pt idx="8090">
                  <c:v>11:46:57</c:v>
                </c:pt>
                <c:pt idx="8091">
                  <c:v>11:46:57</c:v>
                </c:pt>
                <c:pt idx="8092">
                  <c:v>11:46:58</c:v>
                </c:pt>
                <c:pt idx="8093">
                  <c:v>11:46:58</c:v>
                </c:pt>
                <c:pt idx="8094">
                  <c:v>11:46:59</c:v>
                </c:pt>
                <c:pt idx="8095">
                  <c:v>11:46:59</c:v>
                </c:pt>
                <c:pt idx="8096">
                  <c:v>11:47:05</c:v>
                </c:pt>
                <c:pt idx="8097">
                  <c:v>11:47:06</c:v>
                </c:pt>
                <c:pt idx="8098">
                  <c:v>11:47:06</c:v>
                </c:pt>
                <c:pt idx="8099">
                  <c:v>11:47:07</c:v>
                </c:pt>
                <c:pt idx="8100">
                  <c:v>11:47:07</c:v>
                </c:pt>
                <c:pt idx="8101">
                  <c:v>11:47:07</c:v>
                </c:pt>
                <c:pt idx="8102">
                  <c:v>11:47:08</c:v>
                </c:pt>
                <c:pt idx="8103">
                  <c:v>11:47:08</c:v>
                </c:pt>
                <c:pt idx="8104">
                  <c:v>11:47:09</c:v>
                </c:pt>
                <c:pt idx="8105">
                  <c:v>11:47:09</c:v>
                </c:pt>
                <c:pt idx="8106">
                  <c:v>11:47:09</c:v>
                </c:pt>
                <c:pt idx="8107">
                  <c:v>11:47:15</c:v>
                </c:pt>
                <c:pt idx="8108">
                  <c:v>11:47:16</c:v>
                </c:pt>
                <c:pt idx="8109">
                  <c:v>11:47:16</c:v>
                </c:pt>
                <c:pt idx="8110">
                  <c:v>11:47:17</c:v>
                </c:pt>
                <c:pt idx="8111">
                  <c:v>11:47:17</c:v>
                </c:pt>
                <c:pt idx="8112">
                  <c:v>11:47:17</c:v>
                </c:pt>
                <c:pt idx="8113">
                  <c:v>11:47:18</c:v>
                </c:pt>
                <c:pt idx="8114">
                  <c:v>11:47:18</c:v>
                </c:pt>
                <c:pt idx="8115">
                  <c:v>11:47:19</c:v>
                </c:pt>
                <c:pt idx="8116">
                  <c:v>11:47:19</c:v>
                </c:pt>
                <c:pt idx="8117">
                  <c:v>11:47:19</c:v>
                </c:pt>
                <c:pt idx="8118">
                  <c:v>11:47:25</c:v>
                </c:pt>
                <c:pt idx="8119">
                  <c:v>11:47:26</c:v>
                </c:pt>
                <c:pt idx="8120">
                  <c:v>11:47:26</c:v>
                </c:pt>
                <c:pt idx="8121">
                  <c:v>11:47:27</c:v>
                </c:pt>
                <c:pt idx="8122">
                  <c:v>11:47:27</c:v>
                </c:pt>
                <c:pt idx="8123">
                  <c:v>11:47:27</c:v>
                </c:pt>
                <c:pt idx="8124">
                  <c:v>11:47:28</c:v>
                </c:pt>
                <c:pt idx="8125">
                  <c:v>11:47:28</c:v>
                </c:pt>
                <c:pt idx="8126">
                  <c:v>11:47:29</c:v>
                </c:pt>
                <c:pt idx="8127">
                  <c:v>11:47:29</c:v>
                </c:pt>
                <c:pt idx="8128">
                  <c:v>11:47:29</c:v>
                </c:pt>
                <c:pt idx="8129">
                  <c:v>11:47:35</c:v>
                </c:pt>
                <c:pt idx="8130">
                  <c:v>11:47:36</c:v>
                </c:pt>
                <c:pt idx="8131">
                  <c:v>11:47:36</c:v>
                </c:pt>
                <c:pt idx="8132">
                  <c:v>11:47:37</c:v>
                </c:pt>
                <c:pt idx="8133">
                  <c:v>11:47:37</c:v>
                </c:pt>
                <c:pt idx="8134">
                  <c:v>11:47:37</c:v>
                </c:pt>
                <c:pt idx="8135">
                  <c:v>11:47:38</c:v>
                </c:pt>
                <c:pt idx="8136">
                  <c:v>11:47:38</c:v>
                </c:pt>
                <c:pt idx="8137">
                  <c:v>11:47:39</c:v>
                </c:pt>
                <c:pt idx="8138">
                  <c:v>11:47:39</c:v>
                </c:pt>
                <c:pt idx="8139">
                  <c:v>11:47:39</c:v>
                </c:pt>
                <c:pt idx="8140">
                  <c:v>11:47:45</c:v>
                </c:pt>
                <c:pt idx="8141">
                  <c:v>11:47:46</c:v>
                </c:pt>
                <c:pt idx="8142">
                  <c:v>11:47:46</c:v>
                </c:pt>
                <c:pt idx="8143">
                  <c:v>11:47:47</c:v>
                </c:pt>
                <c:pt idx="8144">
                  <c:v>11:47:47</c:v>
                </c:pt>
                <c:pt idx="8145">
                  <c:v>11:47:47</c:v>
                </c:pt>
                <c:pt idx="8146">
                  <c:v>11:47:48</c:v>
                </c:pt>
                <c:pt idx="8147">
                  <c:v>11:47:48</c:v>
                </c:pt>
                <c:pt idx="8148">
                  <c:v>11:47:49</c:v>
                </c:pt>
                <c:pt idx="8149">
                  <c:v>11:47:49</c:v>
                </c:pt>
                <c:pt idx="8150">
                  <c:v>11:47:49</c:v>
                </c:pt>
                <c:pt idx="8151">
                  <c:v>11:47:55</c:v>
                </c:pt>
                <c:pt idx="8152">
                  <c:v>11:47:56</c:v>
                </c:pt>
                <c:pt idx="8153">
                  <c:v>11:47:56</c:v>
                </c:pt>
                <c:pt idx="8154">
                  <c:v>11:47:57</c:v>
                </c:pt>
                <c:pt idx="8155">
                  <c:v>11:47:57</c:v>
                </c:pt>
                <c:pt idx="8156">
                  <c:v>11:47:57</c:v>
                </c:pt>
                <c:pt idx="8157">
                  <c:v>11:47:58</c:v>
                </c:pt>
                <c:pt idx="8158">
                  <c:v>11:47:58</c:v>
                </c:pt>
                <c:pt idx="8159">
                  <c:v>11:47:59</c:v>
                </c:pt>
                <c:pt idx="8160">
                  <c:v>11:47:59</c:v>
                </c:pt>
                <c:pt idx="8161">
                  <c:v>11:47:59</c:v>
                </c:pt>
                <c:pt idx="8162">
                  <c:v>11:48:05</c:v>
                </c:pt>
                <c:pt idx="8163">
                  <c:v>11:48:06</c:v>
                </c:pt>
                <c:pt idx="8164">
                  <c:v>11:48:06</c:v>
                </c:pt>
                <c:pt idx="8165">
                  <c:v>11:48:07</c:v>
                </c:pt>
                <c:pt idx="8166">
                  <c:v>11:48:07</c:v>
                </c:pt>
                <c:pt idx="8167">
                  <c:v>11:48:07</c:v>
                </c:pt>
                <c:pt idx="8168">
                  <c:v>11:48:08</c:v>
                </c:pt>
                <c:pt idx="8169">
                  <c:v>11:48:08</c:v>
                </c:pt>
                <c:pt idx="8170">
                  <c:v>11:48:09</c:v>
                </c:pt>
                <c:pt idx="8171">
                  <c:v>11:48:09</c:v>
                </c:pt>
                <c:pt idx="8172">
                  <c:v>11:48:09</c:v>
                </c:pt>
                <c:pt idx="8173">
                  <c:v>11:48:15</c:v>
                </c:pt>
                <c:pt idx="8174">
                  <c:v>11:48:16</c:v>
                </c:pt>
                <c:pt idx="8175">
                  <c:v>11:48:16</c:v>
                </c:pt>
                <c:pt idx="8176">
                  <c:v>11:48:17</c:v>
                </c:pt>
                <c:pt idx="8177">
                  <c:v>11:48:17</c:v>
                </c:pt>
                <c:pt idx="8178">
                  <c:v>11:48:17</c:v>
                </c:pt>
                <c:pt idx="8179">
                  <c:v>11:48:18</c:v>
                </c:pt>
                <c:pt idx="8180">
                  <c:v>11:48:18</c:v>
                </c:pt>
                <c:pt idx="8181">
                  <c:v>11:48:18</c:v>
                </c:pt>
                <c:pt idx="8182">
                  <c:v>11:48:19</c:v>
                </c:pt>
                <c:pt idx="8183">
                  <c:v>11:48:19</c:v>
                </c:pt>
                <c:pt idx="8184">
                  <c:v>11:48:19</c:v>
                </c:pt>
                <c:pt idx="8185">
                  <c:v>11:48:25</c:v>
                </c:pt>
                <c:pt idx="8186">
                  <c:v>11:48:25</c:v>
                </c:pt>
                <c:pt idx="8187">
                  <c:v>11:48:26</c:v>
                </c:pt>
                <c:pt idx="8188">
                  <c:v>11:48:26</c:v>
                </c:pt>
                <c:pt idx="8189">
                  <c:v>11:48:27</c:v>
                </c:pt>
                <c:pt idx="8190">
                  <c:v>11:48:27</c:v>
                </c:pt>
                <c:pt idx="8191">
                  <c:v>11:48:27</c:v>
                </c:pt>
                <c:pt idx="8192">
                  <c:v>11:48:28</c:v>
                </c:pt>
                <c:pt idx="8193">
                  <c:v>11:48:28</c:v>
                </c:pt>
                <c:pt idx="8194">
                  <c:v>11:48:29</c:v>
                </c:pt>
                <c:pt idx="8195">
                  <c:v>11:48:29</c:v>
                </c:pt>
                <c:pt idx="8196">
                  <c:v>11:48:35</c:v>
                </c:pt>
                <c:pt idx="8197">
                  <c:v>11:48:36</c:v>
                </c:pt>
                <c:pt idx="8198">
                  <c:v>11:48:36</c:v>
                </c:pt>
                <c:pt idx="8199">
                  <c:v>11:48:37</c:v>
                </c:pt>
                <c:pt idx="8200">
                  <c:v>11:48:37</c:v>
                </c:pt>
                <c:pt idx="8201">
                  <c:v>11:48:37</c:v>
                </c:pt>
                <c:pt idx="8202">
                  <c:v>11:48:38</c:v>
                </c:pt>
                <c:pt idx="8203">
                  <c:v>11:48:38</c:v>
                </c:pt>
                <c:pt idx="8204">
                  <c:v>11:48:39</c:v>
                </c:pt>
                <c:pt idx="8205">
                  <c:v>11:48:39</c:v>
                </c:pt>
                <c:pt idx="8206">
                  <c:v>11:48:39</c:v>
                </c:pt>
                <c:pt idx="8207">
                  <c:v>11:48:45</c:v>
                </c:pt>
                <c:pt idx="8208">
                  <c:v>11:48:46</c:v>
                </c:pt>
                <c:pt idx="8209">
                  <c:v>11:48:46</c:v>
                </c:pt>
                <c:pt idx="8210">
                  <c:v>11:48:47</c:v>
                </c:pt>
                <c:pt idx="8211">
                  <c:v>11:48:47</c:v>
                </c:pt>
                <c:pt idx="8212">
                  <c:v>11:48:47</c:v>
                </c:pt>
                <c:pt idx="8213">
                  <c:v>11:48:48</c:v>
                </c:pt>
                <c:pt idx="8214">
                  <c:v>11:48:48</c:v>
                </c:pt>
                <c:pt idx="8215">
                  <c:v>11:48:49</c:v>
                </c:pt>
                <c:pt idx="8216">
                  <c:v>11:48:49</c:v>
                </c:pt>
                <c:pt idx="8217">
                  <c:v>11:48:49</c:v>
                </c:pt>
                <c:pt idx="8218">
                  <c:v>11:48:55</c:v>
                </c:pt>
                <c:pt idx="8219">
                  <c:v>11:48:56</c:v>
                </c:pt>
                <c:pt idx="8220">
                  <c:v>11:48:56</c:v>
                </c:pt>
                <c:pt idx="8221">
                  <c:v>11:48:57</c:v>
                </c:pt>
                <c:pt idx="8222">
                  <c:v>11:48:57</c:v>
                </c:pt>
                <c:pt idx="8223">
                  <c:v>11:48:57</c:v>
                </c:pt>
                <c:pt idx="8224">
                  <c:v>11:48:58</c:v>
                </c:pt>
                <c:pt idx="8225">
                  <c:v>11:48:58</c:v>
                </c:pt>
                <c:pt idx="8226">
                  <c:v>11:48:59</c:v>
                </c:pt>
                <c:pt idx="8227">
                  <c:v>11:48:59</c:v>
                </c:pt>
                <c:pt idx="8228">
                  <c:v>11:48:59</c:v>
                </c:pt>
                <c:pt idx="8229">
                  <c:v>11:49:05</c:v>
                </c:pt>
                <c:pt idx="8230">
                  <c:v>11:49:06</c:v>
                </c:pt>
                <c:pt idx="8231">
                  <c:v>11:49:06</c:v>
                </c:pt>
                <c:pt idx="8232">
                  <c:v>11:49:07</c:v>
                </c:pt>
                <c:pt idx="8233">
                  <c:v>11:49:07</c:v>
                </c:pt>
                <c:pt idx="8234">
                  <c:v>11:49:07</c:v>
                </c:pt>
                <c:pt idx="8235">
                  <c:v>11:49:08</c:v>
                </c:pt>
                <c:pt idx="8236">
                  <c:v>11:49:08</c:v>
                </c:pt>
                <c:pt idx="8237">
                  <c:v>11:49:09</c:v>
                </c:pt>
                <c:pt idx="8238">
                  <c:v>11:49:09</c:v>
                </c:pt>
                <c:pt idx="8239">
                  <c:v>11:49:09</c:v>
                </c:pt>
                <c:pt idx="8240">
                  <c:v>11:49:15</c:v>
                </c:pt>
                <c:pt idx="8241">
                  <c:v>11:49:16</c:v>
                </c:pt>
                <c:pt idx="8242">
                  <c:v>11:49:16</c:v>
                </c:pt>
                <c:pt idx="8243">
                  <c:v>11:49:17</c:v>
                </c:pt>
                <c:pt idx="8244">
                  <c:v>11:49:17</c:v>
                </c:pt>
                <c:pt idx="8245">
                  <c:v>11:49:17</c:v>
                </c:pt>
                <c:pt idx="8246">
                  <c:v>11:49:18</c:v>
                </c:pt>
                <c:pt idx="8247">
                  <c:v>11:49:18</c:v>
                </c:pt>
                <c:pt idx="8248">
                  <c:v>11:49:19</c:v>
                </c:pt>
                <c:pt idx="8249">
                  <c:v>11:49:19</c:v>
                </c:pt>
                <c:pt idx="8250">
                  <c:v>11:49:19</c:v>
                </c:pt>
                <c:pt idx="8251">
                  <c:v>11:49:25</c:v>
                </c:pt>
                <c:pt idx="8252">
                  <c:v>11:49:26</c:v>
                </c:pt>
                <c:pt idx="8253">
                  <c:v>11:49:26</c:v>
                </c:pt>
                <c:pt idx="8254">
                  <c:v>11:49:27</c:v>
                </c:pt>
                <c:pt idx="8255">
                  <c:v>11:49:27</c:v>
                </c:pt>
                <c:pt idx="8256">
                  <c:v>11:49:27</c:v>
                </c:pt>
                <c:pt idx="8257">
                  <c:v>11:49:28</c:v>
                </c:pt>
                <c:pt idx="8258">
                  <c:v>11:49:28</c:v>
                </c:pt>
                <c:pt idx="8259">
                  <c:v>11:49:29</c:v>
                </c:pt>
                <c:pt idx="8260">
                  <c:v>11:49:29</c:v>
                </c:pt>
                <c:pt idx="8261">
                  <c:v>11:49:29</c:v>
                </c:pt>
                <c:pt idx="8262">
                  <c:v>11:49:35</c:v>
                </c:pt>
                <c:pt idx="8263">
                  <c:v>11:49:36</c:v>
                </c:pt>
                <c:pt idx="8264">
                  <c:v>11:49:36</c:v>
                </c:pt>
                <c:pt idx="8265">
                  <c:v>11:49:37</c:v>
                </c:pt>
                <c:pt idx="8266">
                  <c:v>11:49:37</c:v>
                </c:pt>
                <c:pt idx="8267">
                  <c:v>11:49:37</c:v>
                </c:pt>
                <c:pt idx="8268">
                  <c:v>11:49:38</c:v>
                </c:pt>
                <c:pt idx="8269">
                  <c:v>11:49:38</c:v>
                </c:pt>
                <c:pt idx="8270">
                  <c:v>11:49:39</c:v>
                </c:pt>
                <c:pt idx="8271">
                  <c:v>11:49:39</c:v>
                </c:pt>
                <c:pt idx="8272">
                  <c:v>11:49:39</c:v>
                </c:pt>
                <c:pt idx="8273">
                  <c:v>11:49:45</c:v>
                </c:pt>
                <c:pt idx="8274">
                  <c:v>11:49:46</c:v>
                </c:pt>
                <c:pt idx="8275">
                  <c:v>11:49:46</c:v>
                </c:pt>
                <c:pt idx="8276">
                  <c:v>11:49:47</c:v>
                </c:pt>
                <c:pt idx="8277">
                  <c:v>11:49:47</c:v>
                </c:pt>
                <c:pt idx="8278">
                  <c:v>11:49:47</c:v>
                </c:pt>
                <c:pt idx="8279">
                  <c:v>11:49:48</c:v>
                </c:pt>
                <c:pt idx="8280">
                  <c:v>11:49:48</c:v>
                </c:pt>
                <c:pt idx="8281">
                  <c:v>11:49:49</c:v>
                </c:pt>
                <c:pt idx="8282">
                  <c:v>11:49:49</c:v>
                </c:pt>
                <c:pt idx="8283">
                  <c:v>11:49:49</c:v>
                </c:pt>
                <c:pt idx="8284">
                  <c:v>11:49:55</c:v>
                </c:pt>
                <c:pt idx="8285">
                  <c:v>11:49:56</c:v>
                </c:pt>
                <c:pt idx="8286">
                  <c:v>11:49:56</c:v>
                </c:pt>
                <c:pt idx="8287">
                  <c:v>11:49:57</c:v>
                </c:pt>
                <c:pt idx="8288">
                  <c:v>11:49:57</c:v>
                </c:pt>
                <c:pt idx="8289">
                  <c:v>11:49:57</c:v>
                </c:pt>
                <c:pt idx="8290">
                  <c:v>11:49:58</c:v>
                </c:pt>
                <c:pt idx="8291">
                  <c:v>11:49:58</c:v>
                </c:pt>
                <c:pt idx="8292">
                  <c:v>11:49:59</c:v>
                </c:pt>
                <c:pt idx="8293">
                  <c:v>11:49:59</c:v>
                </c:pt>
                <c:pt idx="8294">
                  <c:v>11:49:59</c:v>
                </c:pt>
                <c:pt idx="8295">
                  <c:v>11:50:05</c:v>
                </c:pt>
                <c:pt idx="8296">
                  <c:v>11:50:06</c:v>
                </c:pt>
                <c:pt idx="8297">
                  <c:v>11:50:06</c:v>
                </c:pt>
                <c:pt idx="8298">
                  <c:v>11:50:07</c:v>
                </c:pt>
                <c:pt idx="8299">
                  <c:v>11:50:07</c:v>
                </c:pt>
                <c:pt idx="8300">
                  <c:v>11:50:07</c:v>
                </c:pt>
                <c:pt idx="8301">
                  <c:v>11:50:08</c:v>
                </c:pt>
                <c:pt idx="8302">
                  <c:v>11:50:08</c:v>
                </c:pt>
                <c:pt idx="8303">
                  <c:v>11:50:09</c:v>
                </c:pt>
                <c:pt idx="8304">
                  <c:v>11:50:09</c:v>
                </c:pt>
                <c:pt idx="8305">
                  <c:v>11:50:09</c:v>
                </c:pt>
                <c:pt idx="8306">
                  <c:v>11:50:15</c:v>
                </c:pt>
                <c:pt idx="8307">
                  <c:v>11:50:16</c:v>
                </c:pt>
                <c:pt idx="8308">
                  <c:v>11:50:16</c:v>
                </c:pt>
                <c:pt idx="8309">
                  <c:v>11:50:17</c:v>
                </c:pt>
                <c:pt idx="8310">
                  <c:v>11:50:17</c:v>
                </c:pt>
                <c:pt idx="8311">
                  <c:v>11:50:17</c:v>
                </c:pt>
                <c:pt idx="8312">
                  <c:v>11:50:18</c:v>
                </c:pt>
                <c:pt idx="8313">
                  <c:v>11:50:18</c:v>
                </c:pt>
                <c:pt idx="8314">
                  <c:v>11:50:19</c:v>
                </c:pt>
                <c:pt idx="8315">
                  <c:v>11:50:19</c:v>
                </c:pt>
                <c:pt idx="8316">
                  <c:v>11:50:19</c:v>
                </c:pt>
                <c:pt idx="8317">
                  <c:v>11:50:25</c:v>
                </c:pt>
                <c:pt idx="8318">
                  <c:v>11:50:26</c:v>
                </c:pt>
                <c:pt idx="8319">
                  <c:v>11:50:26</c:v>
                </c:pt>
                <c:pt idx="8320">
                  <c:v>11:50:27</c:v>
                </c:pt>
                <c:pt idx="8321">
                  <c:v>11:50:27</c:v>
                </c:pt>
                <c:pt idx="8322">
                  <c:v>11:50:27</c:v>
                </c:pt>
                <c:pt idx="8323">
                  <c:v>11:50:28</c:v>
                </c:pt>
                <c:pt idx="8324">
                  <c:v>11:50:28</c:v>
                </c:pt>
                <c:pt idx="8325">
                  <c:v>11:50:29</c:v>
                </c:pt>
                <c:pt idx="8326">
                  <c:v>11:50:29</c:v>
                </c:pt>
                <c:pt idx="8327">
                  <c:v>11:50:29</c:v>
                </c:pt>
                <c:pt idx="8328">
                  <c:v>11:50:35</c:v>
                </c:pt>
                <c:pt idx="8329">
                  <c:v>11:50:36</c:v>
                </c:pt>
                <c:pt idx="8330">
                  <c:v>11:50:36</c:v>
                </c:pt>
                <c:pt idx="8331">
                  <c:v>11:50:37</c:v>
                </c:pt>
                <c:pt idx="8332">
                  <c:v>11:50:37</c:v>
                </c:pt>
                <c:pt idx="8333">
                  <c:v>11:50:37</c:v>
                </c:pt>
                <c:pt idx="8334">
                  <c:v>11:50:38</c:v>
                </c:pt>
                <c:pt idx="8335">
                  <c:v>11:50:38</c:v>
                </c:pt>
                <c:pt idx="8336">
                  <c:v>11:50:39</c:v>
                </c:pt>
                <c:pt idx="8337">
                  <c:v>11:50:39</c:v>
                </c:pt>
                <c:pt idx="8338">
                  <c:v>11:50:39</c:v>
                </c:pt>
                <c:pt idx="8339">
                  <c:v>11:50:45</c:v>
                </c:pt>
                <c:pt idx="8340">
                  <c:v>11:50:46</c:v>
                </c:pt>
                <c:pt idx="8341">
                  <c:v>11:50:46</c:v>
                </c:pt>
                <c:pt idx="8342">
                  <c:v>11:50:47</c:v>
                </c:pt>
                <c:pt idx="8343">
                  <c:v>11:50:47</c:v>
                </c:pt>
                <c:pt idx="8344">
                  <c:v>11:50:47</c:v>
                </c:pt>
                <c:pt idx="8345">
                  <c:v>11:50:48</c:v>
                </c:pt>
                <c:pt idx="8346">
                  <c:v>11:50:48</c:v>
                </c:pt>
                <c:pt idx="8347">
                  <c:v>11:50:49</c:v>
                </c:pt>
                <c:pt idx="8348">
                  <c:v>11:50:49</c:v>
                </c:pt>
                <c:pt idx="8349">
                  <c:v>11:50:49</c:v>
                </c:pt>
                <c:pt idx="8350">
                  <c:v>11:50:55</c:v>
                </c:pt>
                <c:pt idx="8351">
                  <c:v>11:50:56</c:v>
                </c:pt>
                <c:pt idx="8352">
                  <c:v>11:50:56</c:v>
                </c:pt>
                <c:pt idx="8353">
                  <c:v>11:50:57</c:v>
                </c:pt>
                <c:pt idx="8354">
                  <c:v>11:50:57</c:v>
                </c:pt>
                <c:pt idx="8355">
                  <c:v>11:50:57</c:v>
                </c:pt>
                <c:pt idx="8356">
                  <c:v>11:50:58</c:v>
                </c:pt>
                <c:pt idx="8357">
                  <c:v>11:50:58</c:v>
                </c:pt>
                <c:pt idx="8358">
                  <c:v>11:50:59</c:v>
                </c:pt>
                <c:pt idx="8359">
                  <c:v>11:50:59</c:v>
                </c:pt>
                <c:pt idx="8360">
                  <c:v>11:50:59</c:v>
                </c:pt>
                <c:pt idx="8361">
                  <c:v>11:51:05</c:v>
                </c:pt>
                <c:pt idx="8362">
                  <c:v>11:51:06</c:v>
                </c:pt>
                <c:pt idx="8363">
                  <c:v>11:51:06</c:v>
                </c:pt>
                <c:pt idx="8364">
                  <c:v>11:51:07</c:v>
                </c:pt>
                <c:pt idx="8365">
                  <c:v>11:51:07</c:v>
                </c:pt>
                <c:pt idx="8366">
                  <c:v>11:51:07</c:v>
                </c:pt>
                <c:pt idx="8367">
                  <c:v>11:51:08</c:v>
                </c:pt>
                <c:pt idx="8368">
                  <c:v>11:51:08</c:v>
                </c:pt>
                <c:pt idx="8369">
                  <c:v>11:51:09</c:v>
                </c:pt>
                <c:pt idx="8370">
                  <c:v>11:51:09</c:v>
                </c:pt>
                <c:pt idx="8371">
                  <c:v>11:51:09</c:v>
                </c:pt>
                <c:pt idx="8372">
                  <c:v>11:51:15</c:v>
                </c:pt>
                <c:pt idx="8373">
                  <c:v>11:51:16</c:v>
                </c:pt>
                <c:pt idx="8374">
                  <c:v>11:51:16</c:v>
                </c:pt>
                <c:pt idx="8375">
                  <c:v>11:51:17</c:v>
                </c:pt>
                <c:pt idx="8376">
                  <c:v>11:51:17</c:v>
                </c:pt>
                <c:pt idx="8377">
                  <c:v>11:51:17</c:v>
                </c:pt>
                <c:pt idx="8378">
                  <c:v>11:51:18</c:v>
                </c:pt>
                <c:pt idx="8379">
                  <c:v>11:51:18</c:v>
                </c:pt>
                <c:pt idx="8380">
                  <c:v>11:51:19</c:v>
                </c:pt>
                <c:pt idx="8381">
                  <c:v>11:51:19</c:v>
                </c:pt>
                <c:pt idx="8382">
                  <c:v>11:51:19</c:v>
                </c:pt>
                <c:pt idx="8383">
                  <c:v>11:51:25</c:v>
                </c:pt>
                <c:pt idx="8384">
                  <c:v>11:51:26</c:v>
                </c:pt>
                <c:pt idx="8385">
                  <c:v>11:51:26</c:v>
                </c:pt>
                <c:pt idx="8386">
                  <c:v>11:51:27</c:v>
                </c:pt>
                <c:pt idx="8387">
                  <c:v>11:51:27</c:v>
                </c:pt>
                <c:pt idx="8388">
                  <c:v>11:51:27</c:v>
                </c:pt>
                <c:pt idx="8389">
                  <c:v>11:51:28</c:v>
                </c:pt>
                <c:pt idx="8390">
                  <c:v>11:51:28</c:v>
                </c:pt>
                <c:pt idx="8391">
                  <c:v>11:51:29</c:v>
                </c:pt>
                <c:pt idx="8392">
                  <c:v>11:51:29</c:v>
                </c:pt>
                <c:pt idx="8393">
                  <c:v>11:51:29</c:v>
                </c:pt>
                <c:pt idx="8394">
                  <c:v>11:51:35</c:v>
                </c:pt>
                <c:pt idx="8395">
                  <c:v>11:51:36</c:v>
                </c:pt>
                <c:pt idx="8396">
                  <c:v>11:51:36</c:v>
                </c:pt>
                <c:pt idx="8397">
                  <c:v>11:51:37</c:v>
                </c:pt>
                <c:pt idx="8398">
                  <c:v>11:51:37</c:v>
                </c:pt>
                <c:pt idx="8399">
                  <c:v>11:51:37</c:v>
                </c:pt>
                <c:pt idx="8400">
                  <c:v>11:51:38</c:v>
                </c:pt>
                <c:pt idx="8401">
                  <c:v>11:51:38</c:v>
                </c:pt>
                <c:pt idx="8402">
                  <c:v>11:51:39</c:v>
                </c:pt>
                <c:pt idx="8403">
                  <c:v>11:51:39</c:v>
                </c:pt>
                <c:pt idx="8404">
                  <c:v>11:51:39</c:v>
                </c:pt>
                <c:pt idx="8405">
                  <c:v>11:51:45</c:v>
                </c:pt>
                <c:pt idx="8406">
                  <c:v>11:51:46</c:v>
                </c:pt>
                <c:pt idx="8407">
                  <c:v>11:51:46</c:v>
                </c:pt>
                <c:pt idx="8408">
                  <c:v>11:51:47</c:v>
                </c:pt>
                <c:pt idx="8409">
                  <c:v>11:51:47</c:v>
                </c:pt>
                <c:pt idx="8410">
                  <c:v>11:51:47</c:v>
                </c:pt>
                <c:pt idx="8411">
                  <c:v>11:51:48</c:v>
                </c:pt>
                <c:pt idx="8412">
                  <c:v>11:51:48</c:v>
                </c:pt>
                <c:pt idx="8413">
                  <c:v>11:51:49</c:v>
                </c:pt>
                <c:pt idx="8414">
                  <c:v>11:51:49</c:v>
                </c:pt>
                <c:pt idx="8415">
                  <c:v>11:51:49</c:v>
                </c:pt>
                <c:pt idx="8416">
                  <c:v>11:51:55</c:v>
                </c:pt>
                <c:pt idx="8417">
                  <c:v>11:51:56</c:v>
                </c:pt>
                <c:pt idx="8418">
                  <c:v>11:51:56</c:v>
                </c:pt>
                <c:pt idx="8419">
                  <c:v>11:51:57</c:v>
                </c:pt>
                <c:pt idx="8420">
                  <c:v>11:51:57</c:v>
                </c:pt>
                <c:pt idx="8421">
                  <c:v>11:51:57</c:v>
                </c:pt>
                <c:pt idx="8422">
                  <c:v>11:51:58</c:v>
                </c:pt>
                <c:pt idx="8423">
                  <c:v>11:51:58</c:v>
                </c:pt>
                <c:pt idx="8424">
                  <c:v>11:51:59</c:v>
                </c:pt>
                <c:pt idx="8425">
                  <c:v>11:51:59</c:v>
                </c:pt>
                <c:pt idx="8426">
                  <c:v>11:51:59</c:v>
                </c:pt>
                <c:pt idx="8427">
                  <c:v>11:52:05</c:v>
                </c:pt>
                <c:pt idx="8428">
                  <c:v>11:52:06</c:v>
                </c:pt>
                <c:pt idx="8429">
                  <c:v>11:52:06</c:v>
                </c:pt>
                <c:pt idx="8430">
                  <c:v>11:52:07</c:v>
                </c:pt>
                <c:pt idx="8431">
                  <c:v>11:52:07</c:v>
                </c:pt>
                <c:pt idx="8432">
                  <c:v>11:52:07</c:v>
                </c:pt>
                <c:pt idx="8433">
                  <c:v>11:52:08</c:v>
                </c:pt>
                <c:pt idx="8434">
                  <c:v>11:52:08</c:v>
                </c:pt>
                <c:pt idx="8435">
                  <c:v>11:52:09</c:v>
                </c:pt>
                <c:pt idx="8436">
                  <c:v>11:52:09</c:v>
                </c:pt>
                <c:pt idx="8437">
                  <c:v>11:52:09</c:v>
                </c:pt>
                <c:pt idx="8438">
                  <c:v>11:52:15</c:v>
                </c:pt>
                <c:pt idx="8439">
                  <c:v>11:52:16</c:v>
                </c:pt>
                <c:pt idx="8440">
                  <c:v>11:52:16</c:v>
                </c:pt>
                <c:pt idx="8441">
                  <c:v>11:52:17</c:v>
                </c:pt>
                <c:pt idx="8442">
                  <c:v>11:52:17</c:v>
                </c:pt>
                <c:pt idx="8443">
                  <c:v>11:52:17</c:v>
                </c:pt>
                <c:pt idx="8444">
                  <c:v>11:52:18</c:v>
                </c:pt>
                <c:pt idx="8445">
                  <c:v>11:52:18</c:v>
                </c:pt>
                <c:pt idx="8446">
                  <c:v>11:52:19</c:v>
                </c:pt>
                <c:pt idx="8447">
                  <c:v>11:52:19</c:v>
                </c:pt>
                <c:pt idx="8448">
                  <c:v>11:52:19</c:v>
                </c:pt>
                <c:pt idx="8449">
                  <c:v>11:52:25</c:v>
                </c:pt>
                <c:pt idx="8450">
                  <c:v>11:52:25</c:v>
                </c:pt>
                <c:pt idx="8451">
                  <c:v>11:52:26</c:v>
                </c:pt>
                <c:pt idx="8452">
                  <c:v>11:52:27</c:v>
                </c:pt>
                <c:pt idx="8453">
                  <c:v>11:52:27</c:v>
                </c:pt>
                <c:pt idx="8454">
                  <c:v>11:52:27</c:v>
                </c:pt>
                <c:pt idx="8455">
                  <c:v>11:52:28</c:v>
                </c:pt>
                <c:pt idx="8456">
                  <c:v>11:52:28</c:v>
                </c:pt>
                <c:pt idx="8457">
                  <c:v>11:52:29</c:v>
                </c:pt>
                <c:pt idx="8458">
                  <c:v>11:52:29</c:v>
                </c:pt>
                <c:pt idx="8459">
                  <c:v>11:52:29</c:v>
                </c:pt>
                <c:pt idx="8460">
                  <c:v>11:52:35</c:v>
                </c:pt>
                <c:pt idx="8461">
                  <c:v>11:52:36</c:v>
                </c:pt>
                <c:pt idx="8462">
                  <c:v>11:52:36</c:v>
                </c:pt>
                <c:pt idx="8463">
                  <c:v>11:52:37</c:v>
                </c:pt>
                <c:pt idx="8464">
                  <c:v>11:52:37</c:v>
                </c:pt>
                <c:pt idx="8465">
                  <c:v>11:52:37</c:v>
                </c:pt>
                <c:pt idx="8466">
                  <c:v>11:52:38</c:v>
                </c:pt>
                <c:pt idx="8467">
                  <c:v>11:52:38</c:v>
                </c:pt>
                <c:pt idx="8468">
                  <c:v>11:52:39</c:v>
                </c:pt>
                <c:pt idx="8469">
                  <c:v>11:52:39</c:v>
                </c:pt>
                <c:pt idx="8470">
                  <c:v>11:52:39</c:v>
                </c:pt>
                <c:pt idx="8471">
                  <c:v>11:52:45</c:v>
                </c:pt>
                <c:pt idx="8472">
                  <c:v>11:52:46</c:v>
                </c:pt>
                <c:pt idx="8473">
                  <c:v>11:52:46</c:v>
                </c:pt>
                <c:pt idx="8474">
                  <c:v>11:52:47</c:v>
                </c:pt>
                <c:pt idx="8475">
                  <c:v>11:52:47</c:v>
                </c:pt>
                <c:pt idx="8476">
                  <c:v>11:52:47</c:v>
                </c:pt>
                <c:pt idx="8477">
                  <c:v>11:52:48</c:v>
                </c:pt>
                <c:pt idx="8478">
                  <c:v>11:52:48</c:v>
                </c:pt>
                <c:pt idx="8479">
                  <c:v>11:52:49</c:v>
                </c:pt>
                <c:pt idx="8480">
                  <c:v>11:52:49</c:v>
                </c:pt>
                <c:pt idx="8481">
                  <c:v>11:52:49</c:v>
                </c:pt>
                <c:pt idx="8482">
                  <c:v>11:52:55</c:v>
                </c:pt>
                <c:pt idx="8483">
                  <c:v>11:52:56</c:v>
                </c:pt>
                <c:pt idx="8484">
                  <c:v>11:52:56</c:v>
                </c:pt>
                <c:pt idx="8485">
                  <c:v>11:52:57</c:v>
                </c:pt>
                <c:pt idx="8486">
                  <c:v>11:52:57</c:v>
                </c:pt>
                <c:pt idx="8487">
                  <c:v>11:52:57</c:v>
                </c:pt>
                <c:pt idx="8488">
                  <c:v>11:52:58</c:v>
                </c:pt>
                <c:pt idx="8489">
                  <c:v>11:52:58</c:v>
                </c:pt>
                <c:pt idx="8490">
                  <c:v>11:52:59</c:v>
                </c:pt>
                <c:pt idx="8491">
                  <c:v>11:52:59</c:v>
                </c:pt>
                <c:pt idx="8492">
                  <c:v>11:52:59</c:v>
                </c:pt>
                <c:pt idx="8493">
                  <c:v>11:53:05</c:v>
                </c:pt>
                <c:pt idx="8494">
                  <c:v>11:53:05</c:v>
                </c:pt>
                <c:pt idx="8495">
                  <c:v>11:53:06</c:v>
                </c:pt>
                <c:pt idx="8496">
                  <c:v>11:53:06</c:v>
                </c:pt>
                <c:pt idx="8497">
                  <c:v>11:53:07</c:v>
                </c:pt>
                <c:pt idx="8498">
                  <c:v>11:53:07</c:v>
                </c:pt>
                <c:pt idx="8499">
                  <c:v>11:53:07</c:v>
                </c:pt>
                <c:pt idx="8500">
                  <c:v>11:53:08</c:v>
                </c:pt>
                <c:pt idx="8501">
                  <c:v>11:53:08</c:v>
                </c:pt>
                <c:pt idx="8502">
                  <c:v>11:53:09</c:v>
                </c:pt>
                <c:pt idx="8503">
                  <c:v>11:53:09</c:v>
                </c:pt>
                <c:pt idx="8504">
                  <c:v>11:53:15</c:v>
                </c:pt>
                <c:pt idx="8505">
                  <c:v>11:53:16</c:v>
                </c:pt>
                <c:pt idx="8506">
                  <c:v>11:53:16</c:v>
                </c:pt>
                <c:pt idx="8507">
                  <c:v>11:53:17</c:v>
                </c:pt>
                <c:pt idx="8508">
                  <c:v>11:53:17</c:v>
                </c:pt>
                <c:pt idx="8509">
                  <c:v>11:53:17</c:v>
                </c:pt>
                <c:pt idx="8510">
                  <c:v>11:53:18</c:v>
                </c:pt>
                <c:pt idx="8511">
                  <c:v>11:53:18</c:v>
                </c:pt>
                <c:pt idx="8512">
                  <c:v>11:53:19</c:v>
                </c:pt>
                <c:pt idx="8513">
                  <c:v>11:53:19</c:v>
                </c:pt>
                <c:pt idx="8514">
                  <c:v>11:53:19</c:v>
                </c:pt>
                <c:pt idx="8515">
                  <c:v>11:53:25</c:v>
                </c:pt>
                <c:pt idx="8516">
                  <c:v>11:53:26</c:v>
                </c:pt>
                <c:pt idx="8517">
                  <c:v>11:53:26</c:v>
                </c:pt>
                <c:pt idx="8518">
                  <c:v>11:53:27</c:v>
                </c:pt>
                <c:pt idx="8519">
                  <c:v>11:53:27</c:v>
                </c:pt>
                <c:pt idx="8520">
                  <c:v>11:53:27</c:v>
                </c:pt>
                <c:pt idx="8521">
                  <c:v>11:53:28</c:v>
                </c:pt>
                <c:pt idx="8522">
                  <c:v>11:53:28</c:v>
                </c:pt>
                <c:pt idx="8523">
                  <c:v>11:53:29</c:v>
                </c:pt>
                <c:pt idx="8524">
                  <c:v>11:53:29</c:v>
                </c:pt>
                <c:pt idx="8525">
                  <c:v>11:53:29</c:v>
                </c:pt>
                <c:pt idx="8526">
                  <c:v>11:53:35</c:v>
                </c:pt>
                <c:pt idx="8527">
                  <c:v>11:53:36</c:v>
                </c:pt>
                <c:pt idx="8528">
                  <c:v>11:53:36</c:v>
                </c:pt>
                <c:pt idx="8529">
                  <c:v>11:53:37</c:v>
                </c:pt>
                <c:pt idx="8530">
                  <c:v>11:53:37</c:v>
                </c:pt>
                <c:pt idx="8531">
                  <c:v>11:53:37</c:v>
                </c:pt>
                <c:pt idx="8532">
                  <c:v>11:53:38</c:v>
                </c:pt>
                <c:pt idx="8533">
                  <c:v>11:53:38</c:v>
                </c:pt>
                <c:pt idx="8534">
                  <c:v>11:53:39</c:v>
                </c:pt>
                <c:pt idx="8535">
                  <c:v>11:53:39</c:v>
                </c:pt>
                <c:pt idx="8536">
                  <c:v>11:53:39</c:v>
                </c:pt>
                <c:pt idx="8537">
                  <c:v>11:53:45</c:v>
                </c:pt>
                <c:pt idx="8538">
                  <c:v>11:53:46</c:v>
                </c:pt>
                <c:pt idx="8539">
                  <c:v>11:53:46</c:v>
                </c:pt>
                <c:pt idx="8540">
                  <c:v>11:53:47</c:v>
                </c:pt>
                <c:pt idx="8541">
                  <c:v>11:53:47</c:v>
                </c:pt>
                <c:pt idx="8542">
                  <c:v>11:53:47</c:v>
                </c:pt>
                <c:pt idx="8543">
                  <c:v>11:53:48</c:v>
                </c:pt>
                <c:pt idx="8544">
                  <c:v>11:53:48</c:v>
                </c:pt>
                <c:pt idx="8545">
                  <c:v>11:53:49</c:v>
                </c:pt>
                <c:pt idx="8546">
                  <c:v>11:53:49</c:v>
                </c:pt>
                <c:pt idx="8547">
                  <c:v>11:53:49</c:v>
                </c:pt>
                <c:pt idx="8548">
                  <c:v>11:53:55</c:v>
                </c:pt>
                <c:pt idx="8549">
                  <c:v>11:53:56</c:v>
                </c:pt>
                <c:pt idx="8550">
                  <c:v>11:53:56</c:v>
                </c:pt>
                <c:pt idx="8551">
                  <c:v>11:53:57</c:v>
                </c:pt>
                <c:pt idx="8552">
                  <c:v>11:53:57</c:v>
                </c:pt>
                <c:pt idx="8553">
                  <c:v>11:53:57</c:v>
                </c:pt>
                <c:pt idx="8554">
                  <c:v>11:53:58</c:v>
                </c:pt>
                <c:pt idx="8555">
                  <c:v>11:53:58</c:v>
                </c:pt>
                <c:pt idx="8556">
                  <c:v>11:53:59</c:v>
                </c:pt>
                <c:pt idx="8557">
                  <c:v>11:53:59</c:v>
                </c:pt>
                <c:pt idx="8558">
                  <c:v>11:53:59</c:v>
                </c:pt>
                <c:pt idx="8559">
                  <c:v>11:54:05</c:v>
                </c:pt>
                <c:pt idx="8560">
                  <c:v>11:54:06</c:v>
                </c:pt>
                <c:pt idx="8561">
                  <c:v>11:54:06</c:v>
                </c:pt>
                <c:pt idx="8562">
                  <c:v>11:54:07</c:v>
                </c:pt>
                <c:pt idx="8563">
                  <c:v>11:54:07</c:v>
                </c:pt>
                <c:pt idx="8564">
                  <c:v>11:54:07</c:v>
                </c:pt>
                <c:pt idx="8565">
                  <c:v>11:54:08</c:v>
                </c:pt>
                <c:pt idx="8566">
                  <c:v>11:54:08</c:v>
                </c:pt>
                <c:pt idx="8567">
                  <c:v>11:54:09</c:v>
                </c:pt>
                <c:pt idx="8568">
                  <c:v>11:54:09</c:v>
                </c:pt>
                <c:pt idx="8569">
                  <c:v>11:54:09</c:v>
                </c:pt>
                <c:pt idx="8570">
                  <c:v>11:54:15</c:v>
                </c:pt>
                <c:pt idx="8571">
                  <c:v>11:54:16</c:v>
                </c:pt>
                <c:pt idx="8572">
                  <c:v>11:54:16</c:v>
                </c:pt>
                <c:pt idx="8573">
                  <c:v>11:54:17</c:v>
                </c:pt>
                <c:pt idx="8574">
                  <c:v>11:54:17</c:v>
                </c:pt>
                <c:pt idx="8575">
                  <c:v>11:54:17</c:v>
                </c:pt>
                <c:pt idx="8576">
                  <c:v>11:54:18</c:v>
                </c:pt>
                <c:pt idx="8577">
                  <c:v>11:54:18</c:v>
                </c:pt>
                <c:pt idx="8578">
                  <c:v>11:54:19</c:v>
                </c:pt>
                <c:pt idx="8579">
                  <c:v>11:54:19</c:v>
                </c:pt>
                <c:pt idx="8580">
                  <c:v>11:54:19</c:v>
                </c:pt>
                <c:pt idx="8581">
                  <c:v>11:54:25</c:v>
                </c:pt>
                <c:pt idx="8582">
                  <c:v>11:54:26</c:v>
                </c:pt>
                <c:pt idx="8583">
                  <c:v>11:54:26</c:v>
                </c:pt>
                <c:pt idx="8584">
                  <c:v>11:54:27</c:v>
                </c:pt>
                <c:pt idx="8585">
                  <c:v>11:54:27</c:v>
                </c:pt>
                <c:pt idx="8586">
                  <c:v>11:54:27</c:v>
                </c:pt>
                <c:pt idx="8587">
                  <c:v>11:54:28</c:v>
                </c:pt>
                <c:pt idx="8588">
                  <c:v>11:54:28</c:v>
                </c:pt>
                <c:pt idx="8589">
                  <c:v>11:54:29</c:v>
                </c:pt>
                <c:pt idx="8590">
                  <c:v>11:54:29</c:v>
                </c:pt>
                <c:pt idx="8591">
                  <c:v>11:54:29</c:v>
                </c:pt>
                <c:pt idx="8592">
                  <c:v>11:54:35</c:v>
                </c:pt>
                <c:pt idx="8593">
                  <c:v>11:54:36</c:v>
                </c:pt>
                <c:pt idx="8594">
                  <c:v>11:54:36</c:v>
                </c:pt>
                <c:pt idx="8595">
                  <c:v>11:54:37</c:v>
                </c:pt>
                <c:pt idx="8596">
                  <c:v>11:54:37</c:v>
                </c:pt>
                <c:pt idx="8597">
                  <c:v>11:54:37</c:v>
                </c:pt>
                <c:pt idx="8598">
                  <c:v>11:54:38</c:v>
                </c:pt>
                <c:pt idx="8599">
                  <c:v>11:54:38</c:v>
                </c:pt>
                <c:pt idx="8600">
                  <c:v>11:54:39</c:v>
                </c:pt>
                <c:pt idx="8601">
                  <c:v>11:54:39</c:v>
                </c:pt>
                <c:pt idx="8602">
                  <c:v>11:54:39</c:v>
                </c:pt>
                <c:pt idx="8603">
                  <c:v>11:54:45</c:v>
                </c:pt>
                <c:pt idx="8604">
                  <c:v>11:54:46</c:v>
                </c:pt>
                <c:pt idx="8605">
                  <c:v>11:54:46</c:v>
                </c:pt>
                <c:pt idx="8606">
                  <c:v>11:54:47</c:v>
                </c:pt>
                <c:pt idx="8607">
                  <c:v>11:54:47</c:v>
                </c:pt>
                <c:pt idx="8608">
                  <c:v>11:54:47</c:v>
                </c:pt>
                <c:pt idx="8609">
                  <c:v>11:54:48</c:v>
                </c:pt>
                <c:pt idx="8610">
                  <c:v>11:54:48</c:v>
                </c:pt>
                <c:pt idx="8611">
                  <c:v>11:54:49</c:v>
                </c:pt>
                <c:pt idx="8612">
                  <c:v>11:54:49</c:v>
                </c:pt>
                <c:pt idx="8613">
                  <c:v>11:54:49</c:v>
                </c:pt>
                <c:pt idx="8614">
                  <c:v>11:54:55</c:v>
                </c:pt>
                <c:pt idx="8615">
                  <c:v>11:54:56</c:v>
                </c:pt>
                <c:pt idx="8616">
                  <c:v>11:54:56</c:v>
                </c:pt>
                <c:pt idx="8617">
                  <c:v>11:54:57</c:v>
                </c:pt>
                <c:pt idx="8618">
                  <c:v>11:54:57</c:v>
                </c:pt>
                <c:pt idx="8619">
                  <c:v>11:54:57</c:v>
                </c:pt>
                <c:pt idx="8620">
                  <c:v>11:54:58</c:v>
                </c:pt>
                <c:pt idx="8621">
                  <c:v>11:54:58</c:v>
                </c:pt>
                <c:pt idx="8622">
                  <c:v>11:54:59</c:v>
                </c:pt>
                <c:pt idx="8623">
                  <c:v>11:54:59</c:v>
                </c:pt>
                <c:pt idx="8624">
                  <c:v>11:54:59</c:v>
                </c:pt>
                <c:pt idx="8625">
                  <c:v>11:55:05</c:v>
                </c:pt>
                <c:pt idx="8626">
                  <c:v>11:55:06</c:v>
                </c:pt>
                <c:pt idx="8627">
                  <c:v>11:55:06</c:v>
                </c:pt>
                <c:pt idx="8628">
                  <c:v>11:55:07</c:v>
                </c:pt>
                <c:pt idx="8629">
                  <c:v>11:55:07</c:v>
                </c:pt>
                <c:pt idx="8630">
                  <c:v>11:55:07</c:v>
                </c:pt>
                <c:pt idx="8631">
                  <c:v>11:55:08</c:v>
                </c:pt>
                <c:pt idx="8632">
                  <c:v>11:55:08</c:v>
                </c:pt>
                <c:pt idx="8633">
                  <c:v>11:55:09</c:v>
                </c:pt>
                <c:pt idx="8634">
                  <c:v>11:55:09</c:v>
                </c:pt>
                <c:pt idx="8635">
                  <c:v>11:55:09</c:v>
                </c:pt>
                <c:pt idx="8636">
                  <c:v>11:55:15</c:v>
                </c:pt>
                <c:pt idx="8637">
                  <c:v>11:55:16</c:v>
                </c:pt>
                <c:pt idx="8638">
                  <c:v>11:55:16</c:v>
                </c:pt>
                <c:pt idx="8639">
                  <c:v>11:55:17</c:v>
                </c:pt>
                <c:pt idx="8640">
                  <c:v>11:55:17</c:v>
                </c:pt>
                <c:pt idx="8641">
                  <c:v>11:55:17</c:v>
                </c:pt>
                <c:pt idx="8642">
                  <c:v>11:55:18</c:v>
                </c:pt>
                <c:pt idx="8643">
                  <c:v>11:55:18</c:v>
                </c:pt>
                <c:pt idx="8644">
                  <c:v>11:55:19</c:v>
                </c:pt>
                <c:pt idx="8645">
                  <c:v>11:55:19</c:v>
                </c:pt>
                <c:pt idx="8646">
                  <c:v>11:55:19</c:v>
                </c:pt>
                <c:pt idx="8647">
                  <c:v>11:55:25</c:v>
                </c:pt>
                <c:pt idx="8648">
                  <c:v>11:55:26</c:v>
                </c:pt>
                <c:pt idx="8649">
                  <c:v>11:55:26</c:v>
                </c:pt>
                <c:pt idx="8650">
                  <c:v>11:55:27</c:v>
                </c:pt>
                <c:pt idx="8651">
                  <c:v>11:55:27</c:v>
                </c:pt>
                <c:pt idx="8652">
                  <c:v>11:55:27</c:v>
                </c:pt>
                <c:pt idx="8653">
                  <c:v>11:55:28</c:v>
                </c:pt>
                <c:pt idx="8654">
                  <c:v>11:55:28</c:v>
                </c:pt>
                <c:pt idx="8655">
                  <c:v>11:55:29</c:v>
                </c:pt>
                <c:pt idx="8656">
                  <c:v>11:55:29</c:v>
                </c:pt>
                <c:pt idx="8657">
                  <c:v>11:55:29</c:v>
                </c:pt>
                <c:pt idx="8658">
                  <c:v>11:55:35</c:v>
                </c:pt>
                <c:pt idx="8659">
                  <c:v>11:55:36</c:v>
                </c:pt>
                <c:pt idx="8660">
                  <c:v>11:55:36</c:v>
                </c:pt>
                <c:pt idx="8661">
                  <c:v>11:55:37</c:v>
                </c:pt>
                <c:pt idx="8662">
                  <c:v>11:55:37</c:v>
                </c:pt>
                <c:pt idx="8663">
                  <c:v>11:55:37</c:v>
                </c:pt>
                <c:pt idx="8664">
                  <c:v>11:55:38</c:v>
                </c:pt>
                <c:pt idx="8665">
                  <c:v>11:55:38</c:v>
                </c:pt>
                <c:pt idx="8666">
                  <c:v>11:55:39</c:v>
                </c:pt>
                <c:pt idx="8667">
                  <c:v>11:55:39</c:v>
                </c:pt>
                <c:pt idx="8668">
                  <c:v>11:55:39</c:v>
                </c:pt>
                <c:pt idx="8669">
                  <c:v>11:55:45</c:v>
                </c:pt>
                <c:pt idx="8670">
                  <c:v>11:55:46</c:v>
                </c:pt>
                <c:pt idx="8671">
                  <c:v>11:55:46</c:v>
                </c:pt>
                <c:pt idx="8672">
                  <c:v>11:55:47</c:v>
                </c:pt>
                <c:pt idx="8673">
                  <c:v>11:55:47</c:v>
                </c:pt>
                <c:pt idx="8674">
                  <c:v>11:55:47</c:v>
                </c:pt>
                <c:pt idx="8675">
                  <c:v>11:55:48</c:v>
                </c:pt>
                <c:pt idx="8676">
                  <c:v>11:55:48</c:v>
                </c:pt>
                <c:pt idx="8677">
                  <c:v>11:55:49</c:v>
                </c:pt>
                <c:pt idx="8678">
                  <c:v>11:55:49</c:v>
                </c:pt>
                <c:pt idx="8679">
                  <c:v>11:55:49</c:v>
                </c:pt>
                <c:pt idx="8680">
                  <c:v>11:55:55</c:v>
                </c:pt>
                <c:pt idx="8681">
                  <c:v>11:55:56</c:v>
                </c:pt>
                <c:pt idx="8682">
                  <c:v>11:55:56</c:v>
                </c:pt>
                <c:pt idx="8683">
                  <c:v>11:55:57</c:v>
                </c:pt>
                <c:pt idx="8684">
                  <c:v>11:55:57</c:v>
                </c:pt>
                <c:pt idx="8685">
                  <c:v>11:55:57</c:v>
                </c:pt>
                <c:pt idx="8686">
                  <c:v>11:55:58</c:v>
                </c:pt>
                <c:pt idx="8687">
                  <c:v>11:55:58</c:v>
                </c:pt>
                <c:pt idx="8688">
                  <c:v>11:55:59</c:v>
                </c:pt>
                <c:pt idx="8689">
                  <c:v>11:55:59</c:v>
                </c:pt>
                <c:pt idx="8690">
                  <c:v>11:55:59</c:v>
                </c:pt>
                <c:pt idx="8691">
                  <c:v>11:56:05</c:v>
                </c:pt>
                <c:pt idx="8692">
                  <c:v>11:56:06</c:v>
                </c:pt>
                <c:pt idx="8693">
                  <c:v>11:56:06</c:v>
                </c:pt>
                <c:pt idx="8694">
                  <c:v>11:56:07</c:v>
                </c:pt>
                <c:pt idx="8695">
                  <c:v>11:56:07</c:v>
                </c:pt>
                <c:pt idx="8696">
                  <c:v>11:56:07</c:v>
                </c:pt>
                <c:pt idx="8697">
                  <c:v>11:56:08</c:v>
                </c:pt>
                <c:pt idx="8698">
                  <c:v>11:56:08</c:v>
                </c:pt>
                <c:pt idx="8699">
                  <c:v>11:56:09</c:v>
                </c:pt>
                <c:pt idx="8700">
                  <c:v>11:56:09</c:v>
                </c:pt>
                <c:pt idx="8701">
                  <c:v>11:56:09</c:v>
                </c:pt>
                <c:pt idx="8702">
                  <c:v>11:56:15</c:v>
                </c:pt>
                <c:pt idx="8703">
                  <c:v>11:56:15</c:v>
                </c:pt>
                <c:pt idx="8704">
                  <c:v>11:56:16</c:v>
                </c:pt>
                <c:pt idx="8705">
                  <c:v>11:56:16</c:v>
                </c:pt>
                <c:pt idx="8706">
                  <c:v>11:56:17</c:v>
                </c:pt>
                <c:pt idx="8707">
                  <c:v>11:56:17</c:v>
                </c:pt>
                <c:pt idx="8708">
                  <c:v>11:56:17</c:v>
                </c:pt>
                <c:pt idx="8709">
                  <c:v>11:56:18</c:v>
                </c:pt>
                <c:pt idx="8710">
                  <c:v>11:56:18</c:v>
                </c:pt>
                <c:pt idx="8711">
                  <c:v>11:56:19</c:v>
                </c:pt>
                <c:pt idx="8712">
                  <c:v>11:56:19</c:v>
                </c:pt>
                <c:pt idx="8713">
                  <c:v>11:56:25</c:v>
                </c:pt>
                <c:pt idx="8714">
                  <c:v>11:56:26</c:v>
                </c:pt>
                <c:pt idx="8715">
                  <c:v>11:56:26</c:v>
                </c:pt>
                <c:pt idx="8716">
                  <c:v>11:56:27</c:v>
                </c:pt>
                <c:pt idx="8717">
                  <c:v>11:56:27</c:v>
                </c:pt>
                <c:pt idx="8718">
                  <c:v>11:56:27</c:v>
                </c:pt>
                <c:pt idx="8719">
                  <c:v>11:56:28</c:v>
                </c:pt>
                <c:pt idx="8720">
                  <c:v>11:56:28</c:v>
                </c:pt>
                <c:pt idx="8721">
                  <c:v>11:56:29</c:v>
                </c:pt>
                <c:pt idx="8722">
                  <c:v>11:56:29</c:v>
                </c:pt>
                <c:pt idx="8723">
                  <c:v>11:56:29</c:v>
                </c:pt>
                <c:pt idx="8724">
                  <c:v>11:56:35</c:v>
                </c:pt>
                <c:pt idx="8725">
                  <c:v>11:56:36</c:v>
                </c:pt>
                <c:pt idx="8726">
                  <c:v>11:56:36</c:v>
                </c:pt>
                <c:pt idx="8727">
                  <c:v>11:56:37</c:v>
                </c:pt>
                <c:pt idx="8728">
                  <c:v>11:56:37</c:v>
                </c:pt>
                <c:pt idx="8729">
                  <c:v>11:56:37</c:v>
                </c:pt>
                <c:pt idx="8730">
                  <c:v>11:56:38</c:v>
                </c:pt>
                <c:pt idx="8731">
                  <c:v>11:56:38</c:v>
                </c:pt>
                <c:pt idx="8732">
                  <c:v>11:56:39</c:v>
                </c:pt>
                <c:pt idx="8733">
                  <c:v>11:56:39</c:v>
                </c:pt>
                <c:pt idx="8734">
                  <c:v>11:56:39</c:v>
                </c:pt>
                <c:pt idx="8735">
                  <c:v>11:56:45</c:v>
                </c:pt>
                <c:pt idx="8736">
                  <c:v>11:56:46</c:v>
                </c:pt>
                <c:pt idx="8737">
                  <c:v>11:56:46</c:v>
                </c:pt>
                <c:pt idx="8738">
                  <c:v>11:56:47</c:v>
                </c:pt>
                <c:pt idx="8739">
                  <c:v>11:56:47</c:v>
                </c:pt>
                <c:pt idx="8740">
                  <c:v>11:56:47</c:v>
                </c:pt>
                <c:pt idx="8741">
                  <c:v>11:56:48</c:v>
                </c:pt>
                <c:pt idx="8742">
                  <c:v>11:56:48</c:v>
                </c:pt>
                <c:pt idx="8743">
                  <c:v>11:56:49</c:v>
                </c:pt>
                <c:pt idx="8744">
                  <c:v>11:56:49</c:v>
                </c:pt>
                <c:pt idx="8745">
                  <c:v>11:56:49</c:v>
                </c:pt>
                <c:pt idx="8746">
                  <c:v>11:56:55</c:v>
                </c:pt>
                <c:pt idx="8747">
                  <c:v>11:56:56</c:v>
                </c:pt>
                <c:pt idx="8748">
                  <c:v>11:56:56</c:v>
                </c:pt>
                <c:pt idx="8749">
                  <c:v>11:56:57</c:v>
                </c:pt>
                <c:pt idx="8750">
                  <c:v>11:56:57</c:v>
                </c:pt>
                <c:pt idx="8751">
                  <c:v>11:56:57</c:v>
                </c:pt>
                <c:pt idx="8752">
                  <c:v>11:56:58</c:v>
                </c:pt>
                <c:pt idx="8753">
                  <c:v>11:56:58</c:v>
                </c:pt>
                <c:pt idx="8754">
                  <c:v>11:56:59</c:v>
                </c:pt>
                <c:pt idx="8755">
                  <c:v>11:56:59</c:v>
                </c:pt>
                <c:pt idx="8756">
                  <c:v>11:56:59</c:v>
                </c:pt>
                <c:pt idx="8757">
                  <c:v>11:57:05</c:v>
                </c:pt>
                <c:pt idx="8758">
                  <c:v>11:57:06</c:v>
                </c:pt>
                <c:pt idx="8759">
                  <c:v>11:57:06</c:v>
                </c:pt>
                <c:pt idx="8760">
                  <c:v>11:57:07</c:v>
                </c:pt>
                <c:pt idx="8761">
                  <c:v>11:57:07</c:v>
                </c:pt>
                <c:pt idx="8762">
                  <c:v>11:57:07</c:v>
                </c:pt>
                <c:pt idx="8763">
                  <c:v>11:57:08</c:v>
                </c:pt>
                <c:pt idx="8764">
                  <c:v>11:57:08</c:v>
                </c:pt>
                <c:pt idx="8765">
                  <c:v>11:57:09</c:v>
                </c:pt>
                <c:pt idx="8766">
                  <c:v>11:57:09</c:v>
                </c:pt>
                <c:pt idx="8767">
                  <c:v>11:57:09</c:v>
                </c:pt>
                <c:pt idx="8768">
                  <c:v>11:57:15</c:v>
                </c:pt>
                <c:pt idx="8769">
                  <c:v>11:57:16</c:v>
                </c:pt>
                <c:pt idx="8770">
                  <c:v>11:57:16</c:v>
                </c:pt>
                <c:pt idx="8771">
                  <c:v>11:57:17</c:v>
                </c:pt>
                <c:pt idx="8772">
                  <c:v>11:57:17</c:v>
                </c:pt>
                <c:pt idx="8773">
                  <c:v>11:57:17</c:v>
                </c:pt>
                <c:pt idx="8774">
                  <c:v>11:57:18</c:v>
                </c:pt>
                <c:pt idx="8775">
                  <c:v>11:57:18</c:v>
                </c:pt>
                <c:pt idx="8776">
                  <c:v>11:57:19</c:v>
                </c:pt>
                <c:pt idx="8777">
                  <c:v>11:57:19</c:v>
                </c:pt>
                <c:pt idx="8778">
                  <c:v>11:57:19</c:v>
                </c:pt>
                <c:pt idx="8779">
                  <c:v>11:57:25</c:v>
                </c:pt>
                <c:pt idx="8780">
                  <c:v>11:57:26</c:v>
                </c:pt>
                <c:pt idx="8781">
                  <c:v>11:57:26</c:v>
                </c:pt>
                <c:pt idx="8782">
                  <c:v>11:57:27</c:v>
                </c:pt>
                <c:pt idx="8783">
                  <c:v>11:57:27</c:v>
                </c:pt>
                <c:pt idx="8784">
                  <c:v>11:57:27</c:v>
                </c:pt>
                <c:pt idx="8785">
                  <c:v>11:57:28</c:v>
                </c:pt>
                <c:pt idx="8786">
                  <c:v>11:57:28</c:v>
                </c:pt>
                <c:pt idx="8787">
                  <c:v>11:57:29</c:v>
                </c:pt>
                <c:pt idx="8788">
                  <c:v>11:57:29</c:v>
                </c:pt>
                <c:pt idx="8789">
                  <c:v>11:57:29</c:v>
                </c:pt>
                <c:pt idx="8790">
                  <c:v>11:57:35</c:v>
                </c:pt>
                <c:pt idx="8791">
                  <c:v>11:57:36</c:v>
                </c:pt>
                <c:pt idx="8792">
                  <c:v>11:57:36</c:v>
                </c:pt>
                <c:pt idx="8793">
                  <c:v>11:57:37</c:v>
                </c:pt>
                <c:pt idx="8794">
                  <c:v>11:57:37</c:v>
                </c:pt>
                <c:pt idx="8795">
                  <c:v>11:57:37</c:v>
                </c:pt>
                <c:pt idx="8796">
                  <c:v>11:57:38</c:v>
                </c:pt>
                <c:pt idx="8797">
                  <c:v>11:57:38</c:v>
                </c:pt>
                <c:pt idx="8798">
                  <c:v>11:57:39</c:v>
                </c:pt>
                <c:pt idx="8799">
                  <c:v>11:57:39</c:v>
                </c:pt>
                <c:pt idx="8800">
                  <c:v>11:57:39</c:v>
                </c:pt>
                <c:pt idx="8801">
                  <c:v>11:57:45</c:v>
                </c:pt>
                <c:pt idx="8802">
                  <c:v>11:57:45</c:v>
                </c:pt>
                <c:pt idx="8803">
                  <c:v>11:57:46</c:v>
                </c:pt>
                <c:pt idx="8804">
                  <c:v>11:57:46</c:v>
                </c:pt>
                <c:pt idx="8805">
                  <c:v>11:57:47</c:v>
                </c:pt>
                <c:pt idx="8806">
                  <c:v>11:57:47</c:v>
                </c:pt>
                <c:pt idx="8807">
                  <c:v>11:57:47</c:v>
                </c:pt>
                <c:pt idx="8808">
                  <c:v>11:57:48</c:v>
                </c:pt>
                <c:pt idx="8809">
                  <c:v>11:57:48</c:v>
                </c:pt>
                <c:pt idx="8810">
                  <c:v>11:57:49</c:v>
                </c:pt>
                <c:pt idx="8811">
                  <c:v>11:57:49</c:v>
                </c:pt>
                <c:pt idx="8812">
                  <c:v>11:57:55</c:v>
                </c:pt>
                <c:pt idx="8813">
                  <c:v>11:57:56</c:v>
                </c:pt>
                <c:pt idx="8814">
                  <c:v>11:57:56</c:v>
                </c:pt>
                <c:pt idx="8815">
                  <c:v>11:57:57</c:v>
                </c:pt>
                <c:pt idx="8816">
                  <c:v>11:57:57</c:v>
                </c:pt>
                <c:pt idx="8817">
                  <c:v>11:57:57</c:v>
                </c:pt>
                <c:pt idx="8818">
                  <c:v>11:57:58</c:v>
                </c:pt>
                <c:pt idx="8819">
                  <c:v>11:57:58</c:v>
                </c:pt>
                <c:pt idx="8820">
                  <c:v>11:57:59</c:v>
                </c:pt>
                <c:pt idx="8821">
                  <c:v>11:57:59</c:v>
                </c:pt>
                <c:pt idx="8822">
                  <c:v>11:57:59</c:v>
                </c:pt>
                <c:pt idx="8823">
                  <c:v>11:58:05</c:v>
                </c:pt>
                <c:pt idx="8824">
                  <c:v>11:58:06</c:v>
                </c:pt>
                <c:pt idx="8825">
                  <c:v>11:58:06</c:v>
                </c:pt>
                <c:pt idx="8826">
                  <c:v>11:58:07</c:v>
                </c:pt>
                <c:pt idx="8827">
                  <c:v>11:58:07</c:v>
                </c:pt>
                <c:pt idx="8828">
                  <c:v>11:58:07</c:v>
                </c:pt>
                <c:pt idx="8829">
                  <c:v>11:58:08</c:v>
                </c:pt>
                <c:pt idx="8830">
                  <c:v>11:58:08</c:v>
                </c:pt>
                <c:pt idx="8831">
                  <c:v>11:58:09</c:v>
                </c:pt>
                <c:pt idx="8832">
                  <c:v>11:58:09</c:v>
                </c:pt>
                <c:pt idx="8833">
                  <c:v>11:58:09</c:v>
                </c:pt>
                <c:pt idx="8834">
                  <c:v>11:58:15</c:v>
                </c:pt>
                <c:pt idx="8835">
                  <c:v>11:58:16</c:v>
                </c:pt>
                <c:pt idx="8836">
                  <c:v>11:58:16</c:v>
                </c:pt>
                <c:pt idx="8837">
                  <c:v>11:58:17</c:v>
                </c:pt>
                <c:pt idx="8838">
                  <c:v>11:58:17</c:v>
                </c:pt>
                <c:pt idx="8839">
                  <c:v>11:58:17</c:v>
                </c:pt>
                <c:pt idx="8840">
                  <c:v>11:58:18</c:v>
                </c:pt>
                <c:pt idx="8841">
                  <c:v>11:58:18</c:v>
                </c:pt>
                <c:pt idx="8842">
                  <c:v>11:58:19</c:v>
                </c:pt>
                <c:pt idx="8843">
                  <c:v>11:58:19</c:v>
                </c:pt>
                <c:pt idx="8844">
                  <c:v>11:58:19</c:v>
                </c:pt>
                <c:pt idx="8845">
                  <c:v>11:58:25</c:v>
                </c:pt>
                <c:pt idx="8846">
                  <c:v>11:58:25</c:v>
                </c:pt>
                <c:pt idx="8847">
                  <c:v>11:58:26</c:v>
                </c:pt>
                <c:pt idx="8848">
                  <c:v>11:58:26</c:v>
                </c:pt>
                <c:pt idx="8849">
                  <c:v>11:58:27</c:v>
                </c:pt>
                <c:pt idx="8850">
                  <c:v>11:58:27</c:v>
                </c:pt>
                <c:pt idx="8851">
                  <c:v>11:58:27</c:v>
                </c:pt>
                <c:pt idx="8852">
                  <c:v>11:58:28</c:v>
                </c:pt>
                <c:pt idx="8853">
                  <c:v>11:58:28</c:v>
                </c:pt>
                <c:pt idx="8854">
                  <c:v>11:58:29</c:v>
                </c:pt>
                <c:pt idx="8855">
                  <c:v>11:58:29</c:v>
                </c:pt>
                <c:pt idx="8856">
                  <c:v>11:58:35</c:v>
                </c:pt>
                <c:pt idx="8857">
                  <c:v>11:58:35</c:v>
                </c:pt>
                <c:pt idx="8858">
                  <c:v>11:58:36</c:v>
                </c:pt>
                <c:pt idx="8859">
                  <c:v>11:58:36</c:v>
                </c:pt>
                <c:pt idx="8860">
                  <c:v>11:58:37</c:v>
                </c:pt>
                <c:pt idx="8861">
                  <c:v>11:58:37</c:v>
                </c:pt>
                <c:pt idx="8862">
                  <c:v>11:58:37</c:v>
                </c:pt>
                <c:pt idx="8863">
                  <c:v>11:58:38</c:v>
                </c:pt>
                <c:pt idx="8864">
                  <c:v>11:58:38</c:v>
                </c:pt>
                <c:pt idx="8865">
                  <c:v>11:58:39</c:v>
                </c:pt>
                <c:pt idx="8866">
                  <c:v>11:58:39</c:v>
                </c:pt>
                <c:pt idx="8867">
                  <c:v>11:58:45</c:v>
                </c:pt>
                <c:pt idx="8868">
                  <c:v>11:58:46</c:v>
                </c:pt>
                <c:pt idx="8869">
                  <c:v>11:58:46</c:v>
                </c:pt>
                <c:pt idx="8870">
                  <c:v>11:58:47</c:v>
                </c:pt>
                <c:pt idx="8871">
                  <c:v>11:58:47</c:v>
                </c:pt>
                <c:pt idx="8872">
                  <c:v>11:58:47</c:v>
                </c:pt>
                <c:pt idx="8873">
                  <c:v>11:58:48</c:v>
                </c:pt>
                <c:pt idx="8874">
                  <c:v>11:58:48</c:v>
                </c:pt>
                <c:pt idx="8875">
                  <c:v>11:58:49</c:v>
                </c:pt>
                <c:pt idx="8876">
                  <c:v>11:58:49</c:v>
                </c:pt>
                <c:pt idx="8877">
                  <c:v>11:58:49</c:v>
                </c:pt>
                <c:pt idx="8878">
                  <c:v>11:58:55</c:v>
                </c:pt>
                <c:pt idx="8879">
                  <c:v>11:58:56</c:v>
                </c:pt>
                <c:pt idx="8880">
                  <c:v>11:58:56</c:v>
                </c:pt>
                <c:pt idx="8881">
                  <c:v>11:58:57</c:v>
                </c:pt>
                <c:pt idx="8882">
                  <c:v>11:58:57</c:v>
                </c:pt>
                <c:pt idx="8883">
                  <c:v>11:58:57</c:v>
                </c:pt>
                <c:pt idx="8884">
                  <c:v>11:58:58</c:v>
                </c:pt>
                <c:pt idx="8885">
                  <c:v>11:58:58</c:v>
                </c:pt>
                <c:pt idx="8886">
                  <c:v>11:58:59</c:v>
                </c:pt>
                <c:pt idx="8887">
                  <c:v>11:58:59</c:v>
                </c:pt>
                <c:pt idx="8888">
                  <c:v>11:58:59</c:v>
                </c:pt>
                <c:pt idx="8889">
                  <c:v>11:59:05</c:v>
                </c:pt>
                <c:pt idx="8890">
                  <c:v>11:59:06</c:v>
                </c:pt>
                <c:pt idx="8891">
                  <c:v>11:59:06</c:v>
                </c:pt>
                <c:pt idx="8892">
                  <c:v>11:59:07</c:v>
                </c:pt>
                <c:pt idx="8893">
                  <c:v>11:59:07</c:v>
                </c:pt>
                <c:pt idx="8894">
                  <c:v>11:59:07</c:v>
                </c:pt>
                <c:pt idx="8895">
                  <c:v>11:59:08</c:v>
                </c:pt>
                <c:pt idx="8896">
                  <c:v>11:59:08</c:v>
                </c:pt>
                <c:pt idx="8897">
                  <c:v>11:59:09</c:v>
                </c:pt>
                <c:pt idx="8898">
                  <c:v>11:59:09</c:v>
                </c:pt>
                <c:pt idx="8899">
                  <c:v>11:59:09</c:v>
                </c:pt>
                <c:pt idx="8900">
                  <c:v>11:59:15</c:v>
                </c:pt>
                <c:pt idx="8901">
                  <c:v>11:59:15</c:v>
                </c:pt>
                <c:pt idx="8902">
                  <c:v>11:59:16</c:v>
                </c:pt>
                <c:pt idx="8903">
                  <c:v>11:59:16</c:v>
                </c:pt>
                <c:pt idx="8904">
                  <c:v>11:59:17</c:v>
                </c:pt>
                <c:pt idx="8905">
                  <c:v>11:59:17</c:v>
                </c:pt>
                <c:pt idx="8906">
                  <c:v>11:59:17</c:v>
                </c:pt>
                <c:pt idx="8907">
                  <c:v>11:59:18</c:v>
                </c:pt>
                <c:pt idx="8908">
                  <c:v>11:59:18</c:v>
                </c:pt>
                <c:pt idx="8909">
                  <c:v>11:59:19</c:v>
                </c:pt>
                <c:pt idx="8910">
                  <c:v>11:59:19</c:v>
                </c:pt>
                <c:pt idx="8911">
                  <c:v>11:59:25</c:v>
                </c:pt>
                <c:pt idx="8912">
                  <c:v>11:59:26</c:v>
                </c:pt>
                <c:pt idx="8913">
                  <c:v>11:59:26</c:v>
                </c:pt>
                <c:pt idx="8914">
                  <c:v>11:59:27</c:v>
                </c:pt>
                <c:pt idx="8915">
                  <c:v>11:59:27</c:v>
                </c:pt>
                <c:pt idx="8916">
                  <c:v>11:59:27</c:v>
                </c:pt>
                <c:pt idx="8917">
                  <c:v>11:59:28</c:v>
                </c:pt>
                <c:pt idx="8918">
                  <c:v>11:59:28</c:v>
                </c:pt>
                <c:pt idx="8919">
                  <c:v>11:59:29</c:v>
                </c:pt>
                <c:pt idx="8920">
                  <c:v>11:59:29</c:v>
                </c:pt>
                <c:pt idx="8921">
                  <c:v>11:59:29</c:v>
                </c:pt>
                <c:pt idx="8922">
                  <c:v>11:59:35</c:v>
                </c:pt>
                <c:pt idx="8923">
                  <c:v>11:59:36</c:v>
                </c:pt>
                <c:pt idx="8924">
                  <c:v>11:59:36</c:v>
                </c:pt>
                <c:pt idx="8925">
                  <c:v>11:59:37</c:v>
                </c:pt>
                <c:pt idx="8926">
                  <c:v>11:59:37</c:v>
                </c:pt>
                <c:pt idx="8927">
                  <c:v>11:59:37</c:v>
                </c:pt>
                <c:pt idx="8928">
                  <c:v>11:59:38</c:v>
                </c:pt>
                <c:pt idx="8929">
                  <c:v>11:59:38</c:v>
                </c:pt>
                <c:pt idx="8930">
                  <c:v>11:59:39</c:v>
                </c:pt>
                <c:pt idx="8931">
                  <c:v>11:59:39</c:v>
                </c:pt>
                <c:pt idx="8932">
                  <c:v>11:59:39</c:v>
                </c:pt>
                <c:pt idx="8933">
                  <c:v>11:59:45</c:v>
                </c:pt>
                <c:pt idx="8934">
                  <c:v>11:59:46</c:v>
                </c:pt>
                <c:pt idx="8935">
                  <c:v>11:59:46</c:v>
                </c:pt>
                <c:pt idx="8936">
                  <c:v>11:59:47</c:v>
                </c:pt>
                <c:pt idx="8937">
                  <c:v>11:59:47</c:v>
                </c:pt>
                <c:pt idx="8938">
                  <c:v>11:59:47</c:v>
                </c:pt>
                <c:pt idx="8939">
                  <c:v>11:59:48</c:v>
                </c:pt>
                <c:pt idx="8940">
                  <c:v>11:59:48</c:v>
                </c:pt>
                <c:pt idx="8941">
                  <c:v>11:59:49</c:v>
                </c:pt>
                <c:pt idx="8942">
                  <c:v>11:59:49</c:v>
                </c:pt>
                <c:pt idx="8943">
                  <c:v>11:59:49</c:v>
                </c:pt>
                <c:pt idx="8944">
                  <c:v>11:59:55</c:v>
                </c:pt>
                <c:pt idx="8945">
                  <c:v>11:59:56</c:v>
                </c:pt>
                <c:pt idx="8946">
                  <c:v>11:59:56</c:v>
                </c:pt>
                <c:pt idx="8947">
                  <c:v>11:59:57</c:v>
                </c:pt>
                <c:pt idx="8948">
                  <c:v>11:59:57</c:v>
                </c:pt>
                <c:pt idx="8949">
                  <c:v>11:59:57</c:v>
                </c:pt>
                <c:pt idx="8950">
                  <c:v>11:59:58</c:v>
                </c:pt>
                <c:pt idx="8951">
                  <c:v>11:59:58</c:v>
                </c:pt>
                <c:pt idx="8952">
                  <c:v>11:59:59</c:v>
                </c:pt>
                <c:pt idx="8953">
                  <c:v>11:59:59</c:v>
                </c:pt>
                <c:pt idx="8954">
                  <c:v>11:59:59</c:v>
                </c:pt>
                <c:pt idx="8955">
                  <c:v>12:00:05</c:v>
                </c:pt>
                <c:pt idx="8956">
                  <c:v>12:00:06</c:v>
                </c:pt>
                <c:pt idx="8957">
                  <c:v>12:00:06</c:v>
                </c:pt>
                <c:pt idx="8958">
                  <c:v>12:00:07</c:v>
                </c:pt>
                <c:pt idx="8959">
                  <c:v>12:00:07</c:v>
                </c:pt>
                <c:pt idx="8960">
                  <c:v>12:00:07</c:v>
                </c:pt>
                <c:pt idx="8961">
                  <c:v>12:00:08</c:v>
                </c:pt>
                <c:pt idx="8962">
                  <c:v>12:00:08</c:v>
                </c:pt>
                <c:pt idx="8963">
                  <c:v>12:00:09</c:v>
                </c:pt>
                <c:pt idx="8964">
                  <c:v>12:00:09</c:v>
                </c:pt>
                <c:pt idx="8965">
                  <c:v>12:00:09</c:v>
                </c:pt>
                <c:pt idx="8966">
                  <c:v>12:00:15</c:v>
                </c:pt>
                <c:pt idx="8967">
                  <c:v>12:00:16</c:v>
                </c:pt>
                <c:pt idx="8968">
                  <c:v>12:00:16</c:v>
                </c:pt>
                <c:pt idx="8969">
                  <c:v>12:00:17</c:v>
                </c:pt>
                <c:pt idx="8970">
                  <c:v>12:00:17</c:v>
                </c:pt>
                <c:pt idx="8971">
                  <c:v>12:00:17</c:v>
                </c:pt>
                <c:pt idx="8972">
                  <c:v>12:00:18</c:v>
                </c:pt>
                <c:pt idx="8973">
                  <c:v>12:00:18</c:v>
                </c:pt>
                <c:pt idx="8974">
                  <c:v>12:00:19</c:v>
                </c:pt>
                <c:pt idx="8975">
                  <c:v>12:00:19</c:v>
                </c:pt>
                <c:pt idx="8976">
                  <c:v>12:00:19</c:v>
                </c:pt>
                <c:pt idx="8977">
                  <c:v>12:00:25</c:v>
                </c:pt>
                <c:pt idx="8978">
                  <c:v>12:00:26</c:v>
                </c:pt>
                <c:pt idx="8979">
                  <c:v>12:00:26</c:v>
                </c:pt>
                <c:pt idx="8980">
                  <c:v>12:00:27</c:v>
                </c:pt>
                <c:pt idx="8981">
                  <c:v>12:00:27</c:v>
                </c:pt>
                <c:pt idx="8982">
                  <c:v>12:00:27</c:v>
                </c:pt>
                <c:pt idx="8983">
                  <c:v>12:00:28</c:v>
                </c:pt>
                <c:pt idx="8984">
                  <c:v>12:00:28</c:v>
                </c:pt>
                <c:pt idx="8985">
                  <c:v>12:00:29</c:v>
                </c:pt>
                <c:pt idx="8986">
                  <c:v>12:00:29</c:v>
                </c:pt>
                <c:pt idx="8987">
                  <c:v>12:00:29</c:v>
                </c:pt>
                <c:pt idx="8988">
                  <c:v>12:00:35</c:v>
                </c:pt>
                <c:pt idx="8989">
                  <c:v>12:00:36</c:v>
                </c:pt>
                <c:pt idx="8990">
                  <c:v>12:00:36</c:v>
                </c:pt>
                <c:pt idx="8991">
                  <c:v>12:00:37</c:v>
                </c:pt>
                <c:pt idx="8992">
                  <c:v>12:00:37</c:v>
                </c:pt>
                <c:pt idx="8993">
                  <c:v>12:00:37</c:v>
                </c:pt>
                <c:pt idx="8994">
                  <c:v>12:00:38</c:v>
                </c:pt>
                <c:pt idx="8995">
                  <c:v>12:00:38</c:v>
                </c:pt>
                <c:pt idx="8996">
                  <c:v>12:00:39</c:v>
                </c:pt>
                <c:pt idx="8997">
                  <c:v>12:00:39</c:v>
                </c:pt>
                <c:pt idx="8998">
                  <c:v>12:00:39</c:v>
                </c:pt>
                <c:pt idx="8999">
                  <c:v>12:00:45</c:v>
                </c:pt>
                <c:pt idx="9000">
                  <c:v>12:00:46</c:v>
                </c:pt>
                <c:pt idx="9001">
                  <c:v>12:00:46</c:v>
                </c:pt>
                <c:pt idx="9002">
                  <c:v>12:00:47</c:v>
                </c:pt>
                <c:pt idx="9003">
                  <c:v>12:00:47</c:v>
                </c:pt>
                <c:pt idx="9004">
                  <c:v>12:00:47</c:v>
                </c:pt>
                <c:pt idx="9005">
                  <c:v>12:00:48</c:v>
                </c:pt>
                <c:pt idx="9006">
                  <c:v>12:00:48</c:v>
                </c:pt>
                <c:pt idx="9007">
                  <c:v>12:00:49</c:v>
                </c:pt>
                <c:pt idx="9008">
                  <c:v>12:00:49</c:v>
                </c:pt>
                <c:pt idx="9009">
                  <c:v>12:00:49</c:v>
                </c:pt>
                <c:pt idx="9010">
                  <c:v>12:00:55</c:v>
                </c:pt>
                <c:pt idx="9011">
                  <c:v>12:00:56</c:v>
                </c:pt>
                <c:pt idx="9012">
                  <c:v>12:00:56</c:v>
                </c:pt>
                <c:pt idx="9013">
                  <c:v>12:00:57</c:v>
                </c:pt>
                <c:pt idx="9014">
                  <c:v>12:00:57</c:v>
                </c:pt>
                <c:pt idx="9015">
                  <c:v>12:00:57</c:v>
                </c:pt>
                <c:pt idx="9016">
                  <c:v>12:00:58</c:v>
                </c:pt>
                <c:pt idx="9017">
                  <c:v>12:00:58</c:v>
                </c:pt>
                <c:pt idx="9018">
                  <c:v>12:00:59</c:v>
                </c:pt>
                <c:pt idx="9019">
                  <c:v>12:00:59</c:v>
                </c:pt>
                <c:pt idx="9020">
                  <c:v>12:00:59</c:v>
                </c:pt>
                <c:pt idx="9021">
                  <c:v>12:01:05</c:v>
                </c:pt>
                <c:pt idx="9022">
                  <c:v>12:01:06</c:v>
                </c:pt>
                <c:pt idx="9023">
                  <c:v>12:01:06</c:v>
                </c:pt>
                <c:pt idx="9024">
                  <c:v>12:01:07</c:v>
                </c:pt>
                <c:pt idx="9025">
                  <c:v>12:01:07</c:v>
                </c:pt>
                <c:pt idx="9026">
                  <c:v>12:01:07</c:v>
                </c:pt>
                <c:pt idx="9027">
                  <c:v>12:01:08</c:v>
                </c:pt>
                <c:pt idx="9028">
                  <c:v>12:01:08</c:v>
                </c:pt>
                <c:pt idx="9029">
                  <c:v>12:01:09</c:v>
                </c:pt>
                <c:pt idx="9030">
                  <c:v>12:01:09</c:v>
                </c:pt>
                <c:pt idx="9031">
                  <c:v>12:01:09</c:v>
                </c:pt>
                <c:pt idx="9032">
                  <c:v>12:01:15</c:v>
                </c:pt>
                <c:pt idx="9033">
                  <c:v>12:01:16</c:v>
                </c:pt>
                <c:pt idx="9034">
                  <c:v>12:01:16</c:v>
                </c:pt>
                <c:pt idx="9035">
                  <c:v>12:01:17</c:v>
                </c:pt>
                <c:pt idx="9036">
                  <c:v>12:01:17</c:v>
                </c:pt>
                <c:pt idx="9037">
                  <c:v>12:01:17</c:v>
                </c:pt>
                <c:pt idx="9038">
                  <c:v>12:01:18</c:v>
                </c:pt>
                <c:pt idx="9039">
                  <c:v>12:01:18</c:v>
                </c:pt>
                <c:pt idx="9040">
                  <c:v>12:01:19</c:v>
                </c:pt>
                <c:pt idx="9041">
                  <c:v>12:01:19</c:v>
                </c:pt>
                <c:pt idx="9042">
                  <c:v>12:01:19</c:v>
                </c:pt>
                <c:pt idx="9043">
                  <c:v>12:01:25</c:v>
                </c:pt>
                <c:pt idx="9044">
                  <c:v>12:01:26</c:v>
                </c:pt>
                <c:pt idx="9045">
                  <c:v>12:01:26</c:v>
                </c:pt>
                <c:pt idx="9046">
                  <c:v>12:01:27</c:v>
                </c:pt>
                <c:pt idx="9047">
                  <c:v>12:01:27</c:v>
                </c:pt>
                <c:pt idx="9048">
                  <c:v>12:01:27</c:v>
                </c:pt>
                <c:pt idx="9049">
                  <c:v>12:01:28</c:v>
                </c:pt>
                <c:pt idx="9050">
                  <c:v>12:01:28</c:v>
                </c:pt>
                <c:pt idx="9051">
                  <c:v>12:01:29</c:v>
                </c:pt>
                <c:pt idx="9052">
                  <c:v>12:01:29</c:v>
                </c:pt>
                <c:pt idx="9053">
                  <c:v>12:01:29</c:v>
                </c:pt>
                <c:pt idx="9054">
                  <c:v>12:01:35</c:v>
                </c:pt>
                <c:pt idx="9055">
                  <c:v>12:01:36</c:v>
                </c:pt>
                <c:pt idx="9056">
                  <c:v>12:01:36</c:v>
                </c:pt>
                <c:pt idx="9057">
                  <c:v>12:01:37</c:v>
                </c:pt>
                <c:pt idx="9058">
                  <c:v>12:01:37</c:v>
                </c:pt>
                <c:pt idx="9059">
                  <c:v>12:01:37</c:v>
                </c:pt>
                <c:pt idx="9060">
                  <c:v>12:01:38</c:v>
                </c:pt>
                <c:pt idx="9061">
                  <c:v>12:01:38</c:v>
                </c:pt>
                <c:pt idx="9062">
                  <c:v>12:01:39</c:v>
                </c:pt>
                <c:pt idx="9063">
                  <c:v>12:01:39</c:v>
                </c:pt>
                <c:pt idx="9064">
                  <c:v>12:01:39</c:v>
                </c:pt>
                <c:pt idx="9065">
                  <c:v>12:01:45</c:v>
                </c:pt>
                <c:pt idx="9066">
                  <c:v>12:01:46</c:v>
                </c:pt>
                <c:pt idx="9067">
                  <c:v>12:01:46</c:v>
                </c:pt>
                <c:pt idx="9068">
                  <c:v>12:01:47</c:v>
                </c:pt>
                <c:pt idx="9069">
                  <c:v>12:01:47</c:v>
                </c:pt>
                <c:pt idx="9070">
                  <c:v>12:01:47</c:v>
                </c:pt>
                <c:pt idx="9071">
                  <c:v>12:01:48</c:v>
                </c:pt>
                <c:pt idx="9072">
                  <c:v>12:01:48</c:v>
                </c:pt>
                <c:pt idx="9073">
                  <c:v>12:01:49</c:v>
                </c:pt>
                <c:pt idx="9074">
                  <c:v>12:01:49</c:v>
                </c:pt>
                <c:pt idx="9075">
                  <c:v>12:01:49</c:v>
                </c:pt>
                <c:pt idx="9076">
                  <c:v>12:01:55</c:v>
                </c:pt>
                <c:pt idx="9077">
                  <c:v>12:01:56</c:v>
                </c:pt>
                <c:pt idx="9078">
                  <c:v>12:01:56</c:v>
                </c:pt>
                <c:pt idx="9079">
                  <c:v>12:01:57</c:v>
                </c:pt>
                <c:pt idx="9080">
                  <c:v>12:01:57</c:v>
                </c:pt>
                <c:pt idx="9081">
                  <c:v>12:01:57</c:v>
                </c:pt>
                <c:pt idx="9082">
                  <c:v>12:01:58</c:v>
                </c:pt>
                <c:pt idx="9083">
                  <c:v>12:01:58</c:v>
                </c:pt>
                <c:pt idx="9084">
                  <c:v>12:01:59</c:v>
                </c:pt>
                <c:pt idx="9085">
                  <c:v>12:01:59</c:v>
                </c:pt>
                <c:pt idx="9086">
                  <c:v>12:01:59</c:v>
                </c:pt>
                <c:pt idx="9087">
                  <c:v>12:02:05</c:v>
                </c:pt>
                <c:pt idx="9088">
                  <c:v>12:02:06</c:v>
                </c:pt>
                <c:pt idx="9089">
                  <c:v>12:02:06</c:v>
                </c:pt>
                <c:pt idx="9090">
                  <c:v>12:02:07</c:v>
                </c:pt>
                <c:pt idx="9091">
                  <c:v>12:02:07</c:v>
                </c:pt>
                <c:pt idx="9092">
                  <c:v>12:02:07</c:v>
                </c:pt>
                <c:pt idx="9093">
                  <c:v>12:02:08</c:v>
                </c:pt>
                <c:pt idx="9094">
                  <c:v>12:02:08</c:v>
                </c:pt>
                <c:pt idx="9095">
                  <c:v>12:02:09</c:v>
                </c:pt>
                <c:pt idx="9096">
                  <c:v>12:02:09</c:v>
                </c:pt>
                <c:pt idx="9097">
                  <c:v>12:02:09</c:v>
                </c:pt>
                <c:pt idx="9098">
                  <c:v>12:02:15</c:v>
                </c:pt>
                <c:pt idx="9099">
                  <c:v>12:02:16</c:v>
                </c:pt>
                <c:pt idx="9100">
                  <c:v>12:02:16</c:v>
                </c:pt>
                <c:pt idx="9101">
                  <c:v>12:02:17</c:v>
                </c:pt>
                <c:pt idx="9102">
                  <c:v>12:02:17</c:v>
                </c:pt>
                <c:pt idx="9103">
                  <c:v>12:02:17</c:v>
                </c:pt>
                <c:pt idx="9104">
                  <c:v>12:02:18</c:v>
                </c:pt>
                <c:pt idx="9105">
                  <c:v>12:02:18</c:v>
                </c:pt>
                <c:pt idx="9106">
                  <c:v>12:02:19</c:v>
                </c:pt>
                <c:pt idx="9107">
                  <c:v>12:02:19</c:v>
                </c:pt>
                <c:pt idx="9108">
                  <c:v>12:02:19</c:v>
                </c:pt>
                <c:pt idx="9109">
                  <c:v>12:02:25</c:v>
                </c:pt>
                <c:pt idx="9110">
                  <c:v>12:02:26</c:v>
                </c:pt>
                <c:pt idx="9111">
                  <c:v>12:02:26</c:v>
                </c:pt>
                <c:pt idx="9112">
                  <c:v>12:02:27</c:v>
                </c:pt>
                <c:pt idx="9113">
                  <c:v>12:02:27</c:v>
                </c:pt>
                <c:pt idx="9114">
                  <c:v>12:02:27</c:v>
                </c:pt>
                <c:pt idx="9115">
                  <c:v>12:02:28</c:v>
                </c:pt>
                <c:pt idx="9116">
                  <c:v>12:02:28</c:v>
                </c:pt>
                <c:pt idx="9117">
                  <c:v>12:02:29</c:v>
                </c:pt>
                <c:pt idx="9118">
                  <c:v>12:02:29</c:v>
                </c:pt>
                <c:pt idx="9119">
                  <c:v>12:02:29</c:v>
                </c:pt>
                <c:pt idx="9120">
                  <c:v>12:02:35</c:v>
                </c:pt>
                <c:pt idx="9121">
                  <c:v>12:02:36</c:v>
                </c:pt>
                <c:pt idx="9122">
                  <c:v>12:02:36</c:v>
                </c:pt>
                <c:pt idx="9123">
                  <c:v>12:02:37</c:v>
                </c:pt>
                <c:pt idx="9124">
                  <c:v>12:02:37</c:v>
                </c:pt>
                <c:pt idx="9125">
                  <c:v>12:02:37</c:v>
                </c:pt>
                <c:pt idx="9126">
                  <c:v>12:02:38</c:v>
                </c:pt>
                <c:pt idx="9127">
                  <c:v>12:02:38</c:v>
                </c:pt>
                <c:pt idx="9128">
                  <c:v>12:02:39</c:v>
                </c:pt>
                <c:pt idx="9129">
                  <c:v>12:02:39</c:v>
                </c:pt>
                <c:pt idx="9130">
                  <c:v>12:02:39</c:v>
                </c:pt>
                <c:pt idx="9131">
                  <c:v>12:02:45</c:v>
                </c:pt>
                <c:pt idx="9132">
                  <c:v>12:02:46</c:v>
                </c:pt>
                <c:pt idx="9133">
                  <c:v>12:02:46</c:v>
                </c:pt>
                <c:pt idx="9134">
                  <c:v>12:02:47</c:v>
                </c:pt>
                <c:pt idx="9135">
                  <c:v>12:02:47</c:v>
                </c:pt>
                <c:pt idx="9136">
                  <c:v>12:02:47</c:v>
                </c:pt>
                <c:pt idx="9137">
                  <c:v>12:02:48</c:v>
                </c:pt>
                <c:pt idx="9138">
                  <c:v>12:02:48</c:v>
                </c:pt>
                <c:pt idx="9139">
                  <c:v>12:02:49</c:v>
                </c:pt>
                <c:pt idx="9140">
                  <c:v>12:02:49</c:v>
                </c:pt>
                <c:pt idx="9141">
                  <c:v>12:02:49</c:v>
                </c:pt>
                <c:pt idx="9142">
                  <c:v>12:02:55</c:v>
                </c:pt>
                <c:pt idx="9143">
                  <c:v>12:02:56</c:v>
                </c:pt>
                <c:pt idx="9144">
                  <c:v>12:02:56</c:v>
                </c:pt>
                <c:pt idx="9145">
                  <c:v>12:02:57</c:v>
                </c:pt>
                <c:pt idx="9146">
                  <c:v>12:02:57</c:v>
                </c:pt>
                <c:pt idx="9147">
                  <c:v>12:02:57</c:v>
                </c:pt>
                <c:pt idx="9148">
                  <c:v>12:02:58</c:v>
                </c:pt>
                <c:pt idx="9149">
                  <c:v>12:02:58</c:v>
                </c:pt>
                <c:pt idx="9150">
                  <c:v>12:02:59</c:v>
                </c:pt>
                <c:pt idx="9151">
                  <c:v>12:02:59</c:v>
                </c:pt>
                <c:pt idx="9152">
                  <c:v>12:02:59</c:v>
                </c:pt>
                <c:pt idx="9153">
                  <c:v>12:03:05</c:v>
                </c:pt>
                <c:pt idx="9154">
                  <c:v>12:03:06</c:v>
                </c:pt>
                <c:pt idx="9155">
                  <c:v>12:03:06</c:v>
                </c:pt>
                <c:pt idx="9156">
                  <c:v>12:03:07</c:v>
                </c:pt>
                <c:pt idx="9157">
                  <c:v>12:03:07</c:v>
                </c:pt>
                <c:pt idx="9158">
                  <c:v>12:03:07</c:v>
                </c:pt>
                <c:pt idx="9159">
                  <c:v>12:03:08</c:v>
                </c:pt>
                <c:pt idx="9160">
                  <c:v>12:03:08</c:v>
                </c:pt>
                <c:pt idx="9161">
                  <c:v>12:03:09</c:v>
                </c:pt>
                <c:pt idx="9162">
                  <c:v>12:03:09</c:v>
                </c:pt>
                <c:pt idx="9163">
                  <c:v>12:03:09</c:v>
                </c:pt>
                <c:pt idx="9164">
                  <c:v>12:03:15</c:v>
                </c:pt>
                <c:pt idx="9165">
                  <c:v>12:03:16</c:v>
                </c:pt>
                <c:pt idx="9166">
                  <c:v>12:03:16</c:v>
                </c:pt>
                <c:pt idx="9167">
                  <c:v>12:03:17</c:v>
                </c:pt>
                <c:pt idx="9168">
                  <c:v>12:03:17</c:v>
                </c:pt>
                <c:pt idx="9169">
                  <c:v>12:03:17</c:v>
                </c:pt>
                <c:pt idx="9170">
                  <c:v>12:03:18</c:v>
                </c:pt>
                <c:pt idx="9171">
                  <c:v>12:03:18</c:v>
                </c:pt>
                <c:pt idx="9172">
                  <c:v>12:03:19</c:v>
                </c:pt>
                <c:pt idx="9173">
                  <c:v>12:03:19</c:v>
                </c:pt>
                <c:pt idx="9174">
                  <c:v>12:03:19</c:v>
                </c:pt>
                <c:pt idx="9175">
                  <c:v>12:03:25</c:v>
                </c:pt>
                <c:pt idx="9176">
                  <c:v>12:03:26</c:v>
                </c:pt>
                <c:pt idx="9177">
                  <c:v>12:03:26</c:v>
                </c:pt>
                <c:pt idx="9178">
                  <c:v>12:03:27</c:v>
                </c:pt>
                <c:pt idx="9179">
                  <c:v>12:03:27</c:v>
                </c:pt>
                <c:pt idx="9180">
                  <c:v>12:03:27</c:v>
                </c:pt>
                <c:pt idx="9181">
                  <c:v>12:03:28</c:v>
                </c:pt>
                <c:pt idx="9182">
                  <c:v>12:03:28</c:v>
                </c:pt>
                <c:pt idx="9183">
                  <c:v>12:03:29</c:v>
                </c:pt>
                <c:pt idx="9184">
                  <c:v>12:03:29</c:v>
                </c:pt>
                <c:pt idx="9185">
                  <c:v>12:03:29</c:v>
                </c:pt>
                <c:pt idx="9186">
                  <c:v>12:03:35</c:v>
                </c:pt>
                <c:pt idx="9187">
                  <c:v>12:03:36</c:v>
                </c:pt>
                <c:pt idx="9188">
                  <c:v>12:03:36</c:v>
                </c:pt>
                <c:pt idx="9189">
                  <c:v>12:03:37</c:v>
                </c:pt>
                <c:pt idx="9190">
                  <c:v>12:03:37</c:v>
                </c:pt>
                <c:pt idx="9191">
                  <c:v>12:03:37</c:v>
                </c:pt>
                <c:pt idx="9192">
                  <c:v>12:03:38</c:v>
                </c:pt>
                <c:pt idx="9193">
                  <c:v>12:03:38</c:v>
                </c:pt>
                <c:pt idx="9194">
                  <c:v>12:03:39</c:v>
                </c:pt>
                <c:pt idx="9195">
                  <c:v>12:03:39</c:v>
                </c:pt>
                <c:pt idx="9196">
                  <c:v>12:03:39</c:v>
                </c:pt>
                <c:pt idx="9197">
                  <c:v>12:03:45</c:v>
                </c:pt>
                <c:pt idx="9198">
                  <c:v>12:03:46</c:v>
                </c:pt>
                <c:pt idx="9199">
                  <c:v>12:03:46</c:v>
                </c:pt>
                <c:pt idx="9200">
                  <c:v>12:03:47</c:v>
                </c:pt>
                <c:pt idx="9201">
                  <c:v>12:03:47</c:v>
                </c:pt>
                <c:pt idx="9202">
                  <c:v>12:03:47</c:v>
                </c:pt>
                <c:pt idx="9203">
                  <c:v>12:03:48</c:v>
                </c:pt>
                <c:pt idx="9204">
                  <c:v>12:03:48</c:v>
                </c:pt>
                <c:pt idx="9205">
                  <c:v>12:03:49</c:v>
                </c:pt>
                <c:pt idx="9206">
                  <c:v>12:03:49</c:v>
                </c:pt>
                <c:pt idx="9207">
                  <c:v>12:03:49</c:v>
                </c:pt>
                <c:pt idx="9208">
                  <c:v>12:03:55</c:v>
                </c:pt>
                <c:pt idx="9209">
                  <c:v>12:03:55</c:v>
                </c:pt>
                <c:pt idx="9210">
                  <c:v>12:03:56</c:v>
                </c:pt>
                <c:pt idx="9211">
                  <c:v>12:03:56</c:v>
                </c:pt>
                <c:pt idx="9212">
                  <c:v>12:03:57</c:v>
                </c:pt>
                <c:pt idx="9213">
                  <c:v>12:03:57</c:v>
                </c:pt>
                <c:pt idx="9214">
                  <c:v>12:03:57</c:v>
                </c:pt>
                <c:pt idx="9215">
                  <c:v>12:03:58</c:v>
                </c:pt>
                <c:pt idx="9216">
                  <c:v>12:03:58</c:v>
                </c:pt>
                <c:pt idx="9217">
                  <c:v>12:03:59</c:v>
                </c:pt>
                <c:pt idx="9218">
                  <c:v>12:03:59</c:v>
                </c:pt>
                <c:pt idx="9219">
                  <c:v>12:04:05</c:v>
                </c:pt>
                <c:pt idx="9220">
                  <c:v>12:04:06</c:v>
                </c:pt>
                <c:pt idx="9221">
                  <c:v>12:04:06</c:v>
                </c:pt>
                <c:pt idx="9222">
                  <c:v>12:04:07</c:v>
                </c:pt>
                <c:pt idx="9223">
                  <c:v>12:04:07</c:v>
                </c:pt>
                <c:pt idx="9224">
                  <c:v>12:04:07</c:v>
                </c:pt>
                <c:pt idx="9225">
                  <c:v>12:04:08</c:v>
                </c:pt>
                <c:pt idx="9226">
                  <c:v>12:04:08</c:v>
                </c:pt>
                <c:pt idx="9227">
                  <c:v>12:04:09</c:v>
                </c:pt>
                <c:pt idx="9228">
                  <c:v>12:04:09</c:v>
                </c:pt>
                <c:pt idx="9229">
                  <c:v>12:04:09</c:v>
                </c:pt>
                <c:pt idx="9230">
                  <c:v>12:04:15</c:v>
                </c:pt>
                <c:pt idx="9231">
                  <c:v>12:04:16</c:v>
                </c:pt>
                <c:pt idx="9232">
                  <c:v>12:04:16</c:v>
                </c:pt>
                <c:pt idx="9233">
                  <c:v>12:04:17</c:v>
                </c:pt>
                <c:pt idx="9234">
                  <c:v>12:04:17</c:v>
                </c:pt>
                <c:pt idx="9235">
                  <c:v>12:04:17</c:v>
                </c:pt>
                <c:pt idx="9236">
                  <c:v>12:04:18</c:v>
                </c:pt>
                <c:pt idx="9237">
                  <c:v>12:04:18</c:v>
                </c:pt>
                <c:pt idx="9238">
                  <c:v>12:04:19</c:v>
                </c:pt>
                <c:pt idx="9239">
                  <c:v>12:04:19</c:v>
                </c:pt>
                <c:pt idx="9240">
                  <c:v>12:04:19</c:v>
                </c:pt>
                <c:pt idx="9241">
                  <c:v>12:04:25</c:v>
                </c:pt>
                <c:pt idx="9242">
                  <c:v>12:04:26</c:v>
                </c:pt>
                <c:pt idx="9243">
                  <c:v>12:04:26</c:v>
                </c:pt>
                <c:pt idx="9244">
                  <c:v>12:04:27</c:v>
                </c:pt>
                <c:pt idx="9245">
                  <c:v>12:04:27</c:v>
                </c:pt>
                <c:pt idx="9246">
                  <c:v>12:04:27</c:v>
                </c:pt>
                <c:pt idx="9247">
                  <c:v>12:04:28</c:v>
                </c:pt>
                <c:pt idx="9248">
                  <c:v>12:04:28</c:v>
                </c:pt>
                <c:pt idx="9249">
                  <c:v>12:04:29</c:v>
                </c:pt>
                <c:pt idx="9250">
                  <c:v>12:04:29</c:v>
                </c:pt>
                <c:pt idx="9251">
                  <c:v>12:04:29</c:v>
                </c:pt>
                <c:pt idx="9252">
                  <c:v>12:04:35</c:v>
                </c:pt>
                <c:pt idx="9253">
                  <c:v>12:04:36</c:v>
                </c:pt>
                <c:pt idx="9254">
                  <c:v>12:04:36</c:v>
                </c:pt>
                <c:pt idx="9255">
                  <c:v>12:04:37</c:v>
                </c:pt>
                <c:pt idx="9256">
                  <c:v>12:04:37</c:v>
                </c:pt>
                <c:pt idx="9257">
                  <c:v>12:04:37</c:v>
                </c:pt>
                <c:pt idx="9258">
                  <c:v>12:04:38</c:v>
                </c:pt>
                <c:pt idx="9259">
                  <c:v>12:04:38</c:v>
                </c:pt>
                <c:pt idx="9260">
                  <c:v>12:04:39</c:v>
                </c:pt>
                <c:pt idx="9261">
                  <c:v>12:04:39</c:v>
                </c:pt>
                <c:pt idx="9262">
                  <c:v>12:04:39</c:v>
                </c:pt>
                <c:pt idx="9263">
                  <c:v>12:04:45</c:v>
                </c:pt>
                <c:pt idx="9264">
                  <c:v>12:04:46</c:v>
                </c:pt>
                <c:pt idx="9265">
                  <c:v>12:04:46</c:v>
                </c:pt>
                <c:pt idx="9266">
                  <c:v>12:04:47</c:v>
                </c:pt>
                <c:pt idx="9267">
                  <c:v>12:04:47</c:v>
                </c:pt>
                <c:pt idx="9268">
                  <c:v>12:04:47</c:v>
                </c:pt>
                <c:pt idx="9269">
                  <c:v>12:04:48</c:v>
                </c:pt>
                <c:pt idx="9270">
                  <c:v>12:04:48</c:v>
                </c:pt>
                <c:pt idx="9271">
                  <c:v>12:04:49</c:v>
                </c:pt>
                <c:pt idx="9272">
                  <c:v>12:04:49</c:v>
                </c:pt>
                <c:pt idx="9273">
                  <c:v>12:04:49</c:v>
                </c:pt>
                <c:pt idx="9274">
                  <c:v>12:04:55</c:v>
                </c:pt>
                <c:pt idx="9275">
                  <c:v>12:04:56</c:v>
                </c:pt>
                <c:pt idx="9276">
                  <c:v>12:04:56</c:v>
                </c:pt>
                <c:pt idx="9277">
                  <c:v>12:04:57</c:v>
                </c:pt>
                <c:pt idx="9278">
                  <c:v>12:04:57</c:v>
                </c:pt>
                <c:pt idx="9279">
                  <c:v>12:04:57</c:v>
                </c:pt>
                <c:pt idx="9280">
                  <c:v>12:04:58</c:v>
                </c:pt>
                <c:pt idx="9281">
                  <c:v>12:04:58</c:v>
                </c:pt>
                <c:pt idx="9282">
                  <c:v>12:04:59</c:v>
                </c:pt>
                <c:pt idx="9283">
                  <c:v>12:04:59</c:v>
                </c:pt>
                <c:pt idx="9284">
                  <c:v>12:04:59</c:v>
                </c:pt>
                <c:pt idx="9285">
                  <c:v>12:05:05</c:v>
                </c:pt>
                <c:pt idx="9286">
                  <c:v>12:05:06</c:v>
                </c:pt>
                <c:pt idx="9287">
                  <c:v>12:05:06</c:v>
                </c:pt>
                <c:pt idx="9288">
                  <c:v>12:05:07</c:v>
                </c:pt>
                <c:pt idx="9289">
                  <c:v>12:05:07</c:v>
                </c:pt>
                <c:pt idx="9290">
                  <c:v>12:05:07</c:v>
                </c:pt>
                <c:pt idx="9291">
                  <c:v>12:05:08</c:v>
                </c:pt>
                <c:pt idx="9292">
                  <c:v>12:05:08</c:v>
                </c:pt>
                <c:pt idx="9293">
                  <c:v>12:05:09</c:v>
                </c:pt>
                <c:pt idx="9294">
                  <c:v>12:05:09</c:v>
                </c:pt>
                <c:pt idx="9295">
                  <c:v>12:05:09</c:v>
                </c:pt>
                <c:pt idx="9296">
                  <c:v>12:05:15</c:v>
                </c:pt>
                <c:pt idx="9297">
                  <c:v>12:05:16</c:v>
                </c:pt>
                <c:pt idx="9298">
                  <c:v>12:05:16</c:v>
                </c:pt>
                <c:pt idx="9299">
                  <c:v>12:05:17</c:v>
                </c:pt>
                <c:pt idx="9300">
                  <c:v>12:05:17</c:v>
                </c:pt>
                <c:pt idx="9301">
                  <c:v>12:05:17</c:v>
                </c:pt>
                <c:pt idx="9302">
                  <c:v>12:05:18</c:v>
                </c:pt>
                <c:pt idx="9303">
                  <c:v>12:05:18</c:v>
                </c:pt>
                <c:pt idx="9304">
                  <c:v>12:05:19</c:v>
                </c:pt>
                <c:pt idx="9305">
                  <c:v>12:05:19</c:v>
                </c:pt>
                <c:pt idx="9306">
                  <c:v>12:05:19</c:v>
                </c:pt>
                <c:pt idx="9307">
                  <c:v>12:05:25</c:v>
                </c:pt>
                <c:pt idx="9308">
                  <c:v>12:05:25</c:v>
                </c:pt>
                <c:pt idx="9309">
                  <c:v>12:05:26</c:v>
                </c:pt>
                <c:pt idx="9310">
                  <c:v>12:05:26</c:v>
                </c:pt>
                <c:pt idx="9311">
                  <c:v>12:05:27</c:v>
                </c:pt>
                <c:pt idx="9312">
                  <c:v>12:05:27</c:v>
                </c:pt>
                <c:pt idx="9313">
                  <c:v>12:05:27</c:v>
                </c:pt>
                <c:pt idx="9314">
                  <c:v>12:05:28</c:v>
                </c:pt>
                <c:pt idx="9315">
                  <c:v>12:05:28</c:v>
                </c:pt>
                <c:pt idx="9316">
                  <c:v>12:05:29</c:v>
                </c:pt>
                <c:pt idx="9317">
                  <c:v>12:05:29</c:v>
                </c:pt>
                <c:pt idx="9318">
                  <c:v>12:05:35</c:v>
                </c:pt>
                <c:pt idx="9319">
                  <c:v>12:05:36</c:v>
                </c:pt>
                <c:pt idx="9320">
                  <c:v>12:05:36</c:v>
                </c:pt>
                <c:pt idx="9321">
                  <c:v>12:05:37</c:v>
                </c:pt>
                <c:pt idx="9322">
                  <c:v>12:05:37</c:v>
                </c:pt>
                <c:pt idx="9323">
                  <c:v>12:05:37</c:v>
                </c:pt>
                <c:pt idx="9324">
                  <c:v>12:05:38</c:v>
                </c:pt>
                <c:pt idx="9325">
                  <c:v>12:05:38</c:v>
                </c:pt>
                <c:pt idx="9326">
                  <c:v>12:05:39</c:v>
                </c:pt>
                <c:pt idx="9327">
                  <c:v>12:05:39</c:v>
                </c:pt>
                <c:pt idx="9328">
                  <c:v>12:05:39</c:v>
                </c:pt>
                <c:pt idx="9329">
                  <c:v>12:05:45</c:v>
                </c:pt>
                <c:pt idx="9330">
                  <c:v>12:05:46</c:v>
                </c:pt>
                <c:pt idx="9331">
                  <c:v>12:05:46</c:v>
                </c:pt>
                <c:pt idx="9332">
                  <c:v>12:05:47</c:v>
                </c:pt>
                <c:pt idx="9333">
                  <c:v>12:05:47</c:v>
                </c:pt>
                <c:pt idx="9334">
                  <c:v>12:05:47</c:v>
                </c:pt>
                <c:pt idx="9335">
                  <c:v>12:05:48</c:v>
                </c:pt>
                <c:pt idx="9336">
                  <c:v>12:05:48</c:v>
                </c:pt>
                <c:pt idx="9337">
                  <c:v>12:05:49</c:v>
                </c:pt>
                <c:pt idx="9338">
                  <c:v>12:05:49</c:v>
                </c:pt>
                <c:pt idx="9339">
                  <c:v>12:05:49</c:v>
                </c:pt>
                <c:pt idx="9340">
                  <c:v>12:05:55</c:v>
                </c:pt>
                <c:pt idx="9341">
                  <c:v>12:05:56</c:v>
                </c:pt>
                <c:pt idx="9342">
                  <c:v>12:05:56</c:v>
                </c:pt>
                <c:pt idx="9343">
                  <c:v>12:05:57</c:v>
                </c:pt>
                <c:pt idx="9344">
                  <c:v>12:05:57</c:v>
                </c:pt>
                <c:pt idx="9345">
                  <c:v>12:05:57</c:v>
                </c:pt>
                <c:pt idx="9346">
                  <c:v>12:05:58</c:v>
                </c:pt>
                <c:pt idx="9347">
                  <c:v>12:05:58</c:v>
                </c:pt>
                <c:pt idx="9348">
                  <c:v>12:05:59</c:v>
                </c:pt>
                <c:pt idx="9349">
                  <c:v>12:05:59</c:v>
                </c:pt>
                <c:pt idx="9350">
                  <c:v>12:05:59</c:v>
                </c:pt>
                <c:pt idx="9351">
                  <c:v>12:06:05</c:v>
                </c:pt>
                <c:pt idx="9352">
                  <c:v>12:06:06</c:v>
                </c:pt>
                <c:pt idx="9353">
                  <c:v>12:06:06</c:v>
                </c:pt>
                <c:pt idx="9354">
                  <c:v>12:06:07</c:v>
                </c:pt>
                <c:pt idx="9355">
                  <c:v>12:06:07</c:v>
                </c:pt>
                <c:pt idx="9356">
                  <c:v>12:06:07</c:v>
                </c:pt>
                <c:pt idx="9357">
                  <c:v>12:06:08</c:v>
                </c:pt>
                <c:pt idx="9358">
                  <c:v>12:06:08</c:v>
                </c:pt>
                <c:pt idx="9359">
                  <c:v>12:06:09</c:v>
                </c:pt>
                <c:pt idx="9360">
                  <c:v>12:06:09</c:v>
                </c:pt>
                <c:pt idx="9361">
                  <c:v>12:06:09</c:v>
                </c:pt>
                <c:pt idx="9362">
                  <c:v>12:06:15</c:v>
                </c:pt>
                <c:pt idx="9363">
                  <c:v>12:06:16</c:v>
                </c:pt>
                <c:pt idx="9364">
                  <c:v>12:06:16</c:v>
                </c:pt>
                <c:pt idx="9365">
                  <c:v>12:06:17</c:v>
                </c:pt>
                <c:pt idx="9366">
                  <c:v>12:06:17</c:v>
                </c:pt>
                <c:pt idx="9367">
                  <c:v>12:06:17</c:v>
                </c:pt>
                <c:pt idx="9368">
                  <c:v>12:06:18</c:v>
                </c:pt>
                <c:pt idx="9369">
                  <c:v>12:06:18</c:v>
                </c:pt>
                <c:pt idx="9370">
                  <c:v>12:06:19</c:v>
                </c:pt>
                <c:pt idx="9371">
                  <c:v>12:06:19</c:v>
                </c:pt>
                <c:pt idx="9372">
                  <c:v>12:06:19</c:v>
                </c:pt>
                <c:pt idx="9373">
                  <c:v>12:06:25</c:v>
                </c:pt>
                <c:pt idx="9374">
                  <c:v>12:06:25</c:v>
                </c:pt>
                <c:pt idx="9375">
                  <c:v>12:06:26</c:v>
                </c:pt>
                <c:pt idx="9376">
                  <c:v>12:06:26</c:v>
                </c:pt>
                <c:pt idx="9377">
                  <c:v>12:06:27</c:v>
                </c:pt>
                <c:pt idx="9378">
                  <c:v>12:06:27</c:v>
                </c:pt>
                <c:pt idx="9379">
                  <c:v>12:06:27</c:v>
                </c:pt>
                <c:pt idx="9380">
                  <c:v>12:06:28</c:v>
                </c:pt>
                <c:pt idx="9381">
                  <c:v>12:06:28</c:v>
                </c:pt>
                <c:pt idx="9382">
                  <c:v>12:06:29</c:v>
                </c:pt>
                <c:pt idx="9383">
                  <c:v>12:06:29</c:v>
                </c:pt>
                <c:pt idx="9384">
                  <c:v>12:06:35</c:v>
                </c:pt>
                <c:pt idx="9385">
                  <c:v>12:06:35</c:v>
                </c:pt>
                <c:pt idx="9386">
                  <c:v>12:06:36</c:v>
                </c:pt>
                <c:pt idx="9387">
                  <c:v>12:06:36</c:v>
                </c:pt>
                <c:pt idx="9388">
                  <c:v>12:06:37</c:v>
                </c:pt>
                <c:pt idx="9389">
                  <c:v>12:06:37</c:v>
                </c:pt>
                <c:pt idx="9390">
                  <c:v>12:06:37</c:v>
                </c:pt>
                <c:pt idx="9391">
                  <c:v>12:06:38</c:v>
                </c:pt>
                <c:pt idx="9392">
                  <c:v>12:06:38</c:v>
                </c:pt>
                <c:pt idx="9393">
                  <c:v>12:06:39</c:v>
                </c:pt>
                <c:pt idx="9394">
                  <c:v>12:06:39</c:v>
                </c:pt>
                <c:pt idx="9395">
                  <c:v>12:06:45</c:v>
                </c:pt>
                <c:pt idx="9396">
                  <c:v>12:06:46</c:v>
                </c:pt>
                <c:pt idx="9397">
                  <c:v>12:06:46</c:v>
                </c:pt>
                <c:pt idx="9398">
                  <c:v>12:06:47</c:v>
                </c:pt>
                <c:pt idx="9399">
                  <c:v>12:06:47</c:v>
                </c:pt>
                <c:pt idx="9400">
                  <c:v>12:06:47</c:v>
                </c:pt>
                <c:pt idx="9401">
                  <c:v>12:06:48</c:v>
                </c:pt>
                <c:pt idx="9402">
                  <c:v>12:06:48</c:v>
                </c:pt>
                <c:pt idx="9403">
                  <c:v>12:06:49</c:v>
                </c:pt>
                <c:pt idx="9404">
                  <c:v>12:06:49</c:v>
                </c:pt>
                <c:pt idx="9405">
                  <c:v>12:06:49</c:v>
                </c:pt>
                <c:pt idx="9406">
                  <c:v>12:06:55</c:v>
                </c:pt>
                <c:pt idx="9407">
                  <c:v>12:06:56</c:v>
                </c:pt>
                <c:pt idx="9408">
                  <c:v>12:06:56</c:v>
                </c:pt>
                <c:pt idx="9409">
                  <c:v>12:06:57</c:v>
                </c:pt>
                <c:pt idx="9410">
                  <c:v>12:06:57</c:v>
                </c:pt>
                <c:pt idx="9411">
                  <c:v>12:06:57</c:v>
                </c:pt>
                <c:pt idx="9412">
                  <c:v>12:06:58</c:v>
                </c:pt>
                <c:pt idx="9413">
                  <c:v>12:06:58</c:v>
                </c:pt>
                <c:pt idx="9414">
                  <c:v>12:06:59</c:v>
                </c:pt>
                <c:pt idx="9415">
                  <c:v>12:06:59</c:v>
                </c:pt>
                <c:pt idx="9416">
                  <c:v>12:06:59</c:v>
                </c:pt>
                <c:pt idx="9417">
                  <c:v>12:07:05</c:v>
                </c:pt>
                <c:pt idx="9418">
                  <c:v>12:07:06</c:v>
                </c:pt>
                <c:pt idx="9419">
                  <c:v>12:07:06</c:v>
                </c:pt>
                <c:pt idx="9420">
                  <c:v>12:07:07</c:v>
                </c:pt>
                <c:pt idx="9421">
                  <c:v>12:07:07</c:v>
                </c:pt>
                <c:pt idx="9422">
                  <c:v>12:07:07</c:v>
                </c:pt>
                <c:pt idx="9423">
                  <c:v>12:07:08</c:v>
                </c:pt>
                <c:pt idx="9424">
                  <c:v>12:07:08</c:v>
                </c:pt>
                <c:pt idx="9425">
                  <c:v>12:07:09</c:v>
                </c:pt>
                <c:pt idx="9426">
                  <c:v>12:07:09</c:v>
                </c:pt>
                <c:pt idx="9427">
                  <c:v>12:07:09</c:v>
                </c:pt>
                <c:pt idx="9428">
                  <c:v>12:07:15</c:v>
                </c:pt>
                <c:pt idx="9429">
                  <c:v>12:07:16</c:v>
                </c:pt>
                <c:pt idx="9430">
                  <c:v>12:07:16</c:v>
                </c:pt>
                <c:pt idx="9431">
                  <c:v>12:07:17</c:v>
                </c:pt>
                <c:pt idx="9432">
                  <c:v>12:07:17</c:v>
                </c:pt>
                <c:pt idx="9433">
                  <c:v>12:07:17</c:v>
                </c:pt>
                <c:pt idx="9434">
                  <c:v>12:07:18</c:v>
                </c:pt>
                <c:pt idx="9435">
                  <c:v>12:07:18</c:v>
                </c:pt>
                <c:pt idx="9436">
                  <c:v>12:07:19</c:v>
                </c:pt>
                <c:pt idx="9437">
                  <c:v>12:07:19</c:v>
                </c:pt>
                <c:pt idx="9438">
                  <c:v>12:07:19</c:v>
                </c:pt>
                <c:pt idx="9439">
                  <c:v>12:07:25</c:v>
                </c:pt>
                <c:pt idx="9440">
                  <c:v>12:07:26</c:v>
                </c:pt>
                <c:pt idx="9441">
                  <c:v>12:07:26</c:v>
                </c:pt>
                <c:pt idx="9442">
                  <c:v>12:07:27</c:v>
                </c:pt>
                <c:pt idx="9443">
                  <c:v>12:07:27</c:v>
                </c:pt>
                <c:pt idx="9444">
                  <c:v>12:07:27</c:v>
                </c:pt>
                <c:pt idx="9445">
                  <c:v>12:07:28</c:v>
                </c:pt>
                <c:pt idx="9446">
                  <c:v>12:07:28</c:v>
                </c:pt>
                <c:pt idx="9447">
                  <c:v>12:07:29</c:v>
                </c:pt>
                <c:pt idx="9448">
                  <c:v>12:07:29</c:v>
                </c:pt>
                <c:pt idx="9449">
                  <c:v>12:07:29</c:v>
                </c:pt>
                <c:pt idx="9450">
                  <c:v>12:07:35</c:v>
                </c:pt>
                <c:pt idx="9451">
                  <c:v>12:07:36</c:v>
                </c:pt>
                <c:pt idx="9452">
                  <c:v>12:07:36</c:v>
                </c:pt>
                <c:pt idx="9453">
                  <c:v>12:07:37</c:v>
                </c:pt>
                <c:pt idx="9454">
                  <c:v>12:07:37</c:v>
                </c:pt>
                <c:pt idx="9455">
                  <c:v>12:07:37</c:v>
                </c:pt>
                <c:pt idx="9456">
                  <c:v>12:07:38</c:v>
                </c:pt>
                <c:pt idx="9457">
                  <c:v>12:07:38</c:v>
                </c:pt>
                <c:pt idx="9458">
                  <c:v>12:07:39</c:v>
                </c:pt>
                <c:pt idx="9459">
                  <c:v>12:07:39</c:v>
                </c:pt>
                <c:pt idx="9460">
                  <c:v>12:07:39</c:v>
                </c:pt>
                <c:pt idx="9461">
                  <c:v>12:07:45</c:v>
                </c:pt>
                <c:pt idx="9462">
                  <c:v>12:07:46</c:v>
                </c:pt>
                <c:pt idx="9463">
                  <c:v>12:07:46</c:v>
                </c:pt>
                <c:pt idx="9464">
                  <c:v>12:07:47</c:v>
                </c:pt>
                <c:pt idx="9465">
                  <c:v>12:07:47</c:v>
                </c:pt>
                <c:pt idx="9466">
                  <c:v>12:07:47</c:v>
                </c:pt>
                <c:pt idx="9467">
                  <c:v>12:07:48</c:v>
                </c:pt>
                <c:pt idx="9468">
                  <c:v>12:07:48</c:v>
                </c:pt>
                <c:pt idx="9469">
                  <c:v>12:07:49</c:v>
                </c:pt>
                <c:pt idx="9470">
                  <c:v>12:07:49</c:v>
                </c:pt>
                <c:pt idx="9471">
                  <c:v>12:07:49</c:v>
                </c:pt>
                <c:pt idx="9472">
                  <c:v>12:07:55</c:v>
                </c:pt>
                <c:pt idx="9473">
                  <c:v>12:07:56</c:v>
                </c:pt>
                <c:pt idx="9474">
                  <c:v>12:07:56</c:v>
                </c:pt>
                <c:pt idx="9475">
                  <c:v>12:07:57</c:v>
                </c:pt>
                <c:pt idx="9476">
                  <c:v>12:07:57</c:v>
                </c:pt>
                <c:pt idx="9477">
                  <c:v>12:07:57</c:v>
                </c:pt>
                <c:pt idx="9478">
                  <c:v>12:07:58</c:v>
                </c:pt>
                <c:pt idx="9479">
                  <c:v>12:07:58</c:v>
                </c:pt>
                <c:pt idx="9480">
                  <c:v>12:07:59</c:v>
                </c:pt>
                <c:pt idx="9481">
                  <c:v>12:07:59</c:v>
                </c:pt>
                <c:pt idx="9482">
                  <c:v>12:07:59</c:v>
                </c:pt>
                <c:pt idx="9483">
                  <c:v>12:08:05</c:v>
                </c:pt>
                <c:pt idx="9484">
                  <c:v>12:08:06</c:v>
                </c:pt>
                <c:pt idx="9485">
                  <c:v>12:08:06</c:v>
                </c:pt>
                <c:pt idx="9486">
                  <c:v>12:08:07</c:v>
                </c:pt>
                <c:pt idx="9487">
                  <c:v>12:08:07</c:v>
                </c:pt>
                <c:pt idx="9488">
                  <c:v>12:08:07</c:v>
                </c:pt>
                <c:pt idx="9489">
                  <c:v>12:08:08</c:v>
                </c:pt>
                <c:pt idx="9490">
                  <c:v>12:08:08</c:v>
                </c:pt>
                <c:pt idx="9491">
                  <c:v>12:08:09</c:v>
                </c:pt>
                <c:pt idx="9492">
                  <c:v>12:08:09</c:v>
                </c:pt>
                <c:pt idx="9493">
                  <c:v>12:08:09</c:v>
                </c:pt>
                <c:pt idx="9494">
                  <c:v>12:08:15</c:v>
                </c:pt>
                <c:pt idx="9495">
                  <c:v>12:08:16</c:v>
                </c:pt>
                <c:pt idx="9496">
                  <c:v>12:08:16</c:v>
                </c:pt>
                <c:pt idx="9497">
                  <c:v>12:08:17</c:v>
                </c:pt>
                <c:pt idx="9498">
                  <c:v>12:08:17</c:v>
                </c:pt>
                <c:pt idx="9499">
                  <c:v>12:08:17</c:v>
                </c:pt>
                <c:pt idx="9500">
                  <c:v>12:08:18</c:v>
                </c:pt>
                <c:pt idx="9501">
                  <c:v>12:08:18</c:v>
                </c:pt>
                <c:pt idx="9502">
                  <c:v>12:08:19</c:v>
                </c:pt>
                <c:pt idx="9503">
                  <c:v>12:08:19</c:v>
                </c:pt>
                <c:pt idx="9504">
                  <c:v>12:08:19</c:v>
                </c:pt>
                <c:pt idx="9505">
                  <c:v>12:08:25</c:v>
                </c:pt>
                <c:pt idx="9506">
                  <c:v>12:08:26</c:v>
                </c:pt>
                <c:pt idx="9507">
                  <c:v>12:08:26</c:v>
                </c:pt>
                <c:pt idx="9508">
                  <c:v>12:08:27</c:v>
                </c:pt>
                <c:pt idx="9509">
                  <c:v>12:08:27</c:v>
                </c:pt>
                <c:pt idx="9510">
                  <c:v>12:08:27</c:v>
                </c:pt>
                <c:pt idx="9511">
                  <c:v>12:08:28</c:v>
                </c:pt>
                <c:pt idx="9512">
                  <c:v>12:08:28</c:v>
                </c:pt>
                <c:pt idx="9513">
                  <c:v>12:08:29</c:v>
                </c:pt>
                <c:pt idx="9514">
                  <c:v>12:08:29</c:v>
                </c:pt>
                <c:pt idx="9515">
                  <c:v>12:08:29</c:v>
                </c:pt>
                <c:pt idx="9516">
                  <c:v>12:08:35</c:v>
                </c:pt>
                <c:pt idx="9517">
                  <c:v>12:08:36</c:v>
                </c:pt>
                <c:pt idx="9518">
                  <c:v>12:08:36</c:v>
                </c:pt>
                <c:pt idx="9519">
                  <c:v>12:08:37</c:v>
                </c:pt>
                <c:pt idx="9520">
                  <c:v>12:08:37</c:v>
                </c:pt>
                <c:pt idx="9521">
                  <c:v>12:08:37</c:v>
                </c:pt>
                <c:pt idx="9522">
                  <c:v>12:08:38</c:v>
                </c:pt>
                <c:pt idx="9523">
                  <c:v>12:08:38</c:v>
                </c:pt>
                <c:pt idx="9524">
                  <c:v>12:08:39</c:v>
                </c:pt>
                <c:pt idx="9525">
                  <c:v>12:08:39</c:v>
                </c:pt>
                <c:pt idx="9526">
                  <c:v>12:08:39</c:v>
                </c:pt>
                <c:pt idx="9527">
                  <c:v>12:08:45</c:v>
                </c:pt>
                <c:pt idx="9528">
                  <c:v>12:08:46</c:v>
                </c:pt>
                <c:pt idx="9529">
                  <c:v>12:08:46</c:v>
                </c:pt>
                <c:pt idx="9530">
                  <c:v>12:08:47</c:v>
                </c:pt>
                <c:pt idx="9531">
                  <c:v>12:08:47</c:v>
                </c:pt>
                <c:pt idx="9532">
                  <c:v>12:08:47</c:v>
                </c:pt>
                <c:pt idx="9533">
                  <c:v>12:08:48</c:v>
                </c:pt>
                <c:pt idx="9534">
                  <c:v>12:08:48</c:v>
                </c:pt>
                <c:pt idx="9535">
                  <c:v>12:08:49</c:v>
                </c:pt>
                <c:pt idx="9536">
                  <c:v>12:08:49</c:v>
                </c:pt>
                <c:pt idx="9537">
                  <c:v>12:08:49</c:v>
                </c:pt>
                <c:pt idx="9538">
                  <c:v>12:08:55</c:v>
                </c:pt>
                <c:pt idx="9539">
                  <c:v>12:08:56</c:v>
                </c:pt>
                <c:pt idx="9540">
                  <c:v>12:08:56</c:v>
                </c:pt>
                <c:pt idx="9541">
                  <c:v>12:08:57</c:v>
                </c:pt>
                <c:pt idx="9542">
                  <c:v>12:08:57</c:v>
                </c:pt>
                <c:pt idx="9543">
                  <c:v>12:08:57</c:v>
                </c:pt>
                <c:pt idx="9544">
                  <c:v>12:08:58</c:v>
                </c:pt>
                <c:pt idx="9545">
                  <c:v>12:08:58</c:v>
                </c:pt>
                <c:pt idx="9546">
                  <c:v>12:08:59</c:v>
                </c:pt>
                <c:pt idx="9547">
                  <c:v>12:08:59</c:v>
                </c:pt>
                <c:pt idx="9548">
                  <c:v>12:08:59</c:v>
                </c:pt>
                <c:pt idx="9549">
                  <c:v>12:09:05</c:v>
                </c:pt>
                <c:pt idx="9550">
                  <c:v>12:09:05</c:v>
                </c:pt>
                <c:pt idx="9551">
                  <c:v>12:09:06</c:v>
                </c:pt>
                <c:pt idx="9552">
                  <c:v>12:09:06</c:v>
                </c:pt>
                <c:pt idx="9553">
                  <c:v>12:09:07</c:v>
                </c:pt>
                <c:pt idx="9554">
                  <c:v>12:09:07</c:v>
                </c:pt>
                <c:pt idx="9555">
                  <c:v>12:09:07</c:v>
                </c:pt>
                <c:pt idx="9556">
                  <c:v>12:09:08</c:v>
                </c:pt>
                <c:pt idx="9557">
                  <c:v>12:09:08</c:v>
                </c:pt>
                <c:pt idx="9558">
                  <c:v>12:09:09</c:v>
                </c:pt>
                <c:pt idx="9559">
                  <c:v>12:09:09</c:v>
                </c:pt>
                <c:pt idx="9560">
                  <c:v>12:09:15</c:v>
                </c:pt>
                <c:pt idx="9561">
                  <c:v>12:09:16</c:v>
                </c:pt>
                <c:pt idx="9562">
                  <c:v>12:09:16</c:v>
                </c:pt>
                <c:pt idx="9563">
                  <c:v>12:09:17</c:v>
                </c:pt>
                <c:pt idx="9564">
                  <c:v>12:09:17</c:v>
                </c:pt>
                <c:pt idx="9565">
                  <c:v>12:09:17</c:v>
                </c:pt>
                <c:pt idx="9566">
                  <c:v>12:09:18</c:v>
                </c:pt>
                <c:pt idx="9567">
                  <c:v>12:09:18</c:v>
                </c:pt>
                <c:pt idx="9568">
                  <c:v>12:09:19</c:v>
                </c:pt>
                <c:pt idx="9569">
                  <c:v>12:09:19</c:v>
                </c:pt>
                <c:pt idx="9570">
                  <c:v>12:09:19</c:v>
                </c:pt>
                <c:pt idx="9571">
                  <c:v>12:09:25</c:v>
                </c:pt>
                <c:pt idx="9572">
                  <c:v>12:09:26</c:v>
                </c:pt>
                <c:pt idx="9573">
                  <c:v>12:09:26</c:v>
                </c:pt>
                <c:pt idx="9574">
                  <c:v>12:09:27</c:v>
                </c:pt>
                <c:pt idx="9575">
                  <c:v>12:09:27</c:v>
                </c:pt>
                <c:pt idx="9576">
                  <c:v>12:09:27</c:v>
                </c:pt>
                <c:pt idx="9577">
                  <c:v>12:09:28</c:v>
                </c:pt>
                <c:pt idx="9578">
                  <c:v>12:09:28</c:v>
                </c:pt>
                <c:pt idx="9579">
                  <c:v>12:09:29</c:v>
                </c:pt>
                <c:pt idx="9580">
                  <c:v>12:09:29</c:v>
                </c:pt>
                <c:pt idx="9581">
                  <c:v>12:09:29</c:v>
                </c:pt>
                <c:pt idx="9582">
                  <c:v>12:09:35</c:v>
                </c:pt>
                <c:pt idx="9583">
                  <c:v>12:09:36</c:v>
                </c:pt>
                <c:pt idx="9584">
                  <c:v>12:09:36</c:v>
                </c:pt>
                <c:pt idx="9585">
                  <c:v>12:09:37</c:v>
                </c:pt>
                <c:pt idx="9586">
                  <c:v>12:09:37</c:v>
                </c:pt>
                <c:pt idx="9587">
                  <c:v>12:09:37</c:v>
                </c:pt>
                <c:pt idx="9588">
                  <c:v>12:09:38</c:v>
                </c:pt>
                <c:pt idx="9589">
                  <c:v>12:09:38</c:v>
                </c:pt>
                <c:pt idx="9590">
                  <c:v>12:09:39</c:v>
                </c:pt>
                <c:pt idx="9591">
                  <c:v>12:09:39</c:v>
                </c:pt>
                <c:pt idx="9592">
                  <c:v>12:09:39</c:v>
                </c:pt>
                <c:pt idx="9593">
                  <c:v>12:09:45</c:v>
                </c:pt>
                <c:pt idx="9594">
                  <c:v>12:09:46</c:v>
                </c:pt>
                <c:pt idx="9595">
                  <c:v>12:09:46</c:v>
                </c:pt>
                <c:pt idx="9596">
                  <c:v>12:09:47</c:v>
                </c:pt>
                <c:pt idx="9597">
                  <c:v>12:09:47</c:v>
                </c:pt>
                <c:pt idx="9598">
                  <c:v>12:09:47</c:v>
                </c:pt>
                <c:pt idx="9599">
                  <c:v>12:09:48</c:v>
                </c:pt>
                <c:pt idx="9600">
                  <c:v>12:09:48</c:v>
                </c:pt>
                <c:pt idx="9601">
                  <c:v>12:09:49</c:v>
                </c:pt>
                <c:pt idx="9602">
                  <c:v>12:09:49</c:v>
                </c:pt>
                <c:pt idx="9603">
                  <c:v>12:09:49</c:v>
                </c:pt>
                <c:pt idx="9604">
                  <c:v>12:09:55</c:v>
                </c:pt>
                <c:pt idx="9605">
                  <c:v>12:09:56</c:v>
                </c:pt>
                <c:pt idx="9606">
                  <c:v>12:09:56</c:v>
                </c:pt>
                <c:pt idx="9607">
                  <c:v>12:09:57</c:v>
                </c:pt>
                <c:pt idx="9608">
                  <c:v>12:09:57</c:v>
                </c:pt>
                <c:pt idx="9609">
                  <c:v>12:09:57</c:v>
                </c:pt>
                <c:pt idx="9610">
                  <c:v>12:09:58</c:v>
                </c:pt>
                <c:pt idx="9611">
                  <c:v>12:09:58</c:v>
                </c:pt>
                <c:pt idx="9612">
                  <c:v>12:09:59</c:v>
                </c:pt>
                <c:pt idx="9613">
                  <c:v>12:09:59</c:v>
                </c:pt>
                <c:pt idx="9614">
                  <c:v>12:09:59</c:v>
                </c:pt>
                <c:pt idx="9615">
                  <c:v>12:10:05</c:v>
                </c:pt>
                <c:pt idx="9616">
                  <c:v>12:10:06</c:v>
                </c:pt>
                <c:pt idx="9617">
                  <c:v>12:10:06</c:v>
                </c:pt>
                <c:pt idx="9618">
                  <c:v>12:10:07</c:v>
                </c:pt>
                <c:pt idx="9619">
                  <c:v>12:10:07</c:v>
                </c:pt>
                <c:pt idx="9620">
                  <c:v>12:10:07</c:v>
                </c:pt>
                <c:pt idx="9621">
                  <c:v>12:10:08</c:v>
                </c:pt>
                <c:pt idx="9622">
                  <c:v>12:10:08</c:v>
                </c:pt>
                <c:pt idx="9623">
                  <c:v>12:10:09</c:v>
                </c:pt>
                <c:pt idx="9624">
                  <c:v>12:10:09</c:v>
                </c:pt>
                <c:pt idx="9625">
                  <c:v>12:10:09</c:v>
                </c:pt>
                <c:pt idx="9626">
                  <c:v>12:10:15</c:v>
                </c:pt>
                <c:pt idx="9627">
                  <c:v>12:10:16</c:v>
                </c:pt>
                <c:pt idx="9628">
                  <c:v>12:10:16</c:v>
                </c:pt>
                <c:pt idx="9629">
                  <c:v>12:10:17</c:v>
                </c:pt>
                <c:pt idx="9630">
                  <c:v>12:10:17</c:v>
                </c:pt>
                <c:pt idx="9631">
                  <c:v>12:10:17</c:v>
                </c:pt>
                <c:pt idx="9632">
                  <c:v>12:10:18</c:v>
                </c:pt>
                <c:pt idx="9633">
                  <c:v>12:10:18</c:v>
                </c:pt>
                <c:pt idx="9634">
                  <c:v>12:10:19</c:v>
                </c:pt>
                <c:pt idx="9635">
                  <c:v>12:10:19</c:v>
                </c:pt>
                <c:pt idx="9636">
                  <c:v>12:10:19</c:v>
                </c:pt>
                <c:pt idx="9637">
                  <c:v>12:10:25</c:v>
                </c:pt>
                <c:pt idx="9638">
                  <c:v>12:10:26</c:v>
                </c:pt>
                <c:pt idx="9639">
                  <c:v>12:10:26</c:v>
                </c:pt>
                <c:pt idx="9640">
                  <c:v>12:10:27</c:v>
                </c:pt>
                <c:pt idx="9641">
                  <c:v>12:10:27</c:v>
                </c:pt>
                <c:pt idx="9642">
                  <c:v>12:10:27</c:v>
                </c:pt>
                <c:pt idx="9643">
                  <c:v>12:10:28</c:v>
                </c:pt>
                <c:pt idx="9644">
                  <c:v>12:10:28</c:v>
                </c:pt>
                <c:pt idx="9645">
                  <c:v>12:10:29</c:v>
                </c:pt>
                <c:pt idx="9646">
                  <c:v>12:10:29</c:v>
                </c:pt>
                <c:pt idx="9647">
                  <c:v>12:10:29</c:v>
                </c:pt>
                <c:pt idx="9648">
                  <c:v>12:10:35</c:v>
                </c:pt>
                <c:pt idx="9649">
                  <c:v>12:10:35</c:v>
                </c:pt>
                <c:pt idx="9650">
                  <c:v>12:10:36</c:v>
                </c:pt>
                <c:pt idx="9651">
                  <c:v>12:10:36</c:v>
                </c:pt>
                <c:pt idx="9652">
                  <c:v>12:10:37</c:v>
                </c:pt>
                <c:pt idx="9653">
                  <c:v>12:10:37</c:v>
                </c:pt>
                <c:pt idx="9654">
                  <c:v>12:10:37</c:v>
                </c:pt>
                <c:pt idx="9655">
                  <c:v>12:10:38</c:v>
                </c:pt>
                <c:pt idx="9656">
                  <c:v>12:10:38</c:v>
                </c:pt>
                <c:pt idx="9657">
                  <c:v>12:10:39</c:v>
                </c:pt>
                <c:pt idx="9658">
                  <c:v>12:10:39</c:v>
                </c:pt>
                <c:pt idx="9659">
                  <c:v>12:10:45</c:v>
                </c:pt>
                <c:pt idx="9660">
                  <c:v>12:10:46</c:v>
                </c:pt>
                <c:pt idx="9661">
                  <c:v>12:10:46</c:v>
                </c:pt>
                <c:pt idx="9662">
                  <c:v>12:10:47</c:v>
                </c:pt>
                <c:pt idx="9663">
                  <c:v>12:10:47</c:v>
                </c:pt>
                <c:pt idx="9664">
                  <c:v>12:10:47</c:v>
                </c:pt>
                <c:pt idx="9665">
                  <c:v>12:10:48</c:v>
                </c:pt>
                <c:pt idx="9666">
                  <c:v>12:10:48</c:v>
                </c:pt>
                <c:pt idx="9667">
                  <c:v>12:10:49</c:v>
                </c:pt>
                <c:pt idx="9668">
                  <c:v>12:10:49</c:v>
                </c:pt>
                <c:pt idx="9669">
                  <c:v>12:10:49</c:v>
                </c:pt>
                <c:pt idx="9670">
                  <c:v>12:10:55</c:v>
                </c:pt>
                <c:pt idx="9671">
                  <c:v>12:10:56</c:v>
                </c:pt>
                <c:pt idx="9672">
                  <c:v>12:10:56</c:v>
                </c:pt>
                <c:pt idx="9673">
                  <c:v>12:10:57</c:v>
                </c:pt>
                <c:pt idx="9674">
                  <c:v>12:10:57</c:v>
                </c:pt>
                <c:pt idx="9675">
                  <c:v>12:10:57</c:v>
                </c:pt>
                <c:pt idx="9676">
                  <c:v>12:10:58</c:v>
                </c:pt>
                <c:pt idx="9677">
                  <c:v>12:10:58</c:v>
                </c:pt>
                <c:pt idx="9678">
                  <c:v>12:10:59</c:v>
                </c:pt>
                <c:pt idx="9679">
                  <c:v>12:10:59</c:v>
                </c:pt>
                <c:pt idx="9680">
                  <c:v>12:10:59</c:v>
                </c:pt>
                <c:pt idx="9681">
                  <c:v>12:11:05</c:v>
                </c:pt>
                <c:pt idx="9682">
                  <c:v>12:11:06</c:v>
                </c:pt>
                <c:pt idx="9683">
                  <c:v>12:11:06</c:v>
                </c:pt>
                <c:pt idx="9684">
                  <c:v>12:11:07</c:v>
                </c:pt>
                <c:pt idx="9685">
                  <c:v>12:11:07</c:v>
                </c:pt>
                <c:pt idx="9686">
                  <c:v>12:11:07</c:v>
                </c:pt>
                <c:pt idx="9687">
                  <c:v>12:11:08</c:v>
                </c:pt>
                <c:pt idx="9688">
                  <c:v>12:11:08</c:v>
                </c:pt>
                <c:pt idx="9689">
                  <c:v>12:11:09</c:v>
                </c:pt>
                <c:pt idx="9690">
                  <c:v>12:11:09</c:v>
                </c:pt>
                <c:pt idx="9691">
                  <c:v>12:11:09</c:v>
                </c:pt>
                <c:pt idx="9692">
                  <c:v>12:11:15</c:v>
                </c:pt>
                <c:pt idx="9693">
                  <c:v>12:11:16</c:v>
                </c:pt>
                <c:pt idx="9694">
                  <c:v>12:11:16</c:v>
                </c:pt>
                <c:pt idx="9695">
                  <c:v>12:11:17</c:v>
                </c:pt>
                <c:pt idx="9696">
                  <c:v>12:11:17</c:v>
                </c:pt>
                <c:pt idx="9697">
                  <c:v>12:11:17</c:v>
                </c:pt>
                <c:pt idx="9698">
                  <c:v>12:11:18</c:v>
                </c:pt>
                <c:pt idx="9699">
                  <c:v>12:11:18</c:v>
                </c:pt>
                <c:pt idx="9700">
                  <c:v>12:11:19</c:v>
                </c:pt>
                <c:pt idx="9701">
                  <c:v>12:11:19</c:v>
                </c:pt>
                <c:pt idx="9702">
                  <c:v>12:11:19</c:v>
                </c:pt>
                <c:pt idx="9703">
                  <c:v>12:11:25</c:v>
                </c:pt>
                <c:pt idx="9704">
                  <c:v>12:11:26</c:v>
                </c:pt>
                <c:pt idx="9705">
                  <c:v>12:11:26</c:v>
                </c:pt>
                <c:pt idx="9706">
                  <c:v>12:11:27</c:v>
                </c:pt>
                <c:pt idx="9707">
                  <c:v>12:11:27</c:v>
                </c:pt>
                <c:pt idx="9708">
                  <c:v>12:11:27</c:v>
                </c:pt>
                <c:pt idx="9709">
                  <c:v>12:11:28</c:v>
                </c:pt>
                <c:pt idx="9710">
                  <c:v>12:11:28</c:v>
                </c:pt>
                <c:pt idx="9711">
                  <c:v>12:11:29</c:v>
                </c:pt>
                <c:pt idx="9712">
                  <c:v>12:11:29</c:v>
                </c:pt>
                <c:pt idx="9713">
                  <c:v>12:11:29</c:v>
                </c:pt>
                <c:pt idx="9714">
                  <c:v>12:11:35</c:v>
                </c:pt>
                <c:pt idx="9715">
                  <c:v>12:11:36</c:v>
                </c:pt>
                <c:pt idx="9716">
                  <c:v>12:11:36</c:v>
                </c:pt>
                <c:pt idx="9717">
                  <c:v>12:11:37</c:v>
                </c:pt>
                <c:pt idx="9718">
                  <c:v>12:11:37</c:v>
                </c:pt>
                <c:pt idx="9719">
                  <c:v>12:11:37</c:v>
                </c:pt>
                <c:pt idx="9720">
                  <c:v>12:11:38</c:v>
                </c:pt>
                <c:pt idx="9721">
                  <c:v>12:11:38</c:v>
                </c:pt>
                <c:pt idx="9722">
                  <c:v>12:11:39</c:v>
                </c:pt>
                <c:pt idx="9723">
                  <c:v>12:11:39</c:v>
                </c:pt>
                <c:pt idx="9724">
                  <c:v>12:11:39</c:v>
                </c:pt>
                <c:pt idx="9725">
                  <c:v>12:11:45</c:v>
                </c:pt>
                <c:pt idx="9726">
                  <c:v>12:11:46</c:v>
                </c:pt>
                <c:pt idx="9727">
                  <c:v>12:11:46</c:v>
                </c:pt>
                <c:pt idx="9728">
                  <c:v>12:11:47</c:v>
                </c:pt>
                <c:pt idx="9729">
                  <c:v>12:11:47</c:v>
                </c:pt>
                <c:pt idx="9730">
                  <c:v>12:11:47</c:v>
                </c:pt>
                <c:pt idx="9731">
                  <c:v>12:11:48</c:v>
                </c:pt>
                <c:pt idx="9732">
                  <c:v>12:11:48</c:v>
                </c:pt>
                <c:pt idx="9733">
                  <c:v>12:11:49</c:v>
                </c:pt>
                <c:pt idx="9734">
                  <c:v>12:11:49</c:v>
                </c:pt>
                <c:pt idx="9735">
                  <c:v>12:11:49</c:v>
                </c:pt>
                <c:pt idx="9736">
                  <c:v>12:11:55</c:v>
                </c:pt>
                <c:pt idx="9737">
                  <c:v>12:11:56</c:v>
                </c:pt>
                <c:pt idx="9738">
                  <c:v>12:11:56</c:v>
                </c:pt>
                <c:pt idx="9739">
                  <c:v>12:11:57</c:v>
                </c:pt>
                <c:pt idx="9740">
                  <c:v>12:11:57</c:v>
                </c:pt>
                <c:pt idx="9741">
                  <c:v>12:11:57</c:v>
                </c:pt>
                <c:pt idx="9742">
                  <c:v>12:11:58</c:v>
                </c:pt>
                <c:pt idx="9743">
                  <c:v>12:11:58</c:v>
                </c:pt>
                <c:pt idx="9744">
                  <c:v>12:11:59</c:v>
                </c:pt>
                <c:pt idx="9745">
                  <c:v>12:11:59</c:v>
                </c:pt>
                <c:pt idx="9746">
                  <c:v>12:11:59</c:v>
                </c:pt>
                <c:pt idx="9747">
                  <c:v>12:12:05</c:v>
                </c:pt>
                <c:pt idx="9748">
                  <c:v>12:12:06</c:v>
                </c:pt>
                <c:pt idx="9749">
                  <c:v>12:12:06</c:v>
                </c:pt>
                <c:pt idx="9750">
                  <c:v>12:12:07</c:v>
                </c:pt>
                <c:pt idx="9751">
                  <c:v>12:12:07</c:v>
                </c:pt>
                <c:pt idx="9752">
                  <c:v>12:12:07</c:v>
                </c:pt>
                <c:pt idx="9753">
                  <c:v>12:12:08</c:v>
                </c:pt>
                <c:pt idx="9754">
                  <c:v>12:12:08</c:v>
                </c:pt>
                <c:pt idx="9755">
                  <c:v>12:12:09</c:v>
                </c:pt>
                <c:pt idx="9756">
                  <c:v>12:12:09</c:v>
                </c:pt>
                <c:pt idx="9757">
                  <c:v>12:12:09</c:v>
                </c:pt>
                <c:pt idx="9758">
                  <c:v>12:12:15</c:v>
                </c:pt>
                <c:pt idx="9759">
                  <c:v>12:12:16</c:v>
                </c:pt>
                <c:pt idx="9760">
                  <c:v>12:12:16</c:v>
                </c:pt>
                <c:pt idx="9761">
                  <c:v>12:12:17</c:v>
                </c:pt>
                <c:pt idx="9762">
                  <c:v>12:12:17</c:v>
                </c:pt>
                <c:pt idx="9763">
                  <c:v>12:12:17</c:v>
                </c:pt>
                <c:pt idx="9764">
                  <c:v>12:12:18</c:v>
                </c:pt>
                <c:pt idx="9765">
                  <c:v>12:12:18</c:v>
                </c:pt>
                <c:pt idx="9766">
                  <c:v>12:12:19</c:v>
                </c:pt>
                <c:pt idx="9767">
                  <c:v>12:12:19</c:v>
                </c:pt>
                <c:pt idx="9768">
                  <c:v>12:12:19</c:v>
                </c:pt>
                <c:pt idx="9769">
                  <c:v>12:12:25</c:v>
                </c:pt>
                <c:pt idx="9770">
                  <c:v>12:12:25</c:v>
                </c:pt>
                <c:pt idx="9771">
                  <c:v>12:12:26</c:v>
                </c:pt>
                <c:pt idx="9772">
                  <c:v>12:12:26</c:v>
                </c:pt>
                <c:pt idx="9773">
                  <c:v>12:12:27</c:v>
                </c:pt>
                <c:pt idx="9774">
                  <c:v>12:12:27</c:v>
                </c:pt>
                <c:pt idx="9775">
                  <c:v>12:12:27</c:v>
                </c:pt>
                <c:pt idx="9776">
                  <c:v>12:12:28</c:v>
                </c:pt>
                <c:pt idx="9777">
                  <c:v>12:12:28</c:v>
                </c:pt>
                <c:pt idx="9778">
                  <c:v>12:12:29</c:v>
                </c:pt>
                <c:pt idx="9779">
                  <c:v>12:12:29</c:v>
                </c:pt>
                <c:pt idx="9780">
                  <c:v>12:12:35</c:v>
                </c:pt>
                <c:pt idx="9781">
                  <c:v>12:12:36</c:v>
                </c:pt>
                <c:pt idx="9782">
                  <c:v>12:12:36</c:v>
                </c:pt>
                <c:pt idx="9783">
                  <c:v>12:12:37</c:v>
                </c:pt>
                <c:pt idx="9784">
                  <c:v>12:12:37</c:v>
                </c:pt>
                <c:pt idx="9785">
                  <c:v>12:12:37</c:v>
                </c:pt>
                <c:pt idx="9786">
                  <c:v>12:12:38</c:v>
                </c:pt>
                <c:pt idx="9787">
                  <c:v>12:12:38</c:v>
                </c:pt>
                <c:pt idx="9788">
                  <c:v>12:12:39</c:v>
                </c:pt>
                <c:pt idx="9789">
                  <c:v>12:12:39</c:v>
                </c:pt>
                <c:pt idx="9790">
                  <c:v>12:12:39</c:v>
                </c:pt>
                <c:pt idx="9791">
                  <c:v>12:12:45</c:v>
                </c:pt>
                <c:pt idx="9792">
                  <c:v>12:12:46</c:v>
                </c:pt>
                <c:pt idx="9793">
                  <c:v>12:12:46</c:v>
                </c:pt>
                <c:pt idx="9794">
                  <c:v>12:12:47</c:v>
                </c:pt>
                <c:pt idx="9795">
                  <c:v>12:12:47</c:v>
                </c:pt>
                <c:pt idx="9796">
                  <c:v>12:12:47</c:v>
                </c:pt>
                <c:pt idx="9797">
                  <c:v>12:12:48</c:v>
                </c:pt>
                <c:pt idx="9798">
                  <c:v>12:12:48</c:v>
                </c:pt>
                <c:pt idx="9799">
                  <c:v>12:12:49</c:v>
                </c:pt>
                <c:pt idx="9800">
                  <c:v>12:12:49</c:v>
                </c:pt>
                <c:pt idx="9801">
                  <c:v>12:12:49</c:v>
                </c:pt>
                <c:pt idx="9802">
                  <c:v>12:12:55</c:v>
                </c:pt>
                <c:pt idx="9803">
                  <c:v>12:12:56</c:v>
                </c:pt>
                <c:pt idx="9804">
                  <c:v>12:12:56</c:v>
                </c:pt>
                <c:pt idx="9805">
                  <c:v>12:12:57</c:v>
                </c:pt>
                <c:pt idx="9806">
                  <c:v>12:12:57</c:v>
                </c:pt>
                <c:pt idx="9807">
                  <c:v>12:12:57</c:v>
                </c:pt>
                <c:pt idx="9808">
                  <c:v>12:12:58</c:v>
                </c:pt>
                <c:pt idx="9809">
                  <c:v>12:12:58</c:v>
                </c:pt>
                <c:pt idx="9810">
                  <c:v>12:12:59</c:v>
                </c:pt>
                <c:pt idx="9811">
                  <c:v>12:12:59</c:v>
                </c:pt>
                <c:pt idx="9812">
                  <c:v>12:12:59</c:v>
                </c:pt>
                <c:pt idx="9813">
                  <c:v>12:13:05</c:v>
                </c:pt>
                <c:pt idx="9814">
                  <c:v>12:13:06</c:v>
                </c:pt>
                <c:pt idx="9815">
                  <c:v>12:13:06</c:v>
                </c:pt>
                <c:pt idx="9816">
                  <c:v>12:13:07</c:v>
                </c:pt>
                <c:pt idx="9817">
                  <c:v>12:13:07</c:v>
                </c:pt>
                <c:pt idx="9818">
                  <c:v>12:13:07</c:v>
                </c:pt>
                <c:pt idx="9819">
                  <c:v>12:13:08</c:v>
                </c:pt>
                <c:pt idx="9820">
                  <c:v>12:13:08</c:v>
                </c:pt>
                <c:pt idx="9821">
                  <c:v>12:13:09</c:v>
                </c:pt>
                <c:pt idx="9822">
                  <c:v>12:13:09</c:v>
                </c:pt>
                <c:pt idx="9823">
                  <c:v>12:13:09</c:v>
                </c:pt>
                <c:pt idx="9824">
                  <c:v>12:13:15</c:v>
                </c:pt>
                <c:pt idx="9825">
                  <c:v>12:13:16</c:v>
                </c:pt>
                <c:pt idx="9826">
                  <c:v>12:13:16</c:v>
                </c:pt>
                <c:pt idx="9827">
                  <c:v>12:13:17</c:v>
                </c:pt>
                <c:pt idx="9828">
                  <c:v>12:13:17</c:v>
                </c:pt>
                <c:pt idx="9829">
                  <c:v>12:13:17</c:v>
                </c:pt>
                <c:pt idx="9830">
                  <c:v>12:13:18</c:v>
                </c:pt>
                <c:pt idx="9831">
                  <c:v>12:13:18</c:v>
                </c:pt>
                <c:pt idx="9832">
                  <c:v>12:13:19</c:v>
                </c:pt>
                <c:pt idx="9833">
                  <c:v>12:13:19</c:v>
                </c:pt>
                <c:pt idx="9834">
                  <c:v>12:13:19</c:v>
                </c:pt>
                <c:pt idx="9835">
                  <c:v>12:13:25</c:v>
                </c:pt>
                <c:pt idx="9836">
                  <c:v>12:13:26</c:v>
                </c:pt>
                <c:pt idx="9837">
                  <c:v>12:13:26</c:v>
                </c:pt>
                <c:pt idx="9838">
                  <c:v>12:13:27</c:v>
                </c:pt>
                <c:pt idx="9839">
                  <c:v>12:13:27</c:v>
                </c:pt>
                <c:pt idx="9840">
                  <c:v>12:13:27</c:v>
                </c:pt>
                <c:pt idx="9841">
                  <c:v>12:13:28</c:v>
                </c:pt>
                <c:pt idx="9842">
                  <c:v>12:13:28</c:v>
                </c:pt>
                <c:pt idx="9843">
                  <c:v>12:13:29</c:v>
                </c:pt>
                <c:pt idx="9844">
                  <c:v>12:13:29</c:v>
                </c:pt>
                <c:pt idx="9845">
                  <c:v>12:13:29</c:v>
                </c:pt>
                <c:pt idx="9846">
                  <c:v>12:13:35</c:v>
                </c:pt>
                <c:pt idx="9847">
                  <c:v>12:13:36</c:v>
                </c:pt>
                <c:pt idx="9848">
                  <c:v>12:13:36</c:v>
                </c:pt>
                <c:pt idx="9849">
                  <c:v>12:13:37</c:v>
                </c:pt>
                <c:pt idx="9850">
                  <c:v>12:13:37</c:v>
                </c:pt>
                <c:pt idx="9851">
                  <c:v>12:13:37</c:v>
                </c:pt>
                <c:pt idx="9852">
                  <c:v>12:13:38</c:v>
                </c:pt>
                <c:pt idx="9853">
                  <c:v>12:13:38</c:v>
                </c:pt>
                <c:pt idx="9854">
                  <c:v>12:13:39</c:v>
                </c:pt>
                <c:pt idx="9855">
                  <c:v>12:13:39</c:v>
                </c:pt>
                <c:pt idx="9856">
                  <c:v>12:13:39</c:v>
                </c:pt>
                <c:pt idx="9857">
                  <c:v>12:13:45</c:v>
                </c:pt>
                <c:pt idx="9858">
                  <c:v>12:13:46</c:v>
                </c:pt>
                <c:pt idx="9859">
                  <c:v>12:13:46</c:v>
                </c:pt>
                <c:pt idx="9860">
                  <c:v>12:13:47</c:v>
                </c:pt>
                <c:pt idx="9861">
                  <c:v>12:13:47</c:v>
                </c:pt>
                <c:pt idx="9862">
                  <c:v>12:13:47</c:v>
                </c:pt>
                <c:pt idx="9863">
                  <c:v>12:13:48</c:v>
                </c:pt>
                <c:pt idx="9864">
                  <c:v>12:13:48</c:v>
                </c:pt>
                <c:pt idx="9865">
                  <c:v>12:13:49</c:v>
                </c:pt>
                <c:pt idx="9866">
                  <c:v>12:13:49</c:v>
                </c:pt>
                <c:pt idx="9867">
                  <c:v>12:13:49</c:v>
                </c:pt>
                <c:pt idx="9868">
                  <c:v>12:13:55</c:v>
                </c:pt>
                <c:pt idx="9869">
                  <c:v>12:13:55</c:v>
                </c:pt>
                <c:pt idx="9870">
                  <c:v>12:13:56</c:v>
                </c:pt>
                <c:pt idx="9871">
                  <c:v>12:13:56</c:v>
                </c:pt>
                <c:pt idx="9872">
                  <c:v>12:13:57</c:v>
                </c:pt>
                <c:pt idx="9873">
                  <c:v>12:13:57</c:v>
                </c:pt>
                <c:pt idx="9874">
                  <c:v>12:13:57</c:v>
                </c:pt>
                <c:pt idx="9875">
                  <c:v>12:13:58</c:v>
                </c:pt>
                <c:pt idx="9876">
                  <c:v>12:13:58</c:v>
                </c:pt>
                <c:pt idx="9877">
                  <c:v>12:13:59</c:v>
                </c:pt>
                <c:pt idx="9878">
                  <c:v>12:13:59</c:v>
                </c:pt>
                <c:pt idx="9879">
                  <c:v>12:14:05</c:v>
                </c:pt>
                <c:pt idx="9880">
                  <c:v>12:14:06</c:v>
                </c:pt>
                <c:pt idx="9881">
                  <c:v>12:14:06</c:v>
                </c:pt>
                <c:pt idx="9882">
                  <c:v>12:14:07</c:v>
                </c:pt>
                <c:pt idx="9883">
                  <c:v>12:14:07</c:v>
                </c:pt>
                <c:pt idx="9884">
                  <c:v>12:14:07</c:v>
                </c:pt>
                <c:pt idx="9885">
                  <c:v>12:14:08</c:v>
                </c:pt>
                <c:pt idx="9886">
                  <c:v>12:14:08</c:v>
                </c:pt>
                <c:pt idx="9887">
                  <c:v>12:14:09</c:v>
                </c:pt>
                <c:pt idx="9888">
                  <c:v>12:14:09</c:v>
                </c:pt>
                <c:pt idx="9889">
                  <c:v>12:14:09</c:v>
                </c:pt>
                <c:pt idx="9890">
                  <c:v>12:14:15</c:v>
                </c:pt>
                <c:pt idx="9891">
                  <c:v>12:14:16</c:v>
                </c:pt>
                <c:pt idx="9892">
                  <c:v>12:14:16</c:v>
                </c:pt>
                <c:pt idx="9893">
                  <c:v>12:14:17</c:v>
                </c:pt>
                <c:pt idx="9894">
                  <c:v>12:14:17</c:v>
                </c:pt>
                <c:pt idx="9895">
                  <c:v>12:14:17</c:v>
                </c:pt>
                <c:pt idx="9896">
                  <c:v>12:14:18</c:v>
                </c:pt>
                <c:pt idx="9897">
                  <c:v>12:14:18</c:v>
                </c:pt>
                <c:pt idx="9898">
                  <c:v>12:14:19</c:v>
                </c:pt>
                <c:pt idx="9899">
                  <c:v>12:14:19</c:v>
                </c:pt>
                <c:pt idx="9900">
                  <c:v>12:14:19</c:v>
                </c:pt>
                <c:pt idx="9901">
                  <c:v>12:14:25</c:v>
                </c:pt>
                <c:pt idx="9902">
                  <c:v>12:14:25</c:v>
                </c:pt>
                <c:pt idx="9903">
                  <c:v>12:14:26</c:v>
                </c:pt>
                <c:pt idx="9904">
                  <c:v>12:14:26</c:v>
                </c:pt>
                <c:pt idx="9905">
                  <c:v>12:14:27</c:v>
                </c:pt>
                <c:pt idx="9906">
                  <c:v>12:14:27</c:v>
                </c:pt>
                <c:pt idx="9907">
                  <c:v>12:14:27</c:v>
                </c:pt>
                <c:pt idx="9908">
                  <c:v>12:14:28</c:v>
                </c:pt>
                <c:pt idx="9909">
                  <c:v>12:14:28</c:v>
                </c:pt>
                <c:pt idx="9910">
                  <c:v>12:14:29</c:v>
                </c:pt>
                <c:pt idx="9911">
                  <c:v>12:14:29</c:v>
                </c:pt>
                <c:pt idx="9912">
                  <c:v>12:14:35</c:v>
                </c:pt>
                <c:pt idx="9913">
                  <c:v>12:14:36</c:v>
                </c:pt>
                <c:pt idx="9914">
                  <c:v>12:14:36</c:v>
                </c:pt>
                <c:pt idx="9915">
                  <c:v>12:14:37</c:v>
                </c:pt>
                <c:pt idx="9916">
                  <c:v>12:14:37</c:v>
                </c:pt>
                <c:pt idx="9917">
                  <c:v>12:14:37</c:v>
                </c:pt>
                <c:pt idx="9918">
                  <c:v>12:14:38</c:v>
                </c:pt>
                <c:pt idx="9919">
                  <c:v>12:14:38</c:v>
                </c:pt>
                <c:pt idx="9920">
                  <c:v>12:14:39</c:v>
                </c:pt>
                <c:pt idx="9921">
                  <c:v>12:14:39</c:v>
                </c:pt>
                <c:pt idx="9922">
                  <c:v>12:14:39</c:v>
                </c:pt>
                <c:pt idx="9923">
                  <c:v>12:14:45</c:v>
                </c:pt>
                <c:pt idx="9924">
                  <c:v>12:14:46</c:v>
                </c:pt>
                <c:pt idx="9925">
                  <c:v>12:14:46</c:v>
                </c:pt>
                <c:pt idx="9926">
                  <c:v>12:14:47</c:v>
                </c:pt>
                <c:pt idx="9927">
                  <c:v>12:14:47</c:v>
                </c:pt>
                <c:pt idx="9928">
                  <c:v>12:14:47</c:v>
                </c:pt>
                <c:pt idx="9929">
                  <c:v>12:14:48</c:v>
                </c:pt>
                <c:pt idx="9930">
                  <c:v>12:14:48</c:v>
                </c:pt>
                <c:pt idx="9931">
                  <c:v>12:14:49</c:v>
                </c:pt>
                <c:pt idx="9932">
                  <c:v>12:14:49</c:v>
                </c:pt>
                <c:pt idx="9933">
                  <c:v>12:14:49</c:v>
                </c:pt>
                <c:pt idx="9934">
                  <c:v>12:14:55</c:v>
                </c:pt>
                <c:pt idx="9935">
                  <c:v>12:14:56</c:v>
                </c:pt>
                <c:pt idx="9936">
                  <c:v>12:14:56</c:v>
                </c:pt>
                <c:pt idx="9937">
                  <c:v>12:14:57</c:v>
                </c:pt>
                <c:pt idx="9938">
                  <c:v>12:14:57</c:v>
                </c:pt>
                <c:pt idx="9939">
                  <c:v>12:14:57</c:v>
                </c:pt>
                <c:pt idx="9940">
                  <c:v>12:14:58</c:v>
                </c:pt>
                <c:pt idx="9941">
                  <c:v>12:14:58</c:v>
                </c:pt>
                <c:pt idx="9942">
                  <c:v>12:14:59</c:v>
                </c:pt>
                <c:pt idx="9943">
                  <c:v>12:14:59</c:v>
                </c:pt>
                <c:pt idx="9944">
                  <c:v>12:14:59</c:v>
                </c:pt>
                <c:pt idx="9945">
                  <c:v>12:15:05</c:v>
                </c:pt>
                <c:pt idx="9946">
                  <c:v>12:15:06</c:v>
                </c:pt>
                <c:pt idx="9947">
                  <c:v>12:15:06</c:v>
                </c:pt>
                <c:pt idx="9948">
                  <c:v>12:15:07</c:v>
                </c:pt>
                <c:pt idx="9949">
                  <c:v>12:15:07</c:v>
                </c:pt>
                <c:pt idx="9950">
                  <c:v>12:15:07</c:v>
                </c:pt>
                <c:pt idx="9951">
                  <c:v>12:15:08</c:v>
                </c:pt>
                <c:pt idx="9952">
                  <c:v>12:15:08</c:v>
                </c:pt>
                <c:pt idx="9953">
                  <c:v>12:15:09</c:v>
                </c:pt>
                <c:pt idx="9954">
                  <c:v>12:15:09</c:v>
                </c:pt>
                <c:pt idx="9955">
                  <c:v>12:15:09</c:v>
                </c:pt>
                <c:pt idx="9956">
                  <c:v>12:15:15</c:v>
                </c:pt>
                <c:pt idx="9957">
                  <c:v>12:15:16</c:v>
                </c:pt>
                <c:pt idx="9958">
                  <c:v>12:15:16</c:v>
                </c:pt>
                <c:pt idx="9959">
                  <c:v>12:15:17</c:v>
                </c:pt>
                <c:pt idx="9960">
                  <c:v>12:15:17</c:v>
                </c:pt>
                <c:pt idx="9961">
                  <c:v>12:15:17</c:v>
                </c:pt>
                <c:pt idx="9962">
                  <c:v>12:15:18</c:v>
                </c:pt>
                <c:pt idx="9963">
                  <c:v>12:15:18</c:v>
                </c:pt>
                <c:pt idx="9964">
                  <c:v>12:15:19</c:v>
                </c:pt>
                <c:pt idx="9965">
                  <c:v>12:15:19</c:v>
                </c:pt>
                <c:pt idx="9966">
                  <c:v>12:15:19</c:v>
                </c:pt>
                <c:pt idx="9967">
                  <c:v>12:15:25</c:v>
                </c:pt>
                <c:pt idx="9968">
                  <c:v>12:15:25</c:v>
                </c:pt>
                <c:pt idx="9969">
                  <c:v>12:15:26</c:v>
                </c:pt>
                <c:pt idx="9970">
                  <c:v>12:15:26</c:v>
                </c:pt>
                <c:pt idx="9971">
                  <c:v>12:15:27</c:v>
                </c:pt>
                <c:pt idx="9972">
                  <c:v>12:15:27</c:v>
                </c:pt>
                <c:pt idx="9973">
                  <c:v>12:15:27</c:v>
                </c:pt>
                <c:pt idx="9974">
                  <c:v>12:15:28</c:v>
                </c:pt>
                <c:pt idx="9975">
                  <c:v>12:15:28</c:v>
                </c:pt>
                <c:pt idx="9976">
                  <c:v>12:15:29</c:v>
                </c:pt>
                <c:pt idx="9977">
                  <c:v>12:15:29</c:v>
                </c:pt>
                <c:pt idx="9978">
                  <c:v>12:15:35</c:v>
                </c:pt>
                <c:pt idx="9979">
                  <c:v>12:15:36</c:v>
                </c:pt>
                <c:pt idx="9980">
                  <c:v>12:15:36</c:v>
                </c:pt>
                <c:pt idx="9981">
                  <c:v>12:15:37</c:v>
                </c:pt>
                <c:pt idx="9982">
                  <c:v>12:15:37</c:v>
                </c:pt>
                <c:pt idx="9983">
                  <c:v>12:15:37</c:v>
                </c:pt>
                <c:pt idx="9984">
                  <c:v>12:15:38</c:v>
                </c:pt>
                <c:pt idx="9985">
                  <c:v>12:15:38</c:v>
                </c:pt>
                <c:pt idx="9986">
                  <c:v>12:15:39</c:v>
                </c:pt>
                <c:pt idx="9987">
                  <c:v>12:15:39</c:v>
                </c:pt>
                <c:pt idx="9988">
                  <c:v>12:15:39</c:v>
                </c:pt>
                <c:pt idx="9989">
                  <c:v>12:15:45</c:v>
                </c:pt>
                <c:pt idx="9990">
                  <c:v>12:15:46</c:v>
                </c:pt>
                <c:pt idx="9991">
                  <c:v>12:15:46</c:v>
                </c:pt>
                <c:pt idx="9992">
                  <c:v>12:15:47</c:v>
                </c:pt>
                <c:pt idx="9993">
                  <c:v>12:15:47</c:v>
                </c:pt>
                <c:pt idx="9994">
                  <c:v>12:15:47</c:v>
                </c:pt>
                <c:pt idx="9995">
                  <c:v>12:15:48</c:v>
                </c:pt>
                <c:pt idx="9996">
                  <c:v>12:15:48</c:v>
                </c:pt>
                <c:pt idx="9997">
                  <c:v>12:15:49</c:v>
                </c:pt>
                <c:pt idx="9998">
                  <c:v>12:15:49</c:v>
                </c:pt>
                <c:pt idx="9999">
                  <c:v>12:15:49</c:v>
                </c:pt>
                <c:pt idx="10000">
                  <c:v>12:15:55</c:v>
                </c:pt>
                <c:pt idx="10001">
                  <c:v>12:15:56</c:v>
                </c:pt>
                <c:pt idx="10002">
                  <c:v>12:15:56</c:v>
                </c:pt>
                <c:pt idx="10003">
                  <c:v>12:15:57</c:v>
                </c:pt>
                <c:pt idx="10004">
                  <c:v>12:15:57</c:v>
                </c:pt>
                <c:pt idx="10005">
                  <c:v>12:15:57</c:v>
                </c:pt>
                <c:pt idx="10006">
                  <c:v>12:15:58</c:v>
                </c:pt>
                <c:pt idx="10007">
                  <c:v>12:15:58</c:v>
                </c:pt>
                <c:pt idx="10008">
                  <c:v>12:15:59</c:v>
                </c:pt>
                <c:pt idx="10009">
                  <c:v>12:15:59</c:v>
                </c:pt>
                <c:pt idx="10010">
                  <c:v>12:15:59</c:v>
                </c:pt>
                <c:pt idx="10011">
                  <c:v>12:16:05</c:v>
                </c:pt>
                <c:pt idx="10012">
                  <c:v>12:16:06</c:v>
                </c:pt>
                <c:pt idx="10013">
                  <c:v>12:16:06</c:v>
                </c:pt>
                <c:pt idx="10014">
                  <c:v>12:16:07</c:v>
                </c:pt>
                <c:pt idx="10015">
                  <c:v>12:16:07</c:v>
                </c:pt>
                <c:pt idx="10016">
                  <c:v>12:16:07</c:v>
                </c:pt>
                <c:pt idx="10017">
                  <c:v>12:16:08</c:v>
                </c:pt>
                <c:pt idx="10018">
                  <c:v>12:16:08</c:v>
                </c:pt>
                <c:pt idx="10019">
                  <c:v>12:16:09</c:v>
                </c:pt>
                <c:pt idx="10020">
                  <c:v>12:16:09</c:v>
                </c:pt>
                <c:pt idx="10021">
                  <c:v>12:16:09</c:v>
                </c:pt>
                <c:pt idx="10022">
                  <c:v>12:16:15</c:v>
                </c:pt>
                <c:pt idx="10023">
                  <c:v>12:16:16</c:v>
                </c:pt>
                <c:pt idx="10024">
                  <c:v>12:16:16</c:v>
                </c:pt>
                <c:pt idx="10025">
                  <c:v>12:16:17</c:v>
                </c:pt>
                <c:pt idx="10026">
                  <c:v>12:16:17</c:v>
                </c:pt>
                <c:pt idx="10027">
                  <c:v>12:16:17</c:v>
                </c:pt>
                <c:pt idx="10028">
                  <c:v>12:16:18</c:v>
                </c:pt>
                <c:pt idx="10029">
                  <c:v>12:16:18</c:v>
                </c:pt>
                <c:pt idx="10030">
                  <c:v>12:16:19</c:v>
                </c:pt>
                <c:pt idx="10031">
                  <c:v>12:16:19</c:v>
                </c:pt>
                <c:pt idx="10032">
                  <c:v>12:16:19</c:v>
                </c:pt>
                <c:pt idx="10033">
                  <c:v>12:16:25</c:v>
                </c:pt>
                <c:pt idx="10034">
                  <c:v>12:16:26</c:v>
                </c:pt>
                <c:pt idx="10035">
                  <c:v>12:16:26</c:v>
                </c:pt>
                <c:pt idx="10036">
                  <c:v>12:16:27</c:v>
                </c:pt>
                <c:pt idx="10037">
                  <c:v>12:16:27</c:v>
                </c:pt>
                <c:pt idx="10038">
                  <c:v>12:16:27</c:v>
                </c:pt>
                <c:pt idx="10039">
                  <c:v>12:16:28</c:v>
                </c:pt>
                <c:pt idx="10040">
                  <c:v>12:16:28</c:v>
                </c:pt>
                <c:pt idx="10041">
                  <c:v>12:16:29</c:v>
                </c:pt>
                <c:pt idx="10042">
                  <c:v>12:16:29</c:v>
                </c:pt>
                <c:pt idx="10043">
                  <c:v>12:16:29</c:v>
                </c:pt>
                <c:pt idx="10044">
                  <c:v>12:16:35</c:v>
                </c:pt>
                <c:pt idx="10045">
                  <c:v>12:16:36</c:v>
                </c:pt>
                <c:pt idx="10046">
                  <c:v>12:16:36</c:v>
                </c:pt>
                <c:pt idx="10047">
                  <c:v>12:16:37</c:v>
                </c:pt>
                <c:pt idx="10048">
                  <c:v>12:16:37</c:v>
                </c:pt>
                <c:pt idx="10049">
                  <c:v>12:16:37</c:v>
                </c:pt>
                <c:pt idx="10050">
                  <c:v>12:16:38</c:v>
                </c:pt>
                <c:pt idx="10051">
                  <c:v>12:16:38</c:v>
                </c:pt>
                <c:pt idx="10052">
                  <c:v>12:16:39</c:v>
                </c:pt>
                <c:pt idx="10053">
                  <c:v>12:16:39</c:v>
                </c:pt>
                <c:pt idx="10054">
                  <c:v>12:16:39</c:v>
                </c:pt>
                <c:pt idx="10055">
                  <c:v>12:16:45</c:v>
                </c:pt>
                <c:pt idx="10056">
                  <c:v>12:16:46</c:v>
                </c:pt>
                <c:pt idx="10057">
                  <c:v>12:16:46</c:v>
                </c:pt>
                <c:pt idx="10058">
                  <c:v>12:16:47</c:v>
                </c:pt>
                <c:pt idx="10059">
                  <c:v>12:16:47</c:v>
                </c:pt>
                <c:pt idx="10060">
                  <c:v>12:16:47</c:v>
                </c:pt>
                <c:pt idx="10061">
                  <c:v>12:16:48</c:v>
                </c:pt>
                <c:pt idx="10062">
                  <c:v>12:16:48</c:v>
                </c:pt>
                <c:pt idx="10063">
                  <c:v>12:16:49</c:v>
                </c:pt>
                <c:pt idx="10064">
                  <c:v>12:16:49</c:v>
                </c:pt>
                <c:pt idx="10065">
                  <c:v>12:16:49</c:v>
                </c:pt>
                <c:pt idx="10066">
                  <c:v>12:16:55</c:v>
                </c:pt>
                <c:pt idx="10067">
                  <c:v>12:16:56</c:v>
                </c:pt>
                <c:pt idx="10068">
                  <c:v>12:16:56</c:v>
                </c:pt>
                <c:pt idx="10069">
                  <c:v>12:16:57</c:v>
                </c:pt>
                <c:pt idx="10070">
                  <c:v>12:16:57</c:v>
                </c:pt>
                <c:pt idx="10071">
                  <c:v>12:16:57</c:v>
                </c:pt>
                <c:pt idx="10072">
                  <c:v>12:16:58</c:v>
                </c:pt>
                <c:pt idx="10073">
                  <c:v>12:16:58</c:v>
                </c:pt>
                <c:pt idx="10074">
                  <c:v>12:16:59</c:v>
                </c:pt>
                <c:pt idx="10075">
                  <c:v>12:16:59</c:v>
                </c:pt>
                <c:pt idx="10076">
                  <c:v>12:16:59</c:v>
                </c:pt>
                <c:pt idx="10077">
                  <c:v>12:17:05</c:v>
                </c:pt>
                <c:pt idx="10078">
                  <c:v>12:17:05</c:v>
                </c:pt>
                <c:pt idx="10079">
                  <c:v>12:17:06</c:v>
                </c:pt>
                <c:pt idx="10080">
                  <c:v>12:17:06</c:v>
                </c:pt>
                <c:pt idx="10081">
                  <c:v>12:17:07</c:v>
                </c:pt>
                <c:pt idx="10082">
                  <c:v>12:17:07</c:v>
                </c:pt>
                <c:pt idx="10083">
                  <c:v>12:17:07</c:v>
                </c:pt>
                <c:pt idx="10084">
                  <c:v>12:17:08</c:v>
                </c:pt>
                <c:pt idx="10085">
                  <c:v>12:17:08</c:v>
                </c:pt>
                <c:pt idx="10086">
                  <c:v>12:17:09</c:v>
                </c:pt>
                <c:pt idx="10087">
                  <c:v>12:17:09</c:v>
                </c:pt>
                <c:pt idx="10088">
                  <c:v>12:17:15</c:v>
                </c:pt>
                <c:pt idx="10089">
                  <c:v>12:17:16</c:v>
                </c:pt>
                <c:pt idx="10090">
                  <c:v>12:17:16</c:v>
                </c:pt>
                <c:pt idx="10091">
                  <c:v>12:17:17</c:v>
                </c:pt>
                <c:pt idx="10092">
                  <c:v>12:17:17</c:v>
                </c:pt>
                <c:pt idx="10093">
                  <c:v>12:17:17</c:v>
                </c:pt>
                <c:pt idx="10094">
                  <c:v>12:17:18</c:v>
                </c:pt>
                <c:pt idx="10095">
                  <c:v>12:17:18</c:v>
                </c:pt>
                <c:pt idx="10096">
                  <c:v>12:17:19</c:v>
                </c:pt>
                <c:pt idx="10097">
                  <c:v>12:17:19</c:v>
                </c:pt>
                <c:pt idx="10098">
                  <c:v>12:17:19</c:v>
                </c:pt>
                <c:pt idx="10099">
                  <c:v>12:17:25</c:v>
                </c:pt>
                <c:pt idx="10100">
                  <c:v>12:17:26</c:v>
                </c:pt>
                <c:pt idx="10101">
                  <c:v>12:17:26</c:v>
                </c:pt>
                <c:pt idx="10102">
                  <c:v>12:17:27</c:v>
                </c:pt>
                <c:pt idx="10103">
                  <c:v>12:17:27</c:v>
                </c:pt>
                <c:pt idx="10104">
                  <c:v>12:17:27</c:v>
                </c:pt>
                <c:pt idx="10105">
                  <c:v>12:17:28</c:v>
                </c:pt>
                <c:pt idx="10106">
                  <c:v>12:17:28</c:v>
                </c:pt>
                <c:pt idx="10107">
                  <c:v>12:17:29</c:v>
                </c:pt>
                <c:pt idx="10108">
                  <c:v>12:17:29</c:v>
                </c:pt>
                <c:pt idx="10109">
                  <c:v>12:17:29</c:v>
                </c:pt>
                <c:pt idx="10110">
                  <c:v>12:17:35</c:v>
                </c:pt>
                <c:pt idx="10111">
                  <c:v>12:17:36</c:v>
                </c:pt>
                <c:pt idx="10112">
                  <c:v>12:17:36</c:v>
                </c:pt>
                <c:pt idx="10113">
                  <c:v>12:17:37</c:v>
                </c:pt>
                <c:pt idx="10114">
                  <c:v>12:17:37</c:v>
                </c:pt>
                <c:pt idx="10115">
                  <c:v>12:17:37</c:v>
                </c:pt>
                <c:pt idx="10116">
                  <c:v>12:17:38</c:v>
                </c:pt>
                <c:pt idx="10117">
                  <c:v>12:17:38</c:v>
                </c:pt>
                <c:pt idx="10118">
                  <c:v>12:17:39</c:v>
                </c:pt>
                <c:pt idx="10119">
                  <c:v>12:17:39</c:v>
                </c:pt>
                <c:pt idx="10120">
                  <c:v>12:17:39</c:v>
                </c:pt>
                <c:pt idx="10121">
                  <c:v>12:17:45</c:v>
                </c:pt>
                <c:pt idx="10122">
                  <c:v>12:17:46</c:v>
                </c:pt>
                <c:pt idx="10123">
                  <c:v>12:17:46</c:v>
                </c:pt>
                <c:pt idx="10124">
                  <c:v>12:17:47</c:v>
                </c:pt>
                <c:pt idx="10125">
                  <c:v>12:17:47</c:v>
                </c:pt>
                <c:pt idx="10126">
                  <c:v>12:17:47</c:v>
                </c:pt>
                <c:pt idx="10127">
                  <c:v>12:17:48</c:v>
                </c:pt>
                <c:pt idx="10128">
                  <c:v>12:17:48</c:v>
                </c:pt>
                <c:pt idx="10129">
                  <c:v>12:17:49</c:v>
                </c:pt>
                <c:pt idx="10130">
                  <c:v>12:17:49</c:v>
                </c:pt>
                <c:pt idx="10131">
                  <c:v>12:17:49</c:v>
                </c:pt>
                <c:pt idx="10132">
                  <c:v>12:17:55</c:v>
                </c:pt>
                <c:pt idx="10133">
                  <c:v>12:17:56</c:v>
                </c:pt>
                <c:pt idx="10134">
                  <c:v>12:17:56</c:v>
                </c:pt>
                <c:pt idx="10135">
                  <c:v>12:17:57</c:v>
                </c:pt>
                <c:pt idx="10136">
                  <c:v>12:17:57</c:v>
                </c:pt>
                <c:pt idx="10137">
                  <c:v>12:17:57</c:v>
                </c:pt>
                <c:pt idx="10138">
                  <c:v>12:17:58</c:v>
                </c:pt>
                <c:pt idx="10139">
                  <c:v>12:17:58</c:v>
                </c:pt>
                <c:pt idx="10140">
                  <c:v>12:17:59</c:v>
                </c:pt>
                <c:pt idx="10141">
                  <c:v>12:17:59</c:v>
                </c:pt>
                <c:pt idx="10142">
                  <c:v>12:17:59</c:v>
                </c:pt>
                <c:pt idx="10143">
                  <c:v>12:18:05</c:v>
                </c:pt>
                <c:pt idx="10144">
                  <c:v>12:18:06</c:v>
                </c:pt>
                <c:pt idx="10145">
                  <c:v>12:18:06</c:v>
                </c:pt>
                <c:pt idx="10146">
                  <c:v>12:18:07</c:v>
                </c:pt>
                <c:pt idx="10147">
                  <c:v>12:18:07</c:v>
                </c:pt>
                <c:pt idx="10148">
                  <c:v>12:18:07</c:v>
                </c:pt>
                <c:pt idx="10149">
                  <c:v>12:18:08</c:v>
                </c:pt>
                <c:pt idx="10150">
                  <c:v>12:18:08</c:v>
                </c:pt>
                <c:pt idx="10151">
                  <c:v>12:18:09</c:v>
                </c:pt>
                <c:pt idx="10152">
                  <c:v>12:18:09</c:v>
                </c:pt>
                <c:pt idx="10153">
                  <c:v>12:18:09</c:v>
                </c:pt>
                <c:pt idx="10154">
                  <c:v>12:18:15</c:v>
                </c:pt>
                <c:pt idx="10155">
                  <c:v>12:18:16</c:v>
                </c:pt>
                <c:pt idx="10156">
                  <c:v>12:18:16</c:v>
                </c:pt>
                <c:pt idx="10157">
                  <c:v>12:18:17</c:v>
                </c:pt>
                <c:pt idx="10158">
                  <c:v>12:18:17</c:v>
                </c:pt>
                <c:pt idx="10159">
                  <c:v>12:18:17</c:v>
                </c:pt>
                <c:pt idx="10160">
                  <c:v>12:18:18</c:v>
                </c:pt>
                <c:pt idx="10161">
                  <c:v>12:18:18</c:v>
                </c:pt>
                <c:pt idx="10162">
                  <c:v>12:18:19</c:v>
                </c:pt>
                <c:pt idx="10163">
                  <c:v>12:18:19</c:v>
                </c:pt>
                <c:pt idx="10164">
                  <c:v>12:18:19</c:v>
                </c:pt>
                <c:pt idx="10165">
                  <c:v>12:18:25</c:v>
                </c:pt>
                <c:pt idx="10166">
                  <c:v>12:18:26</c:v>
                </c:pt>
                <c:pt idx="10167">
                  <c:v>12:18:26</c:v>
                </c:pt>
                <c:pt idx="10168">
                  <c:v>12:18:27</c:v>
                </c:pt>
                <c:pt idx="10169">
                  <c:v>12:18:27</c:v>
                </c:pt>
                <c:pt idx="10170">
                  <c:v>12:18:27</c:v>
                </c:pt>
                <c:pt idx="10171">
                  <c:v>12:18:28</c:v>
                </c:pt>
                <c:pt idx="10172">
                  <c:v>12:18:28</c:v>
                </c:pt>
                <c:pt idx="10173">
                  <c:v>12:18:29</c:v>
                </c:pt>
                <c:pt idx="10174">
                  <c:v>12:18:29</c:v>
                </c:pt>
                <c:pt idx="10175">
                  <c:v>12:18:29</c:v>
                </c:pt>
                <c:pt idx="10176">
                  <c:v>12:18:35</c:v>
                </c:pt>
                <c:pt idx="10177">
                  <c:v>12:18:36</c:v>
                </c:pt>
                <c:pt idx="10178">
                  <c:v>12:18:36</c:v>
                </c:pt>
                <c:pt idx="10179">
                  <c:v>12:18:37</c:v>
                </c:pt>
                <c:pt idx="10180">
                  <c:v>12:18:37</c:v>
                </c:pt>
                <c:pt idx="10181">
                  <c:v>12:18:37</c:v>
                </c:pt>
                <c:pt idx="10182">
                  <c:v>12:18:38</c:v>
                </c:pt>
                <c:pt idx="10183">
                  <c:v>12:18:38</c:v>
                </c:pt>
                <c:pt idx="10184">
                  <c:v>12:18:39</c:v>
                </c:pt>
                <c:pt idx="10185">
                  <c:v>12:18:39</c:v>
                </c:pt>
                <c:pt idx="10186">
                  <c:v>12:18:39</c:v>
                </c:pt>
                <c:pt idx="10187">
                  <c:v>12:18:45</c:v>
                </c:pt>
                <c:pt idx="10188">
                  <c:v>12:18:46</c:v>
                </c:pt>
                <c:pt idx="10189">
                  <c:v>12:18:46</c:v>
                </c:pt>
                <c:pt idx="10190">
                  <c:v>12:18:47</c:v>
                </c:pt>
                <c:pt idx="10191">
                  <c:v>12:18:47</c:v>
                </c:pt>
                <c:pt idx="10192">
                  <c:v>12:18:47</c:v>
                </c:pt>
                <c:pt idx="10193">
                  <c:v>12:18:48</c:v>
                </c:pt>
                <c:pt idx="10194">
                  <c:v>12:18:48</c:v>
                </c:pt>
                <c:pt idx="10195">
                  <c:v>12:18:49</c:v>
                </c:pt>
                <c:pt idx="10196">
                  <c:v>12:18:49</c:v>
                </c:pt>
                <c:pt idx="10197">
                  <c:v>12:18:49</c:v>
                </c:pt>
                <c:pt idx="10198">
                  <c:v>12:18:55</c:v>
                </c:pt>
                <c:pt idx="10199">
                  <c:v>12:18:56</c:v>
                </c:pt>
                <c:pt idx="10200">
                  <c:v>12:18:56</c:v>
                </c:pt>
                <c:pt idx="10201">
                  <c:v>12:18:57</c:v>
                </c:pt>
                <c:pt idx="10202">
                  <c:v>12:18:57</c:v>
                </c:pt>
                <c:pt idx="10203">
                  <c:v>12:18:57</c:v>
                </c:pt>
                <c:pt idx="10204">
                  <c:v>12:18:58</c:v>
                </c:pt>
                <c:pt idx="10205">
                  <c:v>12:18:58</c:v>
                </c:pt>
                <c:pt idx="10206">
                  <c:v>12:18:59</c:v>
                </c:pt>
                <c:pt idx="10207">
                  <c:v>12:18:59</c:v>
                </c:pt>
                <c:pt idx="10208">
                  <c:v>12:18:59</c:v>
                </c:pt>
                <c:pt idx="10209">
                  <c:v>12:19:05</c:v>
                </c:pt>
                <c:pt idx="10210">
                  <c:v>12:19:06</c:v>
                </c:pt>
                <c:pt idx="10211">
                  <c:v>12:19:06</c:v>
                </c:pt>
                <c:pt idx="10212">
                  <c:v>12:19:07</c:v>
                </c:pt>
                <c:pt idx="10213">
                  <c:v>12:19:07</c:v>
                </c:pt>
                <c:pt idx="10214">
                  <c:v>12:19:07</c:v>
                </c:pt>
                <c:pt idx="10215">
                  <c:v>12:19:08</c:v>
                </c:pt>
                <c:pt idx="10216">
                  <c:v>12:19:08</c:v>
                </c:pt>
                <c:pt idx="10217">
                  <c:v>12:19:09</c:v>
                </c:pt>
                <c:pt idx="10218">
                  <c:v>12:19:09</c:v>
                </c:pt>
                <c:pt idx="10219">
                  <c:v>12:19:09</c:v>
                </c:pt>
                <c:pt idx="10220">
                  <c:v>12:19:15</c:v>
                </c:pt>
                <c:pt idx="10221">
                  <c:v>12:19:16</c:v>
                </c:pt>
                <c:pt idx="10222">
                  <c:v>12:19:16</c:v>
                </c:pt>
                <c:pt idx="10223">
                  <c:v>12:19:17</c:v>
                </c:pt>
                <c:pt idx="10224">
                  <c:v>12:19:17</c:v>
                </c:pt>
                <c:pt idx="10225">
                  <c:v>12:19:17</c:v>
                </c:pt>
                <c:pt idx="10226">
                  <c:v>12:19:18</c:v>
                </c:pt>
                <c:pt idx="10227">
                  <c:v>12:19:18</c:v>
                </c:pt>
                <c:pt idx="10228">
                  <c:v>12:19:19</c:v>
                </c:pt>
                <c:pt idx="10229">
                  <c:v>12:19:19</c:v>
                </c:pt>
                <c:pt idx="10230">
                  <c:v>12:19:19</c:v>
                </c:pt>
                <c:pt idx="10231">
                  <c:v>12:19:25</c:v>
                </c:pt>
                <c:pt idx="10232">
                  <c:v>12:19:26</c:v>
                </c:pt>
                <c:pt idx="10233">
                  <c:v>12:19:26</c:v>
                </c:pt>
                <c:pt idx="10234">
                  <c:v>12:19:27</c:v>
                </c:pt>
                <c:pt idx="10235">
                  <c:v>12:19:27</c:v>
                </c:pt>
                <c:pt idx="10236">
                  <c:v>12:19:27</c:v>
                </c:pt>
                <c:pt idx="10237">
                  <c:v>12:19:28</c:v>
                </c:pt>
                <c:pt idx="10238">
                  <c:v>12:19:28</c:v>
                </c:pt>
                <c:pt idx="10239">
                  <c:v>12:19:29</c:v>
                </c:pt>
                <c:pt idx="10240">
                  <c:v>12:19:29</c:v>
                </c:pt>
                <c:pt idx="10241">
                  <c:v>12:19:29</c:v>
                </c:pt>
                <c:pt idx="10242">
                  <c:v>12:19:35</c:v>
                </c:pt>
                <c:pt idx="10243">
                  <c:v>12:19:36</c:v>
                </c:pt>
                <c:pt idx="10244">
                  <c:v>12:19:36</c:v>
                </c:pt>
                <c:pt idx="10245">
                  <c:v>12:19:37</c:v>
                </c:pt>
                <c:pt idx="10246">
                  <c:v>12:19:37</c:v>
                </c:pt>
                <c:pt idx="10247">
                  <c:v>12:19:37</c:v>
                </c:pt>
                <c:pt idx="10248">
                  <c:v>12:19:38</c:v>
                </c:pt>
                <c:pt idx="10249">
                  <c:v>12:19:38</c:v>
                </c:pt>
                <c:pt idx="10250">
                  <c:v>12:19:39</c:v>
                </c:pt>
                <c:pt idx="10251">
                  <c:v>12:19:39</c:v>
                </c:pt>
                <c:pt idx="10252">
                  <c:v>12:19:39</c:v>
                </c:pt>
                <c:pt idx="10253">
                  <c:v>12:19:45</c:v>
                </c:pt>
                <c:pt idx="10254">
                  <c:v>12:19:46</c:v>
                </c:pt>
                <c:pt idx="10255">
                  <c:v>12:19:46</c:v>
                </c:pt>
                <c:pt idx="10256">
                  <c:v>12:19:47</c:v>
                </c:pt>
                <c:pt idx="10257">
                  <c:v>12:19:47</c:v>
                </c:pt>
                <c:pt idx="10258">
                  <c:v>12:19:47</c:v>
                </c:pt>
                <c:pt idx="10259">
                  <c:v>12:19:48</c:v>
                </c:pt>
                <c:pt idx="10260">
                  <c:v>12:19:48</c:v>
                </c:pt>
                <c:pt idx="10261">
                  <c:v>12:19:49</c:v>
                </c:pt>
                <c:pt idx="10262">
                  <c:v>12:19:49</c:v>
                </c:pt>
                <c:pt idx="10263">
                  <c:v>12:19:49</c:v>
                </c:pt>
                <c:pt idx="10264">
                  <c:v>12:19:55</c:v>
                </c:pt>
                <c:pt idx="10265">
                  <c:v>12:19:56</c:v>
                </c:pt>
                <c:pt idx="10266">
                  <c:v>12:19:56</c:v>
                </c:pt>
                <c:pt idx="10267">
                  <c:v>12:19:57</c:v>
                </c:pt>
                <c:pt idx="10268">
                  <c:v>12:19:57</c:v>
                </c:pt>
                <c:pt idx="10269">
                  <c:v>12:19:57</c:v>
                </c:pt>
                <c:pt idx="10270">
                  <c:v>12:19:58</c:v>
                </c:pt>
                <c:pt idx="10271">
                  <c:v>12:19:58</c:v>
                </c:pt>
                <c:pt idx="10272">
                  <c:v>12:19:59</c:v>
                </c:pt>
                <c:pt idx="10273">
                  <c:v>12:19:59</c:v>
                </c:pt>
                <c:pt idx="10274">
                  <c:v>12:19:59</c:v>
                </c:pt>
                <c:pt idx="10275">
                  <c:v>12:20:05</c:v>
                </c:pt>
                <c:pt idx="10276">
                  <c:v>12:20:06</c:v>
                </c:pt>
                <c:pt idx="10277">
                  <c:v>12:20:06</c:v>
                </c:pt>
                <c:pt idx="10278">
                  <c:v>12:20:07</c:v>
                </c:pt>
                <c:pt idx="10279">
                  <c:v>12:20:07</c:v>
                </c:pt>
                <c:pt idx="10280">
                  <c:v>12:20:07</c:v>
                </c:pt>
                <c:pt idx="10281">
                  <c:v>12:20:08</c:v>
                </c:pt>
                <c:pt idx="10282">
                  <c:v>12:20:08</c:v>
                </c:pt>
                <c:pt idx="10283">
                  <c:v>12:20:09</c:v>
                </c:pt>
                <c:pt idx="10284">
                  <c:v>12:20:09</c:v>
                </c:pt>
                <c:pt idx="10285">
                  <c:v>12:20:09</c:v>
                </c:pt>
                <c:pt idx="10286">
                  <c:v>12:20:15</c:v>
                </c:pt>
                <c:pt idx="10287">
                  <c:v>12:20:16</c:v>
                </c:pt>
                <c:pt idx="10288">
                  <c:v>12:20:16</c:v>
                </c:pt>
                <c:pt idx="10289">
                  <c:v>12:20:17</c:v>
                </c:pt>
                <c:pt idx="10290">
                  <c:v>12:20:17</c:v>
                </c:pt>
                <c:pt idx="10291">
                  <c:v>12:20:17</c:v>
                </c:pt>
                <c:pt idx="10292">
                  <c:v>12:20:18</c:v>
                </c:pt>
                <c:pt idx="10293">
                  <c:v>12:20:18</c:v>
                </c:pt>
                <c:pt idx="10294">
                  <c:v>12:20:19</c:v>
                </c:pt>
                <c:pt idx="10295">
                  <c:v>12:20:19</c:v>
                </c:pt>
                <c:pt idx="10296">
                  <c:v>12:20:19</c:v>
                </c:pt>
                <c:pt idx="10297">
                  <c:v>12:20:25</c:v>
                </c:pt>
                <c:pt idx="10298">
                  <c:v>12:20:26</c:v>
                </c:pt>
                <c:pt idx="10299">
                  <c:v>12:20:26</c:v>
                </c:pt>
                <c:pt idx="10300">
                  <c:v>12:20:27</c:v>
                </c:pt>
                <c:pt idx="10301">
                  <c:v>12:20:27</c:v>
                </c:pt>
                <c:pt idx="10302">
                  <c:v>12:20:27</c:v>
                </c:pt>
                <c:pt idx="10303">
                  <c:v>12:20:28</c:v>
                </c:pt>
                <c:pt idx="10304">
                  <c:v>12:20:28</c:v>
                </c:pt>
                <c:pt idx="10305">
                  <c:v>12:20:29</c:v>
                </c:pt>
                <c:pt idx="10306">
                  <c:v>12:20:29</c:v>
                </c:pt>
                <c:pt idx="10307">
                  <c:v>12:20:29</c:v>
                </c:pt>
                <c:pt idx="10308">
                  <c:v>12:20:35</c:v>
                </c:pt>
                <c:pt idx="10309">
                  <c:v>12:20:36</c:v>
                </c:pt>
                <c:pt idx="10310">
                  <c:v>12:20:36</c:v>
                </c:pt>
                <c:pt idx="10311">
                  <c:v>12:20:37</c:v>
                </c:pt>
                <c:pt idx="10312">
                  <c:v>12:20:37</c:v>
                </c:pt>
                <c:pt idx="10313">
                  <c:v>12:20:37</c:v>
                </c:pt>
                <c:pt idx="10314">
                  <c:v>12:20:38</c:v>
                </c:pt>
                <c:pt idx="10315">
                  <c:v>12:20:38</c:v>
                </c:pt>
                <c:pt idx="10316">
                  <c:v>12:20:39</c:v>
                </c:pt>
                <c:pt idx="10317">
                  <c:v>12:20:39</c:v>
                </c:pt>
                <c:pt idx="10318">
                  <c:v>12:20:39</c:v>
                </c:pt>
                <c:pt idx="10319">
                  <c:v>12:20:45</c:v>
                </c:pt>
                <c:pt idx="10320">
                  <c:v>12:20:46</c:v>
                </c:pt>
                <c:pt idx="10321">
                  <c:v>12:20:46</c:v>
                </c:pt>
                <c:pt idx="10322">
                  <c:v>12:20:47</c:v>
                </c:pt>
                <c:pt idx="10323">
                  <c:v>12:20:47</c:v>
                </c:pt>
                <c:pt idx="10324">
                  <c:v>12:20:47</c:v>
                </c:pt>
                <c:pt idx="10325">
                  <c:v>12:20:48</c:v>
                </c:pt>
                <c:pt idx="10326">
                  <c:v>12:20:48</c:v>
                </c:pt>
                <c:pt idx="10327">
                  <c:v>12:20:49</c:v>
                </c:pt>
                <c:pt idx="10328">
                  <c:v>12:20:49</c:v>
                </c:pt>
                <c:pt idx="10329">
                  <c:v>12:20:49</c:v>
                </c:pt>
                <c:pt idx="10330">
                  <c:v>12:20:55</c:v>
                </c:pt>
                <c:pt idx="10331">
                  <c:v>12:20:56</c:v>
                </c:pt>
                <c:pt idx="10332">
                  <c:v>12:20:56</c:v>
                </c:pt>
                <c:pt idx="10333">
                  <c:v>12:20:57</c:v>
                </c:pt>
                <c:pt idx="10334">
                  <c:v>12:20:57</c:v>
                </c:pt>
                <c:pt idx="10335">
                  <c:v>12:20:57</c:v>
                </c:pt>
                <c:pt idx="10336">
                  <c:v>12:20:58</c:v>
                </c:pt>
                <c:pt idx="10337">
                  <c:v>12:20:58</c:v>
                </c:pt>
                <c:pt idx="10338">
                  <c:v>12:20:59</c:v>
                </c:pt>
                <c:pt idx="10339">
                  <c:v>12:20:59</c:v>
                </c:pt>
                <c:pt idx="10340">
                  <c:v>12:20:59</c:v>
                </c:pt>
                <c:pt idx="10341">
                  <c:v>12:21:05</c:v>
                </c:pt>
                <c:pt idx="10342">
                  <c:v>12:21:05</c:v>
                </c:pt>
                <c:pt idx="10343">
                  <c:v>12:21:06</c:v>
                </c:pt>
                <c:pt idx="10344">
                  <c:v>12:21:06</c:v>
                </c:pt>
                <c:pt idx="10345">
                  <c:v>12:21:07</c:v>
                </c:pt>
                <c:pt idx="10346">
                  <c:v>12:21:07</c:v>
                </c:pt>
                <c:pt idx="10347">
                  <c:v>12:21:07</c:v>
                </c:pt>
                <c:pt idx="10348">
                  <c:v>12:21:08</c:v>
                </c:pt>
                <c:pt idx="10349">
                  <c:v>12:21:08</c:v>
                </c:pt>
                <c:pt idx="10350">
                  <c:v>12:21:09</c:v>
                </c:pt>
                <c:pt idx="10351">
                  <c:v>12:21:09</c:v>
                </c:pt>
                <c:pt idx="10352">
                  <c:v>12:21:15</c:v>
                </c:pt>
                <c:pt idx="10353">
                  <c:v>12:21:15</c:v>
                </c:pt>
                <c:pt idx="10354">
                  <c:v>12:21:16</c:v>
                </c:pt>
                <c:pt idx="10355">
                  <c:v>12:21:16</c:v>
                </c:pt>
                <c:pt idx="10356">
                  <c:v>12:21:17</c:v>
                </c:pt>
                <c:pt idx="10357">
                  <c:v>12:21:17</c:v>
                </c:pt>
                <c:pt idx="10358">
                  <c:v>12:21:17</c:v>
                </c:pt>
                <c:pt idx="10359">
                  <c:v>12:21:18</c:v>
                </c:pt>
                <c:pt idx="10360">
                  <c:v>12:21:18</c:v>
                </c:pt>
                <c:pt idx="10361">
                  <c:v>12:21:19</c:v>
                </c:pt>
                <c:pt idx="10362">
                  <c:v>12:21:19</c:v>
                </c:pt>
                <c:pt idx="10363">
                  <c:v>12:21:25</c:v>
                </c:pt>
                <c:pt idx="10364">
                  <c:v>12:21:26</c:v>
                </c:pt>
                <c:pt idx="10365">
                  <c:v>12:21:26</c:v>
                </c:pt>
                <c:pt idx="10366">
                  <c:v>12:21:27</c:v>
                </c:pt>
                <c:pt idx="10367">
                  <c:v>12:21:27</c:v>
                </c:pt>
                <c:pt idx="10368">
                  <c:v>12:21:27</c:v>
                </c:pt>
                <c:pt idx="10369">
                  <c:v>12:21:28</c:v>
                </c:pt>
                <c:pt idx="10370">
                  <c:v>12:21:28</c:v>
                </c:pt>
                <c:pt idx="10371">
                  <c:v>12:21:29</c:v>
                </c:pt>
                <c:pt idx="10372">
                  <c:v>12:21:29</c:v>
                </c:pt>
                <c:pt idx="10373">
                  <c:v>12:21:29</c:v>
                </c:pt>
                <c:pt idx="10374">
                  <c:v>12:21:35</c:v>
                </c:pt>
                <c:pt idx="10375">
                  <c:v>12:21:36</c:v>
                </c:pt>
                <c:pt idx="10376">
                  <c:v>12:21:36</c:v>
                </c:pt>
                <c:pt idx="10377">
                  <c:v>12:21:37</c:v>
                </c:pt>
                <c:pt idx="10378">
                  <c:v>12:21:37</c:v>
                </c:pt>
                <c:pt idx="10379">
                  <c:v>12:21:37</c:v>
                </c:pt>
                <c:pt idx="10380">
                  <c:v>12:21:38</c:v>
                </c:pt>
                <c:pt idx="10381">
                  <c:v>12:21:38</c:v>
                </c:pt>
                <c:pt idx="10382">
                  <c:v>12:21:39</c:v>
                </c:pt>
                <c:pt idx="10383">
                  <c:v>12:21:39</c:v>
                </c:pt>
                <c:pt idx="10384">
                  <c:v>12:21:39</c:v>
                </c:pt>
                <c:pt idx="10385">
                  <c:v>12:21:45</c:v>
                </c:pt>
                <c:pt idx="10386">
                  <c:v>12:21:46</c:v>
                </c:pt>
                <c:pt idx="10387">
                  <c:v>12:21:46</c:v>
                </c:pt>
                <c:pt idx="10388">
                  <c:v>12:21:47</c:v>
                </c:pt>
                <c:pt idx="10389">
                  <c:v>12:21:47</c:v>
                </c:pt>
                <c:pt idx="10390">
                  <c:v>12:21:47</c:v>
                </c:pt>
                <c:pt idx="10391">
                  <c:v>12:21:48</c:v>
                </c:pt>
                <c:pt idx="10392">
                  <c:v>12:21:48</c:v>
                </c:pt>
                <c:pt idx="10393">
                  <c:v>12:21:49</c:v>
                </c:pt>
                <c:pt idx="10394">
                  <c:v>12:21:49</c:v>
                </c:pt>
                <c:pt idx="10395">
                  <c:v>12:21:49</c:v>
                </c:pt>
                <c:pt idx="10396">
                  <c:v>12:21:55</c:v>
                </c:pt>
                <c:pt idx="10397">
                  <c:v>12:21:56</c:v>
                </c:pt>
                <c:pt idx="10398">
                  <c:v>12:21:56</c:v>
                </c:pt>
                <c:pt idx="10399">
                  <c:v>12:21:57</c:v>
                </c:pt>
                <c:pt idx="10400">
                  <c:v>12:21:57</c:v>
                </c:pt>
                <c:pt idx="10401">
                  <c:v>12:21:57</c:v>
                </c:pt>
                <c:pt idx="10402">
                  <c:v>12:21:58</c:v>
                </c:pt>
                <c:pt idx="10403">
                  <c:v>12:21:58</c:v>
                </c:pt>
                <c:pt idx="10404">
                  <c:v>12:21:59</c:v>
                </c:pt>
                <c:pt idx="10405">
                  <c:v>12:21:59</c:v>
                </c:pt>
                <c:pt idx="10406">
                  <c:v>12:21:59</c:v>
                </c:pt>
                <c:pt idx="10407">
                  <c:v>12:22:05</c:v>
                </c:pt>
                <c:pt idx="10408">
                  <c:v>12:22:06</c:v>
                </c:pt>
                <c:pt idx="10409">
                  <c:v>12:22:06</c:v>
                </c:pt>
                <c:pt idx="10410">
                  <c:v>12:22:07</c:v>
                </c:pt>
                <c:pt idx="10411">
                  <c:v>12:22:07</c:v>
                </c:pt>
                <c:pt idx="10412">
                  <c:v>12:22:07</c:v>
                </c:pt>
                <c:pt idx="10413">
                  <c:v>12:22:08</c:v>
                </c:pt>
                <c:pt idx="10414">
                  <c:v>12:22:08</c:v>
                </c:pt>
                <c:pt idx="10415">
                  <c:v>12:22:09</c:v>
                </c:pt>
                <c:pt idx="10416">
                  <c:v>12:22:09</c:v>
                </c:pt>
                <c:pt idx="10417">
                  <c:v>12:22:09</c:v>
                </c:pt>
                <c:pt idx="10418">
                  <c:v>12:22:15</c:v>
                </c:pt>
                <c:pt idx="10419">
                  <c:v>12:22:16</c:v>
                </c:pt>
                <c:pt idx="10420">
                  <c:v>12:22:16</c:v>
                </c:pt>
                <c:pt idx="10421">
                  <c:v>12:22:17</c:v>
                </c:pt>
                <c:pt idx="10422">
                  <c:v>12:22:17</c:v>
                </c:pt>
                <c:pt idx="10423">
                  <c:v>12:22:17</c:v>
                </c:pt>
                <c:pt idx="10424">
                  <c:v>12:22:18</c:v>
                </c:pt>
                <c:pt idx="10425">
                  <c:v>12:22:18</c:v>
                </c:pt>
                <c:pt idx="10426">
                  <c:v>12:22:19</c:v>
                </c:pt>
                <c:pt idx="10427">
                  <c:v>12:22:19</c:v>
                </c:pt>
                <c:pt idx="10428">
                  <c:v>12:22:19</c:v>
                </c:pt>
                <c:pt idx="10429">
                  <c:v>12:22:25</c:v>
                </c:pt>
                <c:pt idx="10430">
                  <c:v>12:22:26</c:v>
                </c:pt>
                <c:pt idx="10431">
                  <c:v>12:22:26</c:v>
                </c:pt>
                <c:pt idx="10432">
                  <c:v>12:22:27</c:v>
                </c:pt>
                <c:pt idx="10433">
                  <c:v>12:22:27</c:v>
                </c:pt>
                <c:pt idx="10434">
                  <c:v>12:22:27</c:v>
                </c:pt>
                <c:pt idx="10435">
                  <c:v>12:22:28</c:v>
                </c:pt>
                <c:pt idx="10436">
                  <c:v>12:22:28</c:v>
                </c:pt>
                <c:pt idx="10437">
                  <c:v>12:22:29</c:v>
                </c:pt>
                <c:pt idx="10438">
                  <c:v>12:22:29</c:v>
                </c:pt>
                <c:pt idx="10439">
                  <c:v>12:22:29</c:v>
                </c:pt>
                <c:pt idx="10440">
                  <c:v>12:22:35</c:v>
                </c:pt>
                <c:pt idx="10441">
                  <c:v>12:22:36</c:v>
                </c:pt>
                <c:pt idx="10442">
                  <c:v>12:22:36</c:v>
                </c:pt>
                <c:pt idx="10443">
                  <c:v>12:22:37</c:v>
                </c:pt>
                <c:pt idx="10444">
                  <c:v>12:22:37</c:v>
                </c:pt>
                <c:pt idx="10445">
                  <c:v>12:22:37</c:v>
                </c:pt>
                <c:pt idx="10446">
                  <c:v>12:22:38</c:v>
                </c:pt>
                <c:pt idx="10447">
                  <c:v>12:22:38</c:v>
                </c:pt>
                <c:pt idx="10448">
                  <c:v>12:22:39</c:v>
                </c:pt>
                <c:pt idx="10449">
                  <c:v>12:22:39</c:v>
                </c:pt>
                <c:pt idx="10450">
                  <c:v>12:22:39</c:v>
                </c:pt>
                <c:pt idx="10451">
                  <c:v>12:22:45</c:v>
                </c:pt>
                <c:pt idx="10452">
                  <c:v>12:22:46</c:v>
                </c:pt>
                <c:pt idx="10453">
                  <c:v>12:22:46</c:v>
                </c:pt>
                <c:pt idx="10454">
                  <c:v>12:22:47</c:v>
                </c:pt>
                <c:pt idx="10455">
                  <c:v>12:22:47</c:v>
                </c:pt>
                <c:pt idx="10456">
                  <c:v>12:22:47</c:v>
                </c:pt>
                <c:pt idx="10457">
                  <c:v>12:22:48</c:v>
                </c:pt>
                <c:pt idx="10458">
                  <c:v>12:22:48</c:v>
                </c:pt>
                <c:pt idx="10459">
                  <c:v>12:22:49</c:v>
                </c:pt>
                <c:pt idx="10460">
                  <c:v>12:22:49</c:v>
                </c:pt>
                <c:pt idx="10461">
                  <c:v>12:22:49</c:v>
                </c:pt>
                <c:pt idx="10462">
                  <c:v>12:22:55</c:v>
                </c:pt>
                <c:pt idx="10463">
                  <c:v>12:22:56</c:v>
                </c:pt>
                <c:pt idx="10464">
                  <c:v>12:22:56</c:v>
                </c:pt>
                <c:pt idx="10465">
                  <c:v>12:22:57</c:v>
                </c:pt>
                <c:pt idx="10466">
                  <c:v>12:22:57</c:v>
                </c:pt>
                <c:pt idx="10467">
                  <c:v>12:22:57</c:v>
                </c:pt>
                <c:pt idx="10468">
                  <c:v>12:22:58</c:v>
                </c:pt>
                <c:pt idx="10469">
                  <c:v>12:22:58</c:v>
                </c:pt>
                <c:pt idx="10470">
                  <c:v>12:22:59</c:v>
                </c:pt>
                <c:pt idx="10471">
                  <c:v>12:22:59</c:v>
                </c:pt>
                <c:pt idx="10472">
                  <c:v>12:22:59</c:v>
                </c:pt>
                <c:pt idx="10473">
                  <c:v>12:23:05</c:v>
                </c:pt>
                <c:pt idx="10474">
                  <c:v>12:23:06</c:v>
                </c:pt>
                <c:pt idx="10475">
                  <c:v>12:23:06</c:v>
                </c:pt>
                <c:pt idx="10476">
                  <c:v>12:23:07</c:v>
                </c:pt>
                <c:pt idx="10477">
                  <c:v>12:23:07</c:v>
                </c:pt>
                <c:pt idx="10478">
                  <c:v>12:23:07</c:v>
                </c:pt>
                <c:pt idx="10479">
                  <c:v>12:23:08</c:v>
                </c:pt>
                <c:pt idx="10480">
                  <c:v>12:23:08</c:v>
                </c:pt>
                <c:pt idx="10481">
                  <c:v>12:23:09</c:v>
                </c:pt>
                <c:pt idx="10482">
                  <c:v>12:23:09</c:v>
                </c:pt>
                <c:pt idx="10483">
                  <c:v>12:23:09</c:v>
                </c:pt>
                <c:pt idx="10484">
                  <c:v>12:23:15</c:v>
                </c:pt>
                <c:pt idx="10485">
                  <c:v>12:23:16</c:v>
                </c:pt>
                <c:pt idx="10486">
                  <c:v>12:23:16</c:v>
                </c:pt>
                <c:pt idx="10487">
                  <c:v>12:23:17</c:v>
                </c:pt>
                <c:pt idx="10488">
                  <c:v>12:23:17</c:v>
                </c:pt>
                <c:pt idx="10489">
                  <c:v>12:23:17</c:v>
                </c:pt>
                <c:pt idx="10490">
                  <c:v>12:23:18</c:v>
                </c:pt>
                <c:pt idx="10491">
                  <c:v>12:23:18</c:v>
                </c:pt>
                <c:pt idx="10492">
                  <c:v>12:23:19</c:v>
                </c:pt>
                <c:pt idx="10493">
                  <c:v>12:23:19</c:v>
                </c:pt>
                <c:pt idx="10494">
                  <c:v>12:23:19</c:v>
                </c:pt>
                <c:pt idx="10495">
                  <c:v>12:23:25</c:v>
                </c:pt>
                <c:pt idx="10496">
                  <c:v>12:23:26</c:v>
                </c:pt>
                <c:pt idx="10497">
                  <c:v>12:23:26</c:v>
                </c:pt>
                <c:pt idx="10498">
                  <c:v>12:23:27</c:v>
                </c:pt>
                <c:pt idx="10499">
                  <c:v>12:23:27</c:v>
                </c:pt>
                <c:pt idx="10500">
                  <c:v>12:23:27</c:v>
                </c:pt>
                <c:pt idx="10501">
                  <c:v>12:23:28</c:v>
                </c:pt>
                <c:pt idx="10502">
                  <c:v>12:23:28</c:v>
                </c:pt>
                <c:pt idx="10503">
                  <c:v>12:23:29</c:v>
                </c:pt>
                <c:pt idx="10504">
                  <c:v>12:23:29</c:v>
                </c:pt>
                <c:pt idx="10505">
                  <c:v>12:23:29</c:v>
                </c:pt>
                <c:pt idx="10506">
                  <c:v>12:23:35</c:v>
                </c:pt>
                <c:pt idx="10507">
                  <c:v>12:23:36</c:v>
                </c:pt>
                <c:pt idx="10508">
                  <c:v>12:23:36</c:v>
                </c:pt>
                <c:pt idx="10509">
                  <c:v>12:23:37</c:v>
                </c:pt>
                <c:pt idx="10510">
                  <c:v>12:23:37</c:v>
                </c:pt>
                <c:pt idx="10511">
                  <c:v>12:23:37</c:v>
                </c:pt>
                <c:pt idx="10512">
                  <c:v>12:23:38</c:v>
                </c:pt>
                <c:pt idx="10513">
                  <c:v>12:23:38</c:v>
                </c:pt>
                <c:pt idx="10514">
                  <c:v>12:23:39</c:v>
                </c:pt>
                <c:pt idx="10515">
                  <c:v>12:23:39</c:v>
                </c:pt>
                <c:pt idx="10516">
                  <c:v>12:23:39</c:v>
                </c:pt>
                <c:pt idx="10517">
                  <c:v>12:23:45</c:v>
                </c:pt>
                <c:pt idx="10518">
                  <c:v>12:23:46</c:v>
                </c:pt>
                <c:pt idx="10519">
                  <c:v>12:23:46</c:v>
                </c:pt>
                <c:pt idx="10520">
                  <c:v>12:23:47</c:v>
                </c:pt>
                <c:pt idx="10521">
                  <c:v>12:23:47</c:v>
                </c:pt>
                <c:pt idx="10522">
                  <c:v>12:23:47</c:v>
                </c:pt>
                <c:pt idx="10523">
                  <c:v>12:23:48</c:v>
                </c:pt>
                <c:pt idx="10524">
                  <c:v>12:23:48</c:v>
                </c:pt>
                <c:pt idx="10525">
                  <c:v>12:23:49</c:v>
                </c:pt>
                <c:pt idx="10526">
                  <c:v>12:23:49</c:v>
                </c:pt>
                <c:pt idx="10527">
                  <c:v>12:23:49</c:v>
                </c:pt>
                <c:pt idx="10528">
                  <c:v>12:23:55</c:v>
                </c:pt>
                <c:pt idx="10529">
                  <c:v>12:23:56</c:v>
                </c:pt>
                <c:pt idx="10530">
                  <c:v>12:23:56</c:v>
                </c:pt>
                <c:pt idx="10531">
                  <c:v>12:23:57</c:v>
                </c:pt>
                <c:pt idx="10532">
                  <c:v>12:23:57</c:v>
                </c:pt>
                <c:pt idx="10533">
                  <c:v>12:23:57</c:v>
                </c:pt>
                <c:pt idx="10534">
                  <c:v>12:23:58</c:v>
                </c:pt>
                <c:pt idx="10535">
                  <c:v>12:23:58</c:v>
                </c:pt>
                <c:pt idx="10536">
                  <c:v>12:23:59</c:v>
                </c:pt>
                <c:pt idx="10537">
                  <c:v>12:23:59</c:v>
                </c:pt>
                <c:pt idx="10538">
                  <c:v>12:23:59</c:v>
                </c:pt>
                <c:pt idx="10539">
                  <c:v>12:24:05</c:v>
                </c:pt>
                <c:pt idx="10540">
                  <c:v>12:24:06</c:v>
                </c:pt>
                <c:pt idx="10541">
                  <c:v>12:24:06</c:v>
                </c:pt>
                <c:pt idx="10542">
                  <c:v>12:24:07</c:v>
                </c:pt>
                <c:pt idx="10543">
                  <c:v>12:24:07</c:v>
                </c:pt>
                <c:pt idx="10544">
                  <c:v>12:24:07</c:v>
                </c:pt>
                <c:pt idx="10545">
                  <c:v>12:24:08</c:v>
                </c:pt>
                <c:pt idx="10546">
                  <c:v>12:24:08</c:v>
                </c:pt>
                <c:pt idx="10547">
                  <c:v>12:24:09</c:v>
                </c:pt>
                <c:pt idx="10548">
                  <c:v>12:24:09</c:v>
                </c:pt>
                <c:pt idx="10549">
                  <c:v>12:24:09</c:v>
                </c:pt>
                <c:pt idx="10550">
                  <c:v>12:24:15</c:v>
                </c:pt>
                <c:pt idx="10551">
                  <c:v>12:24:15</c:v>
                </c:pt>
                <c:pt idx="10552">
                  <c:v>12:24:16</c:v>
                </c:pt>
                <c:pt idx="10553">
                  <c:v>12:24:16</c:v>
                </c:pt>
                <c:pt idx="10554">
                  <c:v>12:24:17</c:v>
                </c:pt>
                <c:pt idx="10555">
                  <c:v>12:24:17</c:v>
                </c:pt>
                <c:pt idx="10556">
                  <c:v>12:24:17</c:v>
                </c:pt>
                <c:pt idx="10557">
                  <c:v>12:24:18</c:v>
                </c:pt>
                <c:pt idx="10558">
                  <c:v>12:24:18</c:v>
                </c:pt>
                <c:pt idx="10559">
                  <c:v>12:24:19</c:v>
                </c:pt>
                <c:pt idx="10560">
                  <c:v>12:24:19</c:v>
                </c:pt>
                <c:pt idx="10561">
                  <c:v>12:24:25</c:v>
                </c:pt>
                <c:pt idx="10562">
                  <c:v>12:24:26</c:v>
                </c:pt>
                <c:pt idx="10563">
                  <c:v>12:24:26</c:v>
                </c:pt>
                <c:pt idx="10564">
                  <c:v>12:24:27</c:v>
                </c:pt>
                <c:pt idx="10565">
                  <c:v>12:24:27</c:v>
                </c:pt>
                <c:pt idx="10566">
                  <c:v>12:24:27</c:v>
                </c:pt>
                <c:pt idx="10567">
                  <c:v>12:24:28</c:v>
                </c:pt>
                <c:pt idx="10568">
                  <c:v>12:24:28</c:v>
                </c:pt>
                <c:pt idx="10569">
                  <c:v>12:24:29</c:v>
                </c:pt>
                <c:pt idx="10570">
                  <c:v>12:24:29</c:v>
                </c:pt>
                <c:pt idx="10571">
                  <c:v>12:24:29</c:v>
                </c:pt>
                <c:pt idx="10572">
                  <c:v>12:24:35</c:v>
                </c:pt>
                <c:pt idx="10573">
                  <c:v>12:24:36</c:v>
                </c:pt>
                <c:pt idx="10574">
                  <c:v>12:24:36</c:v>
                </c:pt>
                <c:pt idx="10575">
                  <c:v>12:24:37</c:v>
                </c:pt>
                <c:pt idx="10576">
                  <c:v>12:24:37</c:v>
                </c:pt>
                <c:pt idx="10577">
                  <c:v>12:24:37</c:v>
                </c:pt>
                <c:pt idx="10578">
                  <c:v>12:24:38</c:v>
                </c:pt>
                <c:pt idx="10579">
                  <c:v>12:24:38</c:v>
                </c:pt>
                <c:pt idx="10580">
                  <c:v>12:24:39</c:v>
                </c:pt>
                <c:pt idx="10581">
                  <c:v>12:24:39</c:v>
                </c:pt>
                <c:pt idx="10582">
                  <c:v>12:24:39</c:v>
                </c:pt>
                <c:pt idx="10583">
                  <c:v>12:24:45</c:v>
                </c:pt>
                <c:pt idx="10584">
                  <c:v>12:24:46</c:v>
                </c:pt>
                <c:pt idx="10585">
                  <c:v>12:24:46</c:v>
                </c:pt>
                <c:pt idx="10586">
                  <c:v>12:24:47</c:v>
                </c:pt>
                <c:pt idx="10587">
                  <c:v>12:24:47</c:v>
                </c:pt>
                <c:pt idx="10588">
                  <c:v>12:24:47</c:v>
                </c:pt>
                <c:pt idx="10589">
                  <c:v>12:24:48</c:v>
                </c:pt>
                <c:pt idx="10590">
                  <c:v>12:24:48</c:v>
                </c:pt>
                <c:pt idx="10591">
                  <c:v>12:24:49</c:v>
                </c:pt>
                <c:pt idx="10592">
                  <c:v>12:24:49</c:v>
                </c:pt>
                <c:pt idx="10593">
                  <c:v>12:24:49</c:v>
                </c:pt>
                <c:pt idx="10594">
                  <c:v>12:24:55</c:v>
                </c:pt>
                <c:pt idx="10595">
                  <c:v>12:24:56</c:v>
                </c:pt>
                <c:pt idx="10596">
                  <c:v>12:24:56</c:v>
                </c:pt>
                <c:pt idx="10597">
                  <c:v>12:24:57</c:v>
                </c:pt>
                <c:pt idx="10598">
                  <c:v>12:24:57</c:v>
                </c:pt>
                <c:pt idx="10599">
                  <c:v>12:24:57</c:v>
                </c:pt>
                <c:pt idx="10600">
                  <c:v>12:24:58</c:v>
                </c:pt>
                <c:pt idx="10601">
                  <c:v>12:24:58</c:v>
                </c:pt>
                <c:pt idx="10602">
                  <c:v>12:24:59</c:v>
                </c:pt>
                <c:pt idx="10603">
                  <c:v>12:24:59</c:v>
                </c:pt>
                <c:pt idx="10604">
                  <c:v>12:24:59</c:v>
                </c:pt>
                <c:pt idx="10605">
                  <c:v>12:25:05</c:v>
                </c:pt>
                <c:pt idx="10606">
                  <c:v>12:25:06</c:v>
                </c:pt>
                <c:pt idx="10607">
                  <c:v>12:25:06</c:v>
                </c:pt>
                <c:pt idx="10608">
                  <c:v>12:25:07</c:v>
                </c:pt>
                <c:pt idx="10609">
                  <c:v>12:25:07</c:v>
                </c:pt>
                <c:pt idx="10610">
                  <c:v>12:25:07</c:v>
                </c:pt>
                <c:pt idx="10611">
                  <c:v>12:25:08</c:v>
                </c:pt>
                <c:pt idx="10612">
                  <c:v>12:25:08</c:v>
                </c:pt>
                <c:pt idx="10613">
                  <c:v>12:25:09</c:v>
                </c:pt>
                <c:pt idx="10614">
                  <c:v>12:25:09</c:v>
                </c:pt>
                <c:pt idx="10615">
                  <c:v>12:25:09</c:v>
                </c:pt>
                <c:pt idx="10616">
                  <c:v>12:25:15</c:v>
                </c:pt>
                <c:pt idx="10617">
                  <c:v>12:25:16</c:v>
                </c:pt>
                <c:pt idx="10618">
                  <c:v>12:25:16</c:v>
                </c:pt>
                <c:pt idx="10619">
                  <c:v>12:25:17</c:v>
                </c:pt>
                <c:pt idx="10620">
                  <c:v>12:25:17</c:v>
                </c:pt>
                <c:pt idx="10621">
                  <c:v>12:25:17</c:v>
                </c:pt>
                <c:pt idx="10622">
                  <c:v>12:25:18</c:v>
                </c:pt>
                <c:pt idx="10623">
                  <c:v>12:25:18</c:v>
                </c:pt>
                <c:pt idx="10624">
                  <c:v>12:25:19</c:v>
                </c:pt>
                <c:pt idx="10625">
                  <c:v>12:25:19</c:v>
                </c:pt>
                <c:pt idx="10626">
                  <c:v>12:25:19</c:v>
                </c:pt>
                <c:pt idx="10627">
                  <c:v>12:25:25</c:v>
                </c:pt>
                <c:pt idx="10628">
                  <c:v>12:25:26</c:v>
                </c:pt>
                <c:pt idx="10629">
                  <c:v>12:25:26</c:v>
                </c:pt>
                <c:pt idx="10630">
                  <c:v>12:25:27</c:v>
                </c:pt>
                <c:pt idx="10631">
                  <c:v>12:25:27</c:v>
                </c:pt>
                <c:pt idx="10632">
                  <c:v>12:25:27</c:v>
                </c:pt>
                <c:pt idx="10633">
                  <c:v>12:25:28</c:v>
                </c:pt>
                <c:pt idx="10634">
                  <c:v>12:25:28</c:v>
                </c:pt>
                <c:pt idx="10635">
                  <c:v>12:25:29</c:v>
                </c:pt>
                <c:pt idx="10636">
                  <c:v>12:25:29</c:v>
                </c:pt>
                <c:pt idx="10637">
                  <c:v>12:25:29</c:v>
                </c:pt>
                <c:pt idx="10638">
                  <c:v>12:25:35</c:v>
                </c:pt>
                <c:pt idx="10639">
                  <c:v>12:25:36</c:v>
                </c:pt>
                <c:pt idx="10640">
                  <c:v>12:25:36</c:v>
                </c:pt>
                <c:pt idx="10641">
                  <c:v>12:25:37</c:v>
                </c:pt>
                <c:pt idx="10642">
                  <c:v>12:25:37</c:v>
                </c:pt>
                <c:pt idx="10643">
                  <c:v>12:25:37</c:v>
                </c:pt>
                <c:pt idx="10644">
                  <c:v>12:25:38</c:v>
                </c:pt>
                <c:pt idx="10645">
                  <c:v>12:25:38</c:v>
                </c:pt>
                <c:pt idx="10646">
                  <c:v>12:25:39</c:v>
                </c:pt>
                <c:pt idx="10647">
                  <c:v>12:25:39</c:v>
                </c:pt>
                <c:pt idx="10648">
                  <c:v>12:25:39</c:v>
                </c:pt>
                <c:pt idx="10649">
                  <c:v>12:25:45</c:v>
                </c:pt>
                <c:pt idx="10650">
                  <c:v>12:25:46</c:v>
                </c:pt>
                <c:pt idx="10651">
                  <c:v>12:25:46</c:v>
                </c:pt>
                <c:pt idx="10652">
                  <c:v>12:25:47</c:v>
                </c:pt>
                <c:pt idx="10653">
                  <c:v>12:25:47</c:v>
                </c:pt>
                <c:pt idx="10654">
                  <c:v>12:25:47</c:v>
                </c:pt>
                <c:pt idx="10655">
                  <c:v>12:25:48</c:v>
                </c:pt>
                <c:pt idx="10656">
                  <c:v>12:25:48</c:v>
                </c:pt>
                <c:pt idx="10657">
                  <c:v>12:25:49</c:v>
                </c:pt>
                <c:pt idx="10658">
                  <c:v>12:25:49</c:v>
                </c:pt>
                <c:pt idx="10659">
                  <c:v>12:25:49</c:v>
                </c:pt>
                <c:pt idx="10660">
                  <c:v>12:25:55</c:v>
                </c:pt>
                <c:pt idx="10661">
                  <c:v>12:25:56</c:v>
                </c:pt>
                <c:pt idx="10662">
                  <c:v>12:25:56</c:v>
                </c:pt>
                <c:pt idx="10663">
                  <c:v>12:25:57</c:v>
                </c:pt>
                <c:pt idx="10664">
                  <c:v>12:25:57</c:v>
                </c:pt>
                <c:pt idx="10665">
                  <c:v>12:25:57</c:v>
                </c:pt>
                <c:pt idx="10666">
                  <c:v>12:25:58</c:v>
                </c:pt>
                <c:pt idx="10667">
                  <c:v>12:25:58</c:v>
                </c:pt>
                <c:pt idx="10668">
                  <c:v>12:25:59</c:v>
                </c:pt>
                <c:pt idx="10669">
                  <c:v>12:25:59</c:v>
                </c:pt>
                <c:pt idx="10670">
                  <c:v>12:25:59</c:v>
                </c:pt>
                <c:pt idx="10671">
                  <c:v>12:26:05</c:v>
                </c:pt>
                <c:pt idx="10672">
                  <c:v>12:26:06</c:v>
                </c:pt>
                <c:pt idx="10673">
                  <c:v>12:26:06</c:v>
                </c:pt>
                <c:pt idx="10674">
                  <c:v>12:26:07</c:v>
                </c:pt>
                <c:pt idx="10675">
                  <c:v>12:26:07</c:v>
                </c:pt>
                <c:pt idx="10676">
                  <c:v>12:26:07</c:v>
                </c:pt>
                <c:pt idx="10677">
                  <c:v>12:26:08</c:v>
                </c:pt>
                <c:pt idx="10678">
                  <c:v>12:26:08</c:v>
                </c:pt>
                <c:pt idx="10679">
                  <c:v>12:26:09</c:v>
                </c:pt>
                <c:pt idx="10680">
                  <c:v>12:26:09</c:v>
                </c:pt>
                <c:pt idx="10681">
                  <c:v>12:26:09</c:v>
                </c:pt>
                <c:pt idx="10682">
                  <c:v>12:26:15</c:v>
                </c:pt>
                <c:pt idx="10683">
                  <c:v>12:26:16</c:v>
                </c:pt>
                <c:pt idx="10684">
                  <c:v>12:26:16</c:v>
                </c:pt>
                <c:pt idx="10685">
                  <c:v>12:26:17</c:v>
                </c:pt>
                <c:pt idx="10686">
                  <c:v>12:26:17</c:v>
                </c:pt>
                <c:pt idx="10687">
                  <c:v>12:26:17</c:v>
                </c:pt>
                <c:pt idx="10688">
                  <c:v>12:26:18</c:v>
                </c:pt>
                <c:pt idx="10689">
                  <c:v>12:26:18</c:v>
                </c:pt>
                <c:pt idx="10690">
                  <c:v>12:26:19</c:v>
                </c:pt>
                <c:pt idx="10691">
                  <c:v>12:26:19</c:v>
                </c:pt>
                <c:pt idx="10692">
                  <c:v>12:26:19</c:v>
                </c:pt>
                <c:pt idx="10693">
                  <c:v>12:26:25</c:v>
                </c:pt>
                <c:pt idx="10694">
                  <c:v>12:26:26</c:v>
                </c:pt>
                <c:pt idx="10695">
                  <c:v>12:26:26</c:v>
                </c:pt>
                <c:pt idx="10696">
                  <c:v>12:26:27</c:v>
                </c:pt>
                <c:pt idx="10697">
                  <c:v>12:26:27</c:v>
                </c:pt>
                <c:pt idx="10698">
                  <c:v>12:26:27</c:v>
                </c:pt>
                <c:pt idx="10699">
                  <c:v>12:26:28</c:v>
                </c:pt>
                <c:pt idx="10700">
                  <c:v>12:26:28</c:v>
                </c:pt>
                <c:pt idx="10701">
                  <c:v>12:26:29</c:v>
                </c:pt>
                <c:pt idx="10702">
                  <c:v>12:26:29</c:v>
                </c:pt>
                <c:pt idx="10703">
                  <c:v>12:26:29</c:v>
                </c:pt>
                <c:pt idx="10704">
                  <c:v>12:26:35</c:v>
                </c:pt>
                <c:pt idx="10705">
                  <c:v>12:26:36</c:v>
                </c:pt>
                <c:pt idx="10706">
                  <c:v>12:26:36</c:v>
                </c:pt>
                <c:pt idx="10707">
                  <c:v>12:26:37</c:v>
                </c:pt>
                <c:pt idx="10708">
                  <c:v>12:26:37</c:v>
                </c:pt>
                <c:pt idx="10709">
                  <c:v>12:26:37</c:v>
                </c:pt>
                <c:pt idx="10710">
                  <c:v>12:26:38</c:v>
                </c:pt>
                <c:pt idx="10711">
                  <c:v>12:26:38</c:v>
                </c:pt>
                <c:pt idx="10712">
                  <c:v>12:26:39</c:v>
                </c:pt>
                <c:pt idx="10713">
                  <c:v>12:26:39</c:v>
                </c:pt>
                <c:pt idx="10714">
                  <c:v>12:26:39</c:v>
                </c:pt>
                <c:pt idx="10715">
                  <c:v>12:26:45</c:v>
                </c:pt>
                <c:pt idx="10716">
                  <c:v>12:26:46</c:v>
                </c:pt>
                <c:pt idx="10717">
                  <c:v>12:26:46</c:v>
                </c:pt>
                <c:pt idx="10718">
                  <c:v>12:26:47</c:v>
                </c:pt>
                <c:pt idx="10719">
                  <c:v>12:26:47</c:v>
                </c:pt>
                <c:pt idx="10720">
                  <c:v>12:26:47</c:v>
                </c:pt>
                <c:pt idx="10721">
                  <c:v>12:26:48</c:v>
                </c:pt>
                <c:pt idx="10722">
                  <c:v>12:26:48</c:v>
                </c:pt>
                <c:pt idx="10723">
                  <c:v>12:26:49</c:v>
                </c:pt>
                <c:pt idx="10724">
                  <c:v>12:26:49</c:v>
                </c:pt>
                <c:pt idx="10725">
                  <c:v>12:26:49</c:v>
                </c:pt>
                <c:pt idx="10726">
                  <c:v>12:26:55</c:v>
                </c:pt>
                <c:pt idx="10727">
                  <c:v>12:26:56</c:v>
                </c:pt>
                <c:pt idx="10728">
                  <c:v>12:26:56</c:v>
                </c:pt>
                <c:pt idx="10729">
                  <c:v>12:26:57</c:v>
                </c:pt>
                <c:pt idx="10730">
                  <c:v>12:26:57</c:v>
                </c:pt>
                <c:pt idx="10731">
                  <c:v>12:26:57</c:v>
                </c:pt>
                <c:pt idx="10732">
                  <c:v>12:26:58</c:v>
                </c:pt>
                <c:pt idx="10733">
                  <c:v>12:26:58</c:v>
                </c:pt>
                <c:pt idx="10734">
                  <c:v>12:26:59</c:v>
                </c:pt>
                <c:pt idx="10735">
                  <c:v>12:26:59</c:v>
                </c:pt>
                <c:pt idx="10736">
                  <c:v>12:26:59</c:v>
                </c:pt>
                <c:pt idx="10737">
                  <c:v>12:27:05</c:v>
                </c:pt>
                <c:pt idx="10738">
                  <c:v>12:27:06</c:v>
                </c:pt>
                <c:pt idx="10739">
                  <c:v>12:27:06</c:v>
                </c:pt>
                <c:pt idx="10740">
                  <c:v>12:27:07</c:v>
                </c:pt>
                <c:pt idx="10741">
                  <c:v>12:27:07</c:v>
                </c:pt>
                <c:pt idx="10742">
                  <c:v>12:27:07</c:v>
                </c:pt>
                <c:pt idx="10743">
                  <c:v>12:27:08</c:v>
                </c:pt>
                <c:pt idx="10744">
                  <c:v>12:27:08</c:v>
                </c:pt>
                <c:pt idx="10745">
                  <c:v>12:27:09</c:v>
                </c:pt>
                <c:pt idx="10746">
                  <c:v>12:27:09</c:v>
                </c:pt>
                <c:pt idx="10747">
                  <c:v>12:27:09</c:v>
                </c:pt>
                <c:pt idx="10748">
                  <c:v>12:27:15</c:v>
                </c:pt>
                <c:pt idx="10749">
                  <c:v>12:27:16</c:v>
                </c:pt>
                <c:pt idx="10750">
                  <c:v>12:27:16</c:v>
                </c:pt>
                <c:pt idx="10751">
                  <c:v>12:27:17</c:v>
                </c:pt>
                <c:pt idx="10752">
                  <c:v>12:27:17</c:v>
                </c:pt>
                <c:pt idx="10753">
                  <c:v>12:27:17</c:v>
                </c:pt>
                <c:pt idx="10754">
                  <c:v>12:27:18</c:v>
                </c:pt>
                <c:pt idx="10755">
                  <c:v>12:27:18</c:v>
                </c:pt>
                <c:pt idx="10756">
                  <c:v>12:27:19</c:v>
                </c:pt>
                <c:pt idx="10757">
                  <c:v>12:27:19</c:v>
                </c:pt>
                <c:pt idx="10758">
                  <c:v>12:27:19</c:v>
                </c:pt>
                <c:pt idx="10759">
                  <c:v>12:27:25</c:v>
                </c:pt>
                <c:pt idx="10760">
                  <c:v>12:27:26</c:v>
                </c:pt>
                <c:pt idx="10761">
                  <c:v>12:27:26</c:v>
                </c:pt>
                <c:pt idx="10762">
                  <c:v>12:27:27</c:v>
                </c:pt>
                <c:pt idx="10763">
                  <c:v>12:27:27</c:v>
                </c:pt>
                <c:pt idx="10764">
                  <c:v>12:27:27</c:v>
                </c:pt>
                <c:pt idx="10765">
                  <c:v>12:27:28</c:v>
                </c:pt>
                <c:pt idx="10766">
                  <c:v>12:27:28</c:v>
                </c:pt>
                <c:pt idx="10767">
                  <c:v>12:27:29</c:v>
                </c:pt>
                <c:pt idx="10768">
                  <c:v>12:27:29</c:v>
                </c:pt>
                <c:pt idx="10769">
                  <c:v>12:27:29</c:v>
                </c:pt>
                <c:pt idx="10770">
                  <c:v>12:27:35</c:v>
                </c:pt>
                <c:pt idx="10771">
                  <c:v>12:27:36</c:v>
                </c:pt>
                <c:pt idx="10772">
                  <c:v>12:27:36</c:v>
                </c:pt>
                <c:pt idx="10773">
                  <c:v>12:27:37</c:v>
                </c:pt>
                <c:pt idx="10774">
                  <c:v>12:27:37</c:v>
                </c:pt>
                <c:pt idx="10775">
                  <c:v>12:27:37</c:v>
                </c:pt>
                <c:pt idx="10776">
                  <c:v>12:27:38</c:v>
                </c:pt>
                <c:pt idx="10777">
                  <c:v>12:27:38</c:v>
                </c:pt>
                <c:pt idx="10778">
                  <c:v>12:27:39</c:v>
                </c:pt>
                <c:pt idx="10779">
                  <c:v>12:27:39</c:v>
                </c:pt>
                <c:pt idx="10780">
                  <c:v>12:27:39</c:v>
                </c:pt>
                <c:pt idx="10781">
                  <c:v>12:27:45</c:v>
                </c:pt>
                <c:pt idx="10782">
                  <c:v>12:27:46</c:v>
                </c:pt>
                <c:pt idx="10783">
                  <c:v>12:27:46</c:v>
                </c:pt>
                <c:pt idx="10784">
                  <c:v>12:27:47</c:v>
                </c:pt>
                <c:pt idx="10785">
                  <c:v>12:27:47</c:v>
                </c:pt>
                <c:pt idx="10786">
                  <c:v>12:27:47</c:v>
                </c:pt>
                <c:pt idx="10787">
                  <c:v>12:27:48</c:v>
                </c:pt>
                <c:pt idx="10788">
                  <c:v>12:27:48</c:v>
                </c:pt>
                <c:pt idx="10789">
                  <c:v>12:27:49</c:v>
                </c:pt>
                <c:pt idx="10790">
                  <c:v>12:27:49</c:v>
                </c:pt>
                <c:pt idx="10791">
                  <c:v>12:27:49</c:v>
                </c:pt>
                <c:pt idx="10792">
                  <c:v>12:27:55</c:v>
                </c:pt>
                <c:pt idx="10793">
                  <c:v>12:27:55</c:v>
                </c:pt>
                <c:pt idx="10794">
                  <c:v>12:27:56</c:v>
                </c:pt>
                <c:pt idx="10795">
                  <c:v>12:27:56</c:v>
                </c:pt>
                <c:pt idx="10796">
                  <c:v>12:27:57</c:v>
                </c:pt>
                <c:pt idx="10797">
                  <c:v>12:27:57</c:v>
                </c:pt>
                <c:pt idx="10798">
                  <c:v>12:27:57</c:v>
                </c:pt>
                <c:pt idx="10799">
                  <c:v>12:27:58</c:v>
                </c:pt>
                <c:pt idx="10800">
                  <c:v>12:27:58</c:v>
                </c:pt>
                <c:pt idx="10801">
                  <c:v>12:27:59</c:v>
                </c:pt>
                <c:pt idx="10802">
                  <c:v>12:27:59</c:v>
                </c:pt>
                <c:pt idx="10803">
                  <c:v>12:28:05</c:v>
                </c:pt>
                <c:pt idx="10804">
                  <c:v>12:28:06</c:v>
                </c:pt>
                <c:pt idx="10805">
                  <c:v>12:28:06</c:v>
                </c:pt>
                <c:pt idx="10806">
                  <c:v>12:28:07</c:v>
                </c:pt>
                <c:pt idx="10807">
                  <c:v>12:28:07</c:v>
                </c:pt>
                <c:pt idx="10808">
                  <c:v>12:28:07</c:v>
                </c:pt>
                <c:pt idx="10809">
                  <c:v>12:28:08</c:v>
                </c:pt>
                <c:pt idx="10810">
                  <c:v>12:28:08</c:v>
                </c:pt>
                <c:pt idx="10811">
                  <c:v>12:28:09</c:v>
                </c:pt>
                <c:pt idx="10812">
                  <c:v>12:28:09</c:v>
                </c:pt>
                <c:pt idx="10813">
                  <c:v>12:28:09</c:v>
                </c:pt>
                <c:pt idx="10814">
                  <c:v>12:28:15</c:v>
                </c:pt>
                <c:pt idx="10815">
                  <c:v>12:28:16</c:v>
                </c:pt>
                <c:pt idx="10816">
                  <c:v>12:28:16</c:v>
                </c:pt>
                <c:pt idx="10817">
                  <c:v>12:28:17</c:v>
                </c:pt>
                <c:pt idx="10818">
                  <c:v>12:28:17</c:v>
                </c:pt>
                <c:pt idx="10819">
                  <c:v>12:28:17</c:v>
                </c:pt>
                <c:pt idx="10820">
                  <c:v>12:28:18</c:v>
                </c:pt>
                <c:pt idx="10821">
                  <c:v>12:28:18</c:v>
                </c:pt>
                <c:pt idx="10822">
                  <c:v>12:28:19</c:v>
                </c:pt>
                <c:pt idx="10823">
                  <c:v>12:28:19</c:v>
                </c:pt>
                <c:pt idx="10824">
                  <c:v>12:28:19</c:v>
                </c:pt>
                <c:pt idx="10825">
                  <c:v>12:28:25</c:v>
                </c:pt>
                <c:pt idx="10826">
                  <c:v>12:28:26</c:v>
                </c:pt>
                <c:pt idx="10827">
                  <c:v>12:28:26</c:v>
                </c:pt>
                <c:pt idx="10828">
                  <c:v>12:28:27</c:v>
                </c:pt>
                <c:pt idx="10829">
                  <c:v>12:28:27</c:v>
                </c:pt>
                <c:pt idx="10830">
                  <c:v>12:28:27</c:v>
                </c:pt>
                <c:pt idx="10831">
                  <c:v>12:28:28</c:v>
                </c:pt>
                <c:pt idx="10832">
                  <c:v>12:28:28</c:v>
                </c:pt>
                <c:pt idx="10833">
                  <c:v>12:28:29</c:v>
                </c:pt>
                <c:pt idx="10834">
                  <c:v>12:28:29</c:v>
                </c:pt>
                <c:pt idx="10835">
                  <c:v>12:28:29</c:v>
                </c:pt>
                <c:pt idx="10836">
                  <c:v>12:28:35</c:v>
                </c:pt>
                <c:pt idx="10837">
                  <c:v>12:28:36</c:v>
                </c:pt>
                <c:pt idx="10838">
                  <c:v>12:28:36</c:v>
                </c:pt>
                <c:pt idx="10839">
                  <c:v>12:28:37</c:v>
                </c:pt>
                <c:pt idx="10840">
                  <c:v>12:28:37</c:v>
                </c:pt>
                <c:pt idx="10841">
                  <c:v>12:28:37</c:v>
                </c:pt>
                <c:pt idx="10842">
                  <c:v>12:28:38</c:v>
                </c:pt>
                <c:pt idx="10843">
                  <c:v>12:28:38</c:v>
                </c:pt>
                <c:pt idx="10844">
                  <c:v>12:28:39</c:v>
                </c:pt>
                <c:pt idx="10845">
                  <c:v>12:28:39</c:v>
                </c:pt>
                <c:pt idx="10846">
                  <c:v>12:28:39</c:v>
                </c:pt>
                <c:pt idx="10847">
                  <c:v>12:28:45</c:v>
                </c:pt>
                <c:pt idx="10848">
                  <c:v>12:28:46</c:v>
                </c:pt>
                <c:pt idx="10849">
                  <c:v>12:28:46</c:v>
                </c:pt>
                <c:pt idx="10850">
                  <c:v>12:28:47</c:v>
                </c:pt>
                <c:pt idx="10851">
                  <c:v>12:28:47</c:v>
                </c:pt>
                <c:pt idx="10852">
                  <c:v>12:28:47</c:v>
                </c:pt>
                <c:pt idx="10853">
                  <c:v>12:28:48</c:v>
                </c:pt>
                <c:pt idx="10854">
                  <c:v>12:28:48</c:v>
                </c:pt>
                <c:pt idx="10855">
                  <c:v>12:28:49</c:v>
                </c:pt>
                <c:pt idx="10856">
                  <c:v>12:28:49</c:v>
                </c:pt>
                <c:pt idx="10857">
                  <c:v>12:28:49</c:v>
                </c:pt>
                <c:pt idx="10858">
                  <c:v>12:28:55</c:v>
                </c:pt>
                <c:pt idx="10859">
                  <c:v>12:28:56</c:v>
                </c:pt>
                <c:pt idx="10860">
                  <c:v>12:28:56</c:v>
                </c:pt>
                <c:pt idx="10861">
                  <c:v>12:28:57</c:v>
                </c:pt>
                <c:pt idx="10862">
                  <c:v>12:28:57</c:v>
                </c:pt>
                <c:pt idx="10863">
                  <c:v>12:28:57</c:v>
                </c:pt>
                <c:pt idx="10864">
                  <c:v>12:28:58</c:v>
                </c:pt>
                <c:pt idx="10865">
                  <c:v>12:28:58</c:v>
                </c:pt>
                <c:pt idx="10866">
                  <c:v>12:28:59</c:v>
                </c:pt>
                <c:pt idx="10867">
                  <c:v>12:28:59</c:v>
                </c:pt>
                <c:pt idx="10868">
                  <c:v>12:28:59</c:v>
                </c:pt>
                <c:pt idx="10869">
                  <c:v>12:29:05</c:v>
                </c:pt>
                <c:pt idx="10870">
                  <c:v>12:29:06</c:v>
                </c:pt>
                <c:pt idx="10871">
                  <c:v>12:29:06</c:v>
                </c:pt>
                <c:pt idx="10872">
                  <c:v>12:29:07</c:v>
                </c:pt>
                <c:pt idx="10873">
                  <c:v>12:29:07</c:v>
                </c:pt>
                <c:pt idx="10874">
                  <c:v>12:29:07</c:v>
                </c:pt>
                <c:pt idx="10875">
                  <c:v>12:29:08</c:v>
                </c:pt>
                <c:pt idx="10876">
                  <c:v>12:29:08</c:v>
                </c:pt>
                <c:pt idx="10877">
                  <c:v>12:29:09</c:v>
                </c:pt>
                <c:pt idx="10878">
                  <c:v>12:29:09</c:v>
                </c:pt>
                <c:pt idx="10879">
                  <c:v>12:29:09</c:v>
                </c:pt>
                <c:pt idx="10880">
                  <c:v>12:29:15</c:v>
                </c:pt>
                <c:pt idx="10881">
                  <c:v>12:29:16</c:v>
                </c:pt>
                <c:pt idx="10882">
                  <c:v>12:29:16</c:v>
                </c:pt>
                <c:pt idx="10883">
                  <c:v>12:29:17</c:v>
                </c:pt>
                <c:pt idx="10884">
                  <c:v>12:29:17</c:v>
                </c:pt>
                <c:pt idx="10885">
                  <c:v>12:29:17</c:v>
                </c:pt>
                <c:pt idx="10886">
                  <c:v>12:29:18</c:v>
                </c:pt>
                <c:pt idx="10887">
                  <c:v>12:29:18</c:v>
                </c:pt>
                <c:pt idx="10888">
                  <c:v>12:29:19</c:v>
                </c:pt>
                <c:pt idx="10889">
                  <c:v>12:29:19</c:v>
                </c:pt>
                <c:pt idx="10890">
                  <c:v>12:29:19</c:v>
                </c:pt>
                <c:pt idx="10891">
                  <c:v>12:29:25</c:v>
                </c:pt>
                <c:pt idx="10892">
                  <c:v>12:29:26</c:v>
                </c:pt>
                <c:pt idx="10893">
                  <c:v>12:29:26</c:v>
                </c:pt>
                <c:pt idx="10894">
                  <c:v>12:29:27</c:v>
                </c:pt>
                <c:pt idx="10895">
                  <c:v>12:29:27</c:v>
                </c:pt>
                <c:pt idx="10896">
                  <c:v>12:29:27</c:v>
                </c:pt>
                <c:pt idx="10897">
                  <c:v>12:29:28</c:v>
                </c:pt>
                <c:pt idx="10898">
                  <c:v>12:29:28</c:v>
                </c:pt>
                <c:pt idx="10899">
                  <c:v>12:29:29</c:v>
                </c:pt>
                <c:pt idx="10900">
                  <c:v>12:29:29</c:v>
                </c:pt>
                <c:pt idx="10901">
                  <c:v>12:29:29</c:v>
                </c:pt>
                <c:pt idx="10902">
                  <c:v>12:29:35</c:v>
                </c:pt>
                <c:pt idx="10903">
                  <c:v>12:29:36</c:v>
                </c:pt>
                <c:pt idx="10904">
                  <c:v>12:29:36</c:v>
                </c:pt>
                <c:pt idx="10905">
                  <c:v>12:29:37</c:v>
                </c:pt>
                <c:pt idx="10906">
                  <c:v>12:29:37</c:v>
                </c:pt>
                <c:pt idx="10907">
                  <c:v>12:29:37</c:v>
                </c:pt>
                <c:pt idx="10908">
                  <c:v>12:29:38</c:v>
                </c:pt>
                <c:pt idx="10909">
                  <c:v>12:29:38</c:v>
                </c:pt>
                <c:pt idx="10910">
                  <c:v>12:29:39</c:v>
                </c:pt>
                <c:pt idx="10911">
                  <c:v>12:29:39</c:v>
                </c:pt>
                <c:pt idx="10912">
                  <c:v>12:29:39</c:v>
                </c:pt>
                <c:pt idx="10913">
                  <c:v>12:29:45</c:v>
                </c:pt>
                <c:pt idx="10914">
                  <c:v>12:29:46</c:v>
                </c:pt>
                <c:pt idx="10915">
                  <c:v>12:29:46</c:v>
                </c:pt>
                <c:pt idx="10916">
                  <c:v>12:29:47</c:v>
                </c:pt>
                <c:pt idx="10917">
                  <c:v>12:29:47</c:v>
                </c:pt>
                <c:pt idx="10918">
                  <c:v>12:29:47</c:v>
                </c:pt>
                <c:pt idx="10919">
                  <c:v>12:29:48</c:v>
                </c:pt>
                <c:pt idx="10920">
                  <c:v>12:29:48</c:v>
                </c:pt>
                <c:pt idx="10921">
                  <c:v>12:29:49</c:v>
                </c:pt>
                <c:pt idx="10922">
                  <c:v>12:29:49</c:v>
                </c:pt>
                <c:pt idx="10923">
                  <c:v>12:29:49</c:v>
                </c:pt>
                <c:pt idx="10924">
                  <c:v>12:29:55</c:v>
                </c:pt>
                <c:pt idx="10925">
                  <c:v>12:29:55</c:v>
                </c:pt>
                <c:pt idx="10926">
                  <c:v>12:29:56</c:v>
                </c:pt>
                <c:pt idx="10927">
                  <c:v>12:29:56</c:v>
                </c:pt>
                <c:pt idx="10928">
                  <c:v>12:29:57</c:v>
                </c:pt>
                <c:pt idx="10929">
                  <c:v>12:29:57</c:v>
                </c:pt>
                <c:pt idx="10930">
                  <c:v>12:29:57</c:v>
                </c:pt>
                <c:pt idx="10931">
                  <c:v>12:29:58</c:v>
                </c:pt>
                <c:pt idx="10932">
                  <c:v>12:29:58</c:v>
                </c:pt>
                <c:pt idx="10933">
                  <c:v>12:29:59</c:v>
                </c:pt>
                <c:pt idx="10934">
                  <c:v>12:29:59</c:v>
                </c:pt>
                <c:pt idx="10935">
                  <c:v>12:30:05</c:v>
                </c:pt>
                <c:pt idx="10936">
                  <c:v>12:30:05</c:v>
                </c:pt>
                <c:pt idx="10937">
                  <c:v>12:30:06</c:v>
                </c:pt>
                <c:pt idx="10938">
                  <c:v>12:30:06</c:v>
                </c:pt>
                <c:pt idx="10939">
                  <c:v>12:30:07</c:v>
                </c:pt>
                <c:pt idx="10940">
                  <c:v>12:30:07</c:v>
                </c:pt>
                <c:pt idx="10941">
                  <c:v>12:30:07</c:v>
                </c:pt>
                <c:pt idx="10942">
                  <c:v>12:30:08</c:v>
                </c:pt>
                <c:pt idx="10943">
                  <c:v>12:30:08</c:v>
                </c:pt>
                <c:pt idx="10944">
                  <c:v>12:30:09</c:v>
                </c:pt>
                <c:pt idx="10945">
                  <c:v>12:30:09</c:v>
                </c:pt>
                <c:pt idx="10946">
                  <c:v>12:30:15</c:v>
                </c:pt>
                <c:pt idx="10947">
                  <c:v>12:30:16</c:v>
                </c:pt>
                <c:pt idx="10948">
                  <c:v>12:30:16</c:v>
                </c:pt>
                <c:pt idx="10949">
                  <c:v>12:30:17</c:v>
                </c:pt>
                <c:pt idx="10950">
                  <c:v>12:30:17</c:v>
                </c:pt>
                <c:pt idx="10951">
                  <c:v>12:30:17</c:v>
                </c:pt>
                <c:pt idx="10952">
                  <c:v>12:30:18</c:v>
                </c:pt>
                <c:pt idx="10953">
                  <c:v>12:30:18</c:v>
                </c:pt>
                <c:pt idx="10954">
                  <c:v>12:30:19</c:v>
                </c:pt>
                <c:pt idx="10955">
                  <c:v>12:30:19</c:v>
                </c:pt>
                <c:pt idx="10956">
                  <c:v>12:30:19</c:v>
                </c:pt>
                <c:pt idx="10957">
                  <c:v>12:30:25</c:v>
                </c:pt>
                <c:pt idx="10958">
                  <c:v>12:30:26</c:v>
                </c:pt>
                <c:pt idx="10959">
                  <c:v>12:30:26</c:v>
                </c:pt>
                <c:pt idx="10960">
                  <c:v>12:30:27</c:v>
                </c:pt>
                <c:pt idx="10961">
                  <c:v>12:30:27</c:v>
                </c:pt>
                <c:pt idx="10962">
                  <c:v>12:30:27</c:v>
                </c:pt>
                <c:pt idx="10963">
                  <c:v>12:30:28</c:v>
                </c:pt>
                <c:pt idx="10964">
                  <c:v>12:30:28</c:v>
                </c:pt>
                <c:pt idx="10965">
                  <c:v>12:30:29</c:v>
                </c:pt>
                <c:pt idx="10966">
                  <c:v>12:30:29</c:v>
                </c:pt>
                <c:pt idx="10967">
                  <c:v>12:30:29</c:v>
                </c:pt>
                <c:pt idx="10968">
                  <c:v>12:30:35</c:v>
                </c:pt>
                <c:pt idx="10969">
                  <c:v>12:30:35</c:v>
                </c:pt>
                <c:pt idx="10970">
                  <c:v>12:30:36</c:v>
                </c:pt>
                <c:pt idx="10971">
                  <c:v>12:30:36</c:v>
                </c:pt>
                <c:pt idx="10972">
                  <c:v>12:30:37</c:v>
                </c:pt>
                <c:pt idx="10973">
                  <c:v>12:30:37</c:v>
                </c:pt>
                <c:pt idx="10974">
                  <c:v>12:30:37</c:v>
                </c:pt>
                <c:pt idx="10975">
                  <c:v>12:30:38</c:v>
                </c:pt>
                <c:pt idx="10976">
                  <c:v>12:30:38</c:v>
                </c:pt>
                <c:pt idx="10977">
                  <c:v>12:30:39</c:v>
                </c:pt>
                <c:pt idx="10978">
                  <c:v>12:30:39</c:v>
                </c:pt>
                <c:pt idx="10979">
                  <c:v>12:30:45</c:v>
                </c:pt>
                <c:pt idx="10980">
                  <c:v>12:30:46</c:v>
                </c:pt>
                <c:pt idx="10981">
                  <c:v>12:30:46</c:v>
                </c:pt>
                <c:pt idx="10982">
                  <c:v>12:30:47</c:v>
                </c:pt>
                <c:pt idx="10983">
                  <c:v>12:30:47</c:v>
                </c:pt>
                <c:pt idx="10984">
                  <c:v>12:30:47</c:v>
                </c:pt>
                <c:pt idx="10985">
                  <c:v>12:30:48</c:v>
                </c:pt>
                <c:pt idx="10986">
                  <c:v>12:30:48</c:v>
                </c:pt>
                <c:pt idx="10987">
                  <c:v>12:30:49</c:v>
                </c:pt>
                <c:pt idx="10988">
                  <c:v>12:30:49</c:v>
                </c:pt>
                <c:pt idx="10989">
                  <c:v>12:30:49</c:v>
                </c:pt>
                <c:pt idx="10990">
                  <c:v>12:30:55</c:v>
                </c:pt>
                <c:pt idx="10991">
                  <c:v>12:30:56</c:v>
                </c:pt>
                <c:pt idx="10992">
                  <c:v>12:30:56</c:v>
                </c:pt>
                <c:pt idx="10993">
                  <c:v>12:30:57</c:v>
                </c:pt>
                <c:pt idx="10994">
                  <c:v>12:30:57</c:v>
                </c:pt>
                <c:pt idx="10995">
                  <c:v>12:30:57</c:v>
                </c:pt>
                <c:pt idx="10996">
                  <c:v>12:30:58</c:v>
                </c:pt>
                <c:pt idx="10997">
                  <c:v>12:30:58</c:v>
                </c:pt>
                <c:pt idx="10998">
                  <c:v>12:30:59</c:v>
                </c:pt>
                <c:pt idx="10999">
                  <c:v>12:30:59</c:v>
                </c:pt>
                <c:pt idx="11000">
                  <c:v>12:30:59</c:v>
                </c:pt>
                <c:pt idx="11001">
                  <c:v>12:31:05</c:v>
                </c:pt>
                <c:pt idx="11002">
                  <c:v>12:31:06</c:v>
                </c:pt>
                <c:pt idx="11003">
                  <c:v>12:31:06</c:v>
                </c:pt>
                <c:pt idx="11004">
                  <c:v>12:31:07</c:v>
                </c:pt>
                <c:pt idx="11005">
                  <c:v>12:31:07</c:v>
                </c:pt>
                <c:pt idx="11006">
                  <c:v>12:31:07</c:v>
                </c:pt>
                <c:pt idx="11007">
                  <c:v>12:31:08</c:v>
                </c:pt>
                <c:pt idx="11008">
                  <c:v>12:31:08</c:v>
                </c:pt>
                <c:pt idx="11009">
                  <c:v>12:31:09</c:v>
                </c:pt>
                <c:pt idx="11010">
                  <c:v>12:31:09</c:v>
                </c:pt>
                <c:pt idx="11011">
                  <c:v>12:31:09</c:v>
                </c:pt>
                <c:pt idx="11012">
                  <c:v>12:31:15</c:v>
                </c:pt>
                <c:pt idx="11013">
                  <c:v>12:31:16</c:v>
                </c:pt>
                <c:pt idx="11014">
                  <c:v>12:31:16</c:v>
                </c:pt>
                <c:pt idx="11015">
                  <c:v>12:31:17</c:v>
                </c:pt>
                <c:pt idx="11016">
                  <c:v>12:31:17</c:v>
                </c:pt>
                <c:pt idx="11017">
                  <c:v>12:31:17</c:v>
                </c:pt>
                <c:pt idx="11018">
                  <c:v>12:31:18</c:v>
                </c:pt>
                <c:pt idx="11019">
                  <c:v>12:31:18</c:v>
                </c:pt>
                <c:pt idx="11020">
                  <c:v>12:31:19</c:v>
                </c:pt>
                <c:pt idx="11021">
                  <c:v>12:31:19</c:v>
                </c:pt>
                <c:pt idx="11022">
                  <c:v>12:31:19</c:v>
                </c:pt>
                <c:pt idx="11023">
                  <c:v>12:31:25</c:v>
                </c:pt>
                <c:pt idx="11024">
                  <c:v>12:31:26</c:v>
                </c:pt>
                <c:pt idx="11025">
                  <c:v>12:31:26</c:v>
                </c:pt>
                <c:pt idx="11026">
                  <c:v>12:31:27</c:v>
                </c:pt>
                <c:pt idx="11027">
                  <c:v>12:31:27</c:v>
                </c:pt>
                <c:pt idx="11028">
                  <c:v>12:31:27</c:v>
                </c:pt>
                <c:pt idx="11029">
                  <c:v>12:31:28</c:v>
                </c:pt>
                <c:pt idx="11030">
                  <c:v>12:31:28</c:v>
                </c:pt>
                <c:pt idx="11031">
                  <c:v>12:31:29</c:v>
                </c:pt>
                <c:pt idx="11032">
                  <c:v>12:31:29</c:v>
                </c:pt>
                <c:pt idx="11033">
                  <c:v>12:31:29</c:v>
                </c:pt>
                <c:pt idx="11034">
                  <c:v>12:31:35</c:v>
                </c:pt>
                <c:pt idx="11035">
                  <c:v>12:31:36</c:v>
                </c:pt>
                <c:pt idx="11036">
                  <c:v>12:31:36</c:v>
                </c:pt>
                <c:pt idx="11037">
                  <c:v>12:31:37</c:v>
                </c:pt>
                <c:pt idx="11038">
                  <c:v>12:31:37</c:v>
                </c:pt>
                <c:pt idx="11039">
                  <c:v>12:31:37</c:v>
                </c:pt>
                <c:pt idx="11040">
                  <c:v>12:31:38</c:v>
                </c:pt>
                <c:pt idx="11041">
                  <c:v>12:31:38</c:v>
                </c:pt>
                <c:pt idx="11042">
                  <c:v>12:31:39</c:v>
                </c:pt>
                <c:pt idx="11043">
                  <c:v>12:31:39</c:v>
                </c:pt>
                <c:pt idx="11044">
                  <c:v>12:31:39</c:v>
                </c:pt>
                <c:pt idx="11045">
                  <c:v>12:31:45</c:v>
                </c:pt>
                <c:pt idx="11046">
                  <c:v>12:31:46</c:v>
                </c:pt>
                <c:pt idx="11047">
                  <c:v>12:31:46</c:v>
                </c:pt>
                <c:pt idx="11048">
                  <c:v>12:31:47</c:v>
                </c:pt>
                <c:pt idx="11049">
                  <c:v>12:31:47</c:v>
                </c:pt>
                <c:pt idx="11050">
                  <c:v>12:31:47</c:v>
                </c:pt>
                <c:pt idx="11051">
                  <c:v>12:31:48</c:v>
                </c:pt>
                <c:pt idx="11052">
                  <c:v>12:31:48</c:v>
                </c:pt>
                <c:pt idx="11053">
                  <c:v>12:31:49</c:v>
                </c:pt>
                <c:pt idx="11054">
                  <c:v>12:31:49</c:v>
                </c:pt>
                <c:pt idx="11055">
                  <c:v>12:31:49</c:v>
                </c:pt>
                <c:pt idx="11056">
                  <c:v>12:31:55</c:v>
                </c:pt>
                <c:pt idx="11057">
                  <c:v>12:31:56</c:v>
                </c:pt>
                <c:pt idx="11058">
                  <c:v>12:31:56</c:v>
                </c:pt>
                <c:pt idx="11059">
                  <c:v>12:31:57</c:v>
                </c:pt>
                <c:pt idx="11060">
                  <c:v>12:31:57</c:v>
                </c:pt>
                <c:pt idx="11061">
                  <c:v>12:31:57</c:v>
                </c:pt>
                <c:pt idx="11062">
                  <c:v>12:31:58</c:v>
                </c:pt>
                <c:pt idx="11063">
                  <c:v>12:31:58</c:v>
                </c:pt>
                <c:pt idx="11064">
                  <c:v>12:31:59</c:v>
                </c:pt>
                <c:pt idx="11065">
                  <c:v>12:31:59</c:v>
                </c:pt>
                <c:pt idx="11066">
                  <c:v>12:31:59</c:v>
                </c:pt>
                <c:pt idx="11067">
                  <c:v>12:32:05</c:v>
                </c:pt>
                <c:pt idx="11068">
                  <c:v>12:32:06</c:v>
                </c:pt>
                <c:pt idx="11069">
                  <c:v>12:32:06</c:v>
                </c:pt>
                <c:pt idx="11070">
                  <c:v>12:32:07</c:v>
                </c:pt>
                <c:pt idx="11071">
                  <c:v>12:32:07</c:v>
                </c:pt>
                <c:pt idx="11072">
                  <c:v>12:32:07</c:v>
                </c:pt>
                <c:pt idx="11073">
                  <c:v>12:32:08</c:v>
                </c:pt>
                <c:pt idx="11074">
                  <c:v>12:32:08</c:v>
                </c:pt>
                <c:pt idx="11075">
                  <c:v>12:32:09</c:v>
                </c:pt>
                <c:pt idx="11076">
                  <c:v>12:32:09</c:v>
                </c:pt>
                <c:pt idx="11077">
                  <c:v>12:32:09</c:v>
                </c:pt>
                <c:pt idx="11078">
                  <c:v>12:32:15</c:v>
                </c:pt>
                <c:pt idx="11079">
                  <c:v>12:32:16</c:v>
                </c:pt>
                <c:pt idx="11080">
                  <c:v>12:32:16</c:v>
                </c:pt>
                <c:pt idx="11081">
                  <c:v>12:32:17</c:v>
                </c:pt>
                <c:pt idx="11082">
                  <c:v>12:32:17</c:v>
                </c:pt>
                <c:pt idx="11083">
                  <c:v>12:32:17</c:v>
                </c:pt>
                <c:pt idx="11084">
                  <c:v>12:32:18</c:v>
                </c:pt>
                <c:pt idx="11085">
                  <c:v>12:32:18</c:v>
                </c:pt>
                <c:pt idx="11086">
                  <c:v>12:32:19</c:v>
                </c:pt>
                <c:pt idx="11087">
                  <c:v>12:32:19</c:v>
                </c:pt>
                <c:pt idx="11088">
                  <c:v>12:32:19</c:v>
                </c:pt>
                <c:pt idx="11089">
                  <c:v>12:32:25</c:v>
                </c:pt>
                <c:pt idx="11090">
                  <c:v>12:32:26</c:v>
                </c:pt>
                <c:pt idx="11091">
                  <c:v>12:32:26</c:v>
                </c:pt>
                <c:pt idx="11092">
                  <c:v>12:32:27</c:v>
                </c:pt>
                <c:pt idx="11093">
                  <c:v>12:32:27</c:v>
                </c:pt>
                <c:pt idx="11094">
                  <c:v>12:32:27</c:v>
                </c:pt>
                <c:pt idx="11095">
                  <c:v>12:32:28</c:v>
                </c:pt>
                <c:pt idx="11096">
                  <c:v>12:32:28</c:v>
                </c:pt>
                <c:pt idx="11097">
                  <c:v>12:32:29</c:v>
                </c:pt>
                <c:pt idx="11098">
                  <c:v>12:32:29</c:v>
                </c:pt>
                <c:pt idx="11099">
                  <c:v>12:32:29</c:v>
                </c:pt>
                <c:pt idx="11100">
                  <c:v>12:32:35</c:v>
                </c:pt>
                <c:pt idx="11101">
                  <c:v>12:32:36</c:v>
                </c:pt>
                <c:pt idx="11102">
                  <c:v>12:32:36</c:v>
                </c:pt>
                <c:pt idx="11103">
                  <c:v>12:32:37</c:v>
                </c:pt>
                <c:pt idx="11104">
                  <c:v>12:32:37</c:v>
                </c:pt>
                <c:pt idx="11105">
                  <c:v>12:32:37</c:v>
                </c:pt>
                <c:pt idx="11106">
                  <c:v>12:32:38</c:v>
                </c:pt>
                <c:pt idx="11107">
                  <c:v>12:32:38</c:v>
                </c:pt>
                <c:pt idx="11108">
                  <c:v>12:32:39</c:v>
                </c:pt>
                <c:pt idx="11109">
                  <c:v>12:32:39</c:v>
                </c:pt>
                <c:pt idx="11110">
                  <c:v>12:32:39</c:v>
                </c:pt>
                <c:pt idx="11111">
                  <c:v>12:32:45</c:v>
                </c:pt>
                <c:pt idx="11112">
                  <c:v>12:32:46</c:v>
                </c:pt>
                <c:pt idx="11113">
                  <c:v>12:32:46</c:v>
                </c:pt>
                <c:pt idx="11114">
                  <c:v>12:32:47</c:v>
                </c:pt>
                <c:pt idx="11115">
                  <c:v>12:32:47</c:v>
                </c:pt>
                <c:pt idx="11116">
                  <c:v>12:32:47</c:v>
                </c:pt>
                <c:pt idx="11117">
                  <c:v>12:32:48</c:v>
                </c:pt>
                <c:pt idx="11118">
                  <c:v>12:32:48</c:v>
                </c:pt>
                <c:pt idx="11119">
                  <c:v>12:32:49</c:v>
                </c:pt>
                <c:pt idx="11120">
                  <c:v>12:32:49</c:v>
                </c:pt>
                <c:pt idx="11121">
                  <c:v>12:32:49</c:v>
                </c:pt>
                <c:pt idx="11122">
                  <c:v>12:32:55</c:v>
                </c:pt>
                <c:pt idx="11123">
                  <c:v>12:32:56</c:v>
                </c:pt>
                <c:pt idx="11124">
                  <c:v>12:32:56</c:v>
                </c:pt>
                <c:pt idx="11125">
                  <c:v>12:32:57</c:v>
                </c:pt>
                <c:pt idx="11126">
                  <c:v>12:32:57</c:v>
                </c:pt>
                <c:pt idx="11127">
                  <c:v>12:32:57</c:v>
                </c:pt>
                <c:pt idx="11128">
                  <c:v>12:32:58</c:v>
                </c:pt>
                <c:pt idx="11129">
                  <c:v>12:32:58</c:v>
                </c:pt>
                <c:pt idx="11130">
                  <c:v>12:32:59</c:v>
                </c:pt>
                <c:pt idx="11131">
                  <c:v>12:32:59</c:v>
                </c:pt>
                <c:pt idx="11132">
                  <c:v>12:32:59</c:v>
                </c:pt>
                <c:pt idx="11133">
                  <c:v>12:33:05</c:v>
                </c:pt>
                <c:pt idx="11134">
                  <c:v>12:33:06</c:v>
                </c:pt>
                <c:pt idx="11135">
                  <c:v>12:33:06</c:v>
                </c:pt>
                <c:pt idx="11136">
                  <c:v>12:33:07</c:v>
                </c:pt>
                <c:pt idx="11137">
                  <c:v>12:33:07</c:v>
                </c:pt>
                <c:pt idx="11138">
                  <c:v>12:33:07</c:v>
                </c:pt>
                <c:pt idx="11139">
                  <c:v>12:33:08</c:v>
                </c:pt>
                <c:pt idx="11140">
                  <c:v>12:33:08</c:v>
                </c:pt>
                <c:pt idx="11141">
                  <c:v>12:33:09</c:v>
                </c:pt>
                <c:pt idx="11142">
                  <c:v>12:33:09</c:v>
                </c:pt>
                <c:pt idx="11143">
                  <c:v>12:33:09</c:v>
                </c:pt>
                <c:pt idx="11144">
                  <c:v>12:33:15</c:v>
                </c:pt>
                <c:pt idx="11145">
                  <c:v>12:33:16</c:v>
                </c:pt>
                <c:pt idx="11146">
                  <c:v>12:33:16</c:v>
                </c:pt>
                <c:pt idx="11147">
                  <c:v>12:33:17</c:v>
                </c:pt>
                <c:pt idx="11148">
                  <c:v>12:33:17</c:v>
                </c:pt>
                <c:pt idx="11149">
                  <c:v>12:33:17</c:v>
                </c:pt>
                <c:pt idx="11150">
                  <c:v>12:33:18</c:v>
                </c:pt>
                <c:pt idx="11151">
                  <c:v>12:33:18</c:v>
                </c:pt>
                <c:pt idx="11152">
                  <c:v>12:33:19</c:v>
                </c:pt>
                <c:pt idx="11153">
                  <c:v>12:33:19</c:v>
                </c:pt>
                <c:pt idx="11154">
                  <c:v>12:33:19</c:v>
                </c:pt>
                <c:pt idx="11155">
                  <c:v>12:33:25</c:v>
                </c:pt>
                <c:pt idx="11156">
                  <c:v>12:33:26</c:v>
                </c:pt>
                <c:pt idx="11157">
                  <c:v>12:33:26</c:v>
                </c:pt>
                <c:pt idx="11158">
                  <c:v>12:33:27</c:v>
                </c:pt>
                <c:pt idx="11159">
                  <c:v>12:33:27</c:v>
                </c:pt>
                <c:pt idx="11160">
                  <c:v>12:33:27</c:v>
                </c:pt>
                <c:pt idx="11161">
                  <c:v>12:33:28</c:v>
                </c:pt>
                <c:pt idx="11162">
                  <c:v>12:33:28</c:v>
                </c:pt>
                <c:pt idx="11163">
                  <c:v>12:33:29</c:v>
                </c:pt>
                <c:pt idx="11164">
                  <c:v>12:33:29</c:v>
                </c:pt>
                <c:pt idx="11165">
                  <c:v>12:33:29</c:v>
                </c:pt>
                <c:pt idx="11166">
                  <c:v>12:33:35</c:v>
                </c:pt>
                <c:pt idx="11167">
                  <c:v>12:33:36</c:v>
                </c:pt>
                <c:pt idx="11168">
                  <c:v>12:33:36</c:v>
                </c:pt>
                <c:pt idx="11169">
                  <c:v>12:33:37</c:v>
                </c:pt>
                <c:pt idx="11170">
                  <c:v>12:33:37</c:v>
                </c:pt>
                <c:pt idx="11171">
                  <c:v>12:33:37</c:v>
                </c:pt>
                <c:pt idx="11172">
                  <c:v>12:33:38</c:v>
                </c:pt>
                <c:pt idx="11173">
                  <c:v>12:33:38</c:v>
                </c:pt>
                <c:pt idx="11174">
                  <c:v>12:33:39</c:v>
                </c:pt>
                <c:pt idx="11175">
                  <c:v>12:33:39</c:v>
                </c:pt>
                <c:pt idx="11176">
                  <c:v>12:33:39</c:v>
                </c:pt>
                <c:pt idx="11177">
                  <c:v>12:33:45</c:v>
                </c:pt>
                <c:pt idx="11178">
                  <c:v>12:33:46</c:v>
                </c:pt>
                <c:pt idx="11179">
                  <c:v>12:33:46</c:v>
                </c:pt>
                <c:pt idx="11180">
                  <c:v>12:33:47</c:v>
                </c:pt>
                <c:pt idx="11181">
                  <c:v>12:33:47</c:v>
                </c:pt>
                <c:pt idx="11182">
                  <c:v>12:33:47</c:v>
                </c:pt>
                <c:pt idx="11183">
                  <c:v>12:33:48</c:v>
                </c:pt>
                <c:pt idx="11184">
                  <c:v>12:33:48</c:v>
                </c:pt>
                <c:pt idx="11185">
                  <c:v>12:33:49</c:v>
                </c:pt>
                <c:pt idx="11186">
                  <c:v>12:33:49</c:v>
                </c:pt>
                <c:pt idx="11187">
                  <c:v>12:33:49</c:v>
                </c:pt>
                <c:pt idx="11188">
                  <c:v>12:33:55</c:v>
                </c:pt>
                <c:pt idx="11189">
                  <c:v>12:33:56</c:v>
                </c:pt>
                <c:pt idx="11190">
                  <c:v>12:33:56</c:v>
                </c:pt>
                <c:pt idx="11191">
                  <c:v>12:33:57</c:v>
                </c:pt>
                <c:pt idx="11192">
                  <c:v>12:33:57</c:v>
                </c:pt>
                <c:pt idx="11193">
                  <c:v>12:33:57</c:v>
                </c:pt>
                <c:pt idx="11194">
                  <c:v>12:33:58</c:v>
                </c:pt>
                <c:pt idx="11195">
                  <c:v>12:33:58</c:v>
                </c:pt>
                <c:pt idx="11196">
                  <c:v>12:33:59</c:v>
                </c:pt>
                <c:pt idx="11197">
                  <c:v>12:33:59</c:v>
                </c:pt>
                <c:pt idx="11198">
                  <c:v>12:33:59</c:v>
                </c:pt>
                <c:pt idx="11199">
                  <c:v>12:34:05</c:v>
                </c:pt>
                <c:pt idx="11200">
                  <c:v>12:34:06</c:v>
                </c:pt>
                <c:pt idx="11201">
                  <c:v>12:34:06</c:v>
                </c:pt>
                <c:pt idx="11202">
                  <c:v>12:34:07</c:v>
                </c:pt>
                <c:pt idx="11203">
                  <c:v>12:34:07</c:v>
                </c:pt>
                <c:pt idx="11204">
                  <c:v>12:34:07</c:v>
                </c:pt>
                <c:pt idx="11205">
                  <c:v>12:34:08</c:v>
                </c:pt>
                <c:pt idx="11206">
                  <c:v>12:34:08</c:v>
                </c:pt>
                <c:pt idx="11207">
                  <c:v>12:34:09</c:v>
                </c:pt>
                <c:pt idx="11208">
                  <c:v>12:34:09</c:v>
                </c:pt>
                <c:pt idx="11209">
                  <c:v>12:34:09</c:v>
                </c:pt>
                <c:pt idx="11210">
                  <c:v>12:34:15</c:v>
                </c:pt>
                <c:pt idx="11211">
                  <c:v>12:34:16</c:v>
                </c:pt>
                <c:pt idx="11212">
                  <c:v>12:34:16</c:v>
                </c:pt>
                <c:pt idx="11213">
                  <c:v>12:34:17</c:v>
                </c:pt>
                <c:pt idx="11214">
                  <c:v>12:34:17</c:v>
                </c:pt>
                <c:pt idx="11215">
                  <c:v>12:34:17</c:v>
                </c:pt>
                <c:pt idx="11216">
                  <c:v>12:34:18</c:v>
                </c:pt>
                <c:pt idx="11217">
                  <c:v>12:34:18</c:v>
                </c:pt>
                <c:pt idx="11218">
                  <c:v>12:34:19</c:v>
                </c:pt>
                <c:pt idx="11219">
                  <c:v>12:34:19</c:v>
                </c:pt>
                <c:pt idx="11220">
                  <c:v>12:34:19</c:v>
                </c:pt>
                <c:pt idx="11221">
                  <c:v>12:34:25</c:v>
                </c:pt>
                <c:pt idx="11222">
                  <c:v>12:34:26</c:v>
                </c:pt>
                <c:pt idx="11223">
                  <c:v>12:34:26</c:v>
                </c:pt>
                <c:pt idx="11224">
                  <c:v>12:34:27</c:v>
                </c:pt>
                <c:pt idx="11225">
                  <c:v>12:34:27</c:v>
                </c:pt>
                <c:pt idx="11226">
                  <c:v>12:34:27</c:v>
                </c:pt>
                <c:pt idx="11227">
                  <c:v>12:34:28</c:v>
                </c:pt>
                <c:pt idx="11228">
                  <c:v>12:34:28</c:v>
                </c:pt>
                <c:pt idx="11229">
                  <c:v>12:34:29</c:v>
                </c:pt>
                <c:pt idx="11230">
                  <c:v>12:34:29</c:v>
                </c:pt>
                <c:pt idx="11231">
                  <c:v>12:34:29</c:v>
                </c:pt>
                <c:pt idx="11232">
                  <c:v>12:34:35</c:v>
                </c:pt>
                <c:pt idx="11233">
                  <c:v>12:34:36</c:v>
                </c:pt>
                <c:pt idx="11234">
                  <c:v>12:34:36</c:v>
                </c:pt>
                <c:pt idx="11235">
                  <c:v>12:34:37</c:v>
                </c:pt>
                <c:pt idx="11236">
                  <c:v>12:34:37</c:v>
                </c:pt>
                <c:pt idx="11237">
                  <c:v>12:34:37</c:v>
                </c:pt>
                <c:pt idx="11238">
                  <c:v>12:34:38</c:v>
                </c:pt>
                <c:pt idx="11239">
                  <c:v>12:34:38</c:v>
                </c:pt>
                <c:pt idx="11240">
                  <c:v>12:34:39</c:v>
                </c:pt>
                <c:pt idx="11241">
                  <c:v>12:34:39</c:v>
                </c:pt>
                <c:pt idx="11242">
                  <c:v>12:34:39</c:v>
                </c:pt>
                <c:pt idx="11243">
                  <c:v>12:34:45</c:v>
                </c:pt>
                <c:pt idx="11244">
                  <c:v>12:34:46</c:v>
                </c:pt>
                <c:pt idx="11245">
                  <c:v>12:34:46</c:v>
                </c:pt>
                <c:pt idx="11246">
                  <c:v>12:34:47</c:v>
                </c:pt>
                <c:pt idx="11247">
                  <c:v>12:34:47</c:v>
                </c:pt>
                <c:pt idx="11248">
                  <c:v>12:34:47</c:v>
                </c:pt>
                <c:pt idx="11249">
                  <c:v>12:34:48</c:v>
                </c:pt>
                <c:pt idx="11250">
                  <c:v>12:34:48</c:v>
                </c:pt>
                <c:pt idx="11251">
                  <c:v>12:34:49</c:v>
                </c:pt>
                <c:pt idx="11252">
                  <c:v>12:34:49</c:v>
                </c:pt>
                <c:pt idx="11253">
                  <c:v>12:34:49</c:v>
                </c:pt>
                <c:pt idx="11254">
                  <c:v>12:34:55</c:v>
                </c:pt>
                <c:pt idx="11255">
                  <c:v>12:34:56</c:v>
                </c:pt>
                <c:pt idx="11256">
                  <c:v>12:34:56</c:v>
                </c:pt>
                <c:pt idx="11257">
                  <c:v>12:34:57</c:v>
                </c:pt>
                <c:pt idx="11258">
                  <c:v>12:34:57</c:v>
                </c:pt>
                <c:pt idx="11259">
                  <c:v>12:34:57</c:v>
                </c:pt>
                <c:pt idx="11260">
                  <c:v>12:34:58</c:v>
                </c:pt>
                <c:pt idx="11261">
                  <c:v>12:34:58</c:v>
                </c:pt>
                <c:pt idx="11262">
                  <c:v>12:34:59</c:v>
                </c:pt>
                <c:pt idx="11263">
                  <c:v>12:34:59</c:v>
                </c:pt>
                <c:pt idx="11264">
                  <c:v>12:34:59</c:v>
                </c:pt>
                <c:pt idx="11265">
                  <c:v>12:35:05</c:v>
                </c:pt>
                <c:pt idx="11266">
                  <c:v>12:35:06</c:v>
                </c:pt>
                <c:pt idx="11267">
                  <c:v>12:35:06</c:v>
                </c:pt>
                <c:pt idx="11268">
                  <c:v>12:35:07</c:v>
                </c:pt>
                <c:pt idx="11269">
                  <c:v>12:35:07</c:v>
                </c:pt>
                <c:pt idx="11270">
                  <c:v>12:35:07</c:v>
                </c:pt>
                <c:pt idx="11271">
                  <c:v>12:35:08</c:v>
                </c:pt>
                <c:pt idx="11272">
                  <c:v>12:35:08</c:v>
                </c:pt>
                <c:pt idx="11273">
                  <c:v>12:35:09</c:v>
                </c:pt>
                <c:pt idx="11274">
                  <c:v>12:35:09</c:v>
                </c:pt>
                <c:pt idx="11275">
                  <c:v>12:35:09</c:v>
                </c:pt>
                <c:pt idx="11276">
                  <c:v>12:35:15</c:v>
                </c:pt>
                <c:pt idx="11277">
                  <c:v>12:35:16</c:v>
                </c:pt>
                <c:pt idx="11278">
                  <c:v>12:35:16</c:v>
                </c:pt>
                <c:pt idx="11279">
                  <c:v>12:35:17</c:v>
                </c:pt>
                <c:pt idx="11280">
                  <c:v>12:35:17</c:v>
                </c:pt>
                <c:pt idx="11281">
                  <c:v>12:35:17</c:v>
                </c:pt>
                <c:pt idx="11282">
                  <c:v>12:35:18</c:v>
                </c:pt>
                <c:pt idx="11283">
                  <c:v>12:35:18</c:v>
                </c:pt>
                <c:pt idx="11284">
                  <c:v>12:35:19</c:v>
                </c:pt>
                <c:pt idx="11285">
                  <c:v>12:35:19</c:v>
                </c:pt>
                <c:pt idx="11286">
                  <c:v>12:35:19</c:v>
                </c:pt>
                <c:pt idx="11287">
                  <c:v>12:35:25</c:v>
                </c:pt>
                <c:pt idx="11288">
                  <c:v>12:35:26</c:v>
                </c:pt>
                <c:pt idx="11289">
                  <c:v>12:35:26</c:v>
                </c:pt>
                <c:pt idx="11290">
                  <c:v>12:35:27</c:v>
                </c:pt>
                <c:pt idx="11291">
                  <c:v>12:35:27</c:v>
                </c:pt>
                <c:pt idx="11292">
                  <c:v>12:35:27</c:v>
                </c:pt>
                <c:pt idx="11293">
                  <c:v>12:35:28</c:v>
                </c:pt>
                <c:pt idx="11294">
                  <c:v>12:35:28</c:v>
                </c:pt>
                <c:pt idx="11295">
                  <c:v>12:35:29</c:v>
                </c:pt>
                <c:pt idx="11296">
                  <c:v>12:35:29</c:v>
                </c:pt>
                <c:pt idx="11297">
                  <c:v>12:35:29</c:v>
                </c:pt>
                <c:pt idx="11298">
                  <c:v>12:35:35</c:v>
                </c:pt>
                <c:pt idx="11299">
                  <c:v>12:35:36</c:v>
                </c:pt>
                <c:pt idx="11300">
                  <c:v>12:35:36</c:v>
                </c:pt>
                <c:pt idx="11301">
                  <c:v>12:35:37</c:v>
                </c:pt>
                <c:pt idx="11302">
                  <c:v>12:35:37</c:v>
                </c:pt>
                <c:pt idx="11303">
                  <c:v>12:35:37</c:v>
                </c:pt>
                <c:pt idx="11304">
                  <c:v>12:35:38</c:v>
                </c:pt>
                <c:pt idx="11305">
                  <c:v>12:35:38</c:v>
                </c:pt>
                <c:pt idx="11306">
                  <c:v>12:35:39</c:v>
                </c:pt>
                <c:pt idx="11307">
                  <c:v>12:35:39</c:v>
                </c:pt>
                <c:pt idx="11308">
                  <c:v>12:35:39</c:v>
                </c:pt>
                <c:pt idx="11309">
                  <c:v>12:35:45</c:v>
                </c:pt>
                <c:pt idx="11310">
                  <c:v>12:35:46</c:v>
                </c:pt>
                <c:pt idx="11311">
                  <c:v>12:35:46</c:v>
                </c:pt>
                <c:pt idx="11312">
                  <c:v>12:35:47</c:v>
                </c:pt>
                <c:pt idx="11313">
                  <c:v>12:35:47</c:v>
                </c:pt>
                <c:pt idx="11314">
                  <c:v>12:35:47</c:v>
                </c:pt>
                <c:pt idx="11315">
                  <c:v>12:35:48</c:v>
                </c:pt>
                <c:pt idx="11316">
                  <c:v>12:35:48</c:v>
                </c:pt>
                <c:pt idx="11317">
                  <c:v>12:35:49</c:v>
                </c:pt>
                <c:pt idx="11318">
                  <c:v>12:35:49</c:v>
                </c:pt>
                <c:pt idx="11319">
                  <c:v>12:35:49</c:v>
                </c:pt>
                <c:pt idx="11320">
                  <c:v>12:35:55</c:v>
                </c:pt>
                <c:pt idx="11321">
                  <c:v>12:35:56</c:v>
                </c:pt>
                <c:pt idx="11322">
                  <c:v>12:35:56</c:v>
                </c:pt>
                <c:pt idx="11323">
                  <c:v>12:35:57</c:v>
                </c:pt>
                <c:pt idx="11324">
                  <c:v>12:35:57</c:v>
                </c:pt>
                <c:pt idx="11325">
                  <c:v>12:35:57</c:v>
                </c:pt>
                <c:pt idx="11326">
                  <c:v>12:35:58</c:v>
                </c:pt>
                <c:pt idx="11327">
                  <c:v>12:35:58</c:v>
                </c:pt>
                <c:pt idx="11328">
                  <c:v>12:35:59</c:v>
                </c:pt>
                <c:pt idx="11329">
                  <c:v>12:35:59</c:v>
                </c:pt>
                <c:pt idx="11330">
                  <c:v>12:35:59</c:v>
                </c:pt>
                <c:pt idx="11331">
                  <c:v>12:36:05</c:v>
                </c:pt>
                <c:pt idx="11332">
                  <c:v>12:36:06</c:v>
                </c:pt>
                <c:pt idx="11333">
                  <c:v>12:36:06</c:v>
                </c:pt>
                <c:pt idx="11334">
                  <c:v>12:36:07</c:v>
                </c:pt>
                <c:pt idx="11335">
                  <c:v>12:36:07</c:v>
                </c:pt>
                <c:pt idx="11336">
                  <c:v>12:36:07</c:v>
                </c:pt>
                <c:pt idx="11337">
                  <c:v>12:36:08</c:v>
                </c:pt>
                <c:pt idx="11338">
                  <c:v>12:36:08</c:v>
                </c:pt>
                <c:pt idx="11339">
                  <c:v>12:36:09</c:v>
                </c:pt>
                <c:pt idx="11340">
                  <c:v>12:36:09</c:v>
                </c:pt>
                <c:pt idx="11341">
                  <c:v>12:36:09</c:v>
                </c:pt>
                <c:pt idx="11342">
                  <c:v>12:36:14</c:v>
                </c:pt>
                <c:pt idx="11343">
                  <c:v>12:36:15</c:v>
                </c:pt>
                <c:pt idx="11344">
                  <c:v>12:36:16</c:v>
                </c:pt>
                <c:pt idx="11345">
                  <c:v>12:36:16</c:v>
                </c:pt>
                <c:pt idx="11346">
                  <c:v>12:36:17</c:v>
                </c:pt>
                <c:pt idx="11347">
                  <c:v>12:36:17</c:v>
                </c:pt>
                <c:pt idx="11348">
                  <c:v>12:36:17</c:v>
                </c:pt>
                <c:pt idx="11349">
                  <c:v>12:36:18</c:v>
                </c:pt>
                <c:pt idx="11350">
                  <c:v>12:36:18</c:v>
                </c:pt>
                <c:pt idx="11351">
                  <c:v>12:36:19</c:v>
                </c:pt>
                <c:pt idx="11352">
                  <c:v>12:36:19</c:v>
                </c:pt>
                <c:pt idx="11353">
                  <c:v>12:36:19</c:v>
                </c:pt>
                <c:pt idx="11354">
                  <c:v>12:36:25</c:v>
                </c:pt>
                <c:pt idx="11355">
                  <c:v>12:36:26</c:v>
                </c:pt>
                <c:pt idx="11356">
                  <c:v>12:36:26</c:v>
                </c:pt>
                <c:pt idx="11357">
                  <c:v>12:36:27</c:v>
                </c:pt>
                <c:pt idx="11358">
                  <c:v>12:36:27</c:v>
                </c:pt>
                <c:pt idx="11359">
                  <c:v>12:36:27</c:v>
                </c:pt>
                <c:pt idx="11360">
                  <c:v>12:36:28</c:v>
                </c:pt>
                <c:pt idx="11361">
                  <c:v>12:36:28</c:v>
                </c:pt>
                <c:pt idx="11362">
                  <c:v>12:36:29</c:v>
                </c:pt>
                <c:pt idx="11363">
                  <c:v>12:36:29</c:v>
                </c:pt>
                <c:pt idx="11364">
                  <c:v>12:36:29</c:v>
                </c:pt>
                <c:pt idx="11365">
                  <c:v>12:36:35</c:v>
                </c:pt>
                <c:pt idx="11366">
                  <c:v>12:36:36</c:v>
                </c:pt>
                <c:pt idx="11367">
                  <c:v>12:36:36</c:v>
                </c:pt>
                <c:pt idx="11368">
                  <c:v>12:36:37</c:v>
                </c:pt>
                <c:pt idx="11369">
                  <c:v>12:36:37</c:v>
                </c:pt>
                <c:pt idx="11370">
                  <c:v>12:36:37</c:v>
                </c:pt>
                <c:pt idx="11371">
                  <c:v>12:36:38</c:v>
                </c:pt>
                <c:pt idx="11372">
                  <c:v>12:36:38</c:v>
                </c:pt>
                <c:pt idx="11373">
                  <c:v>12:36:39</c:v>
                </c:pt>
                <c:pt idx="11374">
                  <c:v>12:36:39</c:v>
                </c:pt>
                <c:pt idx="11375">
                  <c:v>12:36:39</c:v>
                </c:pt>
                <c:pt idx="11376">
                  <c:v>12:36:45</c:v>
                </c:pt>
                <c:pt idx="11377">
                  <c:v>12:36:46</c:v>
                </c:pt>
                <c:pt idx="11378">
                  <c:v>12:36:46</c:v>
                </c:pt>
                <c:pt idx="11379">
                  <c:v>12:36:47</c:v>
                </c:pt>
                <c:pt idx="11380">
                  <c:v>12:36:47</c:v>
                </c:pt>
                <c:pt idx="11381">
                  <c:v>12:36:47</c:v>
                </c:pt>
                <c:pt idx="11382">
                  <c:v>12:36:48</c:v>
                </c:pt>
                <c:pt idx="11383">
                  <c:v>12:36:48</c:v>
                </c:pt>
                <c:pt idx="11384">
                  <c:v>12:36:49</c:v>
                </c:pt>
                <c:pt idx="11385">
                  <c:v>12:36:49</c:v>
                </c:pt>
                <c:pt idx="11386">
                  <c:v>12:36:49</c:v>
                </c:pt>
                <c:pt idx="11387">
                  <c:v>12:36:55</c:v>
                </c:pt>
                <c:pt idx="11388">
                  <c:v>12:36:56</c:v>
                </c:pt>
                <c:pt idx="11389">
                  <c:v>12:36:56</c:v>
                </c:pt>
                <c:pt idx="11390">
                  <c:v>12:36:57</c:v>
                </c:pt>
                <c:pt idx="11391">
                  <c:v>12:36:57</c:v>
                </c:pt>
                <c:pt idx="11392">
                  <c:v>12:36:57</c:v>
                </c:pt>
                <c:pt idx="11393">
                  <c:v>12:36:58</c:v>
                </c:pt>
                <c:pt idx="11394">
                  <c:v>12:36:58</c:v>
                </c:pt>
                <c:pt idx="11395">
                  <c:v>12:36:59</c:v>
                </c:pt>
                <c:pt idx="11396">
                  <c:v>12:36:59</c:v>
                </c:pt>
                <c:pt idx="11397">
                  <c:v>12:36:59</c:v>
                </c:pt>
                <c:pt idx="11398">
                  <c:v>12:37:05</c:v>
                </c:pt>
                <c:pt idx="11399">
                  <c:v>12:37:06</c:v>
                </c:pt>
                <c:pt idx="11400">
                  <c:v>12:37:06</c:v>
                </c:pt>
                <c:pt idx="11401">
                  <c:v>12:37:07</c:v>
                </c:pt>
                <c:pt idx="11402">
                  <c:v>12:37:07</c:v>
                </c:pt>
                <c:pt idx="11403">
                  <c:v>12:37:07</c:v>
                </c:pt>
                <c:pt idx="11404">
                  <c:v>12:37:08</c:v>
                </c:pt>
                <c:pt idx="11405">
                  <c:v>12:37:08</c:v>
                </c:pt>
                <c:pt idx="11406">
                  <c:v>12:37:09</c:v>
                </c:pt>
                <c:pt idx="11407">
                  <c:v>12:37:09</c:v>
                </c:pt>
                <c:pt idx="11408">
                  <c:v>12:37:09</c:v>
                </c:pt>
                <c:pt idx="11409">
                  <c:v>12:37:15</c:v>
                </c:pt>
                <c:pt idx="11410">
                  <c:v>12:37:16</c:v>
                </c:pt>
                <c:pt idx="11411">
                  <c:v>12:37:16</c:v>
                </c:pt>
                <c:pt idx="11412">
                  <c:v>12:37:17</c:v>
                </c:pt>
                <c:pt idx="11413">
                  <c:v>12:37:17</c:v>
                </c:pt>
                <c:pt idx="11414">
                  <c:v>12:37:17</c:v>
                </c:pt>
                <c:pt idx="11415">
                  <c:v>12:37:18</c:v>
                </c:pt>
                <c:pt idx="11416">
                  <c:v>12:37:18</c:v>
                </c:pt>
                <c:pt idx="11417">
                  <c:v>12:37:19</c:v>
                </c:pt>
                <c:pt idx="11418">
                  <c:v>12:37:19</c:v>
                </c:pt>
                <c:pt idx="11419">
                  <c:v>12:37:19</c:v>
                </c:pt>
                <c:pt idx="11420">
                  <c:v>12:37:25</c:v>
                </c:pt>
                <c:pt idx="11421">
                  <c:v>12:37:26</c:v>
                </c:pt>
                <c:pt idx="11422">
                  <c:v>12:37:26</c:v>
                </c:pt>
                <c:pt idx="11423">
                  <c:v>12:37:27</c:v>
                </c:pt>
                <c:pt idx="11424">
                  <c:v>12:37:27</c:v>
                </c:pt>
                <c:pt idx="11425">
                  <c:v>12:37:27</c:v>
                </c:pt>
                <c:pt idx="11426">
                  <c:v>12:37:28</c:v>
                </c:pt>
                <c:pt idx="11427">
                  <c:v>12:37:28</c:v>
                </c:pt>
                <c:pt idx="11428">
                  <c:v>12:37:29</c:v>
                </c:pt>
                <c:pt idx="11429">
                  <c:v>12:37:29</c:v>
                </c:pt>
                <c:pt idx="11430">
                  <c:v>12:37:29</c:v>
                </c:pt>
                <c:pt idx="11431">
                  <c:v>12:37:35</c:v>
                </c:pt>
                <c:pt idx="11432">
                  <c:v>12:37:36</c:v>
                </c:pt>
                <c:pt idx="11433">
                  <c:v>12:37:36</c:v>
                </c:pt>
                <c:pt idx="11434">
                  <c:v>12:37:37</c:v>
                </c:pt>
                <c:pt idx="11435">
                  <c:v>12:37:37</c:v>
                </c:pt>
                <c:pt idx="11436">
                  <c:v>12:37:37</c:v>
                </c:pt>
                <c:pt idx="11437">
                  <c:v>12:37:38</c:v>
                </c:pt>
                <c:pt idx="11438">
                  <c:v>12:37:38</c:v>
                </c:pt>
                <c:pt idx="11439">
                  <c:v>12:37:39</c:v>
                </c:pt>
                <c:pt idx="11440">
                  <c:v>12:37:39</c:v>
                </c:pt>
                <c:pt idx="11441">
                  <c:v>12:37:39</c:v>
                </c:pt>
                <c:pt idx="11442">
                  <c:v>12:37:45</c:v>
                </c:pt>
                <c:pt idx="11443">
                  <c:v>12:37:46</c:v>
                </c:pt>
                <c:pt idx="11444">
                  <c:v>12:37:46</c:v>
                </c:pt>
                <c:pt idx="11445">
                  <c:v>12:37:47</c:v>
                </c:pt>
                <c:pt idx="11446">
                  <c:v>12:37:47</c:v>
                </c:pt>
                <c:pt idx="11447">
                  <c:v>12:37:47</c:v>
                </c:pt>
                <c:pt idx="11448">
                  <c:v>12:37:48</c:v>
                </c:pt>
                <c:pt idx="11449">
                  <c:v>12:37:48</c:v>
                </c:pt>
                <c:pt idx="11450">
                  <c:v>12:37:49</c:v>
                </c:pt>
                <c:pt idx="11451">
                  <c:v>12:37:49</c:v>
                </c:pt>
                <c:pt idx="11452">
                  <c:v>12:37:49</c:v>
                </c:pt>
                <c:pt idx="11453">
                  <c:v>12:37:55</c:v>
                </c:pt>
                <c:pt idx="11454">
                  <c:v>12:37:56</c:v>
                </c:pt>
                <c:pt idx="11455">
                  <c:v>12:37:56</c:v>
                </c:pt>
                <c:pt idx="11456">
                  <c:v>12:37:57</c:v>
                </c:pt>
                <c:pt idx="11457">
                  <c:v>12:37:57</c:v>
                </c:pt>
                <c:pt idx="11458">
                  <c:v>12:37:57</c:v>
                </c:pt>
                <c:pt idx="11459">
                  <c:v>12:37:58</c:v>
                </c:pt>
                <c:pt idx="11460">
                  <c:v>12:37:58</c:v>
                </c:pt>
                <c:pt idx="11461">
                  <c:v>12:37:59</c:v>
                </c:pt>
                <c:pt idx="11462">
                  <c:v>12:37:59</c:v>
                </c:pt>
                <c:pt idx="11463">
                  <c:v>12:37:59</c:v>
                </c:pt>
                <c:pt idx="11464">
                  <c:v>12:38:05</c:v>
                </c:pt>
                <c:pt idx="11465">
                  <c:v>12:38:06</c:v>
                </c:pt>
                <c:pt idx="11466">
                  <c:v>12:38:06</c:v>
                </c:pt>
                <c:pt idx="11467">
                  <c:v>12:38:07</c:v>
                </c:pt>
                <c:pt idx="11468">
                  <c:v>12:38:07</c:v>
                </c:pt>
                <c:pt idx="11469">
                  <c:v>12:38:07</c:v>
                </c:pt>
                <c:pt idx="11470">
                  <c:v>12:38:08</c:v>
                </c:pt>
                <c:pt idx="11471">
                  <c:v>12:38:08</c:v>
                </c:pt>
                <c:pt idx="11472">
                  <c:v>12:38:09</c:v>
                </c:pt>
                <c:pt idx="11473">
                  <c:v>12:38:09</c:v>
                </c:pt>
                <c:pt idx="11474">
                  <c:v>12:38:09</c:v>
                </c:pt>
                <c:pt idx="11475">
                  <c:v>12:38:15</c:v>
                </c:pt>
                <c:pt idx="11476">
                  <c:v>12:38:16</c:v>
                </c:pt>
                <c:pt idx="11477">
                  <c:v>12:38:16</c:v>
                </c:pt>
                <c:pt idx="11478">
                  <c:v>12:38:17</c:v>
                </c:pt>
                <c:pt idx="11479">
                  <c:v>12:38:17</c:v>
                </c:pt>
                <c:pt idx="11480">
                  <c:v>12:38:17</c:v>
                </c:pt>
                <c:pt idx="11481">
                  <c:v>12:38:18</c:v>
                </c:pt>
                <c:pt idx="11482">
                  <c:v>12:38:18</c:v>
                </c:pt>
                <c:pt idx="11483">
                  <c:v>12:38:19</c:v>
                </c:pt>
                <c:pt idx="11484">
                  <c:v>12:38:19</c:v>
                </c:pt>
                <c:pt idx="11485">
                  <c:v>12:38:19</c:v>
                </c:pt>
                <c:pt idx="11486">
                  <c:v>12:38:25</c:v>
                </c:pt>
                <c:pt idx="11487">
                  <c:v>12:38:26</c:v>
                </c:pt>
                <c:pt idx="11488">
                  <c:v>12:38:26</c:v>
                </c:pt>
                <c:pt idx="11489">
                  <c:v>12:38:27</c:v>
                </c:pt>
                <c:pt idx="11490">
                  <c:v>12:38:27</c:v>
                </c:pt>
                <c:pt idx="11491">
                  <c:v>12:38:27</c:v>
                </c:pt>
                <c:pt idx="11492">
                  <c:v>12:38:28</c:v>
                </c:pt>
                <c:pt idx="11493">
                  <c:v>12:38:28</c:v>
                </c:pt>
                <c:pt idx="11494">
                  <c:v>12:38:29</c:v>
                </c:pt>
                <c:pt idx="11495">
                  <c:v>12:38:29</c:v>
                </c:pt>
                <c:pt idx="11496">
                  <c:v>12:38:29</c:v>
                </c:pt>
                <c:pt idx="11497">
                  <c:v>12:38:35</c:v>
                </c:pt>
                <c:pt idx="11498">
                  <c:v>12:38:36</c:v>
                </c:pt>
                <c:pt idx="11499">
                  <c:v>12:38:36</c:v>
                </c:pt>
                <c:pt idx="11500">
                  <c:v>12:38:37</c:v>
                </c:pt>
                <c:pt idx="11501">
                  <c:v>12:38:37</c:v>
                </c:pt>
                <c:pt idx="11502">
                  <c:v>12:38:37</c:v>
                </c:pt>
                <c:pt idx="11503">
                  <c:v>12:38:38</c:v>
                </c:pt>
                <c:pt idx="11504">
                  <c:v>12:38:38</c:v>
                </c:pt>
                <c:pt idx="11505">
                  <c:v>12:38:39</c:v>
                </c:pt>
                <c:pt idx="11506">
                  <c:v>12:38:39</c:v>
                </c:pt>
                <c:pt idx="11507">
                  <c:v>12:38:39</c:v>
                </c:pt>
                <c:pt idx="11508">
                  <c:v>12:38:45</c:v>
                </c:pt>
                <c:pt idx="11509">
                  <c:v>12:38:46</c:v>
                </c:pt>
                <c:pt idx="11510">
                  <c:v>12:38:46</c:v>
                </c:pt>
                <c:pt idx="11511">
                  <c:v>12:38:47</c:v>
                </c:pt>
                <c:pt idx="11512">
                  <c:v>12:38:47</c:v>
                </c:pt>
                <c:pt idx="11513">
                  <c:v>12:38:47</c:v>
                </c:pt>
                <c:pt idx="11514">
                  <c:v>12:38:48</c:v>
                </c:pt>
                <c:pt idx="11515">
                  <c:v>12:38:48</c:v>
                </c:pt>
                <c:pt idx="11516">
                  <c:v>12:38:49</c:v>
                </c:pt>
                <c:pt idx="11517">
                  <c:v>12:38:49</c:v>
                </c:pt>
                <c:pt idx="11518">
                  <c:v>12:38:49</c:v>
                </c:pt>
                <c:pt idx="11519">
                  <c:v>12:38:55</c:v>
                </c:pt>
                <c:pt idx="11520">
                  <c:v>12:38:56</c:v>
                </c:pt>
                <c:pt idx="11521">
                  <c:v>12:38:56</c:v>
                </c:pt>
                <c:pt idx="11522">
                  <c:v>12:38:57</c:v>
                </c:pt>
                <c:pt idx="11523">
                  <c:v>12:38:57</c:v>
                </c:pt>
                <c:pt idx="11524">
                  <c:v>12:38:57</c:v>
                </c:pt>
                <c:pt idx="11525">
                  <c:v>12:38:58</c:v>
                </c:pt>
                <c:pt idx="11526">
                  <c:v>12:38:58</c:v>
                </c:pt>
                <c:pt idx="11527">
                  <c:v>12:38:59</c:v>
                </c:pt>
                <c:pt idx="11528">
                  <c:v>12:38:59</c:v>
                </c:pt>
                <c:pt idx="11529">
                  <c:v>12:38:59</c:v>
                </c:pt>
                <c:pt idx="11530">
                  <c:v>12:39:05</c:v>
                </c:pt>
                <c:pt idx="11531">
                  <c:v>12:39:06</c:v>
                </c:pt>
                <c:pt idx="11532">
                  <c:v>12:39:06</c:v>
                </c:pt>
                <c:pt idx="11533">
                  <c:v>12:39:07</c:v>
                </c:pt>
                <c:pt idx="11534">
                  <c:v>12:39:07</c:v>
                </c:pt>
                <c:pt idx="11535">
                  <c:v>12:39:07</c:v>
                </c:pt>
                <c:pt idx="11536">
                  <c:v>12:39:08</c:v>
                </c:pt>
                <c:pt idx="11537">
                  <c:v>12:39:08</c:v>
                </c:pt>
                <c:pt idx="11538">
                  <c:v>12:39:09</c:v>
                </c:pt>
                <c:pt idx="11539">
                  <c:v>12:39:09</c:v>
                </c:pt>
                <c:pt idx="11540">
                  <c:v>12:39:09</c:v>
                </c:pt>
                <c:pt idx="11541">
                  <c:v>12:39:15</c:v>
                </c:pt>
                <c:pt idx="11542">
                  <c:v>12:39:15</c:v>
                </c:pt>
                <c:pt idx="11543">
                  <c:v>12:39:16</c:v>
                </c:pt>
                <c:pt idx="11544">
                  <c:v>12:39:16</c:v>
                </c:pt>
                <c:pt idx="11545">
                  <c:v>12:39:17</c:v>
                </c:pt>
                <c:pt idx="11546">
                  <c:v>12:39:17</c:v>
                </c:pt>
                <c:pt idx="11547">
                  <c:v>12:39:17</c:v>
                </c:pt>
                <c:pt idx="11548">
                  <c:v>12:39:18</c:v>
                </c:pt>
                <c:pt idx="11549">
                  <c:v>12:39:18</c:v>
                </c:pt>
                <c:pt idx="11550">
                  <c:v>12:39:19</c:v>
                </c:pt>
                <c:pt idx="11551">
                  <c:v>12:39:19</c:v>
                </c:pt>
                <c:pt idx="11552">
                  <c:v>12:39:25</c:v>
                </c:pt>
                <c:pt idx="11553">
                  <c:v>12:39:26</c:v>
                </c:pt>
                <c:pt idx="11554">
                  <c:v>12:39:26</c:v>
                </c:pt>
                <c:pt idx="11555">
                  <c:v>12:39:27</c:v>
                </c:pt>
                <c:pt idx="11556">
                  <c:v>12:39:27</c:v>
                </c:pt>
                <c:pt idx="11557">
                  <c:v>12:39:27</c:v>
                </c:pt>
                <c:pt idx="11558">
                  <c:v>12:39:28</c:v>
                </c:pt>
                <c:pt idx="11559">
                  <c:v>12:39:28</c:v>
                </c:pt>
                <c:pt idx="11560">
                  <c:v>12:39:29</c:v>
                </c:pt>
                <c:pt idx="11561">
                  <c:v>12:39:29</c:v>
                </c:pt>
                <c:pt idx="11562">
                  <c:v>12:39:29</c:v>
                </c:pt>
                <c:pt idx="11563">
                  <c:v>12:39:35</c:v>
                </c:pt>
                <c:pt idx="11564">
                  <c:v>12:39:36</c:v>
                </c:pt>
                <c:pt idx="11565">
                  <c:v>12:39:36</c:v>
                </c:pt>
                <c:pt idx="11566">
                  <c:v>12:39:37</c:v>
                </c:pt>
                <c:pt idx="11567">
                  <c:v>12:39:37</c:v>
                </c:pt>
                <c:pt idx="11568">
                  <c:v>12:39:37</c:v>
                </c:pt>
                <c:pt idx="11569">
                  <c:v>12:39:38</c:v>
                </c:pt>
                <c:pt idx="11570">
                  <c:v>12:39:38</c:v>
                </c:pt>
                <c:pt idx="11571">
                  <c:v>12:39:39</c:v>
                </c:pt>
                <c:pt idx="11572">
                  <c:v>12:39:39</c:v>
                </c:pt>
                <c:pt idx="11573">
                  <c:v>12:39:39</c:v>
                </c:pt>
                <c:pt idx="11574">
                  <c:v>12:39:45</c:v>
                </c:pt>
                <c:pt idx="11575">
                  <c:v>12:39:46</c:v>
                </c:pt>
                <c:pt idx="11576">
                  <c:v>12:39:46</c:v>
                </c:pt>
                <c:pt idx="11577">
                  <c:v>12:39:47</c:v>
                </c:pt>
                <c:pt idx="11578">
                  <c:v>12:39:47</c:v>
                </c:pt>
                <c:pt idx="11579">
                  <c:v>12:39:47</c:v>
                </c:pt>
                <c:pt idx="11580">
                  <c:v>12:39:48</c:v>
                </c:pt>
                <c:pt idx="11581">
                  <c:v>12:39:48</c:v>
                </c:pt>
                <c:pt idx="11582">
                  <c:v>12:39:49</c:v>
                </c:pt>
                <c:pt idx="11583">
                  <c:v>12:39:49</c:v>
                </c:pt>
                <c:pt idx="11584">
                  <c:v>12:39:49</c:v>
                </c:pt>
                <c:pt idx="11585">
                  <c:v>12:39:55</c:v>
                </c:pt>
                <c:pt idx="11586">
                  <c:v>12:39:56</c:v>
                </c:pt>
                <c:pt idx="11587">
                  <c:v>12:39:56</c:v>
                </c:pt>
                <c:pt idx="11588">
                  <c:v>12:39:57</c:v>
                </c:pt>
                <c:pt idx="11589">
                  <c:v>12:39:57</c:v>
                </c:pt>
                <c:pt idx="11590">
                  <c:v>12:39:57</c:v>
                </c:pt>
                <c:pt idx="11591">
                  <c:v>12:39:58</c:v>
                </c:pt>
                <c:pt idx="11592">
                  <c:v>12:39:58</c:v>
                </c:pt>
                <c:pt idx="11593">
                  <c:v>12:39:59</c:v>
                </c:pt>
                <c:pt idx="11594">
                  <c:v>12:39:59</c:v>
                </c:pt>
                <c:pt idx="11595">
                  <c:v>12:39:59</c:v>
                </c:pt>
                <c:pt idx="11596">
                  <c:v>12:40:05</c:v>
                </c:pt>
                <c:pt idx="11597">
                  <c:v>12:40:06</c:v>
                </c:pt>
                <c:pt idx="11598">
                  <c:v>12:40:06</c:v>
                </c:pt>
                <c:pt idx="11599">
                  <c:v>12:40:07</c:v>
                </c:pt>
                <c:pt idx="11600">
                  <c:v>12:40:07</c:v>
                </c:pt>
                <c:pt idx="11601">
                  <c:v>12:40:07</c:v>
                </c:pt>
                <c:pt idx="11602">
                  <c:v>12:40:08</c:v>
                </c:pt>
                <c:pt idx="11603">
                  <c:v>12:40:08</c:v>
                </c:pt>
                <c:pt idx="11604">
                  <c:v>12:40:09</c:v>
                </c:pt>
                <c:pt idx="11605">
                  <c:v>12:40:09</c:v>
                </c:pt>
                <c:pt idx="11606">
                  <c:v>12:40:09</c:v>
                </c:pt>
                <c:pt idx="11607">
                  <c:v>12:40:15</c:v>
                </c:pt>
                <c:pt idx="11608">
                  <c:v>12:40:16</c:v>
                </c:pt>
                <c:pt idx="11609">
                  <c:v>12:40:16</c:v>
                </c:pt>
                <c:pt idx="11610">
                  <c:v>12:40:17</c:v>
                </c:pt>
                <c:pt idx="11611">
                  <c:v>12:40:17</c:v>
                </c:pt>
                <c:pt idx="11612">
                  <c:v>12:40:17</c:v>
                </c:pt>
                <c:pt idx="11613">
                  <c:v>12:40:18</c:v>
                </c:pt>
                <c:pt idx="11614">
                  <c:v>12:40:18</c:v>
                </c:pt>
                <c:pt idx="11615">
                  <c:v>12:40:19</c:v>
                </c:pt>
                <c:pt idx="11616">
                  <c:v>12:40:19</c:v>
                </c:pt>
                <c:pt idx="11617">
                  <c:v>12:40:19</c:v>
                </c:pt>
                <c:pt idx="11618">
                  <c:v>12:40:25</c:v>
                </c:pt>
                <c:pt idx="11619">
                  <c:v>12:40:26</c:v>
                </c:pt>
                <c:pt idx="11620">
                  <c:v>12:40:26</c:v>
                </c:pt>
                <c:pt idx="11621">
                  <c:v>12:40:27</c:v>
                </c:pt>
                <c:pt idx="11622">
                  <c:v>12:40:27</c:v>
                </c:pt>
                <c:pt idx="11623">
                  <c:v>12:40:27</c:v>
                </c:pt>
                <c:pt idx="11624">
                  <c:v>12:40:28</c:v>
                </c:pt>
                <c:pt idx="11625">
                  <c:v>12:40:28</c:v>
                </c:pt>
                <c:pt idx="11626">
                  <c:v>12:40:29</c:v>
                </c:pt>
                <c:pt idx="11627">
                  <c:v>12:40:29</c:v>
                </c:pt>
                <c:pt idx="11628">
                  <c:v>12:40:29</c:v>
                </c:pt>
                <c:pt idx="11629">
                  <c:v>12:40:35</c:v>
                </c:pt>
                <c:pt idx="11630">
                  <c:v>12:40:36</c:v>
                </c:pt>
                <c:pt idx="11631">
                  <c:v>12:40:36</c:v>
                </c:pt>
                <c:pt idx="11632">
                  <c:v>12:40:37</c:v>
                </c:pt>
                <c:pt idx="11633">
                  <c:v>12:40:37</c:v>
                </c:pt>
                <c:pt idx="11634">
                  <c:v>12:40:37</c:v>
                </c:pt>
                <c:pt idx="11635">
                  <c:v>12:40:38</c:v>
                </c:pt>
                <c:pt idx="11636">
                  <c:v>12:40:38</c:v>
                </c:pt>
                <c:pt idx="11637">
                  <c:v>12:40:39</c:v>
                </c:pt>
                <c:pt idx="11638">
                  <c:v>12:40:39</c:v>
                </c:pt>
                <c:pt idx="11639">
                  <c:v>12:40:39</c:v>
                </c:pt>
                <c:pt idx="11640">
                  <c:v>12:40:45</c:v>
                </c:pt>
                <c:pt idx="11641">
                  <c:v>12:40:46</c:v>
                </c:pt>
                <c:pt idx="11642">
                  <c:v>12:40:46</c:v>
                </c:pt>
                <c:pt idx="11643">
                  <c:v>12:40:47</c:v>
                </c:pt>
                <c:pt idx="11644">
                  <c:v>12:40:47</c:v>
                </c:pt>
                <c:pt idx="11645">
                  <c:v>12:40:47</c:v>
                </c:pt>
                <c:pt idx="11646">
                  <c:v>12:40:48</c:v>
                </c:pt>
                <c:pt idx="11647">
                  <c:v>12:40:48</c:v>
                </c:pt>
                <c:pt idx="11648">
                  <c:v>12:40:49</c:v>
                </c:pt>
                <c:pt idx="11649">
                  <c:v>12:40:49</c:v>
                </c:pt>
                <c:pt idx="11650">
                  <c:v>12:40:49</c:v>
                </c:pt>
                <c:pt idx="11651">
                  <c:v>12:40:55</c:v>
                </c:pt>
                <c:pt idx="11652">
                  <c:v>12:40:56</c:v>
                </c:pt>
                <c:pt idx="11653">
                  <c:v>12:40:56</c:v>
                </c:pt>
                <c:pt idx="11654">
                  <c:v>12:40:57</c:v>
                </c:pt>
                <c:pt idx="11655">
                  <c:v>12:40:57</c:v>
                </c:pt>
                <c:pt idx="11656">
                  <c:v>12:40:57</c:v>
                </c:pt>
                <c:pt idx="11657">
                  <c:v>12:40:58</c:v>
                </c:pt>
                <c:pt idx="11658">
                  <c:v>12:40:58</c:v>
                </c:pt>
                <c:pt idx="11659">
                  <c:v>12:40:59</c:v>
                </c:pt>
                <c:pt idx="11660">
                  <c:v>12:40:59</c:v>
                </c:pt>
                <c:pt idx="11661">
                  <c:v>12:40:59</c:v>
                </c:pt>
                <c:pt idx="11662">
                  <c:v>12:41:05</c:v>
                </c:pt>
                <c:pt idx="11663">
                  <c:v>12:41:06</c:v>
                </c:pt>
                <c:pt idx="11664">
                  <c:v>12:41:06</c:v>
                </c:pt>
                <c:pt idx="11665">
                  <c:v>12:41:07</c:v>
                </c:pt>
                <c:pt idx="11666">
                  <c:v>12:41:07</c:v>
                </c:pt>
                <c:pt idx="11667">
                  <c:v>12:41:07</c:v>
                </c:pt>
                <c:pt idx="11668">
                  <c:v>12:41:08</c:v>
                </c:pt>
                <c:pt idx="11669">
                  <c:v>12:41:08</c:v>
                </c:pt>
                <c:pt idx="11670">
                  <c:v>12:41:09</c:v>
                </c:pt>
                <c:pt idx="11671">
                  <c:v>12:41:09</c:v>
                </c:pt>
                <c:pt idx="11672">
                  <c:v>12:41:09</c:v>
                </c:pt>
                <c:pt idx="11673">
                  <c:v>12:41:15</c:v>
                </c:pt>
                <c:pt idx="11674">
                  <c:v>12:41:16</c:v>
                </c:pt>
                <c:pt idx="11675">
                  <c:v>12:41:16</c:v>
                </c:pt>
                <c:pt idx="11676">
                  <c:v>12:41:17</c:v>
                </c:pt>
                <c:pt idx="11677">
                  <c:v>12:41:17</c:v>
                </c:pt>
                <c:pt idx="11678">
                  <c:v>12:41:17</c:v>
                </c:pt>
                <c:pt idx="11679">
                  <c:v>12:41:18</c:v>
                </c:pt>
                <c:pt idx="11680">
                  <c:v>12:41:18</c:v>
                </c:pt>
                <c:pt idx="11681">
                  <c:v>12:41:19</c:v>
                </c:pt>
                <c:pt idx="11682">
                  <c:v>12:41:19</c:v>
                </c:pt>
                <c:pt idx="11683">
                  <c:v>12:41:19</c:v>
                </c:pt>
                <c:pt idx="11684">
                  <c:v>12:41:25</c:v>
                </c:pt>
                <c:pt idx="11685">
                  <c:v>12:41:26</c:v>
                </c:pt>
                <c:pt idx="11686">
                  <c:v>12:41:26</c:v>
                </c:pt>
                <c:pt idx="11687">
                  <c:v>12:41:27</c:v>
                </c:pt>
                <c:pt idx="11688">
                  <c:v>12:41:27</c:v>
                </c:pt>
                <c:pt idx="11689">
                  <c:v>12:41:27</c:v>
                </c:pt>
                <c:pt idx="11690">
                  <c:v>12:41:28</c:v>
                </c:pt>
                <c:pt idx="11691">
                  <c:v>12:41:28</c:v>
                </c:pt>
                <c:pt idx="11692">
                  <c:v>12:41:29</c:v>
                </c:pt>
                <c:pt idx="11693">
                  <c:v>12:41:29</c:v>
                </c:pt>
                <c:pt idx="11694">
                  <c:v>12:41:29</c:v>
                </c:pt>
                <c:pt idx="11695">
                  <c:v>12:41:35</c:v>
                </c:pt>
                <c:pt idx="11696">
                  <c:v>12:41:36</c:v>
                </c:pt>
                <c:pt idx="11697">
                  <c:v>12:41:36</c:v>
                </c:pt>
                <c:pt idx="11698">
                  <c:v>12:41:37</c:v>
                </c:pt>
                <c:pt idx="11699">
                  <c:v>12:41:37</c:v>
                </c:pt>
                <c:pt idx="11700">
                  <c:v>12:41:37</c:v>
                </c:pt>
                <c:pt idx="11701">
                  <c:v>12:41:38</c:v>
                </c:pt>
                <c:pt idx="11702">
                  <c:v>12:41:38</c:v>
                </c:pt>
                <c:pt idx="11703">
                  <c:v>12:41:39</c:v>
                </c:pt>
                <c:pt idx="11704">
                  <c:v>12:41:39</c:v>
                </c:pt>
                <c:pt idx="11705">
                  <c:v>12:41:39</c:v>
                </c:pt>
                <c:pt idx="11706">
                  <c:v>12:41:45</c:v>
                </c:pt>
                <c:pt idx="11707">
                  <c:v>12:41:46</c:v>
                </c:pt>
                <c:pt idx="11708">
                  <c:v>12:41:46</c:v>
                </c:pt>
                <c:pt idx="11709">
                  <c:v>12:41:47</c:v>
                </c:pt>
                <c:pt idx="11710">
                  <c:v>12:41:47</c:v>
                </c:pt>
                <c:pt idx="11711">
                  <c:v>12:41:47</c:v>
                </c:pt>
                <c:pt idx="11712">
                  <c:v>12:41:48</c:v>
                </c:pt>
                <c:pt idx="11713">
                  <c:v>12:41:48</c:v>
                </c:pt>
                <c:pt idx="11714">
                  <c:v>12:41:49</c:v>
                </c:pt>
                <c:pt idx="11715">
                  <c:v>12:41:49</c:v>
                </c:pt>
                <c:pt idx="11716">
                  <c:v>12:41:49</c:v>
                </c:pt>
                <c:pt idx="11717">
                  <c:v>12:41:55</c:v>
                </c:pt>
                <c:pt idx="11718">
                  <c:v>12:41:56</c:v>
                </c:pt>
                <c:pt idx="11719">
                  <c:v>12:41:56</c:v>
                </c:pt>
                <c:pt idx="11720">
                  <c:v>12:41:57</c:v>
                </c:pt>
                <c:pt idx="11721">
                  <c:v>12:41:57</c:v>
                </c:pt>
                <c:pt idx="11722">
                  <c:v>12:41:57</c:v>
                </c:pt>
                <c:pt idx="11723">
                  <c:v>12:41:58</c:v>
                </c:pt>
                <c:pt idx="11724">
                  <c:v>12:41:58</c:v>
                </c:pt>
                <c:pt idx="11725">
                  <c:v>12:41:59</c:v>
                </c:pt>
                <c:pt idx="11726">
                  <c:v>12:41:59</c:v>
                </c:pt>
                <c:pt idx="11727">
                  <c:v>12:41:59</c:v>
                </c:pt>
                <c:pt idx="11728">
                  <c:v>12:42:05</c:v>
                </c:pt>
                <c:pt idx="11729">
                  <c:v>12:42:06</c:v>
                </c:pt>
                <c:pt idx="11730">
                  <c:v>12:42:06</c:v>
                </c:pt>
                <c:pt idx="11731">
                  <c:v>12:42:07</c:v>
                </c:pt>
                <c:pt idx="11732">
                  <c:v>12:42:07</c:v>
                </c:pt>
                <c:pt idx="11733">
                  <c:v>12:42:07</c:v>
                </c:pt>
                <c:pt idx="11734">
                  <c:v>12:42:08</c:v>
                </c:pt>
                <c:pt idx="11735">
                  <c:v>12:42:08</c:v>
                </c:pt>
                <c:pt idx="11736">
                  <c:v>12:42:09</c:v>
                </c:pt>
                <c:pt idx="11737">
                  <c:v>12:42:09</c:v>
                </c:pt>
                <c:pt idx="11738">
                  <c:v>12:42:09</c:v>
                </c:pt>
                <c:pt idx="11739">
                  <c:v>12:42:15</c:v>
                </c:pt>
                <c:pt idx="11740">
                  <c:v>12:42:16</c:v>
                </c:pt>
                <c:pt idx="11741">
                  <c:v>12:42:16</c:v>
                </c:pt>
                <c:pt idx="11742">
                  <c:v>12:42:17</c:v>
                </c:pt>
                <c:pt idx="11743">
                  <c:v>12:42:17</c:v>
                </c:pt>
                <c:pt idx="11744">
                  <c:v>12:42:17</c:v>
                </c:pt>
                <c:pt idx="11745">
                  <c:v>12:42:18</c:v>
                </c:pt>
                <c:pt idx="11746">
                  <c:v>12:42:18</c:v>
                </c:pt>
                <c:pt idx="11747">
                  <c:v>12:42:19</c:v>
                </c:pt>
                <c:pt idx="11748">
                  <c:v>12:42:19</c:v>
                </c:pt>
                <c:pt idx="11749">
                  <c:v>12:42:19</c:v>
                </c:pt>
                <c:pt idx="11750">
                  <c:v>12:42:25</c:v>
                </c:pt>
                <c:pt idx="11751">
                  <c:v>12:42:26</c:v>
                </c:pt>
                <c:pt idx="11752">
                  <c:v>12:42:26</c:v>
                </c:pt>
                <c:pt idx="11753">
                  <c:v>12:42:27</c:v>
                </c:pt>
                <c:pt idx="11754">
                  <c:v>12:42:27</c:v>
                </c:pt>
                <c:pt idx="11755">
                  <c:v>12:42:27</c:v>
                </c:pt>
                <c:pt idx="11756">
                  <c:v>12:42:28</c:v>
                </c:pt>
                <c:pt idx="11757">
                  <c:v>12:42:28</c:v>
                </c:pt>
                <c:pt idx="11758">
                  <c:v>12:42:29</c:v>
                </c:pt>
                <c:pt idx="11759">
                  <c:v>12:42:29</c:v>
                </c:pt>
                <c:pt idx="11760">
                  <c:v>12:42:29</c:v>
                </c:pt>
                <c:pt idx="11761">
                  <c:v>12:42:35</c:v>
                </c:pt>
                <c:pt idx="11762">
                  <c:v>12:42:36</c:v>
                </c:pt>
                <c:pt idx="11763">
                  <c:v>12:42:36</c:v>
                </c:pt>
                <c:pt idx="11764">
                  <c:v>12:42:37</c:v>
                </c:pt>
                <c:pt idx="11765">
                  <c:v>12:42:37</c:v>
                </c:pt>
                <c:pt idx="11766">
                  <c:v>12:42:37</c:v>
                </c:pt>
                <c:pt idx="11767">
                  <c:v>12:42:38</c:v>
                </c:pt>
                <c:pt idx="11768">
                  <c:v>12:42:38</c:v>
                </c:pt>
                <c:pt idx="11769">
                  <c:v>12:42:39</c:v>
                </c:pt>
                <c:pt idx="11770">
                  <c:v>12:42:39</c:v>
                </c:pt>
                <c:pt idx="11771">
                  <c:v>12:42:39</c:v>
                </c:pt>
                <c:pt idx="11772">
                  <c:v>12:42:45</c:v>
                </c:pt>
                <c:pt idx="11773">
                  <c:v>12:42:46</c:v>
                </c:pt>
                <c:pt idx="11774">
                  <c:v>12:42:46</c:v>
                </c:pt>
                <c:pt idx="11775">
                  <c:v>12:42:47</c:v>
                </c:pt>
                <c:pt idx="11776">
                  <c:v>12:42:47</c:v>
                </c:pt>
                <c:pt idx="11777">
                  <c:v>12:42:47</c:v>
                </c:pt>
                <c:pt idx="11778">
                  <c:v>12:42:48</c:v>
                </c:pt>
                <c:pt idx="11779">
                  <c:v>12:42:48</c:v>
                </c:pt>
                <c:pt idx="11780">
                  <c:v>12:42:49</c:v>
                </c:pt>
                <c:pt idx="11781">
                  <c:v>12:42:49</c:v>
                </c:pt>
                <c:pt idx="11782">
                  <c:v>12:42:49</c:v>
                </c:pt>
                <c:pt idx="11783">
                  <c:v>12:42:55</c:v>
                </c:pt>
                <c:pt idx="11784">
                  <c:v>12:42:56</c:v>
                </c:pt>
                <c:pt idx="11785">
                  <c:v>12:42:56</c:v>
                </c:pt>
                <c:pt idx="11786">
                  <c:v>12:42:57</c:v>
                </c:pt>
                <c:pt idx="11787">
                  <c:v>12:42:57</c:v>
                </c:pt>
                <c:pt idx="11788">
                  <c:v>12:42:57</c:v>
                </c:pt>
                <c:pt idx="11789">
                  <c:v>12:42:58</c:v>
                </c:pt>
                <c:pt idx="11790">
                  <c:v>12:42:58</c:v>
                </c:pt>
                <c:pt idx="11791">
                  <c:v>12:42:59</c:v>
                </c:pt>
                <c:pt idx="11792">
                  <c:v>12:42:59</c:v>
                </c:pt>
                <c:pt idx="11793">
                  <c:v>12:42:59</c:v>
                </c:pt>
                <c:pt idx="11794">
                  <c:v>12:43:05</c:v>
                </c:pt>
                <c:pt idx="11795">
                  <c:v>12:43:06</c:v>
                </c:pt>
                <c:pt idx="11796">
                  <c:v>12:43:06</c:v>
                </c:pt>
                <c:pt idx="11797">
                  <c:v>12:43:07</c:v>
                </c:pt>
                <c:pt idx="11798">
                  <c:v>12:43:07</c:v>
                </c:pt>
                <c:pt idx="11799">
                  <c:v>12:43:07</c:v>
                </c:pt>
                <c:pt idx="11800">
                  <c:v>12:43:08</c:v>
                </c:pt>
                <c:pt idx="11801">
                  <c:v>12:43:08</c:v>
                </c:pt>
                <c:pt idx="11802">
                  <c:v>12:43:09</c:v>
                </c:pt>
                <c:pt idx="11803">
                  <c:v>12:43:09</c:v>
                </c:pt>
                <c:pt idx="11804">
                  <c:v>12:43:09</c:v>
                </c:pt>
                <c:pt idx="11805">
                  <c:v>12:43:15</c:v>
                </c:pt>
                <c:pt idx="11806">
                  <c:v>12:43:16</c:v>
                </c:pt>
                <c:pt idx="11807">
                  <c:v>12:43:16</c:v>
                </c:pt>
                <c:pt idx="11808">
                  <c:v>12:43:17</c:v>
                </c:pt>
                <c:pt idx="11809">
                  <c:v>12:43:17</c:v>
                </c:pt>
                <c:pt idx="11810">
                  <c:v>12:43:17</c:v>
                </c:pt>
                <c:pt idx="11811">
                  <c:v>12:43:18</c:v>
                </c:pt>
                <c:pt idx="11812">
                  <c:v>12:43:18</c:v>
                </c:pt>
                <c:pt idx="11813">
                  <c:v>12:43:19</c:v>
                </c:pt>
                <c:pt idx="11814">
                  <c:v>12:43:19</c:v>
                </c:pt>
                <c:pt idx="11815">
                  <c:v>12:43:19</c:v>
                </c:pt>
                <c:pt idx="11816">
                  <c:v>12:43:25</c:v>
                </c:pt>
                <c:pt idx="11817">
                  <c:v>12:43:26</c:v>
                </c:pt>
                <c:pt idx="11818">
                  <c:v>12:43:26</c:v>
                </c:pt>
                <c:pt idx="11819">
                  <c:v>12:43:27</c:v>
                </c:pt>
                <c:pt idx="11820">
                  <c:v>12:43:27</c:v>
                </c:pt>
                <c:pt idx="11821">
                  <c:v>12:43:27</c:v>
                </c:pt>
                <c:pt idx="11822">
                  <c:v>12:43:28</c:v>
                </c:pt>
                <c:pt idx="11823">
                  <c:v>12:43:28</c:v>
                </c:pt>
                <c:pt idx="11824">
                  <c:v>12:43:29</c:v>
                </c:pt>
                <c:pt idx="11825">
                  <c:v>12:43:29</c:v>
                </c:pt>
                <c:pt idx="11826">
                  <c:v>12:43:29</c:v>
                </c:pt>
                <c:pt idx="11827">
                  <c:v>12:43:35</c:v>
                </c:pt>
                <c:pt idx="11828">
                  <c:v>12:43:36</c:v>
                </c:pt>
                <c:pt idx="11829">
                  <c:v>12:43:36</c:v>
                </c:pt>
                <c:pt idx="11830">
                  <c:v>12:43:37</c:v>
                </c:pt>
                <c:pt idx="11831">
                  <c:v>12:43:37</c:v>
                </c:pt>
                <c:pt idx="11832">
                  <c:v>12:43:37</c:v>
                </c:pt>
                <c:pt idx="11833">
                  <c:v>12:43:38</c:v>
                </c:pt>
                <c:pt idx="11834">
                  <c:v>12:43:38</c:v>
                </c:pt>
                <c:pt idx="11835">
                  <c:v>12:43:39</c:v>
                </c:pt>
                <c:pt idx="11836">
                  <c:v>12:43:39</c:v>
                </c:pt>
                <c:pt idx="11837">
                  <c:v>12:43:39</c:v>
                </c:pt>
                <c:pt idx="11838">
                  <c:v>12:43:45</c:v>
                </c:pt>
                <c:pt idx="11839">
                  <c:v>12:43:46</c:v>
                </c:pt>
                <c:pt idx="11840">
                  <c:v>12:43:46</c:v>
                </c:pt>
                <c:pt idx="11841">
                  <c:v>12:43:47</c:v>
                </c:pt>
                <c:pt idx="11842">
                  <c:v>12:43:47</c:v>
                </c:pt>
                <c:pt idx="11843">
                  <c:v>12:43:47</c:v>
                </c:pt>
                <c:pt idx="11844">
                  <c:v>12:43:48</c:v>
                </c:pt>
                <c:pt idx="11845">
                  <c:v>12:43:48</c:v>
                </c:pt>
                <c:pt idx="11846">
                  <c:v>12:43:49</c:v>
                </c:pt>
                <c:pt idx="11847">
                  <c:v>12:43:49</c:v>
                </c:pt>
                <c:pt idx="11848">
                  <c:v>12:43:49</c:v>
                </c:pt>
                <c:pt idx="11849">
                  <c:v>12:43:55</c:v>
                </c:pt>
                <c:pt idx="11850">
                  <c:v>12:43:56</c:v>
                </c:pt>
                <c:pt idx="11851">
                  <c:v>12:43:56</c:v>
                </c:pt>
                <c:pt idx="11852">
                  <c:v>12:43:57</c:v>
                </c:pt>
                <c:pt idx="11853">
                  <c:v>12:43:57</c:v>
                </c:pt>
                <c:pt idx="11854">
                  <c:v>12:43:57</c:v>
                </c:pt>
                <c:pt idx="11855">
                  <c:v>12:43:58</c:v>
                </c:pt>
                <c:pt idx="11856">
                  <c:v>12:43:58</c:v>
                </c:pt>
                <c:pt idx="11857">
                  <c:v>12:43:59</c:v>
                </c:pt>
                <c:pt idx="11858">
                  <c:v>12:43:59</c:v>
                </c:pt>
                <c:pt idx="11859">
                  <c:v>12:43:59</c:v>
                </c:pt>
                <c:pt idx="11860">
                  <c:v>12:44:05</c:v>
                </c:pt>
                <c:pt idx="11861">
                  <c:v>12:44:05</c:v>
                </c:pt>
                <c:pt idx="11862">
                  <c:v>12:44:06</c:v>
                </c:pt>
                <c:pt idx="11863">
                  <c:v>12:44:06</c:v>
                </c:pt>
                <c:pt idx="11864">
                  <c:v>12:44:07</c:v>
                </c:pt>
                <c:pt idx="11865">
                  <c:v>12:44:07</c:v>
                </c:pt>
                <c:pt idx="11866">
                  <c:v>12:44:07</c:v>
                </c:pt>
                <c:pt idx="11867">
                  <c:v>12:44:08</c:v>
                </c:pt>
                <c:pt idx="11868">
                  <c:v>12:44:08</c:v>
                </c:pt>
                <c:pt idx="11869">
                  <c:v>12:44:09</c:v>
                </c:pt>
                <c:pt idx="11870">
                  <c:v>12:44:09</c:v>
                </c:pt>
                <c:pt idx="11871">
                  <c:v>12:44:15</c:v>
                </c:pt>
                <c:pt idx="11872">
                  <c:v>12:44:16</c:v>
                </c:pt>
                <c:pt idx="11873">
                  <c:v>12:44:16</c:v>
                </c:pt>
                <c:pt idx="11874">
                  <c:v>12:44:17</c:v>
                </c:pt>
                <c:pt idx="11875">
                  <c:v>12:44:17</c:v>
                </c:pt>
                <c:pt idx="11876">
                  <c:v>12:44:17</c:v>
                </c:pt>
                <c:pt idx="11877">
                  <c:v>12:44:18</c:v>
                </c:pt>
                <c:pt idx="11878">
                  <c:v>12:44:18</c:v>
                </c:pt>
                <c:pt idx="11879">
                  <c:v>12:44:19</c:v>
                </c:pt>
                <c:pt idx="11880">
                  <c:v>12:44:19</c:v>
                </c:pt>
                <c:pt idx="11881">
                  <c:v>12:44:19</c:v>
                </c:pt>
                <c:pt idx="11882">
                  <c:v>12:44:25</c:v>
                </c:pt>
                <c:pt idx="11883">
                  <c:v>12:44:26</c:v>
                </c:pt>
                <c:pt idx="11884">
                  <c:v>12:44:26</c:v>
                </c:pt>
                <c:pt idx="11885">
                  <c:v>12:44:27</c:v>
                </c:pt>
                <c:pt idx="11886">
                  <c:v>12:44:27</c:v>
                </c:pt>
                <c:pt idx="11887">
                  <c:v>12:44:27</c:v>
                </c:pt>
                <c:pt idx="11888">
                  <c:v>12:44:28</c:v>
                </c:pt>
                <c:pt idx="11889">
                  <c:v>12:44:28</c:v>
                </c:pt>
                <c:pt idx="11890">
                  <c:v>12:44:29</c:v>
                </c:pt>
                <c:pt idx="11891">
                  <c:v>12:44:29</c:v>
                </c:pt>
                <c:pt idx="11892">
                  <c:v>12:44:29</c:v>
                </c:pt>
                <c:pt idx="11893">
                  <c:v>12:44:35</c:v>
                </c:pt>
                <c:pt idx="11894">
                  <c:v>12:44:36</c:v>
                </c:pt>
                <c:pt idx="11895">
                  <c:v>12:44:36</c:v>
                </c:pt>
                <c:pt idx="11896">
                  <c:v>12:44:37</c:v>
                </c:pt>
                <c:pt idx="11897">
                  <c:v>12:44:37</c:v>
                </c:pt>
                <c:pt idx="11898">
                  <c:v>12:44:37</c:v>
                </c:pt>
                <c:pt idx="11899">
                  <c:v>12:44:38</c:v>
                </c:pt>
                <c:pt idx="11900">
                  <c:v>12:44:38</c:v>
                </c:pt>
                <c:pt idx="11901">
                  <c:v>12:44:39</c:v>
                </c:pt>
                <c:pt idx="11902">
                  <c:v>12:44:39</c:v>
                </c:pt>
                <c:pt idx="11903">
                  <c:v>12:44:39</c:v>
                </c:pt>
                <c:pt idx="11904">
                  <c:v>12:44:45</c:v>
                </c:pt>
                <c:pt idx="11905">
                  <c:v>12:44:45</c:v>
                </c:pt>
                <c:pt idx="11906">
                  <c:v>12:44:46</c:v>
                </c:pt>
                <c:pt idx="11907">
                  <c:v>12:44:46</c:v>
                </c:pt>
                <c:pt idx="11908">
                  <c:v>12:44:47</c:v>
                </c:pt>
                <c:pt idx="11909">
                  <c:v>12:44:47</c:v>
                </c:pt>
                <c:pt idx="11910">
                  <c:v>12:44:47</c:v>
                </c:pt>
                <c:pt idx="11911">
                  <c:v>12:44:48</c:v>
                </c:pt>
                <c:pt idx="11912">
                  <c:v>12:44:48</c:v>
                </c:pt>
                <c:pt idx="11913">
                  <c:v>12:44:49</c:v>
                </c:pt>
                <c:pt idx="11914">
                  <c:v>12:44:49</c:v>
                </c:pt>
                <c:pt idx="11915">
                  <c:v>12:44:55</c:v>
                </c:pt>
                <c:pt idx="11916">
                  <c:v>12:44:56</c:v>
                </c:pt>
                <c:pt idx="11917">
                  <c:v>12:44:56</c:v>
                </c:pt>
                <c:pt idx="11918">
                  <c:v>12:44:57</c:v>
                </c:pt>
                <c:pt idx="11919">
                  <c:v>12:44:57</c:v>
                </c:pt>
                <c:pt idx="11920">
                  <c:v>12:44:57</c:v>
                </c:pt>
                <c:pt idx="11921">
                  <c:v>12:44:58</c:v>
                </c:pt>
                <c:pt idx="11922">
                  <c:v>12:44:58</c:v>
                </c:pt>
                <c:pt idx="11923">
                  <c:v>12:44:59</c:v>
                </c:pt>
                <c:pt idx="11924">
                  <c:v>12:44:59</c:v>
                </c:pt>
                <c:pt idx="11925">
                  <c:v>12:44:59</c:v>
                </c:pt>
                <c:pt idx="11926">
                  <c:v>12:45:05</c:v>
                </c:pt>
                <c:pt idx="11927">
                  <c:v>12:45:06</c:v>
                </c:pt>
                <c:pt idx="11928">
                  <c:v>12:45:06</c:v>
                </c:pt>
                <c:pt idx="11929">
                  <c:v>12:45:07</c:v>
                </c:pt>
                <c:pt idx="11930">
                  <c:v>12:45:07</c:v>
                </c:pt>
                <c:pt idx="11931">
                  <c:v>12:45:07</c:v>
                </c:pt>
                <c:pt idx="11932">
                  <c:v>12:45:08</c:v>
                </c:pt>
                <c:pt idx="11933">
                  <c:v>12:45:08</c:v>
                </c:pt>
                <c:pt idx="11934">
                  <c:v>12:45:09</c:v>
                </c:pt>
                <c:pt idx="11935">
                  <c:v>12:45:09</c:v>
                </c:pt>
                <c:pt idx="11936">
                  <c:v>12:45:09</c:v>
                </c:pt>
                <c:pt idx="11937">
                  <c:v>12:45:15</c:v>
                </c:pt>
                <c:pt idx="11938">
                  <c:v>12:45:16</c:v>
                </c:pt>
                <c:pt idx="11939">
                  <c:v>12:45:16</c:v>
                </c:pt>
                <c:pt idx="11940">
                  <c:v>12:45:17</c:v>
                </c:pt>
                <c:pt idx="11941">
                  <c:v>12:45:17</c:v>
                </c:pt>
                <c:pt idx="11942">
                  <c:v>12:45:17</c:v>
                </c:pt>
                <c:pt idx="11943">
                  <c:v>12:45:18</c:v>
                </c:pt>
                <c:pt idx="11944">
                  <c:v>12:45:18</c:v>
                </c:pt>
                <c:pt idx="11945">
                  <c:v>12:45:19</c:v>
                </c:pt>
                <c:pt idx="11946">
                  <c:v>12:45:19</c:v>
                </c:pt>
                <c:pt idx="11947">
                  <c:v>12:45:19</c:v>
                </c:pt>
                <c:pt idx="11948">
                  <c:v>12:45:25</c:v>
                </c:pt>
                <c:pt idx="11949">
                  <c:v>12:45:26</c:v>
                </c:pt>
                <c:pt idx="11950">
                  <c:v>12:45:26</c:v>
                </c:pt>
                <c:pt idx="11951">
                  <c:v>12:45:27</c:v>
                </c:pt>
                <c:pt idx="11952">
                  <c:v>12:45:27</c:v>
                </c:pt>
                <c:pt idx="11953">
                  <c:v>12:45:27</c:v>
                </c:pt>
                <c:pt idx="11954">
                  <c:v>12:45:28</c:v>
                </c:pt>
                <c:pt idx="11955">
                  <c:v>12:45:28</c:v>
                </c:pt>
                <c:pt idx="11956">
                  <c:v>12:45:29</c:v>
                </c:pt>
                <c:pt idx="11957">
                  <c:v>12:45:29</c:v>
                </c:pt>
                <c:pt idx="11958">
                  <c:v>12:45:29</c:v>
                </c:pt>
                <c:pt idx="11959">
                  <c:v>12:45:35</c:v>
                </c:pt>
                <c:pt idx="11960">
                  <c:v>12:45:36</c:v>
                </c:pt>
                <c:pt idx="11961">
                  <c:v>12:45:36</c:v>
                </c:pt>
                <c:pt idx="11962">
                  <c:v>12:45:37</c:v>
                </c:pt>
                <c:pt idx="11963">
                  <c:v>12:45:37</c:v>
                </c:pt>
                <c:pt idx="11964">
                  <c:v>12:45:37</c:v>
                </c:pt>
                <c:pt idx="11965">
                  <c:v>12:45:38</c:v>
                </c:pt>
                <c:pt idx="11966">
                  <c:v>12:45:38</c:v>
                </c:pt>
                <c:pt idx="11967">
                  <c:v>12:45:39</c:v>
                </c:pt>
                <c:pt idx="11968">
                  <c:v>12:45:39</c:v>
                </c:pt>
                <c:pt idx="11969">
                  <c:v>12:45:39</c:v>
                </c:pt>
                <c:pt idx="11970">
                  <c:v>12:45:45</c:v>
                </c:pt>
                <c:pt idx="11971">
                  <c:v>12:45:46</c:v>
                </c:pt>
                <c:pt idx="11972">
                  <c:v>12:45:46</c:v>
                </c:pt>
                <c:pt idx="11973">
                  <c:v>12:45:47</c:v>
                </c:pt>
                <c:pt idx="11974">
                  <c:v>12:45:47</c:v>
                </c:pt>
                <c:pt idx="11975">
                  <c:v>12:45:47</c:v>
                </c:pt>
                <c:pt idx="11976">
                  <c:v>12:45:48</c:v>
                </c:pt>
                <c:pt idx="11977">
                  <c:v>12:45:48</c:v>
                </c:pt>
                <c:pt idx="11978">
                  <c:v>12:45:49</c:v>
                </c:pt>
                <c:pt idx="11979">
                  <c:v>12:45:49</c:v>
                </c:pt>
                <c:pt idx="11980">
                  <c:v>12:45:49</c:v>
                </c:pt>
                <c:pt idx="11981">
                  <c:v>12:45:55</c:v>
                </c:pt>
                <c:pt idx="11982">
                  <c:v>12:45:56</c:v>
                </c:pt>
                <c:pt idx="11983">
                  <c:v>12:45:56</c:v>
                </c:pt>
                <c:pt idx="11984">
                  <c:v>12:45:57</c:v>
                </c:pt>
                <c:pt idx="11985">
                  <c:v>12:45:57</c:v>
                </c:pt>
                <c:pt idx="11986">
                  <c:v>12:45:57</c:v>
                </c:pt>
                <c:pt idx="11987">
                  <c:v>12:45:58</c:v>
                </c:pt>
                <c:pt idx="11988">
                  <c:v>12:45:58</c:v>
                </c:pt>
                <c:pt idx="11989">
                  <c:v>12:45:59</c:v>
                </c:pt>
                <c:pt idx="11990">
                  <c:v>12:45:59</c:v>
                </c:pt>
                <c:pt idx="11991">
                  <c:v>12:45:59</c:v>
                </c:pt>
                <c:pt idx="11992">
                  <c:v>12:46:05</c:v>
                </c:pt>
                <c:pt idx="11993">
                  <c:v>12:46:06</c:v>
                </c:pt>
                <c:pt idx="11994">
                  <c:v>12:46:06</c:v>
                </c:pt>
                <c:pt idx="11995">
                  <c:v>12:46:07</c:v>
                </c:pt>
                <c:pt idx="11996">
                  <c:v>12:46:07</c:v>
                </c:pt>
                <c:pt idx="11997">
                  <c:v>12:46:07</c:v>
                </c:pt>
                <c:pt idx="11998">
                  <c:v>12:46:08</c:v>
                </c:pt>
                <c:pt idx="11999">
                  <c:v>12:46:08</c:v>
                </c:pt>
                <c:pt idx="12000">
                  <c:v>12:46:09</c:v>
                </c:pt>
                <c:pt idx="12001">
                  <c:v>12:46:09</c:v>
                </c:pt>
                <c:pt idx="12002">
                  <c:v>12:46:09</c:v>
                </c:pt>
                <c:pt idx="12003">
                  <c:v>12:46:15</c:v>
                </c:pt>
                <c:pt idx="12004">
                  <c:v>12:46:16</c:v>
                </c:pt>
                <c:pt idx="12005">
                  <c:v>12:46:16</c:v>
                </c:pt>
                <c:pt idx="12006">
                  <c:v>12:46:17</c:v>
                </c:pt>
                <c:pt idx="12007">
                  <c:v>12:46:17</c:v>
                </c:pt>
                <c:pt idx="12008">
                  <c:v>12:46:17</c:v>
                </c:pt>
                <c:pt idx="12009">
                  <c:v>12:46:18</c:v>
                </c:pt>
                <c:pt idx="12010">
                  <c:v>12:46:18</c:v>
                </c:pt>
                <c:pt idx="12011">
                  <c:v>12:46:19</c:v>
                </c:pt>
                <c:pt idx="12012">
                  <c:v>12:46:19</c:v>
                </c:pt>
                <c:pt idx="12013">
                  <c:v>12:46:19</c:v>
                </c:pt>
                <c:pt idx="12014">
                  <c:v>12:46:25</c:v>
                </c:pt>
                <c:pt idx="12015">
                  <c:v>12:46:26</c:v>
                </c:pt>
                <c:pt idx="12016">
                  <c:v>12:46:26</c:v>
                </c:pt>
                <c:pt idx="12017">
                  <c:v>12:46:27</c:v>
                </c:pt>
                <c:pt idx="12018">
                  <c:v>12:46:27</c:v>
                </c:pt>
                <c:pt idx="12019">
                  <c:v>12:46:27</c:v>
                </c:pt>
                <c:pt idx="12020">
                  <c:v>12:46:28</c:v>
                </c:pt>
                <c:pt idx="12021">
                  <c:v>12:46:28</c:v>
                </c:pt>
                <c:pt idx="12022">
                  <c:v>12:46:29</c:v>
                </c:pt>
                <c:pt idx="12023">
                  <c:v>12:46:29</c:v>
                </c:pt>
                <c:pt idx="12024">
                  <c:v>12:46:29</c:v>
                </c:pt>
                <c:pt idx="12025">
                  <c:v>12:46:35</c:v>
                </c:pt>
                <c:pt idx="12026">
                  <c:v>12:46:36</c:v>
                </c:pt>
                <c:pt idx="12027">
                  <c:v>12:46:36</c:v>
                </c:pt>
                <c:pt idx="12028">
                  <c:v>12:46:37</c:v>
                </c:pt>
                <c:pt idx="12029">
                  <c:v>12:46:37</c:v>
                </c:pt>
                <c:pt idx="12030">
                  <c:v>12:46:37</c:v>
                </c:pt>
                <c:pt idx="12031">
                  <c:v>12:46:38</c:v>
                </c:pt>
                <c:pt idx="12032">
                  <c:v>12:46:38</c:v>
                </c:pt>
                <c:pt idx="12033">
                  <c:v>12:46:39</c:v>
                </c:pt>
                <c:pt idx="12034">
                  <c:v>12:46:39</c:v>
                </c:pt>
                <c:pt idx="12035">
                  <c:v>12:46:39</c:v>
                </c:pt>
                <c:pt idx="12036">
                  <c:v>12:46:45</c:v>
                </c:pt>
                <c:pt idx="12037">
                  <c:v>12:46:46</c:v>
                </c:pt>
                <c:pt idx="12038">
                  <c:v>12:46:46</c:v>
                </c:pt>
                <c:pt idx="12039">
                  <c:v>12:46:47</c:v>
                </c:pt>
                <c:pt idx="12040">
                  <c:v>12:46:47</c:v>
                </c:pt>
                <c:pt idx="12041">
                  <c:v>12:46:47</c:v>
                </c:pt>
                <c:pt idx="12042">
                  <c:v>12:46:48</c:v>
                </c:pt>
                <c:pt idx="12043">
                  <c:v>12:46:48</c:v>
                </c:pt>
                <c:pt idx="12044">
                  <c:v>12:46:49</c:v>
                </c:pt>
                <c:pt idx="12045">
                  <c:v>12:46:49</c:v>
                </c:pt>
                <c:pt idx="12046">
                  <c:v>12:46:49</c:v>
                </c:pt>
                <c:pt idx="12047">
                  <c:v>12:46:55</c:v>
                </c:pt>
                <c:pt idx="12048">
                  <c:v>12:46:56</c:v>
                </c:pt>
                <c:pt idx="12049">
                  <c:v>12:46:56</c:v>
                </c:pt>
                <c:pt idx="12050">
                  <c:v>12:46:57</c:v>
                </c:pt>
                <c:pt idx="12051">
                  <c:v>12:46:57</c:v>
                </c:pt>
                <c:pt idx="12052">
                  <c:v>12:46:57</c:v>
                </c:pt>
                <c:pt idx="12053">
                  <c:v>12:46:58</c:v>
                </c:pt>
                <c:pt idx="12054">
                  <c:v>12:46:58</c:v>
                </c:pt>
                <c:pt idx="12055">
                  <c:v>12:46:59</c:v>
                </c:pt>
                <c:pt idx="12056">
                  <c:v>12:46:59</c:v>
                </c:pt>
                <c:pt idx="12057">
                  <c:v>12:46:59</c:v>
                </c:pt>
                <c:pt idx="12058">
                  <c:v>12:47:05</c:v>
                </c:pt>
                <c:pt idx="12059">
                  <c:v>12:47:06</c:v>
                </c:pt>
                <c:pt idx="12060">
                  <c:v>12:47:06</c:v>
                </c:pt>
                <c:pt idx="12061">
                  <c:v>12:47:07</c:v>
                </c:pt>
                <c:pt idx="12062">
                  <c:v>12:47:07</c:v>
                </c:pt>
                <c:pt idx="12063">
                  <c:v>12:47:07</c:v>
                </c:pt>
                <c:pt idx="12064">
                  <c:v>12:47:08</c:v>
                </c:pt>
                <c:pt idx="12065">
                  <c:v>12:47:08</c:v>
                </c:pt>
                <c:pt idx="12066">
                  <c:v>12:47:09</c:v>
                </c:pt>
                <c:pt idx="12067">
                  <c:v>12:47:09</c:v>
                </c:pt>
                <c:pt idx="12068">
                  <c:v>12:47:09</c:v>
                </c:pt>
                <c:pt idx="12069">
                  <c:v>12:47:15</c:v>
                </c:pt>
                <c:pt idx="12070">
                  <c:v>12:47:16</c:v>
                </c:pt>
                <c:pt idx="12071">
                  <c:v>12:47:16</c:v>
                </c:pt>
                <c:pt idx="12072">
                  <c:v>12:47:17</c:v>
                </c:pt>
                <c:pt idx="12073">
                  <c:v>12:47:17</c:v>
                </c:pt>
                <c:pt idx="12074">
                  <c:v>12:47:17</c:v>
                </c:pt>
                <c:pt idx="12075">
                  <c:v>12:47:18</c:v>
                </c:pt>
                <c:pt idx="12076">
                  <c:v>12:47:18</c:v>
                </c:pt>
                <c:pt idx="12077">
                  <c:v>12:47:19</c:v>
                </c:pt>
                <c:pt idx="12078">
                  <c:v>12:47:19</c:v>
                </c:pt>
                <c:pt idx="12079">
                  <c:v>12:47:19</c:v>
                </c:pt>
                <c:pt idx="12080">
                  <c:v>12:47:25</c:v>
                </c:pt>
                <c:pt idx="12081">
                  <c:v>12:47:26</c:v>
                </c:pt>
                <c:pt idx="12082">
                  <c:v>12:47:26</c:v>
                </c:pt>
                <c:pt idx="12083">
                  <c:v>12:47:27</c:v>
                </c:pt>
                <c:pt idx="12084">
                  <c:v>12:47:27</c:v>
                </c:pt>
                <c:pt idx="12085">
                  <c:v>12:47:27</c:v>
                </c:pt>
                <c:pt idx="12086">
                  <c:v>12:47:28</c:v>
                </c:pt>
                <c:pt idx="12087">
                  <c:v>12:47:28</c:v>
                </c:pt>
                <c:pt idx="12088">
                  <c:v>12:47:29</c:v>
                </c:pt>
                <c:pt idx="12089">
                  <c:v>12:47:29</c:v>
                </c:pt>
                <c:pt idx="12090">
                  <c:v>12:47:29</c:v>
                </c:pt>
                <c:pt idx="12091">
                  <c:v>12:47:35</c:v>
                </c:pt>
                <c:pt idx="12092">
                  <c:v>12:47:35</c:v>
                </c:pt>
                <c:pt idx="12093">
                  <c:v>12:47:36</c:v>
                </c:pt>
                <c:pt idx="12094">
                  <c:v>12:47:36</c:v>
                </c:pt>
                <c:pt idx="12095">
                  <c:v>12:47:37</c:v>
                </c:pt>
                <c:pt idx="12096">
                  <c:v>12:47:37</c:v>
                </c:pt>
                <c:pt idx="12097">
                  <c:v>12:47:37</c:v>
                </c:pt>
                <c:pt idx="12098">
                  <c:v>12:47:38</c:v>
                </c:pt>
                <c:pt idx="12099">
                  <c:v>12:47:38</c:v>
                </c:pt>
                <c:pt idx="12100">
                  <c:v>12:47:39</c:v>
                </c:pt>
                <c:pt idx="12101">
                  <c:v>12:47:39</c:v>
                </c:pt>
                <c:pt idx="12102">
                  <c:v>12:47:45</c:v>
                </c:pt>
                <c:pt idx="12103">
                  <c:v>12:47:46</c:v>
                </c:pt>
                <c:pt idx="12104">
                  <c:v>12:47:46</c:v>
                </c:pt>
                <c:pt idx="12105">
                  <c:v>12:47:47</c:v>
                </c:pt>
                <c:pt idx="12106">
                  <c:v>12:47:47</c:v>
                </c:pt>
                <c:pt idx="12107">
                  <c:v>12:47:47</c:v>
                </c:pt>
                <c:pt idx="12108">
                  <c:v>12:47:48</c:v>
                </c:pt>
                <c:pt idx="12109">
                  <c:v>12:47:48</c:v>
                </c:pt>
                <c:pt idx="12110">
                  <c:v>12:47:49</c:v>
                </c:pt>
                <c:pt idx="12111">
                  <c:v>12:47:49</c:v>
                </c:pt>
                <c:pt idx="12112">
                  <c:v>12:47:49</c:v>
                </c:pt>
                <c:pt idx="12113">
                  <c:v>12:47:55</c:v>
                </c:pt>
                <c:pt idx="12114">
                  <c:v>12:47:56</c:v>
                </c:pt>
                <c:pt idx="12115">
                  <c:v>12:47:56</c:v>
                </c:pt>
                <c:pt idx="12116">
                  <c:v>12:47:57</c:v>
                </c:pt>
                <c:pt idx="12117">
                  <c:v>12:47:57</c:v>
                </c:pt>
                <c:pt idx="12118">
                  <c:v>12:47:57</c:v>
                </c:pt>
                <c:pt idx="12119">
                  <c:v>12:47:58</c:v>
                </c:pt>
                <c:pt idx="12120">
                  <c:v>12:47:58</c:v>
                </c:pt>
                <c:pt idx="12121">
                  <c:v>12:47:59</c:v>
                </c:pt>
                <c:pt idx="12122">
                  <c:v>12:47:59</c:v>
                </c:pt>
                <c:pt idx="12123">
                  <c:v>12:47:59</c:v>
                </c:pt>
                <c:pt idx="12124">
                  <c:v>12:48:05</c:v>
                </c:pt>
                <c:pt idx="12125">
                  <c:v>12:48:06</c:v>
                </c:pt>
                <c:pt idx="12126">
                  <c:v>12:48:06</c:v>
                </c:pt>
                <c:pt idx="12127">
                  <c:v>12:48:07</c:v>
                </c:pt>
                <c:pt idx="12128">
                  <c:v>12:48:07</c:v>
                </c:pt>
                <c:pt idx="12129">
                  <c:v>12:48:07</c:v>
                </c:pt>
                <c:pt idx="12130">
                  <c:v>12:48:08</c:v>
                </c:pt>
                <c:pt idx="12131">
                  <c:v>12:48:08</c:v>
                </c:pt>
                <c:pt idx="12132">
                  <c:v>12:48:09</c:v>
                </c:pt>
                <c:pt idx="12133">
                  <c:v>12:48:09</c:v>
                </c:pt>
                <c:pt idx="12134">
                  <c:v>12:48:09</c:v>
                </c:pt>
                <c:pt idx="12135">
                  <c:v>12:48:15</c:v>
                </c:pt>
                <c:pt idx="12136">
                  <c:v>12:48:16</c:v>
                </c:pt>
                <c:pt idx="12137">
                  <c:v>12:48:16</c:v>
                </c:pt>
                <c:pt idx="12138">
                  <c:v>12:48:17</c:v>
                </c:pt>
                <c:pt idx="12139">
                  <c:v>12:48:17</c:v>
                </c:pt>
                <c:pt idx="12140">
                  <c:v>12:48:17</c:v>
                </c:pt>
                <c:pt idx="12141">
                  <c:v>12:48:18</c:v>
                </c:pt>
                <c:pt idx="12142">
                  <c:v>12:48:18</c:v>
                </c:pt>
                <c:pt idx="12143">
                  <c:v>12:48:19</c:v>
                </c:pt>
                <c:pt idx="12144">
                  <c:v>12:48:19</c:v>
                </c:pt>
                <c:pt idx="12145">
                  <c:v>12:48:19</c:v>
                </c:pt>
                <c:pt idx="12146">
                  <c:v>12:48:25</c:v>
                </c:pt>
                <c:pt idx="12147">
                  <c:v>12:48:26</c:v>
                </c:pt>
                <c:pt idx="12148">
                  <c:v>12:48:26</c:v>
                </c:pt>
                <c:pt idx="12149">
                  <c:v>12:48:27</c:v>
                </c:pt>
                <c:pt idx="12150">
                  <c:v>12:48:27</c:v>
                </c:pt>
                <c:pt idx="12151">
                  <c:v>12:48:27</c:v>
                </c:pt>
                <c:pt idx="12152">
                  <c:v>12:48:28</c:v>
                </c:pt>
                <c:pt idx="12153">
                  <c:v>12:48:28</c:v>
                </c:pt>
                <c:pt idx="12154">
                  <c:v>12:48:29</c:v>
                </c:pt>
                <c:pt idx="12155">
                  <c:v>12:48:29</c:v>
                </c:pt>
                <c:pt idx="12156">
                  <c:v>12:48:29</c:v>
                </c:pt>
                <c:pt idx="12157">
                  <c:v>12:48:35</c:v>
                </c:pt>
                <c:pt idx="12158">
                  <c:v>12:48:36</c:v>
                </c:pt>
                <c:pt idx="12159">
                  <c:v>12:48:36</c:v>
                </c:pt>
                <c:pt idx="12160">
                  <c:v>12:48:37</c:v>
                </c:pt>
                <c:pt idx="12161">
                  <c:v>12:48:37</c:v>
                </c:pt>
                <c:pt idx="12162">
                  <c:v>12:48:37</c:v>
                </c:pt>
                <c:pt idx="12163">
                  <c:v>12:48:38</c:v>
                </c:pt>
                <c:pt idx="12164">
                  <c:v>12:48:38</c:v>
                </c:pt>
                <c:pt idx="12165">
                  <c:v>12:48:39</c:v>
                </c:pt>
                <c:pt idx="12166">
                  <c:v>12:48:39</c:v>
                </c:pt>
                <c:pt idx="12167">
                  <c:v>12:48:39</c:v>
                </c:pt>
                <c:pt idx="12168">
                  <c:v>12:48:45</c:v>
                </c:pt>
                <c:pt idx="12169">
                  <c:v>12:48:46</c:v>
                </c:pt>
                <c:pt idx="12170">
                  <c:v>12:48:46</c:v>
                </c:pt>
                <c:pt idx="12171">
                  <c:v>12:48:47</c:v>
                </c:pt>
                <c:pt idx="12172">
                  <c:v>12:48:47</c:v>
                </c:pt>
                <c:pt idx="12173">
                  <c:v>12:48:47</c:v>
                </c:pt>
                <c:pt idx="12174">
                  <c:v>12:48:48</c:v>
                </c:pt>
                <c:pt idx="12175">
                  <c:v>12:48:48</c:v>
                </c:pt>
                <c:pt idx="12176">
                  <c:v>12:48:49</c:v>
                </c:pt>
                <c:pt idx="12177">
                  <c:v>12:48:49</c:v>
                </c:pt>
                <c:pt idx="12178">
                  <c:v>12:48:49</c:v>
                </c:pt>
                <c:pt idx="12179">
                  <c:v>12:48:55</c:v>
                </c:pt>
                <c:pt idx="12180">
                  <c:v>12:48:56</c:v>
                </c:pt>
                <c:pt idx="12181">
                  <c:v>12:48:56</c:v>
                </c:pt>
                <c:pt idx="12182">
                  <c:v>12:48:57</c:v>
                </c:pt>
                <c:pt idx="12183">
                  <c:v>12:48:57</c:v>
                </c:pt>
                <c:pt idx="12184">
                  <c:v>12:48:57</c:v>
                </c:pt>
                <c:pt idx="12185">
                  <c:v>12:48:58</c:v>
                </c:pt>
                <c:pt idx="12186">
                  <c:v>12:48:58</c:v>
                </c:pt>
                <c:pt idx="12187">
                  <c:v>12:48:59</c:v>
                </c:pt>
                <c:pt idx="12188">
                  <c:v>12:48:59</c:v>
                </c:pt>
                <c:pt idx="12189">
                  <c:v>12:48:59</c:v>
                </c:pt>
                <c:pt idx="12190">
                  <c:v>12:49:05</c:v>
                </c:pt>
                <c:pt idx="12191">
                  <c:v>12:49:06</c:v>
                </c:pt>
                <c:pt idx="12192">
                  <c:v>12:49:06</c:v>
                </c:pt>
                <c:pt idx="12193">
                  <c:v>12:49:07</c:v>
                </c:pt>
                <c:pt idx="12194">
                  <c:v>12:49:07</c:v>
                </c:pt>
                <c:pt idx="12195">
                  <c:v>12:49:07</c:v>
                </c:pt>
                <c:pt idx="12196">
                  <c:v>12:49:08</c:v>
                </c:pt>
                <c:pt idx="12197">
                  <c:v>12:49:08</c:v>
                </c:pt>
                <c:pt idx="12198">
                  <c:v>12:49:09</c:v>
                </c:pt>
                <c:pt idx="12199">
                  <c:v>12:49:09</c:v>
                </c:pt>
                <c:pt idx="12200">
                  <c:v>12:49:09</c:v>
                </c:pt>
                <c:pt idx="12201">
                  <c:v>12:49:15</c:v>
                </c:pt>
                <c:pt idx="12202">
                  <c:v>12:49:16</c:v>
                </c:pt>
                <c:pt idx="12203">
                  <c:v>12:49:16</c:v>
                </c:pt>
                <c:pt idx="12204">
                  <c:v>12:49:17</c:v>
                </c:pt>
                <c:pt idx="12205">
                  <c:v>12:49:17</c:v>
                </c:pt>
                <c:pt idx="12206">
                  <c:v>12:49:17</c:v>
                </c:pt>
                <c:pt idx="12207">
                  <c:v>12:49:18</c:v>
                </c:pt>
                <c:pt idx="12208">
                  <c:v>12:49:18</c:v>
                </c:pt>
                <c:pt idx="12209">
                  <c:v>12:49:19</c:v>
                </c:pt>
                <c:pt idx="12210">
                  <c:v>12:49:19</c:v>
                </c:pt>
                <c:pt idx="12211">
                  <c:v>12:49:19</c:v>
                </c:pt>
                <c:pt idx="12212">
                  <c:v>12:49:25</c:v>
                </c:pt>
                <c:pt idx="12213">
                  <c:v>12:49:26</c:v>
                </c:pt>
                <c:pt idx="12214">
                  <c:v>12:49:26</c:v>
                </c:pt>
                <c:pt idx="12215">
                  <c:v>12:49:27</c:v>
                </c:pt>
                <c:pt idx="12216">
                  <c:v>12:49:27</c:v>
                </c:pt>
                <c:pt idx="12217">
                  <c:v>12:49:27</c:v>
                </c:pt>
                <c:pt idx="12218">
                  <c:v>12:49:28</c:v>
                </c:pt>
                <c:pt idx="12219">
                  <c:v>12:49:28</c:v>
                </c:pt>
                <c:pt idx="12220">
                  <c:v>12:49:29</c:v>
                </c:pt>
                <c:pt idx="12221">
                  <c:v>12:49:29</c:v>
                </c:pt>
                <c:pt idx="12222">
                  <c:v>12:49:29</c:v>
                </c:pt>
                <c:pt idx="12223">
                  <c:v>12:49:35</c:v>
                </c:pt>
                <c:pt idx="12224">
                  <c:v>12:49:36</c:v>
                </c:pt>
                <c:pt idx="12225">
                  <c:v>12:49:36</c:v>
                </c:pt>
                <c:pt idx="12226">
                  <c:v>12:49:37</c:v>
                </c:pt>
                <c:pt idx="12227">
                  <c:v>12:49:37</c:v>
                </c:pt>
                <c:pt idx="12228">
                  <c:v>12:49:37</c:v>
                </c:pt>
                <c:pt idx="12229">
                  <c:v>12:49:38</c:v>
                </c:pt>
                <c:pt idx="12230">
                  <c:v>12:49:38</c:v>
                </c:pt>
                <c:pt idx="12231">
                  <c:v>12:49:39</c:v>
                </c:pt>
                <c:pt idx="12232">
                  <c:v>12:49:39</c:v>
                </c:pt>
                <c:pt idx="12233">
                  <c:v>12:49:39</c:v>
                </c:pt>
                <c:pt idx="12234">
                  <c:v>12:49:45</c:v>
                </c:pt>
                <c:pt idx="12235">
                  <c:v>12:49:46</c:v>
                </c:pt>
                <c:pt idx="12236">
                  <c:v>12:49:46</c:v>
                </c:pt>
                <c:pt idx="12237">
                  <c:v>12:49:47</c:v>
                </c:pt>
                <c:pt idx="12238">
                  <c:v>12:49:47</c:v>
                </c:pt>
                <c:pt idx="12239">
                  <c:v>12:49:47</c:v>
                </c:pt>
                <c:pt idx="12240">
                  <c:v>12:49:48</c:v>
                </c:pt>
                <c:pt idx="12241">
                  <c:v>12:49:48</c:v>
                </c:pt>
                <c:pt idx="12242">
                  <c:v>12:49:49</c:v>
                </c:pt>
                <c:pt idx="12243">
                  <c:v>12:49:49</c:v>
                </c:pt>
                <c:pt idx="12244">
                  <c:v>12:49:49</c:v>
                </c:pt>
                <c:pt idx="12245">
                  <c:v>12:49:55</c:v>
                </c:pt>
                <c:pt idx="12246">
                  <c:v>12:49:56</c:v>
                </c:pt>
                <c:pt idx="12247">
                  <c:v>12:49:56</c:v>
                </c:pt>
                <c:pt idx="12248">
                  <c:v>12:49:57</c:v>
                </c:pt>
                <c:pt idx="12249">
                  <c:v>12:49:57</c:v>
                </c:pt>
                <c:pt idx="12250">
                  <c:v>12:49:57</c:v>
                </c:pt>
                <c:pt idx="12251">
                  <c:v>12:49:58</c:v>
                </c:pt>
                <c:pt idx="12252">
                  <c:v>12:49:58</c:v>
                </c:pt>
                <c:pt idx="12253">
                  <c:v>12:49:59</c:v>
                </c:pt>
                <c:pt idx="12254">
                  <c:v>12:49:59</c:v>
                </c:pt>
                <c:pt idx="12255">
                  <c:v>12:49:59</c:v>
                </c:pt>
                <c:pt idx="12256">
                  <c:v>12:50:05</c:v>
                </c:pt>
                <c:pt idx="12257">
                  <c:v>12:50:06</c:v>
                </c:pt>
                <c:pt idx="12258">
                  <c:v>12:50:06</c:v>
                </c:pt>
                <c:pt idx="12259">
                  <c:v>12:50:07</c:v>
                </c:pt>
                <c:pt idx="12260">
                  <c:v>12:50:07</c:v>
                </c:pt>
                <c:pt idx="12261">
                  <c:v>12:50:07</c:v>
                </c:pt>
                <c:pt idx="12262">
                  <c:v>12:50:08</c:v>
                </c:pt>
                <c:pt idx="12263">
                  <c:v>12:50:08</c:v>
                </c:pt>
                <c:pt idx="12264">
                  <c:v>12:50:09</c:v>
                </c:pt>
                <c:pt idx="12265">
                  <c:v>12:50:09</c:v>
                </c:pt>
                <c:pt idx="12266">
                  <c:v>12:50:09</c:v>
                </c:pt>
                <c:pt idx="12267">
                  <c:v>12:50:15</c:v>
                </c:pt>
                <c:pt idx="12268">
                  <c:v>12:50:16</c:v>
                </c:pt>
                <c:pt idx="12269">
                  <c:v>12:50:16</c:v>
                </c:pt>
                <c:pt idx="12270">
                  <c:v>12:50:17</c:v>
                </c:pt>
                <c:pt idx="12271">
                  <c:v>12:50:17</c:v>
                </c:pt>
                <c:pt idx="12272">
                  <c:v>12:50:17</c:v>
                </c:pt>
                <c:pt idx="12273">
                  <c:v>12:50:18</c:v>
                </c:pt>
                <c:pt idx="12274">
                  <c:v>12:50:18</c:v>
                </c:pt>
                <c:pt idx="12275">
                  <c:v>12:50:19</c:v>
                </c:pt>
                <c:pt idx="12276">
                  <c:v>12:50:19</c:v>
                </c:pt>
                <c:pt idx="12277">
                  <c:v>12:50:19</c:v>
                </c:pt>
                <c:pt idx="12278">
                  <c:v>12:50:25</c:v>
                </c:pt>
                <c:pt idx="12279">
                  <c:v>12:50:26</c:v>
                </c:pt>
                <c:pt idx="12280">
                  <c:v>12:50:26</c:v>
                </c:pt>
                <c:pt idx="12281">
                  <c:v>12:50:27</c:v>
                </c:pt>
                <c:pt idx="12282">
                  <c:v>12:50:27</c:v>
                </c:pt>
                <c:pt idx="12283">
                  <c:v>12:50:27</c:v>
                </c:pt>
                <c:pt idx="12284">
                  <c:v>12:50:28</c:v>
                </c:pt>
                <c:pt idx="12285">
                  <c:v>12:50:28</c:v>
                </c:pt>
                <c:pt idx="12286">
                  <c:v>12:50:29</c:v>
                </c:pt>
                <c:pt idx="12287">
                  <c:v>12:50:29</c:v>
                </c:pt>
                <c:pt idx="12288">
                  <c:v>12:50:29</c:v>
                </c:pt>
                <c:pt idx="12289">
                  <c:v>12:50:35</c:v>
                </c:pt>
                <c:pt idx="12290">
                  <c:v>12:50:36</c:v>
                </c:pt>
                <c:pt idx="12291">
                  <c:v>12:50:36</c:v>
                </c:pt>
                <c:pt idx="12292">
                  <c:v>12:50:37</c:v>
                </c:pt>
                <c:pt idx="12293">
                  <c:v>12:50:37</c:v>
                </c:pt>
                <c:pt idx="12294">
                  <c:v>12:50:37</c:v>
                </c:pt>
                <c:pt idx="12295">
                  <c:v>12:50:38</c:v>
                </c:pt>
                <c:pt idx="12296">
                  <c:v>12:50:38</c:v>
                </c:pt>
                <c:pt idx="12297">
                  <c:v>12:50:39</c:v>
                </c:pt>
                <c:pt idx="12298">
                  <c:v>12:50:39</c:v>
                </c:pt>
                <c:pt idx="12299">
                  <c:v>12:50:39</c:v>
                </c:pt>
                <c:pt idx="12300">
                  <c:v>12:50:45</c:v>
                </c:pt>
                <c:pt idx="12301">
                  <c:v>12:50:46</c:v>
                </c:pt>
                <c:pt idx="12302">
                  <c:v>12:50:46</c:v>
                </c:pt>
                <c:pt idx="12303">
                  <c:v>12:50:47</c:v>
                </c:pt>
                <c:pt idx="12304">
                  <c:v>12:50:47</c:v>
                </c:pt>
                <c:pt idx="12305">
                  <c:v>12:50:47</c:v>
                </c:pt>
                <c:pt idx="12306">
                  <c:v>12:50:48</c:v>
                </c:pt>
                <c:pt idx="12307">
                  <c:v>12:50:48</c:v>
                </c:pt>
                <c:pt idx="12308">
                  <c:v>12:50:49</c:v>
                </c:pt>
                <c:pt idx="12309">
                  <c:v>12:50:49</c:v>
                </c:pt>
                <c:pt idx="12310">
                  <c:v>12:50:49</c:v>
                </c:pt>
                <c:pt idx="12311">
                  <c:v>12:50:55</c:v>
                </c:pt>
                <c:pt idx="12312">
                  <c:v>12:50:56</c:v>
                </c:pt>
                <c:pt idx="12313">
                  <c:v>12:50:56</c:v>
                </c:pt>
                <c:pt idx="12314">
                  <c:v>12:50:57</c:v>
                </c:pt>
                <c:pt idx="12315">
                  <c:v>12:50:57</c:v>
                </c:pt>
                <c:pt idx="12316">
                  <c:v>12:50:57</c:v>
                </c:pt>
                <c:pt idx="12317">
                  <c:v>12:50:58</c:v>
                </c:pt>
                <c:pt idx="12318">
                  <c:v>12:50:58</c:v>
                </c:pt>
                <c:pt idx="12319">
                  <c:v>12:50:59</c:v>
                </c:pt>
                <c:pt idx="12320">
                  <c:v>12:50:59</c:v>
                </c:pt>
                <c:pt idx="12321">
                  <c:v>12:50:59</c:v>
                </c:pt>
                <c:pt idx="12322">
                  <c:v>12:51:05</c:v>
                </c:pt>
                <c:pt idx="12323">
                  <c:v>12:51:06</c:v>
                </c:pt>
                <c:pt idx="12324">
                  <c:v>12:51:06</c:v>
                </c:pt>
                <c:pt idx="12325">
                  <c:v>12:51:07</c:v>
                </c:pt>
                <c:pt idx="12326">
                  <c:v>12:51:07</c:v>
                </c:pt>
                <c:pt idx="12327">
                  <c:v>12:51:07</c:v>
                </c:pt>
                <c:pt idx="12328">
                  <c:v>12:51:08</c:v>
                </c:pt>
                <c:pt idx="12329">
                  <c:v>12:51:08</c:v>
                </c:pt>
                <c:pt idx="12330">
                  <c:v>12:51:09</c:v>
                </c:pt>
                <c:pt idx="12331">
                  <c:v>12:51:09</c:v>
                </c:pt>
                <c:pt idx="12332">
                  <c:v>12:51:09</c:v>
                </c:pt>
                <c:pt idx="12333">
                  <c:v>12:51:15</c:v>
                </c:pt>
                <c:pt idx="12334">
                  <c:v>12:51:15</c:v>
                </c:pt>
                <c:pt idx="12335">
                  <c:v>12:51:16</c:v>
                </c:pt>
                <c:pt idx="12336">
                  <c:v>12:51:16</c:v>
                </c:pt>
                <c:pt idx="12337">
                  <c:v>12:51:17</c:v>
                </c:pt>
                <c:pt idx="12338">
                  <c:v>12:51:17</c:v>
                </c:pt>
                <c:pt idx="12339">
                  <c:v>12:51:17</c:v>
                </c:pt>
                <c:pt idx="12340">
                  <c:v>12:51:18</c:v>
                </c:pt>
                <c:pt idx="12341">
                  <c:v>12:51:19</c:v>
                </c:pt>
                <c:pt idx="12342">
                  <c:v>12:51:19</c:v>
                </c:pt>
                <c:pt idx="12343">
                  <c:v>12:51:19</c:v>
                </c:pt>
                <c:pt idx="12344">
                  <c:v>12:51:25</c:v>
                </c:pt>
                <c:pt idx="12345">
                  <c:v>12:51:26</c:v>
                </c:pt>
                <c:pt idx="12346">
                  <c:v>12:51:26</c:v>
                </c:pt>
                <c:pt idx="12347">
                  <c:v>12:51:27</c:v>
                </c:pt>
                <c:pt idx="12348">
                  <c:v>12:51:27</c:v>
                </c:pt>
                <c:pt idx="12349">
                  <c:v>12:51:27</c:v>
                </c:pt>
                <c:pt idx="12350">
                  <c:v>12:51:28</c:v>
                </c:pt>
                <c:pt idx="12351">
                  <c:v>12:51:28</c:v>
                </c:pt>
                <c:pt idx="12352">
                  <c:v>12:51:29</c:v>
                </c:pt>
                <c:pt idx="12353">
                  <c:v>12:51:29</c:v>
                </c:pt>
                <c:pt idx="12354">
                  <c:v>12:51:29</c:v>
                </c:pt>
                <c:pt idx="12355">
                  <c:v>12:51:35</c:v>
                </c:pt>
                <c:pt idx="12356">
                  <c:v>12:51:36</c:v>
                </c:pt>
                <c:pt idx="12357">
                  <c:v>12:51:36</c:v>
                </c:pt>
                <c:pt idx="12358">
                  <c:v>12:51:37</c:v>
                </c:pt>
                <c:pt idx="12359">
                  <c:v>12:51:37</c:v>
                </c:pt>
                <c:pt idx="12360">
                  <c:v>12:51:37</c:v>
                </c:pt>
                <c:pt idx="12361">
                  <c:v>12:51:38</c:v>
                </c:pt>
                <c:pt idx="12362">
                  <c:v>12:51:38</c:v>
                </c:pt>
                <c:pt idx="12363">
                  <c:v>12:51:39</c:v>
                </c:pt>
                <c:pt idx="12364">
                  <c:v>12:51:39</c:v>
                </c:pt>
                <c:pt idx="12365">
                  <c:v>12:51:39</c:v>
                </c:pt>
                <c:pt idx="12366">
                  <c:v>12:51:45</c:v>
                </c:pt>
                <c:pt idx="12367">
                  <c:v>12:51:46</c:v>
                </c:pt>
                <c:pt idx="12368">
                  <c:v>12:51:46</c:v>
                </c:pt>
                <c:pt idx="12369">
                  <c:v>12:51:47</c:v>
                </c:pt>
                <c:pt idx="12370">
                  <c:v>12:51:47</c:v>
                </c:pt>
                <c:pt idx="12371">
                  <c:v>12:51:47</c:v>
                </c:pt>
                <c:pt idx="12372">
                  <c:v>12:51:48</c:v>
                </c:pt>
                <c:pt idx="12373">
                  <c:v>12:51:48</c:v>
                </c:pt>
                <c:pt idx="12374">
                  <c:v>12:51:49</c:v>
                </c:pt>
                <c:pt idx="12375">
                  <c:v>12:51:49</c:v>
                </c:pt>
                <c:pt idx="12376">
                  <c:v>12:51:49</c:v>
                </c:pt>
                <c:pt idx="12377">
                  <c:v>12:51:55</c:v>
                </c:pt>
                <c:pt idx="12378">
                  <c:v>12:51:56</c:v>
                </c:pt>
                <c:pt idx="12379">
                  <c:v>12:51:56</c:v>
                </c:pt>
                <c:pt idx="12380">
                  <c:v>12:51:57</c:v>
                </c:pt>
                <c:pt idx="12381">
                  <c:v>12:51:57</c:v>
                </c:pt>
                <c:pt idx="12382">
                  <c:v>12:51:57</c:v>
                </c:pt>
                <c:pt idx="12383">
                  <c:v>12:51:58</c:v>
                </c:pt>
                <c:pt idx="12384">
                  <c:v>12:51:58</c:v>
                </c:pt>
                <c:pt idx="12385">
                  <c:v>12:51:59</c:v>
                </c:pt>
                <c:pt idx="12386">
                  <c:v>12:51:59</c:v>
                </c:pt>
                <c:pt idx="12387">
                  <c:v>12:51:59</c:v>
                </c:pt>
                <c:pt idx="12388">
                  <c:v>12:52:05</c:v>
                </c:pt>
                <c:pt idx="12389">
                  <c:v>12:52:06</c:v>
                </c:pt>
                <c:pt idx="12390">
                  <c:v>12:52:06</c:v>
                </c:pt>
                <c:pt idx="12391">
                  <c:v>12:52:07</c:v>
                </c:pt>
                <c:pt idx="12392">
                  <c:v>12:52:07</c:v>
                </c:pt>
                <c:pt idx="12393">
                  <c:v>12:52:07</c:v>
                </c:pt>
                <c:pt idx="12394">
                  <c:v>12:52:08</c:v>
                </c:pt>
                <c:pt idx="12395">
                  <c:v>12:52:08</c:v>
                </c:pt>
                <c:pt idx="12396">
                  <c:v>12:52:09</c:v>
                </c:pt>
                <c:pt idx="12397">
                  <c:v>12:52:09</c:v>
                </c:pt>
                <c:pt idx="12398">
                  <c:v>12:52:09</c:v>
                </c:pt>
                <c:pt idx="12399">
                  <c:v>12:52:15</c:v>
                </c:pt>
                <c:pt idx="12400">
                  <c:v>12:52:16</c:v>
                </c:pt>
                <c:pt idx="12401">
                  <c:v>12:52:16</c:v>
                </c:pt>
                <c:pt idx="12402">
                  <c:v>12:52:17</c:v>
                </c:pt>
                <c:pt idx="12403">
                  <c:v>12:52:17</c:v>
                </c:pt>
                <c:pt idx="12404">
                  <c:v>12:52:17</c:v>
                </c:pt>
                <c:pt idx="12405">
                  <c:v>12:52:18</c:v>
                </c:pt>
                <c:pt idx="12406">
                  <c:v>12:52:18</c:v>
                </c:pt>
                <c:pt idx="12407">
                  <c:v>12:52:19</c:v>
                </c:pt>
                <c:pt idx="12408">
                  <c:v>12:52:19</c:v>
                </c:pt>
                <c:pt idx="12409">
                  <c:v>12:52:19</c:v>
                </c:pt>
                <c:pt idx="12410">
                  <c:v>12:52:25</c:v>
                </c:pt>
                <c:pt idx="12411">
                  <c:v>12:52:26</c:v>
                </c:pt>
                <c:pt idx="12412">
                  <c:v>12:52:26</c:v>
                </c:pt>
                <c:pt idx="12413">
                  <c:v>12:52:27</c:v>
                </c:pt>
                <c:pt idx="12414">
                  <c:v>12:52:27</c:v>
                </c:pt>
                <c:pt idx="12415">
                  <c:v>12:52:27</c:v>
                </c:pt>
                <c:pt idx="12416">
                  <c:v>12:52:28</c:v>
                </c:pt>
                <c:pt idx="12417">
                  <c:v>12:52:28</c:v>
                </c:pt>
                <c:pt idx="12418">
                  <c:v>12:52:29</c:v>
                </c:pt>
                <c:pt idx="12419">
                  <c:v>12:52:29</c:v>
                </c:pt>
                <c:pt idx="12420">
                  <c:v>12:52:29</c:v>
                </c:pt>
                <c:pt idx="12421">
                  <c:v>12:52:35</c:v>
                </c:pt>
                <c:pt idx="12422">
                  <c:v>12:52:36</c:v>
                </c:pt>
                <c:pt idx="12423">
                  <c:v>12:52:36</c:v>
                </c:pt>
                <c:pt idx="12424">
                  <c:v>12:52:37</c:v>
                </c:pt>
                <c:pt idx="12425">
                  <c:v>12:52:37</c:v>
                </c:pt>
                <c:pt idx="12426">
                  <c:v>12:52:37</c:v>
                </c:pt>
                <c:pt idx="12427">
                  <c:v>12:52:38</c:v>
                </c:pt>
                <c:pt idx="12428">
                  <c:v>12:52:38</c:v>
                </c:pt>
                <c:pt idx="12429">
                  <c:v>12:52:39</c:v>
                </c:pt>
                <c:pt idx="12430">
                  <c:v>12:52:39</c:v>
                </c:pt>
                <c:pt idx="12431">
                  <c:v>12:52:39</c:v>
                </c:pt>
                <c:pt idx="12432">
                  <c:v>12:52:45</c:v>
                </c:pt>
                <c:pt idx="12433">
                  <c:v>12:52:46</c:v>
                </c:pt>
                <c:pt idx="12434">
                  <c:v>12:52:46</c:v>
                </c:pt>
                <c:pt idx="12435">
                  <c:v>12:52:47</c:v>
                </c:pt>
                <c:pt idx="12436">
                  <c:v>12:52:47</c:v>
                </c:pt>
                <c:pt idx="12437">
                  <c:v>12:52:47</c:v>
                </c:pt>
                <c:pt idx="12438">
                  <c:v>12:52:48</c:v>
                </c:pt>
                <c:pt idx="12439">
                  <c:v>12:52:48</c:v>
                </c:pt>
                <c:pt idx="12440">
                  <c:v>12:52:49</c:v>
                </c:pt>
                <c:pt idx="12441">
                  <c:v>12:52:49</c:v>
                </c:pt>
                <c:pt idx="12442">
                  <c:v>12:52:49</c:v>
                </c:pt>
                <c:pt idx="12443">
                  <c:v>12:52:55</c:v>
                </c:pt>
                <c:pt idx="12444">
                  <c:v>12:52:56</c:v>
                </c:pt>
                <c:pt idx="12445">
                  <c:v>12:52:56</c:v>
                </c:pt>
                <c:pt idx="12446">
                  <c:v>12:52:57</c:v>
                </c:pt>
                <c:pt idx="12447">
                  <c:v>12:52:57</c:v>
                </c:pt>
                <c:pt idx="12448">
                  <c:v>12:52:57</c:v>
                </c:pt>
                <c:pt idx="12449">
                  <c:v>12:52:58</c:v>
                </c:pt>
                <c:pt idx="12450">
                  <c:v>12:52:58</c:v>
                </c:pt>
                <c:pt idx="12451">
                  <c:v>12:52:59</c:v>
                </c:pt>
                <c:pt idx="12452">
                  <c:v>12:52:59</c:v>
                </c:pt>
                <c:pt idx="12453">
                  <c:v>12:52:59</c:v>
                </c:pt>
                <c:pt idx="12454">
                  <c:v>12:53:05</c:v>
                </c:pt>
                <c:pt idx="12455">
                  <c:v>12:53:06</c:v>
                </c:pt>
                <c:pt idx="12456">
                  <c:v>12:53:06</c:v>
                </c:pt>
                <c:pt idx="12457">
                  <c:v>12:53:07</c:v>
                </c:pt>
                <c:pt idx="12458">
                  <c:v>12:53:07</c:v>
                </c:pt>
                <c:pt idx="12459">
                  <c:v>12:53:07</c:v>
                </c:pt>
                <c:pt idx="12460">
                  <c:v>12:53:08</c:v>
                </c:pt>
                <c:pt idx="12461">
                  <c:v>12:53:08</c:v>
                </c:pt>
                <c:pt idx="12462">
                  <c:v>12:53:09</c:v>
                </c:pt>
                <c:pt idx="12463">
                  <c:v>12:53:09</c:v>
                </c:pt>
                <c:pt idx="12464">
                  <c:v>12:53:09</c:v>
                </c:pt>
                <c:pt idx="12465">
                  <c:v>12:53:15</c:v>
                </c:pt>
                <c:pt idx="12466">
                  <c:v>12:53:16</c:v>
                </c:pt>
                <c:pt idx="12467">
                  <c:v>12:53:16</c:v>
                </c:pt>
                <c:pt idx="12468">
                  <c:v>12:53:17</c:v>
                </c:pt>
                <c:pt idx="12469">
                  <c:v>12:53:17</c:v>
                </c:pt>
                <c:pt idx="12470">
                  <c:v>12:53:17</c:v>
                </c:pt>
                <c:pt idx="12471">
                  <c:v>12:53:18</c:v>
                </c:pt>
                <c:pt idx="12472">
                  <c:v>12:53:18</c:v>
                </c:pt>
                <c:pt idx="12473">
                  <c:v>12:53:19</c:v>
                </c:pt>
                <c:pt idx="12474">
                  <c:v>12:53:19</c:v>
                </c:pt>
                <c:pt idx="12475">
                  <c:v>12:53:19</c:v>
                </c:pt>
                <c:pt idx="12476">
                  <c:v>12:53:25</c:v>
                </c:pt>
                <c:pt idx="12477">
                  <c:v>12:53:26</c:v>
                </c:pt>
                <c:pt idx="12478">
                  <c:v>12:53:26</c:v>
                </c:pt>
                <c:pt idx="12479">
                  <c:v>12:53:27</c:v>
                </c:pt>
                <c:pt idx="12480">
                  <c:v>12:53:27</c:v>
                </c:pt>
                <c:pt idx="12481">
                  <c:v>12:53:27</c:v>
                </c:pt>
                <c:pt idx="12482">
                  <c:v>12:53:28</c:v>
                </c:pt>
                <c:pt idx="12483">
                  <c:v>12:53:28</c:v>
                </c:pt>
                <c:pt idx="12484">
                  <c:v>12:53:29</c:v>
                </c:pt>
                <c:pt idx="12485">
                  <c:v>12:53:29</c:v>
                </c:pt>
                <c:pt idx="12486">
                  <c:v>12:53:29</c:v>
                </c:pt>
                <c:pt idx="12487">
                  <c:v>12:53:35</c:v>
                </c:pt>
                <c:pt idx="12488">
                  <c:v>12:53:36</c:v>
                </c:pt>
                <c:pt idx="12489">
                  <c:v>12:53:36</c:v>
                </c:pt>
                <c:pt idx="12490">
                  <c:v>12:53:37</c:v>
                </c:pt>
                <c:pt idx="12491">
                  <c:v>12:53:37</c:v>
                </c:pt>
                <c:pt idx="12492">
                  <c:v>12:53:37</c:v>
                </c:pt>
                <c:pt idx="12493">
                  <c:v>12:53:38</c:v>
                </c:pt>
                <c:pt idx="12494">
                  <c:v>12:53:38</c:v>
                </c:pt>
                <c:pt idx="12495">
                  <c:v>12:53:39</c:v>
                </c:pt>
                <c:pt idx="12496">
                  <c:v>12:53:39</c:v>
                </c:pt>
                <c:pt idx="12497">
                  <c:v>12:53:39</c:v>
                </c:pt>
                <c:pt idx="12498">
                  <c:v>12:53:45</c:v>
                </c:pt>
                <c:pt idx="12499">
                  <c:v>12:53:46</c:v>
                </c:pt>
                <c:pt idx="12500">
                  <c:v>12:53:46</c:v>
                </c:pt>
                <c:pt idx="12501">
                  <c:v>12:53:47</c:v>
                </c:pt>
                <c:pt idx="12502">
                  <c:v>12:53:47</c:v>
                </c:pt>
                <c:pt idx="12503">
                  <c:v>12:53:47</c:v>
                </c:pt>
                <c:pt idx="12504">
                  <c:v>12:53:48</c:v>
                </c:pt>
                <c:pt idx="12505">
                  <c:v>12:53:48</c:v>
                </c:pt>
                <c:pt idx="12506">
                  <c:v>12:53:49</c:v>
                </c:pt>
                <c:pt idx="12507">
                  <c:v>12:53:49</c:v>
                </c:pt>
                <c:pt idx="12508">
                  <c:v>12:53:49</c:v>
                </c:pt>
                <c:pt idx="12509">
                  <c:v>12:53:55</c:v>
                </c:pt>
                <c:pt idx="12510">
                  <c:v>12:53:56</c:v>
                </c:pt>
                <c:pt idx="12511">
                  <c:v>12:53:56</c:v>
                </c:pt>
                <c:pt idx="12512">
                  <c:v>12:53:57</c:v>
                </c:pt>
                <c:pt idx="12513">
                  <c:v>12:53:57</c:v>
                </c:pt>
                <c:pt idx="12514">
                  <c:v>12:53:57</c:v>
                </c:pt>
                <c:pt idx="12515">
                  <c:v>12:53:58</c:v>
                </c:pt>
                <c:pt idx="12516">
                  <c:v>12:53:58</c:v>
                </c:pt>
                <c:pt idx="12517">
                  <c:v>12:53:59</c:v>
                </c:pt>
                <c:pt idx="12518">
                  <c:v>12:53:59</c:v>
                </c:pt>
                <c:pt idx="12519">
                  <c:v>12:53:59</c:v>
                </c:pt>
                <c:pt idx="12520">
                  <c:v>12:54:05</c:v>
                </c:pt>
                <c:pt idx="12521">
                  <c:v>12:54:06</c:v>
                </c:pt>
                <c:pt idx="12522">
                  <c:v>12:54:06</c:v>
                </c:pt>
                <c:pt idx="12523">
                  <c:v>12:54:07</c:v>
                </c:pt>
                <c:pt idx="12524">
                  <c:v>12:54:07</c:v>
                </c:pt>
                <c:pt idx="12525">
                  <c:v>12:54:07</c:v>
                </c:pt>
                <c:pt idx="12526">
                  <c:v>12:54:08</c:v>
                </c:pt>
                <c:pt idx="12527">
                  <c:v>12:54:08</c:v>
                </c:pt>
                <c:pt idx="12528">
                  <c:v>12:54:09</c:v>
                </c:pt>
                <c:pt idx="12529">
                  <c:v>12:54:09</c:v>
                </c:pt>
                <c:pt idx="12530">
                  <c:v>12:54:09</c:v>
                </c:pt>
                <c:pt idx="12531">
                  <c:v>12:54:15</c:v>
                </c:pt>
                <c:pt idx="12532">
                  <c:v>12:54:16</c:v>
                </c:pt>
                <c:pt idx="12533">
                  <c:v>12:54:16</c:v>
                </c:pt>
                <c:pt idx="12534">
                  <c:v>12:54:17</c:v>
                </c:pt>
                <c:pt idx="12535">
                  <c:v>12:54:17</c:v>
                </c:pt>
                <c:pt idx="12536">
                  <c:v>12:54:17</c:v>
                </c:pt>
                <c:pt idx="12537">
                  <c:v>12:54:18</c:v>
                </c:pt>
                <c:pt idx="12538">
                  <c:v>12:54:18</c:v>
                </c:pt>
                <c:pt idx="12539">
                  <c:v>12:54:19</c:v>
                </c:pt>
                <c:pt idx="12540">
                  <c:v>12:54:19</c:v>
                </c:pt>
                <c:pt idx="12541">
                  <c:v>12:54:19</c:v>
                </c:pt>
                <c:pt idx="12542">
                  <c:v>12:54:25</c:v>
                </c:pt>
                <c:pt idx="12543">
                  <c:v>12:54:26</c:v>
                </c:pt>
                <c:pt idx="12544">
                  <c:v>12:54:26</c:v>
                </c:pt>
                <c:pt idx="12545">
                  <c:v>12:54:27</c:v>
                </c:pt>
                <c:pt idx="12546">
                  <c:v>12:54:27</c:v>
                </c:pt>
                <c:pt idx="12547">
                  <c:v>12:54:27</c:v>
                </c:pt>
                <c:pt idx="12548">
                  <c:v>12:54:28</c:v>
                </c:pt>
                <c:pt idx="12549">
                  <c:v>12:54:28</c:v>
                </c:pt>
                <c:pt idx="12550">
                  <c:v>12:54:29</c:v>
                </c:pt>
                <c:pt idx="12551">
                  <c:v>12:54:29</c:v>
                </c:pt>
                <c:pt idx="12552">
                  <c:v>12:54:29</c:v>
                </c:pt>
                <c:pt idx="12553">
                  <c:v>12:54:35</c:v>
                </c:pt>
                <c:pt idx="12554">
                  <c:v>12:54:36</c:v>
                </c:pt>
                <c:pt idx="12555">
                  <c:v>12:54:36</c:v>
                </c:pt>
                <c:pt idx="12556">
                  <c:v>12:54:37</c:v>
                </c:pt>
                <c:pt idx="12557">
                  <c:v>12:54:37</c:v>
                </c:pt>
                <c:pt idx="12558">
                  <c:v>12:54:37</c:v>
                </c:pt>
                <c:pt idx="12559">
                  <c:v>12:54:38</c:v>
                </c:pt>
                <c:pt idx="12560">
                  <c:v>12:54:38</c:v>
                </c:pt>
                <c:pt idx="12561">
                  <c:v>12:54:39</c:v>
                </c:pt>
                <c:pt idx="12562">
                  <c:v>12:54:39</c:v>
                </c:pt>
                <c:pt idx="12563">
                  <c:v>12:54:39</c:v>
                </c:pt>
                <c:pt idx="12564">
                  <c:v>12:54:45</c:v>
                </c:pt>
                <c:pt idx="12565">
                  <c:v>12:54:46</c:v>
                </c:pt>
                <c:pt idx="12566">
                  <c:v>12:54:46</c:v>
                </c:pt>
                <c:pt idx="12567">
                  <c:v>12:54:47</c:v>
                </c:pt>
                <c:pt idx="12568">
                  <c:v>12:54:47</c:v>
                </c:pt>
                <c:pt idx="12569">
                  <c:v>12:54:47</c:v>
                </c:pt>
                <c:pt idx="12570">
                  <c:v>12:54:48</c:v>
                </c:pt>
                <c:pt idx="12571">
                  <c:v>12:54:48</c:v>
                </c:pt>
                <c:pt idx="12572">
                  <c:v>12:54:49</c:v>
                </c:pt>
                <c:pt idx="12573">
                  <c:v>12:54:49</c:v>
                </c:pt>
                <c:pt idx="12574">
                  <c:v>12:54:49</c:v>
                </c:pt>
                <c:pt idx="12575">
                  <c:v>12:54:55</c:v>
                </c:pt>
                <c:pt idx="12576">
                  <c:v>12:54:56</c:v>
                </c:pt>
                <c:pt idx="12577">
                  <c:v>12:54:56</c:v>
                </c:pt>
                <c:pt idx="12578">
                  <c:v>12:54:57</c:v>
                </c:pt>
                <c:pt idx="12579">
                  <c:v>12:54:57</c:v>
                </c:pt>
                <c:pt idx="12580">
                  <c:v>12:54:57</c:v>
                </c:pt>
                <c:pt idx="12581">
                  <c:v>12:54:58</c:v>
                </c:pt>
                <c:pt idx="12582">
                  <c:v>12:54:58</c:v>
                </c:pt>
                <c:pt idx="12583">
                  <c:v>12:54:59</c:v>
                </c:pt>
                <c:pt idx="12584">
                  <c:v>12:54:59</c:v>
                </c:pt>
                <c:pt idx="12585">
                  <c:v>12:54:59</c:v>
                </c:pt>
                <c:pt idx="12586">
                  <c:v>12:55:05</c:v>
                </c:pt>
                <c:pt idx="12587">
                  <c:v>12:55:06</c:v>
                </c:pt>
                <c:pt idx="12588">
                  <c:v>12:55:06</c:v>
                </c:pt>
                <c:pt idx="12589">
                  <c:v>12:55:07</c:v>
                </c:pt>
                <c:pt idx="12590">
                  <c:v>12:55:07</c:v>
                </c:pt>
                <c:pt idx="12591">
                  <c:v>12:55:07</c:v>
                </c:pt>
                <c:pt idx="12592">
                  <c:v>12:55:08</c:v>
                </c:pt>
                <c:pt idx="12593">
                  <c:v>12:55:08</c:v>
                </c:pt>
                <c:pt idx="12594">
                  <c:v>12:55:09</c:v>
                </c:pt>
                <c:pt idx="12595">
                  <c:v>12:55:09</c:v>
                </c:pt>
                <c:pt idx="12596">
                  <c:v>12:55:09</c:v>
                </c:pt>
                <c:pt idx="12597">
                  <c:v>12:55:15</c:v>
                </c:pt>
                <c:pt idx="12598">
                  <c:v>12:55:16</c:v>
                </c:pt>
                <c:pt idx="12599">
                  <c:v>12:55:16</c:v>
                </c:pt>
                <c:pt idx="12600">
                  <c:v>12:55:17</c:v>
                </c:pt>
                <c:pt idx="12601">
                  <c:v>12:55:17</c:v>
                </c:pt>
                <c:pt idx="12602">
                  <c:v>12:55:17</c:v>
                </c:pt>
                <c:pt idx="12603">
                  <c:v>12:55:18</c:v>
                </c:pt>
                <c:pt idx="12604">
                  <c:v>12:55:18</c:v>
                </c:pt>
                <c:pt idx="12605">
                  <c:v>12:55:19</c:v>
                </c:pt>
                <c:pt idx="12606">
                  <c:v>12:55:19</c:v>
                </c:pt>
                <c:pt idx="12607">
                  <c:v>12:55:19</c:v>
                </c:pt>
                <c:pt idx="12608">
                  <c:v>12:55:25</c:v>
                </c:pt>
                <c:pt idx="12609">
                  <c:v>12:55:26</c:v>
                </c:pt>
                <c:pt idx="12610">
                  <c:v>12:55:26</c:v>
                </c:pt>
                <c:pt idx="12611">
                  <c:v>12:55:27</c:v>
                </c:pt>
                <c:pt idx="12612">
                  <c:v>12:55:27</c:v>
                </c:pt>
                <c:pt idx="12613">
                  <c:v>12:55:27</c:v>
                </c:pt>
                <c:pt idx="12614">
                  <c:v>12:55:28</c:v>
                </c:pt>
                <c:pt idx="12615">
                  <c:v>12:55:28</c:v>
                </c:pt>
                <c:pt idx="12616">
                  <c:v>12:55:29</c:v>
                </c:pt>
                <c:pt idx="12617">
                  <c:v>12:55:29</c:v>
                </c:pt>
                <c:pt idx="12618">
                  <c:v>12:55:29</c:v>
                </c:pt>
                <c:pt idx="12619">
                  <c:v>12:55:35</c:v>
                </c:pt>
                <c:pt idx="12620">
                  <c:v>12:55:36</c:v>
                </c:pt>
                <c:pt idx="12621">
                  <c:v>12:55:36</c:v>
                </c:pt>
                <c:pt idx="12622">
                  <c:v>12:55:37</c:v>
                </c:pt>
                <c:pt idx="12623">
                  <c:v>12:55:37</c:v>
                </c:pt>
                <c:pt idx="12624">
                  <c:v>12:55:37</c:v>
                </c:pt>
                <c:pt idx="12625">
                  <c:v>12:55:38</c:v>
                </c:pt>
                <c:pt idx="12626">
                  <c:v>12:55:38</c:v>
                </c:pt>
                <c:pt idx="12627">
                  <c:v>12:55:39</c:v>
                </c:pt>
                <c:pt idx="12628">
                  <c:v>12:55:39</c:v>
                </c:pt>
                <c:pt idx="12629">
                  <c:v>12:55:39</c:v>
                </c:pt>
                <c:pt idx="12630">
                  <c:v>12:55:45</c:v>
                </c:pt>
                <c:pt idx="12631">
                  <c:v>12:55:46</c:v>
                </c:pt>
                <c:pt idx="12632">
                  <c:v>12:55:46</c:v>
                </c:pt>
                <c:pt idx="12633">
                  <c:v>12:55:47</c:v>
                </c:pt>
                <c:pt idx="12634">
                  <c:v>12:55:47</c:v>
                </c:pt>
                <c:pt idx="12635">
                  <c:v>12:55:47</c:v>
                </c:pt>
                <c:pt idx="12636">
                  <c:v>12:55:48</c:v>
                </c:pt>
                <c:pt idx="12637">
                  <c:v>12:55:48</c:v>
                </c:pt>
                <c:pt idx="12638">
                  <c:v>12:55:49</c:v>
                </c:pt>
                <c:pt idx="12639">
                  <c:v>12:55:49</c:v>
                </c:pt>
                <c:pt idx="12640">
                  <c:v>12:55:49</c:v>
                </c:pt>
                <c:pt idx="12641">
                  <c:v>12:55:55</c:v>
                </c:pt>
                <c:pt idx="12642">
                  <c:v>12:55:56</c:v>
                </c:pt>
                <c:pt idx="12643">
                  <c:v>12:55:56</c:v>
                </c:pt>
                <c:pt idx="12644">
                  <c:v>12:55:57</c:v>
                </c:pt>
                <c:pt idx="12645">
                  <c:v>12:55:57</c:v>
                </c:pt>
                <c:pt idx="12646">
                  <c:v>12:55:57</c:v>
                </c:pt>
                <c:pt idx="12647">
                  <c:v>12:55:58</c:v>
                </c:pt>
                <c:pt idx="12648">
                  <c:v>12:55:58</c:v>
                </c:pt>
                <c:pt idx="12649">
                  <c:v>12:55:59</c:v>
                </c:pt>
                <c:pt idx="12650">
                  <c:v>12:55:59</c:v>
                </c:pt>
                <c:pt idx="12651">
                  <c:v>12:55:59</c:v>
                </c:pt>
                <c:pt idx="12652">
                  <c:v>12:56:05</c:v>
                </c:pt>
                <c:pt idx="12653">
                  <c:v>12:56:06</c:v>
                </c:pt>
                <c:pt idx="12654">
                  <c:v>12:56:06</c:v>
                </c:pt>
                <c:pt idx="12655">
                  <c:v>12:56:07</c:v>
                </c:pt>
                <c:pt idx="12656">
                  <c:v>12:56:07</c:v>
                </c:pt>
                <c:pt idx="12657">
                  <c:v>12:56:07</c:v>
                </c:pt>
                <c:pt idx="12658">
                  <c:v>12:56:08</c:v>
                </c:pt>
                <c:pt idx="12659">
                  <c:v>12:56:08</c:v>
                </c:pt>
                <c:pt idx="12660">
                  <c:v>12:56:09</c:v>
                </c:pt>
                <c:pt idx="12661">
                  <c:v>12:56:09</c:v>
                </c:pt>
                <c:pt idx="12662">
                  <c:v>12:56:09</c:v>
                </c:pt>
                <c:pt idx="12663">
                  <c:v>12:56:15</c:v>
                </c:pt>
                <c:pt idx="12664">
                  <c:v>12:56:16</c:v>
                </c:pt>
                <c:pt idx="12665">
                  <c:v>12:56:16</c:v>
                </c:pt>
                <c:pt idx="12666">
                  <c:v>12:56:17</c:v>
                </c:pt>
                <c:pt idx="12667">
                  <c:v>12:56:17</c:v>
                </c:pt>
                <c:pt idx="12668">
                  <c:v>12:56:17</c:v>
                </c:pt>
                <c:pt idx="12669">
                  <c:v>12:56:18</c:v>
                </c:pt>
                <c:pt idx="12670">
                  <c:v>12:56:18</c:v>
                </c:pt>
                <c:pt idx="12671">
                  <c:v>12:56:19</c:v>
                </c:pt>
                <c:pt idx="12672">
                  <c:v>12:56:19</c:v>
                </c:pt>
                <c:pt idx="12673">
                  <c:v>12:56:19</c:v>
                </c:pt>
                <c:pt idx="12674">
                  <c:v>12:56:25</c:v>
                </c:pt>
                <c:pt idx="12675">
                  <c:v>12:56:26</c:v>
                </c:pt>
                <c:pt idx="12676">
                  <c:v>12:56:26</c:v>
                </c:pt>
                <c:pt idx="12677">
                  <c:v>12:56:27</c:v>
                </c:pt>
                <c:pt idx="12678">
                  <c:v>12:56:27</c:v>
                </c:pt>
                <c:pt idx="12679">
                  <c:v>12:56:27</c:v>
                </c:pt>
                <c:pt idx="12680">
                  <c:v>12:56:28</c:v>
                </c:pt>
                <c:pt idx="12681">
                  <c:v>12:56:28</c:v>
                </c:pt>
                <c:pt idx="12682">
                  <c:v>12:56:29</c:v>
                </c:pt>
                <c:pt idx="12683">
                  <c:v>12:56:29</c:v>
                </c:pt>
                <c:pt idx="12684">
                  <c:v>12:56:29</c:v>
                </c:pt>
                <c:pt idx="12685">
                  <c:v>12:56:35</c:v>
                </c:pt>
                <c:pt idx="12686">
                  <c:v>12:56:36</c:v>
                </c:pt>
                <c:pt idx="12687">
                  <c:v>12:56:36</c:v>
                </c:pt>
                <c:pt idx="12688">
                  <c:v>12:56:37</c:v>
                </c:pt>
                <c:pt idx="12689">
                  <c:v>12:56:37</c:v>
                </c:pt>
                <c:pt idx="12690">
                  <c:v>12:56:37</c:v>
                </c:pt>
                <c:pt idx="12691">
                  <c:v>12:56:38</c:v>
                </c:pt>
                <c:pt idx="12692">
                  <c:v>12:56:38</c:v>
                </c:pt>
                <c:pt idx="12693">
                  <c:v>12:56:39</c:v>
                </c:pt>
                <c:pt idx="12694">
                  <c:v>12:56:39</c:v>
                </c:pt>
                <c:pt idx="12695">
                  <c:v>12:56:39</c:v>
                </c:pt>
                <c:pt idx="12696">
                  <c:v>12:56:45</c:v>
                </c:pt>
                <c:pt idx="12697">
                  <c:v>12:56:45</c:v>
                </c:pt>
                <c:pt idx="12698">
                  <c:v>12:56:46</c:v>
                </c:pt>
                <c:pt idx="12699">
                  <c:v>12:56:46</c:v>
                </c:pt>
                <c:pt idx="12700">
                  <c:v>12:56:47</c:v>
                </c:pt>
                <c:pt idx="12701">
                  <c:v>12:56:47</c:v>
                </c:pt>
                <c:pt idx="12702">
                  <c:v>12:56:47</c:v>
                </c:pt>
                <c:pt idx="12703">
                  <c:v>12:56:48</c:v>
                </c:pt>
                <c:pt idx="12704">
                  <c:v>12:56:48</c:v>
                </c:pt>
                <c:pt idx="12705">
                  <c:v>12:56:49</c:v>
                </c:pt>
                <c:pt idx="12706">
                  <c:v>12:56:49</c:v>
                </c:pt>
                <c:pt idx="12707">
                  <c:v>12:56:55</c:v>
                </c:pt>
                <c:pt idx="12708">
                  <c:v>12:56:56</c:v>
                </c:pt>
                <c:pt idx="12709">
                  <c:v>12:56:56</c:v>
                </c:pt>
                <c:pt idx="12710">
                  <c:v>12:56:57</c:v>
                </c:pt>
                <c:pt idx="12711">
                  <c:v>12:56:57</c:v>
                </c:pt>
                <c:pt idx="12712">
                  <c:v>12:56:57</c:v>
                </c:pt>
                <c:pt idx="12713">
                  <c:v>12:56:58</c:v>
                </c:pt>
                <c:pt idx="12714">
                  <c:v>12:56:58</c:v>
                </c:pt>
                <c:pt idx="12715">
                  <c:v>12:56:59</c:v>
                </c:pt>
                <c:pt idx="12716">
                  <c:v>12:56:59</c:v>
                </c:pt>
                <c:pt idx="12717">
                  <c:v>12:56:59</c:v>
                </c:pt>
                <c:pt idx="12718">
                  <c:v>12:57:05</c:v>
                </c:pt>
                <c:pt idx="12719">
                  <c:v>12:57:06</c:v>
                </c:pt>
                <c:pt idx="12720">
                  <c:v>12:57:06</c:v>
                </c:pt>
                <c:pt idx="12721">
                  <c:v>12:57:07</c:v>
                </c:pt>
                <c:pt idx="12722">
                  <c:v>12:57:07</c:v>
                </c:pt>
                <c:pt idx="12723">
                  <c:v>12:57:07</c:v>
                </c:pt>
                <c:pt idx="12724">
                  <c:v>12:57:08</c:v>
                </c:pt>
                <c:pt idx="12725">
                  <c:v>12:57:08</c:v>
                </c:pt>
                <c:pt idx="12726">
                  <c:v>12:57:09</c:v>
                </c:pt>
                <c:pt idx="12727">
                  <c:v>12:57:09</c:v>
                </c:pt>
                <c:pt idx="12728">
                  <c:v>12:57:09</c:v>
                </c:pt>
                <c:pt idx="12729">
                  <c:v>12:57:15</c:v>
                </c:pt>
                <c:pt idx="12730">
                  <c:v>12:57:16</c:v>
                </c:pt>
                <c:pt idx="12731">
                  <c:v>12:57:16</c:v>
                </c:pt>
                <c:pt idx="12732">
                  <c:v>12:57:17</c:v>
                </c:pt>
                <c:pt idx="12733">
                  <c:v>12:57:17</c:v>
                </c:pt>
                <c:pt idx="12734">
                  <c:v>12:57:17</c:v>
                </c:pt>
                <c:pt idx="12735">
                  <c:v>12:57:18</c:v>
                </c:pt>
                <c:pt idx="12736">
                  <c:v>12:57:18</c:v>
                </c:pt>
                <c:pt idx="12737">
                  <c:v>12:57:19</c:v>
                </c:pt>
                <c:pt idx="12738">
                  <c:v>12:57:19</c:v>
                </c:pt>
                <c:pt idx="12739">
                  <c:v>12:57:19</c:v>
                </c:pt>
                <c:pt idx="12740">
                  <c:v>12:57:25</c:v>
                </c:pt>
                <c:pt idx="12741">
                  <c:v>12:57:26</c:v>
                </c:pt>
                <c:pt idx="12742">
                  <c:v>12:57:26</c:v>
                </c:pt>
                <c:pt idx="12743">
                  <c:v>12:57:27</c:v>
                </c:pt>
                <c:pt idx="12744">
                  <c:v>12:57:27</c:v>
                </c:pt>
                <c:pt idx="12745">
                  <c:v>12:57:27</c:v>
                </c:pt>
                <c:pt idx="12746">
                  <c:v>12:57:28</c:v>
                </c:pt>
                <c:pt idx="12747">
                  <c:v>12:57:28</c:v>
                </c:pt>
                <c:pt idx="12748">
                  <c:v>12:57:29</c:v>
                </c:pt>
                <c:pt idx="12749">
                  <c:v>12:57:29</c:v>
                </c:pt>
                <c:pt idx="12750">
                  <c:v>12:57:29</c:v>
                </c:pt>
                <c:pt idx="12751">
                  <c:v>12:57:35</c:v>
                </c:pt>
                <c:pt idx="12752">
                  <c:v>12:57:36</c:v>
                </c:pt>
                <c:pt idx="12753">
                  <c:v>12:57:36</c:v>
                </c:pt>
                <c:pt idx="12754">
                  <c:v>12:57:37</c:v>
                </c:pt>
                <c:pt idx="12755">
                  <c:v>12:57:37</c:v>
                </c:pt>
                <c:pt idx="12756">
                  <c:v>12:57:37</c:v>
                </c:pt>
                <c:pt idx="12757">
                  <c:v>12:57:38</c:v>
                </c:pt>
                <c:pt idx="12758">
                  <c:v>12:57:38</c:v>
                </c:pt>
                <c:pt idx="12759">
                  <c:v>12:57:39</c:v>
                </c:pt>
                <c:pt idx="12760">
                  <c:v>12:57:39</c:v>
                </c:pt>
                <c:pt idx="12761">
                  <c:v>12:57:39</c:v>
                </c:pt>
                <c:pt idx="12762">
                  <c:v>12:57:45</c:v>
                </c:pt>
                <c:pt idx="12763">
                  <c:v>12:57:46</c:v>
                </c:pt>
                <c:pt idx="12764">
                  <c:v>12:57:46</c:v>
                </c:pt>
                <c:pt idx="12765">
                  <c:v>12:57:47</c:v>
                </c:pt>
                <c:pt idx="12766">
                  <c:v>12:57:47</c:v>
                </c:pt>
                <c:pt idx="12767">
                  <c:v>12:57:47</c:v>
                </c:pt>
                <c:pt idx="12768">
                  <c:v>12:57:48</c:v>
                </c:pt>
                <c:pt idx="12769">
                  <c:v>12:57:48</c:v>
                </c:pt>
                <c:pt idx="12770">
                  <c:v>12:57:49</c:v>
                </c:pt>
                <c:pt idx="12771">
                  <c:v>12:57:49</c:v>
                </c:pt>
                <c:pt idx="12772">
                  <c:v>12:57:49</c:v>
                </c:pt>
                <c:pt idx="12773">
                  <c:v>12:57:55</c:v>
                </c:pt>
                <c:pt idx="12774">
                  <c:v>12:57:56</c:v>
                </c:pt>
                <c:pt idx="12775">
                  <c:v>12:57:56</c:v>
                </c:pt>
                <c:pt idx="12776">
                  <c:v>12:57:57</c:v>
                </c:pt>
                <c:pt idx="12777">
                  <c:v>12:57:57</c:v>
                </c:pt>
                <c:pt idx="12778">
                  <c:v>12:57:57</c:v>
                </c:pt>
                <c:pt idx="12779">
                  <c:v>12:57:58</c:v>
                </c:pt>
                <c:pt idx="12780">
                  <c:v>12:57:58</c:v>
                </c:pt>
                <c:pt idx="12781">
                  <c:v>12:57:59</c:v>
                </c:pt>
                <c:pt idx="12782">
                  <c:v>12:57:59</c:v>
                </c:pt>
                <c:pt idx="12783">
                  <c:v>12:57:59</c:v>
                </c:pt>
                <c:pt idx="12784">
                  <c:v>12:58:05</c:v>
                </c:pt>
                <c:pt idx="12785">
                  <c:v>12:58:06</c:v>
                </c:pt>
                <c:pt idx="12786">
                  <c:v>12:58:06</c:v>
                </c:pt>
                <c:pt idx="12787">
                  <c:v>12:58:07</c:v>
                </c:pt>
                <c:pt idx="12788">
                  <c:v>12:58:07</c:v>
                </c:pt>
                <c:pt idx="12789">
                  <c:v>12:58:07</c:v>
                </c:pt>
                <c:pt idx="12790">
                  <c:v>12:58:08</c:v>
                </c:pt>
                <c:pt idx="12791">
                  <c:v>12:58:08</c:v>
                </c:pt>
                <c:pt idx="12792">
                  <c:v>12:58:09</c:v>
                </c:pt>
                <c:pt idx="12793">
                  <c:v>12:58:09</c:v>
                </c:pt>
                <c:pt idx="12794">
                  <c:v>12:58:09</c:v>
                </c:pt>
                <c:pt idx="12795">
                  <c:v>12:58:15</c:v>
                </c:pt>
                <c:pt idx="12796">
                  <c:v>12:58:16</c:v>
                </c:pt>
                <c:pt idx="12797">
                  <c:v>12:58:16</c:v>
                </c:pt>
                <c:pt idx="12798">
                  <c:v>12:58:17</c:v>
                </c:pt>
                <c:pt idx="12799">
                  <c:v>12:58:17</c:v>
                </c:pt>
                <c:pt idx="12800">
                  <c:v>12:58:17</c:v>
                </c:pt>
                <c:pt idx="12801">
                  <c:v>12:58:18</c:v>
                </c:pt>
                <c:pt idx="12802">
                  <c:v>12:58:18</c:v>
                </c:pt>
                <c:pt idx="12803">
                  <c:v>12:58:19</c:v>
                </c:pt>
                <c:pt idx="12804">
                  <c:v>12:58:19</c:v>
                </c:pt>
                <c:pt idx="12805">
                  <c:v>12:58:19</c:v>
                </c:pt>
                <c:pt idx="12806">
                  <c:v>12:58:25</c:v>
                </c:pt>
                <c:pt idx="12807">
                  <c:v>12:58:26</c:v>
                </c:pt>
                <c:pt idx="12808">
                  <c:v>12:58:26</c:v>
                </c:pt>
                <c:pt idx="12809">
                  <c:v>12:58:27</c:v>
                </c:pt>
                <c:pt idx="12810">
                  <c:v>12:58:27</c:v>
                </c:pt>
                <c:pt idx="12811">
                  <c:v>12:58:27</c:v>
                </c:pt>
                <c:pt idx="12812">
                  <c:v>12:58:28</c:v>
                </c:pt>
                <c:pt idx="12813">
                  <c:v>12:58:28</c:v>
                </c:pt>
                <c:pt idx="12814">
                  <c:v>12:58:29</c:v>
                </c:pt>
                <c:pt idx="12815">
                  <c:v>12:58:29</c:v>
                </c:pt>
                <c:pt idx="12816">
                  <c:v>12:58:29</c:v>
                </c:pt>
                <c:pt idx="12817">
                  <c:v>12:58:35</c:v>
                </c:pt>
                <c:pt idx="12818">
                  <c:v>12:58:36</c:v>
                </c:pt>
                <c:pt idx="12819">
                  <c:v>12:58:36</c:v>
                </c:pt>
                <c:pt idx="12820">
                  <c:v>12:58:37</c:v>
                </c:pt>
                <c:pt idx="12821">
                  <c:v>12:58:37</c:v>
                </c:pt>
                <c:pt idx="12822">
                  <c:v>12:58:37</c:v>
                </c:pt>
                <c:pt idx="12823">
                  <c:v>12:58:38</c:v>
                </c:pt>
                <c:pt idx="12824">
                  <c:v>12:58:38</c:v>
                </c:pt>
                <c:pt idx="12825">
                  <c:v>12:58:39</c:v>
                </c:pt>
                <c:pt idx="12826">
                  <c:v>12:58:39</c:v>
                </c:pt>
                <c:pt idx="12827">
                  <c:v>12:58:39</c:v>
                </c:pt>
                <c:pt idx="12828">
                  <c:v>12:58:45</c:v>
                </c:pt>
                <c:pt idx="12829">
                  <c:v>12:58:46</c:v>
                </c:pt>
                <c:pt idx="12830">
                  <c:v>12:58:46</c:v>
                </c:pt>
                <c:pt idx="12831">
                  <c:v>12:58:47</c:v>
                </c:pt>
                <c:pt idx="12832">
                  <c:v>12:58:47</c:v>
                </c:pt>
                <c:pt idx="12833">
                  <c:v>12:58:47</c:v>
                </c:pt>
                <c:pt idx="12834">
                  <c:v>12:58:48</c:v>
                </c:pt>
                <c:pt idx="12835">
                  <c:v>12:58:48</c:v>
                </c:pt>
                <c:pt idx="12836">
                  <c:v>12:58:49</c:v>
                </c:pt>
                <c:pt idx="12837">
                  <c:v>12:58:49</c:v>
                </c:pt>
                <c:pt idx="12838">
                  <c:v>12:58:49</c:v>
                </c:pt>
                <c:pt idx="12839">
                  <c:v>12:58:55</c:v>
                </c:pt>
                <c:pt idx="12840">
                  <c:v>12:58:56</c:v>
                </c:pt>
                <c:pt idx="12841">
                  <c:v>12:58:56</c:v>
                </c:pt>
                <c:pt idx="12842">
                  <c:v>12:58:57</c:v>
                </c:pt>
                <c:pt idx="12843">
                  <c:v>12:58:57</c:v>
                </c:pt>
                <c:pt idx="12844">
                  <c:v>12:58:57</c:v>
                </c:pt>
                <c:pt idx="12845">
                  <c:v>12:58:58</c:v>
                </c:pt>
                <c:pt idx="12846">
                  <c:v>12:58:58</c:v>
                </c:pt>
                <c:pt idx="12847">
                  <c:v>12:58:59</c:v>
                </c:pt>
                <c:pt idx="12848">
                  <c:v>12:58:59</c:v>
                </c:pt>
                <c:pt idx="12849">
                  <c:v>12:58:59</c:v>
                </c:pt>
                <c:pt idx="12850">
                  <c:v>12:59:05</c:v>
                </c:pt>
                <c:pt idx="12851">
                  <c:v>12:59:06</c:v>
                </c:pt>
                <c:pt idx="12852">
                  <c:v>12:59:06</c:v>
                </c:pt>
                <c:pt idx="12853">
                  <c:v>12:59:07</c:v>
                </c:pt>
                <c:pt idx="12854">
                  <c:v>12:59:07</c:v>
                </c:pt>
                <c:pt idx="12855">
                  <c:v>12:59:07</c:v>
                </c:pt>
                <c:pt idx="12856">
                  <c:v>12:59:08</c:v>
                </c:pt>
                <c:pt idx="12857">
                  <c:v>12:59:08</c:v>
                </c:pt>
                <c:pt idx="12858">
                  <c:v>12:59:09</c:v>
                </c:pt>
                <c:pt idx="12859">
                  <c:v>12:59:09</c:v>
                </c:pt>
                <c:pt idx="12860">
                  <c:v>12:59:09</c:v>
                </c:pt>
                <c:pt idx="12861">
                  <c:v>12:59:15</c:v>
                </c:pt>
                <c:pt idx="12862">
                  <c:v>12:59:16</c:v>
                </c:pt>
                <c:pt idx="12863">
                  <c:v>12:59:16</c:v>
                </c:pt>
                <c:pt idx="12864">
                  <c:v>12:59:17</c:v>
                </c:pt>
                <c:pt idx="12865">
                  <c:v>12:59:17</c:v>
                </c:pt>
                <c:pt idx="12866">
                  <c:v>12:59:17</c:v>
                </c:pt>
                <c:pt idx="12867">
                  <c:v>12:59:18</c:v>
                </c:pt>
                <c:pt idx="12868">
                  <c:v>12:59:18</c:v>
                </c:pt>
                <c:pt idx="12869">
                  <c:v>12:59:19</c:v>
                </c:pt>
                <c:pt idx="12870">
                  <c:v>12:59:19</c:v>
                </c:pt>
                <c:pt idx="12871">
                  <c:v>12:59:19</c:v>
                </c:pt>
                <c:pt idx="12872">
                  <c:v>12:59:25</c:v>
                </c:pt>
                <c:pt idx="12873">
                  <c:v>12:59:26</c:v>
                </c:pt>
                <c:pt idx="12874">
                  <c:v>12:59:26</c:v>
                </c:pt>
                <c:pt idx="12875">
                  <c:v>12:59:27</c:v>
                </c:pt>
                <c:pt idx="12876">
                  <c:v>12:59:27</c:v>
                </c:pt>
                <c:pt idx="12877">
                  <c:v>12:59:27</c:v>
                </c:pt>
                <c:pt idx="12878">
                  <c:v>12:59:28</c:v>
                </c:pt>
                <c:pt idx="12879">
                  <c:v>12:59:28</c:v>
                </c:pt>
                <c:pt idx="12880">
                  <c:v>12:59:29</c:v>
                </c:pt>
                <c:pt idx="12881">
                  <c:v>12:59:29</c:v>
                </c:pt>
                <c:pt idx="12882">
                  <c:v>12:59:29</c:v>
                </c:pt>
                <c:pt idx="12883">
                  <c:v>12:59:35</c:v>
                </c:pt>
                <c:pt idx="12884">
                  <c:v>12:59:36</c:v>
                </c:pt>
                <c:pt idx="12885">
                  <c:v>12:59:36</c:v>
                </c:pt>
                <c:pt idx="12886">
                  <c:v>12:59:37</c:v>
                </c:pt>
                <c:pt idx="12887">
                  <c:v>12:59:37</c:v>
                </c:pt>
                <c:pt idx="12888">
                  <c:v>12:59:37</c:v>
                </c:pt>
                <c:pt idx="12889">
                  <c:v>12:59:38</c:v>
                </c:pt>
                <c:pt idx="12890">
                  <c:v>12:59:38</c:v>
                </c:pt>
                <c:pt idx="12891">
                  <c:v>12:59:39</c:v>
                </c:pt>
                <c:pt idx="12892">
                  <c:v>12:59:39</c:v>
                </c:pt>
                <c:pt idx="12893">
                  <c:v>12:59:39</c:v>
                </c:pt>
                <c:pt idx="12894">
                  <c:v>12:59:45</c:v>
                </c:pt>
                <c:pt idx="12895">
                  <c:v>12:59:46</c:v>
                </c:pt>
                <c:pt idx="12896">
                  <c:v>12:59:46</c:v>
                </c:pt>
                <c:pt idx="12897">
                  <c:v>12:59:47</c:v>
                </c:pt>
                <c:pt idx="12898">
                  <c:v>12:59:47</c:v>
                </c:pt>
                <c:pt idx="12899">
                  <c:v>12:59:47</c:v>
                </c:pt>
                <c:pt idx="12900">
                  <c:v>12:59:48</c:v>
                </c:pt>
                <c:pt idx="12901">
                  <c:v>12:59:48</c:v>
                </c:pt>
                <c:pt idx="12902">
                  <c:v>12:59:49</c:v>
                </c:pt>
                <c:pt idx="12903">
                  <c:v>12:59:49</c:v>
                </c:pt>
                <c:pt idx="12904">
                  <c:v>12:59:49</c:v>
                </c:pt>
                <c:pt idx="12905">
                  <c:v>12:59:55</c:v>
                </c:pt>
                <c:pt idx="12906">
                  <c:v>12:59:56</c:v>
                </c:pt>
                <c:pt idx="12907">
                  <c:v>12:59:56</c:v>
                </c:pt>
                <c:pt idx="12908">
                  <c:v>12:59:57</c:v>
                </c:pt>
                <c:pt idx="12909">
                  <c:v>12:59:57</c:v>
                </c:pt>
                <c:pt idx="12910">
                  <c:v>12:59:57</c:v>
                </c:pt>
                <c:pt idx="12911">
                  <c:v>12:59:58</c:v>
                </c:pt>
                <c:pt idx="12912">
                  <c:v>12:59:58</c:v>
                </c:pt>
                <c:pt idx="12913">
                  <c:v>12:59:59</c:v>
                </c:pt>
                <c:pt idx="12914">
                  <c:v>12:59:59</c:v>
                </c:pt>
                <c:pt idx="12915">
                  <c:v>12:59:59</c:v>
                </c:pt>
                <c:pt idx="12916">
                  <c:v>13:00:05</c:v>
                </c:pt>
                <c:pt idx="12917">
                  <c:v>13:00:06</c:v>
                </c:pt>
                <c:pt idx="12918">
                  <c:v>13:00:06</c:v>
                </c:pt>
                <c:pt idx="12919">
                  <c:v>13:00:07</c:v>
                </c:pt>
                <c:pt idx="12920">
                  <c:v>13:00:07</c:v>
                </c:pt>
                <c:pt idx="12921">
                  <c:v>13:00:07</c:v>
                </c:pt>
                <c:pt idx="12922">
                  <c:v>13:00:08</c:v>
                </c:pt>
                <c:pt idx="12923">
                  <c:v>13:00:08</c:v>
                </c:pt>
                <c:pt idx="12924">
                  <c:v>13:00:09</c:v>
                </c:pt>
                <c:pt idx="12925">
                  <c:v>13:00:09</c:v>
                </c:pt>
                <c:pt idx="12926">
                  <c:v>13:00:09</c:v>
                </c:pt>
                <c:pt idx="12927">
                  <c:v>13:00:15</c:v>
                </c:pt>
                <c:pt idx="12928">
                  <c:v>13:00:16</c:v>
                </c:pt>
                <c:pt idx="12929">
                  <c:v>13:00:16</c:v>
                </c:pt>
                <c:pt idx="12930">
                  <c:v>13:00:17</c:v>
                </c:pt>
                <c:pt idx="12931">
                  <c:v>13:00:17</c:v>
                </c:pt>
                <c:pt idx="12932">
                  <c:v>13:00:17</c:v>
                </c:pt>
                <c:pt idx="12933">
                  <c:v>13:00:18</c:v>
                </c:pt>
                <c:pt idx="12934">
                  <c:v>13:00:18</c:v>
                </c:pt>
                <c:pt idx="12935">
                  <c:v>13:00:19</c:v>
                </c:pt>
                <c:pt idx="12936">
                  <c:v>13:00:19</c:v>
                </c:pt>
                <c:pt idx="12937">
                  <c:v>13:00:19</c:v>
                </c:pt>
                <c:pt idx="12938">
                  <c:v>13:00:25</c:v>
                </c:pt>
                <c:pt idx="12939">
                  <c:v>13:00:26</c:v>
                </c:pt>
                <c:pt idx="12940">
                  <c:v>13:00:26</c:v>
                </c:pt>
                <c:pt idx="12941">
                  <c:v>13:00:27</c:v>
                </c:pt>
                <c:pt idx="12942">
                  <c:v>13:00:27</c:v>
                </c:pt>
                <c:pt idx="12943">
                  <c:v>13:00:27</c:v>
                </c:pt>
                <c:pt idx="12944">
                  <c:v>13:00:28</c:v>
                </c:pt>
                <c:pt idx="12945">
                  <c:v>13:00:28</c:v>
                </c:pt>
                <c:pt idx="12946">
                  <c:v>13:00:29</c:v>
                </c:pt>
                <c:pt idx="12947">
                  <c:v>13:00:29</c:v>
                </c:pt>
                <c:pt idx="12948">
                  <c:v>13:00:29</c:v>
                </c:pt>
                <c:pt idx="12949">
                  <c:v>13:00:35</c:v>
                </c:pt>
                <c:pt idx="12950">
                  <c:v>13:00:36</c:v>
                </c:pt>
                <c:pt idx="12951">
                  <c:v>13:00:36</c:v>
                </c:pt>
                <c:pt idx="12952">
                  <c:v>13:00:37</c:v>
                </c:pt>
                <c:pt idx="12953">
                  <c:v>13:00:37</c:v>
                </c:pt>
                <c:pt idx="12954">
                  <c:v>13:00:37</c:v>
                </c:pt>
                <c:pt idx="12955">
                  <c:v>13:00:38</c:v>
                </c:pt>
                <c:pt idx="12956">
                  <c:v>13:00:38</c:v>
                </c:pt>
                <c:pt idx="12957">
                  <c:v>13:00:39</c:v>
                </c:pt>
                <c:pt idx="12958">
                  <c:v>13:00:39</c:v>
                </c:pt>
                <c:pt idx="12959">
                  <c:v>13:00:39</c:v>
                </c:pt>
                <c:pt idx="12960">
                  <c:v>13:00:45</c:v>
                </c:pt>
                <c:pt idx="12961">
                  <c:v>13:00:46</c:v>
                </c:pt>
                <c:pt idx="12962">
                  <c:v>13:00:46</c:v>
                </c:pt>
                <c:pt idx="12963">
                  <c:v>13:00:47</c:v>
                </c:pt>
                <c:pt idx="12964">
                  <c:v>13:00:47</c:v>
                </c:pt>
                <c:pt idx="12965">
                  <c:v>13:00:47</c:v>
                </c:pt>
                <c:pt idx="12966">
                  <c:v>13:00:48</c:v>
                </c:pt>
                <c:pt idx="12967">
                  <c:v>13:00:48</c:v>
                </c:pt>
                <c:pt idx="12968">
                  <c:v>13:00:49</c:v>
                </c:pt>
                <c:pt idx="12969">
                  <c:v>13:00:49</c:v>
                </c:pt>
                <c:pt idx="12970">
                  <c:v>13:00:49</c:v>
                </c:pt>
                <c:pt idx="12971">
                  <c:v>13:00:55</c:v>
                </c:pt>
                <c:pt idx="12972">
                  <c:v>13:00:56</c:v>
                </c:pt>
                <c:pt idx="12973">
                  <c:v>13:00:56</c:v>
                </c:pt>
                <c:pt idx="12974">
                  <c:v>13:00:57</c:v>
                </c:pt>
                <c:pt idx="12975">
                  <c:v>13:00:57</c:v>
                </c:pt>
                <c:pt idx="12976">
                  <c:v>13:00:57</c:v>
                </c:pt>
                <c:pt idx="12977">
                  <c:v>13:00:58</c:v>
                </c:pt>
                <c:pt idx="12978">
                  <c:v>13:00:58</c:v>
                </c:pt>
                <c:pt idx="12979">
                  <c:v>13:00:59</c:v>
                </c:pt>
                <c:pt idx="12980">
                  <c:v>13:00:59</c:v>
                </c:pt>
                <c:pt idx="12981">
                  <c:v>13:00:59</c:v>
                </c:pt>
                <c:pt idx="12982">
                  <c:v>13:01:05</c:v>
                </c:pt>
                <c:pt idx="12983">
                  <c:v>13:01:06</c:v>
                </c:pt>
                <c:pt idx="12984">
                  <c:v>13:01:06</c:v>
                </c:pt>
                <c:pt idx="12985">
                  <c:v>13:01:07</c:v>
                </c:pt>
                <c:pt idx="12986">
                  <c:v>13:01:07</c:v>
                </c:pt>
                <c:pt idx="12987">
                  <c:v>13:01:07</c:v>
                </c:pt>
                <c:pt idx="12988">
                  <c:v>13:01:08</c:v>
                </c:pt>
                <c:pt idx="12989">
                  <c:v>13:01:08</c:v>
                </c:pt>
                <c:pt idx="12990">
                  <c:v>13:01:09</c:v>
                </c:pt>
                <c:pt idx="12991">
                  <c:v>13:01:09</c:v>
                </c:pt>
                <c:pt idx="12992">
                  <c:v>13:01:09</c:v>
                </c:pt>
                <c:pt idx="12993">
                  <c:v>13:01:15</c:v>
                </c:pt>
                <c:pt idx="12994">
                  <c:v>13:01:16</c:v>
                </c:pt>
                <c:pt idx="12995">
                  <c:v>13:01:16</c:v>
                </c:pt>
                <c:pt idx="12996">
                  <c:v>13:01:17</c:v>
                </c:pt>
                <c:pt idx="12997">
                  <c:v>13:01:17</c:v>
                </c:pt>
                <c:pt idx="12998">
                  <c:v>13:01:17</c:v>
                </c:pt>
                <c:pt idx="12999">
                  <c:v>13:01:18</c:v>
                </c:pt>
                <c:pt idx="13000">
                  <c:v>13:01:18</c:v>
                </c:pt>
                <c:pt idx="13001">
                  <c:v>13:01:19</c:v>
                </c:pt>
                <c:pt idx="13002">
                  <c:v>13:01:19</c:v>
                </c:pt>
                <c:pt idx="13003">
                  <c:v>13:01:19</c:v>
                </c:pt>
                <c:pt idx="13004">
                  <c:v>13:01:25</c:v>
                </c:pt>
                <c:pt idx="13005">
                  <c:v>13:01:26</c:v>
                </c:pt>
                <c:pt idx="13006">
                  <c:v>13:01:26</c:v>
                </c:pt>
                <c:pt idx="13007">
                  <c:v>13:01:27</c:v>
                </c:pt>
                <c:pt idx="13008">
                  <c:v>13:01:27</c:v>
                </c:pt>
                <c:pt idx="13009">
                  <c:v>13:01:27</c:v>
                </c:pt>
                <c:pt idx="13010">
                  <c:v>13:01:28</c:v>
                </c:pt>
                <c:pt idx="13011">
                  <c:v>13:01:28</c:v>
                </c:pt>
                <c:pt idx="13012">
                  <c:v>13:01:29</c:v>
                </c:pt>
                <c:pt idx="13013">
                  <c:v>13:01:29</c:v>
                </c:pt>
                <c:pt idx="13014">
                  <c:v>13:01:29</c:v>
                </c:pt>
                <c:pt idx="13015">
                  <c:v>13:01:35</c:v>
                </c:pt>
                <c:pt idx="13016">
                  <c:v>13:01:36</c:v>
                </c:pt>
                <c:pt idx="13017">
                  <c:v>13:01:36</c:v>
                </c:pt>
                <c:pt idx="13018">
                  <c:v>13:01:37</c:v>
                </c:pt>
                <c:pt idx="13019">
                  <c:v>13:01:37</c:v>
                </c:pt>
                <c:pt idx="13020">
                  <c:v>13:01:37</c:v>
                </c:pt>
                <c:pt idx="13021">
                  <c:v>13:01:38</c:v>
                </c:pt>
                <c:pt idx="13022">
                  <c:v>13:01:38</c:v>
                </c:pt>
                <c:pt idx="13023">
                  <c:v>13:01:39</c:v>
                </c:pt>
                <c:pt idx="13024">
                  <c:v>13:01:39</c:v>
                </c:pt>
                <c:pt idx="13025">
                  <c:v>13:01:39</c:v>
                </c:pt>
                <c:pt idx="13026">
                  <c:v>13:01:45</c:v>
                </c:pt>
                <c:pt idx="13027">
                  <c:v>13:01:46</c:v>
                </c:pt>
                <c:pt idx="13028">
                  <c:v>13:01:46</c:v>
                </c:pt>
                <c:pt idx="13029">
                  <c:v>13:01:47</c:v>
                </c:pt>
                <c:pt idx="13030">
                  <c:v>13:01:47</c:v>
                </c:pt>
                <c:pt idx="13031">
                  <c:v>13:01:47</c:v>
                </c:pt>
                <c:pt idx="13032">
                  <c:v>13:01:48</c:v>
                </c:pt>
                <c:pt idx="13033">
                  <c:v>13:01:48</c:v>
                </c:pt>
                <c:pt idx="13034">
                  <c:v>13:01:49</c:v>
                </c:pt>
                <c:pt idx="13035">
                  <c:v>13:01:49</c:v>
                </c:pt>
                <c:pt idx="13036">
                  <c:v>13:01:49</c:v>
                </c:pt>
                <c:pt idx="13037">
                  <c:v>13:01:55</c:v>
                </c:pt>
                <c:pt idx="13038">
                  <c:v>13:01:56</c:v>
                </c:pt>
                <c:pt idx="13039">
                  <c:v>13:01:56</c:v>
                </c:pt>
                <c:pt idx="13040">
                  <c:v>13:01:57</c:v>
                </c:pt>
                <c:pt idx="13041">
                  <c:v>13:01:57</c:v>
                </c:pt>
                <c:pt idx="13042">
                  <c:v>13:01:57</c:v>
                </c:pt>
                <c:pt idx="13043">
                  <c:v>13:01:58</c:v>
                </c:pt>
                <c:pt idx="13044">
                  <c:v>13:01:58</c:v>
                </c:pt>
                <c:pt idx="13045">
                  <c:v>13:01:59</c:v>
                </c:pt>
                <c:pt idx="13046">
                  <c:v>13:01:59</c:v>
                </c:pt>
                <c:pt idx="13047">
                  <c:v>13:01:59</c:v>
                </c:pt>
                <c:pt idx="13048">
                  <c:v>13:02:05</c:v>
                </c:pt>
                <c:pt idx="13049">
                  <c:v>13:02:06</c:v>
                </c:pt>
                <c:pt idx="13050">
                  <c:v>13:02:06</c:v>
                </c:pt>
                <c:pt idx="13051">
                  <c:v>13:02:07</c:v>
                </c:pt>
                <c:pt idx="13052">
                  <c:v>13:02:07</c:v>
                </c:pt>
                <c:pt idx="13053">
                  <c:v>13:02:07</c:v>
                </c:pt>
                <c:pt idx="13054">
                  <c:v>13:02:08</c:v>
                </c:pt>
                <c:pt idx="13055">
                  <c:v>13:02:08</c:v>
                </c:pt>
                <c:pt idx="13056">
                  <c:v>13:02:09</c:v>
                </c:pt>
                <c:pt idx="13057">
                  <c:v>13:02:09</c:v>
                </c:pt>
                <c:pt idx="13058">
                  <c:v>13:02:09</c:v>
                </c:pt>
                <c:pt idx="13059">
                  <c:v>13:02:15</c:v>
                </c:pt>
                <c:pt idx="13060">
                  <c:v>13:02:16</c:v>
                </c:pt>
                <c:pt idx="13061">
                  <c:v>13:02:16</c:v>
                </c:pt>
                <c:pt idx="13062">
                  <c:v>13:02:17</c:v>
                </c:pt>
                <c:pt idx="13063">
                  <c:v>13:02:17</c:v>
                </c:pt>
                <c:pt idx="13064">
                  <c:v>13:02:17</c:v>
                </c:pt>
                <c:pt idx="13065">
                  <c:v>13:02:18</c:v>
                </c:pt>
                <c:pt idx="13066">
                  <c:v>13:02:18</c:v>
                </c:pt>
                <c:pt idx="13067">
                  <c:v>13:02:19</c:v>
                </c:pt>
                <c:pt idx="13068">
                  <c:v>13:02:19</c:v>
                </c:pt>
                <c:pt idx="13069">
                  <c:v>13:02:19</c:v>
                </c:pt>
                <c:pt idx="13070">
                  <c:v>13:02:25</c:v>
                </c:pt>
                <c:pt idx="13071">
                  <c:v>13:02:26</c:v>
                </c:pt>
                <c:pt idx="13072">
                  <c:v>13:02:26</c:v>
                </c:pt>
                <c:pt idx="13073">
                  <c:v>13:02:27</c:v>
                </c:pt>
                <c:pt idx="13074">
                  <c:v>13:02:27</c:v>
                </c:pt>
                <c:pt idx="13075">
                  <c:v>13:02:27</c:v>
                </c:pt>
                <c:pt idx="13076">
                  <c:v>13:02:28</c:v>
                </c:pt>
                <c:pt idx="13077">
                  <c:v>13:02:28</c:v>
                </c:pt>
                <c:pt idx="13078">
                  <c:v>13:02:29</c:v>
                </c:pt>
                <c:pt idx="13079">
                  <c:v>13:02:29</c:v>
                </c:pt>
                <c:pt idx="13080">
                  <c:v>13:02:29</c:v>
                </c:pt>
                <c:pt idx="13081">
                  <c:v>13:02:35</c:v>
                </c:pt>
                <c:pt idx="13082">
                  <c:v>13:02:36</c:v>
                </c:pt>
                <c:pt idx="13083">
                  <c:v>13:02:36</c:v>
                </c:pt>
                <c:pt idx="13084">
                  <c:v>13:02:37</c:v>
                </c:pt>
                <c:pt idx="13085">
                  <c:v>13:02:37</c:v>
                </c:pt>
                <c:pt idx="13086">
                  <c:v>13:02:37</c:v>
                </c:pt>
                <c:pt idx="13087">
                  <c:v>13:02:38</c:v>
                </c:pt>
                <c:pt idx="13088">
                  <c:v>13:02:38</c:v>
                </c:pt>
                <c:pt idx="13089">
                  <c:v>13:02:39</c:v>
                </c:pt>
                <c:pt idx="13090">
                  <c:v>13:02:39</c:v>
                </c:pt>
                <c:pt idx="13091">
                  <c:v>13:02:39</c:v>
                </c:pt>
                <c:pt idx="13092">
                  <c:v>13:02:45</c:v>
                </c:pt>
                <c:pt idx="13093">
                  <c:v>13:02:46</c:v>
                </c:pt>
                <c:pt idx="13094">
                  <c:v>13:02:46</c:v>
                </c:pt>
                <c:pt idx="13095">
                  <c:v>13:02:47</c:v>
                </c:pt>
                <c:pt idx="13096">
                  <c:v>13:02:47</c:v>
                </c:pt>
                <c:pt idx="13097">
                  <c:v>13:02:47</c:v>
                </c:pt>
                <c:pt idx="13098">
                  <c:v>13:02:48</c:v>
                </c:pt>
                <c:pt idx="13099">
                  <c:v>13:02:48</c:v>
                </c:pt>
                <c:pt idx="13100">
                  <c:v>13:02:49</c:v>
                </c:pt>
                <c:pt idx="13101">
                  <c:v>13:02:49</c:v>
                </c:pt>
                <c:pt idx="13102">
                  <c:v>13:02:49</c:v>
                </c:pt>
                <c:pt idx="13103">
                  <c:v>13:02:55</c:v>
                </c:pt>
                <c:pt idx="13104">
                  <c:v>13:02:56</c:v>
                </c:pt>
                <c:pt idx="13105">
                  <c:v>13:02:56</c:v>
                </c:pt>
                <c:pt idx="13106">
                  <c:v>13:02:57</c:v>
                </c:pt>
                <c:pt idx="13107">
                  <c:v>13:02:57</c:v>
                </c:pt>
                <c:pt idx="13108">
                  <c:v>13:02:57</c:v>
                </c:pt>
                <c:pt idx="13109">
                  <c:v>13:02:58</c:v>
                </c:pt>
                <c:pt idx="13110">
                  <c:v>13:02:58</c:v>
                </c:pt>
                <c:pt idx="13111">
                  <c:v>13:02:59</c:v>
                </c:pt>
                <c:pt idx="13112">
                  <c:v>13:02:59</c:v>
                </c:pt>
                <c:pt idx="13113">
                  <c:v>13:02:59</c:v>
                </c:pt>
                <c:pt idx="13114">
                  <c:v>13:03:05</c:v>
                </c:pt>
                <c:pt idx="13115">
                  <c:v>13:03:06</c:v>
                </c:pt>
                <c:pt idx="13116">
                  <c:v>13:03:06</c:v>
                </c:pt>
                <c:pt idx="13117">
                  <c:v>13:03:07</c:v>
                </c:pt>
                <c:pt idx="13118">
                  <c:v>13:03:07</c:v>
                </c:pt>
                <c:pt idx="13119">
                  <c:v>13:03:07</c:v>
                </c:pt>
                <c:pt idx="13120">
                  <c:v>13:03:08</c:v>
                </c:pt>
                <c:pt idx="13121">
                  <c:v>13:03:08</c:v>
                </c:pt>
                <c:pt idx="13122">
                  <c:v>13:03:09</c:v>
                </c:pt>
                <c:pt idx="13123">
                  <c:v>13:03:09</c:v>
                </c:pt>
                <c:pt idx="13124">
                  <c:v>13:03:09</c:v>
                </c:pt>
                <c:pt idx="13125">
                  <c:v>13:03:15</c:v>
                </c:pt>
                <c:pt idx="13126">
                  <c:v>13:03:16</c:v>
                </c:pt>
                <c:pt idx="13127">
                  <c:v>13:03:16</c:v>
                </c:pt>
                <c:pt idx="13128">
                  <c:v>13:03:17</c:v>
                </c:pt>
                <c:pt idx="13129">
                  <c:v>13:03:17</c:v>
                </c:pt>
                <c:pt idx="13130">
                  <c:v>13:03:17</c:v>
                </c:pt>
                <c:pt idx="13131">
                  <c:v>13:03:18</c:v>
                </c:pt>
                <c:pt idx="13132">
                  <c:v>13:03:18</c:v>
                </c:pt>
                <c:pt idx="13133">
                  <c:v>13:03:19</c:v>
                </c:pt>
                <c:pt idx="13134">
                  <c:v>13:03:19</c:v>
                </c:pt>
                <c:pt idx="13135">
                  <c:v>13:03:19</c:v>
                </c:pt>
                <c:pt idx="13136">
                  <c:v>13:03:25</c:v>
                </c:pt>
                <c:pt idx="13137">
                  <c:v>13:03:26</c:v>
                </c:pt>
                <c:pt idx="13138">
                  <c:v>13:03:26</c:v>
                </c:pt>
                <c:pt idx="13139">
                  <c:v>13:03:27</c:v>
                </c:pt>
                <c:pt idx="13140">
                  <c:v>13:03:27</c:v>
                </c:pt>
                <c:pt idx="13141">
                  <c:v>13:03:27</c:v>
                </c:pt>
                <c:pt idx="13142">
                  <c:v>13:03:28</c:v>
                </c:pt>
                <c:pt idx="13143">
                  <c:v>13:03:28</c:v>
                </c:pt>
                <c:pt idx="13144">
                  <c:v>13:03:29</c:v>
                </c:pt>
                <c:pt idx="13145">
                  <c:v>13:03:29</c:v>
                </c:pt>
                <c:pt idx="13146">
                  <c:v>13:03:29</c:v>
                </c:pt>
                <c:pt idx="13147">
                  <c:v>13:03:35</c:v>
                </c:pt>
                <c:pt idx="13148">
                  <c:v>13:03:36</c:v>
                </c:pt>
                <c:pt idx="13149">
                  <c:v>13:03:36</c:v>
                </c:pt>
                <c:pt idx="13150">
                  <c:v>13:03:37</c:v>
                </c:pt>
                <c:pt idx="13151">
                  <c:v>13:03:37</c:v>
                </c:pt>
                <c:pt idx="13152">
                  <c:v>13:03:37</c:v>
                </c:pt>
                <c:pt idx="13153">
                  <c:v>13:03:38</c:v>
                </c:pt>
                <c:pt idx="13154">
                  <c:v>13:03:38</c:v>
                </c:pt>
                <c:pt idx="13155">
                  <c:v>13:03:39</c:v>
                </c:pt>
                <c:pt idx="13156">
                  <c:v>13:03:39</c:v>
                </c:pt>
                <c:pt idx="13157">
                  <c:v>13:03:39</c:v>
                </c:pt>
                <c:pt idx="13158">
                  <c:v>13:03:45</c:v>
                </c:pt>
                <c:pt idx="13159">
                  <c:v>13:03:46</c:v>
                </c:pt>
                <c:pt idx="13160">
                  <c:v>13:03:46</c:v>
                </c:pt>
                <c:pt idx="13161">
                  <c:v>13:03:47</c:v>
                </c:pt>
                <c:pt idx="13162">
                  <c:v>13:03:47</c:v>
                </c:pt>
                <c:pt idx="13163">
                  <c:v>13:03:47</c:v>
                </c:pt>
                <c:pt idx="13164">
                  <c:v>13:03:48</c:v>
                </c:pt>
                <c:pt idx="13165">
                  <c:v>13:03:48</c:v>
                </c:pt>
                <c:pt idx="13166">
                  <c:v>13:03:49</c:v>
                </c:pt>
                <c:pt idx="13167">
                  <c:v>13:03:49</c:v>
                </c:pt>
                <c:pt idx="13168">
                  <c:v>13:03:49</c:v>
                </c:pt>
                <c:pt idx="13169">
                  <c:v>13:03:55</c:v>
                </c:pt>
                <c:pt idx="13170">
                  <c:v>13:03:56</c:v>
                </c:pt>
                <c:pt idx="13171">
                  <c:v>13:03:56</c:v>
                </c:pt>
                <c:pt idx="13172">
                  <c:v>13:03:57</c:v>
                </c:pt>
                <c:pt idx="13173">
                  <c:v>13:03:57</c:v>
                </c:pt>
                <c:pt idx="13174">
                  <c:v>13:03:57</c:v>
                </c:pt>
                <c:pt idx="13175">
                  <c:v>13:03:58</c:v>
                </c:pt>
                <c:pt idx="13176">
                  <c:v>13:03:58</c:v>
                </c:pt>
                <c:pt idx="13177">
                  <c:v>13:03:59</c:v>
                </c:pt>
                <c:pt idx="13178">
                  <c:v>13:03:59</c:v>
                </c:pt>
                <c:pt idx="13179">
                  <c:v>13:03:59</c:v>
                </c:pt>
                <c:pt idx="13180">
                  <c:v>13:04:05</c:v>
                </c:pt>
                <c:pt idx="13181">
                  <c:v>13:04:06</c:v>
                </c:pt>
                <c:pt idx="13182">
                  <c:v>13:04:06</c:v>
                </c:pt>
                <c:pt idx="13183">
                  <c:v>13:04:07</c:v>
                </c:pt>
                <c:pt idx="13184">
                  <c:v>13:04:07</c:v>
                </c:pt>
                <c:pt idx="13185">
                  <c:v>13:04:07</c:v>
                </c:pt>
                <c:pt idx="13186">
                  <c:v>13:04:08</c:v>
                </c:pt>
                <c:pt idx="13187">
                  <c:v>13:04:08</c:v>
                </c:pt>
                <c:pt idx="13188">
                  <c:v>13:04:09</c:v>
                </c:pt>
                <c:pt idx="13189">
                  <c:v>13:04:09</c:v>
                </c:pt>
                <c:pt idx="13190">
                  <c:v>13:04:09</c:v>
                </c:pt>
                <c:pt idx="13191">
                  <c:v>13:04:15</c:v>
                </c:pt>
                <c:pt idx="13192">
                  <c:v>13:04:16</c:v>
                </c:pt>
                <c:pt idx="13193">
                  <c:v>13:04:16</c:v>
                </c:pt>
                <c:pt idx="13194">
                  <c:v>13:04:17</c:v>
                </c:pt>
                <c:pt idx="13195">
                  <c:v>13:04:17</c:v>
                </c:pt>
                <c:pt idx="13196">
                  <c:v>13:04:17</c:v>
                </c:pt>
                <c:pt idx="13197">
                  <c:v>13:04:18</c:v>
                </c:pt>
                <c:pt idx="13198">
                  <c:v>13:04:18</c:v>
                </c:pt>
                <c:pt idx="13199">
                  <c:v>13:04:19</c:v>
                </c:pt>
                <c:pt idx="13200">
                  <c:v>13:04:19</c:v>
                </c:pt>
                <c:pt idx="13201">
                  <c:v>13:04:19</c:v>
                </c:pt>
                <c:pt idx="13202">
                  <c:v>13:04:25</c:v>
                </c:pt>
                <c:pt idx="13203">
                  <c:v>13:04:26</c:v>
                </c:pt>
                <c:pt idx="13204">
                  <c:v>13:04:26</c:v>
                </c:pt>
                <c:pt idx="13205">
                  <c:v>13:04:27</c:v>
                </c:pt>
                <c:pt idx="13206">
                  <c:v>13:04:27</c:v>
                </c:pt>
                <c:pt idx="13207">
                  <c:v>13:04:27</c:v>
                </c:pt>
                <c:pt idx="13208">
                  <c:v>13:04:28</c:v>
                </c:pt>
                <c:pt idx="13209">
                  <c:v>13:04:28</c:v>
                </c:pt>
                <c:pt idx="13210">
                  <c:v>13:04:29</c:v>
                </c:pt>
                <c:pt idx="13211">
                  <c:v>13:04:29</c:v>
                </c:pt>
                <c:pt idx="13212">
                  <c:v>13:04:29</c:v>
                </c:pt>
                <c:pt idx="13213">
                  <c:v>13:04:35</c:v>
                </c:pt>
                <c:pt idx="13214">
                  <c:v>13:04:36</c:v>
                </c:pt>
                <c:pt idx="13215">
                  <c:v>13:04:36</c:v>
                </c:pt>
                <c:pt idx="13216">
                  <c:v>13:04:37</c:v>
                </c:pt>
                <c:pt idx="13217">
                  <c:v>13:04:37</c:v>
                </c:pt>
                <c:pt idx="13218">
                  <c:v>13:04:37</c:v>
                </c:pt>
                <c:pt idx="13219">
                  <c:v>13:04:38</c:v>
                </c:pt>
                <c:pt idx="13220">
                  <c:v>13:04:38</c:v>
                </c:pt>
                <c:pt idx="13221">
                  <c:v>13:04:39</c:v>
                </c:pt>
                <c:pt idx="13222">
                  <c:v>13:04:39</c:v>
                </c:pt>
                <c:pt idx="13223">
                  <c:v>13:04:39</c:v>
                </c:pt>
                <c:pt idx="13224">
                  <c:v>13:04:45</c:v>
                </c:pt>
                <c:pt idx="13225">
                  <c:v>13:04:46</c:v>
                </c:pt>
                <c:pt idx="13226">
                  <c:v>13:04:46</c:v>
                </c:pt>
                <c:pt idx="13227">
                  <c:v>13:04:47</c:v>
                </c:pt>
                <c:pt idx="13228">
                  <c:v>13:04:47</c:v>
                </c:pt>
                <c:pt idx="13229">
                  <c:v>13:04:47</c:v>
                </c:pt>
                <c:pt idx="13230">
                  <c:v>13:04:48</c:v>
                </c:pt>
                <c:pt idx="13231">
                  <c:v>13:04:48</c:v>
                </c:pt>
                <c:pt idx="13232">
                  <c:v>13:04:49</c:v>
                </c:pt>
                <c:pt idx="13233">
                  <c:v>13:04:49</c:v>
                </c:pt>
                <c:pt idx="13234">
                  <c:v>13:04:49</c:v>
                </c:pt>
                <c:pt idx="13235">
                  <c:v>13:04:55</c:v>
                </c:pt>
                <c:pt idx="13236">
                  <c:v>13:04:56</c:v>
                </c:pt>
                <c:pt idx="13237">
                  <c:v>13:04:56</c:v>
                </c:pt>
                <c:pt idx="13238">
                  <c:v>13:04:57</c:v>
                </c:pt>
                <c:pt idx="13239">
                  <c:v>13:04:57</c:v>
                </c:pt>
                <c:pt idx="13240">
                  <c:v>13:04:57</c:v>
                </c:pt>
                <c:pt idx="13241">
                  <c:v>13:04:58</c:v>
                </c:pt>
                <c:pt idx="13242">
                  <c:v>13:04:58</c:v>
                </c:pt>
                <c:pt idx="13243">
                  <c:v>13:04:59</c:v>
                </c:pt>
                <c:pt idx="13244">
                  <c:v>13:04:59</c:v>
                </c:pt>
                <c:pt idx="13245">
                  <c:v>13:04:59</c:v>
                </c:pt>
                <c:pt idx="13246">
                  <c:v>13:05:05</c:v>
                </c:pt>
                <c:pt idx="13247">
                  <c:v>13:05:06</c:v>
                </c:pt>
                <c:pt idx="13248">
                  <c:v>13:05:06</c:v>
                </c:pt>
                <c:pt idx="13249">
                  <c:v>13:05:07</c:v>
                </c:pt>
                <c:pt idx="13250">
                  <c:v>13:05:07</c:v>
                </c:pt>
                <c:pt idx="13251">
                  <c:v>13:05:07</c:v>
                </c:pt>
                <c:pt idx="13252">
                  <c:v>13:05:08</c:v>
                </c:pt>
                <c:pt idx="13253">
                  <c:v>13:05:08</c:v>
                </c:pt>
                <c:pt idx="13254">
                  <c:v>13:05:09</c:v>
                </c:pt>
                <c:pt idx="13255">
                  <c:v>13:05:09</c:v>
                </c:pt>
                <c:pt idx="13256">
                  <c:v>13:05:09</c:v>
                </c:pt>
                <c:pt idx="13257">
                  <c:v>13:05:15</c:v>
                </c:pt>
                <c:pt idx="13258">
                  <c:v>13:05:16</c:v>
                </c:pt>
                <c:pt idx="13259">
                  <c:v>13:05:16</c:v>
                </c:pt>
                <c:pt idx="13260">
                  <c:v>13:05:17</c:v>
                </c:pt>
                <c:pt idx="13261">
                  <c:v>13:05:17</c:v>
                </c:pt>
                <c:pt idx="13262">
                  <c:v>13:05:17</c:v>
                </c:pt>
                <c:pt idx="13263">
                  <c:v>13:05:18</c:v>
                </c:pt>
                <c:pt idx="13264">
                  <c:v>13:05:18</c:v>
                </c:pt>
                <c:pt idx="13265">
                  <c:v>13:05:19</c:v>
                </c:pt>
                <c:pt idx="13266">
                  <c:v>13:05:19</c:v>
                </c:pt>
                <c:pt idx="13267">
                  <c:v>13:05:19</c:v>
                </c:pt>
                <c:pt idx="13268">
                  <c:v>13:05:25</c:v>
                </c:pt>
                <c:pt idx="13269">
                  <c:v>13:05:26</c:v>
                </c:pt>
                <c:pt idx="13270">
                  <c:v>13:05:26</c:v>
                </c:pt>
                <c:pt idx="13271">
                  <c:v>13:05:27</c:v>
                </c:pt>
                <c:pt idx="13272">
                  <c:v>13:05:27</c:v>
                </c:pt>
                <c:pt idx="13273">
                  <c:v>13:05:27</c:v>
                </c:pt>
                <c:pt idx="13274">
                  <c:v>13:05:28</c:v>
                </c:pt>
                <c:pt idx="13275">
                  <c:v>13:05:28</c:v>
                </c:pt>
                <c:pt idx="13276">
                  <c:v>13:05:29</c:v>
                </c:pt>
                <c:pt idx="13277">
                  <c:v>13:05:29</c:v>
                </c:pt>
                <c:pt idx="13278">
                  <c:v>13:05:29</c:v>
                </c:pt>
                <c:pt idx="13279">
                  <c:v>13:05:35</c:v>
                </c:pt>
                <c:pt idx="13280">
                  <c:v>13:05:36</c:v>
                </c:pt>
                <c:pt idx="13281">
                  <c:v>13:05:36</c:v>
                </c:pt>
                <c:pt idx="13282">
                  <c:v>13:05:37</c:v>
                </c:pt>
                <c:pt idx="13283">
                  <c:v>13:05:37</c:v>
                </c:pt>
                <c:pt idx="13284">
                  <c:v>13:05:37</c:v>
                </c:pt>
                <c:pt idx="13285">
                  <c:v>13:05:38</c:v>
                </c:pt>
                <c:pt idx="13286">
                  <c:v>13:05:38</c:v>
                </c:pt>
                <c:pt idx="13287">
                  <c:v>13:05:39</c:v>
                </c:pt>
                <c:pt idx="13288">
                  <c:v>13:05:39</c:v>
                </c:pt>
                <c:pt idx="13289">
                  <c:v>13:05:39</c:v>
                </c:pt>
                <c:pt idx="13290">
                  <c:v>13:05:45</c:v>
                </c:pt>
                <c:pt idx="13291">
                  <c:v>13:05:46</c:v>
                </c:pt>
                <c:pt idx="13292">
                  <c:v>13:05:46</c:v>
                </c:pt>
                <c:pt idx="13293">
                  <c:v>13:05:47</c:v>
                </c:pt>
                <c:pt idx="13294">
                  <c:v>13:05:47</c:v>
                </c:pt>
                <c:pt idx="13295">
                  <c:v>13:05:47</c:v>
                </c:pt>
                <c:pt idx="13296">
                  <c:v>13:05:48</c:v>
                </c:pt>
                <c:pt idx="13297">
                  <c:v>13:05:48</c:v>
                </c:pt>
                <c:pt idx="13298">
                  <c:v>13:05:49</c:v>
                </c:pt>
                <c:pt idx="13299">
                  <c:v>13:05:49</c:v>
                </c:pt>
                <c:pt idx="13300">
                  <c:v>13:05:49</c:v>
                </c:pt>
                <c:pt idx="13301">
                  <c:v>13:05:55</c:v>
                </c:pt>
                <c:pt idx="13302">
                  <c:v>13:05:56</c:v>
                </c:pt>
                <c:pt idx="13303">
                  <c:v>13:05:56</c:v>
                </c:pt>
                <c:pt idx="13304">
                  <c:v>13:05:57</c:v>
                </c:pt>
                <c:pt idx="13305">
                  <c:v>13:05:57</c:v>
                </c:pt>
                <c:pt idx="13306">
                  <c:v>13:05:57</c:v>
                </c:pt>
                <c:pt idx="13307">
                  <c:v>13:05:58</c:v>
                </c:pt>
                <c:pt idx="13308">
                  <c:v>13:05:58</c:v>
                </c:pt>
                <c:pt idx="13309">
                  <c:v>13:05:59</c:v>
                </c:pt>
                <c:pt idx="13310">
                  <c:v>13:05:59</c:v>
                </c:pt>
                <c:pt idx="13311">
                  <c:v>13:05:59</c:v>
                </c:pt>
                <c:pt idx="13312">
                  <c:v>13:06:05</c:v>
                </c:pt>
                <c:pt idx="13313">
                  <c:v>13:06:06</c:v>
                </c:pt>
                <c:pt idx="13314">
                  <c:v>13:06:06</c:v>
                </c:pt>
                <c:pt idx="13315">
                  <c:v>13:06:07</c:v>
                </c:pt>
                <c:pt idx="13316">
                  <c:v>13:06:07</c:v>
                </c:pt>
                <c:pt idx="13317">
                  <c:v>13:06:07</c:v>
                </c:pt>
                <c:pt idx="13318">
                  <c:v>13:06:08</c:v>
                </c:pt>
                <c:pt idx="13319">
                  <c:v>13:06:08</c:v>
                </c:pt>
                <c:pt idx="13320">
                  <c:v>13:06:09</c:v>
                </c:pt>
                <c:pt idx="13321">
                  <c:v>13:06:09</c:v>
                </c:pt>
                <c:pt idx="13322">
                  <c:v>13:06:09</c:v>
                </c:pt>
                <c:pt idx="13323">
                  <c:v>13:06:15</c:v>
                </c:pt>
                <c:pt idx="13324">
                  <c:v>13:06:16</c:v>
                </c:pt>
                <c:pt idx="13325">
                  <c:v>13:06:16</c:v>
                </c:pt>
                <c:pt idx="13326">
                  <c:v>13:06:17</c:v>
                </c:pt>
                <c:pt idx="13327">
                  <c:v>13:06:17</c:v>
                </c:pt>
                <c:pt idx="13328">
                  <c:v>13:06:17</c:v>
                </c:pt>
                <c:pt idx="13329">
                  <c:v>13:06:18</c:v>
                </c:pt>
                <c:pt idx="13330">
                  <c:v>13:06:18</c:v>
                </c:pt>
                <c:pt idx="13331">
                  <c:v>13:06:19</c:v>
                </c:pt>
                <c:pt idx="13332">
                  <c:v>13:06:19</c:v>
                </c:pt>
                <c:pt idx="13333">
                  <c:v>13:06:19</c:v>
                </c:pt>
                <c:pt idx="13334">
                  <c:v>13:06:25</c:v>
                </c:pt>
                <c:pt idx="13335">
                  <c:v>13:06:26</c:v>
                </c:pt>
                <c:pt idx="13336">
                  <c:v>13:06:26</c:v>
                </c:pt>
                <c:pt idx="13337">
                  <c:v>13:06:27</c:v>
                </c:pt>
                <c:pt idx="13338">
                  <c:v>13:06:27</c:v>
                </c:pt>
                <c:pt idx="13339">
                  <c:v>13:06:27</c:v>
                </c:pt>
                <c:pt idx="13340">
                  <c:v>13:06:28</c:v>
                </c:pt>
                <c:pt idx="13341">
                  <c:v>13:06:28</c:v>
                </c:pt>
                <c:pt idx="13342">
                  <c:v>13:06:29</c:v>
                </c:pt>
                <c:pt idx="13343">
                  <c:v>13:06:29</c:v>
                </c:pt>
                <c:pt idx="13344">
                  <c:v>13:06:29</c:v>
                </c:pt>
                <c:pt idx="13345">
                  <c:v>13:06:35</c:v>
                </c:pt>
                <c:pt idx="13346">
                  <c:v>13:06:36</c:v>
                </c:pt>
                <c:pt idx="13347">
                  <c:v>13:06:36</c:v>
                </c:pt>
                <c:pt idx="13348">
                  <c:v>13:06:37</c:v>
                </c:pt>
                <c:pt idx="13349">
                  <c:v>13:06:37</c:v>
                </c:pt>
                <c:pt idx="13350">
                  <c:v>13:06:37</c:v>
                </c:pt>
                <c:pt idx="13351">
                  <c:v>13:06:38</c:v>
                </c:pt>
                <c:pt idx="13352">
                  <c:v>13:06:38</c:v>
                </c:pt>
                <c:pt idx="13353">
                  <c:v>13:06:39</c:v>
                </c:pt>
                <c:pt idx="13354">
                  <c:v>13:06:39</c:v>
                </c:pt>
                <c:pt idx="13355">
                  <c:v>13:06:39</c:v>
                </c:pt>
                <c:pt idx="13356">
                  <c:v>13:06:45</c:v>
                </c:pt>
                <c:pt idx="13357">
                  <c:v>13:06:46</c:v>
                </c:pt>
                <c:pt idx="13358">
                  <c:v>13:06:46</c:v>
                </c:pt>
                <c:pt idx="13359">
                  <c:v>13:06:47</c:v>
                </c:pt>
                <c:pt idx="13360">
                  <c:v>13:06:47</c:v>
                </c:pt>
                <c:pt idx="13361">
                  <c:v>13:06:47</c:v>
                </c:pt>
                <c:pt idx="13362">
                  <c:v>13:06:48</c:v>
                </c:pt>
                <c:pt idx="13363">
                  <c:v>13:06:48</c:v>
                </c:pt>
                <c:pt idx="13364">
                  <c:v>13:06:49</c:v>
                </c:pt>
                <c:pt idx="13365">
                  <c:v>13:06:49</c:v>
                </c:pt>
                <c:pt idx="13366">
                  <c:v>13:06:49</c:v>
                </c:pt>
                <c:pt idx="13367">
                  <c:v>13:06:55</c:v>
                </c:pt>
                <c:pt idx="13368">
                  <c:v>13:06:56</c:v>
                </c:pt>
                <c:pt idx="13369">
                  <c:v>13:06:56</c:v>
                </c:pt>
                <c:pt idx="13370">
                  <c:v>13:06:57</c:v>
                </c:pt>
                <c:pt idx="13371">
                  <c:v>13:06:57</c:v>
                </c:pt>
                <c:pt idx="13372">
                  <c:v>13:06:57</c:v>
                </c:pt>
                <c:pt idx="13373">
                  <c:v>13:06:58</c:v>
                </c:pt>
                <c:pt idx="13374">
                  <c:v>13:06:58</c:v>
                </c:pt>
                <c:pt idx="13375">
                  <c:v>13:06:59</c:v>
                </c:pt>
                <c:pt idx="13376">
                  <c:v>13:06:59</c:v>
                </c:pt>
                <c:pt idx="13377">
                  <c:v>13:06:59</c:v>
                </c:pt>
                <c:pt idx="13378">
                  <c:v>13:07:05</c:v>
                </c:pt>
                <c:pt idx="13379">
                  <c:v>13:07:06</c:v>
                </c:pt>
                <c:pt idx="13380">
                  <c:v>13:07:06</c:v>
                </c:pt>
                <c:pt idx="13381">
                  <c:v>13:07:07</c:v>
                </c:pt>
                <c:pt idx="13382">
                  <c:v>13:07:07</c:v>
                </c:pt>
                <c:pt idx="13383">
                  <c:v>13:07:07</c:v>
                </c:pt>
                <c:pt idx="13384">
                  <c:v>13:07:08</c:v>
                </c:pt>
                <c:pt idx="13385">
                  <c:v>13:07:08</c:v>
                </c:pt>
                <c:pt idx="13386">
                  <c:v>13:07:09</c:v>
                </c:pt>
                <c:pt idx="13387">
                  <c:v>13:07:09</c:v>
                </c:pt>
                <c:pt idx="13388">
                  <c:v>13:07:09</c:v>
                </c:pt>
                <c:pt idx="13389">
                  <c:v>13:07:15</c:v>
                </c:pt>
                <c:pt idx="13390">
                  <c:v>13:07:16</c:v>
                </c:pt>
                <c:pt idx="13391">
                  <c:v>13:07:16</c:v>
                </c:pt>
                <c:pt idx="13392">
                  <c:v>13:07:17</c:v>
                </c:pt>
                <c:pt idx="13393">
                  <c:v>13:07:17</c:v>
                </c:pt>
                <c:pt idx="13394">
                  <c:v>13:07:17</c:v>
                </c:pt>
                <c:pt idx="13395">
                  <c:v>13:07:18</c:v>
                </c:pt>
                <c:pt idx="13396">
                  <c:v>13:07:18</c:v>
                </c:pt>
                <c:pt idx="13397">
                  <c:v>13:07:19</c:v>
                </c:pt>
                <c:pt idx="13398">
                  <c:v>13:07:19</c:v>
                </c:pt>
                <c:pt idx="13399">
                  <c:v>13:07:19</c:v>
                </c:pt>
                <c:pt idx="13400">
                  <c:v>13:07:25</c:v>
                </c:pt>
                <c:pt idx="13401">
                  <c:v>13:07:25</c:v>
                </c:pt>
                <c:pt idx="13402">
                  <c:v>13:07:26</c:v>
                </c:pt>
                <c:pt idx="13403">
                  <c:v>13:07:26</c:v>
                </c:pt>
                <c:pt idx="13404">
                  <c:v>13:07:27</c:v>
                </c:pt>
                <c:pt idx="13405">
                  <c:v>13:07:27</c:v>
                </c:pt>
                <c:pt idx="13406">
                  <c:v>13:07:27</c:v>
                </c:pt>
                <c:pt idx="13407">
                  <c:v>13:07:28</c:v>
                </c:pt>
                <c:pt idx="13408">
                  <c:v>13:07:28</c:v>
                </c:pt>
                <c:pt idx="13409">
                  <c:v>13:07:29</c:v>
                </c:pt>
                <c:pt idx="13410">
                  <c:v>13:07:29</c:v>
                </c:pt>
                <c:pt idx="13411">
                  <c:v>13:07:35</c:v>
                </c:pt>
                <c:pt idx="13412">
                  <c:v>13:07:36</c:v>
                </c:pt>
                <c:pt idx="13413">
                  <c:v>13:07:36</c:v>
                </c:pt>
                <c:pt idx="13414">
                  <c:v>13:07:37</c:v>
                </c:pt>
                <c:pt idx="13415">
                  <c:v>13:07:37</c:v>
                </c:pt>
                <c:pt idx="13416">
                  <c:v>13:07:37</c:v>
                </c:pt>
                <c:pt idx="13417">
                  <c:v>13:07:38</c:v>
                </c:pt>
                <c:pt idx="13418">
                  <c:v>13:07:38</c:v>
                </c:pt>
                <c:pt idx="13419">
                  <c:v>13:07:39</c:v>
                </c:pt>
                <c:pt idx="13420">
                  <c:v>13:07:39</c:v>
                </c:pt>
                <c:pt idx="13421">
                  <c:v>13:07:39</c:v>
                </c:pt>
                <c:pt idx="13422">
                  <c:v>13:07:45</c:v>
                </c:pt>
                <c:pt idx="13423">
                  <c:v>13:07:46</c:v>
                </c:pt>
                <c:pt idx="13424">
                  <c:v>13:07:46</c:v>
                </c:pt>
                <c:pt idx="13425">
                  <c:v>13:07:47</c:v>
                </c:pt>
                <c:pt idx="13426">
                  <c:v>13:07:47</c:v>
                </c:pt>
                <c:pt idx="13427">
                  <c:v>13:07:47</c:v>
                </c:pt>
                <c:pt idx="13428">
                  <c:v>13:07:48</c:v>
                </c:pt>
                <c:pt idx="13429">
                  <c:v>13:07:48</c:v>
                </c:pt>
                <c:pt idx="13430">
                  <c:v>13:07:49</c:v>
                </c:pt>
                <c:pt idx="13431">
                  <c:v>13:07:49</c:v>
                </c:pt>
                <c:pt idx="13432">
                  <c:v>13:07:49</c:v>
                </c:pt>
                <c:pt idx="13433">
                  <c:v>13:07:55</c:v>
                </c:pt>
                <c:pt idx="13434">
                  <c:v>13:07:56</c:v>
                </c:pt>
                <c:pt idx="13435">
                  <c:v>13:07:56</c:v>
                </c:pt>
                <c:pt idx="13436">
                  <c:v>13:07:57</c:v>
                </c:pt>
                <c:pt idx="13437">
                  <c:v>13:07:57</c:v>
                </c:pt>
                <c:pt idx="13438">
                  <c:v>13:07:57</c:v>
                </c:pt>
                <c:pt idx="13439">
                  <c:v>13:07:58</c:v>
                </c:pt>
                <c:pt idx="13440">
                  <c:v>13:07:58</c:v>
                </c:pt>
                <c:pt idx="13441">
                  <c:v>13:07:59</c:v>
                </c:pt>
                <c:pt idx="13442">
                  <c:v>13:07:59</c:v>
                </c:pt>
                <c:pt idx="13443">
                  <c:v>13:07:59</c:v>
                </c:pt>
                <c:pt idx="13444">
                  <c:v>13:08:05</c:v>
                </c:pt>
                <c:pt idx="13445">
                  <c:v>13:08:06</c:v>
                </c:pt>
                <c:pt idx="13446">
                  <c:v>13:08:06</c:v>
                </c:pt>
                <c:pt idx="13447">
                  <c:v>13:08:07</c:v>
                </c:pt>
                <c:pt idx="13448">
                  <c:v>13:08:07</c:v>
                </c:pt>
                <c:pt idx="13449">
                  <c:v>13:08:07</c:v>
                </c:pt>
                <c:pt idx="13450">
                  <c:v>13:08:08</c:v>
                </c:pt>
                <c:pt idx="13451">
                  <c:v>13:08:08</c:v>
                </c:pt>
                <c:pt idx="13452">
                  <c:v>13:08:09</c:v>
                </c:pt>
                <c:pt idx="13453">
                  <c:v>13:08:09</c:v>
                </c:pt>
                <c:pt idx="13454">
                  <c:v>13:08:09</c:v>
                </c:pt>
                <c:pt idx="13455">
                  <c:v>13:08:15</c:v>
                </c:pt>
                <c:pt idx="13456">
                  <c:v>13:08:16</c:v>
                </c:pt>
                <c:pt idx="13457">
                  <c:v>13:08:16</c:v>
                </c:pt>
                <c:pt idx="13458">
                  <c:v>13:08:17</c:v>
                </c:pt>
                <c:pt idx="13459">
                  <c:v>13:08:17</c:v>
                </c:pt>
                <c:pt idx="13460">
                  <c:v>13:08:17</c:v>
                </c:pt>
                <c:pt idx="13461">
                  <c:v>13:08:18</c:v>
                </c:pt>
                <c:pt idx="13462">
                  <c:v>13:08:18</c:v>
                </c:pt>
                <c:pt idx="13463">
                  <c:v>13:08:19</c:v>
                </c:pt>
                <c:pt idx="13464">
                  <c:v>13:08:19</c:v>
                </c:pt>
                <c:pt idx="13465">
                  <c:v>13:08:19</c:v>
                </c:pt>
                <c:pt idx="13466">
                  <c:v>13:08:25</c:v>
                </c:pt>
                <c:pt idx="13467">
                  <c:v>13:08:26</c:v>
                </c:pt>
                <c:pt idx="13468">
                  <c:v>13:08:26</c:v>
                </c:pt>
                <c:pt idx="13469">
                  <c:v>13:08:27</c:v>
                </c:pt>
                <c:pt idx="13470">
                  <c:v>13:08:27</c:v>
                </c:pt>
                <c:pt idx="13471">
                  <c:v>13:08:27</c:v>
                </c:pt>
                <c:pt idx="13472">
                  <c:v>13:08:28</c:v>
                </c:pt>
                <c:pt idx="13473">
                  <c:v>13:08:28</c:v>
                </c:pt>
                <c:pt idx="13474">
                  <c:v>13:08:29</c:v>
                </c:pt>
                <c:pt idx="13475">
                  <c:v>13:08:29</c:v>
                </c:pt>
                <c:pt idx="13476">
                  <c:v>13:08:29</c:v>
                </c:pt>
                <c:pt idx="13477">
                  <c:v>13:08:35</c:v>
                </c:pt>
                <c:pt idx="13478">
                  <c:v>13:08:35</c:v>
                </c:pt>
                <c:pt idx="13479">
                  <c:v>13:08:36</c:v>
                </c:pt>
                <c:pt idx="13480">
                  <c:v>13:08:36</c:v>
                </c:pt>
                <c:pt idx="13481">
                  <c:v>13:08:37</c:v>
                </c:pt>
                <c:pt idx="13482">
                  <c:v>13:08:37</c:v>
                </c:pt>
                <c:pt idx="13483">
                  <c:v>13:08:37</c:v>
                </c:pt>
                <c:pt idx="13484">
                  <c:v>13:08:38</c:v>
                </c:pt>
                <c:pt idx="13485">
                  <c:v>13:08:38</c:v>
                </c:pt>
                <c:pt idx="13486">
                  <c:v>13:08:39</c:v>
                </c:pt>
                <c:pt idx="13487">
                  <c:v>13:08:39</c:v>
                </c:pt>
                <c:pt idx="13488">
                  <c:v>13:08:45</c:v>
                </c:pt>
                <c:pt idx="13489">
                  <c:v>13:08:46</c:v>
                </c:pt>
                <c:pt idx="13490">
                  <c:v>13:08:46</c:v>
                </c:pt>
                <c:pt idx="13491">
                  <c:v>13:08:47</c:v>
                </c:pt>
                <c:pt idx="13492">
                  <c:v>13:08:47</c:v>
                </c:pt>
                <c:pt idx="13493">
                  <c:v>13:08:47</c:v>
                </c:pt>
                <c:pt idx="13494">
                  <c:v>13:08:48</c:v>
                </c:pt>
                <c:pt idx="13495">
                  <c:v>13:08:48</c:v>
                </c:pt>
                <c:pt idx="13496">
                  <c:v>13:08:49</c:v>
                </c:pt>
                <c:pt idx="13497">
                  <c:v>13:08:49</c:v>
                </c:pt>
                <c:pt idx="13498">
                  <c:v>13:08:49</c:v>
                </c:pt>
                <c:pt idx="13499">
                  <c:v>13:08:55</c:v>
                </c:pt>
                <c:pt idx="13500">
                  <c:v>13:08:56</c:v>
                </c:pt>
                <c:pt idx="13501">
                  <c:v>13:08:56</c:v>
                </c:pt>
                <c:pt idx="13502">
                  <c:v>13:08:57</c:v>
                </c:pt>
                <c:pt idx="13503">
                  <c:v>13:08:57</c:v>
                </c:pt>
                <c:pt idx="13504">
                  <c:v>13:08:57</c:v>
                </c:pt>
                <c:pt idx="13505">
                  <c:v>13:08:58</c:v>
                </c:pt>
                <c:pt idx="13506">
                  <c:v>13:08:58</c:v>
                </c:pt>
                <c:pt idx="13507">
                  <c:v>13:08:59</c:v>
                </c:pt>
                <c:pt idx="13508">
                  <c:v>13:08:59</c:v>
                </c:pt>
                <c:pt idx="13509">
                  <c:v>13:08:59</c:v>
                </c:pt>
                <c:pt idx="13510">
                  <c:v>13:09:05</c:v>
                </c:pt>
                <c:pt idx="13511">
                  <c:v>13:09:06</c:v>
                </c:pt>
                <c:pt idx="13512">
                  <c:v>13:09:06</c:v>
                </c:pt>
                <c:pt idx="13513">
                  <c:v>13:09:07</c:v>
                </c:pt>
                <c:pt idx="13514">
                  <c:v>13:09:07</c:v>
                </c:pt>
                <c:pt idx="13515">
                  <c:v>13:09:07</c:v>
                </c:pt>
                <c:pt idx="13516">
                  <c:v>13:09:08</c:v>
                </c:pt>
                <c:pt idx="13517">
                  <c:v>13:09:08</c:v>
                </c:pt>
                <c:pt idx="13518">
                  <c:v>13:09:09</c:v>
                </c:pt>
                <c:pt idx="13519">
                  <c:v>13:09:09</c:v>
                </c:pt>
                <c:pt idx="13520">
                  <c:v>13:09:09</c:v>
                </c:pt>
                <c:pt idx="13521">
                  <c:v>13:09:15</c:v>
                </c:pt>
                <c:pt idx="13522">
                  <c:v>13:09:16</c:v>
                </c:pt>
                <c:pt idx="13523">
                  <c:v>13:09:16</c:v>
                </c:pt>
                <c:pt idx="13524">
                  <c:v>13:09:17</c:v>
                </c:pt>
                <c:pt idx="13525">
                  <c:v>13:09:17</c:v>
                </c:pt>
                <c:pt idx="13526">
                  <c:v>13:09:17</c:v>
                </c:pt>
                <c:pt idx="13527">
                  <c:v>13:09:18</c:v>
                </c:pt>
                <c:pt idx="13528">
                  <c:v>13:09:18</c:v>
                </c:pt>
                <c:pt idx="13529">
                  <c:v>13:09:19</c:v>
                </c:pt>
                <c:pt idx="13530">
                  <c:v>13:09:19</c:v>
                </c:pt>
                <c:pt idx="13531">
                  <c:v>13:09:19</c:v>
                </c:pt>
                <c:pt idx="13532">
                  <c:v>13:09:25</c:v>
                </c:pt>
                <c:pt idx="13533">
                  <c:v>13:09:26</c:v>
                </c:pt>
                <c:pt idx="13534">
                  <c:v>13:09:26</c:v>
                </c:pt>
                <c:pt idx="13535">
                  <c:v>13:09:27</c:v>
                </c:pt>
                <c:pt idx="13536">
                  <c:v>13:09:27</c:v>
                </c:pt>
                <c:pt idx="13537">
                  <c:v>13:09:27</c:v>
                </c:pt>
                <c:pt idx="13538">
                  <c:v>13:09:28</c:v>
                </c:pt>
                <c:pt idx="13539">
                  <c:v>13:09:28</c:v>
                </c:pt>
                <c:pt idx="13540">
                  <c:v>13:09:29</c:v>
                </c:pt>
                <c:pt idx="13541">
                  <c:v>13:09:29</c:v>
                </c:pt>
                <c:pt idx="13542">
                  <c:v>13:09:29</c:v>
                </c:pt>
                <c:pt idx="13543">
                  <c:v>13:09:35</c:v>
                </c:pt>
                <c:pt idx="13544">
                  <c:v>13:09:36</c:v>
                </c:pt>
                <c:pt idx="13545">
                  <c:v>13:09:36</c:v>
                </c:pt>
                <c:pt idx="13546">
                  <c:v>13:09:37</c:v>
                </c:pt>
                <c:pt idx="13547">
                  <c:v>13:09:37</c:v>
                </c:pt>
                <c:pt idx="13548">
                  <c:v>13:09:37</c:v>
                </c:pt>
                <c:pt idx="13549">
                  <c:v>13:09:38</c:v>
                </c:pt>
                <c:pt idx="13550">
                  <c:v>13:09:38</c:v>
                </c:pt>
                <c:pt idx="13551">
                  <c:v>13:09:39</c:v>
                </c:pt>
                <c:pt idx="13552">
                  <c:v>13:09:39</c:v>
                </c:pt>
                <c:pt idx="13553">
                  <c:v>13:09:39</c:v>
                </c:pt>
                <c:pt idx="13554">
                  <c:v>13:09:45</c:v>
                </c:pt>
                <c:pt idx="13555">
                  <c:v>13:09:46</c:v>
                </c:pt>
                <c:pt idx="13556">
                  <c:v>13:09:46</c:v>
                </c:pt>
                <c:pt idx="13557">
                  <c:v>13:09:47</c:v>
                </c:pt>
                <c:pt idx="13558">
                  <c:v>13:09:47</c:v>
                </c:pt>
                <c:pt idx="13559">
                  <c:v>13:09:47</c:v>
                </c:pt>
                <c:pt idx="13560">
                  <c:v>13:09:48</c:v>
                </c:pt>
                <c:pt idx="13561">
                  <c:v>13:09:48</c:v>
                </c:pt>
                <c:pt idx="13562">
                  <c:v>13:09:49</c:v>
                </c:pt>
                <c:pt idx="13563">
                  <c:v>13:09:49</c:v>
                </c:pt>
                <c:pt idx="13564">
                  <c:v>13:09:49</c:v>
                </c:pt>
                <c:pt idx="13565">
                  <c:v>13:09:55</c:v>
                </c:pt>
                <c:pt idx="13566">
                  <c:v>13:09:56</c:v>
                </c:pt>
                <c:pt idx="13567">
                  <c:v>13:09:56</c:v>
                </c:pt>
                <c:pt idx="13568">
                  <c:v>13:09:57</c:v>
                </c:pt>
                <c:pt idx="13569">
                  <c:v>13:09:57</c:v>
                </c:pt>
                <c:pt idx="13570">
                  <c:v>13:09:57</c:v>
                </c:pt>
                <c:pt idx="13571">
                  <c:v>13:09:58</c:v>
                </c:pt>
                <c:pt idx="13572">
                  <c:v>13:09:58</c:v>
                </c:pt>
                <c:pt idx="13573">
                  <c:v>13:09:59</c:v>
                </c:pt>
                <c:pt idx="13574">
                  <c:v>13:09:59</c:v>
                </c:pt>
                <c:pt idx="13575">
                  <c:v>13:09:59</c:v>
                </c:pt>
                <c:pt idx="13576">
                  <c:v>13:10:05</c:v>
                </c:pt>
                <c:pt idx="13577">
                  <c:v>13:10:06</c:v>
                </c:pt>
                <c:pt idx="13578">
                  <c:v>13:10:06</c:v>
                </c:pt>
                <c:pt idx="13579">
                  <c:v>13:10:07</c:v>
                </c:pt>
                <c:pt idx="13580">
                  <c:v>13:10:07</c:v>
                </c:pt>
                <c:pt idx="13581">
                  <c:v>13:10:07</c:v>
                </c:pt>
                <c:pt idx="13582">
                  <c:v>13:10:08</c:v>
                </c:pt>
                <c:pt idx="13583">
                  <c:v>13:10:08</c:v>
                </c:pt>
                <c:pt idx="13584">
                  <c:v>13:10:09</c:v>
                </c:pt>
                <c:pt idx="13585">
                  <c:v>13:10:09</c:v>
                </c:pt>
                <c:pt idx="13586">
                  <c:v>13:10:09</c:v>
                </c:pt>
                <c:pt idx="13587">
                  <c:v>13:10:15</c:v>
                </c:pt>
                <c:pt idx="13588">
                  <c:v>13:10:15</c:v>
                </c:pt>
                <c:pt idx="13589">
                  <c:v>13:10:16</c:v>
                </c:pt>
                <c:pt idx="13590">
                  <c:v>13:10:16</c:v>
                </c:pt>
                <c:pt idx="13591">
                  <c:v>13:10:17</c:v>
                </c:pt>
                <c:pt idx="13592">
                  <c:v>13:10:17</c:v>
                </c:pt>
                <c:pt idx="13593">
                  <c:v>13:10:17</c:v>
                </c:pt>
                <c:pt idx="13594">
                  <c:v>13:10:18</c:v>
                </c:pt>
                <c:pt idx="13595">
                  <c:v>13:10:18</c:v>
                </c:pt>
                <c:pt idx="13596">
                  <c:v>13:10:19</c:v>
                </c:pt>
                <c:pt idx="13597">
                  <c:v>13:10:19</c:v>
                </c:pt>
                <c:pt idx="13598">
                  <c:v>13:10:25</c:v>
                </c:pt>
                <c:pt idx="13599">
                  <c:v>13:10:26</c:v>
                </c:pt>
                <c:pt idx="13600">
                  <c:v>13:10:26</c:v>
                </c:pt>
                <c:pt idx="13601">
                  <c:v>13:10:27</c:v>
                </c:pt>
                <c:pt idx="13602">
                  <c:v>13:10:27</c:v>
                </c:pt>
                <c:pt idx="13603">
                  <c:v>13:10:27</c:v>
                </c:pt>
                <c:pt idx="13604">
                  <c:v>13:10:28</c:v>
                </c:pt>
                <c:pt idx="13605">
                  <c:v>13:10:28</c:v>
                </c:pt>
                <c:pt idx="13606">
                  <c:v>13:10:29</c:v>
                </c:pt>
                <c:pt idx="13607">
                  <c:v>13:10:29</c:v>
                </c:pt>
                <c:pt idx="13608">
                  <c:v>13:10:29</c:v>
                </c:pt>
                <c:pt idx="13609">
                  <c:v>13:10:35</c:v>
                </c:pt>
                <c:pt idx="13610">
                  <c:v>13:10:36</c:v>
                </c:pt>
                <c:pt idx="13611">
                  <c:v>13:10:36</c:v>
                </c:pt>
                <c:pt idx="13612">
                  <c:v>13:10:37</c:v>
                </c:pt>
                <c:pt idx="13613">
                  <c:v>13:10:37</c:v>
                </c:pt>
                <c:pt idx="13614">
                  <c:v>13:10:37</c:v>
                </c:pt>
                <c:pt idx="13615">
                  <c:v>13:10:38</c:v>
                </c:pt>
                <c:pt idx="13616">
                  <c:v>13:10:38</c:v>
                </c:pt>
                <c:pt idx="13617">
                  <c:v>13:10:39</c:v>
                </c:pt>
                <c:pt idx="13618">
                  <c:v>13:10:39</c:v>
                </c:pt>
                <c:pt idx="13619">
                  <c:v>13:10:39</c:v>
                </c:pt>
                <c:pt idx="13620">
                  <c:v>13:10:45</c:v>
                </c:pt>
                <c:pt idx="13621">
                  <c:v>13:10:46</c:v>
                </c:pt>
                <c:pt idx="13622">
                  <c:v>13:10:46</c:v>
                </c:pt>
                <c:pt idx="13623">
                  <c:v>13:10:47</c:v>
                </c:pt>
                <c:pt idx="13624">
                  <c:v>13:10:47</c:v>
                </c:pt>
                <c:pt idx="13625">
                  <c:v>13:10:47</c:v>
                </c:pt>
                <c:pt idx="13626">
                  <c:v>13:10:48</c:v>
                </c:pt>
                <c:pt idx="13627">
                  <c:v>13:10:48</c:v>
                </c:pt>
                <c:pt idx="13628">
                  <c:v>13:10:49</c:v>
                </c:pt>
                <c:pt idx="13629">
                  <c:v>13:10:49</c:v>
                </c:pt>
                <c:pt idx="13630">
                  <c:v>13:10:49</c:v>
                </c:pt>
                <c:pt idx="13631">
                  <c:v>13:10:55</c:v>
                </c:pt>
                <c:pt idx="13632">
                  <c:v>13:10:56</c:v>
                </c:pt>
                <c:pt idx="13633">
                  <c:v>13:10:56</c:v>
                </c:pt>
                <c:pt idx="13634">
                  <c:v>13:10:57</c:v>
                </c:pt>
                <c:pt idx="13635">
                  <c:v>13:10:57</c:v>
                </c:pt>
                <c:pt idx="13636">
                  <c:v>13:10:57</c:v>
                </c:pt>
                <c:pt idx="13637">
                  <c:v>13:10:58</c:v>
                </c:pt>
                <c:pt idx="13638">
                  <c:v>13:10:58</c:v>
                </c:pt>
                <c:pt idx="13639">
                  <c:v>13:10:59</c:v>
                </c:pt>
                <c:pt idx="13640">
                  <c:v>13:10:59</c:v>
                </c:pt>
                <c:pt idx="13641">
                  <c:v>13:10:59</c:v>
                </c:pt>
                <c:pt idx="13642">
                  <c:v>13:11:05</c:v>
                </c:pt>
                <c:pt idx="13643">
                  <c:v>13:11:06</c:v>
                </c:pt>
                <c:pt idx="13644">
                  <c:v>13:11:06</c:v>
                </c:pt>
                <c:pt idx="13645">
                  <c:v>13:11:07</c:v>
                </c:pt>
                <c:pt idx="13646">
                  <c:v>13:11:07</c:v>
                </c:pt>
                <c:pt idx="13647">
                  <c:v>13:11:07</c:v>
                </c:pt>
                <c:pt idx="13648">
                  <c:v>13:11:08</c:v>
                </c:pt>
                <c:pt idx="13649">
                  <c:v>13:11:08</c:v>
                </c:pt>
                <c:pt idx="13650">
                  <c:v>13:11:09</c:v>
                </c:pt>
                <c:pt idx="13651">
                  <c:v>13:11:09</c:v>
                </c:pt>
                <c:pt idx="13652">
                  <c:v>13:11:09</c:v>
                </c:pt>
                <c:pt idx="13653">
                  <c:v>13:11:15</c:v>
                </c:pt>
                <c:pt idx="13654">
                  <c:v>13:11:16</c:v>
                </c:pt>
                <c:pt idx="13655">
                  <c:v>13:11:16</c:v>
                </c:pt>
                <c:pt idx="13656">
                  <c:v>13:11:17</c:v>
                </c:pt>
                <c:pt idx="13657">
                  <c:v>13:11:17</c:v>
                </c:pt>
                <c:pt idx="13658">
                  <c:v>13:11:17</c:v>
                </c:pt>
                <c:pt idx="13659">
                  <c:v>13:11:18</c:v>
                </c:pt>
                <c:pt idx="13660">
                  <c:v>13:11:18</c:v>
                </c:pt>
                <c:pt idx="13661">
                  <c:v>13:11:19</c:v>
                </c:pt>
                <c:pt idx="13662">
                  <c:v>13:11:19</c:v>
                </c:pt>
                <c:pt idx="13663">
                  <c:v>13:11:19</c:v>
                </c:pt>
                <c:pt idx="13664">
                  <c:v>13:11:25</c:v>
                </c:pt>
                <c:pt idx="13665">
                  <c:v>13:11:26</c:v>
                </c:pt>
                <c:pt idx="13666">
                  <c:v>13:11:26</c:v>
                </c:pt>
                <c:pt idx="13667">
                  <c:v>13:11:27</c:v>
                </c:pt>
                <c:pt idx="13668">
                  <c:v>13:11:27</c:v>
                </c:pt>
                <c:pt idx="13669">
                  <c:v>13:11:27</c:v>
                </c:pt>
                <c:pt idx="13670">
                  <c:v>13:11:28</c:v>
                </c:pt>
                <c:pt idx="13671">
                  <c:v>13:11:28</c:v>
                </c:pt>
                <c:pt idx="13672">
                  <c:v>13:11:29</c:v>
                </c:pt>
                <c:pt idx="13673">
                  <c:v>13:11:29</c:v>
                </c:pt>
                <c:pt idx="13674">
                  <c:v>13:11:29</c:v>
                </c:pt>
                <c:pt idx="13675">
                  <c:v>13:11:35</c:v>
                </c:pt>
                <c:pt idx="13676">
                  <c:v>13:11:36</c:v>
                </c:pt>
                <c:pt idx="13677">
                  <c:v>13:11:36</c:v>
                </c:pt>
                <c:pt idx="13678">
                  <c:v>13:11:37</c:v>
                </c:pt>
                <c:pt idx="13679">
                  <c:v>13:11:37</c:v>
                </c:pt>
                <c:pt idx="13680">
                  <c:v>13:11:37</c:v>
                </c:pt>
                <c:pt idx="13681">
                  <c:v>13:11:38</c:v>
                </c:pt>
                <c:pt idx="13682">
                  <c:v>13:11:38</c:v>
                </c:pt>
                <c:pt idx="13683">
                  <c:v>13:11:39</c:v>
                </c:pt>
                <c:pt idx="13684">
                  <c:v>13:11:39</c:v>
                </c:pt>
                <c:pt idx="13685">
                  <c:v>13:11:39</c:v>
                </c:pt>
                <c:pt idx="13686">
                  <c:v>13:11:45</c:v>
                </c:pt>
                <c:pt idx="13687">
                  <c:v>13:11:46</c:v>
                </c:pt>
                <c:pt idx="13688">
                  <c:v>13:11:46</c:v>
                </c:pt>
                <c:pt idx="13689">
                  <c:v>13:11:47</c:v>
                </c:pt>
                <c:pt idx="13690">
                  <c:v>13:11:47</c:v>
                </c:pt>
                <c:pt idx="13691">
                  <c:v>13:11:47</c:v>
                </c:pt>
                <c:pt idx="13692">
                  <c:v>13:11:48</c:v>
                </c:pt>
                <c:pt idx="13693">
                  <c:v>13:11:48</c:v>
                </c:pt>
                <c:pt idx="13694">
                  <c:v>13:11:49</c:v>
                </c:pt>
                <c:pt idx="13695">
                  <c:v>13:11:49</c:v>
                </c:pt>
                <c:pt idx="13696">
                  <c:v>13:11:49</c:v>
                </c:pt>
                <c:pt idx="13697">
                  <c:v>13:11:55</c:v>
                </c:pt>
                <c:pt idx="13698">
                  <c:v>13:11:56</c:v>
                </c:pt>
                <c:pt idx="13699">
                  <c:v>13:11:56</c:v>
                </c:pt>
                <c:pt idx="13700">
                  <c:v>13:11:57</c:v>
                </c:pt>
                <c:pt idx="13701">
                  <c:v>13:11:57</c:v>
                </c:pt>
                <c:pt idx="13702">
                  <c:v>13:11:57</c:v>
                </c:pt>
                <c:pt idx="13703">
                  <c:v>13:11:58</c:v>
                </c:pt>
                <c:pt idx="13704">
                  <c:v>13:11:58</c:v>
                </c:pt>
                <c:pt idx="13705">
                  <c:v>13:11:59</c:v>
                </c:pt>
                <c:pt idx="13706">
                  <c:v>13:11:59</c:v>
                </c:pt>
                <c:pt idx="13707">
                  <c:v>13:11:59</c:v>
                </c:pt>
                <c:pt idx="13708">
                  <c:v>13:12:05</c:v>
                </c:pt>
                <c:pt idx="13709">
                  <c:v>13:12:06</c:v>
                </c:pt>
                <c:pt idx="13710">
                  <c:v>13:12:06</c:v>
                </c:pt>
                <c:pt idx="13711">
                  <c:v>13:12:07</c:v>
                </c:pt>
                <c:pt idx="13712">
                  <c:v>13:12:07</c:v>
                </c:pt>
                <c:pt idx="13713">
                  <c:v>13:12:07</c:v>
                </c:pt>
                <c:pt idx="13714">
                  <c:v>13:12:08</c:v>
                </c:pt>
                <c:pt idx="13715">
                  <c:v>13:12:08</c:v>
                </c:pt>
                <c:pt idx="13716">
                  <c:v>13:12:09</c:v>
                </c:pt>
                <c:pt idx="13717">
                  <c:v>13:12:09</c:v>
                </c:pt>
                <c:pt idx="13718">
                  <c:v>13:12:09</c:v>
                </c:pt>
                <c:pt idx="13719">
                  <c:v>13:12:15</c:v>
                </c:pt>
                <c:pt idx="13720">
                  <c:v>13:12:16</c:v>
                </c:pt>
                <c:pt idx="13721">
                  <c:v>13:12:16</c:v>
                </c:pt>
                <c:pt idx="13722">
                  <c:v>13:12:17</c:v>
                </c:pt>
                <c:pt idx="13723">
                  <c:v>13:12:17</c:v>
                </c:pt>
                <c:pt idx="13724">
                  <c:v>13:12:17</c:v>
                </c:pt>
                <c:pt idx="13725">
                  <c:v>13:12:18</c:v>
                </c:pt>
                <c:pt idx="13726">
                  <c:v>13:12:18</c:v>
                </c:pt>
                <c:pt idx="13727">
                  <c:v>13:12:19</c:v>
                </c:pt>
                <c:pt idx="13728">
                  <c:v>13:12:19</c:v>
                </c:pt>
                <c:pt idx="13729">
                  <c:v>13:12:19</c:v>
                </c:pt>
                <c:pt idx="13730">
                  <c:v>13:12:25</c:v>
                </c:pt>
                <c:pt idx="13731">
                  <c:v>13:12:26</c:v>
                </c:pt>
                <c:pt idx="13732">
                  <c:v>13:12:26</c:v>
                </c:pt>
                <c:pt idx="13733">
                  <c:v>13:12:27</c:v>
                </c:pt>
                <c:pt idx="13734">
                  <c:v>13:12:27</c:v>
                </c:pt>
                <c:pt idx="13735">
                  <c:v>13:12:27</c:v>
                </c:pt>
                <c:pt idx="13736">
                  <c:v>13:12:28</c:v>
                </c:pt>
                <c:pt idx="13737">
                  <c:v>13:12:28</c:v>
                </c:pt>
                <c:pt idx="13738">
                  <c:v>13:12:29</c:v>
                </c:pt>
                <c:pt idx="13739">
                  <c:v>13:12:29</c:v>
                </c:pt>
                <c:pt idx="13740">
                  <c:v>13:12:29</c:v>
                </c:pt>
                <c:pt idx="13741">
                  <c:v>13:12:35</c:v>
                </c:pt>
                <c:pt idx="13742">
                  <c:v>13:12:36</c:v>
                </c:pt>
                <c:pt idx="13743">
                  <c:v>13:12:36</c:v>
                </c:pt>
                <c:pt idx="13744">
                  <c:v>13:12:37</c:v>
                </c:pt>
                <c:pt idx="13745">
                  <c:v>13:12:37</c:v>
                </c:pt>
                <c:pt idx="13746">
                  <c:v>13:12:37</c:v>
                </c:pt>
                <c:pt idx="13747">
                  <c:v>13:12:38</c:v>
                </c:pt>
                <c:pt idx="13748">
                  <c:v>13:12:38</c:v>
                </c:pt>
                <c:pt idx="13749">
                  <c:v>13:12:39</c:v>
                </c:pt>
                <c:pt idx="13750">
                  <c:v>13:12:39</c:v>
                </c:pt>
                <c:pt idx="13751">
                  <c:v>13:12:39</c:v>
                </c:pt>
                <c:pt idx="13752">
                  <c:v>13:12:45</c:v>
                </c:pt>
                <c:pt idx="13753">
                  <c:v>13:12:45</c:v>
                </c:pt>
                <c:pt idx="13754">
                  <c:v>13:12:46</c:v>
                </c:pt>
                <c:pt idx="13755">
                  <c:v>13:12:46</c:v>
                </c:pt>
                <c:pt idx="13756">
                  <c:v>13:12:47</c:v>
                </c:pt>
                <c:pt idx="13757">
                  <c:v>13:12:47</c:v>
                </c:pt>
                <c:pt idx="13758">
                  <c:v>13:12:47</c:v>
                </c:pt>
                <c:pt idx="13759">
                  <c:v>13:12:48</c:v>
                </c:pt>
                <c:pt idx="13760">
                  <c:v>13:12:48</c:v>
                </c:pt>
                <c:pt idx="13761">
                  <c:v>13:12:49</c:v>
                </c:pt>
                <c:pt idx="13762">
                  <c:v>13:12:49</c:v>
                </c:pt>
                <c:pt idx="13763">
                  <c:v>13:12:55</c:v>
                </c:pt>
                <c:pt idx="13764">
                  <c:v>13:12:56</c:v>
                </c:pt>
                <c:pt idx="13765">
                  <c:v>13:12:56</c:v>
                </c:pt>
                <c:pt idx="13766">
                  <c:v>13:12:57</c:v>
                </c:pt>
                <c:pt idx="13767">
                  <c:v>13:12:57</c:v>
                </c:pt>
                <c:pt idx="13768">
                  <c:v>13:12:57</c:v>
                </c:pt>
                <c:pt idx="13769">
                  <c:v>13:12:58</c:v>
                </c:pt>
                <c:pt idx="13770">
                  <c:v>13:12:58</c:v>
                </c:pt>
                <c:pt idx="13771">
                  <c:v>13:12:59</c:v>
                </c:pt>
                <c:pt idx="13772">
                  <c:v>13:12:59</c:v>
                </c:pt>
                <c:pt idx="13773">
                  <c:v>13:12:59</c:v>
                </c:pt>
                <c:pt idx="13774">
                  <c:v>13:13:05</c:v>
                </c:pt>
                <c:pt idx="13775">
                  <c:v>13:13:06</c:v>
                </c:pt>
                <c:pt idx="13776">
                  <c:v>13:13:06</c:v>
                </c:pt>
                <c:pt idx="13777">
                  <c:v>13:13:07</c:v>
                </c:pt>
                <c:pt idx="13778">
                  <c:v>13:13:07</c:v>
                </c:pt>
                <c:pt idx="13779">
                  <c:v>13:13:07</c:v>
                </c:pt>
                <c:pt idx="13780">
                  <c:v>13:13:08</c:v>
                </c:pt>
                <c:pt idx="13781">
                  <c:v>13:13:08</c:v>
                </c:pt>
                <c:pt idx="13782">
                  <c:v>13:13:09</c:v>
                </c:pt>
                <c:pt idx="13783">
                  <c:v>13:13:09</c:v>
                </c:pt>
                <c:pt idx="13784">
                  <c:v>13:13:09</c:v>
                </c:pt>
                <c:pt idx="13785">
                  <c:v>13:13:15</c:v>
                </c:pt>
                <c:pt idx="13786">
                  <c:v>13:13:16</c:v>
                </c:pt>
                <c:pt idx="13787">
                  <c:v>13:13:16</c:v>
                </c:pt>
                <c:pt idx="13788">
                  <c:v>13:13:17</c:v>
                </c:pt>
                <c:pt idx="13789">
                  <c:v>13:13:17</c:v>
                </c:pt>
                <c:pt idx="13790">
                  <c:v>13:13:17</c:v>
                </c:pt>
                <c:pt idx="13791">
                  <c:v>13:13:18</c:v>
                </c:pt>
                <c:pt idx="13792">
                  <c:v>13:13:18</c:v>
                </c:pt>
                <c:pt idx="13793">
                  <c:v>13:13:19</c:v>
                </c:pt>
                <c:pt idx="13794">
                  <c:v>13:13:19</c:v>
                </c:pt>
                <c:pt idx="13795">
                  <c:v>13:13:19</c:v>
                </c:pt>
                <c:pt idx="13796">
                  <c:v>13:13:25</c:v>
                </c:pt>
                <c:pt idx="13797">
                  <c:v>13:13:26</c:v>
                </c:pt>
                <c:pt idx="13798">
                  <c:v>13:13:26</c:v>
                </c:pt>
                <c:pt idx="13799">
                  <c:v>13:13:27</c:v>
                </c:pt>
                <c:pt idx="13800">
                  <c:v>13:13:27</c:v>
                </c:pt>
                <c:pt idx="13801">
                  <c:v>13:13:27</c:v>
                </c:pt>
                <c:pt idx="13802">
                  <c:v>13:13:28</c:v>
                </c:pt>
                <c:pt idx="13803">
                  <c:v>13:13:28</c:v>
                </c:pt>
                <c:pt idx="13804">
                  <c:v>13:13:29</c:v>
                </c:pt>
                <c:pt idx="13805">
                  <c:v>13:13:29</c:v>
                </c:pt>
                <c:pt idx="13806">
                  <c:v>13:13:29</c:v>
                </c:pt>
                <c:pt idx="13807">
                  <c:v>13:13:35</c:v>
                </c:pt>
                <c:pt idx="13808">
                  <c:v>13:13:36</c:v>
                </c:pt>
                <c:pt idx="13809">
                  <c:v>13:13:36</c:v>
                </c:pt>
                <c:pt idx="13810">
                  <c:v>13:13:37</c:v>
                </c:pt>
                <c:pt idx="13811">
                  <c:v>13:13:37</c:v>
                </c:pt>
                <c:pt idx="13812">
                  <c:v>13:13:37</c:v>
                </c:pt>
                <c:pt idx="13813">
                  <c:v>13:13:38</c:v>
                </c:pt>
                <c:pt idx="13814">
                  <c:v>13:13:38</c:v>
                </c:pt>
                <c:pt idx="13815">
                  <c:v>13:13:39</c:v>
                </c:pt>
                <c:pt idx="13816">
                  <c:v>13:13:39</c:v>
                </c:pt>
                <c:pt idx="13817">
                  <c:v>13:13:39</c:v>
                </c:pt>
                <c:pt idx="13818">
                  <c:v>13:13:45</c:v>
                </c:pt>
                <c:pt idx="13819">
                  <c:v>13:13:46</c:v>
                </c:pt>
                <c:pt idx="13820">
                  <c:v>13:13:46</c:v>
                </c:pt>
                <c:pt idx="13821">
                  <c:v>13:13:47</c:v>
                </c:pt>
                <c:pt idx="13822">
                  <c:v>13:13:47</c:v>
                </c:pt>
                <c:pt idx="13823">
                  <c:v>13:13:47</c:v>
                </c:pt>
                <c:pt idx="13824">
                  <c:v>13:13:48</c:v>
                </c:pt>
                <c:pt idx="13825">
                  <c:v>13:13:48</c:v>
                </c:pt>
                <c:pt idx="13826">
                  <c:v>13:13:49</c:v>
                </c:pt>
                <c:pt idx="13827">
                  <c:v>13:13:49</c:v>
                </c:pt>
                <c:pt idx="13828">
                  <c:v>13:13:49</c:v>
                </c:pt>
                <c:pt idx="13829">
                  <c:v>13:13:55</c:v>
                </c:pt>
                <c:pt idx="13830">
                  <c:v>13:13:56</c:v>
                </c:pt>
                <c:pt idx="13831">
                  <c:v>13:13:56</c:v>
                </c:pt>
                <c:pt idx="13832">
                  <c:v>13:13:57</c:v>
                </c:pt>
                <c:pt idx="13833">
                  <c:v>13:13:57</c:v>
                </c:pt>
                <c:pt idx="13834">
                  <c:v>13:13:57</c:v>
                </c:pt>
                <c:pt idx="13835">
                  <c:v>13:13:58</c:v>
                </c:pt>
                <c:pt idx="13836">
                  <c:v>13:13:58</c:v>
                </c:pt>
                <c:pt idx="13837">
                  <c:v>13:13:59</c:v>
                </c:pt>
                <c:pt idx="13838">
                  <c:v>13:13:59</c:v>
                </c:pt>
                <c:pt idx="13839">
                  <c:v>13:13:59</c:v>
                </c:pt>
                <c:pt idx="13840">
                  <c:v>13:14:05</c:v>
                </c:pt>
                <c:pt idx="13841">
                  <c:v>13:14:06</c:v>
                </c:pt>
                <c:pt idx="13842">
                  <c:v>13:14:06</c:v>
                </c:pt>
                <c:pt idx="13843">
                  <c:v>13:14:07</c:v>
                </c:pt>
                <c:pt idx="13844">
                  <c:v>13:14:07</c:v>
                </c:pt>
                <c:pt idx="13845">
                  <c:v>13:14:07</c:v>
                </c:pt>
                <c:pt idx="13846">
                  <c:v>13:14:08</c:v>
                </c:pt>
                <c:pt idx="13847">
                  <c:v>13:14:08</c:v>
                </c:pt>
                <c:pt idx="13848">
                  <c:v>13:14:09</c:v>
                </c:pt>
                <c:pt idx="13849">
                  <c:v>13:14:09</c:v>
                </c:pt>
                <c:pt idx="13850">
                  <c:v>13:14:09</c:v>
                </c:pt>
                <c:pt idx="13851">
                  <c:v>13:14:15</c:v>
                </c:pt>
                <c:pt idx="13852">
                  <c:v>13:14:16</c:v>
                </c:pt>
                <c:pt idx="13853">
                  <c:v>13:14:16</c:v>
                </c:pt>
                <c:pt idx="13854">
                  <c:v>13:14:17</c:v>
                </c:pt>
                <c:pt idx="13855">
                  <c:v>13:14:17</c:v>
                </c:pt>
                <c:pt idx="13856">
                  <c:v>13:14:17</c:v>
                </c:pt>
                <c:pt idx="13857">
                  <c:v>13:14:18</c:v>
                </c:pt>
                <c:pt idx="13858">
                  <c:v>13:14:18</c:v>
                </c:pt>
                <c:pt idx="13859">
                  <c:v>13:14:19</c:v>
                </c:pt>
                <c:pt idx="13860">
                  <c:v>13:14:19</c:v>
                </c:pt>
                <c:pt idx="13861">
                  <c:v>13:14:19</c:v>
                </c:pt>
                <c:pt idx="13862">
                  <c:v>13:14:25</c:v>
                </c:pt>
                <c:pt idx="13863">
                  <c:v>13:14:26</c:v>
                </c:pt>
                <c:pt idx="13864">
                  <c:v>13:14:26</c:v>
                </c:pt>
                <c:pt idx="13865">
                  <c:v>13:14:27</c:v>
                </c:pt>
                <c:pt idx="13866">
                  <c:v>13:14:27</c:v>
                </c:pt>
                <c:pt idx="13867">
                  <c:v>13:14:27</c:v>
                </c:pt>
                <c:pt idx="13868">
                  <c:v>13:14:28</c:v>
                </c:pt>
                <c:pt idx="13869">
                  <c:v>13:14:28</c:v>
                </c:pt>
                <c:pt idx="13870">
                  <c:v>13:14:29</c:v>
                </c:pt>
                <c:pt idx="13871">
                  <c:v>13:14:29</c:v>
                </c:pt>
                <c:pt idx="13872">
                  <c:v>13:14:29</c:v>
                </c:pt>
                <c:pt idx="13873">
                  <c:v>13:14:35</c:v>
                </c:pt>
                <c:pt idx="13874">
                  <c:v>13:14:36</c:v>
                </c:pt>
                <c:pt idx="13875">
                  <c:v>13:14:36</c:v>
                </c:pt>
                <c:pt idx="13876">
                  <c:v>13:14:37</c:v>
                </c:pt>
                <c:pt idx="13877">
                  <c:v>13:14:37</c:v>
                </c:pt>
                <c:pt idx="13878">
                  <c:v>13:14:37</c:v>
                </c:pt>
                <c:pt idx="13879">
                  <c:v>13:14:38</c:v>
                </c:pt>
                <c:pt idx="13880">
                  <c:v>13:14:38</c:v>
                </c:pt>
                <c:pt idx="13881">
                  <c:v>13:14:39</c:v>
                </c:pt>
                <c:pt idx="13882">
                  <c:v>13:14:39</c:v>
                </c:pt>
                <c:pt idx="13883">
                  <c:v>13:14:39</c:v>
                </c:pt>
                <c:pt idx="13884">
                  <c:v>13:14:45</c:v>
                </c:pt>
                <c:pt idx="13885">
                  <c:v>13:14:46</c:v>
                </c:pt>
                <c:pt idx="13886">
                  <c:v>13:14:46</c:v>
                </c:pt>
                <c:pt idx="13887">
                  <c:v>13:14:47</c:v>
                </c:pt>
                <c:pt idx="13888">
                  <c:v>13:14:47</c:v>
                </c:pt>
                <c:pt idx="13889">
                  <c:v>13:14:47</c:v>
                </c:pt>
                <c:pt idx="13890">
                  <c:v>13:14:48</c:v>
                </c:pt>
                <c:pt idx="13891">
                  <c:v>13:14:48</c:v>
                </c:pt>
                <c:pt idx="13892">
                  <c:v>13:14:49</c:v>
                </c:pt>
                <c:pt idx="13893">
                  <c:v>13:14:49</c:v>
                </c:pt>
                <c:pt idx="13894">
                  <c:v>13:14:49</c:v>
                </c:pt>
                <c:pt idx="13895">
                  <c:v>13:14:55</c:v>
                </c:pt>
                <c:pt idx="13896">
                  <c:v>13:14:55</c:v>
                </c:pt>
                <c:pt idx="13897">
                  <c:v>13:14:56</c:v>
                </c:pt>
                <c:pt idx="13898">
                  <c:v>13:14:56</c:v>
                </c:pt>
                <c:pt idx="13899">
                  <c:v>13:14:57</c:v>
                </c:pt>
                <c:pt idx="13900">
                  <c:v>13:14:57</c:v>
                </c:pt>
                <c:pt idx="13901">
                  <c:v>13:14:57</c:v>
                </c:pt>
                <c:pt idx="13902">
                  <c:v>13:14:58</c:v>
                </c:pt>
                <c:pt idx="13903">
                  <c:v>13:14:58</c:v>
                </c:pt>
                <c:pt idx="13904">
                  <c:v>13:14:59</c:v>
                </c:pt>
                <c:pt idx="13905">
                  <c:v>13:14:59</c:v>
                </c:pt>
                <c:pt idx="13906">
                  <c:v>13:15:05</c:v>
                </c:pt>
                <c:pt idx="13907">
                  <c:v>13:15:06</c:v>
                </c:pt>
                <c:pt idx="13908">
                  <c:v>13:15:06</c:v>
                </c:pt>
                <c:pt idx="13909">
                  <c:v>13:15:07</c:v>
                </c:pt>
                <c:pt idx="13910">
                  <c:v>13:15:07</c:v>
                </c:pt>
                <c:pt idx="13911">
                  <c:v>13:15:07</c:v>
                </c:pt>
                <c:pt idx="13912">
                  <c:v>13:15:08</c:v>
                </c:pt>
                <c:pt idx="13913">
                  <c:v>13:15:08</c:v>
                </c:pt>
                <c:pt idx="13914">
                  <c:v>13:15:09</c:v>
                </c:pt>
                <c:pt idx="13915">
                  <c:v>13:15:09</c:v>
                </c:pt>
                <c:pt idx="13916">
                  <c:v>13:15:09</c:v>
                </c:pt>
                <c:pt idx="13917">
                  <c:v>13:15:15</c:v>
                </c:pt>
                <c:pt idx="13918">
                  <c:v>13:15:16</c:v>
                </c:pt>
                <c:pt idx="13919">
                  <c:v>13:15:16</c:v>
                </c:pt>
                <c:pt idx="13920">
                  <c:v>13:15:17</c:v>
                </c:pt>
                <c:pt idx="13921">
                  <c:v>13:15:17</c:v>
                </c:pt>
                <c:pt idx="13922">
                  <c:v>13:15:17</c:v>
                </c:pt>
                <c:pt idx="13923">
                  <c:v>13:15:18</c:v>
                </c:pt>
                <c:pt idx="13924">
                  <c:v>13:15:18</c:v>
                </c:pt>
                <c:pt idx="13925">
                  <c:v>13:15:19</c:v>
                </c:pt>
                <c:pt idx="13926">
                  <c:v>13:15:19</c:v>
                </c:pt>
                <c:pt idx="13927">
                  <c:v>13:15:19</c:v>
                </c:pt>
                <c:pt idx="13928">
                  <c:v>13:15:25</c:v>
                </c:pt>
                <c:pt idx="13929">
                  <c:v>13:15:26</c:v>
                </c:pt>
                <c:pt idx="13930">
                  <c:v>13:15:26</c:v>
                </c:pt>
                <c:pt idx="13931">
                  <c:v>13:15:27</c:v>
                </c:pt>
                <c:pt idx="13932">
                  <c:v>13:15:27</c:v>
                </c:pt>
                <c:pt idx="13933">
                  <c:v>13:15:27</c:v>
                </c:pt>
                <c:pt idx="13934">
                  <c:v>13:15:28</c:v>
                </c:pt>
                <c:pt idx="13935">
                  <c:v>13:15:28</c:v>
                </c:pt>
                <c:pt idx="13936">
                  <c:v>13:15:29</c:v>
                </c:pt>
                <c:pt idx="13937">
                  <c:v>13:15:29</c:v>
                </c:pt>
                <c:pt idx="13938">
                  <c:v>13:15:29</c:v>
                </c:pt>
                <c:pt idx="13939">
                  <c:v>13:15:35</c:v>
                </c:pt>
                <c:pt idx="13940">
                  <c:v>13:15:36</c:v>
                </c:pt>
                <c:pt idx="13941">
                  <c:v>13:15:36</c:v>
                </c:pt>
                <c:pt idx="13942">
                  <c:v>13:15:37</c:v>
                </c:pt>
                <c:pt idx="13943">
                  <c:v>13:15:37</c:v>
                </c:pt>
                <c:pt idx="13944">
                  <c:v>13:15:37</c:v>
                </c:pt>
                <c:pt idx="13945">
                  <c:v>13:15:38</c:v>
                </c:pt>
                <c:pt idx="13946">
                  <c:v>13:15:38</c:v>
                </c:pt>
                <c:pt idx="13947">
                  <c:v>13:15:39</c:v>
                </c:pt>
                <c:pt idx="13948">
                  <c:v>13:15:39</c:v>
                </c:pt>
                <c:pt idx="13949">
                  <c:v>13:15:39</c:v>
                </c:pt>
                <c:pt idx="13950">
                  <c:v>13:15:45</c:v>
                </c:pt>
                <c:pt idx="13951">
                  <c:v>13:15:46</c:v>
                </c:pt>
                <c:pt idx="13952">
                  <c:v>13:15:46</c:v>
                </c:pt>
                <c:pt idx="13953">
                  <c:v>13:15:47</c:v>
                </c:pt>
                <c:pt idx="13954">
                  <c:v>13:15:47</c:v>
                </c:pt>
                <c:pt idx="13955">
                  <c:v>13:15:47</c:v>
                </c:pt>
                <c:pt idx="13956">
                  <c:v>13:15:48</c:v>
                </c:pt>
                <c:pt idx="13957">
                  <c:v>13:15:48</c:v>
                </c:pt>
                <c:pt idx="13958">
                  <c:v>13:15:49</c:v>
                </c:pt>
                <c:pt idx="13959">
                  <c:v>13:15:49</c:v>
                </c:pt>
                <c:pt idx="13960">
                  <c:v>13:15:49</c:v>
                </c:pt>
                <c:pt idx="13961">
                  <c:v>13:15:55</c:v>
                </c:pt>
                <c:pt idx="13962">
                  <c:v>13:15:56</c:v>
                </c:pt>
                <c:pt idx="13963">
                  <c:v>13:15:56</c:v>
                </c:pt>
                <c:pt idx="13964">
                  <c:v>13:15:57</c:v>
                </c:pt>
                <c:pt idx="13965">
                  <c:v>13:15:57</c:v>
                </c:pt>
                <c:pt idx="13966">
                  <c:v>13:15:57</c:v>
                </c:pt>
                <c:pt idx="13967">
                  <c:v>13:15:58</c:v>
                </c:pt>
                <c:pt idx="13968">
                  <c:v>13:15:58</c:v>
                </c:pt>
                <c:pt idx="13969">
                  <c:v>13:15:59</c:v>
                </c:pt>
                <c:pt idx="13970">
                  <c:v>13:15:59</c:v>
                </c:pt>
                <c:pt idx="13971">
                  <c:v>13:15:59</c:v>
                </c:pt>
                <c:pt idx="13972">
                  <c:v>13:16:05</c:v>
                </c:pt>
                <c:pt idx="13973">
                  <c:v>13:16:06</c:v>
                </c:pt>
                <c:pt idx="13974">
                  <c:v>13:16:06</c:v>
                </c:pt>
                <c:pt idx="13975">
                  <c:v>13:16:07</c:v>
                </c:pt>
                <c:pt idx="13976">
                  <c:v>13:16:07</c:v>
                </c:pt>
                <c:pt idx="13977">
                  <c:v>13:16:07</c:v>
                </c:pt>
                <c:pt idx="13978">
                  <c:v>13:16:08</c:v>
                </c:pt>
                <c:pt idx="13979">
                  <c:v>13:16:08</c:v>
                </c:pt>
                <c:pt idx="13980">
                  <c:v>13:16:09</c:v>
                </c:pt>
                <c:pt idx="13981">
                  <c:v>13:16:09</c:v>
                </c:pt>
                <c:pt idx="13982">
                  <c:v>13:16:09</c:v>
                </c:pt>
                <c:pt idx="13983">
                  <c:v>13:16:15</c:v>
                </c:pt>
                <c:pt idx="13984">
                  <c:v>13:16:16</c:v>
                </c:pt>
                <c:pt idx="13985">
                  <c:v>13:16:16</c:v>
                </c:pt>
                <c:pt idx="13986">
                  <c:v>13:16:17</c:v>
                </c:pt>
                <c:pt idx="13987">
                  <c:v>13:16:17</c:v>
                </c:pt>
                <c:pt idx="13988">
                  <c:v>13:16:17</c:v>
                </c:pt>
                <c:pt idx="13989">
                  <c:v>13:16:18</c:v>
                </c:pt>
                <c:pt idx="13990">
                  <c:v>13:16:18</c:v>
                </c:pt>
                <c:pt idx="13991">
                  <c:v>13:16:19</c:v>
                </c:pt>
                <c:pt idx="13992">
                  <c:v>13:16:19</c:v>
                </c:pt>
                <c:pt idx="13993">
                  <c:v>13:16:19</c:v>
                </c:pt>
                <c:pt idx="13994">
                  <c:v>13:16:25</c:v>
                </c:pt>
                <c:pt idx="13995">
                  <c:v>13:16:25</c:v>
                </c:pt>
                <c:pt idx="13996">
                  <c:v>13:16:26</c:v>
                </c:pt>
                <c:pt idx="13997">
                  <c:v>13:16:26</c:v>
                </c:pt>
                <c:pt idx="13998">
                  <c:v>13:16:27</c:v>
                </c:pt>
                <c:pt idx="13999">
                  <c:v>13:16:27</c:v>
                </c:pt>
                <c:pt idx="14000">
                  <c:v>13:16:27</c:v>
                </c:pt>
                <c:pt idx="14001">
                  <c:v>13:16:28</c:v>
                </c:pt>
                <c:pt idx="14002">
                  <c:v>13:16:28</c:v>
                </c:pt>
                <c:pt idx="14003">
                  <c:v>13:16:29</c:v>
                </c:pt>
                <c:pt idx="14004">
                  <c:v>13:16:29</c:v>
                </c:pt>
                <c:pt idx="14005">
                  <c:v>13:16:35</c:v>
                </c:pt>
                <c:pt idx="14006">
                  <c:v>13:16:36</c:v>
                </c:pt>
                <c:pt idx="14007">
                  <c:v>13:16:36</c:v>
                </c:pt>
                <c:pt idx="14008">
                  <c:v>13:16:37</c:v>
                </c:pt>
                <c:pt idx="14009">
                  <c:v>13:16:37</c:v>
                </c:pt>
                <c:pt idx="14010">
                  <c:v>13:16:37</c:v>
                </c:pt>
                <c:pt idx="14011">
                  <c:v>13:16:38</c:v>
                </c:pt>
                <c:pt idx="14012">
                  <c:v>13:16:38</c:v>
                </c:pt>
                <c:pt idx="14013">
                  <c:v>13:16:39</c:v>
                </c:pt>
                <c:pt idx="14014">
                  <c:v>13:16:39</c:v>
                </c:pt>
                <c:pt idx="14015">
                  <c:v>13:16:39</c:v>
                </c:pt>
                <c:pt idx="14016">
                  <c:v>13:16:45</c:v>
                </c:pt>
                <c:pt idx="14017">
                  <c:v>13:16:46</c:v>
                </c:pt>
                <c:pt idx="14018">
                  <c:v>13:16:46</c:v>
                </c:pt>
                <c:pt idx="14019">
                  <c:v>13:16:47</c:v>
                </c:pt>
                <c:pt idx="14020">
                  <c:v>13:16:47</c:v>
                </c:pt>
                <c:pt idx="14021">
                  <c:v>13:16:47</c:v>
                </c:pt>
                <c:pt idx="14022">
                  <c:v>13:16:48</c:v>
                </c:pt>
                <c:pt idx="14023">
                  <c:v>13:16:48</c:v>
                </c:pt>
                <c:pt idx="14024">
                  <c:v>13:16:49</c:v>
                </c:pt>
                <c:pt idx="14025">
                  <c:v>13:16:49</c:v>
                </c:pt>
                <c:pt idx="14026">
                  <c:v>13:16:49</c:v>
                </c:pt>
                <c:pt idx="14027">
                  <c:v>13:16:55</c:v>
                </c:pt>
                <c:pt idx="14028">
                  <c:v>13:16:56</c:v>
                </c:pt>
                <c:pt idx="14029">
                  <c:v>13:16:56</c:v>
                </c:pt>
                <c:pt idx="14030">
                  <c:v>13:16:57</c:v>
                </c:pt>
                <c:pt idx="14031">
                  <c:v>13:16:57</c:v>
                </c:pt>
                <c:pt idx="14032">
                  <c:v>13:16:57</c:v>
                </c:pt>
                <c:pt idx="14033">
                  <c:v>13:16:58</c:v>
                </c:pt>
                <c:pt idx="14034">
                  <c:v>13:16:58</c:v>
                </c:pt>
                <c:pt idx="14035">
                  <c:v>13:16:59</c:v>
                </c:pt>
                <c:pt idx="14036">
                  <c:v>13:16:59</c:v>
                </c:pt>
                <c:pt idx="14037">
                  <c:v>13:16:59</c:v>
                </c:pt>
                <c:pt idx="14038">
                  <c:v>13:17:05</c:v>
                </c:pt>
                <c:pt idx="14039">
                  <c:v>13:17:06</c:v>
                </c:pt>
                <c:pt idx="14040">
                  <c:v>13:17:06</c:v>
                </c:pt>
                <c:pt idx="14041">
                  <c:v>13:17:07</c:v>
                </c:pt>
                <c:pt idx="14042">
                  <c:v>13:17:07</c:v>
                </c:pt>
                <c:pt idx="14043">
                  <c:v>13:17:07</c:v>
                </c:pt>
                <c:pt idx="14044">
                  <c:v>13:17:08</c:v>
                </c:pt>
                <c:pt idx="14045">
                  <c:v>13:17:08</c:v>
                </c:pt>
                <c:pt idx="14046">
                  <c:v>13:17:09</c:v>
                </c:pt>
                <c:pt idx="14047">
                  <c:v>13:17:09</c:v>
                </c:pt>
                <c:pt idx="14048">
                  <c:v>13:17:09</c:v>
                </c:pt>
                <c:pt idx="14049">
                  <c:v>13:17:15</c:v>
                </c:pt>
                <c:pt idx="14050">
                  <c:v>13:17:15</c:v>
                </c:pt>
                <c:pt idx="14051">
                  <c:v>13:17:16</c:v>
                </c:pt>
                <c:pt idx="14052">
                  <c:v>13:17:16</c:v>
                </c:pt>
                <c:pt idx="14053">
                  <c:v>13:17:17</c:v>
                </c:pt>
                <c:pt idx="14054">
                  <c:v>13:17:17</c:v>
                </c:pt>
                <c:pt idx="14055">
                  <c:v>13:17:17</c:v>
                </c:pt>
                <c:pt idx="14056">
                  <c:v>13:17:18</c:v>
                </c:pt>
                <c:pt idx="14057">
                  <c:v>13:17:18</c:v>
                </c:pt>
                <c:pt idx="14058">
                  <c:v>13:17:19</c:v>
                </c:pt>
                <c:pt idx="14059">
                  <c:v>13:17:19</c:v>
                </c:pt>
                <c:pt idx="14060">
                  <c:v>13:17:25</c:v>
                </c:pt>
                <c:pt idx="14061">
                  <c:v>13:17:26</c:v>
                </c:pt>
                <c:pt idx="14062">
                  <c:v>13:17:26</c:v>
                </c:pt>
                <c:pt idx="14063">
                  <c:v>13:17:27</c:v>
                </c:pt>
                <c:pt idx="14064">
                  <c:v>13:17:27</c:v>
                </c:pt>
                <c:pt idx="14065">
                  <c:v>13:17:27</c:v>
                </c:pt>
                <c:pt idx="14066">
                  <c:v>13:17:28</c:v>
                </c:pt>
                <c:pt idx="14067">
                  <c:v>13:17:28</c:v>
                </c:pt>
                <c:pt idx="14068">
                  <c:v>13:17:29</c:v>
                </c:pt>
                <c:pt idx="14069">
                  <c:v>13:17:29</c:v>
                </c:pt>
                <c:pt idx="14070">
                  <c:v>13:17:29</c:v>
                </c:pt>
                <c:pt idx="14071">
                  <c:v>13:17:35</c:v>
                </c:pt>
                <c:pt idx="14072">
                  <c:v>13:17:36</c:v>
                </c:pt>
                <c:pt idx="14073">
                  <c:v>13:17:36</c:v>
                </c:pt>
                <c:pt idx="14074">
                  <c:v>13:17:37</c:v>
                </c:pt>
                <c:pt idx="14075">
                  <c:v>13:17:37</c:v>
                </c:pt>
                <c:pt idx="14076">
                  <c:v>13:17:37</c:v>
                </c:pt>
                <c:pt idx="14077">
                  <c:v>13:17:38</c:v>
                </c:pt>
                <c:pt idx="14078">
                  <c:v>13:17:38</c:v>
                </c:pt>
                <c:pt idx="14079">
                  <c:v>13:17:39</c:v>
                </c:pt>
                <c:pt idx="14080">
                  <c:v>13:17:39</c:v>
                </c:pt>
                <c:pt idx="14081">
                  <c:v>13:17:39</c:v>
                </c:pt>
                <c:pt idx="14082">
                  <c:v>13:17:45</c:v>
                </c:pt>
                <c:pt idx="14083">
                  <c:v>13:17:46</c:v>
                </c:pt>
                <c:pt idx="14084">
                  <c:v>13:17:46</c:v>
                </c:pt>
                <c:pt idx="14085">
                  <c:v>13:17:47</c:v>
                </c:pt>
                <c:pt idx="14086">
                  <c:v>13:17:47</c:v>
                </c:pt>
                <c:pt idx="14087">
                  <c:v>13:17:47</c:v>
                </c:pt>
                <c:pt idx="14088">
                  <c:v>13:17:48</c:v>
                </c:pt>
                <c:pt idx="14089">
                  <c:v>13:17:48</c:v>
                </c:pt>
                <c:pt idx="14090">
                  <c:v>13:17:49</c:v>
                </c:pt>
                <c:pt idx="14091">
                  <c:v>13:17:49</c:v>
                </c:pt>
                <c:pt idx="14092">
                  <c:v>13:17:49</c:v>
                </c:pt>
                <c:pt idx="14093">
                  <c:v>13:17:55</c:v>
                </c:pt>
                <c:pt idx="14094">
                  <c:v>13:17:56</c:v>
                </c:pt>
                <c:pt idx="14095">
                  <c:v>13:17:56</c:v>
                </c:pt>
                <c:pt idx="14096">
                  <c:v>13:17:57</c:v>
                </c:pt>
                <c:pt idx="14097">
                  <c:v>13:17:57</c:v>
                </c:pt>
                <c:pt idx="14098">
                  <c:v>13:17:57</c:v>
                </c:pt>
                <c:pt idx="14099">
                  <c:v>13:17:58</c:v>
                </c:pt>
                <c:pt idx="14100">
                  <c:v>13:17:58</c:v>
                </c:pt>
                <c:pt idx="14101">
                  <c:v>13:17:59</c:v>
                </c:pt>
                <c:pt idx="14102">
                  <c:v>13:17:59</c:v>
                </c:pt>
                <c:pt idx="14103">
                  <c:v>13:17:59</c:v>
                </c:pt>
                <c:pt idx="14104">
                  <c:v>13:18:05</c:v>
                </c:pt>
                <c:pt idx="14105">
                  <c:v>13:18:06</c:v>
                </c:pt>
                <c:pt idx="14106">
                  <c:v>13:18:06</c:v>
                </c:pt>
                <c:pt idx="14107">
                  <c:v>13:18:07</c:v>
                </c:pt>
                <c:pt idx="14108">
                  <c:v>13:18:07</c:v>
                </c:pt>
                <c:pt idx="14109">
                  <c:v>13:18:07</c:v>
                </c:pt>
                <c:pt idx="14110">
                  <c:v>13:18:08</c:v>
                </c:pt>
                <c:pt idx="14111">
                  <c:v>13:18:08</c:v>
                </c:pt>
                <c:pt idx="14112">
                  <c:v>13:18:09</c:v>
                </c:pt>
                <c:pt idx="14113">
                  <c:v>13:18:09</c:v>
                </c:pt>
                <c:pt idx="14114">
                  <c:v>13:18:09</c:v>
                </c:pt>
                <c:pt idx="14115">
                  <c:v>13:18:15</c:v>
                </c:pt>
                <c:pt idx="14116">
                  <c:v>13:18:16</c:v>
                </c:pt>
                <c:pt idx="14117">
                  <c:v>13:18:16</c:v>
                </c:pt>
                <c:pt idx="14118">
                  <c:v>13:18:17</c:v>
                </c:pt>
                <c:pt idx="14119">
                  <c:v>13:18:17</c:v>
                </c:pt>
                <c:pt idx="14120">
                  <c:v>13:18:17</c:v>
                </c:pt>
                <c:pt idx="14121">
                  <c:v>13:18:18</c:v>
                </c:pt>
                <c:pt idx="14122">
                  <c:v>13:18:18</c:v>
                </c:pt>
                <c:pt idx="14123">
                  <c:v>13:18:19</c:v>
                </c:pt>
                <c:pt idx="14124">
                  <c:v>13:18:19</c:v>
                </c:pt>
                <c:pt idx="14125">
                  <c:v>13:18:19</c:v>
                </c:pt>
                <c:pt idx="14126">
                  <c:v>13:18:25</c:v>
                </c:pt>
                <c:pt idx="14127">
                  <c:v>13:18:26</c:v>
                </c:pt>
                <c:pt idx="14128">
                  <c:v>13:18:26</c:v>
                </c:pt>
                <c:pt idx="14129">
                  <c:v>13:18:27</c:v>
                </c:pt>
                <c:pt idx="14130">
                  <c:v>13:18:27</c:v>
                </c:pt>
                <c:pt idx="14131">
                  <c:v>13:18:27</c:v>
                </c:pt>
                <c:pt idx="14132">
                  <c:v>13:18:28</c:v>
                </c:pt>
                <c:pt idx="14133">
                  <c:v>13:18:28</c:v>
                </c:pt>
                <c:pt idx="14134">
                  <c:v>13:18:29</c:v>
                </c:pt>
                <c:pt idx="14135">
                  <c:v>13:18:29</c:v>
                </c:pt>
                <c:pt idx="14136">
                  <c:v>13:18:29</c:v>
                </c:pt>
                <c:pt idx="14137">
                  <c:v>13:18:35</c:v>
                </c:pt>
                <c:pt idx="14138">
                  <c:v>13:18:35</c:v>
                </c:pt>
                <c:pt idx="14139">
                  <c:v>13:18:36</c:v>
                </c:pt>
                <c:pt idx="14140">
                  <c:v>13:18:36</c:v>
                </c:pt>
                <c:pt idx="14141">
                  <c:v>13:18:37</c:v>
                </c:pt>
                <c:pt idx="14142">
                  <c:v>13:18:37</c:v>
                </c:pt>
                <c:pt idx="14143">
                  <c:v>13:18:37</c:v>
                </c:pt>
                <c:pt idx="14144">
                  <c:v>13:18:38</c:v>
                </c:pt>
                <c:pt idx="14145">
                  <c:v>13:18:38</c:v>
                </c:pt>
                <c:pt idx="14146">
                  <c:v>13:18:39</c:v>
                </c:pt>
                <c:pt idx="14147">
                  <c:v>13:18:39</c:v>
                </c:pt>
                <c:pt idx="14148">
                  <c:v>13:18:45</c:v>
                </c:pt>
                <c:pt idx="14149">
                  <c:v>13:18:45</c:v>
                </c:pt>
                <c:pt idx="14150">
                  <c:v>13:18:46</c:v>
                </c:pt>
                <c:pt idx="14151">
                  <c:v>13:18:46</c:v>
                </c:pt>
                <c:pt idx="14152">
                  <c:v>13:18:47</c:v>
                </c:pt>
                <c:pt idx="14153">
                  <c:v>13:18:47</c:v>
                </c:pt>
                <c:pt idx="14154">
                  <c:v>13:18:47</c:v>
                </c:pt>
                <c:pt idx="14155">
                  <c:v>13:18:48</c:v>
                </c:pt>
                <c:pt idx="14156">
                  <c:v>13:18:48</c:v>
                </c:pt>
                <c:pt idx="14157">
                  <c:v>13:18:49</c:v>
                </c:pt>
                <c:pt idx="14158">
                  <c:v>13:18:49</c:v>
                </c:pt>
                <c:pt idx="14159">
                  <c:v>13:18:55</c:v>
                </c:pt>
                <c:pt idx="14160">
                  <c:v>13:18:55</c:v>
                </c:pt>
                <c:pt idx="14161">
                  <c:v>13:18:56</c:v>
                </c:pt>
                <c:pt idx="14162">
                  <c:v>13:18:56</c:v>
                </c:pt>
                <c:pt idx="14163">
                  <c:v>13:18:57</c:v>
                </c:pt>
                <c:pt idx="14164">
                  <c:v>13:18:57</c:v>
                </c:pt>
                <c:pt idx="14165">
                  <c:v>13:18:57</c:v>
                </c:pt>
                <c:pt idx="14166">
                  <c:v>13:18:58</c:v>
                </c:pt>
                <c:pt idx="14167">
                  <c:v>13:18:58</c:v>
                </c:pt>
                <c:pt idx="14168">
                  <c:v>13:18:59</c:v>
                </c:pt>
                <c:pt idx="14169">
                  <c:v>13:18:59</c:v>
                </c:pt>
                <c:pt idx="14170">
                  <c:v>13:19:05</c:v>
                </c:pt>
                <c:pt idx="14171">
                  <c:v>13:19:06</c:v>
                </c:pt>
                <c:pt idx="14172">
                  <c:v>13:19:06</c:v>
                </c:pt>
                <c:pt idx="14173">
                  <c:v>13:19:07</c:v>
                </c:pt>
                <c:pt idx="14174">
                  <c:v>13:19:07</c:v>
                </c:pt>
                <c:pt idx="14175">
                  <c:v>13:19:07</c:v>
                </c:pt>
                <c:pt idx="14176">
                  <c:v>13:19:08</c:v>
                </c:pt>
                <c:pt idx="14177">
                  <c:v>13:19:08</c:v>
                </c:pt>
                <c:pt idx="14178">
                  <c:v>13:19:09</c:v>
                </c:pt>
                <c:pt idx="14179">
                  <c:v>13:19:09</c:v>
                </c:pt>
                <c:pt idx="14180">
                  <c:v>13:19:09</c:v>
                </c:pt>
                <c:pt idx="14181">
                  <c:v>13:19:15</c:v>
                </c:pt>
                <c:pt idx="14182">
                  <c:v>13:19:16</c:v>
                </c:pt>
                <c:pt idx="14183">
                  <c:v>13:19:16</c:v>
                </c:pt>
                <c:pt idx="14184">
                  <c:v>13:19:17</c:v>
                </c:pt>
                <c:pt idx="14185">
                  <c:v>13:19:17</c:v>
                </c:pt>
                <c:pt idx="14186">
                  <c:v>13:19:17</c:v>
                </c:pt>
                <c:pt idx="14187">
                  <c:v>13:19:18</c:v>
                </c:pt>
                <c:pt idx="14188">
                  <c:v>13:19:18</c:v>
                </c:pt>
                <c:pt idx="14189">
                  <c:v>13:19:19</c:v>
                </c:pt>
                <c:pt idx="14190">
                  <c:v>13:19:19</c:v>
                </c:pt>
                <c:pt idx="14191">
                  <c:v>13:19:19</c:v>
                </c:pt>
                <c:pt idx="14192">
                  <c:v>13:19:25</c:v>
                </c:pt>
                <c:pt idx="14193">
                  <c:v>13:19:26</c:v>
                </c:pt>
                <c:pt idx="14194">
                  <c:v>13:19:26</c:v>
                </c:pt>
                <c:pt idx="14195">
                  <c:v>13:19:27</c:v>
                </c:pt>
                <c:pt idx="14196">
                  <c:v>13:19:27</c:v>
                </c:pt>
                <c:pt idx="14197">
                  <c:v>13:19:27</c:v>
                </c:pt>
                <c:pt idx="14198">
                  <c:v>13:19:28</c:v>
                </c:pt>
                <c:pt idx="14199">
                  <c:v>13:19:28</c:v>
                </c:pt>
                <c:pt idx="14200">
                  <c:v>13:19:29</c:v>
                </c:pt>
                <c:pt idx="14201">
                  <c:v>13:19:29</c:v>
                </c:pt>
                <c:pt idx="14202">
                  <c:v>13:19:29</c:v>
                </c:pt>
                <c:pt idx="14203">
                  <c:v>13:19:35</c:v>
                </c:pt>
                <c:pt idx="14204">
                  <c:v>13:19:36</c:v>
                </c:pt>
                <c:pt idx="14205">
                  <c:v>13:19:36</c:v>
                </c:pt>
                <c:pt idx="14206">
                  <c:v>13:19:37</c:v>
                </c:pt>
                <c:pt idx="14207">
                  <c:v>13:19:37</c:v>
                </c:pt>
                <c:pt idx="14208">
                  <c:v>13:19:37</c:v>
                </c:pt>
                <c:pt idx="14209">
                  <c:v>13:19:38</c:v>
                </c:pt>
                <c:pt idx="14210">
                  <c:v>13:19:38</c:v>
                </c:pt>
                <c:pt idx="14211">
                  <c:v>13:19:39</c:v>
                </c:pt>
                <c:pt idx="14212">
                  <c:v>13:19:39</c:v>
                </c:pt>
                <c:pt idx="14213">
                  <c:v>13:19:39</c:v>
                </c:pt>
                <c:pt idx="14214">
                  <c:v>13:19:45</c:v>
                </c:pt>
                <c:pt idx="14215">
                  <c:v>13:19:46</c:v>
                </c:pt>
                <c:pt idx="14216">
                  <c:v>13:19:46</c:v>
                </c:pt>
                <c:pt idx="14217">
                  <c:v>13:19:47</c:v>
                </c:pt>
                <c:pt idx="14218">
                  <c:v>13:19:47</c:v>
                </c:pt>
                <c:pt idx="14219">
                  <c:v>13:19:47</c:v>
                </c:pt>
                <c:pt idx="14220">
                  <c:v>13:19:48</c:v>
                </c:pt>
                <c:pt idx="14221">
                  <c:v>13:19:48</c:v>
                </c:pt>
                <c:pt idx="14222">
                  <c:v>13:19:49</c:v>
                </c:pt>
                <c:pt idx="14223">
                  <c:v>13:19:49</c:v>
                </c:pt>
                <c:pt idx="14224">
                  <c:v>13:19:49</c:v>
                </c:pt>
                <c:pt idx="14225">
                  <c:v>13:19:55</c:v>
                </c:pt>
                <c:pt idx="14226">
                  <c:v>13:19:56</c:v>
                </c:pt>
                <c:pt idx="14227">
                  <c:v>13:19:56</c:v>
                </c:pt>
                <c:pt idx="14228">
                  <c:v>13:19:57</c:v>
                </c:pt>
                <c:pt idx="14229">
                  <c:v>13:19:57</c:v>
                </c:pt>
                <c:pt idx="14230">
                  <c:v>13:19:57</c:v>
                </c:pt>
                <c:pt idx="14231">
                  <c:v>13:19:58</c:v>
                </c:pt>
                <c:pt idx="14232">
                  <c:v>13:19:58</c:v>
                </c:pt>
                <c:pt idx="14233">
                  <c:v>13:19:59</c:v>
                </c:pt>
                <c:pt idx="14234">
                  <c:v>13:19:59</c:v>
                </c:pt>
                <c:pt idx="14235">
                  <c:v>13:19:59</c:v>
                </c:pt>
                <c:pt idx="14236">
                  <c:v>13:20:05</c:v>
                </c:pt>
                <c:pt idx="14237">
                  <c:v>13:20:06</c:v>
                </c:pt>
                <c:pt idx="14238">
                  <c:v>13:20:06</c:v>
                </c:pt>
                <c:pt idx="14239">
                  <c:v>13:20:07</c:v>
                </c:pt>
                <c:pt idx="14240">
                  <c:v>13:20:07</c:v>
                </c:pt>
                <c:pt idx="14241">
                  <c:v>13:20:07</c:v>
                </c:pt>
                <c:pt idx="14242">
                  <c:v>13:20:08</c:v>
                </c:pt>
                <c:pt idx="14243">
                  <c:v>13:20:08</c:v>
                </c:pt>
                <c:pt idx="14244">
                  <c:v>13:20:09</c:v>
                </c:pt>
                <c:pt idx="14245">
                  <c:v>13:20:09</c:v>
                </c:pt>
                <c:pt idx="14246">
                  <c:v>13:20:09</c:v>
                </c:pt>
                <c:pt idx="14247">
                  <c:v>13:20:15</c:v>
                </c:pt>
                <c:pt idx="14248">
                  <c:v>13:20:16</c:v>
                </c:pt>
                <c:pt idx="14249">
                  <c:v>13:20:16</c:v>
                </c:pt>
                <c:pt idx="14250">
                  <c:v>13:20:17</c:v>
                </c:pt>
                <c:pt idx="14251">
                  <c:v>13:20:17</c:v>
                </c:pt>
                <c:pt idx="14252">
                  <c:v>13:20:17</c:v>
                </c:pt>
                <c:pt idx="14253">
                  <c:v>13:20:18</c:v>
                </c:pt>
                <c:pt idx="14254">
                  <c:v>13:20:18</c:v>
                </c:pt>
                <c:pt idx="14255">
                  <c:v>13:20:19</c:v>
                </c:pt>
                <c:pt idx="14256">
                  <c:v>13:20:19</c:v>
                </c:pt>
                <c:pt idx="14257">
                  <c:v>13:20:19</c:v>
                </c:pt>
                <c:pt idx="14258">
                  <c:v>13:20:25</c:v>
                </c:pt>
                <c:pt idx="14259">
                  <c:v>13:20:26</c:v>
                </c:pt>
                <c:pt idx="14260">
                  <c:v>13:20:26</c:v>
                </c:pt>
                <c:pt idx="14261">
                  <c:v>13:20:27</c:v>
                </c:pt>
                <c:pt idx="14262">
                  <c:v>13:20:27</c:v>
                </c:pt>
                <c:pt idx="14263">
                  <c:v>13:20:27</c:v>
                </c:pt>
                <c:pt idx="14264">
                  <c:v>13:20:28</c:v>
                </c:pt>
                <c:pt idx="14265">
                  <c:v>13:20:28</c:v>
                </c:pt>
                <c:pt idx="14266">
                  <c:v>13:20:29</c:v>
                </c:pt>
                <c:pt idx="14267">
                  <c:v>13:20:29</c:v>
                </c:pt>
                <c:pt idx="14268">
                  <c:v>13:20:29</c:v>
                </c:pt>
                <c:pt idx="14269">
                  <c:v>13:20:35</c:v>
                </c:pt>
                <c:pt idx="14270">
                  <c:v>13:20:36</c:v>
                </c:pt>
                <c:pt idx="14271">
                  <c:v>13:20:36</c:v>
                </c:pt>
                <c:pt idx="14272">
                  <c:v>13:20:37</c:v>
                </c:pt>
                <c:pt idx="14273">
                  <c:v>13:20:37</c:v>
                </c:pt>
                <c:pt idx="14274">
                  <c:v>13:20:37</c:v>
                </c:pt>
                <c:pt idx="14275">
                  <c:v>13:20:38</c:v>
                </c:pt>
                <c:pt idx="14276">
                  <c:v>13:20:38</c:v>
                </c:pt>
                <c:pt idx="14277">
                  <c:v>13:20:39</c:v>
                </c:pt>
                <c:pt idx="14278">
                  <c:v>13:20:39</c:v>
                </c:pt>
                <c:pt idx="14279">
                  <c:v>13:20:39</c:v>
                </c:pt>
                <c:pt idx="14280">
                  <c:v>13:20:45</c:v>
                </c:pt>
                <c:pt idx="14281">
                  <c:v>13:20:46</c:v>
                </c:pt>
                <c:pt idx="14282">
                  <c:v>13:20:46</c:v>
                </c:pt>
                <c:pt idx="14283">
                  <c:v>13:20:47</c:v>
                </c:pt>
                <c:pt idx="14284">
                  <c:v>13:20:47</c:v>
                </c:pt>
                <c:pt idx="14285">
                  <c:v>13:20:47</c:v>
                </c:pt>
                <c:pt idx="14286">
                  <c:v>13:20:48</c:v>
                </c:pt>
                <c:pt idx="14287">
                  <c:v>13:20:48</c:v>
                </c:pt>
                <c:pt idx="14288">
                  <c:v>13:20:49</c:v>
                </c:pt>
                <c:pt idx="14289">
                  <c:v>13:20:49</c:v>
                </c:pt>
                <c:pt idx="14290">
                  <c:v>13:20:49</c:v>
                </c:pt>
                <c:pt idx="14291">
                  <c:v>13:20:55</c:v>
                </c:pt>
                <c:pt idx="14292">
                  <c:v>13:20:56</c:v>
                </c:pt>
                <c:pt idx="14293">
                  <c:v>13:20:56</c:v>
                </c:pt>
                <c:pt idx="14294">
                  <c:v>13:20:57</c:v>
                </c:pt>
                <c:pt idx="14295">
                  <c:v>13:20:57</c:v>
                </c:pt>
                <c:pt idx="14296">
                  <c:v>13:20:57</c:v>
                </c:pt>
                <c:pt idx="14297">
                  <c:v>13:20:58</c:v>
                </c:pt>
                <c:pt idx="14298">
                  <c:v>13:20:58</c:v>
                </c:pt>
                <c:pt idx="14299">
                  <c:v>13:20:59</c:v>
                </c:pt>
                <c:pt idx="14300">
                  <c:v>13:20:59</c:v>
                </c:pt>
                <c:pt idx="14301">
                  <c:v>13:20:59</c:v>
                </c:pt>
                <c:pt idx="14302">
                  <c:v>13:21:05</c:v>
                </c:pt>
                <c:pt idx="14303">
                  <c:v>13:21:06</c:v>
                </c:pt>
                <c:pt idx="14304">
                  <c:v>13:21:06</c:v>
                </c:pt>
                <c:pt idx="14305">
                  <c:v>13:21:07</c:v>
                </c:pt>
                <c:pt idx="14306">
                  <c:v>13:21:07</c:v>
                </c:pt>
                <c:pt idx="14307">
                  <c:v>13:21:07</c:v>
                </c:pt>
                <c:pt idx="14308">
                  <c:v>13:21:08</c:v>
                </c:pt>
                <c:pt idx="14309">
                  <c:v>13:21:08</c:v>
                </c:pt>
                <c:pt idx="14310">
                  <c:v>13:21:09</c:v>
                </c:pt>
                <c:pt idx="14311">
                  <c:v>13:21:09</c:v>
                </c:pt>
                <c:pt idx="14312">
                  <c:v>13:21:09</c:v>
                </c:pt>
                <c:pt idx="14313">
                  <c:v>13:21:15</c:v>
                </c:pt>
                <c:pt idx="14314">
                  <c:v>13:21:16</c:v>
                </c:pt>
                <c:pt idx="14315">
                  <c:v>13:21:16</c:v>
                </c:pt>
                <c:pt idx="14316">
                  <c:v>13:21:17</c:v>
                </c:pt>
                <c:pt idx="14317">
                  <c:v>13:21:17</c:v>
                </c:pt>
                <c:pt idx="14318">
                  <c:v>13:21:17</c:v>
                </c:pt>
                <c:pt idx="14319">
                  <c:v>13:21:18</c:v>
                </c:pt>
                <c:pt idx="14320">
                  <c:v>13:21:18</c:v>
                </c:pt>
                <c:pt idx="14321">
                  <c:v>13:21:19</c:v>
                </c:pt>
                <c:pt idx="14322">
                  <c:v>13:21:19</c:v>
                </c:pt>
                <c:pt idx="14323">
                  <c:v>13:21:19</c:v>
                </c:pt>
                <c:pt idx="14324">
                  <c:v>13:21:25</c:v>
                </c:pt>
                <c:pt idx="14325">
                  <c:v>13:21:26</c:v>
                </c:pt>
                <c:pt idx="14326">
                  <c:v>13:21:26</c:v>
                </c:pt>
                <c:pt idx="14327">
                  <c:v>13:21:27</c:v>
                </c:pt>
                <c:pt idx="14328">
                  <c:v>13:21:27</c:v>
                </c:pt>
                <c:pt idx="14329">
                  <c:v>13:21:27</c:v>
                </c:pt>
                <c:pt idx="14330">
                  <c:v>13:21:28</c:v>
                </c:pt>
                <c:pt idx="14331">
                  <c:v>13:21:28</c:v>
                </c:pt>
                <c:pt idx="14332">
                  <c:v>13:21:29</c:v>
                </c:pt>
                <c:pt idx="14333">
                  <c:v>13:21:29</c:v>
                </c:pt>
                <c:pt idx="14334">
                  <c:v>13:21:29</c:v>
                </c:pt>
                <c:pt idx="14335">
                  <c:v>13:21:29</c:v>
                </c:pt>
                <c:pt idx="14336">
                  <c:v>13:21:30</c:v>
                </c:pt>
                <c:pt idx="14337">
                  <c:v>13:21:31</c:v>
                </c:pt>
                <c:pt idx="14338">
                  <c:v>13:21:32</c:v>
                </c:pt>
                <c:pt idx="14339">
                  <c:v>13:21:34</c:v>
                </c:pt>
                <c:pt idx="14340">
                  <c:v>13:21:35</c:v>
                </c:pt>
                <c:pt idx="14341">
                  <c:v>13:21:36</c:v>
                </c:pt>
                <c:pt idx="14342">
                  <c:v>13:21:36</c:v>
                </c:pt>
                <c:pt idx="14343">
                  <c:v>13:21:36</c:v>
                </c:pt>
                <c:pt idx="14344">
                  <c:v>13:21:37</c:v>
                </c:pt>
                <c:pt idx="14345">
                  <c:v>13:21:37</c:v>
                </c:pt>
                <c:pt idx="14346">
                  <c:v>13:21:37</c:v>
                </c:pt>
                <c:pt idx="14347">
                  <c:v>13:21:38</c:v>
                </c:pt>
                <c:pt idx="14348">
                  <c:v>13:21:38</c:v>
                </c:pt>
                <c:pt idx="14349">
                  <c:v>13:21:39</c:v>
                </c:pt>
                <c:pt idx="14350">
                  <c:v>13:21:39</c:v>
                </c:pt>
                <c:pt idx="14351">
                  <c:v>13:21:39</c:v>
                </c:pt>
                <c:pt idx="14352">
                  <c:v>13:21:39</c:v>
                </c:pt>
                <c:pt idx="14353">
                  <c:v>13:21:43</c:v>
                </c:pt>
                <c:pt idx="14354">
                  <c:v>13:21:44</c:v>
                </c:pt>
                <c:pt idx="14355">
                  <c:v>13:21:45</c:v>
                </c:pt>
                <c:pt idx="14356">
                  <c:v>13:21:45</c:v>
                </c:pt>
                <c:pt idx="14357">
                  <c:v>13:21:45</c:v>
                </c:pt>
                <c:pt idx="14358">
                  <c:v>13:21:46</c:v>
                </c:pt>
                <c:pt idx="14359">
                  <c:v>13:21:46</c:v>
                </c:pt>
                <c:pt idx="14360">
                  <c:v>13:21:46</c:v>
                </c:pt>
                <c:pt idx="14361">
                  <c:v>13:21:47</c:v>
                </c:pt>
                <c:pt idx="14362">
                  <c:v>13:21:47</c:v>
                </c:pt>
                <c:pt idx="14363">
                  <c:v>13:21:47</c:v>
                </c:pt>
                <c:pt idx="14364">
                  <c:v>13:21:47</c:v>
                </c:pt>
                <c:pt idx="14365">
                  <c:v>13:21:48</c:v>
                </c:pt>
                <c:pt idx="14366">
                  <c:v>13:21:48</c:v>
                </c:pt>
                <c:pt idx="14367">
                  <c:v>13:21:48</c:v>
                </c:pt>
                <c:pt idx="14368">
                  <c:v>13:21:49</c:v>
                </c:pt>
                <c:pt idx="14369">
                  <c:v>13:21:49</c:v>
                </c:pt>
                <c:pt idx="14370">
                  <c:v>13:21:49</c:v>
                </c:pt>
                <c:pt idx="14371">
                  <c:v>13:21:50</c:v>
                </c:pt>
                <c:pt idx="14372">
                  <c:v>13:21:51</c:v>
                </c:pt>
                <c:pt idx="14373">
                  <c:v>13:21:52</c:v>
                </c:pt>
                <c:pt idx="14374">
                  <c:v>13:21:53</c:v>
                </c:pt>
                <c:pt idx="14375">
                  <c:v>13:21:55</c:v>
                </c:pt>
                <c:pt idx="14376">
                  <c:v>13:21:56</c:v>
                </c:pt>
                <c:pt idx="14377">
                  <c:v>13:21:56</c:v>
                </c:pt>
                <c:pt idx="14378">
                  <c:v>13:21:57</c:v>
                </c:pt>
                <c:pt idx="14379">
                  <c:v>13:21:57</c:v>
                </c:pt>
                <c:pt idx="14380">
                  <c:v>13:21:57</c:v>
                </c:pt>
                <c:pt idx="14381">
                  <c:v>13:21:57</c:v>
                </c:pt>
                <c:pt idx="14382">
                  <c:v>13:21:58</c:v>
                </c:pt>
                <c:pt idx="14383">
                  <c:v>13:21:58</c:v>
                </c:pt>
                <c:pt idx="14384">
                  <c:v>13:21:59</c:v>
                </c:pt>
                <c:pt idx="14385">
                  <c:v>13:21:59</c:v>
                </c:pt>
                <c:pt idx="14386">
                  <c:v>13:21:59</c:v>
                </c:pt>
                <c:pt idx="14387">
                  <c:v>13:22:01</c:v>
                </c:pt>
                <c:pt idx="14388">
                  <c:v>13:22:02</c:v>
                </c:pt>
                <c:pt idx="14389">
                  <c:v>13:22:04</c:v>
                </c:pt>
                <c:pt idx="14390">
                  <c:v>13:22:05</c:v>
                </c:pt>
                <c:pt idx="14391">
                  <c:v>13:22:06</c:v>
                </c:pt>
                <c:pt idx="14392">
                  <c:v>13:22:06</c:v>
                </c:pt>
                <c:pt idx="14393">
                  <c:v>13:22:06</c:v>
                </c:pt>
                <c:pt idx="14394">
                  <c:v>13:22:07</c:v>
                </c:pt>
                <c:pt idx="14395">
                  <c:v>13:22:07</c:v>
                </c:pt>
                <c:pt idx="14396">
                  <c:v>13:22:07</c:v>
                </c:pt>
                <c:pt idx="14397">
                  <c:v>13:22:08</c:v>
                </c:pt>
                <c:pt idx="14398">
                  <c:v>13:22:08</c:v>
                </c:pt>
                <c:pt idx="14399">
                  <c:v>13:22:09</c:v>
                </c:pt>
                <c:pt idx="14400">
                  <c:v>13:22:09</c:v>
                </c:pt>
                <c:pt idx="14401">
                  <c:v>13:22:09</c:v>
                </c:pt>
                <c:pt idx="14402">
                  <c:v>13:22:14</c:v>
                </c:pt>
                <c:pt idx="14403">
                  <c:v>13:22:15</c:v>
                </c:pt>
                <c:pt idx="14404">
                  <c:v>13:22:15</c:v>
                </c:pt>
                <c:pt idx="14405">
                  <c:v>13:22:15</c:v>
                </c:pt>
                <c:pt idx="14406">
                  <c:v>13:22:16</c:v>
                </c:pt>
                <c:pt idx="14407">
                  <c:v>13:22:16</c:v>
                </c:pt>
                <c:pt idx="14408">
                  <c:v>13:22:16</c:v>
                </c:pt>
                <c:pt idx="14409">
                  <c:v>13:22:17</c:v>
                </c:pt>
                <c:pt idx="14410">
                  <c:v>13:22:17</c:v>
                </c:pt>
                <c:pt idx="14411">
                  <c:v>13:22:17</c:v>
                </c:pt>
                <c:pt idx="14412">
                  <c:v>13:22:17</c:v>
                </c:pt>
                <c:pt idx="14413">
                  <c:v>13:22:18</c:v>
                </c:pt>
                <c:pt idx="14414">
                  <c:v>13:22:18</c:v>
                </c:pt>
                <c:pt idx="14415">
                  <c:v>13:22:18</c:v>
                </c:pt>
                <c:pt idx="14416">
                  <c:v>13:22:19</c:v>
                </c:pt>
                <c:pt idx="14417">
                  <c:v>13:22:19</c:v>
                </c:pt>
                <c:pt idx="14418">
                  <c:v>13:22:19</c:v>
                </c:pt>
                <c:pt idx="14419">
                  <c:v>13:22:21</c:v>
                </c:pt>
                <c:pt idx="14420">
                  <c:v>13:22:25</c:v>
                </c:pt>
                <c:pt idx="14421">
                  <c:v>13:22:26</c:v>
                </c:pt>
                <c:pt idx="14422">
                  <c:v>13:22:26</c:v>
                </c:pt>
                <c:pt idx="14423">
                  <c:v>13:22:27</c:v>
                </c:pt>
                <c:pt idx="14424">
                  <c:v>13:22:27</c:v>
                </c:pt>
                <c:pt idx="14425">
                  <c:v>13:22:27</c:v>
                </c:pt>
                <c:pt idx="14426">
                  <c:v>13:22:28</c:v>
                </c:pt>
                <c:pt idx="14427">
                  <c:v>13:22:28</c:v>
                </c:pt>
                <c:pt idx="14428">
                  <c:v>13:22:29</c:v>
                </c:pt>
                <c:pt idx="14429">
                  <c:v>13:22:29</c:v>
                </c:pt>
                <c:pt idx="14430">
                  <c:v>13:22:29</c:v>
                </c:pt>
                <c:pt idx="14431">
                  <c:v>13:22:30</c:v>
                </c:pt>
                <c:pt idx="14432">
                  <c:v>13:22:31</c:v>
                </c:pt>
                <c:pt idx="14433">
                  <c:v>13:22:32</c:v>
                </c:pt>
                <c:pt idx="14434">
                  <c:v>13:22:33</c:v>
                </c:pt>
                <c:pt idx="14435">
                  <c:v>13:22:34</c:v>
                </c:pt>
                <c:pt idx="14436">
                  <c:v>13:22:35</c:v>
                </c:pt>
                <c:pt idx="14437">
                  <c:v>13:22:35</c:v>
                </c:pt>
                <c:pt idx="14438">
                  <c:v>13:22:35</c:v>
                </c:pt>
                <c:pt idx="14439">
                  <c:v>13:22:36</c:v>
                </c:pt>
                <c:pt idx="14440">
                  <c:v>13:22:36</c:v>
                </c:pt>
                <c:pt idx="14441">
                  <c:v>13:22:37</c:v>
                </c:pt>
                <c:pt idx="14442">
                  <c:v>13:22:37</c:v>
                </c:pt>
                <c:pt idx="14443">
                  <c:v>13:22:37</c:v>
                </c:pt>
                <c:pt idx="14444">
                  <c:v>13:22:38</c:v>
                </c:pt>
                <c:pt idx="14445">
                  <c:v>13:22:38</c:v>
                </c:pt>
                <c:pt idx="14446">
                  <c:v>13:22:39</c:v>
                </c:pt>
                <c:pt idx="14447">
                  <c:v>13:22:39</c:v>
                </c:pt>
                <c:pt idx="14448">
                  <c:v>13:22:42</c:v>
                </c:pt>
                <c:pt idx="14449">
                  <c:v>13:22:43</c:v>
                </c:pt>
                <c:pt idx="14450">
                  <c:v>13:22:44</c:v>
                </c:pt>
                <c:pt idx="14451">
                  <c:v>13:22:45</c:v>
                </c:pt>
                <c:pt idx="14452">
                  <c:v>13:22:45</c:v>
                </c:pt>
                <c:pt idx="14453">
                  <c:v>13:22:46</c:v>
                </c:pt>
                <c:pt idx="14454">
                  <c:v>13:22:46</c:v>
                </c:pt>
                <c:pt idx="14455">
                  <c:v>13:22:46</c:v>
                </c:pt>
                <c:pt idx="14456">
                  <c:v>13:22:47</c:v>
                </c:pt>
                <c:pt idx="14457">
                  <c:v>13:22:47</c:v>
                </c:pt>
                <c:pt idx="14458">
                  <c:v>13:22:47</c:v>
                </c:pt>
                <c:pt idx="14459">
                  <c:v>13:22:47</c:v>
                </c:pt>
                <c:pt idx="14460">
                  <c:v>13:22:48</c:v>
                </c:pt>
                <c:pt idx="14461">
                  <c:v>13:22:48</c:v>
                </c:pt>
                <c:pt idx="14462">
                  <c:v>13:22:49</c:v>
                </c:pt>
                <c:pt idx="14463">
                  <c:v>13:22:49</c:v>
                </c:pt>
                <c:pt idx="14464">
                  <c:v>13:22:49</c:v>
                </c:pt>
                <c:pt idx="14465">
                  <c:v>13:22:53</c:v>
                </c:pt>
                <c:pt idx="14466">
                  <c:v>13:22:54</c:v>
                </c:pt>
                <c:pt idx="14467">
                  <c:v>13:22:55</c:v>
                </c:pt>
                <c:pt idx="14468">
                  <c:v>13:22:55</c:v>
                </c:pt>
                <c:pt idx="14469">
                  <c:v>13:22:56</c:v>
                </c:pt>
                <c:pt idx="14470">
                  <c:v>13:22:56</c:v>
                </c:pt>
                <c:pt idx="14471">
                  <c:v>13:22:56</c:v>
                </c:pt>
                <c:pt idx="14472">
                  <c:v>13:22:57</c:v>
                </c:pt>
                <c:pt idx="14473">
                  <c:v>13:22:57</c:v>
                </c:pt>
                <c:pt idx="14474">
                  <c:v>13:22:57</c:v>
                </c:pt>
                <c:pt idx="14475">
                  <c:v>13:22:58</c:v>
                </c:pt>
                <c:pt idx="14476">
                  <c:v>13:22:58</c:v>
                </c:pt>
                <c:pt idx="14477">
                  <c:v>13:22:59</c:v>
                </c:pt>
                <c:pt idx="14478">
                  <c:v>13:22:59</c:v>
                </c:pt>
                <c:pt idx="14479">
                  <c:v>13:22:59</c:v>
                </c:pt>
                <c:pt idx="14480">
                  <c:v>13:23:05</c:v>
                </c:pt>
                <c:pt idx="14481">
                  <c:v>13:23:06</c:v>
                </c:pt>
                <c:pt idx="14482">
                  <c:v>13:23:06</c:v>
                </c:pt>
                <c:pt idx="14483">
                  <c:v>13:23:07</c:v>
                </c:pt>
                <c:pt idx="14484">
                  <c:v>13:23:07</c:v>
                </c:pt>
                <c:pt idx="14485">
                  <c:v>13:23:07</c:v>
                </c:pt>
                <c:pt idx="14486">
                  <c:v>13:23:08</c:v>
                </c:pt>
                <c:pt idx="14487">
                  <c:v>13:23:08</c:v>
                </c:pt>
                <c:pt idx="14488">
                  <c:v>13:23:09</c:v>
                </c:pt>
                <c:pt idx="14489">
                  <c:v>13:23:09</c:v>
                </c:pt>
                <c:pt idx="14490">
                  <c:v>13:23:09</c:v>
                </c:pt>
                <c:pt idx="14491">
                  <c:v>13:23:15</c:v>
                </c:pt>
                <c:pt idx="14492">
                  <c:v>13:23:16</c:v>
                </c:pt>
                <c:pt idx="14493">
                  <c:v>13:23:16</c:v>
                </c:pt>
                <c:pt idx="14494">
                  <c:v>13:23:17</c:v>
                </c:pt>
                <c:pt idx="14495">
                  <c:v>13:23:17</c:v>
                </c:pt>
                <c:pt idx="14496">
                  <c:v>13:23:17</c:v>
                </c:pt>
                <c:pt idx="14497">
                  <c:v>13:23:17</c:v>
                </c:pt>
                <c:pt idx="14498">
                  <c:v>13:23:18</c:v>
                </c:pt>
                <c:pt idx="14499">
                  <c:v>13:23:18</c:v>
                </c:pt>
                <c:pt idx="14500">
                  <c:v>13:23:19</c:v>
                </c:pt>
                <c:pt idx="14501">
                  <c:v>13:23:19</c:v>
                </c:pt>
                <c:pt idx="14502">
                  <c:v>13:23:19</c:v>
                </c:pt>
                <c:pt idx="14503">
                  <c:v>13:23:25</c:v>
                </c:pt>
                <c:pt idx="14504">
                  <c:v>13:23:26</c:v>
                </c:pt>
                <c:pt idx="14505">
                  <c:v>13:23:26</c:v>
                </c:pt>
                <c:pt idx="14506">
                  <c:v>13:23:27</c:v>
                </c:pt>
                <c:pt idx="14507">
                  <c:v>13:23:27</c:v>
                </c:pt>
                <c:pt idx="14508">
                  <c:v>13:23:27</c:v>
                </c:pt>
                <c:pt idx="14509">
                  <c:v>13:23:28</c:v>
                </c:pt>
                <c:pt idx="14510">
                  <c:v>13:23:28</c:v>
                </c:pt>
                <c:pt idx="14511">
                  <c:v>13:23:29</c:v>
                </c:pt>
                <c:pt idx="14512">
                  <c:v>13:23:29</c:v>
                </c:pt>
                <c:pt idx="14513">
                  <c:v>13:23:29</c:v>
                </c:pt>
                <c:pt idx="14514">
                  <c:v>13:23:35</c:v>
                </c:pt>
                <c:pt idx="14515">
                  <c:v>13:23:36</c:v>
                </c:pt>
                <c:pt idx="14516">
                  <c:v>13:23:36</c:v>
                </c:pt>
                <c:pt idx="14517">
                  <c:v>13:23:37</c:v>
                </c:pt>
                <c:pt idx="14518">
                  <c:v>13:23:37</c:v>
                </c:pt>
                <c:pt idx="14519">
                  <c:v>13:23:37</c:v>
                </c:pt>
                <c:pt idx="14520">
                  <c:v>13:23:38</c:v>
                </c:pt>
                <c:pt idx="14521">
                  <c:v>13:23:38</c:v>
                </c:pt>
                <c:pt idx="14522">
                  <c:v>13:23:39</c:v>
                </c:pt>
                <c:pt idx="14523">
                  <c:v>13:23:39</c:v>
                </c:pt>
                <c:pt idx="14524">
                  <c:v>13:23:39</c:v>
                </c:pt>
                <c:pt idx="14525">
                  <c:v>13:23:45</c:v>
                </c:pt>
                <c:pt idx="14526">
                  <c:v>13:23:46</c:v>
                </c:pt>
                <c:pt idx="14527">
                  <c:v>13:23:46</c:v>
                </c:pt>
                <c:pt idx="14528">
                  <c:v>13:23:47</c:v>
                </c:pt>
                <c:pt idx="14529">
                  <c:v>13:23:47</c:v>
                </c:pt>
                <c:pt idx="14530">
                  <c:v>13:23:47</c:v>
                </c:pt>
                <c:pt idx="14531">
                  <c:v>13:23:48</c:v>
                </c:pt>
                <c:pt idx="14532">
                  <c:v>13:23:48</c:v>
                </c:pt>
                <c:pt idx="14533">
                  <c:v>13:23:49</c:v>
                </c:pt>
                <c:pt idx="14534">
                  <c:v>13:23:49</c:v>
                </c:pt>
                <c:pt idx="14535">
                  <c:v>13:23:49</c:v>
                </c:pt>
                <c:pt idx="14536">
                  <c:v>13:23:55</c:v>
                </c:pt>
                <c:pt idx="14537">
                  <c:v>13:23:56</c:v>
                </c:pt>
                <c:pt idx="14538">
                  <c:v>13:23:56</c:v>
                </c:pt>
                <c:pt idx="14539">
                  <c:v>13:23:57</c:v>
                </c:pt>
                <c:pt idx="14540">
                  <c:v>13:23:57</c:v>
                </c:pt>
                <c:pt idx="14541">
                  <c:v>13:23:57</c:v>
                </c:pt>
                <c:pt idx="14542">
                  <c:v>13:23:58</c:v>
                </c:pt>
                <c:pt idx="14543">
                  <c:v>13:23:58</c:v>
                </c:pt>
                <c:pt idx="14544">
                  <c:v>13:23:59</c:v>
                </c:pt>
                <c:pt idx="14545">
                  <c:v>13:23:59</c:v>
                </c:pt>
                <c:pt idx="14546">
                  <c:v>13:23:59</c:v>
                </c:pt>
                <c:pt idx="14547">
                  <c:v>13:24:05</c:v>
                </c:pt>
                <c:pt idx="14548">
                  <c:v>13:24:06</c:v>
                </c:pt>
                <c:pt idx="14549">
                  <c:v>13:24:06</c:v>
                </c:pt>
                <c:pt idx="14550">
                  <c:v>13:24:07</c:v>
                </c:pt>
                <c:pt idx="14551">
                  <c:v>13:24:07</c:v>
                </c:pt>
                <c:pt idx="14552">
                  <c:v>13:24:07</c:v>
                </c:pt>
                <c:pt idx="14553">
                  <c:v>13:24:08</c:v>
                </c:pt>
                <c:pt idx="14554">
                  <c:v>13:24:08</c:v>
                </c:pt>
                <c:pt idx="14555">
                  <c:v>13:24:09</c:v>
                </c:pt>
                <c:pt idx="14556">
                  <c:v>13:24:09</c:v>
                </c:pt>
                <c:pt idx="14557">
                  <c:v>13:24:09</c:v>
                </c:pt>
                <c:pt idx="14558">
                  <c:v>13:24:15</c:v>
                </c:pt>
                <c:pt idx="14559">
                  <c:v>13:24:16</c:v>
                </c:pt>
                <c:pt idx="14560">
                  <c:v>13:24:16</c:v>
                </c:pt>
                <c:pt idx="14561">
                  <c:v>13:24:17</c:v>
                </c:pt>
                <c:pt idx="14562">
                  <c:v>13:24:17</c:v>
                </c:pt>
                <c:pt idx="14563">
                  <c:v>13:24:17</c:v>
                </c:pt>
                <c:pt idx="14564">
                  <c:v>13:24:18</c:v>
                </c:pt>
                <c:pt idx="14565">
                  <c:v>13:24:18</c:v>
                </c:pt>
                <c:pt idx="14566">
                  <c:v>13:24:19</c:v>
                </c:pt>
                <c:pt idx="14567">
                  <c:v>13:24:19</c:v>
                </c:pt>
                <c:pt idx="14568">
                  <c:v>13:24:19</c:v>
                </c:pt>
                <c:pt idx="14569">
                  <c:v>13:24:25</c:v>
                </c:pt>
                <c:pt idx="14570">
                  <c:v>13:24:25</c:v>
                </c:pt>
                <c:pt idx="14571">
                  <c:v>13:24:25</c:v>
                </c:pt>
                <c:pt idx="14572">
                  <c:v>13:24:26</c:v>
                </c:pt>
                <c:pt idx="14573">
                  <c:v>13:24:26</c:v>
                </c:pt>
                <c:pt idx="14574">
                  <c:v>13:24:27</c:v>
                </c:pt>
                <c:pt idx="14575">
                  <c:v>13:24:27</c:v>
                </c:pt>
                <c:pt idx="14576">
                  <c:v>13:24:27</c:v>
                </c:pt>
                <c:pt idx="14577">
                  <c:v>13:24:28</c:v>
                </c:pt>
                <c:pt idx="14578">
                  <c:v>13:24:28</c:v>
                </c:pt>
                <c:pt idx="14579">
                  <c:v>13:24:28</c:v>
                </c:pt>
                <c:pt idx="14580">
                  <c:v>13:24:29</c:v>
                </c:pt>
                <c:pt idx="14581">
                  <c:v>13:24:30</c:v>
                </c:pt>
                <c:pt idx="14582">
                  <c:v>13:24:31</c:v>
                </c:pt>
                <c:pt idx="14583">
                  <c:v>13:24:32</c:v>
                </c:pt>
                <c:pt idx="14584">
                  <c:v>13:24:33</c:v>
                </c:pt>
                <c:pt idx="14585">
                  <c:v>13:24:34</c:v>
                </c:pt>
                <c:pt idx="14586">
                  <c:v>13:24:36</c:v>
                </c:pt>
                <c:pt idx="14587">
                  <c:v>13:24:37</c:v>
                </c:pt>
                <c:pt idx="14588">
                  <c:v>13:24:37</c:v>
                </c:pt>
                <c:pt idx="14589">
                  <c:v>13:24:39</c:v>
                </c:pt>
                <c:pt idx="14590">
                  <c:v>13:24:39</c:v>
                </c:pt>
                <c:pt idx="14591">
                  <c:v>13:24:45</c:v>
                </c:pt>
                <c:pt idx="14592">
                  <c:v>13:24:46</c:v>
                </c:pt>
                <c:pt idx="14593">
                  <c:v>13:24:46</c:v>
                </c:pt>
                <c:pt idx="14594">
                  <c:v>13:24:46</c:v>
                </c:pt>
                <c:pt idx="14595">
                  <c:v>13:24:47</c:v>
                </c:pt>
                <c:pt idx="14596">
                  <c:v>13:24:47</c:v>
                </c:pt>
                <c:pt idx="14597">
                  <c:v>13:24:48</c:v>
                </c:pt>
                <c:pt idx="14598">
                  <c:v>13:24:48</c:v>
                </c:pt>
                <c:pt idx="14599">
                  <c:v>13:24:48</c:v>
                </c:pt>
                <c:pt idx="14600">
                  <c:v>13:24:49</c:v>
                </c:pt>
                <c:pt idx="14601">
                  <c:v>13:24:49</c:v>
                </c:pt>
                <c:pt idx="14602">
                  <c:v>13:24:55</c:v>
                </c:pt>
                <c:pt idx="14603">
                  <c:v>13:24:56</c:v>
                </c:pt>
                <c:pt idx="14604">
                  <c:v>13:24:56</c:v>
                </c:pt>
                <c:pt idx="14605">
                  <c:v>13:24:57</c:v>
                </c:pt>
                <c:pt idx="14606">
                  <c:v>13:24:57</c:v>
                </c:pt>
                <c:pt idx="14607">
                  <c:v>13:24:57</c:v>
                </c:pt>
                <c:pt idx="14608">
                  <c:v>13:24:58</c:v>
                </c:pt>
                <c:pt idx="14609">
                  <c:v>13:24:58</c:v>
                </c:pt>
                <c:pt idx="14610">
                  <c:v>13:24:58</c:v>
                </c:pt>
                <c:pt idx="14611">
                  <c:v>13:24:59</c:v>
                </c:pt>
                <c:pt idx="14612">
                  <c:v>13:24:59</c:v>
                </c:pt>
                <c:pt idx="14613">
                  <c:v>13:25:01</c:v>
                </c:pt>
                <c:pt idx="14614">
                  <c:v>13:25:01</c:v>
                </c:pt>
                <c:pt idx="14615">
                  <c:v>13:25:02</c:v>
                </c:pt>
                <c:pt idx="14616">
                  <c:v>13:25:02</c:v>
                </c:pt>
                <c:pt idx="14617">
                  <c:v>13:25:02</c:v>
                </c:pt>
                <c:pt idx="14618">
                  <c:v>13:25:03</c:v>
                </c:pt>
                <c:pt idx="14619">
                  <c:v>13:25:03</c:v>
                </c:pt>
                <c:pt idx="14620">
                  <c:v>13:25:04</c:v>
                </c:pt>
                <c:pt idx="14621">
                  <c:v>13:25:04</c:v>
                </c:pt>
                <c:pt idx="14622">
                  <c:v>13:25:04</c:v>
                </c:pt>
                <c:pt idx="14623">
                  <c:v>13:25:05</c:v>
                </c:pt>
                <c:pt idx="14624">
                  <c:v>13:25:15</c:v>
                </c:pt>
                <c:pt idx="14625">
                  <c:v>13:25:15</c:v>
                </c:pt>
                <c:pt idx="14626">
                  <c:v>13:25:16</c:v>
                </c:pt>
                <c:pt idx="14627">
                  <c:v>13:25:16</c:v>
                </c:pt>
                <c:pt idx="14628">
                  <c:v>13:25:17</c:v>
                </c:pt>
                <c:pt idx="14629">
                  <c:v>13:25:17</c:v>
                </c:pt>
                <c:pt idx="14630">
                  <c:v>13:25:17</c:v>
                </c:pt>
                <c:pt idx="14631">
                  <c:v>13:25:18</c:v>
                </c:pt>
                <c:pt idx="14632">
                  <c:v>13:25:18</c:v>
                </c:pt>
                <c:pt idx="14633">
                  <c:v>13:25:19</c:v>
                </c:pt>
                <c:pt idx="14634">
                  <c:v>13:25:19</c:v>
                </c:pt>
                <c:pt idx="14635">
                  <c:v>13:25:25</c:v>
                </c:pt>
                <c:pt idx="14636">
                  <c:v>13:25:25</c:v>
                </c:pt>
                <c:pt idx="14637">
                  <c:v>13:25:26</c:v>
                </c:pt>
                <c:pt idx="14638">
                  <c:v>13:25:26</c:v>
                </c:pt>
                <c:pt idx="14639">
                  <c:v>13:25:27</c:v>
                </c:pt>
                <c:pt idx="14640">
                  <c:v>13:25:27</c:v>
                </c:pt>
                <c:pt idx="14641">
                  <c:v>13:25:27</c:v>
                </c:pt>
                <c:pt idx="14642">
                  <c:v>13:25:28</c:v>
                </c:pt>
                <c:pt idx="14643">
                  <c:v>13:25:28</c:v>
                </c:pt>
                <c:pt idx="14644">
                  <c:v>13:25:29</c:v>
                </c:pt>
                <c:pt idx="14645">
                  <c:v>13:25:29</c:v>
                </c:pt>
                <c:pt idx="14646">
                  <c:v>13:25:35</c:v>
                </c:pt>
                <c:pt idx="14647">
                  <c:v>13:25:35</c:v>
                </c:pt>
                <c:pt idx="14648">
                  <c:v>13:25:36</c:v>
                </c:pt>
                <c:pt idx="14649">
                  <c:v>13:25:36</c:v>
                </c:pt>
                <c:pt idx="14650">
                  <c:v>13:25:37</c:v>
                </c:pt>
                <c:pt idx="14651">
                  <c:v>13:25:37</c:v>
                </c:pt>
                <c:pt idx="14652">
                  <c:v>13:25:37</c:v>
                </c:pt>
                <c:pt idx="14653">
                  <c:v>13:25:38</c:v>
                </c:pt>
                <c:pt idx="14654">
                  <c:v>13:25:38</c:v>
                </c:pt>
                <c:pt idx="14655">
                  <c:v>13:25:39</c:v>
                </c:pt>
                <c:pt idx="14656">
                  <c:v>13:25:39</c:v>
                </c:pt>
                <c:pt idx="14657">
                  <c:v>13:25:45</c:v>
                </c:pt>
                <c:pt idx="14658">
                  <c:v>13:25:45</c:v>
                </c:pt>
                <c:pt idx="14659">
                  <c:v>13:25:46</c:v>
                </c:pt>
                <c:pt idx="14660">
                  <c:v>13:25:46</c:v>
                </c:pt>
                <c:pt idx="14661">
                  <c:v>13:25:47</c:v>
                </c:pt>
                <c:pt idx="14662">
                  <c:v>13:25:47</c:v>
                </c:pt>
                <c:pt idx="14663">
                  <c:v>13:25:47</c:v>
                </c:pt>
                <c:pt idx="14664">
                  <c:v>13:25:48</c:v>
                </c:pt>
                <c:pt idx="14665">
                  <c:v>13:25:48</c:v>
                </c:pt>
                <c:pt idx="14666">
                  <c:v>13:25:49</c:v>
                </c:pt>
                <c:pt idx="14667">
                  <c:v>13:25:49</c:v>
                </c:pt>
                <c:pt idx="14668">
                  <c:v>13:25:49</c:v>
                </c:pt>
                <c:pt idx="14669">
                  <c:v>13:25:55</c:v>
                </c:pt>
                <c:pt idx="14670">
                  <c:v>13:25:55</c:v>
                </c:pt>
                <c:pt idx="14671">
                  <c:v>13:25:56</c:v>
                </c:pt>
                <c:pt idx="14672">
                  <c:v>13:25:56</c:v>
                </c:pt>
                <c:pt idx="14673">
                  <c:v>13:25:57</c:v>
                </c:pt>
                <c:pt idx="14674">
                  <c:v>13:25:57</c:v>
                </c:pt>
                <c:pt idx="14675">
                  <c:v>13:25:57</c:v>
                </c:pt>
                <c:pt idx="14676">
                  <c:v>13:25:58</c:v>
                </c:pt>
                <c:pt idx="14677">
                  <c:v>13:25:58</c:v>
                </c:pt>
                <c:pt idx="14678">
                  <c:v>13:25:59</c:v>
                </c:pt>
                <c:pt idx="14679">
                  <c:v>13:25:59</c:v>
                </c:pt>
                <c:pt idx="14680">
                  <c:v>13:26:05</c:v>
                </c:pt>
                <c:pt idx="14681">
                  <c:v>13:26:05</c:v>
                </c:pt>
                <c:pt idx="14682">
                  <c:v>13:26:06</c:v>
                </c:pt>
                <c:pt idx="14683">
                  <c:v>13:26:06</c:v>
                </c:pt>
                <c:pt idx="14684">
                  <c:v>13:26:07</c:v>
                </c:pt>
                <c:pt idx="14685">
                  <c:v>13:26:07</c:v>
                </c:pt>
                <c:pt idx="14686">
                  <c:v>13:26:07</c:v>
                </c:pt>
                <c:pt idx="14687">
                  <c:v>13:26:08</c:v>
                </c:pt>
                <c:pt idx="14688">
                  <c:v>13:26:08</c:v>
                </c:pt>
                <c:pt idx="14689">
                  <c:v>13:26:09</c:v>
                </c:pt>
                <c:pt idx="14690">
                  <c:v>13:26:09</c:v>
                </c:pt>
                <c:pt idx="14691">
                  <c:v>13:26:15</c:v>
                </c:pt>
                <c:pt idx="14692">
                  <c:v>13:26:15</c:v>
                </c:pt>
                <c:pt idx="14693">
                  <c:v>13:26:16</c:v>
                </c:pt>
                <c:pt idx="14694">
                  <c:v>13:26:16</c:v>
                </c:pt>
                <c:pt idx="14695">
                  <c:v>13:26:17</c:v>
                </c:pt>
                <c:pt idx="14696">
                  <c:v>13:26:17</c:v>
                </c:pt>
                <c:pt idx="14697">
                  <c:v>13:26:17</c:v>
                </c:pt>
                <c:pt idx="14698">
                  <c:v>13:26:18</c:v>
                </c:pt>
                <c:pt idx="14699">
                  <c:v>13:26:18</c:v>
                </c:pt>
                <c:pt idx="14700">
                  <c:v>13:26:19</c:v>
                </c:pt>
                <c:pt idx="14701">
                  <c:v>13:26:19</c:v>
                </c:pt>
                <c:pt idx="14702">
                  <c:v>13:26:25</c:v>
                </c:pt>
                <c:pt idx="14703">
                  <c:v>13:26:25</c:v>
                </c:pt>
                <c:pt idx="14704">
                  <c:v>13:26:26</c:v>
                </c:pt>
                <c:pt idx="14705">
                  <c:v>13:26:26</c:v>
                </c:pt>
                <c:pt idx="14706">
                  <c:v>13:26:27</c:v>
                </c:pt>
                <c:pt idx="14707">
                  <c:v>13:26:27</c:v>
                </c:pt>
                <c:pt idx="14708">
                  <c:v>13:26:27</c:v>
                </c:pt>
                <c:pt idx="14709">
                  <c:v>13:26:28</c:v>
                </c:pt>
                <c:pt idx="14710">
                  <c:v>13:26:28</c:v>
                </c:pt>
                <c:pt idx="14711">
                  <c:v>13:26:29</c:v>
                </c:pt>
                <c:pt idx="14712">
                  <c:v>13:26:29</c:v>
                </c:pt>
                <c:pt idx="14713">
                  <c:v>13:26:35</c:v>
                </c:pt>
                <c:pt idx="14714">
                  <c:v>13:26:35</c:v>
                </c:pt>
                <c:pt idx="14715">
                  <c:v>13:26:36</c:v>
                </c:pt>
                <c:pt idx="14716">
                  <c:v>13:26:36</c:v>
                </c:pt>
                <c:pt idx="14717">
                  <c:v>13:26:37</c:v>
                </c:pt>
                <c:pt idx="14718">
                  <c:v>13:26:37</c:v>
                </c:pt>
                <c:pt idx="14719">
                  <c:v>13:26:37</c:v>
                </c:pt>
                <c:pt idx="14720">
                  <c:v>13:26:38</c:v>
                </c:pt>
                <c:pt idx="14721">
                  <c:v>13:26:38</c:v>
                </c:pt>
                <c:pt idx="14722">
                  <c:v>13:26:39</c:v>
                </c:pt>
                <c:pt idx="14723">
                  <c:v>13:26:39</c:v>
                </c:pt>
                <c:pt idx="14724">
                  <c:v>13:26:45</c:v>
                </c:pt>
                <c:pt idx="14725">
                  <c:v>13:26:45</c:v>
                </c:pt>
                <c:pt idx="14726">
                  <c:v>13:26:46</c:v>
                </c:pt>
                <c:pt idx="14727">
                  <c:v>13:26:46</c:v>
                </c:pt>
                <c:pt idx="14728">
                  <c:v>13:26:47</c:v>
                </c:pt>
                <c:pt idx="14729">
                  <c:v>13:26:47</c:v>
                </c:pt>
                <c:pt idx="14730">
                  <c:v>13:26:47</c:v>
                </c:pt>
                <c:pt idx="14731">
                  <c:v>13:26:48</c:v>
                </c:pt>
                <c:pt idx="14732">
                  <c:v>13:26:48</c:v>
                </c:pt>
                <c:pt idx="14733">
                  <c:v>13:26:49</c:v>
                </c:pt>
                <c:pt idx="14734">
                  <c:v>13:26:49</c:v>
                </c:pt>
                <c:pt idx="14735">
                  <c:v>13:26:55</c:v>
                </c:pt>
                <c:pt idx="14736">
                  <c:v>13:26:55</c:v>
                </c:pt>
                <c:pt idx="14737">
                  <c:v>13:26:56</c:v>
                </c:pt>
                <c:pt idx="14738">
                  <c:v>13:26:56</c:v>
                </c:pt>
                <c:pt idx="14739">
                  <c:v>13:26:57</c:v>
                </c:pt>
                <c:pt idx="14740">
                  <c:v>13:26:57</c:v>
                </c:pt>
                <c:pt idx="14741">
                  <c:v>13:26:57</c:v>
                </c:pt>
                <c:pt idx="14742">
                  <c:v>13:26:58</c:v>
                </c:pt>
                <c:pt idx="14743">
                  <c:v>13:26:58</c:v>
                </c:pt>
                <c:pt idx="14744">
                  <c:v>13:26:59</c:v>
                </c:pt>
                <c:pt idx="14745">
                  <c:v>13:26:59</c:v>
                </c:pt>
                <c:pt idx="14746">
                  <c:v>13:27:05</c:v>
                </c:pt>
                <c:pt idx="14747">
                  <c:v>13:27:05</c:v>
                </c:pt>
                <c:pt idx="14748">
                  <c:v>13:27:06</c:v>
                </c:pt>
                <c:pt idx="14749">
                  <c:v>13:27:06</c:v>
                </c:pt>
                <c:pt idx="14750">
                  <c:v>13:27:07</c:v>
                </c:pt>
                <c:pt idx="14751">
                  <c:v>13:27:07</c:v>
                </c:pt>
                <c:pt idx="14752">
                  <c:v>13:27:07</c:v>
                </c:pt>
                <c:pt idx="14753">
                  <c:v>13:27:08</c:v>
                </c:pt>
                <c:pt idx="14754">
                  <c:v>13:27:08</c:v>
                </c:pt>
                <c:pt idx="14755">
                  <c:v>13:27:09</c:v>
                </c:pt>
                <c:pt idx="14756">
                  <c:v>13:27:09</c:v>
                </c:pt>
                <c:pt idx="14757">
                  <c:v>13:27:15</c:v>
                </c:pt>
                <c:pt idx="14758">
                  <c:v>13:27:15</c:v>
                </c:pt>
                <c:pt idx="14759">
                  <c:v>13:27:16</c:v>
                </c:pt>
                <c:pt idx="14760">
                  <c:v>13:27:16</c:v>
                </c:pt>
                <c:pt idx="14761">
                  <c:v>13:27:17</c:v>
                </c:pt>
                <c:pt idx="14762">
                  <c:v>13:27:17</c:v>
                </c:pt>
                <c:pt idx="14763">
                  <c:v>13:27:17</c:v>
                </c:pt>
                <c:pt idx="14764">
                  <c:v>13:27:18</c:v>
                </c:pt>
                <c:pt idx="14765">
                  <c:v>13:27:18</c:v>
                </c:pt>
                <c:pt idx="14766">
                  <c:v>13:27:19</c:v>
                </c:pt>
                <c:pt idx="14767">
                  <c:v>13:27:19</c:v>
                </c:pt>
                <c:pt idx="14768">
                  <c:v>13:27:25</c:v>
                </c:pt>
                <c:pt idx="14769">
                  <c:v>13:27:25</c:v>
                </c:pt>
                <c:pt idx="14770">
                  <c:v>13:27:26</c:v>
                </c:pt>
                <c:pt idx="14771">
                  <c:v>13:27:26</c:v>
                </c:pt>
                <c:pt idx="14772">
                  <c:v>13:27:27</c:v>
                </c:pt>
                <c:pt idx="14773">
                  <c:v>13:27:27</c:v>
                </c:pt>
                <c:pt idx="14774">
                  <c:v>13:27:27</c:v>
                </c:pt>
                <c:pt idx="14775">
                  <c:v>13:27:28</c:v>
                </c:pt>
                <c:pt idx="14776">
                  <c:v>13:27:28</c:v>
                </c:pt>
                <c:pt idx="14777">
                  <c:v>13:27:29</c:v>
                </c:pt>
                <c:pt idx="14778">
                  <c:v>13:27:29</c:v>
                </c:pt>
                <c:pt idx="14779">
                  <c:v>13:27:35</c:v>
                </c:pt>
                <c:pt idx="14780">
                  <c:v>13:27:35</c:v>
                </c:pt>
                <c:pt idx="14781">
                  <c:v>13:27:36</c:v>
                </c:pt>
                <c:pt idx="14782">
                  <c:v>13:27:36</c:v>
                </c:pt>
                <c:pt idx="14783">
                  <c:v>13:27:37</c:v>
                </c:pt>
                <c:pt idx="14784">
                  <c:v>13:27:37</c:v>
                </c:pt>
                <c:pt idx="14785">
                  <c:v>13:27:37</c:v>
                </c:pt>
                <c:pt idx="14786">
                  <c:v>13:27:38</c:v>
                </c:pt>
                <c:pt idx="14787">
                  <c:v>13:27:38</c:v>
                </c:pt>
                <c:pt idx="14788">
                  <c:v>13:27:39</c:v>
                </c:pt>
                <c:pt idx="14789">
                  <c:v>13:27:39</c:v>
                </c:pt>
                <c:pt idx="14790">
                  <c:v>13:27:45</c:v>
                </c:pt>
                <c:pt idx="14791">
                  <c:v>13:27:45</c:v>
                </c:pt>
                <c:pt idx="14792">
                  <c:v>13:27:46</c:v>
                </c:pt>
                <c:pt idx="14793">
                  <c:v>13:27:46</c:v>
                </c:pt>
                <c:pt idx="14794">
                  <c:v>13:27:47</c:v>
                </c:pt>
                <c:pt idx="14795">
                  <c:v>13:27:47</c:v>
                </c:pt>
                <c:pt idx="14796">
                  <c:v>13:27:47</c:v>
                </c:pt>
                <c:pt idx="14797">
                  <c:v>13:27:48</c:v>
                </c:pt>
                <c:pt idx="14798">
                  <c:v>13:27:48</c:v>
                </c:pt>
                <c:pt idx="14799">
                  <c:v>13:27:49</c:v>
                </c:pt>
                <c:pt idx="14800">
                  <c:v>13:27:49</c:v>
                </c:pt>
                <c:pt idx="14801">
                  <c:v>13:27:55</c:v>
                </c:pt>
                <c:pt idx="14802">
                  <c:v>13:27:55</c:v>
                </c:pt>
                <c:pt idx="14803">
                  <c:v>13:27:56</c:v>
                </c:pt>
                <c:pt idx="14804">
                  <c:v>13:27:56</c:v>
                </c:pt>
                <c:pt idx="14805">
                  <c:v>13:27:57</c:v>
                </c:pt>
                <c:pt idx="14806">
                  <c:v>13:27:57</c:v>
                </c:pt>
                <c:pt idx="14807">
                  <c:v>13:27:57</c:v>
                </c:pt>
                <c:pt idx="14808">
                  <c:v>13:27:58</c:v>
                </c:pt>
                <c:pt idx="14809">
                  <c:v>13:27:58</c:v>
                </c:pt>
                <c:pt idx="14810">
                  <c:v>13:27:59</c:v>
                </c:pt>
                <c:pt idx="14811">
                  <c:v>13:27:59</c:v>
                </c:pt>
                <c:pt idx="14812">
                  <c:v>13:28:05</c:v>
                </c:pt>
                <c:pt idx="14813">
                  <c:v>13:28:05</c:v>
                </c:pt>
                <c:pt idx="14814">
                  <c:v>13:28:06</c:v>
                </c:pt>
                <c:pt idx="14815">
                  <c:v>13:28:06</c:v>
                </c:pt>
                <c:pt idx="14816">
                  <c:v>13:28:07</c:v>
                </c:pt>
                <c:pt idx="14817">
                  <c:v>13:28:07</c:v>
                </c:pt>
                <c:pt idx="14818">
                  <c:v>13:28:07</c:v>
                </c:pt>
                <c:pt idx="14819">
                  <c:v>13:28:08</c:v>
                </c:pt>
                <c:pt idx="14820">
                  <c:v>13:28:08</c:v>
                </c:pt>
                <c:pt idx="14821">
                  <c:v>13:28:09</c:v>
                </c:pt>
                <c:pt idx="14822">
                  <c:v>13:28:09</c:v>
                </c:pt>
                <c:pt idx="14823">
                  <c:v>13:28:11</c:v>
                </c:pt>
                <c:pt idx="14824">
                  <c:v>13:28:15</c:v>
                </c:pt>
                <c:pt idx="14825">
                  <c:v>13:28:15</c:v>
                </c:pt>
                <c:pt idx="14826">
                  <c:v>13:28:16</c:v>
                </c:pt>
                <c:pt idx="14827">
                  <c:v>13:28:16</c:v>
                </c:pt>
                <c:pt idx="14828">
                  <c:v>13:28:17</c:v>
                </c:pt>
                <c:pt idx="14829">
                  <c:v>13:28:17</c:v>
                </c:pt>
                <c:pt idx="14830">
                  <c:v>13:28:17</c:v>
                </c:pt>
                <c:pt idx="14831">
                  <c:v>13:28:18</c:v>
                </c:pt>
                <c:pt idx="14832">
                  <c:v>13:28:18</c:v>
                </c:pt>
                <c:pt idx="14833">
                  <c:v>13:28:19</c:v>
                </c:pt>
                <c:pt idx="14834">
                  <c:v>13:28:19</c:v>
                </c:pt>
                <c:pt idx="14835">
                  <c:v>13:28:25</c:v>
                </c:pt>
                <c:pt idx="14836">
                  <c:v>13:28:25</c:v>
                </c:pt>
                <c:pt idx="14837">
                  <c:v>13:28:26</c:v>
                </c:pt>
                <c:pt idx="14838">
                  <c:v>13:28:26</c:v>
                </c:pt>
                <c:pt idx="14839">
                  <c:v>13:28:27</c:v>
                </c:pt>
                <c:pt idx="14840">
                  <c:v>13:28:27</c:v>
                </c:pt>
                <c:pt idx="14841">
                  <c:v>13:28:27</c:v>
                </c:pt>
                <c:pt idx="14842">
                  <c:v>13:28:28</c:v>
                </c:pt>
                <c:pt idx="14843">
                  <c:v>13:28:28</c:v>
                </c:pt>
                <c:pt idx="14844">
                  <c:v>13:28:29</c:v>
                </c:pt>
                <c:pt idx="14845">
                  <c:v>13:28:29</c:v>
                </c:pt>
                <c:pt idx="14846">
                  <c:v>13:28:35</c:v>
                </c:pt>
                <c:pt idx="14847">
                  <c:v>13:28:35</c:v>
                </c:pt>
                <c:pt idx="14848">
                  <c:v>13:28:36</c:v>
                </c:pt>
                <c:pt idx="14849">
                  <c:v>13:28:36</c:v>
                </c:pt>
                <c:pt idx="14850">
                  <c:v>13:28:37</c:v>
                </c:pt>
                <c:pt idx="14851">
                  <c:v>13:28:37</c:v>
                </c:pt>
                <c:pt idx="14852">
                  <c:v>13:28:37</c:v>
                </c:pt>
                <c:pt idx="14853">
                  <c:v>13:28:38</c:v>
                </c:pt>
                <c:pt idx="14854">
                  <c:v>13:28:38</c:v>
                </c:pt>
                <c:pt idx="14855">
                  <c:v>13:28:39</c:v>
                </c:pt>
                <c:pt idx="14856">
                  <c:v>13:28:39</c:v>
                </c:pt>
                <c:pt idx="14857">
                  <c:v>13:28:45</c:v>
                </c:pt>
                <c:pt idx="14858">
                  <c:v>13:28:45</c:v>
                </c:pt>
                <c:pt idx="14859">
                  <c:v>13:28:46</c:v>
                </c:pt>
                <c:pt idx="14860">
                  <c:v>13:28:46</c:v>
                </c:pt>
                <c:pt idx="14861">
                  <c:v>13:28:47</c:v>
                </c:pt>
                <c:pt idx="14862">
                  <c:v>13:28:47</c:v>
                </c:pt>
                <c:pt idx="14863">
                  <c:v>13:28:47</c:v>
                </c:pt>
                <c:pt idx="14864">
                  <c:v>13:28:48</c:v>
                </c:pt>
                <c:pt idx="14865">
                  <c:v>13:28:48</c:v>
                </c:pt>
                <c:pt idx="14866">
                  <c:v>13:28:49</c:v>
                </c:pt>
                <c:pt idx="14867">
                  <c:v>13:28:49</c:v>
                </c:pt>
                <c:pt idx="14868">
                  <c:v>13:28:55</c:v>
                </c:pt>
                <c:pt idx="14869">
                  <c:v>13:28:55</c:v>
                </c:pt>
                <c:pt idx="14870">
                  <c:v>13:28:56</c:v>
                </c:pt>
                <c:pt idx="14871">
                  <c:v>13:28:56</c:v>
                </c:pt>
                <c:pt idx="14872">
                  <c:v>13:28:57</c:v>
                </c:pt>
                <c:pt idx="14873">
                  <c:v>13:28:57</c:v>
                </c:pt>
                <c:pt idx="14874">
                  <c:v>13:28:57</c:v>
                </c:pt>
                <c:pt idx="14875">
                  <c:v>13:28:58</c:v>
                </c:pt>
                <c:pt idx="14876">
                  <c:v>13:28:58</c:v>
                </c:pt>
                <c:pt idx="14877">
                  <c:v>13:28:59</c:v>
                </c:pt>
                <c:pt idx="14878">
                  <c:v>13:28:59</c:v>
                </c:pt>
                <c:pt idx="14879">
                  <c:v>13:29:05</c:v>
                </c:pt>
                <c:pt idx="14880">
                  <c:v>13:29:05</c:v>
                </c:pt>
                <c:pt idx="14881">
                  <c:v>13:29:06</c:v>
                </c:pt>
                <c:pt idx="14882">
                  <c:v>13:29:06</c:v>
                </c:pt>
                <c:pt idx="14883">
                  <c:v>13:29:07</c:v>
                </c:pt>
                <c:pt idx="14884">
                  <c:v>13:29:07</c:v>
                </c:pt>
                <c:pt idx="14885">
                  <c:v>13:29:07</c:v>
                </c:pt>
                <c:pt idx="14886">
                  <c:v>13:29:08</c:v>
                </c:pt>
                <c:pt idx="14887">
                  <c:v>13:29:08</c:v>
                </c:pt>
                <c:pt idx="14888">
                  <c:v>13:29:09</c:v>
                </c:pt>
                <c:pt idx="14889">
                  <c:v>13:29:09</c:v>
                </c:pt>
                <c:pt idx="14890">
                  <c:v>13:29:15</c:v>
                </c:pt>
                <c:pt idx="14891">
                  <c:v>13:29:15</c:v>
                </c:pt>
                <c:pt idx="14892">
                  <c:v>13:29:16</c:v>
                </c:pt>
                <c:pt idx="14893">
                  <c:v>13:29:16</c:v>
                </c:pt>
                <c:pt idx="14894">
                  <c:v>13:29:17</c:v>
                </c:pt>
                <c:pt idx="14895">
                  <c:v>13:29:17</c:v>
                </c:pt>
                <c:pt idx="14896">
                  <c:v>13:29:17</c:v>
                </c:pt>
                <c:pt idx="14897">
                  <c:v>13:29:18</c:v>
                </c:pt>
                <c:pt idx="14898">
                  <c:v>13:29:18</c:v>
                </c:pt>
                <c:pt idx="14899">
                  <c:v>13:29:19</c:v>
                </c:pt>
                <c:pt idx="14900">
                  <c:v>13:29:19</c:v>
                </c:pt>
                <c:pt idx="14901">
                  <c:v>13:29:25</c:v>
                </c:pt>
                <c:pt idx="14902">
                  <c:v>13:29:25</c:v>
                </c:pt>
                <c:pt idx="14903">
                  <c:v>13:29:26</c:v>
                </c:pt>
                <c:pt idx="14904">
                  <c:v>13:29:26</c:v>
                </c:pt>
                <c:pt idx="14905">
                  <c:v>13:29:27</c:v>
                </c:pt>
                <c:pt idx="14906">
                  <c:v>13:29:27</c:v>
                </c:pt>
                <c:pt idx="14907">
                  <c:v>13:29:27</c:v>
                </c:pt>
                <c:pt idx="14908">
                  <c:v>13:29:28</c:v>
                </c:pt>
                <c:pt idx="14909">
                  <c:v>13:29:28</c:v>
                </c:pt>
                <c:pt idx="14910">
                  <c:v>13:29:29</c:v>
                </c:pt>
                <c:pt idx="14911">
                  <c:v>13:29:29</c:v>
                </c:pt>
                <c:pt idx="14912">
                  <c:v>13:29:35</c:v>
                </c:pt>
                <c:pt idx="14913">
                  <c:v>13:29:35</c:v>
                </c:pt>
                <c:pt idx="14914">
                  <c:v>13:29:36</c:v>
                </c:pt>
                <c:pt idx="14915">
                  <c:v>13:29:36</c:v>
                </c:pt>
                <c:pt idx="14916">
                  <c:v>13:29:37</c:v>
                </c:pt>
                <c:pt idx="14917">
                  <c:v>13:29:37</c:v>
                </c:pt>
                <c:pt idx="14918">
                  <c:v>13:29:37</c:v>
                </c:pt>
                <c:pt idx="14919">
                  <c:v>13:29:38</c:v>
                </c:pt>
                <c:pt idx="14920">
                  <c:v>13:29:38</c:v>
                </c:pt>
                <c:pt idx="14921">
                  <c:v>13:29:39</c:v>
                </c:pt>
                <c:pt idx="14922">
                  <c:v>13:29:39</c:v>
                </c:pt>
                <c:pt idx="14923">
                  <c:v>13:29:45</c:v>
                </c:pt>
                <c:pt idx="14924">
                  <c:v>13:29:45</c:v>
                </c:pt>
                <c:pt idx="14925">
                  <c:v>13:29:46</c:v>
                </c:pt>
                <c:pt idx="14926">
                  <c:v>13:29:46</c:v>
                </c:pt>
                <c:pt idx="14927">
                  <c:v>13:29:47</c:v>
                </c:pt>
                <c:pt idx="14928">
                  <c:v>13:29:47</c:v>
                </c:pt>
                <c:pt idx="14929">
                  <c:v>13:29:47</c:v>
                </c:pt>
                <c:pt idx="14930">
                  <c:v>13:29:48</c:v>
                </c:pt>
                <c:pt idx="14931">
                  <c:v>13:29:48</c:v>
                </c:pt>
                <c:pt idx="14932">
                  <c:v>13:29:49</c:v>
                </c:pt>
                <c:pt idx="14933">
                  <c:v>13:29:49</c:v>
                </c:pt>
                <c:pt idx="14934">
                  <c:v>13:29:55</c:v>
                </c:pt>
                <c:pt idx="14935">
                  <c:v>13:29:55</c:v>
                </c:pt>
                <c:pt idx="14936">
                  <c:v>13:29:56</c:v>
                </c:pt>
                <c:pt idx="14937">
                  <c:v>13:29:56</c:v>
                </c:pt>
                <c:pt idx="14938">
                  <c:v>13:29:57</c:v>
                </c:pt>
                <c:pt idx="14939">
                  <c:v>13:29:57</c:v>
                </c:pt>
                <c:pt idx="14940">
                  <c:v>13:29:57</c:v>
                </c:pt>
                <c:pt idx="14941">
                  <c:v>13:29:58</c:v>
                </c:pt>
                <c:pt idx="14942">
                  <c:v>13:29:58</c:v>
                </c:pt>
                <c:pt idx="14943">
                  <c:v>13:29:59</c:v>
                </c:pt>
                <c:pt idx="14944">
                  <c:v>13:29:59</c:v>
                </c:pt>
                <c:pt idx="14945">
                  <c:v>13:30:05</c:v>
                </c:pt>
                <c:pt idx="14946">
                  <c:v>13:30:05</c:v>
                </c:pt>
                <c:pt idx="14947">
                  <c:v>13:30:06</c:v>
                </c:pt>
                <c:pt idx="14948">
                  <c:v>13:30:06</c:v>
                </c:pt>
                <c:pt idx="14949">
                  <c:v>13:30:07</c:v>
                </c:pt>
                <c:pt idx="14950">
                  <c:v>13:30:07</c:v>
                </c:pt>
                <c:pt idx="14951">
                  <c:v>13:30:07</c:v>
                </c:pt>
                <c:pt idx="14952">
                  <c:v>13:30:08</c:v>
                </c:pt>
                <c:pt idx="14953">
                  <c:v>13:30:08</c:v>
                </c:pt>
                <c:pt idx="14954">
                  <c:v>13:30:09</c:v>
                </c:pt>
                <c:pt idx="14955">
                  <c:v>13:30:09</c:v>
                </c:pt>
                <c:pt idx="14956">
                  <c:v>13:30:15</c:v>
                </c:pt>
                <c:pt idx="14957">
                  <c:v>13:30:15</c:v>
                </c:pt>
                <c:pt idx="14958">
                  <c:v>13:30:16</c:v>
                </c:pt>
                <c:pt idx="14959">
                  <c:v>13:30:16</c:v>
                </c:pt>
                <c:pt idx="14960">
                  <c:v>13:30:17</c:v>
                </c:pt>
                <c:pt idx="14961">
                  <c:v>13:30:17</c:v>
                </c:pt>
                <c:pt idx="14962">
                  <c:v>13:30:17</c:v>
                </c:pt>
                <c:pt idx="14963">
                  <c:v>13:30:18</c:v>
                </c:pt>
                <c:pt idx="14964">
                  <c:v>13:30:18</c:v>
                </c:pt>
                <c:pt idx="14965">
                  <c:v>13:30:19</c:v>
                </c:pt>
                <c:pt idx="14966">
                  <c:v>13:30:19</c:v>
                </c:pt>
                <c:pt idx="14967">
                  <c:v>13:30:25</c:v>
                </c:pt>
                <c:pt idx="14968">
                  <c:v>13:30:25</c:v>
                </c:pt>
                <c:pt idx="14969">
                  <c:v>13:30:26</c:v>
                </c:pt>
                <c:pt idx="14970">
                  <c:v>13:30:26</c:v>
                </c:pt>
                <c:pt idx="14971">
                  <c:v>13:30:27</c:v>
                </c:pt>
                <c:pt idx="14972">
                  <c:v>13:30:27</c:v>
                </c:pt>
                <c:pt idx="14973">
                  <c:v>13:30:27</c:v>
                </c:pt>
                <c:pt idx="14974">
                  <c:v>13:30:28</c:v>
                </c:pt>
                <c:pt idx="14975">
                  <c:v>13:30:28</c:v>
                </c:pt>
                <c:pt idx="14976">
                  <c:v>13:30:29</c:v>
                </c:pt>
                <c:pt idx="14977">
                  <c:v>13:30:29</c:v>
                </c:pt>
                <c:pt idx="14978">
                  <c:v>13:30:35</c:v>
                </c:pt>
                <c:pt idx="14979">
                  <c:v>13:30:35</c:v>
                </c:pt>
                <c:pt idx="14980">
                  <c:v>13:30:36</c:v>
                </c:pt>
                <c:pt idx="14981">
                  <c:v>13:30:36</c:v>
                </c:pt>
                <c:pt idx="14982">
                  <c:v>13:30:37</c:v>
                </c:pt>
                <c:pt idx="14983">
                  <c:v>13:30:37</c:v>
                </c:pt>
                <c:pt idx="14984">
                  <c:v>13:30:37</c:v>
                </c:pt>
                <c:pt idx="14985">
                  <c:v>13:30:38</c:v>
                </c:pt>
                <c:pt idx="14986">
                  <c:v>13:30:38</c:v>
                </c:pt>
                <c:pt idx="14987">
                  <c:v>13:30:39</c:v>
                </c:pt>
                <c:pt idx="14988">
                  <c:v>13:30:39</c:v>
                </c:pt>
                <c:pt idx="14989">
                  <c:v>13:30:45</c:v>
                </c:pt>
                <c:pt idx="14990">
                  <c:v>13:30:45</c:v>
                </c:pt>
                <c:pt idx="14991">
                  <c:v>13:30:46</c:v>
                </c:pt>
                <c:pt idx="14992">
                  <c:v>13:30:46</c:v>
                </c:pt>
                <c:pt idx="14993">
                  <c:v>13:30:47</c:v>
                </c:pt>
                <c:pt idx="14994">
                  <c:v>13:30:47</c:v>
                </c:pt>
                <c:pt idx="14995">
                  <c:v>13:30:47</c:v>
                </c:pt>
                <c:pt idx="14996">
                  <c:v>13:30:48</c:v>
                </c:pt>
                <c:pt idx="14997">
                  <c:v>13:30:48</c:v>
                </c:pt>
                <c:pt idx="14998">
                  <c:v>13:30:49</c:v>
                </c:pt>
                <c:pt idx="14999">
                  <c:v>13:30:49</c:v>
                </c:pt>
                <c:pt idx="15000">
                  <c:v>13:30:55</c:v>
                </c:pt>
                <c:pt idx="15001">
                  <c:v>13:30:55</c:v>
                </c:pt>
                <c:pt idx="15002">
                  <c:v>13:30:56</c:v>
                </c:pt>
                <c:pt idx="15003">
                  <c:v>13:30:56</c:v>
                </c:pt>
                <c:pt idx="15004">
                  <c:v>13:30:57</c:v>
                </c:pt>
                <c:pt idx="15005">
                  <c:v>13:30:57</c:v>
                </c:pt>
                <c:pt idx="15006">
                  <c:v>13:30:57</c:v>
                </c:pt>
                <c:pt idx="15007">
                  <c:v>13:30:58</c:v>
                </c:pt>
                <c:pt idx="15008">
                  <c:v>13:30:58</c:v>
                </c:pt>
                <c:pt idx="15009">
                  <c:v>13:30:59</c:v>
                </c:pt>
                <c:pt idx="15010">
                  <c:v>13:30:59</c:v>
                </c:pt>
                <c:pt idx="15011">
                  <c:v>13:31:05</c:v>
                </c:pt>
                <c:pt idx="15012">
                  <c:v>13:31:05</c:v>
                </c:pt>
                <c:pt idx="15013">
                  <c:v>13:31:06</c:v>
                </c:pt>
                <c:pt idx="15014">
                  <c:v>13:31:06</c:v>
                </c:pt>
                <c:pt idx="15015">
                  <c:v>13:31:07</c:v>
                </c:pt>
                <c:pt idx="15016">
                  <c:v>13:31:07</c:v>
                </c:pt>
                <c:pt idx="15017">
                  <c:v>13:31:07</c:v>
                </c:pt>
                <c:pt idx="15018">
                  <c:v>13:31:08</c:v>
                </c:pt>
                <c:pt idx="15019">
                  <c:v>13:31:08</c:v>
                </c:pt>
                <c:pt idx="15020">
                  <c:v>13:31:09</c:v>
                </c:pt>
                <c:pt idx="15021">
                  <c:v>13:31:09</c:v>
                </c:pt>
                <c:pt idx="15022">
                  <c:v>13:31:15</c:v>
                </c:pt>
                <c:pt idx="15023">
                  <c:v>13:31:15</c:v>
                </c:pt>
                <c:pt idx="15024">
                  <c:v>13:31:16</c:v>
                </c:pt>
                <c:pt idx="15025">
                  <c:v>13:31:16</c:v>
                </c:pt>
                <c:pt idx="15026">
                  <c:v>13:31:17</c:v>
                </c:pt>
                <c:pt idx="15027">
                  <c:v>13:31:17</c:v>
                </c:pt>
                <c:pt idx="15028">
                  <c:v>13:31:17</c:v>
                </c:pt>
                <c:pt idx="15029">
                  <c:v>13:31:18</c:v>
                </c:pt>
                <c:pt idx="15030">
                  <c:v>13:31:18</c:v>
                </c:pt>
                <c:pt idx="15031">
                  <c:v>13:31:19</c:v>
                </c:pt>
                <c:pt idx="15032">
                  <c:v>13:31:19</c:v>
                </c:pt>
                <c:pt idx="15033">
                  <c:v>13:31:25</c:v>
                </c:pt>
                <c:pt idx="15034">
                  <c:v>13:31:25</c:v>
                </c:pt>
                <c:pt idx="15035">
                  <c:v>13:31:26</c:v>
                </c:pt>
                <c:pt idx="15036">
                  <c:v>13:31:26</c:v>
                </c:pt>
                <c:pt idx="15037">
                  <c:v>13:31:27</c:v>
                </c:pt>
                <c:pt idx="15038">
                  <c:v>13:31:27</c:v>
                </c:pt>
                <c:pt idx="15039">
                  <c:v>13:31:27</c:v>
                </c:pt>
                <c:pt idx="15040">
                  <c:v>13:31:28</c:v>
                </c:pt>
                <c:pt idx="15041">
                  <c:v>13:31:28</c:v>
                </c:pt>
                <c:pt idx="15042">
                  <c:v>13:31:29</c:v>
                </c:pt>
                <c:pt idx="15043">
                  <c:v>13:31:29</c:v>
                </c:pt>
                <c:pt idx="15044">
                  <c:v>13:31:35</c:v>
                </c:pt>
                <c:pt idx="15045">
                  <c:v>13:31:35</c:v>
                </c:pt>
                <c:pt idx="15046">
                  <c:v>13:31:36</c:v>
                </c:pt>
                <c:pt idx="15047">
                  <c:v>13:31:36</c:v>
                </c:pt>
                <c:pt idx="15048">
                  <c:v>13:31:37</c:v>
                </c:pt>
                <c:pt idx="15049">
                  <c:v>13:31:37</c:v>
                </c:pt>
                <c:pt idx="15050">
                  <c:v>13:31:37</c:v>
                </c:pt>
                <c:pt idx="15051">
                  <c:v>13:31:38</c:v>
                </c:pt>
                <c:pt idx="15052">
                  <c:v>13:31:38</c:v>
                </c:pt>
                <c:pt idx="15053">
                  <c:v>13:31:39</c:v>
                </c:pt>
                <c:pt idx="15054">
                  <c:v>13:31:39</c:v>
                </c:pt>
                <c:pt idx="15055">
                  <c:v>13:31:45</c:v>
                </c:pt>
                <c:pt idx="15056">
                  <c:v>13:31:45</c:v>
                </c:pt>
                <c:pt idx="15057">
                  <c:v>13:31:46</c:v>
                </c:pt>
                <c:pt idx="15058">
                  <c:v>13:31:46</c:v>
                </c:pt>
                <c:pt idx="15059">
                  <c:v>13:31:47</c:v>
                </c:pt>
                <c:pt idx="15060">
                  <c:v>13:31:47</c:v>
                </c:pt>
                <c:pt idx="15061">
                  <c:v>13:31:47</c:v>
                </c:pt>
                <c:pt idx="15062">
                  <c:v>13:31:48</c:v>
                </c:pt>
                <c:pt idx="15063">
                  <c:v>13:31:48</c:v>
                </c:pt>
                <c:pt idx="15064">
                  <c:v>13:31:49</c:v>
                </c:pt>
                <c:pt idx="15065">
                  <c:v>13:31:49</c:v>
                </c:pt>
                <c:pt idx="15066">
                  <c:v>13:31:55</c:v>
                </c:pt>
                <c:pt idx="15067">
                  <c:v>13:31:55</c:v>
                </c:pt>
                <c:pt idx="15068">
                  <c:v>13:31:56</c:v>
                </c:pt>
                <c:pt idx="15069">
                  <c:v>13:31:56</c:v>
                </c:pt>
                <c:pt idx="15070">
                  <c:v>13:31:57</c:v>
                </c:pt>
                <c:pt idx="15071">
                  <c:v>13:31:57</c:v>
                </c:pt>
                <c:pt idx="15072">
                  <c:v>13:31:57</c:v>
                </c:pt>
                <c:pt idx="15073">
                  <c:v>13:31:58</c:v>
                </c:pt>
                <c:pt idx="15074">
                  <c:v>13:31:58</c:v>
                </c:pt>
                <c:pt idx="15075">
                  <c:v>13:31:59</c:v>
                </c:pt>
                <c:pt idx="15076">
                  <c:v>13:31:59</c:v>
                </c:pt>
                <c:pt idx="15077">
                  <c:v>13:32:05</c:v>
                </c:pt>
                <c:pt idx="15078">
                  <c:v>13:32:05</c:v>
                </c:pt>
                <c:pt idx="15079">
                  <c:v>13:32:06</c:v>
                </c:pt>
                <c:pt idx="15080">
                  <c:v>13:32:06</c:v>
                </c:pt>
                <c:pt idx="15081">
                  <c:v>13:32:07</c:v>
                </c:pt>
                <c:pt idx="15082">
                  <c:v>13:32:07</c:v>
                </c:pt>
                <c:pt idx="15083">
                  <c:v>13:32:07</c:v>
                </c:pt>
                <c:pt idx="15084">
                  <c:v>13:32:08</c:v>
                </c:pt>
                <c:pt idx="15085">
                  <c:v>13:32:08</c:v>
                </c:pt>
                <c:pt idx="15086">
                  <c:v>13:32:09</c:v>
                </c:pt>
                <c:pt idx="15087">
                  <c:v>13:32:09</c:v>
                </c:pt>
                <c:pt idx="15088">
                  <c:v>13:32:11</c:v>
                </c:pt>
                <c:pt idx="15089">
                  <c:v>13:32:15</c:v>
                </c:pt>
                <c:pt idx="15090">
                  <c:v>13:32:15</c:v>
                </c:pt>
                <c:pt idx="15091">
                  <c:v>13:32:16</c:v>
                </c:pt>
                <c:pt idx="15092">
                  <c:v>13:32:16</c:v>
                </c:pt>
                <c:pt idx="15093">
                  <c:v>13:32:17</c:v>
                </c:pt>
                <c:pt idx="15094">
                  <c:v>13:32:17</c:v>
                </c:pt>
                <c:pt idx="15095">
                  <c:v>13:32:17</c:v>
                </c:pt>
                <c:pt idx="15096">
                  <c:v>13:32:18</c:v>
                </c:pt>
                <c:pt idx="15097">
                  <c:v>13:32:18</c:v>
                </c:pt>
                <c:pt idx="15098">
                  <c:v>13:32:19</c:v>
                </c:pt>
                <c:pt idx="15099">
                  <c:v>13:32:19</c:v>
                </c:pt>
                <c:pt idx="15100">
                  <c:v>13:32:25</c:v>
                </c:pt>
                <c:pt idx="15101">
                  <c:v>13:32:25</c:v>
                </c:pt>
                <c:pt idx="15102">
                  <c:v>13:32:26</c:v>
                </c:pt>
                <c:pt idx="15103">
                  <c:v>13:32:26</c:v>
                </c:pt>
                <c:pt idx="15104">
                  <c:v>13:32:27</c:v>
                </c:pt>
                <c:pt idx="15105">
                  <c:v>13:32:27</c:v>
                </c:pt>
                <c:pt idx="15106">
                  <c:v>13:32:27</c:v>
                </c:pt>
                <c:pt idx="15107">
                  <c:v>13:32:28</c:v>
                </c:pt>
                <c:pt idx="15108">
                  <c:v>13:32:28</c:v>
                </c:pt>
                <c:pt idx="15109">
                  <c:v>13:32:29</c:v>
                </c:pt>
                <c:pt idx="15110">
                  <c:v>13:32:29</c:v>
                </c:pt>
                <c:pt idx="15111">
                  <c:v>13:32:35</c:v>
                </c:pt>
                <c:pt idx="15112">
                  <c:v>13:32:35</c:v>
                </c:pt>
                <c:pt idx="15113">
                  <c:v>13:32:36</c:v>
                </c:pt>
                <c:pt idx="15114">
                  <c:v>13:32:36</c:v>
                </c:pt>
                <c:pt idx="15115">
                  <c:v>13:32:37</c:v>
                </c:pt>
                <c:pt idx="15116">
                  <c:v>13:32:37</c:v>
                </c:pt>
                <c:pt idx="15117">
                  <c:v>13:32:37</c:v>
                </c:pt>
                <c:pt idx="15118">
                  <c:v>13:32:38</c:v>
                </c:pt>
                <c:pt idx="15119">
                  <c:v>13:32:38</c:v>
                </c:pt>
                <c:pt idx="15120">
                  <c:v>13:32:39</c:v>
                </c:pt>
                <c:pt idx="15121">
                  <c:v>13:32:39</c:v>
                </c:pt>
                <c:pt idx="15122">
                  <c:v>13:32:45</c:v>
                </c:pt>
                <c:pt idx="15123">
                  <c:v>13:32:45</c:v>
                </c:pt>
                <c:pt idx="15124">
                  <c:v>13:32:46</c:v>
                </c:pt>
                <c:pt idx="15125">
                  <c:v>13:32:46</c:v>
                </c:pt>
                <c:pt idx="15126">
                  <c:v>13:32:47</c:v>
                </c:pt>
                <c:pt idx="15127">
                  <c:v>13:32:47</c:v>
                </c:pt>
                <c:pt idx="15128">
                  <c:v>13:32:47</c:v>
                </c:pt>
                <c:pt idx="15129">
                  <c:v>13:32:48</c:v>
                </c:pt>
                <c:pt idx="15130">
                  <c:v>13:32:48</c:v>
                </c:pt>
                <c:pt idx="15131">
                  <c:v>13:32:49</c:v>
                </c:pt>
                <c:pt idx="15132">
                  <c:v>13:32:49</c:v>
                </c:pt>
                <c:pt idx="15133">
                  <c:v>13:32:55</c:v>
                </c:pt>
                <c:pt idx="15134">
                  <c:v>13:32:55</c:v>
                </c:pt>
                <c:pt idx="15135">
                  <c:v>13:32:56</c:v>
                </c:pt>
                <c:pt idx="15136">
                  <c:v>13:32:56</c:v>
                </c:pt>
                <c:pt idx="15137">
                  <c:v>13:32:57</c:v>
                </c:pt>
                <c:pt idx="15138">
                  <c:v>13:32:57</c:v>
                </c:pt>
                <c:pt idx="15139">
                  <c:v>13:32:57</c:v>
                </c:pt>
                <c:pt idx="15140">
                  <c:v>13:32:58</c:v>
                </c:pt>
                <c:pt idx="15141">
                  <c:v>13:32:58</c:v>
                </c:pt>
                <c:pt idx="15142">
                  <c:v>13:32:59</c:v>
                </c:pt>
                <c:pt idx="15143">
                  <c:v>13:32:59</c:v>
                </c:pt>
                <c:pt idx="15144">
                  <c:v>13:33:05</c:v>
                </c:pt>
                <c:pt idx="15145">
                  <c:v>13:33:05</c:v>
                </c:pt>
                <c:pt idx="15146">
                  <c:v>13:33:06</c:v>
                </c:pt>
                <c:pt idx="15147">
                  <c:v>13:33:06</c:v>
                </c:pt>
                <c:pt idx="15148">
                  <c:v>13:33:07</c:v>
                </c:pt>
                <c:pt idx="15149">
                  <c:v>13:33:07</c:v>
                </c:pt>
                <c:pt idx="15150">
                  <c:v>13:33:07</c:v>
                </c:pt>
                <c:pt idx="15151">
                  <c:v>13:33:08</c:v>
                </c:pt>
                <c:pt idx="15152">
                  <c:v>13:33:08</c:v>
                </c:pt>
                <c:pt idx="15153">
                  <c:v>13:33:09</c:v>
                </c:pt>
                <c:pt idx="15154">
                  <c:v>13:33:09</c:v>
                </c:pt>
                <c:pt idx="15155">
                  <c:v>13:33:15</c:v>
                </c:pt>
                <c:pt idx="15156">
                  <c:v>13:33:15</c:v>
                </c:pt>
                <c:pt idx="15157">
                  <c:v>13:33:16</c:v>
                </c:pt>
                <c:pt idx="15158">
                  <c:v>13:33:16</c:v>
                </c:pt>
                <c:pt idx="15159">
                  <c:v>13:33:17</c:v>
                </c:pt>
                <c:pt idx="15160">
                  <c:v>13:33:17</c:v>
                </c:pt>
                <c:pt idx="15161">
                  <c:v>13:33:17</c:v>
                </c:pt>
                <c:pt idx="15162">
                  <c:v>13:33:18</c:v>
                </c:pt>
                <c:pt idx="15163">
                  <c:v>13:33:18</c:v>
                </c:pt>
                <c:pt idx="15164">
                  <c:v>13:33:19</c:v>
                </c:pt>
                <c:pt idx="15165">
                  <c:v>13:33:19</c:v>
                </c:pt>
                <c:pt idx="15166">
                  <c:v>13:33:25</c:v>
                </c:pt>
                <c:pt idx="15167">
                  <c:v>13:33:25</c:v>
                </c:pt>
                <c:pt idx="15168">
                  <c:v>13:33:26</c:v>
                </c:pt>
                <c:pt idx="15169">
                  <c:v>13:33:26</c:v>
                </c:pt>
                <c:pt idx="15170">
                  <c:v>13:33:27</c:v>
                </c:pt>
                <c:pt idx="15171">
                  <c:v>13:33:27</c:v>
                </c:pt>
                <c:pt idx="15172">
                  <c:v>13:33:27</c:v>
                </c:pt>
                <c:pt idx="15173">
                  <c:v>13:33:28</c:v>
                </c:pt>
                <c:pt idx="15174">
                  <c:v>13:33:28</c:v>
                </c:pt>
                <c:pt idx="15175">
                  <c:v>13:33:29</c:v>
                </c:pt>
                <c:pt idx="15176">
                  <c:v>13:33:29</c:v>
                </c:pt>
                <c:pt idx="15177">
                  <c:v>13:33:32</c:v>
                </c:pt>
                <c:pt idx="15178">
                  <c:v>13:33:33</c:v>
                </c:pt>
                <c:pt idx="15179">
                  <c:v>13:33:34</c:v>
                </c:pt>
                <c:pt idx="15180">
                  <c:v>13:33:35</c:v>
                </c:pt>
                <c:pt idx="15181">
                  <c:v>13:33:35</c:v>
                </c:pt>
                <c:pt idx="15182">
                  <c:v>13:33:35</c:v>
                </c:pt>
                <c:pt idx="15183">
                  <c:v>13:33:36</c:v>
                </c:pt>
                <c:pt idx="15184">
                  <c:v>13:33:36</c:v>
                </c:pt>
                <c:pt idx="15185">
                  <c:v>13:33:37</c:v>
                </c:pt>
                <c:pt idx="15186">
                  <c:v>13:33:37</c:v>
                </c:pt>
                <c:pt idx="15187">
                  <c:v>13:33:37</c:v>
                </c:pt>
                <c:pt idx="15188">
                  <c:v>13:33:38</c:v>
                </c:pt>
                <c:pt idx="15189">
                  <c:v>13:33:38</c:v>
                </c:pt>
                <c:pt idx="15190">
                  <c:v>13:33:39</c:v>
                </c:pt>
                <c:pt idx="15191">
                  <c:v>13:33:39</c:v>
                </c:pt>
                <c:pt idx="15192">
                  <c:v>13:33:39</c:v>
                </c:pt>
                <c:pt idx="15193">
                  <c:v>13:33:41</c:v>
                </c:pt>
                <c:pt idx="15194">
                  <c:v>13:33:45</c:v>
                </c:pt>
                <c:pt idx="15195">
                  <c:v>13:33:45</c:v>
                </c:pt>
                <c:pt idx="15196">
                  <c:v>13:33:46</c:v>
                </c:pt>
                <c:pt idx="15197">
                  <c:v>13:33:46</c:v>
                </c:pt>
                <c:pt idx="15198">
                  <c:v>13:33:47</c:v>
                </c:pt>
                <c:pt idx="15199">
                  <c:v>13:33:47</c:v>
                </c:pt>
                <c:pt idx="15200">
                  <c:v>13:33:47</c:v>
                </c:pt>
                <c:pt idx="15201">
                  <c:v>13:33:48</c:v>
                </c:pt>
                <c:pt idx="15202">
                  <c:v>13:33:48</c:v>
                </c:pt>
                <c:pt idx="15203">
                  <c:v>13:33:49</c:v>
                </c:pt>
                <c:pt idx="15204">
                  <c:v>13:33:49</c:v>
                </c:pt>
                <c:pt idx="15205">
                  <c:v>13:33:51</c:v>
                </c:pt>
                <c:pt idx="15206">
                  <c:v>13:33:52</c:v>
                </c:pt>
                <c:pt idx="15207">
                  <c:v>13:33:55</c:v>
                </c:pt>
                <c:pt idx="15208">
                  <c:v>13:33:55</c:v>
                </c:pt>
                <c:pt idx="15209">
                  <c:v>13:33:55</c:v>
                </c:pt>
                <c:pt idx="15210">
                  <c:v>13:33:56</c:v>
                </c:pt>
                <c:pt idx="15211">
                  <c:v>13:33:56</c:v>
                </c:pt>
                <c:pt idx="15212">
                  <c:v>13:33:57</c:v>
                </c:pt>
                <c:pt idx="15213">
                  <c:v>13:33:57</c:v>
                </c:pt>
                <c:pt idx="15214">
                  <c:v>13:33:57</c:v>
                </c:pt>
                <c:pt idx="15215">
                  <c:v>13:33:58</c:v>
                </c:pt>
                <c:pt idx="15216">
                  <c:v>13:33:58</c:v>
                </c:pt>
                <c:pt idx="15217">
                  <c:v>13:33:59</c:v>
                </c:pt>
                <c:pt idx="15218">
                  <c:v>13:33:59</c:v>
                </c:pt>
                <c:pt idx="15219">
                  <c:v>13:34:05</c:v>
                </c:pt>
                <c:pt idx="15220">
                  <c:v>13:34:05</c:v>
                </c:pt>
                <c:pt idx="15221">
                  <c:v>13:34:06</c:v>
                </c:pt>
                <c:pt idx="15222">
                  <c:v>13:34:06</c:v>
                </c:pt>
                <c:pt idx="15223">
                  <c:v>13:34:07</c:v>
                </c:pt>
                <c:pt idx="15224">
                  <c:v>13:34:07</c:v>
                </c:pt>
                <c:pt idx="15225">
                  <c:v>13:34:07</c:v>
                </c:pt>
                <c:pt idx="15226">
                  <c:v>13:34:08</c:v>
                </c:pt>
                <c:pt idx="15227">
                  <c:v>13:34:08</c:v>
                </c:pt>
                <c:pt idx="15228">
                  <c:v>13:34:09</c:v>
                </c:pt>
                <c:pt idx="15229">
                  <c:v>13:34:09</c:v>
                </c:pt>
                <c:pt idx="15230">
                  <c:v>13:34:15</c:v>
                </c:pt>
                <c:pt idx="15231">
                  <c:v>13:34:15</c:v>
                </c:pt>
                <c:pt idx="15232">
                  <c:v>13:34:16</c:v>
                </c:pt>
                <c:pt idx="15233">
                  <c:v>13:34:16</c:v>
                </c:pt>
                <c:pt idx="15234">
                  <c:v>13:34:17</c:v>
                </c:pt>
                <c:pt idx="15235">
                  <c:v>13:34:17</c:v>
                </c:pt>
                <c:pt idx="15236">
                  <c:v>13:34:17</c:v>
                </c:pt>
                <c:pt idx="15237">
                  <c:v>13:34:18</c:v>
                </c:pt>
                <c:pt idx="15238">
                  <c:v>13:34:18</c:v>
                </c:pt>
                <c:pt idx="15239">
                  <c:v>13:34:19</c:v>
                </c:pt>
                <c:pt idx="15240">
                  <c:v>13:34:19</c:v>
                </c:pt>
                <c:pt idx="15241">
                  <c:v>13:34:25</c:v>
                </c:pt>
                <c:pt idx="15242">
                  <c:v>13:34:25</c:v>
                </c:pt>
                <c:pt idx="15243">
                  <c:v>13:34:26</c:v>
                </c:pt>
                <c:pt idx="15244">
                  <c:v>13:34:26</c:v>
                </c:pt>
                <c:pt idx="15245">
                  <c:v>13:34:27</c:v>
                </c:pt>
                <c:pt idx="15246">
                  <c:v>13:34:27</c:v>
                </c:pt>
                <c:pt idx="15247">
                  <c:v>13:34:27</c:v>
                </c:pt>
                <c:pt idx="15248">
                  <c:v>13:34:28</c:v>
                </c:pt>
                <c:pt idx="15249">
                  <c:v>13:34:28</c:v>
                </c:pt>
                <c:pt idx="15250">
                  <c:v>13:34:29</c:v>
                </c:pt>
                <c:pt idx="15251">
                  <c:v>13:34:29</c:v>
                </c:pt>
                <c:pt idx="15252">
                  <c:v>13:34:35</c:v>
                </c:pt>
                <c:pt idx="15253">
                  <c:v>13:34:35</c:v>
                </c:pt>
                <c:pt idx="15254">
                  <c:v>13:34:36</c:v>
                </c:pt>
                <c:pt idx="15255">
                  <c:v>13:34:36</c:v>
                </c:pt>
                <c:pt idx="15256">
                  <c:v>13:34:37</c:v>
                </c:pt>
                <c:pt idx="15257">
                  <c:v>13:34:37</c:v>
                </c:pt>
                <c:pt idx="15258">
                  <c:v>13:34:37</c:v>
                </c:pt>
                <c:pt idx="15259">
                  <c:v>13:34:38</c:v>
                </c:pt>
                <c:pt idx="15260">
                  <c:v>13:34:38</c:v>
                </c:pt>
                <c:pt idx="15261">
                  <c:v>13:34:38</c:v>
                </c:pt>
                <c:pt idx="15262">
                  <c:v>13:34:39</c:v>
                </c:pt>
                <c:pt idx="15263">
                  <c:v>13:34:39</c:v>
                </c:pt>
                <c:pt idx="15264">
                  <c:v>13:34:45</c:v>
                </c:pt>
                <c:pt idx="15265">
                  <c:v>13:34:45</c:v>
                </c:pt>
                <c:pt idx="15266">
                  <c:v>13:34:46</c:v>
                </c:pt>
                <c:pt idx="15267">
                  <c:v>13:34:46</c:v>
                </c:pt>
                <c:pt idx="15268">
                  <c:v>13:34:47</c:v>
                </c:pt>
                <c:pt idx="15269">
                  <c:v>13:34:47</c:v>
                </c:pt>
                <c:pt idx="15270">
                  <c:v>13:34:47</c:v>
                </c:pt>
                <c:pt idx="15271">
                  <c:v>13:34:48</c:v>
                </c:pt>
                <c:pt idx="15272">
                  <c:v>13:34:48</c:v>
                </c:pt>
                <c:pt idx="15273">
                  <c:v>13:34:49</c:v>
                </c:pt>
                <c:pt idx="15274">
                  <c:v>13:34:49</c:v>
                </c:pt>
                <c:pt idx="15275">
                  <c:v>13:34:55</c:v>
                </c:pt>
                <c:pt idx="15276">
                  <c:v>13:34:55</c:v>
                </c:pt>
                <c:pt idx="15277">
                  <c:v>13:34:56</c:v>
                </c:pt>
                <c:pt idx="15278">
                  <c:v>13:34:56</c:v>
                </c:pt>
                <c:pt idx="15279">
                  <c:v>13:34:57</c:v>
                </c:pt>
                <c:pt idx="15280">
                  <c:v>13:34:57</c:v>
                </c:pt>
                <c:pt idx="15281">
                  <c:v>13:34:57</c:v>
                </c:pt>
                <c:pt idx="15282">
                  <c:v>13:34:58</c:v>
                </c:pt>
                <c:pt idx="15283">
                  <c:v>13:34:58</c:v>
                </c:pt>
                <c:pt idx="15284">
                  <c:v>13:34:59</c:v>
                </c:pt>
                <c:pt idx="15285">
                  <c:v>13:34:59</c:v>
                </c:pt>
                <c:pt idx="15286">
                  <c:v>13:35:05</c:v>
                </c:pt>
                <c:pt idx="15287">
                  <c:v>13:35:05</c:v>
                </c:pt>
                <c:pt idx="15288">
                  <c:v>13:35:06</c:v>
                </c:pt>
                <c:pt idx="15289">
                  <c:v>13:35:06</c:v>
                </c:pt>
                <c:pt idx="15290">
                  <c:v>13:35:07</c:v>
                </c:pt>
                <c:pt idx="15291">
                  <c:v>13:35:07</c:v>
                </c:pt>
                <c:pt idx="15292">
                  <c:v>13:35:07</c:v>
                </c:pt>
                <c:pt idx="15293">
                  <c:v>13:35:08</c:v>
                </c:pt>
                <c:pt idx="15294">
                  <c:v>13:35:08</c:v>
                </c:pt>
                <c:pt idx="15295">
                  <c:v>13:35:09</c:v>
                </c:pt>
                <c:pt idx="15296">
                  <c:v>13:35:09</c:v>
                </c:pt>
                <c:pt idx="15297">
                  <c:v>13:35:15</c:v>
                </c:pt>
                <c:pt idx="15298">
                  <c:v>13:35:15</c:v>
                </c:pt>
                <c:pt idx="15299">
                  <c:v>13:35:16</c:v>
                </c:pt>
                <c:pt idx="15300">
                  <c:v>13:35:16</c:v>
                </c:pt>
                <c:pt idx="15301">
                  <c:v>13:35:17</c:v>
                </c:pt>
                <c:pt idx="15302">
                  <c:v>13:35:17</c:v>
                </c:pt>
                <c:pt idx="15303">
                  <c:v>13:35:17</c:v>
                </c:pt>
                <c:pt idx="15304">
                  <c:v>13:35:18</c:v>
                </c:pt>
                <c:pt idx="15305">
                  <c:v>13:35:18</c:v>
                </c:pt>
                <c:pt idx="15306">
                  <c:v>13:35:19</c:v>
                </c:pt>
                <c:pt idx="15307">
                  <c:v>13:35:19</c:v>
                </c:pt>
                <c:pt idx="15308">
                  <c:v>13:35:25</c:v>
                </c:pt>
                <c:pt idx="15309">
                  <c:v>13:35:25</c:v>
                </c:pt>
                <c:pt idx="15310">
                  <c:v>13:35:26</c:v>
                </c:pt>
                <c:pt idx="15311">
                  <c:v>13:35:26</c:v>
                </c:pt>
                <c:pt idx="15312">
                  <c:v>13:35:27</c:v>
                </c:pt>
                <c:pt idx="15313">
                  <c:v>13:35:27</c:v>
                </c:pt>
                <c:pt idx="15314">
                  <c:v>13:35:27</c:v>
                </c:pt>
                <c:pt idx="15315">
                  <c:v>13:35:28</c:v>
                </c:pt>
                <c:pt idx="15316">
                  <c:v>13:35:28</c:v>
                </c:pt>
                <c:pt idx="15317">
                  <c:v>13:35:29</c:v>
                </c:pt>
                <c:pt idx="15318">
                  <c:v>13:35:29</c:v>
                </c:pt>
                <c:pt idx="15319">
                  <c:v>13:35:35</c:v>
                </c:pt>
                <c:pt idx="15320">
                  <c:v>13:35:35</c:v>
                </c:pt>
                <c:pt idx="15321">
                  <c:v>13:35:36</c:v>
                </c:pt>
                <c:pt idx="15322">
                  <c:v>13:35:36</c:v>
                </c:pt>
                <c:pt idx="15323">
                  <c:v>13:35:37</c:v>
                </c:pt>
                <c:pt idx="15324">
                  <c:v>13:35:37</c:v>
                </c:pt>
                <c:pt idx="15325">
                  <c:v>13:35:37</c:v>
                </c:pt>
                <c:pt idx="15326">
                  <c:v>13:35:38</c:v>
                </c:pt>
                <c:pt idx="15327">
                  <c:v>13:35:38</c:v>
                </c:pt>
                <c:pt idx="15328">
                  <c:v>13:35:39</c:v>
                </c:pt>
                <c:pt idx="15329">
                  <c:v>13:35:39</c:v>
                </c:pt>
                <c:pt idx="15330">
                  <c:v>13:35:45</c:v>
                </c:pt>
                <c:pt idx="15331">
                  <c:v>13:35:45</c:v>
                </c:pt>
                <c:pt idx="15332">
                  <c:v>13:35:46</c:v>
                </c:pt>
                <c:pt idx="15333">
                  <c:v>13:35:46</c:v>
                </c:pt>
                <c:pt idx="15334">
                  <c:v>13:35:47</c:v>
                </c:pt>
                <c:pt idx="15335">
                  <c:v>13:35:47</c:v>
                </c:pt>
                <c:pt idx="15336">
                  <c:v>13:35:47</c:v>
                </c:pt>
                <c:pt idx="15337">
                  <c:v>13:35:47</c:v>
                </c:pt>
                <c:pt idx="15338">
                  <c:v>13:35:48</c:v>
                </c:pt>
                <c:pt idx="15339">
                  <c:v>13:35:48</c:v>
                </c:pt>
                <c:pt idx="15340">
                  <c:v>13:35:49</c:v>
                </c:pt>
                <c:pt idx="15341">
                  <c:v>13:35:49</c:v>
                </c:pt>
                <c:pt idx="15342">
                  <c:v>13:35:55</c:v>
                </c:pt>
                <c:pt idx="15343">
                  <c:v>13:35:55</c:v>
                </c:pt>
                <c:pt idx="15344">
                  <c:v>13:35:56</c:v>
                </c:pt>
                <c:pt idx="15345">
                  <c:v>13:35:56</c:v>
                </c:pt>
                <c:pt idx="15346">
                  <c:v>13:35:57</c:v>
                </c:pt>
                <c:pt idx="15347">
                  <c:v>13:35:57</c:v>
                </c:pt>
                <c:pt idx="15348">
                  <c:v>13:35:57</c:v>
                </c:pt>
                <c:pt idx="15349">
                  <c:v>13:35:58</c:v>
                </c:pt>
                <c:pt idx="15350">
                  <c:v>13:35:58</c:v>
                </c:pt>
                <c:pt idx="15351">
                  <c:v>13:35:59</c:v>
                </c:pt>
                <c:pt idx="15352">
                  <c:v>13:35:59</c:v>
                </c:pt>
                <c:pt idx="15353">
                  <c:v>13:36:05</c:v>
                </c:pt>
                <c:pt idx="15354">
                  <c:v>13:36:05</c:v>
                </c:pt>
                <c:pt idx="15355">
                  <c:v>13:36:06</c:v>
                </c:pt>
                <c:pt idx="15356">
                  <c:v>13:36:06</c:v>
                </c:pt>
                <c:pt idx="15357">
                  <c:v>13:36:06</c:v>
                </c:pt>
                <c:pt idx="15358">
                  <c:v>13:36:07</c:v>
                </c:pt>
                <c:pt idx="15359">
                  <c:v>13:36:07</c:v>
                </c:pt>
                <c:pt idx="15360">
                  <c:v>13:36:07</c:v>
                </c:pt>
                <c:pt idx="15361">
                  <c:v>13:36:08</c:v>
                </c:pt>
                <c:pt idx="15362">
                  <c:v>13:36:08</c:v>
                </c:pt>
                <c:pt idx="15363">
                  <c:v>13:36:09</c:v>
                </c:pt>
                <c:pt idx="15364">
                  <c:v>13:36:09</c:v>
                </c:pt>
                <c:pt idx="15365">
                  <c:v>13:36:11</c:v>
                </c:pt>
                <c:pt idx="15366">
                  <c:v>13:36:15</c:v>
                </c:pt>
                <c:pt idx="15367">
                  <c:v>13:36:15</c:v>
                </c:pt>
                <c:pt idx="15368">
                  <c:v>13:36:15</c:v>
                </c:pt>
                <c:pt idx="15369">
                  <c:v>13:36:16</c:v>
                </c:pt>
                <c:pt idx="15370">
                  <c:v>13:36:16</c:v>
                </c:pt>
                <c:pt idx="15371">
                  <c:v>13:36:17</c:v>
                </c:pt>
                <c:pt idx="15372">
                  <c:v>13:36:17</c:v>
                </c:pt>
                <c:pt idx="15373">
                  <c:v>13:36:17</c:v>
                </c:pt>
                <c:pt idx="15374">
                  <c:v>13:36:18</c:v>
                </c:pt>
                <c:pt idx="15375">
                  <c:v>13:36:18</c:v>
                </c:pt>
                <c:pt idx="15376">
                  <c:v>13:36:19</c:v>
                </c:pt>
                <c:pt idx="15377">
                  <c:v>13:36:19</c:v>
                </c:pt>
                <c:pt idx="15378">
                  <c:v>13:36:19</c:v>
                </c:pt>
                <c:pt idx="15379">
                  <c:v>13:36:22</c:v>
                </c:pt>
                <c:pt idx="15380">
                  <c:v>13:36:25</c:v>
                </c:pt>
                <c:pt idx="15381">
                  <c:v>13:36:25</c:v>
                </c:pt>
                <c:pt idx="15382">
                  <c:v>13:36:26</c:v>
                </c:pt>
                <c:pt idx="15383">
                  <c:v>13:36:26</c:v>
                </c:pt>
                <c:pt idx="15384">
                  <c:v>13:36:26</c:v>
                </c:pt>
                <c:pt idx="15385">
                  <c:v>13:36:27</c:v>
                </c:pt>
                <c:pt idx="15386">
                  <c:v>13:36:27</c:v>
                </c:pt>
                <c:pt idx="15387">
                  <c:v>13:36:27</c:v>
                </c:pt>
                <c:pt idx="15388">
                  <c:v>13:36:28</c:v>
                </c:pt>
                <c:pt idx="15389">
                  <c:v>13:36:28</c:v>
                </c:pt>
                <c:pt idx="15390">
                  <c:v>13:36:29</c:v>
                </c:pt>
                <c:pt idx="15391">
                  <c:v>13:36:29</c:v>
                </c:pt>
                <c:pt idx="15392">
                  <c:v>13:36:30</c:v>
                </c:pt>
                <c:pt idx="15393">
                  <c:v>13:36:35</c:v>
                </c:pt>
                <c:pt idx="15394">
                  <c:v>13:36:35</c:v>
                </c:pt>
                <c:pt idx="15395">
                  <c:v>13:36:36</c:v>
                </c:pt>
                <c:pt idx="15396">
                  <c:v>13:36:36</c:v>
                </c:pt>
                <c:pt idx="15397">
                  <c:v>13:36:37</c:v>
                </c:pt>
                <c:pt idx="15398">
                  <c:v>13:36:37</c:v>
                </c:pt>
                <c:pt idx="15399">
                  <c:v>13:36:37</c:v>
                </c:pt>
                <c:pt idx="15400">
                  <c:v>13:36:38</c:v>
                </c:pt>
                <c:pt idx="15401">
                  <c:v>13:36:38</c:v>
                </c:pt>
                <c:pt idx="15402">
                  <c:v>13:36:39</c:v>
                </c:pt>
                <c:pt idx="15403">
                  <c:v>13:36:39</c:v>
                </c:pt>
                <c:pt idx="15404">
                  <c:v>13:36:40</c:v>
                </c:pt>
                <c:pt idx="15405">
                  <c:v>13:36:45</c:v>
                </c:pt>
                <c:pt idx="15406">
                  <c:v>13:36:45</c:v>
                </c:pt>
                <c:pt idx="15407">
                  <c:v>13:36:46</c:v>
                </c:pt>
                <c:pt idx="15408">
                  <c:v>13:36:46</c:v>
                </c:pt>
                <c:pt idx="15409">
                  <c:v>13:36:47</c:v>
                </c:pt>
                <c:pt idx="15410">
                  <c:v>13:36:47</c:v>
                </c:pt>
                <c:pt idx="15411">
                  <c:v>13:36:47</c:v>
                </c:pt>
                <c:pt idx="15412">
                  <c:v>13:36:48</c:v>
                </c:pt>
                <c:pt idx="15413">
                  <c:v>13:36:48</c:v>
                </c:pt>
                <c:pt idx="15414">
                  <c:v>13:36:49</c:v>
                </c:pt>
                <c:pt idx="15415">
                  <c:v>13:36:49</c:v>
                </c:pt>
                <c:pt idx="15416">
                  <c:v>13:36:55</c:v>
                </c:pt>
                <c:pt idx="15417">
                  <c:v>13:36:55</c:v>
                </c:pt>
                <c:pt idx="15418">
                  <c:v>13:36:56</c:v>
                </c:pt>
                <c:pt idx="15419">
                  <c:v>13:36:56</c:v>
                </c:pt>
                <c:pt idx="15420">
                  <c:v>13:36:57</c:v>
                </c:pt>
                <c:pt idx="15421">
                  <c:v>13:36:57</c:v>
                </c:pt>
                <c:pt idx="15422">
                  <c:v>13:36:57</c:v>
                </c:pt>
                <c:pt idx="15423">
                  <c:v>13:36:58</c:v>
                </c:pt>
                <c:pt idx="15424">
                  <c:v>13:36:58</c:v>
                </c:pt>
                <c:pt idx="15425">
                  <c:v>13:36:59</c:v>
                </c:pt>
                <c:pt idx="15426">
                  <c:v>13:36:59</c:v>
                </c:pt>
                <c:pt idx="15427">
                  <c:v>13:37:05</c:v>
                </c:pt>
                <c:pt idx="15428">
                  <c:v>13:37:05</c:v>
                </c:pt>
                <c:pt idx="15429">
                  <c:v>13:37:06</c:v>
                </c:pt>
                <c:pt idx="15430">
                  <c:v>13:37:06</c:v>
                </c:pt>
                <c:pt idx="15431">
                  <c:v>13:37:07</c:v>
                </c:pt>
                <c:pt idx="15432">
                  <c:v>13:37:07</c:v>
                </c:pt>
                <c:pt idx="15433">
                  <c:v>13:37:07</c:v>
                </c:pt>
                <c:pt idx="15434">
                  <c:v>13:37:08</c:v>
                </c:pt>
                <c:pt idx="15435">
                  <c:v>13:37:08</c:v>
                </c:pt>
                <c:pt idx="15436">
                  <c:v>13:37:09</c:v>
                </c:pt>
                <c:pt idx="15437">
                  <c:v>13:37:09</c:v>
                </c:pt>
                <c:pt idx="15438">
                  <c:v>13:37:10</c:v>
                </c:pt>
                <c:pt idx="15439">
                  <c:v>13:37:12</c:v>
                </c:pt>
                <c:pt idx="15440">
                  <c:v>13:37:15</c:v>
                </c:pt>
                <c:pt idx="15441">
                  <c:v>13:37:15</c:v>
                </c:pt>
                <c:pt idx="15442">
                  <c:v>13:37:16</c:v>
                </c:pt>
                <c:pt idx="15443">
                  <c:v>13:37:16</c:v>
                </c:pt>
                <c:pt idx="15444">
                  <c:v>13:37:17</c:v>
                </c:pt>
                <c:pt idx="15445">
                  <c:v>13:37:17</c:v>
                </c:pt>
                <c:pt idx="15446">
                  <c:v>13:37:17</c:v>
                </c:pt>
                <c:pt idx="15447">
                  <c:v>13:37:18</c:v>
                </c:pt>
                <c:pt idx="15448">
                  <c:v>13:37:18</c:v>
                </c:pt>
                <c:pt idx="15449">
                  <c:v>13:37:19</c:v>
                </c:pt>
                <c:pt idx="15450">
                  <c:v>13:37:19</c:v>
                </c:pt>
                <c:pt idx="15451">
                  <c:v>13:37:22</c:v>
                </c:pt>
                <c:pt idx="15452">
                  <c:v>13:37:25</c:v>
                </c:pt>
                <c:pt idx="15453">
                  <c:v>13:37:25</c:v>
                </c:pt>
                <c:pt idx="15454">
                  <c:v>13:37:26</c:v>
                </c:pt>
                <c:pt idx="15455">
                  <c:v>13:37:26</c:v>
                </c:pt>
                <c:pt idx="15456">
                  <c:v>13:37:27</c:v>
                </c:pt>
                <c:pt idx="15457">
                  <c:v>13:37:27</c:v>
                </c:pt>
                <c:pt idx="15458">
                  <c:v>13:37:27</c:v>
                </c:pt>
                <c:pt idx="15459">
                  <c:v>13:37:28</c:v>
                </c:pt>
                <c:pt idx="15460">
                  <c:v>13:37:28</c:v>
                </c:pt>
                <c:pt idx="15461">
                  <c:v>13:37:29</c:v>
                </c:pt>
                <c:pt idx="15462">
                  <c:v>13:37:29</c:v>
                </c:pt>
                <c:pt idx="15463">
                  <c:v>13:37:29</c:v>
                </c:pt>
                <c:pt idx="15464">
                  <c:v>13:37:35</c:v>
                </c:pt>
                <c:pt idx="15465">
                  <c:v>13:37:35</c:v>
                </c:pt>
                <c:pt idx="15466">
                  <c:v>13:37:35</c:v>
                </c:pt>
                <c:pt idx="15467">
                  <c:v>13:37:36</c:v>
                </c:pt>
                <c:pt idx="15468">
                  <c:v>13:37:36</c:v>
                </c:pt>
                <c:pt idx="15469">
                  <c:v>13:37:37</c:v>
                </c:pt>
                <c:pt idx="15470">
                  <c:v>13:37:37</c:v>
                </c:pt>
                <c:pt idx="15471">
                  <c:v>13:37:37</c:v>
                </c:pt>
                <c:pt idx="15472">
                  <c:v>13:37:38</c:v>
                </c:pt>
                <c:pt idx="15473">
                  <c:v>13:37:38</c:v>
                </c:pt>
                <c:pt idx="15474">
                  <c:v>13:37:39</c:v>
                </c:pt>
                <c:pt idx="15475">
                  <c:v>13:37:39</c:v>
                </c:pt>
                <c:pt idx="15476">
                  <c:v>13:37:40</c:v>
                </c:pt>
                <c:pt idx="15477">
                  <c:v>13:37:43</c:v>
                </c:pt>
                <c:pt idx="15478">
                  <c:v>13:37:45</c:v>
                </c:pt>
                <c:pt idx="15479">
                  <c:v>13:37:45</c:v>
                </c:pt>
                <c:pt idx="15480">
                  <c:v>13:37:46</c:v>
                </c:pt>
                <c:pt idx="15481">
                  <c:v>13:37:46</c:v>
                </c:pt>
                <c:pt idx="15482">
                  <c:v>13:37:46</c:v>
                </c:pt>
                <c:pt idx="15483">
                  <c:v>13:37:47</c:v>
                </c:pt>
                <c:pt idx="15484">
                  <c:v>13:37:47</c:v>
                </c:pt>
                <c:pt idx="15485">
                  <c:v>13:37:47</c:v>
                </c:pt>
                <c:pt idx="15486">
                  <c:v>13:37:48</c:v>
                </c:pt>
                <c:pt idx="15487">
                  <c:v>13:37:48</c:v>
                </c:pt>
                <c:pt idx="15488">
                  <c:v>13:37:49</c:v>
                </c:pt>
                <c:pt idx="15489">
                  <c:v>13:37:49</c:v>
                </c:pt>
                <c:pt idx="15490">
                  <c:v>13:37:55</c:v>
                </c:pt>
                <c:pt idx="15491">
                  <c:v>13:37:55</c:v>
                </c:pt>
                <c:pt idx="15492">
                  <c:v>13:37:56</c:v>
                </c:pt>
                <c:pt idx="15493">
                  <c:v>13:37:56</c:v>
                </c:pt>
                <c:pt idx="15494">
                  <c:v>13:37:57</c:v>
                </c:pt>
                <c:pt idx="15495">
                  <c:v>13:37:57</c:v>
                </c:pt>
                <c:pt idx="15496">
                  <c:v>13:37:57</c:v>
                </c:pt>
                <c:pt idx="15497">
                  <c:v>13:37:58</c:v>
                </c:pt>
                <c:pt idx="15498">
                  <c:v>13:37:58</c:v>
                </c:pt>
                <c:pt idx="15499">
                  <c:v>13:37:58</c:v>
                </c:pt>
                <c:pt idx="15500">
                  <c:v>13:37:59</c:v>
                </c:pt>
                <c:pt idx="15501">
                  <c:v>13:37:59</c:v>
                </c:pt>
                <c:pt idx="15502">
                  <c:v>13:38:00</c:v>
                </c:pt>
                <c:pt idx="15503">
                  <c:v>13:38:05</c:v>
                </c:pt>
                <c:pt idx="15504">
                  <c:v>13:38:05</c:v>
                </c:pt>
                <c:pt idx="15505">
                  <c:v>13:38:06</c:v>
                </c:pt>
                <c:pt idx="15506">
                  <c:v>13:38:06</c:v>
                </c:pt>
                <c:pt idx="15507">
                  <c:v>13:38:07</c:v>
                </c:pt>
                <c:pt idx="15508">
                  <c:v>13:38:07</c:v>
                </c:pt>
                <c:pt idx="15509">
                  <c:v>13:38:07</c:v>
                </c:pt>
                <c:pt idx="15510">
                  <c:v>13:38:08</c:v>
                </c:pt>
                <c:pt idx="15511">
                  <c:v>13:38:08</c:v>
                </c:pt>
                <c:pt idx="15512">
                  <c:v>13:38:09</c:v>
                </c:pt>
                <c:pt idx="15513">
                  <c:v>13:38:09</c:v>
                </c:pt>
                <c:pt idx="15514">
                  <c:v>13:38:15</c:v>
                </c:pt>
                <c:pt idx="15515">
                  <c:v>13:38:15</c:v>
                </c:pt>
                <c:pt idx="15516">
                  <c:v>13:38:16</c:v>
                </c:pt>
                <c:pt idx="15517">
                  <c:v>13:38:16</c:v>
                </c:pt>
                <c:pt idx="15518">
                  <c:v>13:38:17</c:v>
                </c:pt>
                <c:pt idx="15519">
                  <c:v>13:38:17</c:v>
                </c:pt>
                <c:pt idx="15520">
                  <c:v>13:38:17</c:v>
                </c:pt>
                <c:pt idx="15521">
                  <c:v>13:38:18</c:v>
                </c:pt>
                <c:pt idx="15522">
                  <c:v>13:38:18</c:v>
                </c:pt>
                <c:pt idx="15523">
                  <c:v>13:38:19</c:v>
                </c:pt>
                <c:pt idx="15524">
                  <c:v>13:38:19</c:v>
                </c:pt>
                <c:pt idx="15525">
                  <c:v>13:38:24</c:v>
                </c:pt>
                <c:pt idx="15526">
                  <c:v>13:38:25</c:v>
                </c:pt>
                <c:pt idx="15527">
                  <c:v>13:38:25</c:v>
                </c:pt>
                <c:pt idx="15528">
                  <c:v>13:38:25</c:v>
                </c:pt>
                <c:pt idx="15529">
                  <c:v>13:38:25</c:v>
                </c:pt>
                <c:pt idx="15530">
                  <c:v>13:38:26</c:v>
                </c:pt>
                <c:pt idx="15531">
                  <c:v>13:38:26</c:v>
                </c:pt>
                <c:pt idx="15532">
                  <c:v>13:38:27</c:v>
                </c:pt>
                <c:pt idx="15533">
                  <c:v>13:38:27</c:v>
                </c:pt>
                <c:pt idx="15534">
                  <c:v>13:38:27</c:v>
                </c:pt>
                <c:pt idx="15535">
                  <c:v>13:38:29</c:v>
                </c:pt>
                <c:pt idx="15536">
                  <c:v>13:38:29</c:v>
                </c:pt>
                <c:pt idx="15537">
                  <c:v>13:38:35</c:v>
                </c:pt>
                <c:pt idx="15538">
                  <c:v>13:38:36</c:v>
                </c:pt>
                <c:pt idx="15539">
                  <c:v>13:38:36</c:v>
                </c:pt>
                <c:pt idx="15540">
                  <c:v>13:38:36</c:v>
                </c:pt>
                <c:pt idx="15541">
                  <c:v>13:38:37</c:v>
                </c:pt>
                <c:pt idx="15542">
                  <c:v>13:38:37</c:v>
                </c:pt>
                <c:pt idx="15543">
                  <c:v>13:38:38</c:v>
                </c:pt>
                <c:pt idx="15544">
                  <c:v>13:38:38</c:v>
                </c:pt>
                <c:pt idx="15545">
                  <c:v>13:38:38</c:v>
                </c:pt>
                <c:pt idx="15546">
                  <c:v>13:38:39</c:v>
                </c:pt>
                <c:pt idx="15547">
                  <c:v>13:38:39</c:v>
                </c:pt>
                <c:pt idx="15548">
                  <c:v>13:38:45</c:v>
                </c:pt>
                <c:pt idx="15549">
                  <c:v>13:38:46</c:v>
                </c:pt>
                <c:pt idx="15550">
                  <c:v>13:38:46</c:v>
                </c:pt>
                <c:pt idx="15551">
                  <c:v>13:38:46</c:v>
                </c:pt>
                <c:pt idx="15552">
                  <c:v>13:38:47</c:v>
                </c:pt>
                <c:pt idx="15553">
                  <c:v>13:38:47</c:v>
                </c:pt>
                <c:pt idx="15554">
                  <c:v>13:38:48</c:v>
                </c:pt>
                <c:pt idx="15555">
                  <c:v>13:38:48</c:v>
                </c:pt>
                <c:pt idx="15556">
                  <c:v>13:38:48</c:v>
                </c:pt>
                <c:pt idx="15557">
                  <c:v>13:38:49</c:v>
                </c:pt>
                <c:pt idx="15558">
                  <c:v>13:38:49</c:v>
                </c:pt>
                <c:pt idx="15559">
                  <c:v>13:38:55</c:v>
                </c:pt>
                <c:pt idx="15560">
                  <c:v>13:38:55</c:v>
                </c:pt>
                <c:pt idx="15561">
                  <c:v>13:38:56</c:v>
                </c:pt>
                <c:pt idx="15562">
                  <c:v>13:38:56</c:v>
                </c:pt>
                <c:pt idx="15563">
                  <c:v>13:38:56</c:v>
                </c:pt>
                <c:pt idx="15564">
                  <c:v>13:38:57</c:v>
                </c:pt>
                <c:pt idx="15565">
                  <c:v>13:38:57</c:v>
                </c:pt>
                <c:pt idx="15566">
                  <c:v>13:38:58</c:v>
                </c:pt>
                <c:pt idx="15567">
                  <c:v>13:38:58</c:v>
                </c:pt>
                <c:pt idx="15568">
                  <c:v>13:38:58</c:v>
                </c:pt>
                <c:pt idx="15569">
                  <c:v>13:38:59</c:v>
                </c:pt>
                <c:pt idx="15570">
                  <c:v>13:39:05</c:v>
                </c:pt>
                <c:pt idx="15571">
                  <c:v>13:39:06</c:v>
                </c:pt>
                <c:pt idx="15572">
                  <c:v>13:39:06</c:v>
                </c:pt>
                <c:pt idx="15573">
                  <c:v>13:39:06</c:v>
                </c:pt>
                <c:pt idx="15574">
                  <c:v>13:39:07</c:v>
                </c:pt>
                <c:pt idx="15575">
                  <c:v>13:39:07</c:v>
                </c:pt>
                <c:pt idx="15576">
                  <c:v>13:39:08</c:v>
                </c:pt>
                <c:pt idx="15577">
                  <c:v>13:39:08</c:v>
                </c:pt>
                <c:pt idx="15578">
                  <c:v>13:39:08</c:v>
                </c:pt>
                <c:pt idx="15579">
                  <c:v>13:39:09</c:v>
                </c:pt>
                <c:pt idx="15580">
                  <c:v>13:39:09</c:v>
                </c:pt>
                <c:pt idx="15581">
                  <c:v>13:39:15</c:v>
                </c:pt>
                <c:pt idx="15582">
                  <c:v>13:39:15</c:v>
                </c:pt>
                <c:pt idx="15583">
                  <c:v>13:39:16</c:v>
                </c:pt>
                <c:pt idx="15584">
                  <c:v>13:39:16</c:v>
                </c:pt>
                <c:pt idx="15585">
                  <c:v>13:39:16</c:v>
                </c:pt>
                <c:pt idx="15586">
                  <c:v>13:39:17</c:v>
                </c:pt>
                <c:pt idx="15587">
                  <c:v>13:39:17</c:v>
                </c:pt>
                <c:pt idx="15588">
                  <c:v>13:39:18</c:v>
                </c:pt>
                <c:pt idx="15589">
                  <c:v>13:39:18</c:v>
                </c:pt>
                <c:pt idx="15590">
                  <c:v>13:39:18</c:v>
                </c:pt>
                <c:pt idx="15591">
                  <c:v>13:39:19</c:v>
                </c:pt>
                <c:pt idx="15592">
                  <c:v>13:39:25</c:v>
                </c:pt>
                <c:pt idx="15593">
                  <c:v>13:39:26</c:v>
                </c:pt>
                <c:pt idx="15594">
                  <c:v>13:39:26</c:v>
                </c:pt>
                <c:pt idx="15595">
                  <c:v>13:39:26</c:v>
                </c:pt>
                <c:pt idx="15596">
                  <c:v>13:39:27</c:v>
                </c:pt>
                <c:pt idx="15597">
                  <c:v>13:39:27</c:v>
                </c:pt>
                <c:pt idx="15598">
                  <c:v>13:39:28</c:v>
                </c:pt>
                <c:pt idx="15599">
                  <c:v>13:39:28</c:v>
                </c:pt>
                <c:pt idx="15600">
                  <c:v>13:39:28</c:v>
                </c:pt>
                <c:pt idx="15601">
                  <c:v>13:39:29</c:v>
                </c:pt>
                <c:pt idx="15602">
                  <c:v>13:39:29</c:v>
                </c:pt>
                <c:pt idx="15603">
                  <c:v>13:39:35</c:v>
                </c:pt>
                <c:pt idx="15604">
                  <c:v>13:39:36</c:v>
                </c:pt>
                <c:pt idx="15605">
                  <c:v>13:39:36</c:v>
                </c:pt>
                <c:pt idx="15606">
                  <c:v>13:39:36</c:v>
                </c:pt>
                <c:pt idx="15607">
                  <c:v>13:39:37</c:v>
                </c:pt>
                <c:pt idx="15608">
                  <c:v>13:39:37</c:v>
                </c:pt>
                <c:pt idx="15609">
                  <c:v>13:39:38</c:v>
                </c:pt>
                <c:pt idx="15610">
                  <c:v>13:39:38</c:v>
                </c:pt>
                <c:pt idx="15611">
                  <c:v>13:39:38</c:v>
                </c:pt>
                <c:pt idx="15612">
                  <c:v>13:39:39</c:v>
                </c:pt>
                <c:pt idx="15613">
                  <c:v>13:39:39</c:v>
                </c:pt>
                <c:pt idx="15614">
                  <c:v>13:39:45</c:v>
                </c:pt>
                <c:pt idx="15615">
                  <c:v>13:39:46</c:v>
                </c:pt>
                <c:pt idx="15616">
                  <c:v>13:39:46</c:v>
                </c:pt>
                <c:pt idx="15617">
                  <c:v>13:39:46</c:v>
                </c:pt>
                <c:pt idx="15618">
                  <c:v>13:39:47</c:v>
                </c:pt>
                <c:pt idx="15619">
                  <c:v>13:39:47</c:v>
                </c:pt>
                <c:pt idx="15620">
                  <c:v>13:39:48</c:v>
                </c:pt>
                <c:pt idx="15621">
                  <c:v>13:39:48</c:v>
                </c:pt>
                <c:pt idx="15622">
                  <c:v>13:39:48</c:v>
                </c:pt>
                <c:pt idx="15623">
                  <c:v>13:39:49</c:v>
                </c:pt>
                <c:pt idx="15624">
                  <c:v>13:39:49</c:v>
                </c:pt>
                <c:pt idx="15625">
                  <c:v>13:39:55</c:v>
                </c:pt>
                <c:pt idx="15626">
                  <c:v>13:39:56</c:v>
                </c:pt>
                <c:pt idx="15627">
                  <c:v>13:39:56</c:v>
                </c:pt>
                <c:pt idx="15628">
                  <c:v>13:39:56</c:v>
                </c:pt>
                <c:pt idx="15629">
                  <c:v>13:39:57</c:v>
                </c:pt>
                <c:pt idx="15630">
                  <c:v>13:39:57</c:v>
                </c:pt>
                <c:pt idx="15631">
                  <c:v>13:39:58</c:v>
                </c:pt>
                <c:pt idx="15632">
                  <c:v>13:39:58</c:v>
                </c:pt>
                <c:pt idx="15633">
                  <c:v>13:39:58</c:v>
                </c:pt>
                <c:pt idx="15634">
                  <c:v>13:39:59</c:v>
                </c:pt>
                <c:pt idx="15635">
                  <c:v>13:39:59</c:v>
                </c:pt>
                <c:pt idx="15636">
                  <c:v>13:40:05</c:v>
                </c:pt>
                <c:pt idx="15637">
                  <c:v>13:40:06</c:v>
                </c:pt>
                <c:pt idx="15638">
                  <c:v>13:40:06</c:v>
                </c:pt>
                <c:pt idx="15639">
                  <c:v>13:40:06</c:v>
                </c:pt>
                <c:pt idx="15640">
                  <c:v>13:40:07</c:v>
                </c:pt>
                <c:pt idx="15641">
                  <c:v>13:40:07</c:v>
                </c:pt>
                <c:pt idx="15642">
                  <c:v>13:40:08</c:v>
                </c:pt>
                <c:pt idx="15643">
                  <c:v>13:40:08</c:v>
                </c:pt>
                <c:pt idx="15644">
                  <c:v>13:40:08</c:v>
                </c:pt>
                <c:pt idx="15645">
                  <c:v>13:40:09</c:v>
                </c:pt>
                <c:pt idx="15646">
                  <c:v>13:40:09</c:v>
                </c:pt>
                <c:pt idx="15647">
                  <c:v>13:40:15</c:v>
                </c:pt>
                <c:pt idx="15648">
                  <c:v>13:40:16</c:v>
                </c:pt>
                <c:pt idx="15649">
                  <c:v>13:40:16</c:v>
                </c:pt>
                <c:pt idx="15650">
                  <c:v>13:40:16</c:v>
                </c:pt>
                <c:pt idx="15651">
                  <c:v>13:40:17</c:v>
                </c:pt>
                <c:pt idx="15652">
                  <c:v>13:40:17</c:v>
                </c:pt>
                <c:pt idx="15653">
                  <c:v>13:40:18</c:v>
                </c:pt>
                <c:pt idx="15654">
                  <c:v>13:40:18</c:v>
                </c:pt>
                <c:pt idx="15655">
                  <c:v>13:40:18</c:v>
                </c:pt>
                <c:pt idx="15656">
                  <c:v>13:40:19</c:v>
                </c:pt>
                <c:pt idx="15657">
                  <c:v>13:40:19</c:v>
                </c:pt>
                <c:pt idx="15658">
                  <c:v>13:40:25</c:v>
                </c:pt>
                <c:pt idx="15659">
                  <c:v>13:40:26</c:v>
                </c:pt>
                <c:pt idx="15660">
                  <c:v>13:40:26</c:v>
                </c:pt>
                <c:pt idx="15661">
                  <c:v>13:40:26</c:v>
                </c:pt>
                <c:pt idx="15662">
                  <c:v>13:40:27</c:v>
                </c:pt>
                <c:pt idx="15663">
                  <c:v>13:40:27</c:v>
                </c:pt>
                <c:pt idx="15664">
                  <c:v>13:40:28</c:v>
                </c:pt>
                <c:pt idx="15665">
                  <c:v>13:40:28</c:v>
                </c:pt>
                <c:pt idx="15666">
                  <c:v>13:40:28</c:v>
                </c:pt>
                <c:pt idx="15667">
                  <c:v>13:40:29</c:v>
                </c:pt>
                <c:pt idx="15668">
                  <c:v>13:40:29</c:v>
                </c:pt>
                <c:pt idx="15669">
                  <c:v>13:40:35</c:v>
                </c:pt>
                <c:pt idx="15670">
                  <c:v>13:40:36</c:v>
                </c:pt>
                <c:pt idx="15671">
                  <c:v>13:40:36</c:v>
                </c:pt>
                <c:pt idx="15672">
                  <c:v>13:40:36</c:v>
                </c:pt>
                <c:pt idx="15673">
                  <c:v>13:40:37</c:v>
                </c:pt>
                <c:pt idx="15674">
                  <c:v>13:40:37</c:v>
                </c:pt>
                <c:pt idx="15675">
                  <c:v>13:40:38</c:v>
                </c:pt>
                <c:pt idx="15676">
                  <c:v>13:40:38</c:v>
                </c:pt>
                <c:pt idx="15677">
                  <c:v>13:40:38</c:v>
                </c:pt>
                <c:pt idx="15678">
                  <c:v>13:40:39</c:v>
                </c:pt>
                <c:pt idx="15679">
                  <c:v>13:40:39</c:v>
                </c:pt>
                <c:pt idx="15680">
                  <c:v>13:40:45</c:v>
                </c:pt>
                <c:pt idx="15681">
                  <c:v>13:40:46</c:v>
                </c:pt>
                <c:pt idx="15682">
                  <c:v>13:40:46</c:v>
                </c:pt>
                <c:pt idx="15683">
                  <c:v>13:40:46</c:v>
                </c:pt>
                <c:pt idx="15684">
                  <c:v>13:40:47</c:v>
                </c:pt>
                <c:pt idx="15685">
                  <c:v>13:40:47</c:v>
                </c:pt>
                <c:pt idx="15686">
                  <c:v>13:40:48</c:v>
                </c:pt>
                <c:pt idx="15687">
                  <c:v>13:40:48</c:v>
                </c:pt>
                <c:pt idx="15688">
                  <c:v>13:40:48</c:v>
                </c:pt>
                <c:pt idx="15689">
                  <c:v>13:40:49</c:v>
                </c:pt>
                <c:pt idx="15690">
                  <c:v>13:40:49</c:v>
                </c:pt>
                <c:pt idx="15691">
                  <c:v>13:40:55</c:v>
                </c:pt>
                <c:pt idx="15692">
                  <c:v>13:40:56</c:v>
                </c:pt>
                <c:pt idx="15693">
                  <c:v>13:40:56</c:v>
                </c:pt>
                <c:pt idx="15694">
                  <c:v>13:40:56</c:v>
                </c:pt>
                <c:pt idx="15695">
                  <c:v>13:40:57</c:v>
                </c:pt>
                <c:pt idx="15696">
                  <c:v>13:40:57</c:v>
                </c:pt>
                <c:pt idx="15697">
                  <c:v>13:40:58</c:v>
                </c:pt>
                <c:pt idx="15698">
                  <c:v>13:40:58</c:v>
                </c:pt>
                <c:pt idx="15699">
                  <c:v>13:40:58</c:v>
                </c:pt>
                <c:pt idx="15700">
                  <c:v>13:40:59</c:v>
                </c:pt>
                <c:pt idx="15701">
                  <c:v>13:40:59</c:v>
                </c:pt>
                <c:pt idx="15702">
                  <c:v>13:41:05</c:v>
                </c:pt>
                <c:pt idx="15703">
                  <c:v>13:41:06</c:v>
                </c:pt>
                <c:pt idx="15704">
                  <c:v>13:41:06</c:v>
                </c:pt>
                <c:pt idx="15705">
                  <c:v>13:41:06</c:v>
                </c:pt>
                <c:pt idx="15706">
                  <c:v>13:41:07</c:v>
                </c:pt>
                <c:pt idx="15707">
                  <c:v>13:41:07</c:v>
                </c:pt>
                <c:pt idx="15708">
                  <c:v>13:41:08</c:v>
                </c:pt>
                <c:pt idx="15709">
                  <c:v>13:41:08</c:v>
                </c:pt>
                <c:pt idx="15710">
                  <c:v>13:41:08</c:v>
                </c:pt>
                <c:pt idx="15711">
                  <c:v>13:41:09</c:v>
                </c:pt>
                <c:pt idx="15712">
                  <c:v>13:41:09</c:v>
                </c:pt>
                <c:pt idx="15713">
                  <c:v>13:41:15</c:v>
                </c:pt>
                <c:pt idx="15714">
                  <c:v>13:41:16</c:v>
                </c:pt>
                <c:pt idx="15715">
                  <c:v>13:41:16</c:v>
                </c:pt>
                <c:pt idx="15716">
                  <c:v>13:41:16</c:v>
                </c:pt>
                <c:pt idx="15717">
                  <c:v>13:41:17</c:v>
                </c:pt>
                <c:pt idx="15718">
                  <c:v>13:41:17</c:v>
                </c:pt>
                <c:pt idx="15719">
                  <c:v>13:41:18</c:v>
                </c:pt>
                <c:pt idx="15720">
                  <c:v>13:41:18</c:v>
                </c:pt>
                <c:pt idx="15721">
                  <c:v>13:41:18</c:v>
                </c:pt>
                <c:pt idx="15722">
                  <c:v>13:41:19</c:v>
                </c:pt>
                <c:pt idx="15723">
                  <c:v>13:41:19</c:v>
                </c:pt>
                <c:pt idx="15724">
                  <c:v>13:41:25</c:v>
                </c:pt>
                <c:pt idx="15725">
                  <c:v>13:41:26</c:v>
                </c:pt>
                <c:pt idx="15726">
                  <c:v>13:41:26</c:v>
                </c:pt>
                <c:pt idx="15727">
                  <c:v>13:41:26</c:v>
                </c:pt>
                <c:pt idx="15728">
                  <c:v>13:41:27</c:v>
                </c:pt>
                <c:pt idx="15729">
                  <c:v>13:41:27</c:v>
                </c:pt>
                <c:pt idx="15730">
                  <c:v>13:41:28</c:v>
                </c:pt>
                <c:pt idx="15731">
                  <c:v>13:41:28</c:v>
                </c:pt>
                <c:pt idx="15732">
                  <c:v>13:41:28</c:v>
                </c:pt>
                <c:pt idx="15733">
                  <c:v>13:41:29</c:v>
                </c:pt>
                <c:pt idx="15734">
                  <c:v>13:41:29</c:v>
                </c:pt>
                <c:pt idx="15735">
                  <c:v>13:41:35</c:v>
                </c:pt>
                <c:pt idx="15736">
                  <c:v>13:41:36</c:v>
                </c:pt>
                <c:pt idx="15737">
                  <c:v>13:41:36</c:v>
                </c:pt>
                <c:pt idx="15738">
                  <c:v>13:41:36</c:v>
                </c:pt>
                <c:pt idx="15739">
                  <c:v>13:41:37</c:v>
                </c:pt>
                <c:pt idx="15740">
                  <c:v>13:41:37</c:v>
                </c:pt>
                <c:pt idx="15741">
                  <c:v>13:41:38</c:v>
                </c:pt>
                <c:pt idx="15742">
                  <c:v>13:41:38</c:v>
                </c:pt>
                <c:pt idx="15743">
                  <c:v>13:41:38</c:v>
                </c:pt>
                <c:pt idx="15744">
                  <c:v>13:41:39</c:v>
                </c:pt>
                <c:pt idx="15745">
                  <c:v>13:41:39</c:v>
                </c:pt>
                <c:pt idx="15746">
                  <c:v>13:41:45</c:v>
                </c:pt>
                <c:pt idx="15747">
                  <c:v>13:41:46</c:v>
                </c:pt>
                <c:pt idx="15748">
                  <c:v>13:41:46</c:v>
                </c:pt>
                <c:pt idx="15749">
                  <c:v>13:41:46</c:v>
                </c:pt>
                <c:pt idx="15750">
                  <c:v>13:41:47</c:v>
                </c:pt>
                <c:pt idx="15751">
                  <c:v>13:41:47</c:v>
                </c:pt>
                <c:pt idx="15752">
                  <c:v>13:41:48</c:v>
                </c:pt>
                <c:pt idx="15753">
                  <c:v>13:41:48</c:v>
                </c:pt>
                <c:pt idx="15754">
                  <c:v>13:41:48</c:v>
                </c:pt>
                <c:pt idx="15755">
                  <c:v>13:41:49</c:v>
                </c:pt>
                <c:pt idx="15756">
                  <c:v>13:41:49</c:v>
                </c:pt>
                <c:pt idx="15757">
                  <c:v>13:41:55</c:v>
                </c:pt>
                <c:pt idx="15758">
                  <c:v>13:41:56</c:v>
                </c:pt>
                <c:pt idx="15759">
                  <c:v>13:41:56</c:v>
                </c:pt>
                <c:pt idx="15760">
                  <c:v>13:41:56</c:v>
                </c:pt>
                <c:pt idx="15761">
                  <c:v>13:41:57</c:v>
                </c:pt>
                <c:pt idx="15762">
                  <c:v>13:41:57</c:v>
                </c:pt>
                <c:pt idx="15763">
                  <c:v>13:41:58</c:v>
                </c:pt>
                <c:pt idx="15764">
                  <c:v>13:41:58</c:v>
                </c:pt>
                <c:pt idx="15765">
                  <c:v>13:41:58</c:v>
                </c:pt>
                <c:pt idx="15766">
                  <c:v>13:41:59</c:v>
                </c:pt>
                <c:pt idx="15767">
                  <c:v>13:41:59</c:v>
                </c:pt>
                <c:pt idx="15768">
                  <c:v>13:42:05</c:v>
                </c:pt>
                <c:pt idx="15769">
                  <c:v>13:42:06</c:v>
                </c:pt>
                <c:pt idx="15770">
                  <c:v>13:42:06</c:v>
                </c:pt>
                <c:pt idx="15771">
                  <c:v>13:42:06</c:v>
                </c:pt>
                <c:pt idx="15772">
                  <c:v>13:42:07</c:v>
                </c:pt>
                <c:pt idx="15773">
                  <c:v>13:42:07</c:v>
                </c:pt>
                <c:pt idx="15774">
                  <c:v>13:42:08</c:v>
                </c:pt>
                <c:pt idx="15775">
                  <c:v>13:42:08</c:v>
                </c:pt>
                <c:pt idx="15776">
                  <c:v>13:42:08</c:v>
                </c:pt>
                <c:pt idx="15777">
                  <c:v>13:42:09</c:v>
                </c:pt>
                <c:pt idx="15778">
                  <c:v>13:42:09</c:v>
                </c:pt>
                <c:pt idx="15779">
                  <c:v>13:42:15</c:v>
                </c:pt>
                <c:pt idx="15780">
                  <c:v>13:42:16</c:v>
                </c:pt>
                <c:pt idx="15781">
                  <c:v>13:42:16</c:v>
                </c:pt>
                <c:pt idx="15782">
                  <c:v>13:42:16</c:v>
                </c:pt>
                <c:pt idx="15783">
                  <c:v>13:42:17</c:v>
                </c:pt>
                <c:pt idx="15784">
                  <c:v>13:42:17</c:v>
                </c:pt>
                <c:pt idx="15785">
                  <c:v>13:42:18</c:v>
                </c:pt>
                <c:pt idx="15786">
                  <c:v>13:42:18</c:v>
                </c:pt>
                <c:pt idx="15787">
                  <c:v>13:42:18</c:v>
                </c:pt>
                <c:pt idx="15788">
                  <c:v>13:42:19</c:v>
                </c:pt>
                <c:pt idx="15789">
                  <c:v>13:42:19</c:v>
                </c:pt>
                <c:pt idx="15790">
                  <c:v>13:42:25</c:v>
                </c:pt>
                <c:pt idx="15791">
                  <c:v>13:42:26</c:v>
                </c:pt>
                <c:pt idx="15792">
                  <c:v>13:42:26</c:v>
                </c:pt>
                <c:pt idx="15793">
                  <c:v>13:42:26</c:v>
                </c:pt>
                <c:pt idx="15794">
                  <c:v>13:42:27</c:v>
                </c:pt>
                <c:pt idx="15795">
                  <c:v>13:42:27</c:v>
                </c:pt>
                <c:pt idx="15796">
                  <c:v>13:42:28</c:v>
                </c:pt>
                <c:pt idx="15797">
                  <c:v>13:42:28</c:v>
                </c:pt>
                <c:pt idx="15798">
                  <c:v>13:42:28</c:v>
                </c:pt>
                <c:pt idx="15799">
                  <c:v>13:42:29</c:v>
                </c:pt>
                <c:pt idx="15800">
                  <c:v>13:42:29</c:v>
                </c:pt>
                <c:pt idx="15801">
                  <c:v>13:42:35</c:v>
                </c:pt>
                <c:pt idx="15802">
                  <c:v>13:42:36</c:v>
                </c:pt>
                <c:pt idx="15803">
                  <c:v>13:42:36</c:v>
                </c:pt>
                <c:pt idx="15804">
                  <c:v>13:42:36</c:v>
                </c:pt>
                <c:pt idx="15805">
                  <c:v>13:42:37</c:v>
                </c:pt>
                <c:pt idx="15806">
                  <c:v>13:42:37</c:v>
                </c:pt>
                <c:pt idx="15807">
                  <c:v>13:42:38</c:v>
                </c:pt>
                <c:pt idx="15808">
                  <c:v>13:42:38</c:v>
                </c:pt>
                <c:pt idx="15809">
                  <c:v>13:42:38</c:v>
                </c:pt>
                <c:pt idx="15810">
                  <c:v>13:42:39</c:v>
                </c:pt>
                <c:pt idx="15811">
                  <c:v>13:42:39</c:v>
                </c:pt>
                <c:pt idx="15812">
                  <c:v>13:42:45</c:v>
                </c:pt>
                <c:pt idx="15813">
                  <c:v>13:42:46</c:v>
                </c:pt>
                <c:pt idx="15814">
                  <c:v>13:42:46</c:v>
                </c:pt>
                <c:pt idx="15815">
                  <c:v>13:42:46</c:v>
                </c:pt>
                <c:pt idx="15816">
                  <c:v>13:42:47</c:v>
                </c:pt>
                <c:pt idx="15817">
                  <c:v>13:42:47</c:v>
                </c:pt>
                <c:pt idx="15818">
                  <c:v>13:42:48</c:v>
                </c:pt>
                <c:pt idx="15819">
                  <c:v>13:42:48</c:v>
                </c:pt>
                <c:pt idx="15820">
                  <c:v>13:42:48</c:v>
                </c:pt>
                <c:pt idx="15821">
                  <c:v>13:42:49</c:v>
                </c:pt>
                <c:pt idx="15822">
                  <c:v>13:42:49</c:v>
                </c:pt>
                <c:pt idx="15823">
                  <c:v>13:42:55</c:v>
                </c:pt>
                <c:pt idx="15824">
                  <c:v>13:42:56</c:v>
                </c:pt>
                <c:pt idx="15825">
                  <c:v>13:42:56</c:v>
                </c:pt>
                <c:pt idx="15826">
                  <c:v>13:42:56</c:v>
                </c:pt>
                <c:pt idx="15827">
                  <c:v>13:42:57</c:v>
                </c:pt>
                <c:pt idx="15828">
                  <c:v>13:42:57</c:v>
                </c:pt>
                <c:pt idx="15829">
                  <c:v>13:42:58</c:v>
                </c:pt>
                <c:pt idx="15830">
                  <c:v>13:42:58</c:v>
                </c:pt>
                <c:pt idx="15831">
                  <c:v>13:42:58</c:v>
                </c:pt>
                <c:pt idx="15832">
                  <c:v>13:42:59</c:v>
                </c:pt>
                <c:pt idx="15833">
                  <c:v>13:42:59</c:v>
                </c:pt>
                <c:pt idx="15834">
                  <c:v>13:43:05</c:v>
                </c:pt>
                <c:pt idx="15835">
                  <c:v>13:43:06</c:v>
                </c:pt>
                <c:pt idx="15836">
                  <c:v>13:43:06</c:v>
                </c:pt>
                <c:pt idx="15837">
                  <c:v>13:43:06</c:v>
                </c:pt>
                <c:pt idx="15838">
                  <c:v>13:43:07</c:v>
                </c:pt>
                <c:pt idx="15839">
                  <c:v>13:43:07</c:v>
                </c:pt>
                <c:pt idx="15840">
                  <c:v>13:43:08</c:v>
                </c:pt>
                <c:pt idx="15841">
                  <c:v>13:43:08</c:v>
                </c:pt>
                <c:pt idx="15842">
                  <c:v>13:43:08</c:v>
                </c:pt>
                <c:pt idx="15843">
                  <c:v>13:43:09</c:v>
                </c:pt>
                <c:pt idx="15844">
                  <c:v>13:43:09</c:v>
                </c:pt>
                <c:pt idx="15845">
                  <c:v>13:43:15</c:v>
                </c:pt>
                <c:pt idx="15846">
                  <c:v>13:43:16</c:v>
                </c:pt>
                <c:pt idx="15847">
                  <c:v>13:43:16</c:v>
                </c:pt>
                <c:pt idx="15848">
                  <c:v>13:43:16</c:v>
                </c:pt>
                <c:pt idx="15849">
                  <c:v>13:43:17</c:v>
                </c:pt>
                <c:pt idx="15850">
                  <c:v>13:43:17</c:v>
                </c:pt>
                <c:pt idx="15851">
                  <c:v>13:43:18</c:v>
                </c:pt>
                <c:pt idx="15852">
                  <c:v>13:43:18</c:v>
                </c:pt>
                <c:pt idx="15853">
                  <c:v>13:43:18</c:v>
                </c:pt>
                <c:pt idx="15854">
                  <c:v>13:43:19</c:v>
                </c:pt>
                <c:pt idx="15855">
                  <c:v>13:43:19</c:v>
                </c:pt>
                <c:pt idx="15856">
                  <c:v>13:43:25</c:v>
                </c:pt>
                <c:pt idx="15857">
                  <c:v>13:43:26</c:v>
                </c:pt>
                <c:pt idx="15858">
                  <c:v>13:43:26</c:v>
                </c:pt>
                <c:pt idx="15859">
                  <c:v>13:43:26</c:v>
                </c:pt>
                <c:pt idx="15860">
                  <c:v>13:43:27</c:v>
                </c:pt>
                <c:pt idx="15861">
                  <c:v>13:43:27</c:v>
                </c:pt>
                <c:pt idx="15862">
                  <c:v>13:43:28</c:v>
                </c:pt>
                <c:pt idx="15863">
                  <c:v>13:43:28</c:v>
                </c:pt>
                <c:pt idx="15864">
                  <c:v>13:43:28</c:v>
                </c:pt>
                <c:pt idx="15865">
                  <c:v>13:43:29</c:v>
                </c:pt>
                <c:pt idx="15866">
                  <c:v>13:43:29</c:v>
                </c:pt>
                <c:pt idx="15867">
                  <c:v>13:43:35</c:v>
                </c:pt>
                <c:pt idx="15868">
                  <c:v>13:43:36</c:v>
                </c:pt>
                <c:pt idx="15869">
                  <c:v>13:43:36</c:v>
                </c:pt>
                <c:pt idx="15870">
                  <c:v>13:43:36</c:v>
                </c:pt>
                <c:pt idx="15871">
                  <c:v>13:43:37</c:v>
                </c:pt>
                <c:pt idx="15872">
                  <c:v>13:43:37</c:v>
                </c:pt>
                <c:pt idx="15873">
                  <c:v>13:43:38</c:v>
                </c:pt>
                <c:pt idx="15874">
                  <c:v>13:43:38</c:v>
                </c:pt>
                <c:pt idx="15875">
                  <c:v>13:43:38</c:v>
                </c:pt>
                <c:pt idx="15876">
                  <c:v>13:43:39</c:v>
                </c:pt>
                <c:pt idx="15877">
                  <c:v>13:43:39</c:v>
                </c:pt>
                <c:pt idx="15878">
                  <c:v>13:43:45</c:v>
                </c:pt>
                <c:pt idx="15879">
                  <c:v>13:43:46</c:v>
                </c:pt>
                <c:pt idx="15880">
                  <c:v>13:43:46</c:v>
                </c:pt>
                <c:pt idx="15881">
                  <c:v>13:43:46</c:v>
                </c:pt>
                <c:pt idx="15882">
                  <c:v>13:43:47</c:v>
                </c:pt>
                <c:pt idx="15883">
                  <c:v>13:43:47</c:v>
                </c:pt>
                <c:pt idx="15884">
                  <c:v>13:43:48</c:v>
                </c:pt>
                <c:pt idx="15885">
                  <c:v>13:43:48</c:v>
                </c:pt>
                <c:pt idx="15886">
                  <c:v>13:43:48</c:v>
                </c:pt>
                <c:pt idx="15887">
                  <c:v>13:43:49</c:v>
                </c:pt>
                <c:pt idx="15888">
                  <c:v>13:43:49</c:v>
                </c:pt>
                <c:pt idx="15889">
                  <c:v>13:43:55</c:v>
                </c:pt>
                <c:pt idx="15890">
                  <c:v>13:43:56</c:v>
                </c:pt>
                <c:pt idx="15891">
                  <c:v>13:43:56</c:v>
                </c:pt>
                <c:pt idx="15892">
                  <c:v>13:43:56</c:v>
                </c:pt>
                <c:pt idx="15893">
                  <c:v>13:43:57</c:v>
                </c:pt>
                <c:pt idx="15894">
                  <c:v>13:43:57</c:v>
                </c:pt>
                <c:pt idx="15895">
                  <c:v>13:43:58</c:v>
                </c:pt>
                <c:pt idx="15896">
                  <c:v>13:43:58</c:v>
                </c:pt>
                <c:pt idx="15897">
                  <c:v>13:43:58</c:v>
                </c:pt>
                <c:pt idx="15898">
                  <c:v>13:43:59</c:v>
                </c:pt>
                <c:pt idx="15899">
                  <c:v>13:43:59</c:v>
                </c:pt>
                <c:pt idx="15900">
                  <c:v>13:44:05</c:v>
                </c:pt>
                <c:pt idx="15901">
                  <c:v>13:44:05</c:v>
                </c:pt>
                <c:pt idx="15902">
                  <c:v>13:44:06</c:v>
                </c:pt>
                <c:pt idx="15903">
                  <c:v>13:44:06</c:v>
                </c:pt>
                <c:pt idx="15904">
                  <c:v>13:44:06</c:v>
                </c:pt>
                <c:pt idx="15905">
                  <c:v>13:44:07</c:v>
                </c:pt>
                <c:pt idx="15906">
                  <c:v>13:44:07</c:v>
                </c:pt>
                <c:pt idx="15907">
                  <c:v>13:44:08</c:v>
                </c:pt>
                <c:pt idx="15908">
                  <c:v>13:44:08</c:v>
                </c:pt>
                <c:pt idx="15909">
                  <c:v>13:44:08</c:v>
                </c:pt>
                <c:pt idx="15910">
                  <c:v>13:44:09</c:v>
                </c:pt>
                <c:pt idx="15911">
                  <c:v>13:44:15</c:v>
                </c:pt>
                <c:pt idx="15912">
                  <c:v>13:44:16</c:v>
                </c:pt>
                <c:pt idx="15913">
                  <c:v>13:44:16</c:v>
                </c:pt>
                <c:pt idx="15914">
                  <c:v>13:44:16</c:v>
                </c:pt>
                <c:pt idx="15915">
                  <c:v>13:44:17</c:v>
                </c:pt>
                <c:pt idx="15916">
                  <c:v>13:44:17</c:v>
                </c:pt>
                <c:pt idx="15917">
                  <c:v>13:44:18</c:v>
                </c:pt>
                <c:pt idx="15918">
                  <c:v>13:44:18</c:v>
                </c:pt>
                <c:pt idx="15919">
                  <c:v>13:44:18</c:v>
                </c:pt>
                <c:pt idx="15920">
                  <c:v>13:44:19</c:v>
                </c:pt>
                <c:pt idx="15921">
                  <c:v>13:44:19</c:v>
                </c:pt>
                <c:pt idx="15922">
                  <c:v>13:44:25</c:v>
                </c:pt>
                <c:pt idx="15923">
                  <c:v>13:44:26</c:v>
                </c:pt>
                <c:pt idx="15924">
                  <c:v>13:44:26</c:v>
                </c:pt>
                <c:pt idx="15925">
                  <c:v>13:44:26</c:v>
                </c:pt>
                <c:pt idx="15926">
                  <c:v>13:44:27</c:v>
                </c:pt>
                <c:pt idx="15927">
                  <c:v>13:44:27</c:v>
                </c:pt>
                <c:pt idx="15928">
                  <c:v>13:44:28</c:v>
                </c:pt>
                <c:pt idx="15929">
                  <c:v>13:44:28</c:v>
                </c:pt>
                <c:pt idx="15930">
                  <c:v>13:44:28</c:v>
                </c:pt>
                <c:pt idx="15931">
                  <c:v>13:44:29</c:v>
                </c:pt>
                <c:pt idx="15932">
                  <c:v>13:44:29</c:v>
                </c:pt>
                <c:pt idx="15933">
                  <c:v>13:44:35</c:v>
                </c:pt>
                <c:pt idx="15934">
                  <c:v>13:44:36</c:v>
                </c:pt>
                <c:pt idx="15935">
                  <c:v>13:44:36</c:v>
                </c:pt>
                <c:pt idx="15936">
                  <c:v>13:44:36</c:v>
                </c:pt>
                <c:pt idx="15937">
                  <c:v>13:44:37</c:v>
                </c:pt>
                <c:pt idx="15938">
                  <c:v>13:44:37</c:v>
                </c:pt>
                <c:pt idx="15939">
                  <c:v>13:44:38</c:v>
                </c:pt>
                <c:pt idx="15940">
                  <c:v>13:44:38</c:v>
                </c:pt>
                <c:pt idx="15941">
                  <c:v>13:44:38</c:v>
                </c:pt>
                <c:pt idx="15942">
                  <c:v>13:44:39</c:v>
                </c:pt>
                <c:pt idx="15943">
                  <c:v>13:44:39</c:v>
                </c:pt>
                <c:pt idx="15944">
                  <c:v>13:44:45</c:v>
                </c:pt>
                <c:pt idx="15945">
                  <c:v>13:44:46</c:v>
                </c:pt>
                <c:pt idx="15946">
                  <c:v>13:44:46</c:v>
                </c:pt>
                <c:pt idx="15947">
                  <c:v>13:44:46</c:v>
                </c:pt>
                <c:pt idx="15948">
                  <c:v>13:44:47</c:v>
                </c:pt>
                <c:pt idx="15949">
                  <c:v>13:44:47</c:v>
                </c:pt>
                <c:pt idx="15950">
                  <c:v>13:44:48</c:v>
                </c:pt>
                <c:pt idx="15951">
                  <c:v>13:44:48</c:v>
                </c:pt>
                <c:pt idx="15952">
                  <c:v>13:44:48</c:v>
                </c:pt>
                <c:pt idx="15953">
                  <c:v>13:44:49</c:v>
                </c:pt>
                <c:pt idx="15954">
                  <c:v>13:44:49</c:v>
                </c:pt>
                <c:pt idx="15955">
                  <c:v>13:44:55</c:v>
                </c:pt>
                <c:pt idx="15956">
                  <c:v>13:44:56</c:v>
                </c:pt>
                <c:pt idx="15957">
                  <c:v>13:44:56</c:v>
                </c:pt>
                <c:pt idx="15958">
                  <c:v>13:44:56</c:v>
                </c:pt>
                <c:pt idx="15959">
                  <c:v>13:44:57</c:v>
                </c:pt>
                <c:pt idx="15960">
                  <c:v>13:44:57</c:v>
                </c:pt>
                <c:pt idx="15961">
                  <c:v>13:44:58</c:v>
                </c:pt>
                <c:pt idx="15962">
                  <c:v>13:44:58</c:v>
                </c:pt>
                <c:pt idx="15963">
                  <c:v>13:44:58</c:v>
                </c:pt>
                <c:pt idx="15964">
                  <c:v>13:44:59</c:v>
                </c:pt>
                <c:pt idx="15965">
                  <c:v>13:44:59</c:v>
                </c:pt>
                <c:pt idx="15966">
                  <c:v>13:45:05</c:v>
                </c:pt>
                <c:pt idx="15967">
                  <c:v>13:45:05</c:v>
                </c:pt>
                <c:pt idx="15968">
                  <c:v>13:45:06</c:v>
                </c:pt>
                <c:pt idx="15969">
                  <c:v>13:45:06</c:v>
                </c:pt>
                <c:pt idx="15970">
                  <c:v>13:45:06</c:v>
                </c:pt>
                <c:pt idx="15971">
                  <c:v>13:45:07</c:v>
                </c:pt>
                <c:pt idx="15972">
                  <c:v>13:45:07</c:v>
                </c:pt>
                <c:pt idx="15973">
                  <c:v>13:45:08</c:v>
                </c:pt>
                <c:pt idx="15974">
                  <c:v>13:45:08</c:v>
                </c:pt>
                <c:pt idx="15975">
                  <c:v>13:45:08</c:v>
                </c:pt>
                <c:pt idx="15976">
                  <c:v>13:45:09</c:v>
                </c:pt>
                <c:pt idx="15977">
                  <c:v>13:45:15</c:v>
                </c:pt>
                <c:pt idx="15978">
                  <c:v>13:45:16</c:v>
                </c:pt>
                <c:pt idx="15979">
                  <c:v>13:45:16</c:v>
                </c:pt>
                <c:pt idx="15980">
                  <c:v>13:45:16</c:v>
                </c:pt>
                <c:pt idx="15981">
                  <c:v>13:45:17</c:v>
                </c:pt>
                <c:pt idx="15982">
                  <c:v>13:45:17</c:v>
                </c:pt>
                <c:pt idx="15983">
                  <c:v>13:45:18</c:v>
                </c:pt>
                <c:pt idx="15984">
                  <c:v>13:45:18</c:v>
                </c:pt>
                <c:pt idx="15985">
                  <c:v>13:45:18</c:v>
                </c:pt>
                <c:pt idx="15986">
                  <c:v>13:45:19</c:v>
                </c:pt>
                <c:pt idx="15987">
                  <c:v>13:45:19</c:v>
                </c:pt>
                <c:pt idx="15988">
                  <c:v>13:45:25</c:v>
                </c:pt>
                <c:pt idx="15989">
                  <c:v>13:45:26</c:v>
                </c:pt>
                <c:pt idx="15990">
                  <c:v>13:45:26</c:v>
                </c:pt>
                <c:pt idx="15991">
                  <c:v>13:45:26</c:v>
                </c:pt>
                <c:pt idx="15992">
                  <c:v>13:45:27</c:v>
                </c:pt>
                <c:pt idx="15993">
                  <c:v>13:45:27</c:v>
                </c:pt>
                <c:pt idx="15994">
                  <c:v>13:45:28</c:v>
                </c:pt>
                <c:pt idx="15995">
                  <c:v>13:45:28</c:v>
                </c:pt>
                <c:pt idx="15996">
                  <c:v>13:45:28</c:v>
                </c:pt>
                <c:pt idx="15997">
                  <c:v>13:45:29</c:v>
                </c:pt>
                <c:pt idx="15998">
                  <c:v>13:45:29</c:v>
                </c:pt>
                <c:pt idx="15999">
                  <c:v>13:45:35</c:v>
                </c:pt>
                <c:pt idx="16000">
                  <c:v>13:45:36</c:v>
                </c:pt>
                <c:pt idx="16001">
                  <c:v>13:45:36</c:v>
                </c:pt>
                <c:pt idx="16002">
                  <c:v>13:45:36</c:v>
                </c:pt>
                <c:pt idx="16003">
                  <c:v>13:45:37</c:v>
                </c:pt>
                <c:pt idx="16004">
                  <c:v>13:45:37</c:v>
                </c:pt>
                <c:pt idx="16005">
                  <c:v>13:45:38</c:v>
                </c:pt>
                <c:pt idx="16006">
                  <c:v>13:45:38</c:v>
                </c:pt>
                <c:pt idx="16007">
                  <c:v>13:45:38</c:v>
                </c:pt>
                <c:pt idx="16008">
                  <c:v>13:45:39</c:v>
                </c:pt>
                <c:pt idx="16009">
                  <c:v>13:45:39</c:v>
                </c:pt>
                <c:pt idx="16010">
                  <c:v>13:45:45</c:v>
                </c:pt>
                <c:pt idx="16011">
                  <c:v>13:45:46</c:v>
                </c:pt>
                <c:pt idx="16012">
                  <c:v>13:45:46</c:v>
                </c:pt>
                <c:pt idx="16013">
                  <c:v>13:45:46</c:v>
                </c:pt>
                <c:pt idx="16014">
                  <c:v>13:45:47</c:v>
                </c:pt>
                <c:pt idx="16015">
                  <c:v>13:45:47</c:v>
                </c:pt>
                <c:pt idx="16016">
                  <c:v>13:45:48</c:v>
                </c:pt>
                <c:pt idx="16017">
                  <c:v>13:45:48</c:v>
                </c:pt>
                <c:pt idx="16018">
                  <c:v>13:45:48</c:v>
                </c:pt>
                <c:pt idx="16019">
                  <c:v>13:45:49</c:v>
                </c:pt>
                <c:pt idx="16020">
                  <c:v>13:45:49</c:v>
                </c:pt>
                <c:pt idx="16021">
                  <c:v>13:45:55</c:v>
                </c:pt>
                <c:pt idx="16022">
                  <c:v>13:45:56</c:v>
                </c:pt>
                <c:pt idx="16023">
                  <c:v>13:45:56</c:v>
                </c:pt>
                <c:pt idx="16024">
                  <c:v>13:45:56</c:v>
                </c:pt>
                <c:pt idx="16025">
                  <c:v>13:45:57</c:v>
                </c:pt>
                <c:pt idx="16026">
                  <c:v>13:45:57</c:v>
                </c:pt>
                <c:pt idx="16027">
                  <c:v>13:45:58</c:v>
                </c:pt>
                <c:pt idx="16028">
                  <c:v>13:45:58</c:v>
                </c:pt>
                <c:pt idx="16029">
                  <c:v>13:45:58</c:v>
                </c:pt>
                <c:pt idx="16030">
                  <c:v>13:45:59</c:v>
                </c:pt>
                <c:pt idx="16031">
                  <c:v>13:45:59</c:v>
                </c:pt>
                <c:pt idx="16032">
                  <c:v>13:46:05</c:v>
                </c:pt>
                <c:pt idx="16033">
                  <c:v>13:46:06</c:v>
                </c:pt>
                <c:pt idx="16034">
                  <c:v>13:46:06</c:v>
                </c:pt>
                <c:pt idx="16035">
                  <c:v>13:46:06</c:v>
                </c:pt>
                <c:pt idx="16036">
                  <c:v>13:46:07</c:v>
                </c:pt>
                <c:pt idx="16037">
                  <c:v>13:46:07</c:v>
                </c:pt>
                <c:pt idx="16038">
                  <c:v>13:46:08</c:v>
                </c:pt>
                <c:pt idx="16039">
                  <c:v>13:46:08</c:v>
                </c:pt>
                <c:pt idx="16040">
                  <c:v>13:46:08</c:v>
                </c:pt>
                <c:pt idx="16041">
                  <c:v>13:46:09</c:v>
                </c:pt>
                <c:pt idx="16042">
                  <c:v>13:46:09</c:v>
                </c:pt>
                <c:pt idx="16043">
                  <c:v>13:46:15</c:v>
                </c:pt>
                <c:pt idx="16044">
                  <c:v>13:46:16</c:v>
                </c:pt>
                <c:pt idx="16045">
                  <c:v>13:46:16</c:v>
                </c:pt>
                <c:pt idx="16046">
                  <c:v>13:46:16</c:v>
                </c:pt>
                <c:pt idx="16047">
                  <c:v>13:46:17</c:v>
                </c:pt>
                <c:pt idx="16048">
                  <c:v>13:46:17</c:v>
                </c:pt>
                <c:pt idx="16049">
                  <c:v>13:46:18</c:v>
                </c:pt>
                <c:pt idx="16050">
                  <c:v>13:46:18</c:v>
                </c:pt>
                <c:pt idx="16051">
                  <c:v>13:46:18</c:v>
                </c:pt>
                <c:pt idx="16052">
                  <c:v>13:46:19</c:v>
                </c:pt>
                <c:pt idx="16053">
                  <c:v>13:46:19</c:v>
                </c:pt>
                <c:pt idx="16054">
                  <c:v>13:46:25</c:v>
                </c:pt>
                <c:pt idx="16055">
                  <c:v>13:46:26</c:v>
                </c:pt>
                <c:pt idx="16056">
                  <c:v>13:46:26</c:v>
                </c:pt>
                <c:pt idx="16057">
                  <c:v>13:46:26</c:v>
                </c:pt>
                <c:pt idx="16058">
                  <c:v>13:46:27</c:v>
                </c:pt>
                <c:pt idx="16059">
                  <c:v>13:46:27</c:v>
                </c:pt>
                <c:pt idx="16060">
                  <c:v>13:46:28</c:v>
                </c:pt>
                <c:pt idx="16061">
                  <c:v>13:46:28</c:v>
                </c:pt>
                <c:pt idx="16062">
                  <c:v>13:46:28</c:v>
                </c:pt>
                <c:pt idx="16063">
                  <c:v>13:46:29</c:v>
                </c:pt>
                <c:pt idx="16064">
                  <c:v>13:46:29</c:v>
                </c:pt>
                <c:pt idx="16065">
                  <c:v>13:46:35</c:v>
                </c:pt>
                <c:pt idx="16066">
                  <c:v>13:46:36</c:v>
                </c:pt>
                <c:pt idx="16067">
                  <c:v>13:46:36</c:v>
                </c:pt>
                <c:pt idx="16068">
                  <c:v>13:46:36</c:v>
                </c:pt>
                <c:pt idx="16069">
                  <c:v>13:46:37</c:v>
                </c:pt>
                <c:pt idx="16070">
                  <c:v>13:46:37</c:v>
                </c:pt>
                <c:pt idx="16071">
                  <c:v>13:46:38</c:v>
                </c:pt>
                <c:pt idx="16072">
                  <c:v>13:46:38</c:v>
                </c:pt>
                <c:pt idx="16073">
                  <c:v>13:46:38</c:v>
                </c:pt>
                <c:pt idx="16074">
                  <c:v>13:46:39</c:v>
                </c:pt>
                <c:pt idx="16075">
                  <c:v>13:46:39</c:v>
                </c:pt>
                <c:pt idx="16076">
                  <c:v>13:46:45</c:v>
                </c:pt>
                <c:pt idx="16077">
                  <c:v>13:46:46</c:v>
                </c:pt>
                <c:pt idx="16078">
                  <c:v>13:46:46</c:v>
                </c:pt>
                <c:pt idx="16079">
                  <c:v>13:46:46</c:v>
                </c:pt>
                <c:pt idx="16080">
                  <c:v>13:46:47</c:v>
                </c:pt>
                <c:pt idx="16081">
                  <c:v>13:46:47</c:v>
                </c:pt>
                <c:pt idx="16082">
                  <c:v>13:46:48</c:v>
                </c:pt>
                <c:pt idx="16083">
                  <c:v>13:46:48</c:v>
                </c:pt>
                <c:pt idx="16084">
                  <c:v>13:46:48</c:v>
                </c:pt>
                <c:pt idx="16085">
                  <c:v>13:46:49</c:v>
                </c:pt>
                <c:pt idx="16086">
                  <c:v>13:46:49</c:v>
                </c:pt>
                <c:pt idx="16087">
                  <c:v>13:46:55</c:v>
                </c:pt>
                <c:pt idx="16088">
                  <c:v>13:46:56</c:v>
                </c:pt>
                <c:pt idx="16089">
                  <c:v>13:46:56</c:v>
                </c:pt>
                <c:pt idx="16090">
                  <c:v>13:46:56</c:v>
                </c:pt>
                <c:pt idx="16091">
                  <c:v>13:46:57</c:v>
                </c:pt>
                <c:pt idx="16092">
                  <c:v>13:46:57</c:v>
                </c:pt>
                <c:pt idx="16093">
                  <c:v>13:46:58</c:v>
                </c:pt>
                <c:pt idx="16094">
                  <c:v>13:46:58</c:v>
                </c:pt>
                <c:pt idx="16095">
                  <c:v>13:46:58</c:v>
                </c:pt>
                <c:pt idx="16096">
                  <c:v>13:46:59</c:v>
                </c:pt>
                <c:pt idx="16097">
                  <c:v>13:46:59</c:v>
                </c:pt>
                <c:pt idx="16098">
                  <c:v>13:47:05</c:v>
                </c:pt>
                <c:pt idx="16099">
                  <c:v>13:47:06</c:v>
                </c:pt>
                <c:pt idx="16100">
                  <c:v>13:47:06</c:v>
                </c:pt>
                <c:pt idx="16101">
                  <c:v>13:47:06</c:v>
                </c:pt>
                <c:pt idx="16102">
                  <c:v>13:47:07</c:v>
                </c:pt>
                <c:pt idx="16103">
                  <c:v>13:47:07</c:v>
                </c:pt>
                <c:pt idx="16104">
                  <c:v>13:47:08</c:v>
                </c:pt>
                <c:pt idx="16105">
                  <c:v>13:47:08</c:v>
                </c:pt>
                <c:pt idx="16106">
                  <c:v>13:47:08</c:v>
                </c:pt>
                <c:pt idx="16107">
                  <c:v>13:47:09</c:v>
                </c:pt>
                <c:pt idx="16108">
                  <c:v>13:47:09</c:v>
                </c:pt>
                <c:pt idx="16109">
                  <c:v>13:47:15</c:v>
                </c:pt>
                <c:pt idx="16110">
                  <c:v>13:47:16</c:v>
                </c:pt>
                <c:pt idx="16111">
                  <c:v>13:47:16</c:v>
                </c:pt>
                <c:pt idx="16112">
                  <c:v>13:47:16</c:v>
                </c:pt>
                <c:pt idx="16113">
                  <c:v>13:47:17</c:v>
                </c:pt>
                <c:pt idx="16114">
                  <c:v>13:47:17</c:v>
                </c:pt>
                <c:pt idx="16115">
                  <c:v>13:47:18</c:v>
                </c:pt>
                <c:pt idx="16116">
                  <c:v>13:47:18</c:v>
                </c:pt>
                <c:pt idx="16117">
                  <c:v>13:47:18</c:v>
                </c:pt>
                <c:pt idx="16118">
                  <c:v>13:47:19</c:v>
                </c:pt>
                <c:pt idx="16119">
                  <c:v>13:47:19</c:v>
                </c:pt>
                <c:pt idx="16120">
                  <c:v>13:47:25</c:v>
                </c:pt>
                <c:pt idx="16121">
                  <c:v>13:47:26</c:v>
                </c:pt>
                <c:pt idx="16122">
                  <c:v>13:47:26</c:v>
                </c:pt>
                <c:pt idx="16123">
                  <c:v>13:47:26</c:v>
                </c:pt>
                <c:pt idx="16124">
                  <c:v>13:47:27</c:v>
                </c:pt>
                <c:pt idx="16125">
                  <c:v>13:47:27</c:v>
                </c:pt>
                <c:pt idx="16126">
                  <c:v>13:47:28</c:v>
                </c:pt>
                <c:pt idx="16127">
                  <c:v>13:47:28</c:v>
                </c:pt>
                <c:pt idx="16128">
                  <c:v>13:47:28</c:v>
                </c:pt>
                <c:pt idx="16129">
                  <c:v>13:47:29</c:v>
                </c:pt>
                <c:pt idx="16130">
                  <c:v>13:47:29</c:v>
                </c:pt>
                <c:pt idx="16131">
                  <c:v>13:47:35</c:v>
                </c:pt>
                <c:pt idx="16132">
                  <c:v>13:47:36</c:v>
                </c:pt>
                <c:pt idx="16133">
                  <c:v>13:47:36</c:v>
                </c:pt>
                <c:pt idx="16134">
                  <c:v>13:47:36</c:v>
                </c:pt>
                <c:pt idx="16135">
                  <c:v>13:47:37</c:v>
                </c:pt>
                <c:pt idx="16136">
                  <c:v>13:47:37</c:v>
                </c:pt>
                <c:pt idx="16137">
                  <c:v>13:47:38</c:v>
                </c:pt>
                <c:pt idx="16138">
                  <c:v>13:47:38</c:v>
                </c:pt>
                <c:pt idx="16139">
                  <c:v>13:47:38</c:v>
                </c:pt>
                <c:pt idx="16140">
                  <c:v>13:47:39</c:v>
                </c:pt>
                <c:pt idx="16141">
                  <c:v>13:47:39</c:v>
                </c:pt>
                <c:pt idx="16142">
                  <c:v>13:47:45</c:v>
                </c:pt>
                <c:pt idx="16143">
                  <c:v>13:47:46</c:v>
                </c:pt>
                <c:pt idx="16144">
                  <c:v>13:47:46</c:v>
                </c:pt>
                <c:pt idx="16145">
                  <c:v>13:47:46</c:v>
                </c:pt>
                <c:pt idx="16146">
                  <c:v>13:47:47</c:v>
                </c:pt>
                <c:pt idx="16147">
                  <c:v>13:47:47</c:v>
                </c:pt>
                <c:pt idx="16148">
                  <c:v>13:47:48</c:v>
                </c:pt>
                <c:pt idx="16149">
                  <c:v>13:47:48</c:v>
                </c:pt>
                <c:pt idx="16150">
                  <c:v>13:47:48</c:v>
                </c:pt>
                <c:pt idx="16151">
                  <c:v>13:47:49</c:v>
                </c:pt>
                <c:pt idx="16152">
                  <c:v>13:47:49</c:v>
                </c:pt>
                <c:pt idx="16153">
                  <c:v>13:47:55</c:v>
                </c:pt>
                <c:pt idx="16154">
                  <c:v>13:47:56</c:v>
                </c:pt>
                <c:pt idx="16155">
                  <c:v>13:47:56</c:v>
                </c:pt>
                <c:pt idx="16156">
                  <c:v>13:47:56</c:v>
                </c:pt>
                <c:pt idx="16157">
                  <c:v>13:47:57</c:v>
                </c:pt>
                <c:pt idx="16158">
                  <c:v>13:47:57</c:v>
                </c:pt>
                <c:pt idx="16159">
                  <c:v>13:47:58</c:v>
                </c:pt>
                <c:pt idx="16160">
                  <c:v>13:47:58</c:v>
                </c:pt>
                <c:pt idx="16161">
                  <c:v>13:47:58</c:v>
                </c:pt>
                <c:pt idx="16162">
                  <c:v>13:47:59</c:v>
                </c:pt>
                <c:pt idx="16163">
                  <c:v>13:47:59</c:v>
                </c:pt>
                <c:pt idx="16164">
                  <c:v>13:48:05</c:v>
                </c:pt>
                <c:pt idx="16165">
                  <c:v>13:48:06</c:v>
                </c:pt>
                <c:pt idx="16166">
                  <c:v>13:48:06</c:v>
                </c:pt>
                <c:pt idx="16167">
                  <c:v>13:48:06</c:v>
                </c:pt>
                <c:pt idx="16168">
                  <c:v>13:48:07</c:v>
                </c:pt>
                <c:pt idx="16169">
                  <c:v>13:48:07</c:v>
                </c:pt>
                <c:pt idx="16170">
                  <c:v>13:48:08</c:v>
                </c:pt>
                <c:pt idx="16171">
                  <c:v>13:48:08</c:v>
                </c:pt>
                <c:pt idx="16172">
                  <c:v>13:48:08</c:v>
                </c:pt>
                <c:pt idx="16173">
                  <c:v>13:48:09</c:v>
                </c:pt>
                <c:pt idx="16174">
                  <c:v>13:48:09</c:v>
                </c:pt>
                <c:pt idx="16175">
                  <c:v>13:48:15</c:v>
                </c:pt>
                <c:pt idx="16176">
                  <c:v>13:48:16</c:v>
                </c:pt>
                <c:pt idx="16177">
                  <c:v>13:48:16</c:v>
                </c:pt>
                <c:pt idx="16178">
                  <c:v>13:48:16</c:v>
                </c:pt>
                <c:pt idx="16179">
                  <c:v>13:48:17</c:v>
                </c:pt>
                <c:pt idx="16180">
                  <c:v>13:48:17</c:v>
                </c:pt>
                <c:pt idx="16181">
                  <c:v>13:48:18</c:v>
                </c:pt>
                <c:pt idx="16182">
                  <c:v>13:48:18</c:v>
                </c:pt>
                <c:pt idx="16183">
                  <c:v>13:48:18</c:v>
                </c:pt>
                <c:pt idx="16184">
                  <c:v>13:48:19</c:v>
                </c:pt>
                <c:pt idx="16185">
                  <c:v>13:48:19</c:v>
                </c:pt>
                <c:pt idx="16186">
                  <c:v>13:48:25</c:v>
                </c:pt>
                <c:pt idx="16187">
                  <c:v>13:48:26</c:v>
                </c:pt>
                <c:pt idx="16188">
                  <c:v>13:48:26</c:v>
                </c:pt>
                <c:pt idx="16189">
                  <c:v>13:48:26</c:v>
                </c:pt>
                <c:pt idx="16190">
                  <c:v>13:48:27</c:v>
                </c:pt>
                <c:pt idx="16191">
                  <c:v>13:48:27</c:v>
                </c:pt>
                <c:pt idx="16192">
                  <c:v>13:48:28</c:v>
                </c:pt>
                <c:pt idx="16193">
                  <c:v>13:48:28</c:v>
                </c:pt>
                <c:pt idx="16194">
                  <c:v>13:48:28</c:v>
                </c:pt>
                <c:pt idx="16195">
                  <c:v>13:48:29</c:v>
                </c:pt>
                <c:pt idx="16196">
                  <c:v>13:48:29</c:v>
                </c:pt>
                <c:pt idx="16197">
                  <c:v>13:48:35</c:v>
                </c:pt>
                <c:pt idx="16198">
                  <c:v>13:48:36</c:v>
                </c:pt>
                <c:pt idx="16199">
                  <c:v>13:48:36</c:v>
                </c:pt>
                <c:pt idx="16200">
                  <c:v>13:48:36</c:v>
                </c:pt>
                <c:pt idx="16201">
                  <c:v>13:48:37</c:v>
                </c:pt>
                <c:pt idx="16202">
                  <c:v>13:48:37</c:v>
                </c:pt>
                <c:pt idx="16203">
                  <c:v>13:48:38</c:v>
                </c:pt>
                <c:pt idx="16204">
                  <c:v>13:48:38</c:v>
                </c:pt>
                <c:pt idx="16205">
                  <c:v>13:48:38</c:v>
                </c:pt>
                <c:pt idx="16206">
                  <c:v>13:48:39</c:v>
                </c:pt>
                <c:pt idx="16207">
                  <c:v>13:48:39</c:v>
                </c:pt>
                <c:pt idx="16208">
                  <c:v>13:48:44</c:v>
                </c:pt>
                <c:pt idx="16209">
                  <c:v>13:48:45</c:v>
                </c:pt>
                <c:pt idx="16210">
                  <c:v>13:48:46</c:v>
                </c:pt>
                <c:pt idx="16211">
                  <c:v>13:48:46</c:v>
                </c:pt>
                <c:pt idx="16212">
                  <c:v>13:48:46</c:v>
                </c:pt>
                <c:pt idx="16213">
                  <c:v>13:48:46</c:v>
                </c:pt>
                <c:pt idx="16214">
                  <c:v>13:48:47</c:v>
                </c:pt>
                <c:pt idx="16215">
                  <c:v>13:48:47</c:v>
                </c:pt>
                <c:pt idx="16216">
                  <c:v>13:48:48</c:v>
                </c:pt>
                <c:pt idx="16217">
                  <c:v>13:48:48</c:v>
                </c:pt>
                <c:pt idx="16218">
                  <c:v>13:48:48</c:v>
                </c:pt>
                <c:pt idx="16219">
                  <c:v>13:48:49</c:v>
                </c:pt>
                <c:pt idx="16220">
                  <c:v>13:48:49</c:v>
                </c:pt>
                <c:pt idx="16221">
                  <c:v>13:48:55</c:v>
                </c:pt>
                <c:pt idx="16222">
                  <c:v>13:48:56</c:v>
                </c:pt>
                <c:pt idx="16223">
                  <c:v>13:48:56</c:v>
                </c:pt>
                <c:pt idx="16224">
                  <c:v>13:48:56</c:v>
                </c:pt>
                <c:pt idx="16225">
                  <c:v>13:48:57</c:v>
                </c:pt>
                <c:pt idx="16226">
                  <c:v>13:48:57</c:v>
                </c:pt>
                <c:pt idx="16227">
                  <c:v>13:48:58</c:v>
                </c:pt>
                <c:pt idx="16228">
                  <c:v>13:48:58</c:v>
                </c:pt>
                <c:pt idx="16229">
                  <c:v>13:48:58</c:v>
                </c:pt>
                <c:pt idx="16230">
                  <c:v>13:48:59</c:v>
                </c:pt>
                <c:pt idx="16231">
                  <c:v>13:48:59</c:v>
                </c:pt>
                <c:pt idx="16232">
                  <c:v>13:49:04</c:v>
                </c:pt>
                <c:pt idx="16233">
                  <c:v>13:49:05</c:v>
                </c:pt>
                <c:pt idx="16234">
                  <c:v>13:49:05</c:v>
                </c:pt>
                <c:pt idx="16235">
                  <c:v>13:49:06</c:v>
                </c:pt>
                <c:pt idx="16236">
                  <c:v>13:49:06</c:v>
                </c:pt>
                <c:pt idx="16237">
                  <c:v>13:49:06</c:v>
                </c:pt>
                <c:pt idx="16238">
                  <c:v>13:49:08</c:v>
                </c:pt>
                <c:pt idx="16239">
                  <c:v>13:49:08</c:v>
                </c:pt>
                <c:pt idx="16240">
                  <c:v>13:49:09</c:v>
                </c:pt>
                <c:pt idx="16241">
                  <c:v>13:49:09</c:v>
                </c:pt>
                <c:pt idx="16242">
                  <c:v>13:49:09</c:v>
                </c:pt>
                <c:pt idx="16243">
                  <c:v>13:49:15</c:v>
                </c:pt>
                <c:pt idx="16244">
                  <c:v>13:49:16</c:v>
                </c:pt>
                <c:pt idx="16245">
                  <c:v>13:49:16</c:v>
                </c:pt>
                <c:pt idx="16246">
                  <c:v>13:49:17</c:v>
                </c:pt>
                <c:pt idx="16247">
                  <c:v>13:49:17</c:v>
                </c:pt>
                <c:pt idx="16248">
                  <c:v>13:49:17</c:v>
                </c:pt>
                <c:pt idx="16249">
                  <c:v>13:49:18</c:v>
                </c:pt>
                <c:pt idx="16250">
                  <c:v>13:49:18</c:v>
                </c:pt>
                <c:pt idx="16251">
                  <c:v>13:49:19</c:v>
                </c:pt>
                <c:pt idx="16252">
                  <c:v>13:49:19</c:v>
                </c:pt>
                <c:pt idx="16253">
                  <c:v>13:49:19</c:v>
                </c:pt>
                <c:pt idx="16254">
                  <c:v>13:49:25</c:v>
                </c:pt>
                <c:pt idx="16255">
                  <c:v>13:49:26</c:v>
                </c:pt>
                <c:pt idx="16256">
                  <c:v>13:49:26</c:v>
                </c:pt>
                <c:pt idx="16257">
                  <c:v>13:49:27</c:v>
                </c:pt>
                <c:pt idx="16258">
                  <c:v>13:49:27</c:v>
                </c:pt>
                <c:pt idx="16259">
                  <c:v>13:49:27</c:v>
                </c:pt>
                <c:pt idx="16260">
                  <c:v>13:49:28</c:v>
                </c:pt>
                <c:pt idx="16261">
                  <c:v>13:49:28</c:v>
                </c:pt>
                <c:pt idx="16262">
                  <c:v>13:49:29</c:v>
                </c:pt>
                <c:pt idx="16263">
                  <c:v>13:49:29</c:v>
                </c:pt>
                <c:pt idx="16264">
                  <c:v>13:49:29</c:v>
                </c:pt>
                <c:pt idx="16265">
                  <c:v>13:49:35</c:v>
                </c:pt>
                <c:pt idx="16266">
                  <c:v>13:49:36</c:v>
                </c:pt>
                <c:pt idx="16267">
                  <c:v>13:49:36</c:v>
                </c:pt>
                <c:pt idx="16268">
                  <c:v>13:49:37</c:v>
                </c:pt>
                <c:pt idx="16269">
                  <c:v>13:49:37</c:v>
                </c:pt>
                <c:pt idx="16270">
                  <c:v>13:49:37</c:v>
                </c:pt>
                <c:pt idx="16271">
                  <c:v>13:49:38</c:v>
                </c:pt>
                <c:pt idx="16272">
                  <c:v>13:49:38</c:v>
                </c:pt>
                <c:pt idx="16273">
                  <c:v>13:49:39</c:v>
                </c:pt>
                <c:pt idx="16274">
                  <c:v>13:49:39</c:v>
                </c:pt>
                <c:pt idx="16275">
                  <c:v>13:49:39</c:v>
                </c:pt>
                <c:pt idx="16276">
                  <c:v>13:49:45</c:v>
                </c:pt>
                <c:pt idx="16277">
                  <c:v>13:49:46</c:v>
                </c:pt>
                <c:pt idx="16278">
                  <c:v>13:49:46</c:v>
                </c:pt>
                <c:pt idx="16279">
                  <c:v>13:49:47</c:v>
                </c:pt>
                <c:pt idx="16280">
                  <c:v>13:49:47</c:v>
                </c:pt>
                <c:pt idx="16281">
                  <c:v>13:49:47</c:v>
                </c:pt>
                <c:pt idx="16282">
                  <c:v>13:49:48</c:v>
                </c:pt>
                <c:pt idx="16283">
                  <c:v>13:49:48</c:v>
                </c:pt>
                <c:pt idx="16284">
                  <c:v>13:49:49</c:v>
                </c:pt>
                <c:pt idx="16285">
                  <c:v>13:49:49</c:v>
                </c:pt>
                <c:pt idx="16286">
                  <c:v>13:49:49</c:v>
                </c:pt>
                <c:pt idx="16287">
                  <c:v>13:49:55</c:v>
                </c:pt>
                <c:pt idx="16288">
                  <c:v>13:49:56</c:v>
                </c:pt>
                <c:pt idx="16289">
                  <c:v>13:49:56</c:v>
                </c:pt>
                <c:pt idx="16290">
                  <c:v>13:49:57</c:v>
                </c:pt>
                <c:pt idx="16291">
                  <c:v>13:49:57</c:v>
                </c:pt>
                <c:pt idx="16292">
                  <c:v>13:49:57</c:v>
                </c:pt>
                <c:pt idx="16293">
                  <c:v>13:49:58</c:v>
                </c:pt>
                <c:pt idx="16294">
                  <c:v>13:49:58</c:v>
                </c:pt>
                <c:pt idx="16295">
                  <c:v>13:49:59</c:v>
                </c:pt>
                <c:pt idx="16296">
                  <c:v>13:49:59</c:v>
                </c:pt>
                <c:pt idx="16297">
                  <c:v>13:49:59</c:v>
                </c:pt>
                <c:pt idx="16298">
                  <c:v>13:50:05</c:v>
                </c:pt>
                <c:pt idx="16299">
                  <c:v>13:50:06</c:v>
                </c:pt>
                <c:pt idx="16300">
                  <c:v>13:50:06</c:v>
                </c:pt>
                <c:pt idx="16301">
                  <c:v>13:50:07</c:v>
                </c:pt>
                <c:pt idx="16302">
                  <c:v>13:50:07</c:v>
                </c:pt>
                <c:pt idx="16303">
                  <c:v>13:50:07</c:v>
                </c:pt>
                <c:pt idx="16304">
                  <c:v>13:50:08</c:v>
                </c:pt>
                <c:pt idx="16305">
                  <c:v>13:50:08</c:v>
                </c:pt>
                <c:pt idx="16306">
                  <c:v>13:50:09</c:v>
                </c:pt>
                <c:pt idx="16307">
                  <c:v>13:50:09</c:v>
                </c:pt>
                <c:pt idx="16308">
                  <c:v>13:50:09</c:v>
                </c:pt>
                <c:pt idx="16309">
                  <c:v>13:50:15</c:v>
                </c:pt>
                <c:pt idx="16310">
                  <c:v>13:50:16</c:v>
                </c:pt>
                <c:pt idx="16311">
                  <c:v>13:50:16</c:v>
                </c:pt>
                <c:pt idx="16312">
                  <c:v>13:50:17</c:v>
                </c:pt>
                <c:pt idx="16313">
                  <c:v>13:50:17</c:v>
                </c:pt>
                <c:pt idx="16314">
                  <c:v>13:50:17</c:v>
                </c:pt>
                <c:pt idx="16315">
                  <c:v>13:50:18</c:v>
                </c:pt>
                <c:pt idx="16316">
                  <c:v>13:50:18</c:v>
                </c:pt>
                <c:pt idx="16317">
                  <c:v>13:50:19</c:v>
                </c:pt>
                <c:pt idx="16318">
                  <c:v>13:50:19</c:v>
                </c:pt>
                <c:pt idx="16319">
                  <c:v>13:50:19</c:v>
                </c:pt>
                <c:pt idx="16320">
                  <c:v>13:50:25</c:v>
                </c:pt>
                <c:pt idx="16321">
                  <c:v>13:50:26</c:v>
                </c:pt>
                <c:pt idx="16322">
                  <c:v>13:50:26</c:v>
                </c:pt>
                <c:pt idx="16323">
                  <c:v>13:50:27</c:v>
                </c:pt>
                <c:pt idx="16324">
                  <c:v>13:50:27</c:v>
                </c:pt>
                <c:pt idx="16325">
                  <c:v>13:50:27</c:v>
                </c:pt>
                <c:pt idx="16326">
                  <c:v>13:50:28</c:v>
                </c:pt>
                <c:pt idx="16327">
                  <c:v>13:50:28</c:v>
                </c:pt>
                <c:pt idx="16328">
                  <c:v>13:50:29</c:v>
                </c:pt>
                <c:pt idx="16329">
                  <c:v>13:50:29</c:v>
                </c:pt>
                <c:pt idx="16330">
                  <c:v>13:50:29</c:v>
                </c:pt>
                <c:pt idx="16331">
                  <c:v>13:50:35</c:v>
                </c:pt>
                <c:pt idx="16332">
                  <c:v>13:50:36</c:v>
                </c:pt>
                <c:pt idx="16333">
                  <c:v>13:50:36</c:v>
                </c:pt>
                <c:pt idx="16334">
                  <c:v>13:50:37</c:v>
                </c:pt>
                <c:pt idx="16335">
                  <c:v>13:50:37</c:v>
                </c:pt>
                <c:pt idx="16336">
                  <c:v>13:50:37</c:v>
                </c:pt>
                <c:pt idx="16337">
                  <c:v>13:50:38</c:v>
                </c:pt>
                <c:pt idx="16338">
                  <c:v>13:50:38</c:v>
                </c:pt>
                <c:pt idx="16339">
                  <c:v>13:50:39</c:v>
                </c:pt>
                <c:pt idx="16340">
                  <c:v>13:50:39</c:v>
                </c:pt>
                <c:pt idx="16341">
                  <c:v>13:50:39</c:v>
                </c:pt>
                <c:pt idx="16342">
                  <c:v>13:50:45</c:v>
                </c:pt>
                <c:pt idx="16343">
                  <c:v>13:50:46</c:v>
                </c:pt>
                <c:pt idx="16344">
                  <c:v>13:50:46</c:v>
                </c:pt>
                <c:pt idx="16345">
                  <c:v>13:50:47</c:v>
                </c:pt>
                <c:pt idx="16346">
                  <c:v>13:50:47</c:v>
                </c:pt>
                <c:pt idx="16347">
                  <c:v>13:50:47</c:v>
                </c:pt>
                <c:pt idx="16348">
                  <c:v>13:50:48</c:v>
                </c:pt>
                <c:pt idx="16349">
                  <c:v>13:50:48</c:v>
                </c:pt>
                <c:pt idx="16350">
                  <c:v>13:50:49</c:v>
                </c:pt>
                <c:pt idx="16351">
                  <c:v>13:50:49</c:v>
                </c:pt>
                <c:pt idx="16352">
                  <c:v>13:50:49</c:v>
                </c:pt>
                <c:pt idx="16353">
                  <c:v>13:50:55</c:v>
                </c:pt>
                <c:pt idx="16354">
                  <c:v>13:50:56</c:v>
                </c:pt>
                <c:pt idx="16355">
                  <c:v>13:50:56</c:v>
                </c:pt>
                <c:pt idx="16356">
                  <c:v>13:50:57</c:v>
                </c:pt>
                <c:pt idx="16357">
                  <c:v>13:50:57</c:v>
                </c:pt>
                <c:pt idx="16358">
                  <c:v>13:50:57</c:v>
                </c:pt>
                <c:pt idx="16359">
                  <c:v>13:50:58</c:v>
                </c:pt>
                <c:pt idx="16360">
                  <c:v>13:50:58</c:v>
                </c:pt>
                <c:pt idx="16361">
                  <c:v>13:50:59</c:v>
                </c:pt>
                <c:pt idx="16362">
                  <c:v>13:50:59</c:v>
                </c:pt>
                <c:pt idx="16363">
                  <c:v>13:50:59</c:v>
                </c:pt>
                <c:pt idx="16364">
                  <c:v>13:51:05</c:v>
                </c:pt>
                <c:pt idx="16365">
                  <c:v>13:51:06</c:v>
                </c:pt>
                <c:pt idx="16366">
                  <c:v>13:51:06</c:v>
                </c:pt>
                <c:pt idx="16367">
                  <c:v>13:51:07</c:v>
                </c:pt>
                <c:pt idx="16368">
                  <c:v>13:51:07</c:v>
                </c:pt>
                <c:pt idx="16369">
                  <c:v>13:51:07</c:v>
                </c:pt>
                <c:pt idx="16370">
                  <c:v>13:51:08</c:v>
                </c:pt>
                <c:pt idx="16371">
                  <c:v>13:51:08</c:v>
                </c:pt>
                <c:pt idx="16372">
                  <c:v>13:51:09</c:v>
                </c:pt>
                <c:pt idx="16373">
                  <c:v>13:51:09</c:v>
                </c:pt>
                <c:pt idx="16374">
                  <c:v>13:51:09</c:v>
                </c:pt>
                <c:pt idx="16375">
                  <c:v>13:51:15</c:v>
                </c:pt>
                <c:pt idx="16376">
                  <c:v>13:51:15</c:v>
                </c:pt>
                <c:pt idx="16377">
                  <c:v>13:51:16</c:v>
                </c:pt>
                <c:pt idx="16378">
                  <c:v>13:51:16</c:v>
                </c:pt>
                <c:pt idx="16379">
                  <c:v>13:51:17</c:v>
                </c:pt>
                <c:pt idx="16380">
                  <c:v>13:51:17</c:v>
                </c:pt>
                <c:pt idx="16381">
                  <c:v>13:51:17</c:v>
                </c:pt>
                <c:pt idx="16382">
                  <c:v>13:51:18</c:v>
                </c:pt>
                <c:pt idx="16383">
                  <c:v>13:51:18</c:v>
                </c:pt>
                <c:pt idx="16384">
                  <c:v>13:51:19</c:v>
                </c:pt>
                <c:pt idx="16385">
                  <c:v>13:51:19</c:v>
                </c:pt>
                <c:pt idx="16386">
                  <c:v>13:51:25</c:v>
                </c:pt>
                <c:pt idx="16387">
                  <c:v>13:51:26</c:v>
                </c:pt>
                <c:pt idx="16388">
                  <c:v>13:51:26</c:v>
                </c:pt>
                <c:pt idx="16389">
                  <c:v>13:51:27</c:v>
                </c:pt>
                <c:pt idx="16390">
                  <c:v>13:51:27</c:v>
                </c:pt>
                <c:pt idx="16391">
                  <c:v>13:51:27</c:v>
                </c:pt>
                <c:pt idx="16392">
                  <c:v>13:51:28</c:v>
                </c:pt>
                <c:pt idx="16393">
                  <c:v>13:51:28</c:v>
                </c:pt>
                <c:pt idx="16394">
                  <c:v>13:51:29</c:v>
                </c:pt>
                <c:pt idx="16395">
                  <c:v>13:51:29</c:v>
                </c:pt>
                <c:pt idx="16396">
                  <c:v>13:51:29</c:v>
                </c:pt>
                <c:pt idx="16397">
                  <c:v>13:51:35</c:v>
                </c:pt>
                <c:pt idx="16398">
                  <c:v>13:51:36</c:v>
                </c:pt>
                <c:pt idx="16399">
                  <c:v>13:51:36</c:v>
                </c:pt>
                <c:pt idx="16400">
                  <c:v>13:51:37</c:v>
                </c:pt>
                <c:pt idx="16401">
                  <c:v>13:51:37</c:v>
                </c:pt>
                <c:pt idx="16402">
                  <c:v>13:51:37</c:v>
                </c:pt>
                <c:pt idx="16403">
                  <c:v>13:51:38</c:v>
                </c:pt>
                <c:pt idx="16404">
                  <c:v>13:51:38</c:v>
                </c:pt>
                <c:pt idx="16405">
                  <c:v>13:51:39</c:v>
                </c:pt>
                <c:pt idx="16406">
                  <c:v>13:51:39</c:v>
                </c:pt>
                <c:pt idx="16407">
                  <c:v>13:51:39</c:v>
                </c:pt>
                <c:pt idx="16408">
                  <c:v>13:51:44</c:v>
                </c:pt>
                <c:pt idx="16409">
                  <c:v>13:51:45</c:v>
                </c:pt>
                <c:pt idx="16410">
                  <c:v>13:51:45</c:v>
                </c:pt>
                <c:pt idx="16411">
                  <c:v>13:51:45</c:v>
                </c:pt>
                <c:pt idx="16412">
                  <c:v>13:51:46</c:v>
                </c:pt>
                <c:pt idx="16413">
                  <c:v>13:51:47</c:v>
                </c:pt>
                <c:pt idx="16414">
                  <c:v>13:51:47</c:v>
                </c:pt>
                <c:pt idx="16415">
                  <c:v>13:51:48</c:v>
                </c:pt>
                <c:pt idx="16416">
                  <c:v>13:51:48</c:v>
                </c:pt>
                <c:pt idx="16417">
                  <c:v>13:51:49</c:v>
                </c:pt>
                <c:pt idx="16418">
                  <c:v>13:51:49</c:v>
                </c:pt>
                <c:pt idx="16419">
                  <c:v>13:51:55</c:v>
                </c:pt>
                <c:pt idx="16420">
                  <c:v>13:51:56</c:v>
                </c:pt>
                <c:pt idx="16421">
                  <c:v>13:51:56</c:v>
                </c:pt>
                <c:pt idx="16422">
                  <c:v>13:51:57</c:v>
                </c:pt>
                <c:pt idx="16423">
                  <c:v>13:51:57</c:v>
                </c:pt>
                <c:pt idx="16424">
                  <c:v>13:51:57</c:v>
                </c:pt>
                <c:pt idx="16425">
                  <c:v>13:51:58</c:v>
                </c:pt>
                <c:pt idx="16426">
                  <c:v>13:51:58</c:v>
                </c:pt>
                <c:pt idx="16427">
                  <c:v>13:51:59</c:v>
                </c:pt>
                <c:pt idx="16428">
                  <c:v>13:51:59</c:v>
                </c:pt>
                <c:pt idx="16429">
                  <c:v>13:51:59</c:v>
                </c:pt>
                <c:pt idx="16430">
                  <c:v>13:52:05</c:v>
                </c:pt>
                <c:pt idx="16431">
                  <c:v>13:52:06</c:v>
                </c:pt>
                <c:pt idx="16432">
                  <c:v>13:52:06</c:v>
                </c:pt>
                <c:pt idx="16433">
                  <c:v>13:52:06</c:v>
                </c:pt>
                <c:pt idx="16434">
                  <c:v>13:52:07</c:v>
                </c:pt>
                <c:pt idx="16435">
                  <c:v>13:52:07</c:v>
                </c:pt>
                <c:pt idx="16436">
                  <c:v>13:52:08</c:v>
                </c:pt>
                <c:pt idx="16437">
                  <c:v>13:52:08</c:v>
                </c:pt>
                <c:pt idx="16438">
                  <c:v>13:52:08</c:v>
                </c:pt>
                <c:pt idx="16439">
                  <c:v>13:52:09</c:v>
                </c:pt>
                <c:pt idx="16440">
                  <c:v>13:52:09</c:v>
                </c:pt>
                <c:pt idx="16441">
                  <c:v>13:52:15</c:v>
                </c:pt>
                <c:pt idx="16442">
                  <c:v>13:52:16</c:v>
                </c:pt>
                <c:pt idx="16443">
                  <c:v>13:52:16</c:v>
                </c:pt>
                <c:pt idx="16444">
                  <c:v>13:52:16</c:v>
                </c:pt>
                <c:pt idx="16445">
                  <c:v>13:52:17</c:v>
                </c:pt>
                <c:pt idx="16446">
                  <c:v>13:52:17</c:v>
                </c:pt>
                <c:pt idx="16447">
                  <c:v>13:52:18</c:v>
                </c:pt>
                <c:pt idx="16448">
                  <c:v>13:52:18</c:v>
                </c:pt>
                <c:pt idx="16449">
                  <c:v>13:52:18</c:v>
                </c:pt>
                <c:pt idx="16450">
                  <c:v>13:52:18</c:v>
                </c:pt>
                <c:pt idx="16451">
                  <c:v>13:52:19</c:v>
                </c:pt>
                <c:pt idx="16452">
                  <c:v>13:52:19</c:v>
                </c:pt>
                <c:pt idx="16453">
                  <c:v>13:52:22</c:v>
                </c:pt>
                <c:pt idx="16454">
                  <c:v>13:52:25</c:v>
                </c:pt>
                <c:pt idx="16455">
                  <c:v>13:52:26</c:v>
                </c:pt>
                <c:pt idx="16456">
                  <c:v>13:52:26</c:v>
                </c:pt>
                <c:pt idx="16457">
                  <c:v>13:52:26</c:v>
                </c:pt>
                <c:pt idx="16458">
                  <c:v>13:52:27</c:v>
                </c:pt>
                <c:pt idx="16459">
                  <c:v>13:52:27</c:v>
                </c:pt>
                <c:pt idx="16460">
                  <c:v>13:52:28</c:v>
                </c:pt>
                <c:pt idx="16461">
                  <c:v>13:52:28</c:v>
                </c:pt>
                <c:pt idx="16462">
                  <c:v>13:52:28</c:v>
                </c:pt>
                <c:pt idx="16463">
                  <c:v>13:52:29</c:v>
                </c:pt>
                <c:pt idx="16464">
                  <c:v>13:52:29</c:v>
                </c:pt>
                <c:pt idx="16465">
                  <c:v>13:52:35</c:v>
                </c:pt>
                <c:pt idx="16466">
                  <c:v>13:52:36</c:v>
                </c:pt>
                <c:pt idx="16467">
                  <c:v>13:52:36</c:v>
                </c:pt>
                <c:pt idx="16468">
                  <c:v>13:52:36</c:v>
                </c:pt>
                <c:pt idx="16469">
                  <c:v>13:52:37</c:v>
                </c:pt>
                <c:pt idx="16470">
                  <c:v>13:52:37</c:v>
                </c:pt>
                <c:pt idx="16471">
                  <c:v>13:52:38</c:v>
                </c:pt>
                <c:pt idx="16472">
                  <c:v>13:52:38</c:v>
                </c:pt>
                <c:pt idx="16473">
                  <c:v>13:52:38</c:v>
                </c:pt>
                <c:pt idx="16474">
                  <c:v>13:52:39</c:v>
                </c:pt>
                <c:pt idx="16475">
                  <c:v>13:52:39</c:v>
                </c:pt>
                <c:pt idx="16476">
                  <c:v>13:52:45</c:v>
                </c:pt>
                <c:pt idx="16477">
                  <c:v>13:52:46</c:v>
                </c:pt>
                <c:pt idx="16478">
                  <c:v>13:52:46</c:v>
                </c:pt>
                <c:pt idx="16479">
                  <c:v>13:52:46</c:v>
                </c:pt>
                <c:pt idx="16480">
                  <c:v>13:52:47</c:v>
                </c:pt>
                <c:pt idx="16481">
                  <c:v>13:52:47</c:v>
                </c:pt>
                <c:pt idx="16482">
                  <c:v>13:52:48</c:v>
                </c:pt>
                <c:pt idx="16483">
                  <c:v>13:52:48</c:v>
                </c:pt>
                <c:pt idx="16484">
                  <c:v>13:52:48</c:v>
                </c:pt>
                <c:pt idx="16485">
                  <c:v>13:52:49</c:v>
                </c:pt>
                <c:pt idx="16486">
                  <c:v>13:52:49</c:v>
                </c:pt>
                <c:pt idx="16487">
                  <c:v>13:52:55</c:v>
                </c:pt>
                <c:pt idx="16488">
                  <c:v>13:52:56</c:v>
                </c:pt>
                <c:pt idx="16489">
                  <c:v>13:52:56</c:v>
                </c:pt>
                <c:pt idx="16490">
                  <c:v>13:52:56</c:v>
                </c:pt>
                <c:pt idx="16491">
                  <c:v>13:52:57</c:v>
                </c:pt>
                <c:pt idx="16492">
                  <c:v>13:52:57</c:v>
                </c:pt>
                <c:pt idx="16493">
                  <c:v>13:52:58</c:v>
                </c:pt>
                <c:pt idx="16494">
                  <c:v>13:52:58</c:v>
                </c:pt>
                <c:pt idx="16495">
                  <c:v>13:52:58</c:v>
                </c:pt>
                <c:pt idx="16496">
                  <c:v>13:52:59</c:v>
                </c:pt>
                <c:pt idx="16497">
                  <c:v>13:52:59</c:v>
                </c:pt>
                <c:pt idx="16498">
                  <c:v>13:53:05</c:v>
                </c:pt>
                <c:pt idx="16499">
                  <c:v>13:53:06</c:v>
                </c:pt>
                <c:pt idx="16500">
                  <c:v>13:53:06</c:v>
                </c:pt>
                <c:pt idx="16501">
                  <c:v>13:53:06</c:v>
                </c:pt>
                <c:pt idx="16502">
                  <c:v>13:53:07</c:v>
                </c:pt>
                <c:pt idx="16503">
                  <c:v>13:53:07</c:v>
                </c:pt>
                <c:pt idx="16504">
                  <c:v>13:53:08</c:v>
                </c:pt>
                <c:pt idx="16505">
                  <c:v>13:53:08</c:v>
                </c:pt>
                <c:pt idx="16506">
                  <c:v>13:53:08</c:v>
                </c:pt>
                <c:pt idx="16507">
                  <c:v>13:53:09</c:v>
                </c:pt>
                <c:pt idx="16508">
                  <c:v>13:53:09</c:v>
                </c:pt>
                <c:pt idx="16509">
                  <c:v>13:53:15</c:v>
                </c:pt>
                <c:pt idx="16510">
                  <c:v>13:53:16</c:v>
                </c:pt>
                <c:pt idx="16511">
                  <c:v>13:53:16</c:v>
                </c:pt>
                <c:pt idx="16512">
                  <c:v>13:53:16</c:v>
                </c:pt>
                <c:pt idx="16513">
                  <c:v>13:53:17</c:v>
                </c:pt>
                <c:pt idx="16514">
                  <c:v>13:53:17</c:v>
                </c:pt>
                <c:pt idx="16515">
                  <c:v>13:53:18</c:v>
                </c:pt>
                <c:pt idx="16516">
                  <c:v>13:53:18</c:v>
                </c:pt>
                <c:pt idx="16517">
                  <c:v>13:53:18</c:v>
                </c:pt>
                <c:pt idx="16518">
                  <c:v>13:53:19</c:v>
                </c:pt>
                <c:pt idx="16519">
                  <c:v>13:53:19</c:v>
                </c:pt>
                <c:pt idx="16520">
                  <c:v>13:53:25</c:v>
                </c:pt>
                <c:pt idx="16521">
                  <c:v>13:53:26</c:v>
                </c:pt>
                <c:pt idx="16522">
                  <c:v>13:53:26</c:v>
                </c:pt>
                <c:pt idx="16523">
                  <c:v>13:53:26</c:v>
                </c:pt>
                <c:pt idx="16524">
                  <c:v>13:53:27</c:v>
                </c:pt>
                <c:pt idx="16525">
                  <c:v>13:53:27</c:v>
                </c:pt>
                <c:pt idx="16526">
                  <c:v>13:53:28</c:v>
                </c:pt>
                <c:pt idx="16527">
                  <c:v>13:53:28</c:v>
                </c:pt>
                <c:pt idx="16528">
                  <c:v>13:53:28</c:v>
                </c:pt>
                <c:pt idx="16529">
                  <c:v>13:53:29</c:v>
                </c:pt>
                <c:pt idx="16530">
                  <c:v>13:53:29</c:v>
                </c:pt>
                <c:pt idx="16531">
                  <c:v>13:53:35</c:v>
                </c:pt>
                <c:pt idx="16532">
                  <c:v>13:53:36</c:v>
                </c:pt>
                <c:pt idx="16533">
                  <c:v>13:53:36</c:v>
                </c:pt>
                <c:pt idx="16534">
                  <c:v>13:53:36</c:v>
                </c:pt>
                <c:pt idx="16535">
                  <c:v>13:53:37</c:v>
                </c:pt>
                <c:pt idx="16536">
                  <c:v>13:53:37</c:v>
                </c:pt>
                <c:pt idx="16537">
                  <c:v>13:53:38</c:v>
                </c:pt>
                <c:pt idx="16538">
                  <c:v>13:53:38</c:v>
                </c:pt>
                <c:pt idx="16539">
                  <c:v>13:53:38</c:v>
                </c:pt>
                <c:pt idx="16540">
                  <c:v>13:53:39</c:v>
                </c:pt>
                <c:pt idx="16541">
                  <c:v>13:53:39</c:v>
                </c:pt>
                <c:pt idx="16542">
                  <c:v>13:53:45</c:v>
                </c:pt>
                <c:pt idx="16543">
                  <c:v>13:53:46</c:v>
                </c:pt>
                <c:pt idx="16544">
                  <c:v>13:53:46</c:v>
                </c:pt>
                <c:pt idx="16545">
                  <c:v>13:53:46</c:v>
                </c:pt>
                <c:pt idx="16546">
                  <c:v>13:53:47</c:v>
                </c:pt>
                <c:pt idx="16547">
                  <c:v>13:53:47</c:v>
                </c:pt>
                <c:pt idx="16548">
                  <c:v>13:53:48</c:v>
                </c:pt>
                <c:pt idx="16549">
                  <c:v>13:53:48</c:v>
                </c:pt>
                <c:pt idx="16550">
                  <c:v>13:53:48</c:v>
                </c:pt>
                <c:pt idx="16551">
                  <c:v>13:53:49</c:v>
                </c:pt>
                <c:pt idx="16552">
                  <c:v>13:53:49</c:v>
                </c:pt>
                <c:pt idx="16553">
                  <c:v>13:53:55</c:v>
                </c:pt>
                <c:pt idx="16554">
                  <c:v>13:53:56</c:v>
                </c:pt>
                <c:pt idx="16555">
                  <c:v>13:53:56</c:v>
                </c:pt>
                <c:pt idx="16556">
                  <c:v>13:53:56</c:v>
                </c:pt>
                <c:pt idx="16557">
                  <c:v>13:53:57</c:v>
                </c:pt>
                <c:pt idx="16558">
                  <c:v>13:53:57</c:v>
                </c:pt>
                <c:pt idx="16559">
                  <c:v>13:53:58</c:v>
                </c:pt>
                <c:pt idx="16560">
                  <c:v>13:53:58</c:v>
                </c:pt>
                <c:pt idx="16561">
                  <c:v>13:53:58</c:v>
                </c:pt>
                <c:pt idx="16562">
                  <c:v>13:53:59</c:v>
                </c:pt>
                <c:pt idx="16563">
                  <c:v>13:53:59</c:v>
                </c:pt>
                <c:pt idx="16564">
                  <c:v>13:54:05</c:v>
                </c:pt>
                <c:pt idx="16565">
                  <c:v>13:54:06</c:v>
                </c:pt>
                <c:pt idx="16566">
                  <c:v>13:54:06</c:v>
                </c:pt>
                <c:pt idx="16567">
                  <c:v>13:54:06</c:v>
                </c:pt>
                <c:pt idx="16568">
                  <c:v>13:54:07</c:v>
                </c:pt>
                <c:pt idx="16569">
                  <c:v>13:54:07</c:v>
                </c:pt>
                <c:pt idx="16570">
                  <c:v>13:54:08</c:v>
                </c:pt>
                <c:pt idx="16571">
                  <c:v>13:54:08</c:v>
                </c:pt>
                <c:pt idx="16572">
                  <c:v>13:54:08</c:v>
                </c:pt>
                <c:pt idx="16573">
                  <c:v>13:54:09</c:v>
                </c:pt>
                <c:pt idx="16574">
                  <c:v>13:54:09</c:v>
                </c:pt>
                <c:pt idx="16575">
                  <c:v>13:54:15</c:v>
                </c:pt>
                <c:pt idx="16576">
                  <c:v>13:54:16</c:v>
                </c:pt>
                <c:pt idx="16577">
                  <c:v>13:54:16</c:v>
                </c:pt>
                <c:pt idx="16578">
                  <c:v>13:54:16</c:v>
                </c:pt>
                <c:pt idx="16579">
                  <c:v>13:54:17</c:v>
                </c:pt>
                <c:pt idx="16580">
                  <c:v>13:54:17</c:v>
                </c:pt>
                <c:pt idx="16581">
                  <c:v>13:54:18</c:v>
                </c:pt>
                <c:pt idx="16582">
                  <c:v>13:54:18</c:v>
                </c:pt>
                <c:pt idx="16583">
                  <c:v>13:54:18</c:v>
                </c:pt>
                <c:pt idx="16584">
                  <c:v>13:54:19</c:v>
                </c:pt>
                <c:pt idx="16585">
                  <c:v>13:54:19</c:v>
                </c:pt>
                <c:pt idx="16586">
                  <c:v>13:54:25</c:v>
                </c:pt>
                <c:pt idx="16587">
                  <c:v>13:54:25</c:v>
                </c:pt>
                <c:pt idx="16588">
                  <c:v>13:54:26</c:v>
                </c:pt>
                <c:pt idx="16589">
                  <c:v>13:54:26</c:v>
                </c:pt>
                <c:pt idx="16590">
                  <c:v>13:54:26</c:v>
                </c:pt>
                <c:pt idx="16591">
                  <c:v>13:54:27</c:v>
                </c:pt>
                <c:pt idx="16592">
                  <c:v>13:54:28</c:v>
                </c:pt>
                <c:pt idx="16593">
                  <c:v>13:54:28</c:v>
                </c:pt>
                <c:pt idx="16594">
                  <c:v>13:54:28</c:v>
                </c:pt>
                <c:pt idx="16595">
                  <c:v>13:54:29</c:v>
                </c:pt>
                <c:pt idx="16596">
                  <c:v>13:54:29</c:v>
                </c:pt>
                <c:pt idx="16597">
                  <c:v>13:54:35</c:v>
                </c:pt>
                <c:pt idx="16598">
                  <c:v>13:54:36</c:v>
                </c:pt>
                <c:pt idx="16599">
                  <c:v>13:54:36</c:v>
                </c:pt>
                <c:pt idx="16600">
                  <c:v>13:54:36</c:v>
                </c:pt>
                <c:pt idx="16601">
                  <c:v>13:54:37</c:v>
                </c:pt>
                <c:pt idx="16602">
                  <c:v>13:54:37</c:v>
                </c:pt>
                <c:pt idx="16603">
                  <c:v>13:54:38</c:v>
                </c:pt>
                <c:pt idx="16604">
                  <c:v>13:54:38</c:v>
                </c:pt>
                <c:pt idx="16605">
                  <c:v>13:54:38</c:v>
                </c:pt>
                <c:pt idx="16606">
                  <c:v>13:54:39</c:v>
                </c:pt>
                <c:pt idx="16607">
                  <c:v>13:54:39</c:v>
                </c:pt>
                <c:pt idx="16608">
                  <c:v>13:54:45</c:v>
                </c:pt>
                <c:pt idx="16609">
                  <c:v>13:54:46</c:v>
                </c:pt>
                <c:pt idx="16610">
                  <c:v>13:54:46</c:v>
                </c:pt>
                <c:pt idx="16611">
                  <c:v>13:54:46</c:v>
                </c:pt>
                <c:pt idx="16612">
                  <c:v>13:54:47</c:v>
                </c:pt>
                <c:pt idx="16613">
                  <c:v>13:54:47</c:v>
                </c:pt>
                <c:pt idx="16614">
                  <c:v>13:54:48</c:v>
                </c:pt>
                <c:pt idx="16615">
                  <c:v>13:54:48</c:v>
                </c:pt>
                <c:pt idx="16616">
                  <c:v>13:54:48</c:v>
                </c:pt>
                <c:pt idx="16617">
                  <c:v>13:54:49</c:v>
                </c:pt>
                <c:pt idx="16618">
                  <c:v>13:54:49</c:v>
                </c:pt>
                <c:pt idx="16619">
                  <c:v>13:54:55</c:v>
                </c:pt>
                <c:pt idx="16620">
                  <c:v>13:54:56</c:v>
                </c:pt>
                <c:pt idx="16621">
                  <c:v>13:54:56</c:v>
                </c:pt>
                <c:pt idx="16622">
                  <c:v>13:54:56</c:v>
                </c:pt>
                <c:pt idx="16623">
                  <c:v>13:54:57</c:v>
                </c:pt>
                <c:pt idx="16624">
                  <c:v>13:54:57</c:v>
                </c:pt>
                <c:pt idx="16625">
                  <c:v>13:54:58</c:v>
                </c:pt>
                <c:pt idx="16626">
                  <c:v>13:54:58</c:v>
                </c:pt>
                <c:pt idx="16627">
                  <c:v>13:54:58</c:v>
                </c:pt>
                <c:pt idx="16628">
                  <c:v>13:54:59</c:v>
                </c:pt>
                <c:pt idx="16629">
                  <c:v>13:54:59</c:v>
                </c:pt>
                <c:pt idx="16630">
                  <c:v>13:55:05</c:v>
                </c:pt>
                <c:pt idx="16631">
                  <c:v>13:55:06</c:v>
                </c:pt>
                <c:pt idx="16632">
                  <c:v>13:55:06</c:v>
                </c:pt>
                <c:pt idx="16633">
                  <c:v>13:55:06</c:v>
                </c:pt>
                <c:pt idx="16634">
                  <c:v>13:55:07</c:v>
                </c:pt>
                <c:pt idx="16635">
                  <c:v>13:55:07</c:v>
                </c:pt>
                <c:pt idx="16636">
                  <c:v>13:55:08</c:v>
                </c:pt>
                <c:pt idx="16637">
                  <c:v>13:55:08</c:v>
                </c:pt>
                <c:pt idx="16638">
                  <c:v>13:55:08</c:v>
                </c:pt>
                <c:pt idx="16639">
                  <c:v>13:55:09</c:v>
                </c:pt>
                <c:pt idx="16640">
                  <c:v>13:55:09</c:v>
                </c:pt>
                <c:pt idx="16641">
                  <c:v>13:55:15</c:v>
                </c:pt>
                <c:pt idx="16642">
                  <c:v>13:55:16</c:v>
                </c:pt>
                <c:pt idx="16643">
                  <c:v>13:55:16</c:v>
                </c:pt>
                <c:pt idx="16644">
                  <c:v>13:55:16</c:v>
                </c:pt>
                <c:pt idx="16645">
                  <c:v>13:55:17</c:v>
                </c:pt>
                <c:pt idx="16646">
                  <c:v>13:55:17</c:v>
                </c:pt>
                <c:pt idx="16647">
                  <c:v>13:55:18</c:v>
                </c:pt>
                <c:pt idx="16648">
                  <c:v>13:55:18</c:v>
                </c:pt>
                <c:pt idx="16649">
                  <c:v>13:55:18</c:v>
                </c:pt>
                <c:pt idx="16650">
                  <c:v>13:55:19</c:v>
                </c:pt>
                <c:pt idx="16651">
                  <c:v>13:55:19</c:v>
                </c:pt>
                <c:pt idx="16652">
                  <c:v>13:55:25</c:v>
                </c:pt>
                <c:pt idx="16653">
                  <c:v>13:55:26</c:v>
                </c:pt>
                <c:pt idx="16654">
                  <c:v>13:55:26</c:v>
                </c:pt>
                <c:pt idx="16655">
                  <c:v>13:55:26</c:v>
                </c:pt>
                <c:pt idx="16656">
                  <c:v>13:55:27</c:v>
                </c:pt>
                <c:pt idx="16657">
                  <c:v>13:55:27</c:v>
                </c:pt>
                <c:pt idx="16658">
                  <c:v>13:55:28</c:v>
                </c:pt>
                <c:pt idx="16659">
                  <c:v>13:55:28</c:v>
                </c:pt>
                <c:pt idx="16660">
                  <c:v>13:55:28</c:v>
                </c:pt>
                <c:pt idx="16661">
                  <c:v>13:55:29</c:v>
                </c:pt>
                <c:pt idx="16662">
                  <c:v>13:55:29</c:v>
                </c:pt>
                <c:pt idx="16663">
                  <c:v>13:55:35</c:v>
                </c:pt>
                <c:pt idx="16664">
                  <c:v>13:55:36</c:v>
                </c:pt>
                <c:pt idx="16665">
                  <c:v>13:55:36</c:v>
                </c:pt>
                <c:pt idx="16666">
                  <c:v>13:55:36</c:v>
                </c:pt>
                <c:pt idx="16667">
                  <c:v>13:55:37</c:v>
                </c:pt>
                <c:pt idx="16668">
                  <c:v>13:55:37</c:v>
                </c:pt>
                <c:pt idx="16669">
                  <c:v>13:55:38</c:v>
                </c:pt>
                <c:pt idx="16670">
                  <c:v>13:55:38</c:v>
                </c:pt>
                <c:pt idx="16671">
                  <c:v>13:55:38</c:v>
                </c:pt>
                <c:pt idx="16672">
                  <c:v>13:55:39</c:v>
                </c:pt>
                <c:pt idx="16673">
                  <c:v>13:55:39</c:v>
                </c:pt>
                <c:pt idx="16674">
                  <c:v>13:55:45</c:v>
                </c:pt>
                <c:pt idx="16675">
                  <c:v>13:55:45</c:v>
                </c:pt>
                <c:pt idx="16676">
                  <c:v>13:55:46</c:v>
                </c:pt>
                <c:pt idx="16677">
                  <c:v>13:55:46</c:v>
                </c:pt>
                <c:pt idx="16678">
                  <c:v>13:55:46</c:v>
                </c:pt>
                <c:pt idx="16679">
                  <c:v>13:55:47</c:v>
                </c:pt>
                <c:pt idx="16680">
                  <c:v>13:55:48</c:v>
                </c:pt>
                <c:pt idx="16681">
                  <c:v>13:55:48</c:v>
                </c:pt>
                <c:pt idx="16682">
                  <c:v>13:55:48</c:v>
                </c:pt>
                <c:pt idx="16683">
                  <c:v>13:55:49</c:v>
                </c:pt>
                <c:pt idx="16684">
                  <c:v>13:55:49</c:v>
                </c:pt>
                <c:pt idx="16685">
                  <c:v>13:55:55</c:v>
                </c:pt>
                <c:pt idx="16686">
                  <c:v>13:55:56</c:v>
                </c:pt>
                <c:pt idx="16687">
                  <c:v>13:55:56</c:v>
                </c:pt>
                <c:pt idx="16688">
                  <c:v>13:55:56</c:v>
                </c:pt>
                <c:pt idx="16689">
                  <c:v>13:55:57</c:v>
                </c:pt>
                <c:pt idx="16690">
                  <c:v>13:55:57</c:v>
                </c:pt>
                <c:pt idx="16691">
                  <c:v>13:55:58</c:v>
                </c:pt>
                <c:pt idx="16692">
                  <c:v>13:55:58</c:v>
                </c:pt>
                <c:pt idx="16693">
                  <c:v>13:55:58</c:v>
                </c:pt>
                <c:pt idx="16694">
                  <c:v>13:55:59</c:v>
                </c:pt>
                <c:pt idx="16695">
                  <c:v>13:55:59</c:v>
                </c:pt>
                <c:pt idx="16696">
                  <c:v>13:56:05</c:v>
                </c:pt>
                <c:pt idx="16697">
                  <c:v>13:56:06</c:v>
                </c:pt>
                <c:pt idx="16698">
                  <c:v>13:56:06</c:v>
                </c:pt>
                <c:pt idx="16699">
                  <c:v>13:56:06</c:v>
                </c:pt>
                <c:pt idx="16700">
                  <c:v>13:56:07</c:v>
                </c:pt>
                <c:pt idx="16701">
                  <c:v>13:56:07</c:v>
                </c:pt>
                <c:pt idx="16702">
                  <c:v>13:56:08</c:v>
                </c:pt>
                <c:pt idx="16703">
                  <c:v>13:56:08</c:v>
                </c:pt>
                <c:pt idx="16704">
                  <c:v>13:56:08</c:v>
                </c:pt>
                <c:pt idx="16705">
                  <c:v>13:56:09</c:v>
                </c:pt>
                <c:pt idx="16706">
                  <c:v>13:56:09</c:v>
                </c:pt>
                <c:pt idx="16707">
                  <c:v>13:56:15</c:v>
                </c:pt>
                <c:pt idx="16708">
                  <c:v>13:56:16</c:v>
                </c:pt>
                <c:pt idx="16709">
                  <c:v>13:56:16</c:v>
                </c:pt>
                <c:pt idx="16710">
                  <c:v>13:56:16</c:v>
                </c:pt>
                <c:pt idx="16711">
                  <c:v>13:56:17</c:v>
                </c:pt>
                <c:pt idx="16712">
                  <c:v>13:56:17</c:v>
                </c:pt>
                <c:pt idx="16713">
                  <c:v>13:56:18</c:v>
                </c:pt>
                <c:pt idx="16714">
                  <c:v>13:56:18</c:v>
                </c:pt>
                <c:pt idx="16715">
                  <c:v>13:56:18</c:v>
                </c:pt>
                <c:pt idx="16716">
                  <c:v>13:56:19</c:v>
                </c:pt>
                <c:pt idx="16717">
                  <c:v>13:56:19</c:v>
                </c:pt>
                <c:pt idx="16718">
                  <c:v>13:56:25</c:v>
                </c:pt>
                <c:pt idx="16719">
                  <c:v>13:56:26</c:v>
                </c:pt>
                <c:pt idx="16720">
                  <c:v>13:56:26</c:v>
                </c:pt>
                <c:pt idx="16721">
                  <c:v>13:56:26</c:v>
                </c:pt>
                <c:pt idx="16722">
                  <c:v>13:56:27</c:v>
                </c:pt>
                <c:pt idx="16723">
                  <c:v>13:56:27</c:v>
                </c:pt>
                <c:pt idx="16724">
                  <c:v>13:56:28</c:v>
                </c:pt>
                <c:pt idx="16725">
                  <c:v>13:56:28</c:v>
                </c:pt>
                <c:pt idx="16726">
                  <c:v>13:56:28</c:v>
                </c:pt>
                <c:pt idx="16727">
                  <c:v>13:56:29</c:v>
                </c:pt>
                <c:pt idx="16728">
                  <c:v>13:56:29</c:v>
                </c:pt>
                <c:pt idx="16729">
                  <c:v>13:56:35</c:v>
                </c:pt>
                <c:pt idx="16730">
                  <c:v>13:56:36</c:v>
                </c:pt>
                <c:pt idx="16731">
                  <c:v>13:56:36</c:v>
                </c:pt>
                <c:pt idx="16732">
                  <c:v>13:56:36</c:v>
                </c:pt>
                <c:pt idx="16733">
                  <c:v>13:56:37</c:v>
                </c:pt>
                <c:pt idx="16734">
                  <c:v>13:56:37</c:v>
                </c:pt>
                <c:pt idx="16735">
                  <c:v>13:56:38</c:v>
                </c:pt>
                <c:pt idx="16736">
                  <c:v>13:56:38</c:v>
                </c:pt>
                <c:pt idx="16737">
                  <c:v>13:56:38</c:v>
                </c:pt>
                <c:pt idx="16738">
                  <c:v>13:56:39</c:v>
                </c:pt>
                <c:pt idx="16739">
                  <c:v>13:56:39</c:v>
                </c:pt>
                <c:pt idx="16740">
                  <c:v>13:56:45</c:v>
                </c:pt>
                <c:pt idx="16741">
                  <c:v>13:56:46</c:v>
                </c:pt>
                <c:pt idx="16742">
                  <c:v>13:56:46</c:v>
                </c:pt>
                <c:pt idx="16743">
                  <c:v>13:56:46</c:v>
                </c:pt>
                <c:pt idx="16744">
                  <c:v>13:56:47</c:v>
                </c:pt>
                <c:pt idx="16745">
                  <c:v>13:56:47</c:v>
                </c:pt>
                <c:pt idx="16746">
                  <c:v>13:56:48</c:v>
                </c:pt>
                <c:pt idx="16747">
                  <c:v>13:56:48</c:v>
                </c:pt>
                <c:pt idx="16748">
                  <c:v>13:56:48</c:v>
                </c:pt>
                <c:pt idx="16749">
                  <c:v>13:56:49</c:v>
                </c:pt>
                <c:pt idx="16750">
                  <c:v>13:56:49</c:v>
                </c:pt>
                <c:pt idx="16751">
                  <c:v>13:56:55</c:v>
                </c:pt>
                <c:pt idx="16752">
                  <c:v>13:56:55</c:v>
                </c:pt>
                <c:pt idx="16753">
                  <c:v>13:56:56</c:v>
                </c:pt>
                <c:pt idx="16754">
                  <c:v>13:56:56</c:v>
                </c:pt>
                <c:pt idx="16755">
                  <c:v>13:56:56</c:v>
                </c:pt>
                <c:pt idx="16756">
                  <c:v>13:56:57</c:v>
                </c:pt>
                <c:pt idx="16757">
                  <c:v>13:56:57</c:v>
                </c:pt>
                <c:pt idx="16758">
                  <c:v>13:56:58</c:v>
                </c:pt>
                <c:pt idx="16759">
                  <c:v>13:56:58</c:v>
                </c:pt>
                <c:pt idx="16760">
                  <c:v>13:56:58</c:v>
                </c:pt>
                <c:pt idx="16761">
                  <c:v>13:56:59</c:v>
                </c:pt>
                <c:pt idx="16762">
                  <c:v>13:57:05</c:v>
                </c:pt>
                <c:pt idx="16763">
                  <c:v>13:57:06</c:v>
                </c:pt>
                <c:pt idx="16764">
                  <c:v>13:57:06</c:v>
                </c:pt>
                <c:pt idx="16765">
                  <c:v>13:57:06</c:v>
                </c:pt>
                <c:pt idx="16766">
                  <c:v>13:57:07</c:v>
                </c:pt>
                <c:pt idx="16767">
                  <c:v>13:57:07</c:v>
                </c:pt>
                <c:pt idx="16768">
                  <c:v>13:57:08</c:v>
                </c:pt>
                <c:pt idx="16769">
                  <c:v>13:57:08</c:v>
                </c:pt>
                <c:pt idx="16770">
                  <c:v>13:57:08</c:v>
                </c:pt>
                <c:pt idx="16771">
                  <c:v>13:57:09</c:v>
                </c:pt>
                <c:pt idx="16772">
                  <c:v>13:57:09</c:v>
                </c:pt>
                <c:pt idx="16773">
                  <c:v>13:57:15</c:v>
                </c:pt>
                <c:pt idx="16774">
                  <c:v>13:57:15</c:v>
                </c:pt>
                <c:pt idx="16775">
                  <c:v>13:57:16</c:v>
                </c:pt>
                <c:pt idx="16776">
                  <c:v>13:57:16</c:v>
                </c:pt>
                <c:pt idx="16777">
                  <c:v>13:57:16</c:v>
                </c:pt>
                <c:pt idx="16778">
                  <c:v>13:57:17</c:v>
                </c:pt>
                <c:pt idx="16779">
                  <c:v>13:57:17</c:v>
                </c:pt>
                <c:pt idx="16780">
                  <c:v>13:57:18</c:v>
                </c:pt>
                <c:pt idx="16781">
                  <c:v>13:57:18</c:v>
                </c:pt>
                <c:pt idx="16782">
                  <c:v>13:57:19</c:v>
                </c:pt>
                <c:pt idx="16783">
                  <c:v>13:57:19</c:v>
                </c:pt>
                <c:pt idx="16784">
                  <c:v>13:57:25</c:v>
                </c:pt>
                <c:pt idx="16785">
                  <c:v>13:57:26</c:v>
                </c:pt>
                <c:pt idx="16786">
                  <c:v>13:57:26</c:v>
                </c:pt>
                <c:pt idx="16787">
                  <c:v>13:57:26</c:v>
                </c:pt>
                <c:pt idx="16788">
                  <c:v>13:57:27</c:v>
                </c:pt>
                <c:pt idx="16789">
                  <c:v>13:57:27</c:v>
                </c:pt>
                <c:pt idx="16790">
                  <c:v>13:57:28</c:v>
                </c:pt>
                <c:pt idx="16791">
                  <c:v>13:57:28</c:v>
                </c:pt>
                <c:pt idx="16792">
                  <c:v>13:57:28</c:v>
                </c:pt>
                <c:pt idx="16793">
                  <c:v>13:57:29</c:v>
                </c:pt>
                <c:pt idx="16794">
                  <c:v>13:57:29</c:v>
                </c:pt>
                <c:pt idx="16795">
                  <c:v>13:57:35</c:v>
                </c:pt>
                <c:pt idx="16796">
                  <c:v>13:57:36</c:v>
                </c:pt>
                <c:pt idx="16797">
                  <c:v>13:57:36</c:v>
                </c:pt>
                <c:pt idx="16798">
                  <c:v>13:57:36</c:v>
                </c:pt>
                <c:pt idx="16799">
                  <c:v>13:57:37</c:v>
                </c:pt>
                <c:pt idx="16800">
                  <c:v>13:57:37</c:v>
                </c:pt>
                <c:pt idx="16801">
                  <c:v>13:57:38</c:v>
                </c:pt>
                <c:pt idx="16802">
                  <c:v>13:57:38</c:v>
                </c:pt>
                <c:pt idx="16803">
                  <c:v>13:57:38</c:v>
                </c:pt>
                <c:pt idx="16804">
                  <c:v>13:57:39</c:v>
                </c:pt>
                <c:pt idx="16805">
                  <c:v>13:57:39</c:v>
                </c:pt>
                <c:pt idx="16806">
                  <c:v>13:57:45</c:v>
                </c:pt>
                <c:pt idx="16807">
                  <c:v>13:57:46</c:v>
                </c:pt>
                <c:pt idx="16808">
                  <c:v>13:57:46</c:v>
                </c:pt>
                <c:pt idx="16809">
                  <c:v>13:57:46</c:v>
                </c:pt>
                <c:pt idx="16810">
                  <c:v>13:57:47</c:v>
                </c:pt>
                <c:pt idx="16811">
                  <c:v>13:57:47</c:v>
                </c:pt>
                <c:pt idx="16812">
                  <c:v>13:57:48</c:v>
                </c:pt>
                <c:pt idx="16813">
                  <c:v>13:57:48</c:v>
                </c:pt>
                <c:pt idx="16814">
                  <c:v>13:57:48</c:v>
                </c:pt>
                <c:pt idx="16815">
                  <c:v>13:57:49</c:v>
                </c:pt>
                <c:pt idx="16816">
                  <c:v>13:57:49</c:v>
                </c:pt>
                <c:pt idx="16817">
                  <c:v>13:57:55</c:v>
                </c:pt>
                <c:pt idx="16818">
                  <c:v>13:57:56</c:v>
                </c:pt>
                <c:pt idx="16819">
                  <c:v>13:57:56</c:v>
                </c:pt>
                <c:pt idx="16820">
                  <c:v>13:57:56</c:v>
                </c:pt>
                <c:pt idx="16821">
                  <c:v>13:57:57</c:v>
                </c:pt>
                <c:pt idx="16822">
                  <c:v>13:57:57</c:v>
                </c:pt>
                <c:pt idx="16823">
                  <c:v>13:57:58</c:v>
                </c:pt>
                <c:pt idx="16824">
                  <c:v>13:57:58</c:v>
                </c:pt>
                <c:pt idx="16825">
                  <c:v>13:57:58</c:v>
                </c:pt>
                <c:pt idx="16826">
                  <c:v>13:57:59</c:v>
                </c:pt>
                <c:pt idx="16827">
                  <c:v>13:57:59</c:v>
                </c:pt>
                <c:pt idx="16828">
                  <c:v>13:58:05</c:v>
                </c:pt>
                <c:pt idx="16829">
                  <c:v>13:58:06</c:v>
                </c:pt>
                <c:pt idx="16830">
                  <c:v>13:58:06</c:v>
                </c:pt>
                <c:pt idx="16831">
                  <c:v>13:58:06</c:v>
                </c:pt>
                <c:pt idx="16832">
                  <c:v>13:58:07</c:v>
                </c:pt>
                <c:pt idx="16833">
                  <c:v>13:58:07</c:v>
                </c:pt>
                <c:pt idx="16834">
                  <c:v>13:58:08</c:v>
                </c:pt>
                <c:pt idx="16835">
                  <c:v>13:58:08</c:v>
                </c:pt>
                <c:pt idx="16836">
                  <c:v>13:58:08</c:v>
                </c:pt>
                <c:pt idx="16837">
                  <c:v>13:58:09</c:v>
                </c:pt>
                <c:pt idx="16838">
                  <c:v>13:58:09</c:v>
                </c:pt>
                <c:pt idx="16839">
                  <c:v>13:58:15</c:v>
                </c:pt>
                <c:pt idx="16840">
                  <c:v>13:58:16</c:v>
                </c:pt>
                <c:pt idx="16841">
                  <c:v>13:58:16</c:v>
                </c:pt>
                <c:pt idx="16842">
                  <c:v>13:58:16</c:v>
                </c:pt>
                <c:pt idx="16843">
                  <c:v>13:58:17</c:v>
                </c:pt>
                <c:pt idx="16844">
                  <c:v>13:58:17</c:v>
                </c:pt>
                <c:pt idx="16845">
                  <c:v>13:58:18</c:v>
                </c:pt>
                <c:pt idx="16846">
                  <c:v>13:58:18</c:v>
                </c:pt>
                <c:pt idx="16847">
                  <c:v>13:58:18</c:v>
                </c:pt>
                <c:pt idx="16848">
                  <c:v>13:58:19</c:v>
                </c:pt>
                <c:pt idx="16849">
                  <c:v>13:58:19</c:v>
                </c:pt>
                <c:pt idx="16850">
                  <c:v>13:58:25</c:v>
                </c:pt>
                <c:pt idx="16851">
                  <c:v>13:58:25</c:v>
                </c:pt>
                <c:pt idx="16852">
                  <c:v>13:58:26</c:v>
                </c:pt>
                <c:pt idx="16853">
                  <c:v>13:58:26</c:v>
                </c:pt>
                <c:pt idx="16854">
                  <c:v>13:58:26</c:v>
                </c:pt>
                <c:pt idx="16855">
                  <c:v>13:58:27</c:v>
                </c:pt>
                <c:pt idx="16856">
                  <c:v>13:58:27</c:v>
                </c:pt>
                <c:pt idx="16857">
                  <c:v>13:58:28</c:v>
                </c:pt>
                <c:pt idx="16858">
                  <c:v>13:58:28</c:v>
                </c:pt>
                <c:pt idx="16859">
                  <c:v>13:58:29</c:v>
                </c:pt>
                <c:pt idx="16860">
                  <c:v>13:58:29</c:v>
                </c:pt>
                <c:pt idx="16861">
                  <c:v>13:58:35</c:v>
                </c:pt>
                <c:pt idx="16862">
                  <c:v>13:58:36</c:v>
                </c:pt>
                <c:pt idx="16863">
                  <c:v>13:58:36</c:v>
                </c:pt>
                <c:pt idx="16864">
                  <c:v>13:58:36</c:v>
                </c:pt>
                <c:pt idx="16865">
                  <c:v>13:58:37</c:v>
                </c:pt>
                <c:pt idx="16866">
                  <c:v>13:58:37</c:v>
                </c:pt>
                <c:pt idx="16867">
                  <c:v>13:58:38</c:v>
                </c:pt>
                <c:pt idx="16868">
                  <c:v>13:58:38</c:v>
                </c:pt>
                <c:pt idx="16869">
                  <c:v>13:58:38</c:v>
                </c:pt>
                <c:pt idx="16870">
                  <c:v>13:58:39</c:v>
                </c:pt>
                <c:pt idx="16871">
                  <c:v>13:58:39</c:v>
                </c:pt>
                <c:pt idx="16872">
                  <c:v>13:58:45</c:v>
                </c:pt>
                <c:pt idx="16873">
                  <c:v>13:58:46</c:v>
                </c:pt>
                <c:pt idx="16874">
                  <c:v>13:58:46</c:v>
                </c:pt>
                <c:pt idx="16875">
                  <c:v>13:58:46</c:v>
                </c:pt>
                <c:pt idx="16876">
                  <c:v>13:58:47</c:v>
                </c:pt>
                <c:pt idx="16877">
                  <c:v>13:58:47</c:v>
                </c:pt>
                <c:pt idx="16878">
                  <c:v>13:58:48</c:v>
                </c:pt>
                <c:pt idx="16879">
                  <c:v>13:58:48</c:v>
                </c:pt>
                <c:pt idx="16880">
                  <c:v>13:58:48</c:v>
                </c:pt>
                <c:pt idx="16881">
                  <c:v>13:58:49</c:v>
                </c:pt>
                <c:pt idx="16882">
                  <c:v>13:58:49</c:v>
                </c:pt>
                <c:pt idx="16883">
                  <c:v>13:58:55</c:v>
                </c:pt>
                <c:pt idx="16884">
                  <c:v>13:58:56</c:v>
                </c:pt>
                <c:pt idx="16885">
                  <c:v>13:58:56</c:v>
                </c:pt>
                <c:pt idx="16886">
                  <c:v>13:58:56</c:v>
                </c:pt>
                <c:pt idx="16887">
                  <c:v>13:58:57</c:v>
                </c:pt>
                <c:pt idx="16888">
                  <c:v>13:58:57</c:v>
                </c:pt>
                <c:pt idx="16889">
                  <c:v>13:58:58</c:v>
                </c:pt>
                <c:pt idx="16890">
                  <c:v>13:58:58</c:v>
                </c:pt>
                <c:pt idx="16891">
                  <c:v>13:58:58</c:v>
                </c:pt>
                <c:pt idx="16892">
                  <c:v>13:58:59</c:v>
                </c:pt>
                <c:pt idx="16893">
                  <c:v>13:58:59</c:v>
                </c:pt>
                <c:pt idx="16894">
                  <c:v>13:59:05</c:v>
                </c:pt>
                <c:pt idx="16895">
                  <c:v>13:59:06</c:v>
                </c:pt>
                <c:pt idx="16896">
                  <c:v>13:59:06</c:v>
                </c:pt>
                <c:pt idx="16897">
                  <c:v>13:59:06</c:v>
                </c:pt>
                <c:pt idx="16898">
                  <c:v>13:59:07</c:v>
                </c:pt>
                <c:pt idx="16899">
                  <c:v>13:59:07</c:v>
                </c:pt>
                <c:pt idx="16900">
                  <c:v>13:59:08</c:v>
                </c:pt>
                <c:pt idx="16901">
                  <c:v>13:59:08</c:v>
                </c:pt>
                <c:pt idx="16902">
                  <c:v>13:59:08</c:v>
                </c:pt>
                <c:pt idx="16903">
                  <c:v>13:59:09</c:v>
                </c:pt>
                <c:pt idx="16904">
                  <c:v>13:59:09</c:v>
                </c:pt>
                <c:pt idx="16905">
                  <c:v>13:59:15</c:v>
                </c:pt>
                <c:pt idx="16906">
                  <c:v>13:59:16</c:v>
                </c:pt>
                <c:pt idx="16907">
                  <c:v>13:59:16</c:v>
                </c:pt>
                <c:pt idx="16908">
                  <c:v>13:59:16</c:v>
                </c:pt>
                <c:pt idx="16909">
                  <c:v>13:59:17</c:v>
                </c:pt>
                <c:pt idx="16910">
                  <c:v>13:59:17</c:v>
                </c:pt>
                <c:pt idx="16911">
                  <c:v>13:59:18</c:v>
                </c:pt>
                <c:pt idx="16912">
                  <c:v>13:59:18</c:v>
                </c:pt>
                <c:pt idx="16913">
                  <c:v>13:59:18</c:v>
                </c:pt>
                <c:pt idx="16914">
                  <c:v>13:59:19</c:v>
                </c:pt>
                <c:pt idx="16915">
                  <c:v>13:59:19</c:v>
                </c:pt>
                <c:pt idx="16916">
                  <c:v>13:59:25</c:v>
                </c:pt>
                <c:pt idx="16917">
                  <c:v>13:59:26</c:v>
                </c:pt>
                <c:pt idx="16918">
                  <c:v>13:59:26</c:v>
                </c:pt>
                <c:pt idx="16919">
                  <c:v>13:59:26</c:v>
                </c:pt>
                <c:pt idx="16920">
                  <c:v>13:59:27</c:v>
                </c:pt>
                <c:pt idx="16921">
                  <c:v>13:59:27</c:v>
                </c:pt>
                <c:pt idx="16922">
                  <c:v>13:59:28</c:v>
                </c:pt>
                <c:pt idx="16923">
                  <c:v>13:59:28</c:v>
                </c:pt>
                <c:pt idx="16924">
                  <c:v>13:59:28</c:v>
                </c:pt>
                <c:pt idx="16925">
                  <c:v>13:59:29</c:v>
                </c:pt>
                <c:pt idx="16926">
                  <c:v>13:59:29</c:v>
                </c:pt>
                <c:pt idx="16927">
                  <c:v>13:59:35</c:v>
                </c:pt>
                <c:pt idx="16928">
                  <c:v>13:59:36</c:v>
                </c:pt>
                <c:pt idx="16929">
                  <c:v>13:59:36</c:v>
                </c:pt>
                <c:pt idx="16930">
                  <c:v>13:59:36</c:v>
                </c:pt>
                <c:pt idx="16931">
                  <c:v>13:59:37</c:v>
                </c:pt>
                <c:pt idx="16932">
                  <c:v>13:59:37</c:v>
                </c:pt>
                <c:pt idx="16933">
                  <c:v>13:59:38</c:v>
                </c:pt>
                <c:pt idx="16934">
                  <c:v>13:59:38</c:v>
                </c:pt>
                <c:pt idx="16935">
                  <c:v>13:59:38</c:v>
                </c:pt>
                <c:pt idx="16936">
                  <c:v>13:59:39</c:v>
                </c:pt>
                <c:pt idx="16937">
                  <c:v>13:59:39</c:v>
                </c:pt>
                <c:pt idx="16938">
                  <c:v>13:59:45</c:v>
                </c:pt>
                <c:pt idx="16939">
                  <c:v>13:59:45</c:v>
                </c:pt>
                <c:pt idx="16940">
                  <c:v>13:59:46</c:v>
                </c:pt>
                <c:pt idx="16941">
                  <c:v>13:59:46</c:v>
                </c:pt>
                <c:pt idx="16942">
                  <c:v>13:59:46</c:v>
                </c:pt>
                <c:pt idx="16943">
                  <c:v>13:59:47</c:v>
                </c:pt>
                <c:pt idx="16944">
                  <c:v>13:59:47</c:v>
                </c:pt>
                <c:pt idx="16945">
                  <c:v>13:59:48</c:v>
                </c:pt>
                <c:pt idx="16946">
                  <c:v>13:59:48</c:v>
                </c:pt>
                <c:pt idx="16947">
                  <c:v>13:59:48</c:v>
                </c:pt>
                <c:pt idx="16948">
                  <c:v>13:59:49</c:v>
                </c:pt>
                <c:pt idx="16949">
                  <c:v>13:59:55</c:v>
                </c:pt>
                <c:pt idx="16950">
                  <c:v>13:59:56</c:v>
                </c:pt>
                <c:pt idx="16951">
                  <c:v>13:59:56</c:v>
                </c:pt>
                <c:pt idx="16952">
                  <c:v>13:59:56</c:v>
                </c:pt>
                <c:pt idx="16953">
                  <c:v>13:59:57</c:v>
                </c:pt>
                <c:pt idx="16954">
                  <c:v>13:59:57</c:v>
                </c:pt>
                <c:pt idx="16955">
                  <c:v>13:59:58</c:v>
                </c:pt>
                <c:pt idx="16956">
                  <c:v>13:59:58</c:v>
                </c:pt>
                <c:pt idx="16957">
                  <c:v>13:59:58</c:v>
                </c:pt>
                <c:pt idx="16958">
                  <c:v>13:59:59</c:v>
                </c:pt>
                <c:pt idx="16959">
                  <c:v>13:59:59</c:v>
                </c:pt>
                <c:pt idx="16960">
                  <c:v>14:00:05</c:v>
                </c:pt>
                <c:pt idx="16961">
                  <c:v>14:00:06</c:v>
                </c:pt>
                <c:pt idx="16962">
                  <c:v>14:00:06</c:v>
                </c:pt>
                <c:pt idx="16963">
                  <c:v>14:00:06</c:v>
                </c:pt>
                <c:pt idx="16964">
                  <c:v>14:00:07</c:v>
                </c:pt>
                <c:pt idx="16965">
                  <c:v>14:00:07</c:v>
                </c:pt>
                <c:pt idx="16966">
                  <c:v>14:00:08</c:v>
                </c:pt>
                <c:pt idx="16967">
                  <c:v>14:00:08</c:v>
                </c:pt>
                <c:pt idx="16968">
                  <c:v>14:00:08</c:v>
                </c:pt>
                <c:pt idx="16969">
                  <c:v>14:00:09</c:v>
                </c:pt>
                <c:pt idx="16970">
                  <c:v>14:00:09</c:v>
                </c:pt>
                <c:pt idx="16971">
                  <c:v>14:00:15</c:v>
                </c:pt>
                <c:pt idx="16972">
                  <c:v>14:00:16</c:v>
                </c:pt>
                <c:pt idx="16973">
                  <c:v>14:00:16</c:v>
                </c:pt>
                <c:pt idx="16974">
                  <c:v>14:00:16</c:v>
                </c:pt>
                <c:pt idx="16975">
                  <c:v>14:00:17</c:v>
                </c:pt>
                <c:pt idx="16976">
                  <c:v>14:00:17</c:v>
                </c:pt>
                <c:pt idx="16977">
                  <c:v>14:00:18</c:v>
                </c:pt>
                <c:pt idx="16978">
                  <c:v>14:00:18</c:v>
                </c:pt>
                <c:pt idx="16979">
                  <c:v>14:00:18</c:v>
                </c:pt>
                <c:pt idx="16980">
                  <c:v>14:00:19</c:v>
                </c:pt>
                <c:pt idx="16981">
                  <c:v>14:00:19</c:v>
                </c:pt>
                <c:pt idx="16982">
                  <c:v>14:00:25</c:v>
                </c:pt>
                <c:pt idx="16983">
                  <c:v>14:00:26</c:v>
                </c:pt>
                <c:pt idx="16984">
                  <c:v>14:00:26</c:v>
                </c:pt>
                <c:pt idx="16985">
                  <c:v>14:00:26</c:v>
                </c:pt>
                <c:pt idx="16986">
                  <c:v>14:00:27</c:v>
                </c:pt>
                <c:pt idx="16987">
                  <c:v>14:00:27</c:v>
                </c:pt>
                <c:pt idx="16988">
                  <c:v>14:00:28</c:v>
                </c:pt>
                <c:pt idx="16989">
                  <c:v>14:00:28</c:v>
                </c:pt>
                <c:pt idx="16990">
                  <c:v>14:00:28</c:v>
                </c:pt>
                <c:pt idx="16991">
                  <c:v>14:00:29</c:v>
                </c:pt>
                <c:pt idx="16992">
                  <c:v>14:00:29</c:v>
                </c:pt>
                <c:pt idx="16993">
                  <c:v>14:00:35</c:v>
                </c:pt>
                <c:pt idx="16994">
                  <c:v>14:00:36</c:v>
                </c:pt>
                <c:pt idx="16995">
                  <c:v>14:00:36</c:v>
                </c:pt>
                <c:pt idx="16996">
                  <c:v>14:00:36</c:v>
                </c:pt>
                <c:pt idx="16997">
                  <c:v>14:00:37</c:v>
                </c:pt>
                <c:pt idx="16998">
                  <c:v>14:00:37</c:v>
                </c:pt>
                <c:pt idx="16999">
                  <c:v>14:00:38</c:v>
                </c:pt>
                <c:pt idx="17000">
                  <c:v>14:00:38</c:v>
                </c:pt>
                <c:pt idx="17001">
                  <c:v>14:00:38</c:v>
                </c:pt>
                <c:pt idx="17002">
                  <c:v>14:00:39</c:v>
                </c:pt>
                <c:pt idx="17003">
                  <c:v>14:00:39</c:v>
                </c:pt>
                <c:pt idx="17004">
                  <c:v>14:00:45</c:v>
                </c:pt>
                <c:pt idx="17005">
                  <c:v>14:00:45</c:v>
                </c:pt>
                <c:pt idx="17006">
                  <c:v>14:00:46</c:v>
                </c:pt>
                <c:pt idx="17007">
                  <c:v>14:00:46</c:v>
                </c:pt>
                <c:pt idx="17008">
                  <c:v>14:00:46</c:v>
                </c:pt>
                <c:pt idx="17009">
                  <c:v>14:00:47</c:v>
                </c:pt>
                <c:pt idx="17010">
                  <c:v>14:00:48</c:v>
                </c:pt>
                <c:pt idx="17011">
                  <c:v>14:00:48</c:v>
                </c:pt>
                <c:pt idx="17012">
                  <c:v>14:00:48</c:v>
                </c:pt>
                <c:pt idx="17013">
                  <c:v>14:00:49</c:v>
                </c:pt>
                <c:pt idx="17014">
                  <c:v>14:00:49</c:v>
                </c:pt>
                <c:pt idx="17015">
                  <c:v>14:00:55</c:v>
                </c:pt>
                <c:pt idx="17016">
                  <c:v>14:00:56</c:v>
                </c:pt>
                <c:pt idx="17017">
                  <c:v>14:00:56</c:v>
                </c:pt>
                <c:pt idx="17018">
                  <c:v>14:00:56</c:v>
                </c:pt>
                <c:pt idx="17019">
                  <c:v>14:00:57</c:v>
                </c:pt>
                <c:pt idx="17020">
                  <c:v>14:00:57</c:v>
                </c:pt>
                <c:pt idx="17021">
                  <c:v>14:00:58</c:v>
                </c:pt>
                <c:pt idx="17022">
                  <c:v>14:00:58</c:v>
                </c:pt>
                <c:pt idx="17023">
                  <c:v>14:00:58</c:v>
                </c:pt>
                <c:pt idx="17024">
                  <c:v>14:00:59</c:v>
                </c:pt>
                <c:pt idx="17025">
                  <c:v>14:00:59</c:v>
                </c:pt>
                <c:pt idx="17026">
                  <c:v>14:01:05</c:v>
                </c:pt>
                <c:pt idx="17027">
                  <c:v>14:01:06</c:v>
                </c:pt>
                <c:pt idx="17028">
                  <c:v>14:01:06</c:v>
                </c:pt>
                <c:pt idx="17029">
                  <c:v>14:01:06</c:v>
                </c:pt>
                <c:pt idx="17030">
                  <c:v>14:01:07</c:v>
                </c:pt>
                <c:pt idx="17031">
                  <c:v>14:01:07</c:v>
                </c:pt>
                <c:pt idx="17032">
                  <c:v>14:01:08</c:v>
                </c:pt>
                <c:pt idx="17033">
                  <c:v>14:01:08</c:v>
                </c:pt>
                <c:pt idx="17034">
                  <c:v>14:01:08</c:v>
                </c:pt>
                <c:pt idx="17035">
                  <c:v>14:01:09</c:v>
                </c:pt>
                <c:pt idx="17036">
                  <c:v>14:01:09</c:v>
                </c:pt>
                <c:pt idx="17037">
                  <c:v>14:01:15</c:v>
                </c:pt>
                <c:pt idx="17038">
                  <c:v>14:01:16</c:v>
                </c:pt>
                <c:pt idx="17039">
                  <c:v>14:01:16</c:v>
                </c:pt>
                <c:pt idx="17040">
                  <c:v>14:01:16</c:v>
                </c:pt>
                <c:pt idx="17041">
                  <c:v>14:01:17</c:v>
                </c:pt>
                <c:pt idx="17042">
                  <c:v>14:01:17</c:v>
                </c:pt>
                <c:pt idx="17043">
                  <c:v>14:01:18</c:v>
                </c:pt>
                <c:pt idx="17044">
                  <c:v>14:01:18</c:v>
                </c:pt>
                <c:pt idx="17045">
                  <c:v>14:01:18</c:v>
                </c:pt>
                <c:pt idx="17046">
                  <c:v>14:01:19</c:v>
                </c:pt>
                <c:pt idx="17047">
                  <c:v>14:01:19</c:v>
                </c:pt>
                <c:pt idx="17048">
                  <c:v>14:01:25</c:v>
                </c:pt>
                <c:pt idx="17049">
                  <c:v>14:01:26</c:v>
                </c:pt>
                <c:pt idx="17050">
                  <c:v>14:01:26</c:v>
                </c:pt>
                <c:pt idx="17051">
                  <c:v>14:01:26</c:v>
                </c:pt>
                <c:pt idx="17052">
                  <c:v>14:01:27</c:v>
                </c:pt>
                <c:pt idx="17053">
                  <c:v>14:01:27</c:v>
                </c:pt>
                <c:pt idx="17054">
                  <c:v>14:01:28</c:v>
                </c:pt>
                <c:pt idx="17055">
                  <c:v>14:01:28</c:v>
                </c:pt>
                <c:pt idx="17056">
                  <c:v>14:01:28</c:v>
                </c:pt>
                <c:pt idx="17057">
                  <c:v>14:01:29</c:v>
                </c:pt>
                <c:pt idx="17058">
                  <c:v>14:01:29</c:v>
                </c:pt>
                <c:pt idx="17059">
                  <c:v>14:01:35</c:v>
                </c:pt>
                <c:pt idx="17060">
                  <c:v>14:01:36</c:v>
                </c:pt>
                <c:pt idx="17061">
                  <c:v>14:01:36</c:v>
                </c:pt>
                <c:pt idx="17062">
                  <c:v>14:01:36</c:v>
                </c:pt>
                <c:pt idx="17063">
                  <c:v>14:01:37</c:v>
                </c:pt>
                <c:pt idx="17064">
                  <c:v>14:01:37</c:v>
                </c:pt>
                <c:pt idx="17065">
                  <c:v>14:01:38</c:v>
                </c:pt>
                <c:pt idx="17066">
                  <c:v>14:01:38</c:v>
                </c:pt>
                <c:pt idx="17067">
                  <c:v>14:01:38</c:v>
                </c:pt>
                <c:pt idx="17068">
                  <c:v>14:01:39</c:v>
                </c:pt>
                <c:pt idx="17069">
                  <c:v>14:01:39</c:v>
                </c:pt>
                <c:pt idx="17070">
                  <c:v>14:01:45</c:v>
                </c:pt>
                <c:pt idx="17071">
                  <c:v>14:01:46</c:v>
                </c:pt>
                <c:pt idx="17072">
                  <c:v>14:01:46</c:v>
                </c:pt>
                <c:pt idx="17073">
                  <c:v>14:01:46</c:v>
                </c:pt>
                <c:pt idx="17074">
                  <c:v>14:01:47</c:v>
                </c:pt>
                <c:pt idx="17075">
                  <c:v>14:01:47</c:v>
                </c:pt>
                <c:pt idx="17076">
                  <c:v>14:01:48</c:v>
                </c:pt>
                <c:pt idx="17077">
                  <c:v>14:01:48</c:v>
                </c:pt>
                <c:pt idx="17078">
                  <c:v>14:01:48</c:v>
                </c:pt>
                <c:pt idx="17079">
                  <c:v>14:01:49</c:v>
                </c:pt>
                <c:pt idx="17080">
                  <c:v>14:01:49</c:v>
                </c:pt>
                <c:pt idx="17081">
                  <c:v>14:01:55</c:v>
                </c:pt>
                <c:pt idx="17082">
                  <c:v>14:01:56</c:v>
                </c:pt>
                <c:pt idx="17083">
                  <c:v>14:01:56</c:v>
                </c:pt>
                <c:pt idx="17084">
                  <c:v>14:01:56</c:v>
                </c:pt>
                <c:pt idx="17085">
                  <c:v>14:01:57</c:v>
                </c:pt>
                <c:pt idx="17086">
                  <c:v>14:01:57</c:v>
                </c:pt>
                <c:pt idx="17087">
                  <c:v>14:01:58</c:v>
                </c:pt>
                <c:pt idx="17088">
                  <c:v>14:01:58</c:v>
                </c:pt>
                <c:pt idx="17089">
                  <c:v>14:01:58</c:v>
                </c:pt>
                <c:pt idx="17090">
                  <c:v>14:01:59</c:v>
                </c:pt>
                <c:pt idx="17091">
                  <c:v>14:01:59</c:v>
                </c:pt>
                <c:pt idx="17092">
                  <c:v>14:02:05</c:v>
                </c:pt>
                <c:pt idx="17093">
                  <c:v>14:02:06</c:v>
                </c:pt>
                <c:pt idx="17094">
                  <c:v>14:02:06</c:v>
                </c:pt>
                <c:pt idx="17095">
                  <c:v>14:02:06</c:v>
                </c:pt>
                <c:pt idx="17096">
                  <c:v>14:02:07</c:v>
                </c:pt>
                <c:pt idx="17097">
                  <c:v>14:02:07</c:v>
                </c:pt>
                <c:pt idx="17098">
                  <c:v>14:02:08</c:v>
                </c:pt>
                <c:pt idx="17099">
                  <c:v>14:02:08</c:v>
                </c:pt>
                <c:pt idx="17100">
                  <c:v>14:02:08</c:v>
                </c:pt>
                <c:pt idx="17101">
                  <c:v>14:02:09</c:v>
                </c:pt>
                <c:pt idx="17102">
                  <c:v>14:02:09</c:v>
                </c:pt>
                <c:pt idx="17103">
                  <c:v>14:02:15</c:v>
                </c:pt>
                <c:pt idx="17104">
                  <c:v>14:02:16</c:v>
                </c:pt>
                <c:pt idx="17105">
                  <c:v>14:02:16</c:v>
                </c:pt>
                <c:pt idx="17106">
                  <c:v>14:02:16</c:v>
                </c:pt>
                <c:pt idx="17107">
                  <c:v>14:02:17</c:v>
                </c:pt>
                <c:pt idx="17108">
                  <c:v>14:02:17</c:v>
                </c:pt>
                <c:pt idx="17109">
                  <c:v>14:02:18</c:v>
                </c:pt>
                <c:pt idx="17110">
                  <c:v>14:02:18</c:v>
                </c:pt>
                <c:pt idx="17111">
                  <c:v>14:02:18</c:v>
                </c:pt>
                <c:pt idx="17112">
                  <c:v>14:02:19</c:v>
                </c:pt>
                <c:pt idx="17113">
                  <c:v>14:02:19</c:v>
                </c:pt>
                <c:pt idx="17114">
                  <c:v>14:02:25</c:v>
                </c:pt>
                <c:pt idx="17115">
                  <c:v>14:02:26</c:v>
                </c:pt>
                <c:pt idx="17116">
                  <c:v>14:02:26</c:v>
                </c:pt>
                <c:pt idx="17117">
                  <c:v>14:02:26</c:v>
                </c:pt>
                <c:pt idx="17118">
                  <c:v>14:02:27</c:v>
                </c:pt>
                <c:pt idx="17119">
                  <c:v>14:02:27</c:v>
                </c:pt>
                <c:pt idx="17120">
                  <c:v>14:02:28</c:v>
                </c:pt>
                <c:pt idx="17121">
                  <c:v>14:02:28</c:v>
                </c:pt>
                <c:pt idx="17122">
                  <c:v>14:02:28</c:v>
                </c:pt>
                <c:pt idx="17123">
                  <c:v>14:02:29</c:v>
                </c:pt>
                <c:pt idx="17124">
                  <c:v>14:02:29</c:v>
                </c:pt>
                <c:pt idx="17125">
                  <c:v>14:02:35</c:v>
                </c:pt>
                <c:pt idx="17126">
                  <c:v>14:02:35</c:v>
                </c:pt>
                <c:pt idx="17127">
                  <c:v>14:02:36</c:v>
                </c:pt>
                <c:pt idx="17128">
                  <c:v>14:02:36</c:v>
                </c:pt>
                <c:pt idx="17129">
                  <c:v>14:02:36</c:v>
                </c:pt>
                <c:pt idx="17130">
                  <c:v>14:02:37</c:v>
                </c:pt>
                <c:pt idx="17131">
                  <c:v>14:02:37</c:v>
                </c:pt>
                <c:pt idx="17132">
                  <c:v>14:02:38</c:v>
                </c:pt>
                <c:pt idx="17133">
                  <c:v>14:02:38</c:v>
                </c:pt>
                <c:pt idx="17134">
                  <c:v>14:02:39</c:v>
                </c:pt>
                <c:pt idx="17135">
                  <c:v>14:02:39</c:v>
                </c:pt>
                <c:pt idx="17136">
                  <c:v>14:02:45</c:v>
                </c:pt>
                <c:pt idx="17137">
                  <c:v>14:02:46</c:v>
                </c:pt>
                <c:pt idx="17138">
                  <c:v>14:02:46</c:v>
                </c:pt>
                <c:pt idx="17139">
                  <c:v>14:02:46</c:v>
                </c:pt>
                <c:pt idx="17140">
                  <c:v>14:02:47</c:v>
                </c:pt>
                <c:pt idx="17141">
                  <c:v>14:02:47</c:v>
                </c:pt>
                <c:pt idx="17142">
                  <c:v>14:02:48</c:v>
                </c:pt>
                <c:pt idx="17143">
                  <c:v>14:02:48</c:v>
                </c:pt>
                <c:pt idx="17144">
                  <c:v>14:02:48</c:v>
                </c:pt>
                <c:pt idx="17145">
                  <c:v>14:02:49</c:v>
                </c:pt>
                <c:pt idx="17146">
                  <c:v>14:02:49</c:v>
                </c:pt>
                <c:pt idx="17147">
                  <c:v>14:02:55</c:v>
                </c:pt>
                <c:pt idx="17148">
                  <c:v>14:02:55</c:v>
                </c:pt>
                <c:pt idx="17149">
                  <c:v>14:02:56</c:v>
                </c:pt>
                <c:pt idx="17150">
                  <c:v>14:02:56</c:v>
                </c:pt>
                <c:pt idx="17151">
                  <c:v>14:02:56</c:v>
                </c:pt>
                <c:pt idx="17152">
                  <c:v>14:02:57</c:v>
                </c:pt>
                <c:pt idx="17153">
                  <c:v>14:02:57</c:v>
                </c:pt>
                <c:pt idx="17154">
                  <c:v>14:02:58</c:v>
                </c:pt>
                <c:pt idx="17155">
                  <c:v>14:02:58</c:v>
                </c:pt>
                <c:pt idx="17156">
                  <c:v>14:02:59</c:v>
                </c:pt>
                <c:pt idx="17157">
                  <c:v>14:02:59</c:v>
                </c:pt>
                <c:pt idx="17158">
                  <c:v>14:03:05</c:v>
                </c:pt>
                <c:pt idx="17159">
                  <c:v>14:03:06</c:v>
                </c:pt>
                <c:pt idx="17160">
                  <c:v>14:03:06</c:v>
                </c:pt>
                <c:pt idx="17161">
                  <c:v>14:03:06</c:v>
                </c:pt>
                <c:pt idx="17162">
                  <c:v>14:03:07</c:v>
                </c:pt>
                <c:pt idx="17163">
                  <c:v>14:03:07</c:v>
                </c:pt>
                <c:pt idx="17164">
                  <c:v>14:03:08</c:v>
                </c:pt>
                <c:pt idx="17165">
                  <c:v>14:03:08</c:v>
                </c:pt>
                <c:pt idx="17166">
                  <c:v>14:03:08</c:v>
                </c:pt>
                <c:pt idx="17167">
                  <c:v>14:03:09</c:v>
                </c:pt>
                <c:pt idx="17168">
                  <c:v>14:03:09</c:v>
                </c:pt>
                <c:pt idx="17169">
                  <c:v>14:03:15</c:v>
                </c:pt>
                <c:pt idx="17170">
                  <c:v>14:03:15</c:v>
                </c:pt>
                <c:pt idx="17171">
                  <c:v>14:03:16</c:v>
                </c:pt>
                <c:pt idx="17172">
                  <c:v>14:03:16</c:v>
                </c:pt>
                <c:pt idx="17173">
                  <c:v>14:03:16</c:v>
                </c:pt>
                <c:pt idx="17174">
                  <c:v>14:03:17</c:v>
                </c:pt>
                <c:pt idx="17175">
                  <c:v>14:03:17</c:v>
                </c:pt>
                <c:pt idx="17176">
                  <c:v>14:03:18</c:v>
                </c:pt>
                <c:pt idx="17177">
                  <c:v>14:03:18</c:v>
                </c:pt>
                <c:pt idx="17178">
                  <c:v>14:03:18</c:v>
                </c:pt>
                <c:pt idx="17179">
                  <c:v>14:03:19</c:v>
                </c:pt>
                <c:pt idx="17180">
                  <c:v>14:03:25</c:v>
                </c:pt>
                <c:pt idx="17181">
                  <c:v>14:03:26</c:v>
                </c:pt>
                <c:pt idx="17182">
                  <c:v>14:03:26</c:v>
                </c:pt>
                <c:pt idx="17183">
                  <c:v>14:03:26</c:v>
                </c:pt>
                <c:pt idx="17184">
                  <c:v>14:03:27</c:v>
                </c:pt>
                <c:pt idx="17185">
                  <c:v>14:03:27</c:v>
                </c:pt>
                <c:pt idx="17186">
                  <c:v>14:03:28</c:v>
                </c:pt>
                <c:pt idx="17187">
                  <c:v>14:03:28</c:v>
                </c:pt>
                <c:pt idx="17188">
                  <c:v>14:03:28</c:v>
                </c:pt>
                <c:pt idx="17189">
                  <c:v>14:03:29</c:v>
                </c:pt>
                <c:pt idx="17190">
                  <c:v>14:03:29</c:v>
                </c:pt>
                <c:pt idx="17191">
                  <c:v>14:03:35</c:v>
                </c:pt>
                <c:pt idx="17192">
                  <c:v>14:03:36</c:v>
                </c:pt>
                <c:pt idx="17193">
                  <c:v>14:03:36</c:v>
                </c:pt>
                <c:pt idx="17194">
                  <c:v>14:03:36</c:v>
                </c:pt>
                <c:pt idx="17195">
                  <c:v>14:03:37</c:v>
                </c:pt>
                <c:pt idx="17196">
                  <c:v>14:03:37</c:v>
                </c:pt>
                <c:pt idx="17197">
                  <c:v>14:03:38</c:v>
                </c:pt>
                <c:pt idx="17198">
                  <c:v>14:03:38</c:v>
                </c:pt>
                <c:pt idx="17199">
                  <c:v>14:03:38</c:v>
                </c:pt>
                <c:pt idx="17200">
                  <c:v>14:03:39</c:v>
                </c:pt>
                <c:pt idx="17201">
                  <c:v>14:03:39</c:v>
                </c:pt>
                <c:pt idx="17202">
                  <c:v>14:03:45</c:v>
                </c:pt>
                <c:pt idx="17203">
                  <c:v>14:03:46</c:v>
                </c:pt>
                <c:pt idx="17204">
                  <c:v>14:03:46</c:v>
                </c:pt>
                <c:pt idx="17205">
                  <c:v>14:03:46</c:v>
                </c:pt>
                <c:pt idx="17206">
                  <c:v>14:03:47</c:v>
                </c:pt>
                <c:pt idx="17207">
                  <c:v>14:03:47</c:v>
                </c:pt>
                <c:pt idx="17208">
                  <c:v>14:03:48</c:v>
                </c:pt>
                <c:pt idx="17209">
                  <c:v>14:03:48</c:v>
                </c:pt>
                <c:pt idx="17210">
                  <c:v>14:03:48</c:v>
                </c:pt>
                <c:pt idx="17211">
                  <c:v>14:03:49</c:v>
                </c:pt>
                <c:pt idx="17212">
                  <c:v>14:03:49</c:v>
                </c:pt>
                <c:pt idx="17213">
                  <c:v>14:03:55</c:v>
                </c:pt>
                <c:pt idx="17214">
                  <c:v>14:03:56</c:v>
                </c:pt>
                <c:pt idx="17215">
                  <c:v>14:03:56</c:v>
                </c:pt>
                <c:pt idx="17216">
                  <c:v>14:03:56</c:v>
                </c:pt>
                <c:pt idx="17217">
                  <c:v>14:03:57</c:v>
                </c:pt>
                <c:pt idx="17218">
                  <c:v>14:03:57</c:v>
                </c:pt>
                <c:pt idx="17219">
                  <c:v>14:03:58</c:v>
                </c:pt>
                <c:pt idx="17220">
                  <c:v>14:03:58</c:v>
                </c:pt>
                <c:pt idx="17221">
                  <c:v>14:03:58</c:v>
                </c:pt>
                <c:pt idx="17222">
                  <c:v>14:03:59</c:v>
                </c:pt>
                <c:pt idx="17223">
                  <c:v>14:03:59</c:v>
                </c:pt>
                <c:pt idx="17224">
                  <c:v>14:04:04</c:v>
                </c:pt>
                <c:pt idx="17225">
                  <c:v>14:04:05</c:v>
                </c:pt>
                <c:pt idx="17226">
                  <c:v>14:04:06</c:v>
                </c:pt>
                <c:pt idx="17227">
                  <c:v>14:04:06</c:v>
                </c:pt>
                <c:pt idx="17228">
                  <c:v>14:04:07</c:v>
                </c:pt>
                <c:pt idx="17229">
                  <c:v>14:04:07</c:v>
                </c:pt>
                <c:pt idx="17230">
                  <c:v>14:04:08</c:v>
                </c:pt>
                <c:pt idx="17231">
                  <c:v>14:04:08</c:v>
                </c:pt>
                <c:pt idx="17232">
                  <c:v>14:04:08</c:v>
                </c:pt>
                <c:pt idx="17233">
                  <c:v>14:04:09</c:v>
                </c:pt>
                <c:pt idx="17234">
                  <c:v>14:04:09</c:v>
                </c:pt>
                <c:pt idx="17235">
                  <c:v>14:04:15</c:v>
                </c:pt>
                <c:pt idx="17236">
                  <c:v>14:04:16</c:v>
                </c:pt>
                <c:pt idx="17237">
                  <c:v>14:04:16</c:v>
                </c:pt>
                <c:pt idx="17238">
                  <c:v>14:04:16</c:v>
                </c:pt>
                <c:pt idx="17239">
                  <c:v>14:04:17</c:v>
                </c:pt>
                <c:pt idx="17240">
                  <c:v>14:04:17</c:v>
                </c:pt>
                <c:pt idx="17241">
                  <c:v>14:04:18</c:v>
                </c:pt>
                <c:pt idx="17242">
                  <c:v>14:04:18</c:v>
                </c:pt>
                <c:pt idx="17243">
                  <c:v>14:04:18</c:v>
                </c:pt>
                <c:pt idx="17244">
                  <c:v>14:04:19</c:v>
                </c:pt>
                <c:pt idx="17245">
                  <c:v>14:04:19</c:v>
                </c:pt>
                <c:pt idx="17246">
                  <c:v>14:04:25</c:v>
                </c:pt>
                <c:pt idx="17247">
                  <c:v>14:04:26</c:v>
                </c:pt>
                <c:pt idx="17248">
                  <c:v>14:04:26</c:v>
                </c:pt>
                <c:pt idx="17249">
                  <c:v>14:04:26</c:v>
                </c:pt>
                <c:pt idx="17250">
                  <c:v>14:04:27</c:v>
                </c:pt>
                <c:pt idx="17251">
                  <c:v>14:04:27</c:v>
                </c:pt>
                <c:pt idx="17252">
                  <c:v>14:04:28</c:v>
                </c:pt>
                <c:pt idx="17253">
                  <c:v>14:04:28</c:v>
                </c:pt>
                <c:pt idx="17254">
                  <c:v>14:04:28</c:v>
                </c:pt>
                <c:pt idx="17255">
                  <c:v>14:04:29</c:v>
                </c:pt>
                <c:pt idx="17256">
                  <c:v>14:04:29</c:v>
                </c:pt>
                <c:pt idx="17257">
                  <c:v>14:04:35</c:v>
                </c:pt>
                <c:pt idx="17258">
                  <c:v>14:04:35</c:v>
                </c:pt>
                <c:pt idx="17259">
                  <c:v>14:04:36</c:v>
                </c:pt>
                <c:pt idx="17260">
                  <c:v>14:04:36</c:v>
                </c:pt>
                <c:pt idx="17261">
                  <c:v>14:04:37</c:v>
                </c:pt>
                <c:pt idx="17262">
                  <c:v>14:04:37</c:v>
                </c:pt>
                <c:pt idx="17263">
                  <c:v>14:04:38</c:v>
                </c:pt>
                <c:pt idx="17264">
                  <c:v>14:04:38</c:v>
                </c:pt>
                <c:pt idx="17265">
                  <c:v>14:04:38</c:v>
                </c:pt>
                <c:pt idx="17266">
                  <c:v>14:04:39</c:v>
                </c:pt>
                <c:pt idx="17267">
                  <c:v>14:04:39</c:v>
                </c:pt>
                <c:pt idx="17268">
                  <c:v>14:04:45</c:v>
                </c:pt>
                <c:pt idx="17269">
                  <c:v>14:04:46</c:v>
                </c:pt>
                <c:pt idx="17270">
                  <c:v>14:04:46</c:v>
                </c:pt>
                <c:pt idx="17271">
                  <c:v>14:04:46</c:v>
                </c:pt>
                <c:pt idx="17272">
                  <c:v>14:04:47</c:v>
                </c:pt>
                <c:pt idx="17273">
                  <c:v>14:04:47</c:v>
                </c:pt>
                <c:pt idx="17274">
                  <c:v>14:04:48</c:v>
                </c:pt>
                <c:pt idx="17275">
                  <c:v>14:04:48</c:v>
                </c:pt>
                <c:pt idx="17276">
                  <c:v>14:04:48</c:v>
                </c:pt>
                <c:pt idx="17277">
                  <c:v>14:04:49</c:v>
                </c:pt>
                <c:pt idx="17278">
                  <c:v>14:04:49</c:v>
                </c:pt>
                <c:pt idx="17279">
                  <c:v>14:04:55</c:v>
                </c:pt>
                <c:pt idx="17280">
                  <c:v>14:04:55</c:v>
                </c:pt>
                <c:pt idx="17281">
                  <c:v>14:04:56</c:v>
                </c:pt>
                <c:pt idx="17282">
                  <c:v>14:04:56</c:v>
                </c:pt>
                <c:pt idx="17283">
                  <c:v>14:04:56</c:v>
                </c:pt>
                <c:pt idx="17284">
                  <c:v>14:04:57</c:v>
                </c:pt>
                <c:pt idx="17285">
                  <c:v>14:04:57</c:v>
                </c:pt>
                <c:pt idx="17286">
                  <c:v>14:04:58</c:v>
                </c:pt>
                <c:pt idx="17287">
                  <c:v>14:04:58</c:v>
                </c:pt>
                <c:pt idx="17288">
                  <c:v>14:04:58</c:v>
                </c:pt>
                <c:pt idx="17289">
                  <c:v>14:04:59</c:v>
                </c:pt>
                <c:pt idx="17290">
                  <c:v>14:05:05</c:v>
                </c:pt>
                <c:pt idx="17291">
                  <c:v>14:05:06</c:v>
                </c:pt>
                <c:pt idx="17292">
                  <c:v>14:05:06</c:v>
                </c:pt>
                <c:pt idx="17293">
                  <c:v>14:05:06</c:v>
                </c:pt>
                <c:pt idx="17294">
                  <c:v>14:05:07</c:v>
                </c:pt>
                <c:pt idx="17295">
                  <c:v>14:05:07</c:v>
                </c:pt>
                <c:pt idx="17296">
                  <c:v>14:05:08</c:v>
                </c:pt>
                <c:pt idx="17297">
                  <c:v>14:05:08</c:v>
                </c:pt>
                <c:pt idx="17298">
                  <c:v>14:05:08</c:v>
                </c:pt>
                <c:pt idx="17299">
                  <c:v>14:05:09</c:v>
                </c:pt>
                <c:pt idx="17300">
                  <c:v>14:05:09</c:v>
                </c:pt>
                <c:pt idx="17301">
                  <c:v>14:05:15</c:v>
                </c:pt>
                <c:pt idx="17302">
                  <c:v>14:05:16</c:v>
                </c:pt>
                <c:pt idx="17303">
                  <c:v>14:05:16</c:v>
                </c:pt>
                <c:pt idx="17304">
                  <c:v>14:05:16</c:v>
                </c:pt>
                <c:pt idx="17305">
                  <c:v>14:05:17</c:v>
                </c:pt>
                <c:pt idx="17306">
                  <c:v>14:05:17</c:v>
                </c:pt>
                <c:pt idx="17307">
                  <c:v>14:05:18</c:v>
                </c:pt>
                <c:pt idx="17308">
                  <c:v>14:05:18</c:v>
                </c:pt>
                <c:pt idx="17309">
                  <c:v>14:05:18</c:v>
                </c:pt>
                <c:pt idx="17310">
                  <c:v>14:05:19</c:v>
                </c:pt>
                <c:pt idx="17311">
                  <c:v>14:05:19</c:v>
                </c:pt>
                <c:pt idx="17312">
                  <c:v>14:05:25</c:v>
                </c:pt>
                <c:pt idx="17313">
                  <c:v>14:05:26</c:v>
                </c:pt>
                <c:pt idx="17314">
                  <c:v>14:05:26</c:v>
                </c:pt>
                <c:pt idx="17315">
                  <c:v>14:05:26</c:v>
                </c:pt>
                <c:pt idx="17316">
                  <c:v>14:05:27</c:v>
                </c:pt>
                <c:pt idx="17317">
                  <c:v>14:05:27</c:v>
                </c:pt>
                <c:pt idx="17318">
                  <c:v>14:05:28</c:v>
                </c:pt>
                <c:pt idx="17319">
                  <c:v>14:05:28</c:v>
                </c:pt>
                <c:pt idx="17320">
                  <c:v>14:05:28</c:v>
                </c:pt>
                <c:pt idx="17321">
                  <c:v>14:05:29</c:v>
                </c:pt>
                <c:pt idx="17322">
                  <c:v>14:05:29</c:v>
                </c:pt>
                <c:pt idx="17323">
                  <c:v>14:05:35</c:v>
                </c:pt>
                <c:pt idx="17324">
                  <c:v>14:05:36</c:v>
                </c:pt>
                <c:pt idx="17325">
                  <c:v>14:05:36</c:v>
                </c:pt>
                <c:pt idx="17326">
                  <c:v>14:05:36</c:v>
                </c:pt>
                <c:pt idx="17327">
                  <c:v>14:05:37</c:v>
                </c:pt>
                <c:pt idx="17328">
                  <c:v>14:05:37</c:v>
                </c:pt>
                <c:pt idx="17329">
                  <c:v>14:05:38</c:v>
                </c:pt>
                <c:pt idx="17330">
                  <c:v>14:05:38</c:v>
                </c:pt>
                <c:pt idx="17331">
                  <c:v>14:05:38</c:v>
                </c:pt>
                <c:pt idx="17332">
                  <c:v>14:05:39</c:v>
                </c:pt>
                <c:pt idx="17333">
                  <c:v>14:05:39</c:v>
                </c:pt>
                <c:pt idx="17334">
                  <c:v>14:05:45</c:v>
                </c:pt>
                <c:pt idx="17335">
                  <c:v>14:05:46</c:v>
                </c:pt>
                <c:pt idx="17336">
                  <c:v>14:05:46</c:v>
                </c:pt>
                <c:pt idx="17337">
                  <c:v>14:05:46</c:v>
                </c:pt>
                <c:pt idx="17338">
                  <c:v>14:05:47</c:v>
                </c:pt>
                <c:pt idx="17339">
                  <c:v>14:05:47</c:v>
                </c:pt>
                <c:pt idx="17340">
                  <c:v>14:05:48</c:v>
                </c:pt>
                <c:pt idx="17341">
                  <c:v>14:05:48</c:v>
                </c:pt>
                <c:pt idx="17342">
                  <c:v>14:05:48</c:v>
                </c:pt>
                <c:pt idx="17343">
                  <c:v>14:05:49</c:v>
                </c:pt>
                <c:pt idx="17344">
                  <c:v>14:05:49</c:v>
                </c:pt>
                <c:pt idx="17345">
                  <c:v>14:05:55</c:v>
                </c:pt>
                <c:pt idx="17346">
                  <c:v>14:05:56</c:v>
                </c:pt>
                <c:pt idx="17347">
                  <c:v>14:05:56</c:v>
                </c:pt>
                <c:pt idx="17348">
                  <c:v>14:05:56</c:v>
                </c:pt>
                <c:pt idx="17349">
                  <c:v>14:05:57</c:v>
                </c:pt>
                <c:pt idx="17350">
                  <c:v>14:05:57</c:v>
                </c:pt>
                <c:pt idx="17351">
                  <c:v>14:05:58</c:v>
                </c:pt>
                <c:pt idx="17352">
                  <c:v>14:05:58</c:v>
                </c:pt>
                <c:pt idx="17353">
                  <c:v>14:05:58</c:v>
                </c:pt>
                <c:pt idx="17354">
                  <c:v>14:05:59</c:v>
                </c:pt>
                <c:pt idx="17355">
                  <c:v>14:05:59</c:v>
                </c:pt>
                <c:pt idx="17356">
                  <c:v>14:06:05</c:v>
                </c:pt>
                <c:pt idx="17357">
                  <c:v>14:06:05</c:v>
                </c:pt>
                <c:pt idx="17358">
                  <c:v>14:06:06</c:v>
                </c:pt>
                <c:pt idx="17359">
                  <c:v>14:06:06</c:v>
                </c:pt>
                <c:pt idx="17360">
                  <c:v>14:06:06</c:v>
                </c:pt>
                <c:pt idx="17361">
                  <c:v>14:06:07</c:v>
                </c:pt>
                <c:pt idx="17362">
                  <c:v>14:06:08</c:v>
                </c:pt>
                <c:pt idx="17363">
                  <c:v>14:06:08</c:v>
                </c:pt>
                <c:pt idx="17364">
                  <c:v>14:06:08</c:v>
                </c:pt>
                <c:pt idx="17365">
                  <c:v>14:06:09</c:v>
                </c:pt>
                <c:pt idx="17366">
                  <c:v>14:06:09</c:v>
                </c:pt>
                <c:pt idx="17367">
                  <c:v>14:06:14</c:v>
                </c:pt>
                <c:pt idx="17368">
                  <c:v>14:06:15</c:v>
                </c:pt>
                <c:pt idx="17369">
                  <c:v>14:06:15</c:v>
                </c:pt>
                <c:pt idx="17370">
                  <c:v>14:06:16</c:v>
                </c:pt>
                <c:pt idx="17371">
                  <c:v>14:06:16</c:v>
                </c:pt>
                <c:pt idx="17372">
                  <c:v>14:06:16</c:v>
                </c:pt>
                <c:pt idx="17373">
                  <c:v>14:06:17</c:v>
                </c:pt>
                <c:pt idx="17374">
                  <c:v>14:06:18</c:v>
                </c:pt>
                <c:pt idx="17375">
                  <c:v>14:06:18</c:v>
                </c:pt>
                <c:pt idx="17376">
                  <c:v>14:06:19</c:v>
                </c:pt>
                <c:pt idx="17377">
                  <c:v>14:06:19</c:v>
                </c:pt>
                <c:pt idx="17378">
                  <c:v>14:06:25</c:v>
                </c:pt>
                <c:pt idx="17379">
                  <c:v>14:06:26</c:v>
                </c:pt>
                <c:pt idx="17380">
                  <c:v>14:06:26</c:v>
                </c:pt>
                <c:pt idx="17381">
                  <c:v>14:06:26</c:v>
                </c:pt>
                <c:pt idx="17382">
                  <c:v>14:06:27</c:v>
                </c:pt>
                <c:pt idx="17383">
                  <c:v>14:06:27</c:v>
                </c:pt>
                <c:pt idx="17384">
                  <c:v>14:06:28</c:v>
                </c:pt>
                <c:pt idx="17385">
                  <c:v>14:06:28</c:v>
                </c:pt>
                <c:pt idx="17386">
                  <c:v>14:06:28</c:v>
                </c:pt>
                <c:pt idx="17387">
                  <c:v>14:06:29</c:v>
                </c:pt>
                <c:pt idx="17388">
                  <c:v>14:06:29</c:v>
                </c:pt>
                <c:pt idx="17389">
                  <c:v>14:06:35</c:v>
                </c:pt>
                <c:pt idx="17390">
                  <c:v>14:06:36</c:v>
                </c:pt>
                <c:pt idx="17391">
                  <c:v>14:06:36</c:v>
                </c:pt>
                <c:pt idx="17392">
                  <c:v>14:06:36</c:v>
                </c:pt>
                <c:pt idx="17393">
                  <c:v>14:06:37</c:v>
                </c:pt>
                <c:pt idx="17394">
                  <c:v>14:06:37</c:v>
                </c:pt>
                <c:pt idx="17395">
                  <c:v>14:06:38</c:v>
                </c:pt>
                <c:pt idx="17396">
                  <c:v>14:06:38</c:v>
                </c:pt>
                <c:pt idx="17397">
                  <c:v>14:06:38</c:v>
                </c:pt>
                <c:pt idx="17398">
                  <c:v>14:06:39</c:v>
                </c:pt>
                <c:pt idx="17399">
                  <c:v>14:06:39</c:v>
                </c:pt>
                <c:pt idx="17400">
                  <c:v>14:06:45</c:v>
                </c:pt>
                <c:pt idx="17401">
                  <c:v>14:06:46</c:v>
                </c:pt>
                <c:pt idx="17402">
                  <c:v>14:06:46</c:v>
                </c:pt>
                <c:pt idx="17403">
                  <c:v>14:06:46</c:v>
                </c:pt>
                <c:pt idx="17404">
                  <c:v>14:06:47</c:v>
                </c:pt>
                <c:pt idx="17405">
                  <c:v>14:06:47</c:v>
                </c:pt>
                <c:pt idx="17406">
                  <c:v>14:06:48</c:v>
                </c:pt>
                <c:pt idx="17407">
                  <c:v>14:06:48</c:v>
                </c:pt>
                <c:pt idx="17408">
                  <c:v>14:06:48</c:v>
                </c:pt>
                <c:pt idx="17409">
                  <c:v>14:06:49</c:v>
                </c:pt>
                <c:pt idx="17410">
                  <c:v>14:06:49</c:v>
                </c:pt>
                <c:pt idx="17411">
                  <c:v>14:06:55</c:v>
                </c:pt>
                <c:pt idx="17412">
                  <c:v>14:06:56</c:v>
                </c:pt>
                <c:pt idx="17413">
                  <c:v>14:06:56</c:v>
                </c:pt>
                <c:pt idx="17414">
                  <c:v>14:06:56</c:v>
                </c:pt>
                <c:pt idx="17415">
                  <c:v>14:06:57</c:v>
                </c:pt>
                <c:pt idx="17416">
                  <c:v>14:06:57</c:v>
                </c:pt>
                <c:pt idx="17417">
                  <c:v>14:06:58</c:v>
                </c:pt>
                <c:pt idx="17418">
                  <c:v>14:06:58</c:v>
                </c:pt>
                <c:pt idx="17419">
                  <c:v>14:06:58</c:v>
                </c:pt>
                <c:pt idx="17420">
                  <c:v>14:06:59</c:v>
                </c:pt>
                <c:pt idx="17421">
                  <c:v>14:06:59</c:v>
                </c:pt>
                <c:pt idx="17422">
                  <c:v>14:07:05</c:v>
                </c:pt>
                <c:pt idx="17423">
                  <c:v>14:07:06</c:v>
                </c:pt>
                <c:pt idx="17424">
                  <c:v>14:07:06</c:v>
                </c:pt>
                <c:pt idx="17425">
                  <c:v>14:07:06</c:v>
                </c:pt>
                <c:pt idx="17426">
                  <c:v>14:07:07</c:v>
                </c:pt>
                <c:pt idx="17427">
                  <c:v>14:07:07</c:v>
                </c:pt>
                <c:pt idx="17428">
                  <c:v>14:07:08</c:v>
                </c:pt>
                <c:pt idx="17429">
                  <c:v>14:07:08</c:v>
                </c:pt>
                <c:pt idx="17430">
                  <c:v>14:07:08</c:v>
                </c:pt>
                <c:pt idx="17431">
                  <c:v>14:07:09</c:v>
                </c:pt>
                <c:pt idx="17432">
                  <c:v>14:07:09</c:v>
                </c:pt>
                <c:pt idx="17433">
                  <c:v>14:07:15</c:v>
                </c:pt>
                <c:pt idx="17434">
                  <c:v>14:07:16</c:v>
                </c:pt>
                <c:pt idx="17435">
                  <c:v>14:07:16</c:v>
                </c:pt>
                <c:pt idx="17436">
                  <c:v>14:07:16</c:v>
                </c:pt>
                <c:pt idx="17437">
                  <c:v>14:07:17</c:v>
                </c:pt>
                <c:pt idx="17438">
                  <c:v>14:07:17</c:v>
                </c:pt>
                <c:pt idx="17439">
                  <c:v>14:07:18</c:v>
                </c:pt>
                <c:pt idx="17440">
                  <c:v>14:07:18</c:v>
                </c:pt>
                <c:pt idx="17441">
                  <c:v>14:07:18</c:v>
                </c:pt>
                <c:pt idx="17442">
                  <c:v>14:07:19</c:v>
                </c:pt>
                <c:pt idx="17443">
                  <c:v>14:07:19</c:v>
                </c:pt>
                <c:pt idx="17444">
                  <c:v>14:07:25</c:v>
                </c:pt>
                <c:pt idx="17445">
                  <c:v>14:07:26</c:v>
                </c:pt>
                <c:pt idx="17446">
                  <c:v>14:07:26</c:v>
                </c:pt>
                <c:pt idx="17447">
                  <c:v>14:07:26</c:v>
                </c:pt>
                <c:pt idx="17448">
                  <c:v>14:07:27</c:v>
                </c:pt>
                <c:pt idx="17449">
                  <c:v>14:07:27</c:v>
                </c:pt>
                <c:pt idx="17450">
                  <c:v>14:07:28</c:v>
                </c:pt>
                <c:pt idx="17451">
                  <c:v>14:07:28</c:v>
                </c:pt>
                <c:pt idx="17452">
                  <c:v>14:07:28</c:v>
                </c:pt>
                <c:pt idx="17453">
                  <c:v>14:07:29</c:v>
                </c:pt>
                <c:pt idx="17454">
                  <c:v>14:07:29</c:v>
                </c:pt>
                <c:pt idx="17455">
                  <c:v>14:07:35</c:v>
                </c:pt>
                <c:pt idx="17456">
                  <c:v>14:07:36</c:v>
                </c:pt>
                <c:pt idx="17457">
                  <c:v>14:07:36</c:v>
                </c:pt>
                <c:pt idx="17458">
                  <c:v>14:07:36</c:v>
                </c:pt>
                <c:pt idx="17459">
                  <c:v>14:07:37</c:v>
                </c:pt>
                <c:pt idx="17460">
                  <c:v>14:07:37</c:v>
                </c:pt>
                <c:pt idx="17461">
                  <c:v>14:07:38</c:v>
                </c:pt>
                <c:pt idx="17462">
                  <c:v>14:07:38</c:v>
                </c:pt>
                <c:pt idx="17463">
                  <c:v>14:07:38</c:v>
                </c:pt>
                <c:pt idx="17464">
                  <c:v>14:07:39</c:v>
                </c:pt>
                <c:pt idx="17465">
                  <c:v>14:07:39</c:v>
                </c:pt>
                <c:pt idx="17466">
                  <c:v>14:07:45</c:v>
                </c:pt>
                <c:pt idx="17467">
                  <c:v>14:07:45</c:v>
                </c:pt>
                <c:pt idx="17468">
                  <c:v>14:07:46</c:v>
                </c:pt>
                <c:pt idx="17469">
                  <c:v>14:07:46</c:v>
                </c:pt>
                <c:pt idx="17470">
                  <c:v>14:07:47</c:v>
                </c:pt>
                <c:pt idx="17471">
                  <c:v>14:07:47</c:v>
                </c:pt>
                <c:pt idx="17472">
                  <c:v>14:07:48</c:v>
                </c:pt>
                <c:pt idx="17473">
                  <c:v>14:07:48</c:v>
                </c:pt>
                <c:pt idx="17474">
                  <c:v>14:07:48</c:v>
                </c:pt>
                <c:pt idx="17475">
                  <c:v>14:07:49</c:v>
                </c:pt>
                <c:pt idx="17476">
                  <c:v>14:07:49</c:v>
                </c:pt>
                <c:pt idx="17477">
                  <c:v>14:07:55</c:v>
                </c:pt>
                <c:pt idx="17478">
                  <c:v>14:07:56</c:v>
                </c:pt>
                <c:pt idx="17479">
                  <c:v>14:07:56</c:v>
                </c:pt>
                <c:pt idx="17480">
                  <c:v>14:07:56</c:v>
                </c:pt>
                <c:pt idx="17481">
                  <c:v>14:07:57</c:v>
                </c:pt>
                <c:pt idx="17482">
                  <c:v>14:07:57</c:v>
                </c:pt>
                <c:pt idx="17483">
                  <c:v>14:07:58</c:v>
                </c:pt>
                <c:pt idx="17484">
                  <c:v>14:07:58</c:v>
                </c:pt>
                <c:pt idx="17485">
                  <c:v>14:07:58</c:v>
                </c:pt>
                <c:pt idx="17486">
                  <c:v>14:07:59</c:v>
                </c:pt>
                <c:pt idx="17487">
                  <c:v>14:07:59</c:v>
                </c:pt>
                <c:pt idx="17488">
                  <c:v>14:08:05</c:v>
                </c:pt>
                <c:pt idx="17489">
                  <c:v>14:08:06</c:v>
                </c:pt>
                <c:pt idx="17490">
                  <c:v>14:08:06</c:v>
                </c:pt>
                <c:pt idx="17491">
                  <c:v>14:08:06</c:v>
                </c:pt>
                <c:pt idx="17492">
                  <c:v>14:08:07</c:v>
                </c:pt>
                <c:pt idx="17493">
                  <c:v>14:08:07</c:v>
                </c:pt>
                <c:pt idx="17494">
                  <c:v>14:08:08</c:v>
                </c:pt>
                <c:pt idx="17495">
                  <c:v>14:08:08</c:v>
                </c:pt>
                <c:pt idx="17496">
                  <c:v>14:08:08</c:v>
                </c:pt>
                <c:pt idx="17497">
                  <c:v>14:08:09</c:v>
                </c:pt>
                <c:pt idx="17498">
                  <c:v>14:08:09</c:v>
                </c:pt>
                <c:pt idx="17499">
                  <c:v>14:08:15</c:v>
                </c:pt>
                <c:pt idx="17500">
                  <c:v>14:08:16</c:v>
                </c:pt>
                <c:pt idx="17501">
                  <c:v>14:08:16</c:v>
                </c:pt>
                <c:pt idx="17502">
                  <c:v>14:08:16</c:v>
                </c:pt>
                <c:pt idx="17503">
                  <c:v>14:08:17</c:v>
                </c:pt>
                <c:pt idx="17504">
                  <c:v>14:08:17</c:v>
                </c:pt>
                <c:pt idx="17505">
                  <c:v>14:08:18</c:v>
                </c:pt>
                <c:pt idx="17506">
                  <c:v>14:08:18</c:v>
                </c:pt>
                <c:pt idx="17507">
                  <c:v>14:08:18</c:v>
                </c:pt>
                <c:pt idx="17508">
                  <c:v>14:08:19</c:v>
                </c:pt>
                <c:pt idx="17509">
                  <c:v>14:08:19</c:v>
                </c:pt>
                <c:pt idx="17510">
                  <c:v>14:08:25</c:v>
                </c:pt>
                <c:pt idx="17511">
                  <c:v>14:08:26</c:v>
                </c:pt>
                <c:pt idx="17512">
                  <c:v>14:08:26</c:v>
                </c:pt>
                <c:pt idx="17513">
                  <c:v>14:08:26</c:v>
                </c:pt>
                <c:pt idx="17514">
                  <c:v>14:08:27</c:v>
                </c:pt>
                <c:pt idx="17515">
                  <c:v>14:08:27</c:v>
                </c:pt>
                <c:pt idx="17516">
                  <c:v>14:08:28</c:v>
                </c:pt>
                <c:pt idx="17517">
                  <c:v>14:08:28</c:v>
                </c:pt>
                <c:pt idx="17518">
                  <c:v>14:08:28</c:v>
                </c:pt>
                <c:pt idx="17519">
                  <c:v>14:08:29</c:v>
                </c:pt>
                <c:pt idx="17520">
                  <c:v>14:08:29</c:v>
                </c:pt>
                <c:pt idx="17521">
                  <c:v>14:08:35</c:v>
                </c:pt>
                <c:pt idx="17522">
                  <c:v>14:08:36</c:v>
                </c:pt>
                <c:pt idx="17523">
                  <c:v>14:08:36</c:v>
                </c:pt>
                <c:pt idx="17524">
                  <c:v>14:08:36</c:v>
                </c:pt>
                <c:pt idx="17525">
                  <c:v>14:08:37</c:v>
                </c:pt>
                <c:pt idx="17526">
                  <c:v>14:08:37</c:v>
                </c:pt>
                <c:pt idx="17527">
                  <c:v>14:08:38</c:v>
                </c:pt>
                <c:pt idx="17528">
                  <c:v>14:08:38</c:v>
                </c:pt>
                <c:pt idx="17529">
                  <c:v>14:08:38</c:v>
                </c:pt>
                <c:pt idx="17530">
                  <c:v>14:08:39</c:v>
                </c:pt>
                <c:pt idx="17531">
                  <c:v>14:08:39</c:v>
                </c:pt>
                <c:pt idx="17532">
                  <c:v>14:08:45</c:v>
                </c:pt>
                <c:pt idx="17533">
                  <c:v>14:08:46</c:v>
                </c:pt>
                <c:pt idx="17534">
                  <c:v>14:08:46</c:v>
                </c:pt>
                <c:pt idx="17535">
                  <c:v>14:08:46</c:v>
                </c:pt>
                <c:pt idx="17536">
                  <c:v>14:08:47</c:v>
                </c:pt>
                <c:pt idx="17537">
                  <c:v>14:08:47</c:v>
                </c:pt>
                <c:pt idx="17538">
                  <c:v>14:08:48</c:v>
                </c:pt>
                <c:pt idx="17539">
                  <c:v>14:08:48</c:v>
                </c:pt>
                <c:pt idx="17540">
                  <c:v>14:08:48</c:v>
                </c:pt>
                <c:pt idx="17541">
                  <c:v>14:08:49</c:v>
                </c:pt>
                <c:pt idx="17542">
                  <c:v>14:08:49</c:v>
                </c:pt>
                <c:pt idx="17543">
                  <c:v>14:08:55</c:v>
                </c:pt>
                <c:pt idx="17544">
                  <c:v>14:08:55</c:v>
                </c:pt>
                <c:pt idx="17545">
                  <c:v>14:08:56</c:v>
                </c:pt>
                <c:pt idx="17546">
                  <c:v>14:08:56</c:v>
                </c:pt>
                <c:pt idx="17547">
                  <c:v>14:08:56</c:v>
                </c:pt>
                <c:pt idx="17548">
                  <c:v>14:08:57</c:v>
                </c:pt>
                <c:pt idx="17549">
                  <c:v>14:08:57</c:v>
                </c:pt>
                <c:pt idx="17550">
                  <c:v>14:08:58</c:v>
                </c:pt>
                <c:pt idx="17551">
                  <c:v>14:08:58</c:v>
                </c:pt>
                <c:pt idx="17552">
                  <c:v>14:08:58</c:v>
                </c:pt>
                <c:pt idx="17553">
                  <c:v>14:08:59</c:v>
                </c:pt>
                <c:pt idx="17554">
                  <c:v>14:09:05</c:v>
                </c:pt>
                <c:pt idx="17555">
                  <c:v>14:09:06</c:v>
                </c:pt>
                <c:pt idx="17556">
                  <c:v>14:09:06</c:v>
                </c:pt>
                <c:pt idx="17557">
                  <c:v>14:09:06</c:v>
                </c:pt>
                <c:pt idx="17558">
                  <c:v>14:09:07</c:v>
                </c:pt>
                <c:pt idx="17559">
                  <c:v>14:09:07</c:v>
                </c:pt>
                <c:pt idx="17560">
                  <c:v>14:09:08</c:v>
                </c:pt>
                <c:pt idx="17561">
                  <c:v>14:09:08</c:v>
                </c:pt>
                <c:pt idx="17562">
                  <c:v>14:09:08</c:v>
                </c:pt>
                <c:pt idx="17563">
                  <c:v>14:09:09</c:v>
                </c:pt>
                <c:pt idx="17564">
                  <c:v>14:09:09</c:v>
                </c:pt>
                <c:pt idx="17565">
                  <c:v>14:09:15</c:v>
                </c:pt>
                <c:pt idx="17566">
                  <c:v>14:09:16</c:v>
                </c:pt>
                <c:pt idx="17567">
                  <c:v>14:09:16</c:v>
                </c:pt>
                <c:pt idx="17568">
                  <c:v>14:09:16</c:v>
                </c:pt>
                <c:pt idx="17569">
                  <c:v>14:09:17</c:v>
                </c:pt>
                <c:pt idx="17570">
                  <c:v>14:09:17</c:v>
                </c:pt>
                <c:pt idx="17571">
                  <c:v>14:09:18</c:v>
                </c:pt>
                <c:pt idx="17572">
                  <c:v>14:09:18</c:v>
                </c:pt>
                <c:pt idx="17573">
                  <c:v>14:09:18</c:v>
                </c:pt>
                <c:pt idx="17574">
                  <c:v>14:09:19</c:v>
                </c:pt>
                <c:pt idx="17575">
                  <c:v>14:09:19</c:v>
                </c:pt>
                <c:pt idx="17576">
                  <c:v>14:09:25</c:v>
                </c:pt>
                <c:pt idx="17577">
                  <c:v>14:09:26</c:v>
                </c:pt>
                <c:pt idx="17578">
                  <c:v>14:09:26</c:v>
                </c:pt>
                <c:pt idx="17579">
                  <c:v>14:09:26</c:v>
                </c:pt>
                <c:pt idx="17580">
                  <c:v>14:09:27</c:v>
                </c:pt>
                <c:pt idx="17581">
                  <c:v>14:09:27</c:v>
                </c:pt>
                <c:pt idx="17582">
                  <c:v>14:09:28</c:v>
                </c:pt>
                <c:pt idx="17583">
                  <c:v>14:09:28</c:v>
                </c:pt>
                <c:pt idx="17584">
                  <c:v>14:09:28</c:v>
                </c:pt>
                <c:pt idx="17585">
                  <c:v>14:09:29</c:v>
                </c:pt>
                <c:pt idx="17586">
                  <c:v>14:09:29</c:v>
                </c:pt>
                <c:pt idx="17587">
                  <c:v>14:09:35</c:v>
                </c:pt>
                <c:pt idx="17588">
                  <c:v>14:09:36</c:v>
                </c:pt>
                <c:pt idx="17589">
                  <c:v>14:09:36</c:v>
                </c:pt>
                <c:pt idx="17590">
                  <c:v>14:09:36</c:v>
                </c:pt>
                <c:pt idx="17591">
                  <c:v>14:09:37</c:v>
                </c:pt>
                <c:pt idx="17592">
                  <c:v>14:09:37</c:v>
                </c:pt>
                <c:pt idx="17593">
                  <c:v>14:09:38</c:v>
                </c:pt>
                <c:pt idx="17594">
                  <c:v>14:09:38</c:v>
                </c:pt>
                <c:pt idx="17595">
                  <c:v>14:09:38</c:v>
                </c:pt>
                <c:pt idx="17596">
                  <c:v>14:09:39</c:v>
                </c:pt>
                <c:pt idx="17597">
                  <c:v>14:09:39</c:v>
                </c:pt>
                <c:pt idx="17598">
                  <c:v>14:09:45</c:v>
                </c:pt>
                <c:pt idx="17599">
                  <c:v>14:09:46</c:v>
                </c:pt>
                <c:pt idx="17600">
                  <c:v>14:09:46</c:v>
                </c:pt>
                <c:pt idx="17601">
                  <c:v>14:09:46</c:v>
                </c:pt>
                <c:pt idx="17602">
                  <c:v>14:09:47</c:v>
                </c:pt>
                <c:pt idx="17603">
                  <c:v>14:09:47</c:v>
                </c:pt>
                <c:pt idx="17604">
                  <c:v>14:09:48</c:v>
                </c:pt>
                <c:pt idx="17605">
                  <c:v>14:09:48</c:v>
                </c:pt>
                <c:pt idx="17606">
                  <c:v>14:09:48</c:v>
                </c:pt>
                <c:pt idx="17607">
                  <c:v>14:09:49</c:v>
                </c:pt>
                <c:pt idx="17608">
                  <c:v>14:09:49</c:v>
                </c:pt>
                <c:pt idx="17609">
                  <c:v>14:09:55</c:v>
                </c:pt>
                <c:pt idx="17610">
                  <c:v>14:09:56</c:v>
                </c:pt>
                <c:pt idx="17611">
                  <c:v>14:09:56</c:v>
                </c:pt>
                <c:pt idx="17612">
                  <c:v>14:09:56</c:v>
                </c:pt>
                <c:pt idx="17613">
                  <c:v>14:09:57</c:v>
                </c:pt>
                <c:pt idx="17614">
                  <c:v>14:09:57</c:v>
                </c:pt>
                <c:pt idx="17615">
                  <c:v>14:09:58</c:v>
                </c:pt>
                <c:pt idx="17616">
                  <c:v>14:09:58</c:v>
                </c:pt>
                <c:pt idx="17617">
                  <c:v>14:09:58</c:v>
                </c:pt>
                <c:pt idx="17618">
                  <c:v>14:09:59</c:v>
                </c:pt>
                <c:pt idx="17619">
                  <c:v>14:09:59</c:v>
                </c:pt>
                <c:pt idx="17620">
                  <c:v>14:10:05</c:v>
                </c:pt>
                <c:pt idx="17621">
                  <c:v>14:10:06</c:v>
                </c:pt>
                <c:pt idx="17622">
                  <c:v>14:10:06</c:v>
                </c:pt>
                <c:pt idx="17623">
                  <c:v>14:10:06</c:v>
                </c:pt>
                <c:pt idx="17624">
                  <c:v>14:10:07</c:v>
                </c:pt>
                <c:pt idx="17625">
                  <c:v>14:10:07</c:v>
                </c:pt>
                <c:pt idx="17626">
                  <c:v>14:10:08</c:v>
                </c:pt>
                <c:pt idx="17627">
                  <c:v>14:10:08</c:v>
                </c:pt>
                <c:pt idx="17628">
                  <c:v>14:10:08</c:v>
                </c:pt>
                <c:pt idx="17629">
                  <c:v>14:10:09</c:v>
                </c:pt>
                <c:pt idx="17630">
                  <c:v>14:10:09</c:v>
                </c:pt>
                <c:pt idx="17631">
                  <c:v>14:10:15</c:v>
                </c:pt>
                <c:pt idx="17632">
                  <c:v>14:10:16</c:v>
                </c:pt>
                <c:pt idx="17633">
                  <c:v>14:10:16</c:v>
                </c:pt>
                <c:pt idx="17634">
                  <c:v>14:10:16</c:v>
                </c:pt>
                <c:pt idx="17635">
                  <c:v>14:10:17</c:v>
                </c:pt>
                <c:pt idx="17636">
                  <c:v>14:10:17</c:v>
                </c:pt>
                <c:pt idx="17637">
                  <c:v>14:10:18</c:v>
                </c:pt>
                <c:pt idx="17638">
                  <c:v>14:10:18</c:v>
                </c:pt>
                <c:pt idx="17639">
                  <c:v>14:10:18</c:v>
                </c:pt>
                <c:pt idx="17640">
                  <c:v>14:10:19</c:v>
                </c:pt>
                <c:pt idx="17641">
                  <c:v>14:10:19</c:v>
                </c:pt>
                <c:pt idx="17642">
                  <c:v>14:10:25</c:v>
                </c:pt>
                <c:pt idx="17643">
                  <c:v>14:10:26</c:v>
                </c:pt>
                <c:pt idx="17644">
                  <c:v>14:10:26</c:v>
                </c:pt>
                <c:pt idx="17645">
                  <c:v>14:10:26</c:v>
                </c:pt>
                <c:pt idx="17646">
                  <c:v>14:10:27</c:v>
                </c:pt>
                <c:pt idx="17647">
                  <c:v>14:10:27</c:v>
                </c:pt>
                <c:pt idx="17648">
                  <c:v>14:10:28</c:v>
                </c:pt>
                <c:pt idx="17649">
                  <c:v>14:10:28</c:v>
                </c:pt>
                <c:pt idx="17650">
                  <c:v>14:10:28</c:v>
                </c:pt>
                <c:pt idx="17651">
                  <c:v>14:10:29</c:v>
                </c:pt>
                <c:pt idx="17652">
                  <c:v>14:10:29</c:v>
                </c:pt>
                <c:pt idx="17653">
                  <c:v>14:10:35</c:v>
                </c:pt>
                <c:pt idx="17654">
                  <c:v>14:10:35</c:v>
                </c:pt>
                <c:pt idx="17655">
                  <c:v>14:10:36</c:v>
                </c:pt>
                <c:pt idx="17656">
                  <c:v>14:10:36</c:v>
                </c:pt>
                <c:pt idx="17657">
                  <c:v>14:10:36</c:v>
                </c:pt>
                <c:pt idx="17658">
                  <c:v>14:10:37</c:v>
                </c:pt>
                <c:pt idx="17659">
                  <c:v>14:10:37</c:v>
                </c:pt>
                <c:pt idx="17660">
                  <c:v>14:10:38</c:v>
                </c:pt>
                <c:pt idx="17661">
                  <c:v>14:10:38</c:v>
                </c:pt>
                <c:pt idx="17662">
                  <c:v>14:10:38</c:v>
                </c:pt>
                <c:pt idx="17663">
                  <c:v>14:10:39</c:v>
                </c:pt>
                <c:pt idx="17664">
                  <c:v>14:10:45</c:v>
                </c:pt>
                <c:pt idx="17665">
                  <c:v>14:10:46</c:v>
                </c:pt>
                <c:pt idx="17666">
                  <c:v>14:10:46</c:v>
                </c:pt>
                <c:pt idx="17667">
                  <c:v>14:10:46</c:v>
                </c:pt>
                <c:pt idx="17668">
                  <c:v>14:10:47</c:v>
                </c:pt>
                <c:pt idx="17669">
                  <c:v>14:10:47</c:v>
                </c:pt>
                <c:pt idx="17670">
                  <c:v>14:10:48</c:v>
                </c:pt>
                <c:pt idx="17671">
                  <c:v>14:10:48</c:v>
                </c:pt>
                <c:pt idx="17672">
                  <c:v>14:10:48</c:v>
                </c:pt>
                <c:pt idx="17673">
                  <c:v>14:10:49</c:v>
                </c:pt>
                <c:pt idx="17674">
                  <c:v>14:10:49</c:v>
                </c:pt>
                <c:pt idx="17675">
                  <c:v>14:10:55</c:v>
                </c:pt>
                <c:pt idx="17676">
                  <c:v>14:10:56</c:v>
                </c:pt>
                <c:pt idx="17677">
                  <c:v>14:10:56</c:v>
                </c:pt>
                <c:pt idx="17678">
                  <c:v>14:10:56</c:v>
                </c:pt>
                <c:pt idx="17679">
                  <c:v>14:10:57</c:v>
                </c:pt>
                <c:pt idx="17680">
                  <c:v>14:10:57</c:v>
                </c:pt>
                <c:pt idx="17681">
                  <c:v>14:10:58</c:v>
                </c:pt>
                <c:pt idx="17682">
                  <c:v>14:10:58</c:v>
                </c:pt>
                <c:pt idx="17683">
                  <c:v>14:10:58</c:v>
                </c:pt>
                <c:pt idx="17684">
                  <c:v>14:10:59</c:v>
                </c:pt>
                <c:pt idx="17685">
                  <c:v>14:10:59</c:v>
                </c:pt>
                <c:pt idx="17686">
                  <c:v>14:11:05</c:v>
                </c:pt>
                <c:pt idx="17687">
                  <c:v>14:11:06</c:v>
                </c:pt>
                <c:pt idx="17688">
                  <c:v>14:11:06</c:v>
                </c:pt>
                <c:pt idx="17689">
                  <c:v>14:11:06</c:v>
                </c:pt>
                <c:pt idx="17690">
                  <c:v>14:11:07</c:v>
                </c:pt>
                <c:pt idx="17691">
                  <c:v>14:11:07</c:v>
                </c:pt>
                <c:pt idx="17692">
                  <c:v>14:11:08</c:v>
                </c:pt>
                <c:pt idx="17693">
                  <c:v>14:11:08</c:v>
                </c:pt>
                <c:pt idx="17694">
                  <c:v>14:11:08</c:v>
                </c:pt>
                <c:pt idx="17695">
                  <c:v>14:11:09</c:v>
                </c:pt>
                <c:pt idx="17696">
                  <c:v>14:11:09</c:v>
                </c:pt>
                <c:pt idx="17697">
                  <c:v>14:11:15</c:v>
                </c:pt>
                <c:pt idx="17698">
                  <c:v>14:11:16</c:v>
                </c:pt>
                <c:pt idx="17699">
                  <c:v>14:11:16</c:v>
                </c:pt>
                <c:pt idx="17700">
                  <c:v>14:11:16</c:v>
                </c:pt>
                <c:pt idx="17701">
                  <c:v>14:11:17</c:v>
                </c:pt>
                <c:pt idx="17702">
                  <c:v>14:11:17</c:v>
                </c:pt>
                <c:pt idx="17703">
                  <c:v>14:11:18</c:v>
                </c:pt>
                <c:pt idx="17704">
                  <c:v>14:11:18</c:v>
                </c:pt>
                <c:pt idx="17705">
                  <c:v>14:11:18</c:v>
                </c:pt>
                <c:pt idx="17706">
                  <c:v>14:11:19</c:v>
                </c:pt>
                <c:pt idx="17707">
                  <c:v>14:11:19</c:v>
                </c:pt>
                <c:pt idx="17708">
                  <c:v>14:11:25</c:v>
                </c:pt>
                <c:pt idx="17709">
                  <c:v>14:11:26</c:v>
                </c:pt>
                <c:pt idx="17710">
                  <c:v>14:11:26</c:v>
                </c:pt>
                <c:pt idx="17711">
                  <c:v>14:11:26</c:v>
                </c:pt>
                <c:pt idx="17712">
                  <c:v>14:11:27</c:v>
                </c:pt>
                <c:pt idx="17713">
                  <c:v>14:11:27</c:v>
                </c:pt>
                <c:pt idx="17714">
                  <c:v>14:11:28</c:v>
                </c:pt>
                <c:pt idx="17715">
                  <c:v>14:11:28</c:v>
                </c:pt>
                <c:pt idx="17716">
                  <c:v>14:11:28</c:v>
                </c:pt>
                <c:pt idx="17717">
                  <c:v>14:11:29</c:v>
                </c:pt>
                <c:pt idx="17718">
                  <c:v>14:11:29</c:v>
                </c:pt>
                <c:pt idx="17719">
                  <c:v>14:11:35</c:v>
                </c:pt>
                <c:pt idx="17720">
                  <c:v>14:11:35</c:v>
                </c:pt>
                <c:pt idx="17721">
                  <c:v>14:11:36</c:v>
                </c:pt>
                <c:pt idx="17722">
                  <c:v>14:11:36</c:v>
                </c:pt>
                <c:pt idx="17723">
                  <c:v>14:11:36</c:v>
                </c:pt>
                <c:pt idx="17724">
                  <c:v>14:11:37</c:v>
                </c:pt>
                <c:pt idx="17725">
                  <c:v>14:11:37</c:v>
                </c:pt>
                <c:pt idx="17726">
                  <c:v>14:11:38</c:v>
                </c:pt>
                <c:pt idx="17727">
                  <c:v>14:11:38</c:v>
                </c:pt>
                <c:pt idx="17728">
                  <c:v>14:11:39</c:v>
                </c:pt>
                <c:pt idx="17729">
                  <c:v>14:11:39</c:v>
                </c:pt>
                <c:pt idx="17730">
                  <c:v>14:11:45</c:v>
                </c:pt>
                <c:pt idx="17731">
                  <c:v>14:11:46</c:v>
                </c:pt>
                <c:pt idx="17732">
                  <c:v>14:11:46</c:v>
                </c:pt>
                <c:pt idx="17733">
                  <c:v>14:11:46</c:v>
                </c:pt>
                <c:pt idx="17734">
                  <c:v>14:11:47</c:v>
                </c:pt>
                <c:pt idx="17735">
                  <c:v>14:11:47</c:v>
                </c:pt>
                <c:pt idx="17736">
                  <c:v>14:11:48</c:v>
                </c:pt>
                <c:pt idx="17737">
                  <c:v>14:11:48</c:v>
                </c:pt>
                <c:pt idx="17738">
                  <c:v>14:11:48</c:v>
                </c:pt>
                <c:pt idx="17739">
                  <c:v>14:11:49</c:v>
                </c:pt>
                <c:pt idx="17740">
                  <c:v>14:11:49</c:v>
                </c:pt>
                <c:pt idx="17741">
                  <c:v>14:11:55</c:v>
                </c:pt>
                <c:pt idx="17742">
                  <c:v>14:11:55</c:v>
                </c:pt>
                <c:pt idx="17743">
                  <c:v>14:11:56</c:v>
                </c:pt>
                <c:pt idx="17744">
                  <c:v>14:11:56</c:v>
                </c:pt>
                <c:pt idx="17745">
                  <c:v>14:11:56</c:v>
                </c:pt>
                <c:pt idx="17746">
                  <c:v>14:11:57</c:v>
                </c:pt>
                <c:pt idx="17747">
                  <c:v>14:11:57</c:v>
                </c:pt>
                <c:pt idx="17748">
                  <c:v>14:11:58</c:v>
                </c:pt>
                <c:pt idx="17749">
                  <c:v>14:11:58</c:v>
                </c:pt>
                <c:pt idx="17750">
                  <c:v>14:11:58</c:v>
                </c:pt>
                <c:pt idx="17751">
                  <c:v>14:11:59</c:v>
                </c:pt>
                <c:pt idx="17752">
                  <c:v>14:12:05</c:v>
                </c:pt>
                <c:pt idx="17753">
                  <c:v>14:12:05</c:v>
                </c:pt>
                <c:pt idx="17754">
                  <c:v>14:12:06</c:v>
                </c:pt>
                <c:pt idx="17755">
                  <c:v>14:12:06</c:v>
                </c:pt>
                <c:pt idx="17756">
                  <c:v>14:12:06</c:v>
                </c:pt>
                <c:pt idx="17757">
                  <c:v>14:12:07</c:v>
                </c:pt>
                <c:pt idx="17758">
                  <c:v>14:12:07</c:v>
                </c:pt>
                <c:pt idx="17759">
                  <c:v>14:12:08</c:v>
                </c:pt>
                <c:pt idx="17760">
                  <c:v>14:12:08</c:v>
                </c:pt>
                <c:pt idx="17761">
                  <c:v>14:12:08</c:v>
                </c:pt>
                <c:pt idx="17762">
                  <c:v>14:12:09</c:v>
                </c:pt>
                <c:pt idx="17763">
                  <c:v>14:12:15</c:v>
                </c:pt>
                <c:pt idx="17764">
                  <c:v>14:12:16</c:v>
                </c:pt>
                <c:pt idx="17765">
                  <c:v>14:12:16</c:v>
                </c:pt>
                <c:pt idx="17766">
                  <c:v>14:12:16</c:v>
                </c:pt>
                <c:pt idx="17767">
                  <c:v>14:12:17</c:v>
                </c:pt>
                <c:pt idx="17768">
                  <c:v>14:12:17</c:v>
                </c:pt>
                <c:pt idx="17769">
                  <c:v>14:12:18</c:v>
                </c:pt>
                <c:pt idx="17770">
                  <c:v>14:12:18</c:v>
                </c:pt>
                <c:pt idx="17771">
                  <c:v>14:12:18</c:v>
                </c:pt>
                <c:pt idx="17772">
                  <c:v>14:12:19</c:v>
                </c:pt>
                <c:pt idx="17773">
                  <c:v>14:12:19</c:v>
                </c:pt>
                <c:pt idx="17774">
                  <c:v>14:12:25</c:v>
                </c:pt>
                <c:pt idx="17775">
                  <c:v>14:12:25</c:v>
                </c:pt>
                <c:pt idx="17776">
                  <c:v>14:12:26</c:v>
                </c:pt>
                <c:pt idx="17777">
                  <c:v>14:12:26</c:v>
                </c:pt>
                <c:pt idx="17778">
                  <c:v>14:12:26</c:v>
                </c:pt>
                <c:pt idx="17779">
                  <c:v>14:12:27</c:v>
                </c:pt>
                <c:pt idx="17780">
                  <c:v>14:12:27</c:v>
                </c:pt>
                <c:pt idx="17781">
                  <c:v>14:12:28</c:v>
                </c:pt>
                <c:pt idx="17782">
                  <c:v>14:12:28</c:v>
                </c:pt>
                <c:pt idx="17783">
                  <c:v>14:12:29</c:v>
                </c:pt>
                <c:pt idx="17784">
                  <c:v>14:12:29</c:v>
                </c:pt>
                <c:pt idx="17785">
                  <c:v>14:12:35</c:v>
                </c:pt>
                <c:pt idx="17786">
                  <c:v>14:12:36</c:v>
                </c:pt>
                <c:pt idx="17787">
                  <c:v>14:12:36</c:v>
                </c:pt>
                <c:pt idx="17788">
                  <c:v>14:12:36</c:v>
                </c:pt>
                <c:pt idx="17789">
                  <c:v>14:12:37</c:v>
                </c:pt>
                <c:pt idx="17790">
                  <c:v>14:12:37</c:v>
                </c:pt>
                <c:pt idx="17791">
                  <c:v>14:12:38</c:v>
                </c:pt>
                <c:pt idx="17792">
                  <c:v>14:12:38</c:v>
                </c:pt>
                <c:pt idx="17793">
                  <c:v>14:12:38</c:v>
                </c:pt>
                <c:pt idx="17794">
                  <c:v>14:12:39</c:v>
                </c:pt>
                <c:pt idx="17795">
                  <c:v>14:12:39</c:v>
                </c:pt>
                <c:pt idx="17796">
                  <c:v>14:12:45</c:v>
                </c:pt>
                <c:pt idx="17797">
                  <c:v>14:12:46</c:v>
                </c:pt>
                <c:pt idx="17798">
                  <c:v>14:12:46</c:v>
                </c:pt>
                <c:pt idx="17799">
                  <c:v>14:12:46</c:v>
                </c:pt>
                <c:pt idx="17800">
                  <c:v>14:12:47</c:v>
                </c:pt>
                <c:pt idx="17801">
                  <c:v>14:12:47</c:v>
                </c:pt>
                <c:pt idx="17802">
                  <c:v>14:12:48</c:v>
                </c:pt>
                <c:pt idx="17803">
                  <c:v>14:12:48</c:v>
                </c:pt>
                <c:pt idx="17804">
                  <c:v>14:12:48</c:v>
                </c:pt>
                <c:pt idx="17805">
                  <c:v>14:12:49</c:v>
                </c:pt>
                <c:pt idx="17806">
                  <c:v>14:12:49</c:v>
                </c:pt>
                <c:pt idx="17807">
                  <c:v>14:12:55</c:v>
                </c:pt>
                <c:pt idx="17808">
                  <c:v>14:12:55</c:v>
                </c:pt>
                <c:pt idx="17809">
                  <c:v>14:12:56</c:v>
                </c:pt>
                <c:pt idx="17810">
                  <c:v>14:12:56</c:v>
                </c:pt>
                <c:pt idx="17811">
                  <c:v>14:12:56</c:v>
                </c:pt>
                <c:pt idx="17812">
                  <c:v>14:12:57</c:v>
                </c:pt>
                <c:pt idx="17813">
                  <c:v>14:12:57</c:v>
                </c:pt>
                <c:pt idx="17814">
                  <c:v>14:12:58</c:v>
                </c:pt>
                <c:pt idx="17815">
                  <c:v>14:12:58</c:v>
                </c:pt>
                <c:pt idx="17816">
                  <c:v>14:12:59</c:v>
                </c:pt>
                <c:pt idx="17817">
                  <c:v>14:12:59</c:v>
                </c:pt>
                <c:pt idx="17818">
                  <c:v>14:13:05</c:v>
                </c:pt>
                <c:pt idx="17819">
                  <c:v>14:13:06</c:v>
                </c:pt>
                <c:pt idx="17820">
                  <c:v>14:13:06</c:v>
                </c:pt>
                <c:pt idx="17821">
                  <c:v>14:13:06</c:v>
                </c:pt>
                <c:pt idx="17822">
                  <c:v>14:13:07</c:v>
                </c:pt>
                <c:pt idx="17823">
                  <c:v>14:13:07</c:v>
                </c:pt>
                <c:pt idx="17824">
                  <c:v>14:13:08</c:v>
                </c:pt>
                <c:pt idx="17825">
                  <c:v>14:13:08</c:v>
                </c:pt>
                <c:pt idx="17826">
                  <c:v>14:13:08</c:v>
                </c:pt>
                <c:pt idx="17827">
                  <c:v>14:13:09</c:v>
                </c:pt>
                <c:pt idx="17828">
                  <c:v>14:13:09</c:v>
                </c:pt>
                <c:pt idx="17829">
                  <c:v>14:13:15</c:v>
                </c:pt>
                <c:pt idx="17830">
                  <c:v>14:13:15</c:v>
                </c:pt>
                <c:pt idx="17831">
                  <c:v>14:13:16</c:v>
                </c:pt>
                <c:pt idx="17832">
                  <c:v>14:13:16</c:v>
                </c:pt>
                <c:pt idx="17833">
                  <c:v>14:13:16</c:v>
                </c:pt>
                <c:pt idx="17834">
                  <c:v>14:13:17</c:v>
                </c:pt>
                <c:pt idx="17835">
                  <c:v>14:13:17</c:v>
                </c:pt>
                <c:pt idx="17836">
                  <c:v>14:13:18</c:v>
                </c:pt>
                <c:pt idx="17837">
                  <c:v>14:13:18</c:v>
                </c:pt>
                <c:pt idx="17838">
                  <c:v>14:13:18</c:v>
                </c:pt>
                <c:pt idx="17839">
                  <c:v>14:13:19</c:v>
                </c:pt>
                <c:pt idx="17840">
                  <c:v>14:13:25</c:v>
                </c:pt>
                <c:pt idx="17841">
                  <c:v>14:13:26</c:v>
                </c:pt>
                <c:pt idx="17842">
                  <c:v>14:13:26</c:v>
                </c:pt>
                <c:pt idx="17843">
                  <c:v>14:13:26</c:v>
                </c:pt>
                <c:pt idx="17844">
                  <c:v>14:13:27</c:v>
                </c:pt>
                <c:pt idx="17845">
                  <c:v>14:13:27</c:v>
                </c:pt>
                <c:pt idx="17846">
                  <c:v>14:13:28</c:v>
                </c:pt>
                <c:pt idx="17847">
                  <c:v>14:13:28</c:v>
                </c:pt>
                <c:pt idx="17848">
                  <c:v>14:13:28</c:v>
                </c:pt>
                <c:pt idx="17849">
                  <c:v>14:13:29</c:v>
                </c:pt>
                <c:pt idx="17850">
                  <c:v>14:13:29</c:v>
                </c:pt>
                <c:pt idx="17851">
                  <c:v>14:13:35</c:v>
                </c:pt>
                <c:pt idx="17852">
                  <c:v>14:13:36</c:v>
                </c:pt>
                <c:pt idx="17853">
                  <c:v>14:13:36</c:v>
                </c:pt>
                <c:pt idx="17854">
                  <c:v>14:13:36</c:v>
                </c:pt>
                <c:pt idx="17855">
                  <c:v>14:13:37</c:v>
                </c:pt>
                <c:pt idx="17856">
                  <c:v>14:13:37</c:v>
                </c:pt>
                <c:pt idx="17857">
                  <c:v>14:13:38</c:v>
                </c:pt>
                <c:pt idx="17858">
                  <c:v>14:13:38</c:v>
                </c:pt>
                <c:pt idx="17859">
                  <c:v>14:13:38</c:v>
                </c:pt>
                <c:pt idx="17860">
                  <c:v>14:13:39</c:v>
                </c:pt>
                <c:pt idx="17861">
                  <c:v>14:13:39</c:v>
                </c:pt>
                <c:pt idx="17862">
                  <c:v>14:13:45</c:v>
                </c:pt>
                <c:pt idx="17863">
                  <c:v>14:13:45</c:v>
                </c:pt>
                <c:pt idx="17864">
                  <c:v>14:13:46</c:v>
                </c:pt>
                <c:pt idx="17865">
                  <c:v>14:13:46</c:v>
                </c:pt>
                <c:pt idx="17866">
                  <c:v>14:13:47</c:v>
                </c:pt>
                <c:pt idx="17867">
                  <c:v>14:13:47</c:v>
                </c:pt>
                <c:pt idx="17868">
                  <c:v>14:13:48</c:v>
                </c:pt>
                <c:pt idx="17869">
                  <c:v>14:13:48</c:v>
                </c:pt>
                <c:pt idx="17870">
                  <c:v>14:13:48</c:v>
                </c:pt>
                <c:pt idx="17871">
                  <c:v>14:13:49</c:v>
                </c:pt>
                <c:pt idx="17872">
                  <c:v>14:13:49</c:v>
                </c:pt>
                <c:pt idx="17873">
                  <c:v>14:13:55</c:v>
                </c:pt>
                <c:pt idx="17874">
                  <c:v>14:13:56</c:v>
                </c:pt>
                <c:pt idx="17875">
                  <c:v>14:13:56</c:v>
                </c:pt>
                <c:pt idx="17876">
                  <c:v>14:13:56</c:v>
                </c:pt>
                <c:pt idx="17877">
                  <c:v>14:13:57</c:v>
                </c:pt>
                <c:pt idx="17878">
                  <c:v>14:13:57</c:v>
                </c:pt>
                <c:pt idx="17879">
                  <c:v>14:13:58</c:v>
                </c:pt>
                <c:pt idx="17880">
                  <c:v>14:13:58</c:v>
                </c:pt>
                <c:pt idx="17881">
                  <c:v>14:13:58</c:v>
                </c:pt>
                <c:pt idx="17882">
                  <c:v>14:13:59</c:v>
                </c:pt>
                <c:pt idx="17883">
                  <c:v>14:13:59</c:v>
                </c:pt>
                <c:pt idx="17884">
                  <c:v>14:14:05</c:v>
                </c:pt>
                <c:pt idx="17885">
                  <c:v>14:14:06</c:v>
                </c:pt>
                <c:pt idx="17886">
                  <c:v>14:14:06</c:v>
                </c:pt>
                <c:pt idx="17887">
                  <c:v>14:14:06</c:v>
                </c:pt>
                <c:pt idx="17888">
                  <c:v>14:14:07</c:v>
                </c:pt>
                <c:pt idx="17889">
                  <c:v>14:14:07</c:v>
                </c:pt>
                <c:pt idx="17890">
                  <c:v>14:14:08</c:v>
                </c:pt>
                <c:pt idx="17891">
                  <c:v>14:14:08</c:v>
                </c:pt>
                <c:pt idx="17892">
                  <c:v>14:14:08</c:v>
                </c:pt>
                <c:pt idx="17893">
                  <c:v>14:14:09</c:v>
                </c:pt>
                <c:pt idx="17894">
                  <c:v>14:14:09</c:v>
                </c:pt>
                <c:pt idx="17895">
                  <c:v>14:14:15</c:v>
                </c:pt>
                <c:pt idx="17896">
                  <c:v>14:14:15</c:v>
                </c:pt>
                <c:pt idx="17897">
                  <c:v>14:14:16</c:v>
                </c:pt>
                <c:pt idx="17898">
                  <c:v>14:14:16</c:v>
                </c:pt>
                <c:pt idx="17899">
                  <c:v>14:14:16</c:v>
                </c:pt>
                <c:pt idx="17900">
                  <c:v>14:14:17</c:v>
                </c:pt>
                <c:pt idx="17901">
                  <c:v>14:14:18</c:v>
                </c:pt>
                <c:pt idx="17902">
                  <c:v>14:14:18</c:v>
                </c:pt>
                <c:pt idx="17903">
                  <c:v>14:14:18</c:v>
                </c:pt>
                <c:pt idx="17904">
                  <c:v>14:14:19</c:v>
                </c:pt>
                <c:pt idx="17905">
                  <c:v>14:14:19</c:v>
                </c:pt>
                <c:pt idx="17906">
                  <c:v>14:14:25</c:v>
                </c:pt>
                <c:pt idx="17907">
                  <c:v>14:14:26</c:v>
                </c:pt>
                <c:pt idx="17908">
                  <c:v>14:14:26</c:v>
                </c:pt>
                <c:pt idx="17909">
                  <c:v>14:14:26</c:v>
                </c:pt>
                <c:pt idx="17910">
                  <c:v>14:14:27</c:v>
                </c:pt>
                <c:pt idx="17911">
                  <c:v>14:14:27</c:v>
                </c:pt>
                <c:pt idx="17912">
                  <c:v>14:14:28</c:v>
                </c:pt>
                <c:pt idx="17913">
                  <c:v>14:14:28</c:v>
                </c:pt>
                <c:pt idx="17914">
                  <c:v>14:14:28</c:v>
                </c:pt>
                <c:pt idx="17915">
                  <c:v>14:14:29</c:v>
                </c:pt>
                <c:pt idx="17916">
                  <c:v>14:14:29</c:v>
                </c:pt>
                <c:pt idx="17917">
                  <c:v>14:14:35</c:v>
                </c:pt>
                <c:pt idx="17918">
                  <c:v>14:14:36</c:v>
                </c:pt>
                <c:pt idx="17919">
                  <c:v>14:14:36</c:v>
                </c:pt>
                <c:pt idx="17920">
                  <c:v>14:14:36</c:v>
                </c:pt>
                <c:pt idx="17921">
                  <c:v>14:14:37</c:v>
                </c:pt>
                <c:pt idx="17922">
                  <c:v>14:14:37</c:v>
                </c:pt>
                <c:pt idx="17923">
                  <c:v>14:14:38</c:v>
                </c:pt>
                <c:pt idx="17924">
                  <c:v>14:14:38</c:v>
                </c:pt>
                <c:pt idx="17925">
                  <c:v>14:14:38</c:v>
                </c:pt>
                <c:pt idx="17926">
                  <c:v>14:14:39</c:v>
                </c:pt>
                <c:pt idx="17927">
                  <c:v>14:14:39</c:v>
                </c:pt>
                <c:pt idx="17928">
                  <c:v>14:14:45</c:v>
                </c:pt>
                <c:pt idx="17929">
                  <c:v>14:14:46</c:v>
                </c:pt>
                <c:pt idx="17930">
                  <c:v>14:14:46</c:v>
                </c:pt>
                <c:pt idx="17931">
                  <c:v>14:14:46</c:v>
                </c:pt>
                <c:pt idx="17932">
                  <c:v>14:14:47</c:v>
                </c:pt>
                <c:pt idx="17933">
                  <c:v>14:14:47</c:v>
                </c:pt>
                <c:pt idx="17934">
                  <c:v>14:14:48</c:v>
                </c:pt>
                <c:pt idx="17935">
                  <c:v>14:14:48</c:v>
                </c:pt>
                <c:pt idx="17936">
                  <c:v>14:14:48</c:v>
                </c:pt>
                <c:pt idx="17937">
                  <c:v>14:14:49</c:v>
                </c:pt>
                <c:pt idx="17938">
                  <c:v>14:14:49</c:v>
                </c:pt>
                <c:pt idx="17939">
                  <c:v>14:14:55</c:v>
                </c:pt>
                <c:pt idx="17940">
                  <c:v>14:14:56</c:v>
                </c:pt>
                <c:pt idx="17941">
                  <c:v>14:14:56</c:v>
                </c:pt>
                <c:pt idx="17942">
                  <c:v>14:14:56</c:v>
                </c:pt>
                <c:pt idx="17943">
                  <c:v>14:14:57</c:v>
                </c:pt>
                <c:pt idx="17944">
                  <c:v>14:14:57</c:v>
                </c:pt>
                <c:pt idx="17945">
                  <c:v>14:14:58</c:v>
                </c:pt>
                <c:pt idx="17946">
                  <c:v>14:14:58</c:v>
                </c:pt>
                <c:pt idx="17947">
                  <c:v>14:14:58</c:v>
                </c:pt>
                <c:pt idx="17948">
                  <c:v>14:14:59</c:v>
                </c:pt>
                <c:pt idx="17949">
                  <c:v>14:14:59</c:v>
                </c:pt>
                <c:pt idx="17950">
                  <c:v>14:15:05</c:v>
                </c:pt>
                <c:pt idx="17951">
                  <c:v>14:15:06</c:v>
                </c:pt>
                <c:pt idx="17952">
                  <c:v>14:15:06</c:v>
                </c:pt>
                <c:pt idx="17953">
                  <c:v>14:15:06</c:v>
                </c:pt>
                <c:pt idx="17954">
                  <c:v>14:15:07</c:v>
                </c:pt>
                <c:pt idx="17955">
                  <c:v>14:15:07</c:v>
                </c:pt>
                <c:pt idx="17956">
                  <c:v>14:15:08</c:v>
                </c:pt>
                <c:pt idx="17957">
                  <c:v>14:15:08</c:v>
                </c:pt>
                <c:pt idx="17958">
                  <c:v>14:15:08</c:v>
                </c:pt>
                <c:pt idx="17959">
                  <c:v>14:15:09</c:v>
                </c:pt>
                <c:pt idx="17960">
                  <c:v>14:15:09</c:v>
                </c:pt>
                <c:pt idx="17961">
                  <c:v>14:15:15</c:v>
                </c:pt>
                <c:pt idx="17962">
                  <c:v>14:15:15</c:v>
                </c:pt>
                <c:pt idx="17963">
                  <c:v>14:15:16</c:v>
                </c:pt>
                <c:pt idx="17964">
                  <c:v>14:15:16</c:v>
                </c:pt>
                <c:pt idx="17965">
                  <c:v>14:15:16</c:v>
                </c:pt>
                <c:pt idx="17966">
                  <c:v>14:15:17</c:v>
                </c:pt>
                <c:pt idx="17967">
                  <c:v>14:15:17</c:v>
                </c:pt>
                <c:pt idx="17968">
                  <c:v>14:15:18</c:v>
                </c:pt>
                <c:pt idx="17969">
                  <c:v>14:15:18</c:v>
                </c:pt>
                <c:pt idx="17970">
                  <c:v>14:15:18</c:v>
                </c:pt>
                <c:pt idx="17971">
                  <c:v>14:15:19</c:v>
                </c:pt>
                <c:pt idx="17972">
                  <c:v>14:15:25</c:v>
                </c:pt>
                <c:pt idx="17973">
                  <c:v>14:15:26</c:v>
                </c:pt>
                <c:pt idx="17974">
                  <c:v>14:15:26</c:v>
                </c:pt>
                <c:pt idx="17975">
                  <c:v>14:15:26</c:v>
                </c:pt>
                <c:pt idx="17976">
                  <c:v>14:15:27</c:v>
                </c:pt>
                <c:pt idx="17977">
                  <c:v>14:15:27</c:v>
                </c:pt>
                <c:pt idx="17978">
                  <c:v>14:15:28</c:v>
                </c:pt>
                <c:pt idx="17979">
                  <c:v>14:15:28</c:v>
                </c:pt>
                <c:pt idx="17980">
                  <c:v>14:15:28</c:v>
                </c:pt>
                <c:pt idx="17981">
                  <c:v>14:15:29</c:v>
                </c:pt>
                <c:pt idx="17982">
                  <c:v>14:15:29</c:v>
                </c:pt>
                <c:pt idx="17983">
                  <c:v>14:15:35</c:v>
                </c:pt>
                <c:pt idx="17984">
                  <c:v>14:15:36</c:v>
                </c:pt>
                <c:pt idx="17985">
                  <c:v>14:15:36</c:v>
                </c:pt>
                <c:pt idx="17986">
                  <c:v>14:15:36</c:v>
                </c:pt>
                <c:pt idx="17987">
                  <c:v>14:15:37</c:v>
                </c:pt>
                <c:pt idx="17988">
                  <c:v>14:15:37</c:v>
                </c:pt>
                <c:pt idx="17989">
                  <c:v>14:15:38</c:v>
                </c:pt>
                <c:pt idx="17990">
                  <c:v>14:15:38</c:v>
                </c:pt>
                <c:pt idx="17991">
                  <c:v>14:15:38</c:v>
                </c:pt>
                <c:pt idx="17992">
                  <c:v>14:15:39</c:v>
                </c:pt>
                <c:pt idx="17993">
                  <c:v>14:15:39</c:v>
                </c:pt>
                <c:pt idx="17994">
                  <c:v>14:15:45</c:v>
                </c:pt>
                <c:pt idx="17995">
                  <c:v>14:15:46</c:v>
                </c:pt>
                <c:pt idx="17996">
                  <c:v>14:15:46</c:v>
                </c:pt>
                <c:pt idx="17997">
                  <c:v>14:15:46</c:v>
                </c:pt>
                <c:pt idx="17998">
                  <c:v>14:15:47</c:v>
                </c:pt>
                <c:pt idx="17999">
                  <c:v>14:15:47</c:v>
                </c:pt>
                <c:pt idx="18000">
                  <c:v>14:15:48</c:v>
                </c:pt>
                <c:pt idx="18001">
                  <c:v>14:15:48</c:v>
                </c:pt>
                <c:pt idx="18002">
                  <c:v>14:15:48</c:v>
                </c:pt>
                <c:pt idx="18003">
                  <c:v>14:15:49</c:v>
                </c:pt>
                <c:pt idx="18004">
                  <c:v>14:15:49</c:v>
                </c:pt>
                <c:pt idx="18005">
                  <c:v>14:15:55</c:v>
                </c:pt>
                <c:pt idx="18006">
                  <c:v>14:15:56</c:v>
                </c:pt>
                <c:pt idx="18007">
                  <c:v>14:15:56</c:v>
                </c:pt>
                <c:pt idx="18008">
                  <c:v>14:15:56</c:v>
                </c:pt>
                <c:pt idx="18009">
                  <c:v>14:15:57</c:v>
                </c:pt>
                <c:pt idx="18010">
                  <c:v>14:15:57</c:v>
                </c:pt>
                <c:pt idx="18011">
                  <c:v>14:15:58</c:v>
                </c:pt>
                <c:pt idx="18012">
                  <c:v>14:15:58</c:v>
                </c:pt>
                <c:pt idx="18013">
                  <c:v>14:15:58</c:v>
                </c:pt>
                <c:pt idx="18014">
                  <c:v>14:15:59</c:v>
                </c:pt>
                <c:pt idx="18015">
                  <c:v>14:15:59</c:v>
                </c:pt>
                <c:pt idx="18016">
                  <c:v>14:16:05</c:v>
                </c:pt>
                <c:pt idx="18017">
                  <c:v>14:16:06</c:v>
                </c:pt>
                <c:pt idx="18018">
                  <c:v>14:16:06</c:v>
                </c:pt>
                <c:pt idx="18019">
                  <c:v>14:16:06</c:v>
                </c:pt>
                <c:pt idx="18020">
                  <c:v>14:16:07</c:v>
                </c:pt>
                <c:pt idx="18021">
                  <c:v>14:16:07</c:v>
                </c:pt>
                <c:pt idx="18022">
                  <c:v>14:16:08</c:v>
                </c:pt>
                <c:pt idx="18023">
                  <c:v>14:16:08</c:v>
                </c:pt>
                <c:pt idx="18024">
                  <c:v>14:16:08</c:v>
                </c:pt>
                <c:pt idx="18025">
                  <c:v>14:16:09</c:v>
                </c:pt>
                <c:pt idx="18026">
                  <c:v>14:16:09</c:v>
                </c:pt>
                <c:pt idx="18027">
                  <c:v>14:16:15</c:v>
                </c:pt>
                <c:pt idx="18028">
                  <c:v>14:16:15</c:v>
                </c:pt>
                <c:pt idx="18029">
                  <c:v>14:16:16</c:v>
                </c:pt>
                <c:pt idx="18030">
                  <c:v>14:16:16</c:v>
                </c:pt>
                <c:pt idx="18031">
                  <c:v>14:16:17</c:v>
                </c:pt>
                <c:pt idx="18032">
                  <c:v>14:16:17</c:v>
                </c:pt>
                <c:pt idx="18033">
                  <c:v>14:16:18</c:v>
                </c:pt>
                <c:pt idx="18034">
                  <c:v>14:16:18</c:v>
                </c:pt>
                <c:pt idx="18035">
                  <c:v>14:16:18</c:v>
                </c:pt>
                <c:pt idx="18036">
                  <c:v>14:16:19</c:v>
                </c:pt>
                <c:pt idx="18037">
                  <c:v>14:16:19</c:v>
                </c:pt>
                <c:pt idx="18038">
                  <c:v>14:16:25</c:v>
                </c:pt>
                <c:pt idx="18039">
                  <c:v>14:16:26</c:v>
                </c:pt>
                <c:pt idx="18040">
                  <c:v>14:16:26</c:v>
                </c:pt>
                <c:pt idx="18041">
                  <c:v>14:16:26</c:v>
                </c:pt>
                <c:pt idx="18042">
                  <c:v>14:16:27</c:v>
                </c:pt>
                <c:pt idx="18043">
                  <c:v>14:16:27</c:v>
                </c:pt>
                <c:pt idx="18044">
                  <c:v>14:16:28</c:v>
                </c:pt>
                <c:pt idx="18045">
                  <c:v>14:16:28</c:v>
                </c:pt>
                <c:pt idx="18046">
                  <c:v>14:16:28</c:v>
                </c:pt>
                <c:pt idx="18047">
                  <c:v>14:16:29</c:v>
                </c:pt>
                <c:pt idx="18048">
                  <c:v>14:16:29</c:v>
                </c:pt>
                <c:pt idx="18049">
                  <c:v>14:16:35</c:v>
                </c:pt>
                <c:pt idx="18050">
                  <c:v>14:16:36</c:v>
                </c:pt>
                <c:pt idx="18051">
                  <c:v>14:16:36</c:v>
                </c:pt>
                <c:pt idx="18052">
                  <c:v>14:16:36</c:v>
                </c:pt>
                <c:pt idx="18053">
                  <c:v>14:16:37</c:v>
                </c:pt>
                <c:pt idx="18054">
                  <c:v>14:16:37</c:v>
                </c:pt>
                <c:pt idx="18055">
                  <c:v>14:16:38</c:v>
                </c:pt>
                <c:pt idx="18056">
                  <c:v>14:16:38</c:v>
                </c:pt>
                <c:pt idx="18057">
                  <c:v>14:16:38</c:v>
                </c:pt>
                <c:pt idx="18058">
                  <c:v>14:16:39</c:v>
                </c:pt>
                <c:pt idx="18059">
                  <c:v>14:16:39</c:v>
                </c:pt>
                <c:pt idx="18060">
                  <c:v>14:16:45</c:v>
                </c:pt>
                <c:pt idx="18061">
                  <c:v>14:16:46</c:v>
                </c:pt>
                <c:pt idx="18062">
                  <c:v>14:16:46</c:v>
                </c:pt>
                <c:pt idx="18063">
                  <c:v>14:16:46</c:v>
                </c:pt>
                <c:pt idx="18064">
                  <c:v>14:16:47</c:v>
                </c:pt>
                <c:pt idx="18065">
                  <c:v>14:16:47</c:v>
                </c:pt>
                <c:pt idx="18066">
                  <c:v>14:16:48</c:v>
                </c:pt>
                <c:pt idx="18067">
                  <c:v>14:16:48</c:v>
                </c:pt>
                <c:pt idx="18068">
                  <c:v>14:16:48</c:v>
                </c:pt>
                <c:pt idx="18069">
                  <c:v>14:16:49</c:v>
                </c:pt>
                <c:pt idx="18070">
                  <c:v>14:16:49</c:v>
                </c:pt>
                <c:pt idx="18071">
                  <c:v>14:16:55</c:v>
                </c:pt>
                <c:pt idx="18072">
                  <c:v>14:16:56</c:v>
                </c:pt>
                <c:pt idx="18073">
                  <c:v>14:16:56</c:v>
                </c:pt>
                <c:pt idx="18074">
                  <c:v>14:16:56</c:v>
                </c:pt>
                <c:pt idx="18075">
                  <c:v>14:16:57</c:v>
                </c:pt>
                <c:pt idx="18076">
                  <c:v>14:16:57</c:v>
                </c:pt>
                <c:pt idx="18077">
                  <c:v>14:16:58</c:v>
                </c:pt>
                <c:pt idx="18078">
                  <c:v>14:16:58</c:v>
                </c:pt>
                <c:pt idx="18079">
                  <c:v>14:16:58</c:v>
                </c:pt>
                <c:pt idx="18080">
                  <c:v>14:16:59</c:v>
                </c:pt>
                <c:pt idx="18081">
                  <c:v>14:16:59</c:v>
                </c:pt>
                <c:pt idx="18082">
                  <c:v>14:17:05</c:v>
                </c:pt>
                <c:pt idx="18083">
                  <c:v>14:17:06</c:v>
                </c:pt>
                <c:pt idx="18084">
                  <c:v>14:17:06</c:v>
                </c:pt>
                <c:pt idx="18085">
                  <c:v>14:17:06</c:v>
                </c:pt>
                <c:pt idx="18086">
                  <c:v>14:17:07</c:v>
                </c:pt>
                <c:pt idx="18087">
                  <c:v>14:17:07</c:v>
                </c:pt>
                <c:pt idx="18088">
                  <c:v>14:17:08</c:v>
                </c:pt>
                <c:pt idx="18089">
                  <c:v>14:17:08</c:v>
                </c:pt>
                <c:pt idx="18090">
                  <c:v>14:17:08</c:v>
                </c:pt>
                <c:pt idx="18091">
                  <c:v>14:17:09</c:v>
                </c:pt>
                <c:pt idx="18092">
                  <c:v>14:17:09</c:v>
                </c:pt>
                <c:pt idx="18093">
                  <c:v>14:17:15</c:v>
                </c:pt>
                <c:pt idx="18094">
                  <c:v>14:17:16</c:v>
                </c:pt>
                <c:pt idx="18095">
                  <c:v>14:17:16</c:v>
                </c:pt>
                <c:pt idx="18096">
                  <c:v>14:17:16</c:v>
                </c:pt>
                <c:pt idx="18097">
                  <c:v>14:17:17</c:v>
                </c:pt>
                <c:pt idx="18098">
                  <c:v>14:17:17</c:v>
                </c:pt>
                <c:pt idx="18099">
                  <c:v>14:17:18</c:v>
                </c:pt>
                <c:pt idx="18100">
                  <c:v>14:17:18</c:v>
                </c:pt>
                <c:pt idx="18101">
                  <c:v>14:17:18</c:v>
                </c:pt>
                <c:pt idx="18102">
                  <c:v>14:17:19</c:v>
                </c:pt>
                <c:pt idx="18103">
                  <c:v>14:17:19</c:v>
                </c:pt>
                <c:pt idx="18104">
                  <c:v>14:17:25</c:v>
                </c:pt>
                <c:pt idx="18105">
                  <c:v>14:17:26</c:v>
                </c:pt>
                <c:pt idx="18106">
                  <c:v>14:17:26</c:v>
                </c:pt>
                <c:pt idx="18107">
                  <c:v>14:17:26</c:v>
                </c:pt>
                <c:pt idx="18108">
                  <c:v>14:17:27</c:v>
                </c:pt>
                <c:pt idx="18109">
                  <c:v>14:17:27</c:v>
                </c:pt>
                <c:pt idx="18110">
                  <c:v>14:17:28</c:v>
                </c:pt>
                <c:pt idx="18111">
                  <c:v>14:17:28</c:v>
                </c:pt>
                <c:pt idx="18112">
                  <c:v>14:17:28</c:v>
                </c:pt>
                <c:pt idx="18113">
                  <c:v>14:17:29</c:v>
                </c:pt>
                <c:pt idx="18114">
                  <c:v>14:17:29</c:v>
                </c:pt>
                <c:pt idx="18115">
                  <c:v>14:17:35</c:v>
                </c:pt>
                <c:pt idx="18116">
                  <c:v>14:17:36</c:v>
                </c:pt>
                <c:pt idx="18117">
                  <c:v>14:17:36</c:v>
                </c:pt>
                <c:pt idx="18118">
                  <c:v>14:17:36</c:v>
                </c:pt>
                <c:pt idx="18119">
                  <c:v>14:17:37</c:v>
                </c:pt>
                <c:pt idx="18120">
                  <c:v>14:17:37</c:v>
                </c:pt>
                <c:pt idx="18121">
                  <c:v>14:17:38</c:v>
                </c:pt>
                <c:pt idx="18122">
                  <c:v>14:17:38</c:v>
                </c:pt>
                <c:pt idx="18123">
                  <c:v>14:17:38</c:v>
                </c:pt>
                <c:pt idx="18124">
                  <c:v>14:17:39</c:v>
                </c:pt>
                <c:pt idx="18125">
                  <c:v>14:17:39</c:v>
                </c:pt>
                <c:pt idx="18126">
                  <c:v>14:17:45</c:v>
                </c:pt>
                <c:pt idx="18127">
                  <c:v>14:17:45</c:v>
                </c:pt>
                <c:pt idx="18128">
                  <c:v>14:17:46</c:v>
                </c:pt>
                <c:pt idx="18129">
                  <c:v>14:17:46</c:v>
                </c:pt>
                <c:pt idx="18130">
                  <c:v>14:17:46</c:v>
                </c:pt>
                <c:pt idx="18131">
                  <c:v>14:17:47</c:v>
                </c:pt>
                <c:pt idx="18132">
                  <c:v>14:17:47</c:v>
                </c:pt>
                <c:pt idx="18133">
                  <c:v>14:17:48</c:v>
                </c:pt>
                <c:pt idx="18134">
                  <c:v>14:17:48</c:v>
                </c:pt>
                <c:pt idx="18135">
                  <c:v>14:17:48</c:v>
                </c:pt>
                <c:pt idx="18136">
                  <c:v>14:17:49</c:v>
                </c:pt>
                <c:pt idx="18137">
                  <c:v>14:17:55</c:v>
                </c:pt>
                <c:pt idx="18138">
                  <c:v>14:17:56</c:v>
                </c:pt>
                <c:pt idx="18139">
                  <c:v>14:17:56</c:v>
                </c:pt>
                <c:pt idx="18140">
                  <c:v>14:17:56</c:v>
                </c:pt>
                <c:pt idx="18141">
                  <c:v>14:17:57</c:v>
                </c:pt>
                <c:pt idx="18142">
                  <c:v>14:17:57</c:v>
                </c:pt>
                <c:pt idx="18143">
                  <c:v>14:17:58</c:v>
                </c:pt>
                <c:pt idx="18144">
                  <c:v>14:17:58</c:v>
                </c:pt>
                <c:pt idx="18145">
                  <c:v>14:17:58</c:v>
                </c:pt>
                <c:pt idx="18146">
                  <c:v>14:17:59</c:v>
                </c:pt>
                <c:pt idx="18147">
                  <c:v>14:17:59</c:v>
                </c:pt>
                <c:pt idx="18148">
                  <c:v>14:18:05</c:v>
                </c:pt>
                <c:pt idx="18149">
                  <c:v>14:18:06</c:v>
                </c:pt>
                <c:pt idx="18150">
                  <c:v>14:18:06</c:v>
                </c:pt>
                <c:pt idx="18151">
                  <c:v>14:18:06</c:v>
                </c:pt>
                <c:pt idx="18152">
                  <c:v>14:18:07</c:v>
                </c:pt>
                <c:pt idx="18153">
                  <c:v>14:18:07</c:v>
                </c:pt>
                <c:pt idx="18154">
                  <c:v>14:18:08</c:v>
                </c:pt>
                <c:pt idx="18155">
                  <c:v>14:18:08</c:v>
                </c:pt>
                <c:pt idx="18156">
                  <c:v>14:18:08</c:v>
                </c:pt>
                <c:pt idx="18157">
                  <c:v>14:18:09</c:v>
                </c:pt>
                <c:pt idx="18158">
                  <c:v>14:18:09</c:v>
                </c:pt>
                <c:pt idx="18159">
                  <c:v>14:18:15</c:v>
                </c:pt>
                <c:pt idx="18160">
                  <c:v>14:18:16</c:v>
                </c:pt>
                <c:pt idx="18161">
                  <c:v>14:18:16</c:v>
                </c:pt>
                <c:pt idx="18162">
                  <c:v>14:18:16</c:v>
                </c:pt>
                <c:pt idx="18163">
                  <c:v>14:18:17</c:v>
                </c:pt>
                <c:pt idx="18164">
                  <c:v>14:18:17</c:v>
                </c:pt>
                <c:pt idx="18165">
                  <c:v>14:18:18</c:v>
                </c:pt>
                <c:pt idx="18166">
                  <c:v>14:18:18</c:v>
                </c:pt>
                <c:pt idx="18167">
                  <c:v>14:18:18</c:v>
                </c:pt>
                <c:pt idx="18168">
                  <c:v>14:18:19</c:v>
                </c:pt>
                <c:pt idx="18169">
                  <c:v>14:18:19</c:v>
                </c:pt>
                <c:pt idx="18170">
                  <c:v>14:18:25</c:v>
                </c:pt>
                <c:pt idx="18171">
                  <c:v>14:18:25</c:v>
                </c:pt>
                <c:pt idx="18172">
                  <c:v>14:18:26</c:v>
                </c:pt>
                <c:pt idx="18173">
                  <c:v>14:18:26</c:v>
                </c:pt>
                <c:pt idx="18174">
                  <c:v>14:18:26</c:v>
                </c:pt>
                <c:pt idx="18175">
                  <c:v>14:18:27</c:v>
                </c:pt>
                <c:pt idx="18176">
                  <c:v>14:18:28</c:v>
                </c:pt>
                <c:pt idx="18177">
                  <c:v>14:18:28</c:v>
                </c:pt>
                <c:pt idx="18178">
                  <c:v>14:18:28</c:v>
                </c:pt>
                <c:pt idx="18179">
                  <c:v>14:18:29</c:v>
                </c:pt>
                <c:pt idx="18180">
                  <c:v>14:18:29</c:v>
                </c:pt>
                <c:pt idx="18181">
                  <c:v>14:18:35</c:v>
                </c:pt>
                <c:pt idx="18182">
                  <c:v>14:18:36</c:v>
                </c:pt>
                <c:pt idx="18183">
                  <c:v>14:18:36</c:v>
                </c:pt>
                <c:pt idx="18184">
                  <c:v>14:18:36</c:v>
                </c:pt>
                <c:pt idx="18185">
                  <c:v>14:18:37</c:v>
                </c:pt>
                <c:pt idx="18186">
                  <c:v>14:18:37</c:v>
                </c:pt>
                <c:pt idx="18187">
                  <c:v>14:18:38</c:v>
                </c:pt>
                <c:pt idx="18188">
                  <c:v>14:18:38</c:v>
                </c:pt>
                <c:pt idx="18189">
                  <c:v>14:18:38</c:v>
                </c:pt>
                <c:pt idx="18190">
                  <c:v>14:18:39</c:v>
                </c:pt>
                <c:pt idx="18191">
                  <c:v>14:18:39</c:v>
                </c:pt>
                <c:pt idx="18192">
                  <c:v>14:18:45</c:v>
                </c:pt>
                <c:pt idx="18193">
                  <c:v>14:18:46</c:v>
                </c:pt>
                <c:pt idx="18194">
                  <c:v>14:18:46</c:v>
                </c:pt>
                <c:pt idx="18195">
                  <c:v>14:18:46</c:v>
                </c:pt>
                <c:pt idx="18196">
                  <c:v>14:18:47</c:v>
                </c:pt>
                <c:pt idx="18197">
                  <c:v>14:18:47</c:v>
                </c:pt>
                <c:pt idx="18198">
                  <c:v>14:18:48</c:v>
                </c:pt>
                <c:pt idx="18199">
                  <c:v>14:18:48</c:v>
                </c:pt>
                <c:pt idx="18200">
                  <c:v>14:18:48</c:v>
                </c:pt>
                <c:pt idx="18201">
                  <c:v>14:18:49</c:v>
                </c:pt>
                <c:pt idx="18202">
                  <c:v>14:18:49</c:v>
                </c:pt>
                <c:pt idx="18203">
                  <c:v>14:18:55</c:v>
                </c:pt>
                <c:pt idx="18204">
                  <c:v>14:18:56</c:v>
                </c:pt>
                <c:pt idx="18205">
                  <c:v>14:18:56</c:v>
                </c:pt>
                <c:pt idx="18206">
                  <c:v>14:18:56</c:v>
                </c:pt>
                <c:pt idx="18207">
                  <c:v>14:18:57</c:v>
                </c:pt>
                <c:pt idx="18208">
                  <c:v>14:18:57</c:v>
                </c:pt>
                <c:pt idx="18209">
                  <c:v>14:18:58</c:v>
                </c:pt>
                <c:pt idx="18210">
                  <c:v>14:18:58</c:v>
                </c:pt>
                <c:pt idx="18211">
                  <c:v>14:18:58</c:v>
                </c:pt>
                <c:pt idx="18212">
                  <c:v>14:18:59</c:v>
                </c:pt>
                <c:pt idx="18213">
                  <c:v>14:18:59</c:v>
                </c:pt>
                <c:pt idx="18214">
                  <c:v>14:19:05</c:v>
                </c:pt>
                <c:pt idx="18215">
                  <c:v>14:19:05</c:v>
                </c:pt>
                <c:pt idx="18216">
                  <c:v>14:19:06</c:v>
                </c:pt>
                <c:pt idx="18217">
                  <c:v>14:19:06</c:v>
                </c:pt>
                <c:pt idx="18218">
                  <c:v>14:19:06</c:v>
                </c:pt>
                <c:pt idx="18219">
                  <c:v>14:19:07</c:v>
                </c:pt>
                <c:pt idx="18220">
                  <c:v>14:19:07</c:v>
                </c:pt>
                <c:pt idx="18221">
                  <c:v>14:19:08</c:v>
                </c:pt>
                <c:pt idx="18222">
                  <c:v>14:19:08</c:v>
                </c:pt>
                <c:pt idx="18223">
                  <c:v>14:19:08</c:v>
                </c:pt>
                <c:pt idx="18224">
                  <c:v>14:19:09</c:v>
                </c:pt>
                <c:pt idx="18225">
                  <c:v>14:19:15</c:v>
                </c:pt>
                <c:pt idx="18226">
                  <c:v>14:19:16</c:v>
                </c:pt>
                <c:pt idx="18227">
                  <c:v>14:19:16</c:v>
                </c:pt>
                <c:pt idx="18228">
                  <c:v>14:19:16</c:v>
                </c:pt>
                <c:pt idx="18229">
                  <c:v>14:19:17</c:v>
                </c:pt>
                <c:pt idx="18230">
                  <c:v>14:19:17</c:v>
                </c:pt>
                <c:pt idx="18231">
                  <c:v>14:19:18</c:v>
                </c:pt>
                <c:pt idx="18232">
                  <c:v>14:19:18</c:v>
                </c:pt>
                <c:pt idx="18233">
                  <c:v>14:19:18</c:v>
                </c:pt>
                <c:pt idx="18234">
                  <c:v>14:19:19</c:v>
                </c:pt>
                <c:pt idx="18235">
                  <c:v>14:19:19</c:v>
                </c:pt>
                <c:pt idx="18236">
                  <c:v>14:19:25</c:v>
                </c:pt>
                <c:pt idx="18237">
                  <c:v>14:19:26</c:v>
                </c:pt>
                <c:pt idx="18238">
                  <c:v>14:19:26</c:v>
                </c:pt>
                <c:pt idx="18239">
                  <c:v>14:19:26</c:v>
                </c:pt>
                <c:pt idx="18240">
                  <c:v>14:19:27</c:v>
                </c:pt>
                <c:pt idx="18241">
                  <c:v>14:19:27</c:v>
                </c:pt>
                <c:pt idx="18242">
                  <c:v>14:19:28</c:v>
                </c:pt>
                <c:pt idx="18243">
                  <c:v>14:19:28</c:v>
                </c:pt>
                <c:pt idx="18244">
                  <c:v>14:19:28</c:v>
                </c:pt>
                <c:pt idx="18245">
                  <c:v>14:19:29</c:v>
                </c:pt>
                <c:pt idx="18246">
                  <c:v>14:19:29</c:v>
                </c:pt>
                <c:pt idx="18247">
                  <c:v>14:19:35</c:v>
                </c:pt>
                <c:pt idx="18248">
                  <c:v>14:19:36</c:v>
                </c:pt>
                <c:pt idx="18249">
                  <c:v>14:19:36</c:v>
                </c:pt>
                <c:pt idx="18250">
                  <c:v>14:19:36</c:v>
                </c:pt>
                <c:pt idx="18251">
                  <c:v>14:19:37</c:v>
                </c:pt>
                <c:pt idx="18252">
                  <c:v>14:19:37</c:v>
                </c:pt>
                <c:pt idx="18253">
                  <c:v>14:19:38</c:v>
                </c:pt>
                <c:pt idx="18254">
                  <c:v>14:19:38</c:v>
                </c:pt>
                <c:pt idx="18255">
                  <c:v>14:19:38</c:v>
                </c:pt>
                <c:pt idx="18256">
                  <c:v>14:19:39</c:v>
                </c:pt>
                <c:pt idx="18257">
                  <c:v>14:19:39</c:v>
                </c:pt>
                <c:pt idx="18258">
                  <c:v>14:19:45</c:v>
                </c:pt>
                <c:pt idx="18259">
                  <c:v>14:19:46</c:v>
                </c:pt>
                <c:pt idx="18260">
                  <c:v>14:19:46</c:v>
                </c:pt>
                <c:pt idx="18261">
                  <c:v>14:19:46</c:v>
                </c:pt>
                <c:pt idx="18262">
                  <c:v>14:19:47</c:v>
                </c:pt>
                <c:pt idx="18263">
                  <c:v>14:19:47</c:v>
                </c:pt>
                <c:pt idx="18264">
                  <c:v>14:19:48</c:v>
                </c:pt>
                <c:pt idx="18265">
                  <c:v>14:19:48</c:v>
                </c:pt>
                <c:pt idx="18266">
                  <c:v>14:19:48</c:v>
                </c:pt>
                <c:pt idx="18267">
                  <c:v>14:19:49</c:v>
                </c:pt>
                <c:pt idx="18268">
                  <c:v>14:19:49</c:v>
                </c:pt>
                <c:pt idx="18269">
                  <c:v>14:19:55</c:v>
                </c:pt>
                <c:pt idx="18270">
                  <c:v>14:19:56</c:v>
                </c:pt>
                <c:pt idx="18271">
                  <c:v>14:19:56</c:v>
                </c:pt>
                <c:pt idx="18272">
                  <c:v>14:19:56</c:v>
                </c:pt>
                <c:pt idx="18273">
                  <c:v>14:19:57</c:v>
                </c:pt>
                <c:pt idx="18274">
                  <c:v>14:19:57</c:v>
                </c:pt>
                <c:pt idx="18275">
                  <c:v>14:19:58</c:v>
                </c:pt>
                <c:pt idx="18276">
                  <c:v>14:19:58</c:v>
                </c:pt>
                <c:pt idx="18277">
                  <c:v>14:19:58</c:v>
                </c:pt>
                <c:pt idx="18278">
                  <c:v>14:19:59</c:v>
                </c:pt>
                <c:pt idx="18279">
                  <c:v>14:19:59</c:v>
                </c:pt>
                <c:pt idx="18280">
                  <c:v>14:20:05</c:v>
                </c:pt>
                <c:pt idx="18281">
                  <c:v>14:20:06</c:v>
                </c:pt>
                <c:pt idx="18282">
                  <c:v>14:20:06</c:v>
                </c:pt>
                <c:pt idx="18283">
                  <c:v>14:20:06</c:v>
                </c:pt>
                <c:pt idx="18284">
                  <c:v>14:20:07</c:v>
                </c:pt>
                <c:pt idx="18285">
                  <c:v>14:20:07</c:v>
                </c:pt>
                <c:pt idx="18286">
                  <c:v>14:20:08</c:v>
                </c:pt>
                <c:pt idx="18287">
                  <c:v>14:20:08</c:v>
                </c:pt>
                <c:pt idx="18288">
                  <c:v>14:20:08</c:v>
                </c:pt>
                <c:pt idx="18289">
                  <c:v>14:20:09</c:v>
                </c:pt>
                <c:pt idx="18290">
                  <c:v>14:20:09</c:v>
                </c:pt>
                <c:pt idx="18291">
                  <c:v>14:20:15</c:v>
                </c:pt>
                <c:pt idx="18292">
                  <c:v>14:20:16</c:v>
                </c:pt>
                <c:pt idx="18293">
                  <c:v>14:20:16</c:v>
                </c:pt>
                <c:pt idx="18294">
                  <c:v>14:20:16</c:v>
                </c:pt>
                <c:pt idx="18295">
                  <c:v>14:20:17</c:v>
                </c:pt>
                <c:pt idx="18296">
                  <c:v>14:20:17</c:v>
                </c:pt>
                <c:pt idx="18297">
                  <c:v>14:20:18</c:v>
                </c:pt>
                <c:pt idx="18298">
                  <c:v>14:20:18</c:v>
                </c:pt>
                <c:pt idx="18299">
                  <c:v>14:20:18</c:v>
                </c:pt>
                <c:pt idx="18300">
                  <c:v>14:20:19</c:v>
                </c:pt>
                <c:pt idx="18301">
                  <c:v>14:20:19</c:v>
                </c:pt>
                <c:pt idx="18302">
                  <c:v>14:20:25</c:v>
                </c:pt>
                <c:pt idx="18303">
                  <c:v>14:20:26</c:v>
                </c:pt>
                <c:pt idx="18304">
                  <c:v>14:20:26</c:v>
                </c:pt>
                <c:pt idx="18305">
                  <c:v>14:20:26</c:v>
                </c:pt>
                <c:pt idx="18306">
                  <c:v>14:20:27</c:v>
                </c:pt>
                <c:pt idx="18307">
                  <c:v>14:20:27</c:v>
                </c:pt>
                <c:pt idx="18308">
                  <c:v>14:20:28</c:v>
                </c:pt>
                <c:pt idx="18309">
                  <c:v>14:20:28</c:v>
                </c:pt>
                <c:pt idx="18310">
                  <c:v>14:20:28</c:v>
                </c:pt>
                <c:pt idx="18311">
                  <c:v>14:20:29</c:v>
                </c:pt>
                <c:pt idx="18312">
                  <c:v>14:20:29</c:v>
                </c:pt>
                <c:pt idx="18313">
                  <c:v>14:20:35</c:v>
                </c:pt>
                <c:pt idx="18314">
                  <c:v>14:20:35</c:v>
                </c:pt>
                <c:pt idx="18315">
                  <c:v>14:20:36</c:v>
                </c:pt>
                <c:pt idx="18316">
                  <c:v>14:20:36</c:v>
                </c:pt>
                <c:pt idx="18317">
                  <c:v>14:20:36</c:v>
                </c:pt>
                <c:pt idx="18318">
                  <c:v>14:20:37</c:v>
                </c:pt>
                <c:pt idx="18319">
                  <c:v>14:20:37</c:v>
                </c:pt>
                <c:pt idx="18320">
                  <c:v>14:20:38</c:v>
                </c:pt>
                <c:pt idx="18321">
                  <c:v>14:20:38</c:v>
                </c:pt>
                <c:pt idx="18322">
                  <c:v>14:20:38</c:v>
                </c:pt>
                <c:pt idx="18323">
                  <c:v>14:20:39</c:v>
                </c:pt>
                <c:pt idx="18324">
                  <c:v>14:20:45</c:v>
                </c:pt>
                <c:pt idx="18325">
                  <c:v>14:20:46</c:v>
                </c:pt>
                <c:pt idx="18326">
                  <c:v>14:20:46</c:v>
                </c:pt>
                <c:pt idx="18327">
                  <c:v>14:20:46</c:v>
                </c:pt>
                <c:pt idx="18328">
                  <c:v>14:20:47</c:v>
                </c:pt>
                <c:pt idx="18329">
                  <c:v>14:20:47</c:v>
                </c:pt>
                <c:pt idx="18330">
                  <c:v>14:20:48</c:v>
                </c:pt>
                <c:pt idx="18331">
                  <c:v>14:20:48</c:v>
                </c:pt>
                <c:pt idx="18332">
                  <c:v>14:20:48</c:v>
                </c:pt>
                <c:pt idx="18333">
                  <c:v>14:20:49</c:v>
                </c:pt>
                <c:pt idx="18334">
                  <c:v>14:20:49</c:v>
                </c:pt>
                <c:pt idx="18335">
                  <c:v>14:20:55</c:v>
                </c:pt>
                <c:pt idx="18336">
                  <c:v>14:20:56</c:v>
                </c:pt>
                <c:pt idx="18337">
                  <c:v>14:20:56</c:v>
                </c:pt>
                <c:pt idx="18338">
                  <c:v>14:20:56</c:v>
                </c:pt>
                <c:pt idx="18339">
                  <c:v>14:20:57</c:v>
                </c:pt>
                <c:pt idx="18340">
                  <c:v>14:20:57</c:v>
                </c:pt>
                <c:pt idx="18341">
                  <c:v>14:20:58</c:v>
                </c:pt>
                <c:pt idx="18342">
                  <c:v>14:20:58</c:v>
                </c:pt>
                <c:pt idx="18343">
                  <c:v>14:20:58</c:v>
                </c:pt>
                <c:pt idx="18344">
                  <c:v>14:20:59</c:v>
                </c:pt>
                <c:pt idx="18345">
                  <c:v>14:20:59</c:v>
                </c:pt>
                <c:pt idx="18346">
                  <c:v>14:21:05</c:v>
                </c:pt>
                <c:pt idx="18347">
                  <c:v>14:21:06</c:v>
                </c:pt>
                <c:pt idx="18348">
                  <c:v>14:21:06</c:v>
                </c:pt>
                <c:pt idx="18349">
                  <c:v>14:21:06</c:v>
                </c:pt>
                <c:pt idx="18350">
                  <c:v>14:21:07</c:v>
                </c:pt>
                <c:pt idx="18351">
                  <c:v>14:21:07</c:v>
                </c:pt>
                <c:pt idx="18352">
                  <c:v>14:21:08</c:v>
                </c:pt>
                <c:pt idx="18353">
                  <c:v>14:21:08</c:v>
                </c:pt>
                <c:pt idx="18354">
                  <c:v>14:21:08</c:v>
                </c:pt>
                <c:pt idx="18355">
                  <c:v>14:21:09</c:v>
                </c:pt>
                <c:pt idx="18356">
                  <c:v>14:21:09</c:v>
                </c:pt>
                <c:pt idx="18357">
                  <c:v>14:21:14</c:v>
                </c:pt>
                <c:pt idx="18358">
                  <c:v>14:21:15</c:v>
                </c:pt>
                <c:pt idx="18359">
                  <c:v>14:21:15</c:v>
                </c:pt>
                <c:pt idx="18360">
                  <c:v>14:21:16</c:v>
                </c:pt>
                <c:pt idx="18361">
                  <c:v>14:21:17</c:v>
                </c:pt>
                <c:pt idx="18362">
                  <c:v>14:21:17</c:v>
                </c:pt>
                <c:pt idx="18363">
                  <c:v>14:21:18</c:v>
                </c:pt>
                <c:pt idx="18364">
                  <c:v>14:21:18</c:v>
                </c:pt>
                <c:pt idx="18365">
                  <c:v>14:21:18</c:v>
                </c:pt>
                <c:pt idx="18366">
                  <c:v>14:21:19</c:v>
                </c:pt>
                <c:pt idx="18367">
                  <c:v>14:21:19</c:v>
                </c:pt>
                <c:pt idx="18368">
                  <c:v>14:21:25</c:v>
                </c:pt>
                <c:pt idx="18369">
                  <c:v>14:21:26</c:v>
                </c:pt>
                <c:pt idx="18370">
                  <c:v>14:21:26</c:v>
                </c:pt>
                <c:pt idx="18371">
                  <c:v>14:21:26</c:v>
                </c:pt>
                <c:pt idx="18372">
                  <c:v>14:21:27</c:v>
                </c:pt>
                <c:pt idx="18373">
                  <c:v>14:21:27</c:v>
                </c:pt>
                <c:pt idx="18374">
                  <c:v>14:21:28</c:v>
                </c:pt>
                <c:pt idx="18375">
                  <c:v>14:21:28</c:v>
                </c:pt>
                <c:pt idx="18376">
                  <c:v>14:21:28</c:v>
                </c:pt>
                <c:pt idx="18377">
                  <c:v>14:21:29</c:v>
                </c:pt>
                <c:pt idx="18378">
                  <c:v>14:21:29</c:v>
                </c:pt>
                <c:pt idx="18379">
                  <c:v>14:21:35</c:v>
                </c:pt>
                <c:pt idx="18380">
                  <c:v>14:21:36</c:v>
                </c:pt>
                <c:pt idx="18381">
                  <c:v>14:21:36</c:v>
                </c:pt>
                <c:pt idx="18382">
                  <c:v>14:21:36</c:v>
                </c:pt>
                <c:pt idx="18383">
                  <c:v>14:21:37</c:v>
                </c:pt>
                <c:pt idx="18384">
                  <c:v>14:21:37</c:v>
                </c:pt>
                <c:pt idx="18385">
                  <c:v>14:21:38</c:v>
                </c:pt>
                <c:pt idx="18386">
                  <c:v>14:21:38</c:v>
                </c:pt>
                <c:pt idx="18387">
                  <c:v>14:21:38</c:v>
                </c:pt>
                <c:pt idx="18388">
                  <c:v>14:21:39</c:v>
                </c:pt>
                <c:pt idx="18389">
                  <c:v>14:21:39</c:v>
                </c:pt>
                <c:pt idx="18390">
                  <c:v>14:21:45</c:v>
                </c:pt>
                <c:pt idx="18391">
                  <c:v>14:21:46</c:v>
                </c:pt>
                <c:pt idx="18392">
                  <c:v>14:21:46</c:v>
                </c:pt>
                <c:pt idx="18393">
                  <c:v>14:21:46</c:v>
                </c:pt>
                <c:pt idx="18394">
                  <c:v>14:21:47</c:v>
                </c:pt>
                <c:pt idx="18395">
                  <c:v>14:21:47</c:v>
                </c:pt>
                <c:pt idx="18396">
                  <c:v>14:21:48</c:v>
                </c:pt>
                <c:pt idx="18397">
                  <c:v>14:21:48</c:v>
                </c:pt>
                <c:pt idx="18398">
                  <c:v>14:21:48</c:v>
                </c:pt>
                <c:pt idx="18399">
                  <c:v>14:21:49</c:v>
                </c:pt>
                <c:pt idx="18400">
                  <c:v>14:21:49</c:v>
                </c:pt>
                <c:pt idx="18401">
                  <c:v>14:21:55</c:v>
                </c:pt>
                <c:pt idx="18402">
                  <c:v>14:21:56</c:v>
                </c:pt>
                <c:pt idx="18403">
                  <c:v>14:21:56</c:v>
                </c:pt>
                <c:pt idx="18404">
                  <c:v>14:21:56</c:v>
                </c:pt>
                <c:pt idx="18405">
                  <c:v>14:21:57</c:v>
                </c:pt>
                <c:pt idx="18406">
                  <c:v>14:21:57</c:v>
                </c:pt>
                <c:pt idx="18407">
                  <c:v>14:21:58</c:v>
                </c:pt>
                <c:pt idx="18408">
                  <c:v>14:21:58</c:v>
                </c:pt>
                <c:pt idx="18409">
                  <c:v>14:21:58</c:v>
                </c:pt>
                <c:pt idx="18410">
                  <c:v>14:21:59</c:v>
                </c:pt>
                <c:pt idx="18411">
                  <c:v>14:21:59</c:v>
                </c:pt>
                <c:pt idx="18412">
                  <c:v>14:22:05</c:v>
                </c:pt>
                <c:pt idx="18413">
                  <c:v>14:22:06</c:v>
                </c:pt>
                <c:pt idx="18414">
                  <c:v>14:22:06</c:v>
                </c:pt>
                <c:pt idx="18415">
                  <c:v>14:22:06</c:v>
                </c:pt>
                <c:pt idx="18416">
                  <c:v>14:22:07</c:v>
                </c:pt>
                <c:pt idx="18417">
                  <c:v>14:22:07</c:v>
                </c:pt>
                <c:pt idx="18418">
                  <c:v>14:22:08</c:v>
                </c:pt>
                <c:pt idx="18419">
                  <c:v>14:22:08</c:v>
                </c:pt>
                <c:pt idx="18420">
                  <c:v>14:22:08</c:v>
                </c:pt>
                <c:pt idx="18421">
                  <c:v>14:22:09</c:v>
                </c:pt>
                <c:pt idx="18422">
                  <c:v>14:22:09</c:v>
                </c:pt>
                <c:pt idx="18423">
                  <c:v>14:22:15</c:v>
                </c:pt>
                <c:pt idx="18424">
                  <c:v>14:22:16</c:v>
                </c:pt>
                <c:pt idx="18425">
                  <c:v>14:22:16</c:v>
                </c:pt>
                <c:pt idx="18426">
                  <c:v>14:22:16</c:v>
                </c:pt>
                <c:pt idx="18427">
                  <c:v>14:22:17</c:v>
                </c:pt>
                <c:pt idx="18428">
                  <c:v>14:22:17</c:v>
                </c:pt>
                <c:pt idx="18429">
                  <c:v>14:22:18</c:v>
                </c:pt>
                <c:pt idx="18430">
                  <c:v>14:22:18</c:v>
                </c:pt>
                <c:pt idx="18431">
                  <c:v>14:22:18</c:v>
                </c:pt>
                <c:pt idx="18432">
                  <c:v>14:22:19</c:v>
                </c:pt>
                <c:pt idx="18433">
                  <c:v>14:22:19</c:v>
                </c:pt>
                <c:pt idx="18434">
                  <c:v>14:22:25</c:v>
                </c:pt>
                <c:pt idx="18435">
                  <c:v>14:22:26</c:v>
                </c:pt>
                <c:pt idx="18436">
                  <c:v>14:22:26</c:v>
                </c:pt>
                <c:pt idx="18437">
                  <c:v>14:22:26</c:v>
                </c:pt>
                <c:pt idx="18438">
                  <c:v>14:22:27</c:v>
                </c:pt>
                <c:pt idx="18439">
                  <c:v>14:22:27</c:v>
                </c:pt>
                <c:pt idx="18440">
                  <c:v>14:22:28</c:v>
                </c:pt>
                <c:pt idx="18441">
                  <c:v>14:22:28</c:v>
                </c:pt>
                <c:pt idx="18442">
                  <c:v>14:22:28</c:v>
                </c:pt>
                <c:pt idx="18443">
                  <c:v>14:22:29</c:v>
                </c:pt>
                <c:pt idx="18444">
                  <c:v>14:22:29</c:v>
                </c:pt>
                <c:pt idx="18445">
                  <c:v>14:22:35</c:v>
                </c:pt>
                <c:pt idx="18446">
                  <c:v>14:22:36</c:v>
                </c:pt>
                <c:pt idx="18447">
                  <c:v>14:22:36</c:v>
                </c:pt>
                <c:pt idx="18448">
                  <c:v>14:22:36</c:v>
                </c:pt>
                <c:pt idx="18449">
                  <c:v>14:22:37</c:v>
                </c:pt>
                <c:pt idx="18450">
                  <c:v>14:22:37</c:v>
                </c:pt>
                <c:pt idx="18451">
                  <c:v>14:22:38</c:v>
                </c:pt>
                <c:pt idx="18452">
                  <c:v>14:22:38</c:v>
                </c:pt>
                <c:pt idx="18453">
                  <c:v>14:22:38</c:v>
                </c:pt>
                <c:pt idx="18454">
                  <c:v>14:22:39</c:v>
                </c:pt>
                <c:pt idx="18455">
                  <c:v>14:22:39</c:v>
                </c:pt>
                <c:pt idx="18456">
                  <c:v>14:22:45</c:v>
                </c:pt>
                <c:pt idx="18457">
                  <c:v>14:22:46</c:v>
                </c:pt>
                <c:pt idx="18458">
                  <c:v>14:22:46</c:v>
                </c:pt>
                <c:pt idx="18459">
                  <c:v>14:22:46</c:v>
                </c:pt>
                <c:pt idx="18460">
                  <c:v>14:22:47</c:v>
                </c:pt>
                <c:pt idx="18461">
                  <c:v>14:22:47</c:v>
                </c:pt>
                <c:pt idx="18462">
                  <c:v>14:22:48</c:v>
                </c:pt>
                <c:pt idx="18463">
                  <c:v>14:22:48</c:v>
                </c:pt>
                <c:pt idx="18464">
                  <c:v>14:22:48</c:v>
                </c:pt>
                <c:pt idx="18465">
                  <c:v>14:22:49</c:v>
                </c:pt>
                <c:pt idx="18466">
                  <c:v>14:22:49</c:v>
                </c:pt>
                <c:pt idx="18467">
                  <c:v>14:22:55</c:v>
                </c:pt>
                <c:pt idx="18468">
                  <c:v>14:22:56</c:v>
                </c:pt>
                <c:pt idx="18469">
                  <c:v>14:22:56</c:v>
                </c:pt>
                <c:pt idx="18470">
                  <c:v>14:22:56</c:v>
                </c:pt>
                <c:pt idx="18471">
                  <c:v>14:22:57</c:v>
                </c:pt>
                <c:pt idx="18472">
                  <c:v>14:22:57</c:v>
                </c:pt>
                <c:pt idx="18473">
                  <c:v>14:22:58</c:v>
                </c:pt>
                <c:pt idx="18474">
                  <c:v>14:22:58</c:v>
                </c:pt>
                <c:pt idx="18475">
                  <c:v>14:22:58</c:v>
                </c:pt>
                <c:pt idx="18476">
                  <c:v>14:22:59</c:v>
                </c:pt>
                <c:pt idx="18477">
                  <c:v>14:22:59</c:v>
                </c:pt>
                <c:pt idx="18478">
                  <c:v>14:23:05</c:v>
                </c:pt>
                <c:pt idx="18479">
                  <c:v>14:23:06</c:v>
                </c:pt>
                <c:pt idx="18480">
                  <c:v>14:23:06</c:v>
                </c:pt>
                <c:pt idx="18481">
                  <c:v>14:23:06</c:v>
                </c:pt>
                <c:pt idx="18482">
                  <c:v>14:23:07</c:v>
                </c:pt>
                <c:pt idx="18483">
                  <c:v>14:23:07</c:v>
                </c:pt>
                <c:pt idx="18484">
                  <c:v>14:23:08</c:v>
                </c:pt>
                <c:pt idx="18485">
                  <c:v>14:23:08</c:v>
                </c:pt>
                <c:pt idx="18486">
                  <c:v>14:23:08</c:v>
                </c:pt>
                <c:pt idx="18487">
                  <c:v>14:23:09</c:v>
                </c:pt>
                <c:pt idx="18488">
                  <c:v>14:23:09</c:v>
                </c:pt>
                <c:pt idx="18489">
                  <c:v>14:23:15</c:v>
                </c:pt>
                <c:pt idx="18490">
                  <c:v>14:23:16</c:v>
                </c:pt>
                <c:pt idx="18491">
                  <c:v>14:23:16</c:v>
                </c:pt>
                <c:pt idx="18492">
                  <c:v>14:23:16</c:v>
                </c:pt>
                <c:pt idx="18493">
                  <c:v>14:23:17</c:v>
                </c:pt>
                <c:pt idx="18494">
                  <c:v>14:23:17</c:v>
                </c:pt>
                <c:pt idx="18495">
                  <c:v>14:23:18</c:v>
                </c:pt>
                <c:pt idx="18496">
                  <c:v>14:23:18</c:v>
                </c:pt>
                <c:pt idx="18497">
                  <c:v>14:23:18</c:v>
                </c:pt>
                <c:pt idx="18498">
                  <c:v>14:23:19</c:v>
                </c:pt>
                <c:pt idx="18499">
                  <c:v>14:23:19</c:v>
                </c:pt>
                <c:pt idx="18500">
                  <c:v>14:23:25</c:v>
                </c:pt>
                <c:pt idx="18501">
                  <c:v>14:23:26</c:v>
                </c:pt>
                <c:pt idx="18502">
                  <c:v>14:23:26</c:v>
                </c:pt>
                <c:pt idx="18503">
                  <c:v>14:23:26</c:v>
                </c:pt>
                <c:pt idx="18504">
                  <c:v>14:23:27</c:v>
                </c:pt>
                <c:pt idx="18505">
                  <c:v>14:23:27</c:v>
                </c:pt>
                <c:pt idx="18506">
                  <c:v>14:23:28</c:v>
                </c:pt>
                <c:pt idx="18507">
                  <c:v>14:23:28</c:v>
                </c:pt>
                <c:pt idx="18508">
                  <c:v>14:23:28</c:v>
                </c:pt>
                <c:pt idx="18509">
                  <c:v>14:23:29</c:v>
                </c:pt>
                <c:pt idx="18510">
                  <c:v>14:23:29</c:v>
                </c:pt>
                <c:pt idx="18511">
                  <c:v>14:23:35</c:v>
                </c:pt>
                <c:pt idx="18512">
                  <c:v>14:23:35</c:v>
                </c:pt>
                <c:pt idx="18513">
                  <c:v>14:23:36</c:v>
                </c:pt>
                <c:pt idx="18514">
                  <c:v>14:23:36</c:v>
                </c:pt>
                <c:pt idx="18515">
                  <c:v>14:23:36</c:v>
                </c:pt>
                <c:pt idx="18516">
                  <c:v>14:23:37</c:v>
                </c:pt>
                <c:pt idx="18517">
                  <c:v>14:23:38</c:v>
                </c:pt>
                <c:pt idx="18518">
                  <c:v>14:23:38</c:v>
                </c:pt>
                <c:pt idx="18519">
                  <c:v>14:23:38</c:v>
                </c:pt>
                <c:pt idx="18520">
                  <c:v>14:23:39</c:v>
                </c:pt>
                <c:pt idx="18521">
                  <c:v>14:23:39</c:v>
                </c:pt>
                <c:pt idx="18522">
                  <c:v>14:23:45</c:v>
                </c:pt>
                <c:pt idx="18523">
                  <c:v>14:23:46</c:v>
                </c:pt>
                <c:pt idx="18524">
                  <c:v>14:23:46</c:v>
                </c:pt>
                <c:pt idx="18525">
                  <c:v>14:23:46</c:v>
                </c:pt>
                <c:pt idx="18526">
                  <c:v>14:23:47</c:v>
                </c:pt>
                <c:pt idx="18527">
                  <c:v>14:23:47</c:v>
                </c:pt>
                <c:pt idx="18528">
                  <c:v>14:23:48</c:v>
                </c:pt>
                <c:pt idx="18529">
                  <c:v>14:23:48</c:v>
                </c:pt>
                <c:pt idx="18530">
                  <c:v>14:23:48</c:v>
                </c:pt>
                <c:pt idx="18531">
                  <c:v>14:23:49</c:v>
                </c:pt>
                <c:pt idx="18532">
                  <c:v>14:23:49</c:v>
                </c:pt>
                <c:pt idx="18533">
                  <c:v>14:23:55</c:v>
                </c:pt>
                <c:pt idx="18534">
                  <c:v>14:23:56</c:v>
                </c:pt>
                <c:pt idx="18535">
                  <c:v>14:23:56</c:v>
                </c:pt>
                <c:pt idx="18536">
                  <c:v>14:23:56</c:v>
                </c:pt>
                <c:pt idx="18537">
                  <c:v>14:23:57</c:v>
                </c:pt>
                <c:pt idx="18538">
                  <c:v>14:23:57</c:v>
                </c:pt>
                <c:pt idx="18539">
                  <c:v>14:23:58</c:v>
                </c:pt>
                <c:pt idx="18540">
                  <c:v>14:23:58</c:v>
                </c:pt>
                <c:pt idx="18541">
                  <c:v>14:23:58</c:v>
                </c:pt>
                <c:pt idx="18542">
                  <c:v>14:23:59</c:v>
                </c:pt>
                <c:pt idx="18543">
                  <c:v>14:23:59</c:v>
                </c:pt>
                <c:pt idx="18544">
                  <c:v>14:24:05</c:v>
                </c:pt>
                <c:pt idx="18545">
                  <c:v>14:24:05</c:v>
                </c:pt>
                <c:pt idx="18546">
                  <c:v>14:24:06</c:v>
                </c:pt>
                <c:pt idx="18547">
                  <c:v>14:24:06</c:v>
                </c:pt>
                <c:pt idx="18548">
                  <c:v>14:24:06</c:v>
                </c:pt>
                <c:pt idx="18549">
                  <c:v>14:24:07</c:v>
                </c:pt>
                <c:pt idx="18550">
                  <c:v>14:24:07</c:v>
                </c:pt>
                <c:pt idx="18551">
                  <c:v>14:24:08</c:v>
                </c:pt>
                <c:pt idx="18552">
                  <c:v>14:24:08</c:v>
                </c:pt>
                <c:pt idx="18553">
                  <c:v>14:24:08</c:v>
                </c:pt>
                <c:pt idx="18554">
                  <c:v>14:24:09</c:v>
                </c:pt>
                <c:pt idx="18555">
                  <c:v>14:24:15</c:v>
                </c:pt>
                <c:pt idx="18556">
                  <c:v>14:24:16</c:v>
                </c:pt>
                <c:pt idx="18557">
                  <c:v>14:24:16</c:v>
                </c:pt>
                <c:pt idx="18558">
                  <c:v>14:24:16</c:v>
                </c:pt>
                <c:pt idx="18559">
                  <c:v>14:24:17</c:v>
                </c:pt>
                <c:pt idx="18560">
                  <c:v>14:24:17</c:v>
                </c:pt>
                <c:pt idx="18561">
                  <c:v>14:24:18</c:v>
                </c:pt>
                <c:pt idx="18562">
                  <c:v>14:24:18</c:v>
                </c:pt>
                <c:pt idx="18563">
                  <c:v>14:24:18</c:v>
                </c:pt>
                <c:pt idx="18564">
                  <c:v>14:24:19</c:v>
                </c:pt>
                <c:pt idx="18565">
                  <c:v>14:24:19</c:v>
                </c:pt>
                <c:pt idx="18566">
                  <c:v>14:24:25</c:v>
                </c:pt>
                <c:pt idx="18567">
                  <c:v>14:24:26</c:v>
                </c:pt>
                <c:pt idx="18568">
                  <c:v>14:24:26</c:v>
                </c:pt>
                <c:pt idx="18569">
                  <c:v>14:24:26</c:v>
                </c:pt>
                <c:pt idx="18570">
                  <c:v>14:24:27</c:v>
                </c:pt>
                <c:pt idx="18571">
                  <c:v>14:24:27</c:v>
                </c:pt>
                <c:pt idx="18572">
                  <c:v>14:24:28</c:v>
                </c:pt>
                <c:pt idx="18573">
                  <c:v>14:24:28</c:v>
                </c:pt>
                <c:pt idx="18574">
                  <c:v>14:24:28</c:v>
                </c:pt>
                <c:pt idx="18575">
                  <c:v>14:24:29</c:v>
                </c:pt>
                <c:pt idx="18576">
                  <c:v>14:24:29</c:v>
                </c:pt>
                <c:pt idx="18577">
                  <c:v>14:24:35</c:v>
                </c:pt>
                <c:pt idx="18578">
                  <c:v>14:24:36</c:v>
                </c:pt>
                <c:pt idx="18579">
                  <c:v>14:24:36</c:v>
                </c:pt>
                <c:pt idx="18580">
                  <c:v>14:24:36</c:v>
                </c:pt>
                <c:pt idx="18581">
                  <c:v>14:24:37</c:v>
                </c:pt>
                <c:pt idx="18582">
                  <c:v>14:24:37</c:v>
                </c:pt>
                <c:pt idx="18583">
                  <c:v>14:24:38</c:v>
                </c:pt>
                <c:pt idx="18584">
                  <c:v>14:24:38</c:v>
                </c:pt>
                <c:pt idx="18585">
                  <c:v>14:24:38</c:v>
                </c:pt>
                <c:pt idx="18586">
                  <c:v>14:24:39</c:v>
                </c:pt>
                <c:pt idx="18587">
                  <c:v>14:24:39</c:v>
                </c:pt>
                <c:pt idx="18588">
                  <c:v>14:24:45</c:v>
                </c:pt>
                <c:pt idx="18589">
                  <c:v>14:24:46</c:v>
                </c:pt>
                <c:pt idx="18590">
                  <c:v>14:24:46</c:v>
                </c:pt>
                <c:pt idx="18591">
                  <c:v>14:24:46</c:v>
                </c:pt>
                <c:pt idx="18592">
                  <c:v>14:24:47</c:v>
                </c:pt>
                <c:pt idx="18593">
                  <c:v>14:24:47</c:v>
                </c:pt>
                <c:pt idx="18594">
                  <c:v>14:24:48</c:v>
                </c:pt>
                <c:pt idx="18595">
                  <c:v>14:24:48</c:v>
                </c:pt>
                <c:pt idx="18596">
                  <c:v>14:24:48</c:v>
                </c:pt>
                <c:pt idx="18597">
                  <c:v>14:24:49</c:v>
                </c:pt>
                <c:pt idx="18598">
                  <c:v>14:24:49</c:v>
                </c:pt>
                <c:pt idx="18599">
                  <c:v>14:24:55</c:v>
                </c:pt>
                <c:pt idx="18600">
                  <c:v>14:24:56</c:v>
                </c:pt>
                <c:pt idx="18601">
                  <c:v>14:24:56</c:v>
                </c:pt>
                <c:pt idx="18602">
                  <c:v>14:24:56</c:v>
                </c:pt>
                <c:pt idx="18603">
                  <c:v>14:24:57</c:v>
                </c:pt>
                <c:pt idx="18604">
                  <c:v>14:24:57</c:v>
                </c:pt>
                <c:pt idx="18605">
                  <c:v>14:24:58</c:v>
                </c:pt>
                <c:pt idx="18606">
                  <c:v>14:24:58</c:v>
                </c:pt>
                <c:pt idx="18607">
                  <c:v>14:24:58</c:v>
                </c:pt>
                <c:pt idx="18608">
                  <c:v>14:24:59</c:v>
                </c:pt>
                <c:pt idx="18609">
                  <c:v>14:24:59</c:v>
                </c:pt>
                <c:pt idx="18610">
                  <c:v>14:25:05</c:v>
                </c:pt>
                <c:pt idx="18611">
                  <c:v>14:25:06</c:v>
                </c:pt>
                <c:pt idx="18612">
                  <c:v>14:25:06</c:v>
                </c:pt>
                <c:pt idx="18613">
                  <c:v>14:25:06</c:v>
                </c:pt>
                <c:pt idx="18614">
                  <c:v>14:25:07</c:v>
                </c:pt>
                <c:pt idx="18615">
                  <c:v>14:25:07</c:v>
                </c:pt>
                <c:pt idx="18616">
                  <c:v>14:25:08</c:v>
                </c:pt>
                <c:pt idx="18617">
                  <c:v>14:25:08</c:v>
                </c:pt>
                <c:pt idx="18618">
                  <c:v>14:25:08</c:v>
                </c:pt>
                <c:pt idx="18619">
                  <c:v>14:25:09</c:v>
                </c:pt>
                <c:pt idx="18620">
                  <c:v>14:25:09</c:v>
                </c:pt>
                <c:pt idx="18621">
                  <c:v>14:25:15</c:v>
                </c:pt>
                <c:pt idx="18622">
                  <c:v>14:25:15</c:v>
                </c:pt>
                <c:pt idx="18623">
                  <c:v>14:25:16</c:v>
                </c:pt>
                <c:pt idx="18624">
                  <c:v>14:25:16</c:v>
                </c:pt>
                <c:pt idx="18625">
                  <c:v>14:25:16</c:v>
                </c:pt>
                <c:pt idx="18626">
                  <c:v>14:25:17</c:v>
                </c:pt>
                <c:pt idx="18627">
                  <c:v>14:25:17</c:v>
                </c:pt>
                <c:pt idx="18628">
                  <c:v>14:25:18</c:v>
                </c:pt>
                <c:pt idx="18629">
                  <c:v>14:25:18</c:v>
                </c:pt>
                <c:pt idx="18630">
                  <c:v>14:25:18</c:v>
                </c:pt>
                <c:pt idx="18631">
                  <c:v>14:25:19</c:v>
                </c:pt>
                <c:pt idx="18632">
                  <c:v>14:25:25</c:v>
                </c:pt>
                <c:pt idx="18633">
                  <c:v>14:25:26</c:v>
                </c:pt>
                <c:pt idx="18634">
                  <c:v>14:25:26</c:v>
                </c:pt>
                <c:pt idx="18635">
                  <c:v>14:25:26</c:v>
                </c:pt>
                <c:pt idx="18636">
                  <c:v>14:25:27</c:v>
                </c:pt>
                <c:pt idx="18637">
                  <c:v>14:25:27</c:v>
                </c:pt>
                <c:pt idx="18638">
                  <c:v>14:25:28</c:v>
                </c:pt>
                <c:pt idx="18639">
                  <c:v>14:25:28</c:v>
                </c:pt>
                <c:pt idx="18640">
                  <c:v>14:25:28</c:v>
                </c:pt>
                <c:pt idx="18641">
                  <c:v>14:25:29</c:v>
                </c:pt>
                <c:pt idx="18642">
                  <c:v>14:25:29</c:v>
                </c:pt>
                <c:pt idx="18643">
                  <c:v>14:25:35</c:v>
                </c:pt>
                <c:pt idx="18644">
                  <c:v>14:25:36</c:v>
                </c:pt>
                <c:pt idx="18645">
                  <c:v>14:25:36</c:v>
                </c:pt>
                <c:pt idx="18646">
                  <c:v>14:25:36</c:v>
                </c:pt>
                <c:pt idx="18647">
                  <c:v>14:25:37</c:v>
                </c:pt>
                <c:pt idx="18648">
                  <c:v>14:25:37</c:v>
                </c:pt>
                <c:pt idx="18649">
                  <c:v>14:25:38</c:v>
                </c:pt>
                <c:pt idx="18650">
                  <c:v>14:25:38</c:v>
                </c:pt>
                <c:pt idx="18651">
                  <c:v>14:25:38</c:v>
                </c:pt>
                <c:pt idx="18652">
                  <c:v>14:25:39</c:v>
                </c:pt>
                <c:pt idx="18653">
                  <c:v>14:25:39</c:v>
                </c:pt>
                <c:pt idx="18654">
                  <c:v>14:25:45</c:v>
                </c:pt>
                <c:pt idx="18655">
                  <c:v>14:25:46</c:v>
                </c:pt>
                <c:pt idx="18656">
                  <c:v>14:25:46</c:v>
                </c:pt>
                <c:pt idx="18657">
                  <c:v>14:25:46</c:v>
                </c:pt>
                <c:pt idx="18658">
                  <c:v>14:25:47</c:v>
                </c:pt>
                <c:pt idx="18659">
                  <c:v>14:25:47</c:v>
                </c:pt>
                <c:pt idx="18660">
                  <c:v>14:25:48</c:v>
                </c:pt>
                <c:pt idx="18661">
                  <c:v>14:25:48</c:v>
                </c:pt>
                <c:pt idx="18662">
                  <c:v>14:25:48</c:v>
                </c:pt>
                <c:pt idx="18663">
                  <c:v>14:25:49</c:v>
                </c:pt>
                <c:pt idx="18664">
                  <c:v>14:25:49</c:v>
                </c:pt>
                <c:pt idx="18665">
                  <c:v>14:25:55</c:v>
                </c:pt>
                <c:pt idx="18666">
                  <c:v>14:25:56</c:v>
                </c:pt>
                <c:pt idx="18667">
                  <c:v>14:25:56</c:v>
                </c:pt>
                <c:pt idx="18668">
                  <c:v>14:25:56</c:v>
                </c:pt>
                <c:pt idx="18669">
                  <c:v>14:25:57</c:v>
                </c:pt>
                <c:pt idx="18670">
                  <c:v>14:25:57</c:v>
                </c:pt>
                <c:pt idx="18671">
                  <c:v>14:25:58</c:v>
                </c:pt>
                <c:pt idx="18672">
                  <c:v>14:25:58</c:v>
                </c:pt>
                <c:pt idx="18673">
                  <c:v>14:25:58</c:v>
                </c:pt>
                <c:pt idx="18674">
                  <c:v>14:25:59</c:v>
                </c:pt>
                <c:pt idx="18675">
                  <c:v>14:25:59</c:v>
                </c:pt>
                <c:pt idx="18676">
                  <c:v>14:26:05</c:v>
                </c:pt>
                <c:pt idx="18677">
                  <c:v>14:26:06</c:v>
                </c:pt>
                <c:pt idx="18678">
                  <c:v>14:26:06</c:v>
                </c:pt>
                <c:pt idx="18679">
                  <c:v>14:26:06</c:v>
                </c:pt>
                <c:pt idx="18680">
                  <c:v>14:26:07</c:v>
                </c:pt>
                <c:pt idx="18681">
                  <c:v>14:26:07</c:v>
                </c:pt>
                <c:pt idx="18682">
                  <c:v>14:26:08</c:v>
                </c:pt>
                <c:pt idx="18683">
                  <c:v>14:26:08</c:v>
                </c:pt>
                <c:pt idx="18684">
                  <c:v>14:26:08</c:v>
                </c:pt>
                <c:pt idx="18685">
                  <c:v>14:26:09</c:v>
                </c:pt>
                <c:pt idx="18686">
                  <c:v>14:26:09</c:v>
                </c:pt>
                <c:pt idx="18687">
                  <c:v>14:26:15</c:v>
                </c:pt>
                <c:pt idx="18688">
                  <c:v>14:26:16</c:v>
                </c:pt>
                <c:pt idx="18689">
                  <c:v>14:26:16</c:v>
                </c:pt>
                <c:pt idx="18690">
                  <c:v>14:26:16</c:v>
                </c:pt>
                <c:pt idx="18691">
                  <c:v>14:26:17</c:v>
                </c:pt>
                <c:pt idx="18692">
                  <c:v>14:26:17</c:v>
                </c:pt>
                <c:pt idx="18693">
                  <c:v>14:26:18</c:v>
                </c:pt>
                <c:pt idx="18694">
                  <c:v>14:26:18</c:v>
                </c:pt>
                <c:pt idx="18695">
                  <c:v>14:26:18</c:v>
                </c:pt>
                <c:pt idx="18696">
                  <c:v>14:26:19</c:v>
                </c:pt>
                <c:pt idx="18697">
                  <c:v>14:26:19</c:v>
                </c:pt>
                <c:pt idx="18698">
                  <c:v>14:26:25</c:v>
                </c:pt>
                <c:pt idx="18699">
                  <c:v>14:26:26</c:v>
                </c:pt>
                <c:pt idx="18700">
                  <c:v>14:26:26</c:v>
                </c:pt>
                <c:pt idx="18701">
                  <c:v>14:26:26</c:v>
                </c:pt>
                <c:pt idx="18702">
                  <c:v>14:26:27</c:v>
                </c:pt>
                <c:pt idx="18703">
                  <c:v>14:26:27</c:v>
                </c:pt>
                <c:pt idx="18704">
                  <c:v>14:26:28</c:v>
                </c:pt>
                <c:pt idx="18705">
                  <c:v>14:26:28</c:v>
                </c:pt>
                <c:pt idx="18706">
                  <c:v>14:26:28</c:v>
                </c:pt>
                <c:pt idx="18707">
                  <c:v>14:26:29</c:v>
                </c:pt>
                <c:pt idx="18708">
                  <c:v>14:26:29</c:v>
                </c:pt>
                <c:pt idx="18709">
                  <c:v>14:26:35</c:v>
                </c:pt>
                <c:pt idx="18710">
                  <c:v>14:26:36</c:v>
                </c:pt>
                <c:pt idx="18711">
                  <c:v>14:26:36</c:v>
                </c:pt>
                <c:pt idx="18712">
                  <c:v>14:26:36</c:v>
                </c:pt>
                <c:pt idx="18713">
                  <c:v>14:26:37</c:v>
                </c:pt>
                <c:pt idx="18714">
                  <c:v>14:26:37</c:v>
                </c:pt>
                <c:pt idx="18715">
                  <c:v>14:26:38</c:v>
                </c:pt>
                <c:pt idx="18716">
                  <c:v>14:26:38</c:v>
                </c:pt>
                <c:pt idx="18717">
                  <c:v>14:26:38</c:v>
                </c:pt>
                <c:pt idx="18718">
                  <c:v>14:26:39</c:v>
                </c:pt>
                <c:pt idx="18719">
                  <c:v>14:26:39</c:v>
                </c:pt>
                <c:pt idx="18720">
                  <c:v>14:26:45</c:v>
                </c:pt>
                <c:pt idx="18721">
                  <c:v>14:26:45</c:v>
                </c:pt>
                <c:pt idx="18722">
                  <c:v>14:26:46</c:v>
                </c:pt>
                <c:pt idx="18723">
                  <c:v>14:26:46</c:v>
                </c:pt>
                <c:pt idx="18724">
                  <c:v>14:26:46</c:v>
                </c:pt>
                <c:pt idx="18725">
                  <c:v>14:26:47</c:v>
                </c:pt>
                <c:pt idx="18726">
                  <c:v>14:26:47</c:v>
                </c:pt>
                <c:pt idx="18727">
                  <c:v>14:26:48</c:v>
                </c:pt>
                <c:pt idx="18728">
                  <c:v>14:26:48</c:v>
                </c:pt>
                <c:pt idx="18729">
                  <c:v>14:26:48</c:v>
                </c:pt>
                <c:pt idx="18730">
                  <c:v>14:26:49</c:v>
                </c:pt>
                <c:pt idx="18731">
                  <c:v>14:26:55</c:v>
                </c:pt>
                <c:pt idx="18732">
                  <c:v>14:26:56</c:v>
                </c:pt>
                <c:pt idx="18733">
                  <c:v>14:26:56</c:v>
                </c:pt>
                <c:pt idx="18734">
                  <c:v>14:26:56</c:v>
                </c:pt>
                <c:pt idx="18735">
                  <c:v>14:26:57</c:v>
                </c:pt>
                <c:pt idx="18736">
                  <c:v>14:26:57</c:v>
                </c:pt>
                <c:pt idx="18737">
                  <c:v>14:26:58</c:v>
                </c:pt>
                <c:pt idx="18738">
                  <c:v>14:26:58</c:v>
                </c:pt>
                <c:pt idx="18739">
                  <c:v>14:26:58</c:v>
                </c:pt>
                <c:pt idx="18740">
                  <c:v>14:26:59</c:v>
                </c:pt>
                <c:pt idx="18741">
                  <c:v>14:26:59</c:v>
                </c:pt>
                <c:pt idx="18742">
                  <c:v>14:27:05</c:v>
                </c:pt>
                <c:pt idx="18743">
                  <c:v>14:27:06</c:v>
                </c:pt>
                <c:pt idx="18744">
                  <c:v>14:27:06</c:v>
                </c:pt>
                <c:pt idx="18745">
                  <c:v>14:27:06</c:v>
                </c:pt>
                <c:pt idx="18746">
                  <c:v>14:27:07</c:v>
                </c:pt>
                <c:pt idx="18747">
                  <c:v>14:27:07</c:v>
                </c:pt>
                <c:pt idx="18748">
                  <c:v>14:27:08</c:v>
                </c:pt>
                <c:pt idx="18749">
                  <c:v>14:27:08</c:v>
                </c:pt>
                <c:pt idx="18750">
                  <c:v>14:27:08</c:v>
                </c:pt>
                <c:pt idx="18751">
                  <c:v>14:27:09</c:v>
                </c:pt>
                <c:pt idx="18752">
                  <c:v>14:27:09</c:v>
                </c:pt>
                <c:pt idx="18753">
                  <c:v>14:27:15</c:v>
                </c:pt>
                <c:pt idx="18754">
                  <c:v>14:27:15</c:v>
                </c:pt>
                <c:pt idx="18755">
                  <c:v>14:27:16</c:v>
                </c:pt>
                <c:pt idx="18756">
                  <c:v>14:27:16</c:v>
                </c:pt>
                <c:pt idx="18757">
                  <c:v>14:27:16</c:v>
                </c:pt>
                <c:pt idx="18758">
                  <c:v>14:27:17</c:v>
                </c:pt>
                <c:pt idx="18759">
                  <c:v>14:27:17</c:v>
                </c:pt>
                <c:pt idx="18760">
                  <c:v>14:27:18</c:v>
                </c:pt>
                <c:pt idx="18761">
                  <c:v>14:27:18</c:v>
                </c:pt>
                <c:pt idx="18762">
                  <c:v>14:27:18</c:v>
                </c:pt>
                <c:pt idx="18763">
                  <c:v>14:27:19</c:v>
                </c:pt>
                <c:pt idx="18764">
                  <c:v>14:27:25</c:v>
                </c:pt>
                <c:pt idx="18765">
                  <c:v>14:27:26</c:v>
                </c:pt>
                <c:pt idx="18766">
                  <c:v>14:27:26</c:v>
                </c:pt>
                <c:pt idx="18767">
                  <c:v>14:27:26</c:v>
                </c:pt>
                <c:pt idx="18768">
                  <c:v>14:27:27</c:v>
                </c:pt>
                <c:pt idx="18769">
                  <c:v>14:27:27</c:v>
                </c:pt>
                <c:pt idx="18770">
                  <c:v>14:27:28</c:v>
                </c:pt>
                <c:pt idx="18771">
                  <c:v>14:27:28</c:v>
                </c:pt>
                <c:pt idx="18772">
                  <c:v>14:27:28</c:v>
                </c:pt>
                <c:pt idx="18773">
                  <c:v>14:27:29</c:v>
                </c:pt>
                <c:pt idx="18774">
                  <c:v>14:27:29</c:v>
                </c:pt>
                <c:pt idx="18775">
                  <c:v>14:27:35</c:v>
                </c:pt>
                <c:pt idx="18776">
                  <c:v>14:27:35</c:v>
                </c:pt>
                <c:pt idx="18777">
                  <c:v>14:27:36</c:v>
                </c:pt>
                <c:pt idx="18778">
                  <c:v>14:27:36</c:v>
                </c:pt>
                <c:pt idx="18779">
                  <c:v>14:27:36</c:v>
                </c:pt>
                <c:pt idx="18780">
                  <c:v>14:27:37</c:v>
                </c:pt>
                <c:pt idx="18781">
                  <c:v>14:27:37</c:v>
                </c:pt>
                <c:pt idx="18782">
                  <c:v>14:27:38</c:v>
                </c:pt>
                <c:pt idx="18783">
                  <c:v>14:27:38</c:v>
                </c:pt>
                <c:pt idx="18784">
                  <c:v>14:27:38</c:v>
                </c:pt>
                <c:pt idx="18785">
                  <c:v>14:27:39</c:v>
                </c:pt>
                <c:pt idx="18786">
                  <c:v>14:27:45</c:v>
                </c:pt>
                <c:pt idx="18787">
                  <c:v>14:27:46</c:v>
                </c:pt>
                <c:pt idx="18788">
                  <c:v>14:27:46</c:v>
                </c:pt>
                <c:pt idx="18789">
                  <c:v>14:27:46</c:v>
                </c:pt>
                <c:pt idx="18790">
                  <c:v>14:27:47</c:v>
                </c:pt>
                <c:pt idx="18791">
                  <c:v>14:27:47</c:v>
                </c:pt>
                <c:pt idx="18792">
                  <c:v>14:27:48</c:v>
                </c:pt>
                <c:pt idx="18793">
                  <c:v>14:27:48</c:v>
                </c:pt>
                <c:pt idx="18794">
                  <c:v>14:27:48</c:v>
                </c:pt>
                <c:pt idx="18795">
                  <c:v>14:27:49</c:v>
                </c:pt>
                <c:pt idx="18796">
                  <c:v>14:27:49</c:v>
                </c:pt>
                <c:pt idx="18797">
                  <c:v>14:27:54</c:v>
                </c:pt>
                <c:pt idx="18798">
                  <c:v>14:27:55</c:v>
                </c:pt>
                <c:pt idx="18799">
                  <c:v>14:27:55</c:v>
                </c:pt>
                <c:pt idx="18800">
                  <c:v>14:27:56</c:v>
                </c:pt>
                <c:pt idx="18801">
                  <c:v>14:27:56</c:v>
                </c:pt>
                <c:pt idx="18802">
                  <c:v>14:27:56</c:v>
                </c:pt>
                <c:pt idx="18803">
                  <c:v>14:27:57</c:v>
                </c:pt>
                <c:pt idx="18804">
                  <c:v>14:27:58</c:v>
                </c:pt>
                <c:pt idx="18805">
                  <c:v>14:27:58</c:v>
                </c:pt>
                <c:pt idx="18806">
                  <c:v>14:27:59</c:v>
                </c:pt>
                <c:pt idx="18807">
                  <c:v>14:27:59</c:v>
                </c:pt>
                <c:pt idx="18808">
                  <c:v>14:28:05</c:v>
                </c:pt>
                <c:pt idx="18809">
                  <c:v>14:28:06</c:v>
                </c:pt>
                <c:pt idx="18810">
                  <c:v>14:28:06</c:v>
                </c:pt>
                <c:pt idx="18811">
                  <c:v>14:28:06</c:v>
                </c:pt>
                <c:pt idx="18812">
                  <c:v>14:28:07</c:v>
                </c:pt>
                <c:pt idx="18813">
                  <c:v>14:28:07</c:v>
                </c:pt>
                <c:pt idx="18814">
                  <c:v>14:28:08</c:v>
                </c:pt>
                <c:pt idx="18815">
                  <c:v>14:28:08</c:v>
                </c:pt>
                <c:pt idx="18816">
                  <c:v>14:28:08</c:v>
                </c:pt>
                <c:pt idx="18817">
                  <c:v>14:28:09</c:v>
                </c:pt>
                <c:pt idx="18818">
                  <c:v>14:28:09</c:v>
                </c:pt>
                <c:pt idx="18819">
                  <c:v>14:28:15</c:v>
                </c:pt>
                <c:pt idx="18820">
                  <c:v>14:28:16</c:v>
                </c:pt>
                <c:pt idx="18821">
                  <c:v>14:28:16</c:v>
                </c:pt>
                <c:pt idx="18822">
                  <c:v>14:28:16</c:v>
                </c:pt>
                <c:pt idx="18823">
                  <c:v>14:28:17</c:v>
                </c:pt>
                <c:pt idx="18824">
                  <c:v>14:28:17</c:v>
                </c:pt>
                <c:pt idx="18825">
                  <c:v>14:28:18</c:v>
                </c:pt>
                <c:pt idx="18826">
                  <c:v>14:28:18</c:v>
                </c:pt>
                <c:pt idx="18827">
                  <c:v>14:28:18</c:v>
                </c:pt>
                <c:pt idx="18828">
                  <c:v>14:28:19</c:v>
                </c:pt>
                <c:pt idx="18829">
                  <c:v>14:28:19</c:v>
                </c:pt>
                <c:pt idx="18830">
                  <c:v>14:28:25</c:v>
                </c:pt>
                <c:pt idx="18831">
                  <c:v>14:28:25</c:v>
                </c:pt>
                <c:pt idx="18832">
                  <c:v>14:28:26</c:v>
                </c:pt>
                <c:pt idx="18833">
                  <c:v>14:28:26</c:v>
                </c:pt>
                <c:pt idx="18834">
                  <c:v>14:28:27</c:v>
                </c:pt>
                <c:pt idx="18835">
                  <c:v>14:28:27</c:v>
                </c:pt>
                <c:pt idx="18836">
                  <c:v>14:28:28</c:v>
                </c:pt>
                <c:pt idx="18837">
                  <c:v>14:28:28</c:v>
                </c:pt>
                <c:pt idx="18838">
                  <c:v>14:28:28</c:v>
                </c:pt>
                <c:pt idx="18839">
                  <c:v>14:28:29</c:v>
                </c:pt>
                <c:pt idx="18840">
                  <c:v>14:28:29</c:v>
                </c:pt>
                <c:pt idx="18841">
                  <c:v>14:28:35</c:v>
                </c:pt>
                <c:pt idx="18842">
                  <c:v>14:28:36</c:v>
                </c:pt>
                <c:pt idx="18843">
                  <c:v>14:28:36</c:v>
                </c:pt>
                <c:pt idx="18844">
                  <c:v>14:28:36</c:v>
                </c:pt>
                <c:pt idx="18845">
                  <c:v>14:28:37</c:v>
                </c:pt>
                <c:pt idx="18846">
                  <c:v>14:28:37</c:v>
                </c:pt>
                <c:pt idx="18847">
                  <c:v>14:28:38</c:v>
                </c:pt>
                <c:pt idx="18848">
                  <c:v>14:28:38</c:v>
                </c:pt>
                <c:pt idx="18849">
                  <c:v>14:28:38</c:v>
                </c:pt>
                <c:pt idx="18850">
                  <c:v>14:28:39</c:v>
                </c:pt>
                <c:pt idx="18851">
                  <c:v>14:28:39</c:v>
                </c:pt>
                <c:pt idx="18852">
                  <c:v>14:28:45</c:v>
                </c:pt>
                <c:pt idx="18853">
                  <c:v>14:28:45</c:v>
                </c:pt>
                <c:pt idx="18854">
                  <c:v>14:28:46</c:v>
                </c:pt>
                <c:pt idx="18855">
                  <c:v>14:28:46</c:v>
                </c:pt>
                <c:pt idx="18856">
                  <c:v>14:28:46</c:v>
                </c:pt>
                <c:pt idx="18857">
                  <c:v>14:28:47</c:v>
                </c:pt>
                <c:pt idx="18858">
                  <c:v>14:28:47</c:v>
                </c:pt>
                <c:pt idx="18859">
                  <c:v>14:28:48</c:v>
                </c:pt>
                <c:pt idx="18860">
                  <c:v>14:28:48</c:v>
                </c:pt>
                <c:pt idx="18861">
                  <c:v>14:28:49</c:v>
                </c:pt>
                <c:pt idx="18862">
                  <c:v>14:28:49</c:v>
                </c:pt>
                <c:pt idx="18863">
                  <c:v>14:28:55</c:v>
                </c:pt>
                <c:pt idx="18864">
                  <c:v>14:28:56</c:v>
                </c:pt>
                <c:pt idx="18865">
                  <c:v>14:28:56</c:v>
                </c:pt>
                <c:pt idx="18866">
                  <c:v>14:28:56</c:v>
                </c:pt>
                <c:pt idx="18867">
                  <c:v>14:28:57</c:v>
                </c:pt>
                <c:pt idx="18868">
                  <c:v>14:28:57</c:v>
                </c:pt>
                <c:pt idx="18869">
                  <c:v>14:28:58</c:v>
                </c:pt>
                <c:pt idx="18870">
                  <c:v>14:28:58</c:v>
                </c:pt>
                <c:pt idx="18871">
                  <c:v>14:28:58</c:v>
                </c:pt>
                <c:pt idx="18872">
                  <c:v>14:28:59</c:v>
                </c:pt>
                <c:pt idx="18873">
                  <c:v>14:28:59</c:v>
                </c:pt>
                <c:pt idx="18874">
                  <c:v>14:29:05</c:v>
                </c:pt>
                <c:pt idx="18875">
                  <c:v>14:29:05</c:v>
                </c:pt>
                <c:pt idx="18876">
                  <c:v>14:29:06</c:v>
                </c:pt>
                <c:pt idx="18877">
                  <c:v>14:29:06</c:v>
                </c:pt>
                <c:pt idx="18878">
                  <c:v>14:29:06</c:v>
                </c:pt>
                <c:pt idx="18879">
                  <c:v>14:29:07</c:v>
                </c:pt>
                <c:pt idx="18880">
                  <c:v>14:29:07</c:v>
                </c:pt>
                <c:pt idx="18881">
                  <c:v>14:29:08</c:v>
                </c:pt>
                <c:pt idx="18882">
                  <c:v>14:29:08</c:v>
                </c:pt>
                <c:pt idx="18883">
                  <c:v>14:29:09</c:v>
                </c:pt>
                <c:pt idx="18884">
                  <c:v>14:29:09</c:v>
                </c:pt>
                <c:pt idx="18885">
                  <c:v>14:29:15</c:v>
                </c:pt>
                <c:pt idx="18886">
                  <c:v>14:29:16</c:v>
                </c:pt>
                <c:pt idx="18887">
                  <c:v>14:29:16</c:v>
                </c:pt>
                <c:pt idx="18888">
                  <c:v>14:29:16</c:v>
                </c:pt>
                <c:pt idx="18889">
                  <c:v>14:29:17</c:v>
                </c:pt>
                <c:pt idx="18890">
                  <c:v>14:29:17</c:v>
                </c:pt>
                <c:pt idx="18891">
                  <c:v>14:29:18</c:v>
                </c:pt>
                <c:pt idx="18892">
                  <c:v>14:29:18</c:v>
                </c:pt>
                <c:pt idx="18893">
                  <c:v>14:29:18</c:v>
                </c:pt>
                <c:pt idx="18894">
                  <c:v>14:29:19</c:v>
                </c:pt>
                <c:pt idx="18895">
                  <c:v>14:29:19</c:v>
                </c:pt>
                <c:pt idx="18896">
                  <c:v>14:29:25</c:v>
                </c:pt>
                <c:pt idx="18897">
                  <c:v>14:29:26</c:v>
                </c:pt>
                <c:pt idx="18898">
                  <c:v>14:29:26</c:v>
                </c:pt>
                <c:pt idx="18899">
                  <c:v>14:29:26</c:v>
                </c:pt>
                <c:pt idx="18900">
                  <c:v>14:29:27</c:v>
                </c:pt>
                <c:pt idx="18901">
                  <c:v>14:29:27</c:v>
                </c:pt>
                <c:pt idx="18902">
                  <c:v>14:29:28</c:v>
                </c:pt>
                <c:pt idx="18903">
                  <c:v>14:29:28</c:v>
                </c:pt>
                <c:pt idx="18904">
                  <c:v>14:29:28</c:v>
                </c:pt>
                <c:pt idx="18905">
                  <c:v>14:29:29</c:v>
                </c:pt>
                <c:pt idx="18906">
                  <c:v>14:29:29</c:v>
                </c:pt>
                <c:pt idx="18907">
                  <c:v>14:29:35</c:v>
                </c:pt>
                <c:pt idx="18908">
                  <c:v>14:29:36</c:v>
                </c:pt>
                <c:pt idx="18909">
                  <c:v>14:29:36</c:v>
                </c:pt>
                <c:pt idx="18910">
                  <c:v>14:29:36</c:v>
                </c:pt>
                <c:pt idx="18911">
                  <c:v>14:29:37</c:v>
                </c:pt>
                <c:pt idx="18912">
                  <c:v>14:29:37</c:v>
                </c:pt>
                <c:pt idx="18913">
                  <c:v>14:29:38</c:v>
                </c:pt>
                <c:pt idx="18914">
                  <c:v>14:29:38</c:v>
                </c:pt>
                <c:pt idx="18915">
                  <c:v>14:29:38</c:v>
                </c:pt>
                <c:pt idx="18916">
                  <c:v>14:29:39</c:v>
                </c:pt>
                <c:pt idx="18917">
                  <c:v>14:29:39</c:v>
                </c:pt>
                <c:pt idx="18918">
                  <c:v>14:29:45</c:v>
                </c:pt>
                <c:pt idx="18919">
                  <c:v>14:29:46</c:v>
                </c:pt>
                <c:pt idx="18920">
                  <c:v>14:29:46</c:v>
                </c:pt>
                <c:pt idx="18921">
                  <c:v>14:29:46</c:v>
                </c:pt>
                <c:pt idx="18922">
                  <c:v>14:29:47</c:v>
                </c:pt>
                <c:pt idx="18923">
                  <c:v>14:29:47</c:v>
                </c:pt>
                <c:pt idx="18924">
                  <c:v>14:29:48</c:v>
                </c:pt>
                <c:pt idx="18925">
                  <c:v>14:29:48</c:v>
                </c:pt>
                <c:pt idx="18926">
                  <c:v>14:29:48</c:v>
                </c:pt>
                <c:pt idx="18927">
                  <c:v>14:29:49</c:v>
                </c:pt>
                <c:pt idx="18928">
                  <c:v>14:29:49</c:v>
                </c:pt>
                <c:pt idx="18929">
                  <c:v>14:29:55</c:v>
                </c:pt>
                <c:pt idx="18930">
                  <c:v>14:29:56</c:v>
                </c:pt>
                <c:pt idx="18931">
                  <c:v>14:29:56</c:v>
                </c:pt>
                <c:pt idx="18932">
                  <c:v>14:29:56</c:v>
                </c:pt>
                <c:pt idx="18933">
                  <c:v>14:29:57</c:v>
                </c:pt>
                <c:pt idx="18934">
                  <c:v>14:29:57</c:v>
                </c:pt>
                <c:pt idx="18935">
                  <c:v>14:29:58</c:v>
                </c:pt>
                <c:pt idx="18936">
                  <c:v>14:29:58</c:v>
                </c:pt>
                <c:pt idx="18937">
                  <c:v>14:29:58</c:v>
                </c:pt>
                <c:pt idx="18938">
                  <c:v>14:29:59</c:v>
                </c:pt>
                <c:pt idx="18939">
                  <c:v>14:29:59</c:v>
                </c:pt>
                <c:pt idx="18940">
                  <c:v>14:30:05</c:v>
                </c:pt>
                <c:pt idx="18941">
                  <c:v>14:30:05</c:v>
                </c:pt>
                <c:pt idx="18942">
                  <c:v>14:30:06</c:v>
                </c:pt>
                <c:pt idx="18943">
                  <c:v>14:30:06</c:v>
                </c:pt>
                <c:pt idx="18944">
                  <c:v>14:30:06</c:v>
                </c:pt>
                <c:pt idx="18945">
                  <c:v>14:30:07</c:v>
                </c:pt>
                <c:pt idx="18946">
                  <c:v>14:30:07</c:v>
                </c:pt>
                <c:pt idx="18947">
                  <c:v>14:30:08</c:v>
                </c:pt>
                <c:pt idx="18948">
                  <c:v>14:30:08</c:v>
                </c:pt>
                <c:pt idx="18949">
                  <c:v>14:30:09</c:v>
                </c:pt>
                <c:pt idx="18950">
                  <c:v>14:30:09</c:v>
                </c:pt>
                <c:pt idx="18951">
                  <c:v>14:30:15</c:v>
                </c:pt>
                <c:pt idx="18952">
                  <c:v>14:30:16</c:v>
                </c:pt>
                <c:pt idx="18953">
                  <c:v>14:30:16</c:v>
                </c:pt>
                <c:pt idx="18954">
                  <c:v>14:30:16</c:v>
                </c:pt>
                <c:pt idx="18955">
                  <c:v>14:30:17</c:v>
                </c:pt>
                <c:pt idx="18956">
                  <c:v>14:30:17</c:v>
                </c:pt>
                <c:pt idx="18957">
                  <c:v>14:30:18</c:v>
                </c:pt>
                <c:pt idx="18958">
                  <c:v>14:30:18</c:v>
                </c:pt>
                <c:pt idx="18959">
                  <c:v>14:30:18</c:v>
                </c:pt>
                <c:pt idx="18960">
                  <c:v>14:30:19</c:v>
                </c:pt>
                <c:pt idx="18961">
                  <c:v>14:30:19</c:v>
                </c:pt>
                <c:pt idx="18962">
                  <c:v>14:30:25</c:v>
                </c:pt>
                <c:pt idx="18963">
                  <c:v>14:30:25</c:v>
                </c:pt>
                <c:pt idx="18964">
                  <c:v>14:30:26</c:v>
                </c:pt>
                <c:pt idx="18965">
                  <c:v>14:30:26</c:v>
                </c:pt>
                <c:pt idx="18966">
                  <c:v>14:30:26</c:v>
                </c:pt>
                <c:pt idx="18967">
                  <c:v>14:30:27</c:v>
                </c:pt>
                <c:pt idx="18968">
                  <c:v>14:30:27</c:v>
                </c:pt>
                <c:pt idx="18969">
                  <c:v>14:30:28</c:v>
                </c:pt>
                <c:pt idx="18970">
                  <c:v>14:30:28</c:v>
                </c:pt>
                <c:pt idx="18971">
                  <c:v>14:30:28</c:v>
                </c:pt>
                <c:pt idx="18972">
                  <c:v>14:30:29</c:v>
                </c:pt>
                <c:pt idx="18973">
                  <c:v>14:30:35</c:v>
                </c:pt>
                <c:pt idx="18974">
                  <c:v>14:30:35</c:v>
                </c:pt>
                <c:pt idx="18975">
                  <c:v>14:30:36</c:v>
                </c:pt>
                <c:pt idx="18976">
                  <c:v>14:30:36</c:v>
                </c:pt>
                <c:pt idx="18977">
                  <c:v>14:30:36</c:v>
                </c:pt>
                <c:pt idx="18978">
                  <c:v>14:30:37</c:v>
                </c:pt>
                <c:pt idx="18979">
                  <c:v>14:30:37</c:v>
                </c:pt>
                <c:pt idx="18980">
                  <c:v>14:30:38</c:v>
                </c:pt>
                <c:pt idx="18981">
                  <c:v>14:30:38</c:v>
                </c:pt>
                <c:pt idx="18982">
                  <c:v>14:30:38</c:v>
                </c:pt>
                <c:pt idx="18983">
                  <c:v>14:30:39</c:v>
                </c:pt>
                <c:pt idx="18984">
                  <c:v>14:30:45</c:v>
                </c:pt>
                <c:pt idx="18985">
                  <c:v>14:30:46</c:v>
                </c:pt>
                <c:pt idx="18986">
                  <c:v>14:30:46</c:v>
                </c:pt>
                <c:pt idx="18987">
                  <c:v>14:30:46</c:v>
                </c:pt>
                <c:pt idx="18988">
                  <c:v>14:30:47</c:v>
                </c:pt>
                <c:pt idx="18989">
                  <c:v>14:30:47</c:v>
                </c:pt>
                <c:pt idx="18990">
                  <c:v>14:30:48</c:v>
                </c:pt>
                <c:pt idx="18991">
                  <c:v>14:30:48</c:v>
                </c:pt>
                <c:pt idx="18992">
                  <c:v>14:30:48</c:v>
                </c:pt>
                <c:pt idx="18993">
                  <c:v>14:30:49</c:v>
                </c:pt>
                <c:pt idx="18994">
                  <c:v>14:30:49</c:v>
                </c:pt>
                <c:pt idx="18995">
                  <c:v>14:30:55</c:v>
                </c:pt>
                <c:pt idx="18996">
                  <c:v>14:30:56</c:v>
                </c:pt>
                <c:pt idx="18997">
                  <c:v>14:30:56</c:v>
                </c:pt>
                <c:pt idx="18998">
                  <c:v>14:30:56</c:v>
                </c:pt>
                <c:pt idx="18999">
                  <c:v>14:30:57</c:v>
                </c:pt>
                <c:pt idx="19000">
                  <c:v>14:30:57</c:v>
                </c:pt>
                <c:pt idx="19001">
                  <c:v>14:30:58</c:v>
                </c:pt>
                <c:pt idx="19002">
                  <c:v>14:30:58</c:v>
                </c:pt>
                <c:pt idx="19003">
                  <c:v>14:30:58</c:v>
                </c:pt>
                <c:pt idx="19004">
                  <c:v>14:30:59</c:v>
                </c:pt>
                <c:pt idx="19005">
                  <c:v>14:30:59</c:v>
                </c:pt>
                <c:pt idx="19006">
                  <c:v>14:31:04</c:v>
                </c:pt>
                <c:pt idx="19007">
                  <c:v>14:31:05</c:v>
                </c:pt>
                <c:pt idx="19008">
                  <c:v>14:31:05</c:v>
                </c:pt>
                <c:pt idx="19009">
                  <c:v>14:31:06</c:v>
                </c:pt>
                <c:pt idx="19010">
                  <c:v>14:31:06</c:v>
                </c:pt>
                <c:pt idx="19011">
                  <c:v>14:31:07</c:v>
                </c:pt>
                <c:pt idx="19012">
                  <c:v>14:31:07</c:v>
                </c:pt>
                <c:pt idx="19013">
                  <c:v>14:31:08</c:v>
                </c:pt>
                <c:pt idx="19014">
                  <c:v>14:31:08</c:v>
                </c:pt>
                <c:pt idx="19015">
                  <c:v>14:31:08</c:v>
                </c:pt>
                <c:pt idx="19016">
                  <c:v>14:31:09</c:v>
                </c:pt>
                <c:pt idx="19017">
                  <c:v>14:31:15</c:v>
                </c:pt>
                <c:pt idx="19018">
                  <c:v>14:31:15</c:v>
                </c:pt>
                <c:pt idx="19019">
                  <c:v>14:31:16</c:v>
                </c:pt>
                <c:pt idx="19020">
                  <c:v>14:31:16</c:v>
                </c:pt>
                <c:pt idx="19021">
                  <c:v>14:31:16</c:v>
                </c:pt>
                <c:pt idx="19022">
                  <c:v>14:31:17</c:v>
                </c:pt>
                <c:pt idx="19023">
                  <c:v>14:31:17</c:v>
                </c:pt>
                <c:pt idx="19024">
                  <c:v>14:31:18</c:v>
                </c:pt>
                <c:pt idx="19025">
                  <c:v>14:31:18</c:v>
                </c:pt>
                <c:pt idx="19026">
                  <c:v>14:31:18</c:v>
                </c:pt>
                <c:pt idx="19027">
                  <c:v>14:31:19</c:v>
                </c:pt>
                <c:pt idx="19028">
                  <c:v>14:31:25</c:v>
                </c:pt>
                <c:pt idx="19029">
                  <c:v>14:31:26</c:v>
                </c:pt>
                <c:pt idx="19030">
                  <c:v>14:31:26</c:v>
                </c:pt>
                <c:pt idx="19031">
                  <c:v>14:31:26</c:v>
                </c:pt>
                <c:pt idx="19032">
                  <c:v>14:31:27</c:v>
                </c:pt>
                <c:pt idx="19033">
                  <c:v>14:31:27</c:v>
                </c:pt>
                <c:pt idx="19034">
                  <c:v>14:31:28</c:v>
                </c:pt>
                <c:pt idx="19035">
                  <c:v>14:31:28</c:v>
                </c:pt>
                <c:pt idx="19036">
                  <c:v>14:31:28</c:v>
                </c:pt>
                <c:pt idx="19037">
                  <c:v>14:31:29</c:v>
                </c:pt>
                <c:pt idx="19038">
                  <c:v>14:31:29</c:v>
                </c:pt>
                <c:pt idx="19039">
                  <c:v>14:31:35</c:v>
                </c:pt>
                <c:pt idx="19040">
                  <c:v>14:31:36</c:v>
                </c:pt>
                <c:pt idx="19041">
                  <c:v>14:31:36</c:v>
                </c:pt>
                <c:pt idx="19042">
                  <c:v>14:31:36</c:v>
                </c:pt>
                <c:pt idx="19043">
                  <c:v>14:31:37</c:v>
                </c:pt>
                <c:pt idx="19044">
                  <c:v>14:31:37</c:v>
                </c:pt>
                <c:pt idx="19045">
                  <c:v>14:31:38</c:v>
                </c:pt>
                <c:pt idx="19046">
                  <c:v>14:31:38</c:v>
                </c:pt>
                <c:pt idx="19047">
                  <c:v>14:31:38</c:v>
                </c:pt>
                <c:pt idx="19048">
                  <c:v>14:31:39</c:v>
                </c:pt>
                <c:pt idx="19049">
                  <c:v>14:31:39</c:v>
                </c:pt>
                <c:pt idx="19050">
                  <c:v>14:31:45</c:v>
                </c:pt>
                <c:pt idx="19051">
                  <c:v>14:31:46</c:v>
                </c:pt>
                <c:pt idx="19052">
                  <c:v>14:31:46</c:v>
                </c:pt>
                <c:pt idx="19053">
                  <c:v>14:31:46</c:v>
                </c:pt>
                <c:pt idx="19054">
                  <c:v>14:31:47</c:v>
                </c:pt>
                <c:pt idx="19055">
                  <c:v>14:31:47</c:v>
                </c:pt>
                <c:pt idx="19056">
                  <c:v>14:31:48</c:v>
                </c:pt>
                <c:pt idx="19057">
                  <c:v>14:31:48</c:v>
                </c:pt>
                <c:pt idx="19058">
                  <c:v>14:31:48</c:v>
                </c:pt>
                <c:pt idx="19059">
                  <c:v>14:31:49</c:v>
                </c:pt>
                <c:pt idx="19060">
                  <c:v>14:31:49</c:v>
                </c:pt>
                <c:pt idx="19061">
                  <c:v>14:31:55</c:v>
                </c:pt>
                <c:pt idx="19062">
                  <c:v>14:31:56</c:v>
                </c:pt>
                <c:pt idx="19063">
                  <c:v>14:31:56</c:v>
                </c:pt>
                <c:pt idx="19064">
                  <c:v>14:31:56</c:v>
                </c:pt>
                <c:pt idx="19065">
                  <c:v>14:31:57</c:v>
                </c:pt>
                <c:pt idx="19066">
                  <c:v>14:31:57</c:v>
                </c:pt>
                <c:pt idx="19067">
                  <c:v>14:31:58</c:v>
                </c:pt>
                <c:pt idx="19068">
                  <c:v>14:31:58</c:v>
                </c:pt>
                <c:pt idx="19069">
                  <c:v>14:31:58</c:v>
                </c:pt>
                <c:pt idx="19070">
                  <c:v>14:31:59</c:v>
                </c:pt>
                <c:pt idx="19071">
                  <c:v>14:31:59</c:v>
                </c:pt>
                <c:pt idx="19072">
                  <c:v>14:32:05</c:v>
                </c:pt>
                <c:pt idx="19073">
                  <c:v>14:32:06</c:v>
                </c:pt>
                <c:pt idx="19074">
                  <c:v>14:32:06</c:v>
                </c:pt>
                <c:pt idx="19075">
                  <c:v>14:32:06</c:v>
                </c:pt>
                <c:pt idx="19076">
                  <c:v>14:32:07</c:v>
                </c:pt>
                <c:pt idx="19077">
                  <c:v>14:32:07</c:v>
                </c:pt>
                <c:pt idx="19078">
                  <c:v>14:32:08</c:v>
                </c:pt>
                <c:pt idx="19079">
                  <c:v>14:32:08</c:v>
                </c:pt>
                <c:pt idx="19080">
                  <c:v>14:32:08</c:v>
                </c:pt>
                <c:pt idx="19081">
                  <c:v>14:32:09</c:v>
                </c:pt>
                <c:pt idx="19082">
                  <c:v>14:32:09</c:v>
                </c:pt>
                <c:pt idx="19083">
                  <c:v>14:32:15</c:v>
                </c:pt>
                <c:pt idx="19084">
                  <c:v>14:32:16</c:v>
                </c:pt>
                <c:pt idx="19085">
                  <c:v>14:32:16</c:v>
                </c:pt>
                <c:pt idx="19086">
                  <c:v>14:32:16</c:v>
                </c:pt>
                <c:pt idx="19087">
                  <c:v>14:32:17</c:v>
                </c:pt>
                <c:pt idx="19088">
                  <c:v>14:32:17</c:v>
                </c:pt>
                <c:pt idx="19089">
                  <c:v>14:32:18</c:v>
                </c:pt>
                <c:pt idx="19090">
                  <c:v>14:32:18</c:v>
                </c:pt>
                <c:pt idx="19091">
                  <c:v>14:32:18</c:v>
                </c:pt>
                <c:pt idx="19092">
                  <c:v>14:32:19</c:v>
                </c:pt>
                <c:pt idx="19093">
                  <c:v>14:32:19</c:v>
                </c:pt>
                <c:pt idx="19094">
                  <c:v>14:32:25</c:v>
                </c:pt>
                <c:pt idx="19095">
                  <c:v>14:32:26</c:v>
                </c:pt>
                <c:pt idx="19096">
                  <c:v>14:32:26</c:v>
                </c:pt>
                <c:pt idx="19097">
                  <c:v>14:32:26</c:v>
                </c:pt>
                <c:pt idx="19098">
                  <c:v>14:32:27</c:v>
                </c:pt>
                <c:pt idx="19099">
                  <c:v>14:32:27</c:v>
                </c:pt>
                <c:pt idx="19100">
                  <c:v>14:32:28</c:v>
                </c:pt>
                <c:pt idx="19101">
                  <c:v>14:32:28</c:v>
                </c:pt>
                <c:pt idx="19102">
                  <c:v>14:32:28</c:v>
                </c:pt>
                <c:pt idx="19103">
                  <c:v>14:32:29</c:v>
                </c:pt>
                <c:pt idx="19104">
                  <c:v>14:32:29</c:v>
                </c:pt>
                <c:pt idx="19105">
                  <c:v>14:32:35</c:v>
                </c:pt>
                <c:pt idx="19106">
                  <c:v>14:32:36</c:v>
                </c:pt>
                <c:pt idx="19107">
                  <c:v>14:32:36</c:v>
                </c:pt>
                <c:pt idx="19108">
                  <c:v>14:32:36</c:v>
                </c:pt>
                <c:pt idx="19109">
                  <c:v>14:32:37</c:v>
                </c:pt>
                <c:pt idx="19110">
                  <c:v>14:32:37</c:v>
                </c:pt>
                <c:pt idx="19111">
                  <c:v>14:32:38</c:v>
                </c:pt>
                <c:pt idx="19112">
                  <c:v>14:32:38</c:v>
                </c:pt>
                <c:pt idx="19113">
                  <c:v>14:32:38</c:v>
                </c:pt>
                <c:pt idx="19114">
                  <c:v>14:32:39</c:v>
                </c:pt>
                <c:pt idx="19115">
                  <c:v>14:32:39</c:v>
                </c:pt>
                <c:pt idx="19116">
                  <c:v>14:32:45</c:v>
                </c:pt>
                <c:pt idx="19117">
                  <c:v>14:32:45</c:v>
                </c:pt>
                <c:pt idx="19118">
                  <c:v>14:32:46</c:v>
                </c:pt>
                <c:pt idx="19119">
                  <c:v>14:32:46</c:v>
                </c:pt>
                <c:pt idx="19120">
                  <c:v>14:32:46</c:v>
                </c:pt>
                <c:pt idx="19121">
                  <c:v>14:32:47</c:v>
                </c:pt>
                <c:pt idx="19122">
                  <c:v>14:32:47</c:v>
                </c:pt>
                <c:pt idx="19123">
                  <c:v>14:32:48</c:v>
                </c:pt>
                <c:pt idx="19124">
                  <c:v>14:32:48</c:v>
                </c:pt>
                <c:pt idx="19125">
                  <c:v>14:32:49</c:v>
                </c:pt>
                <c:pt idx="19126">
                  <c:v>14:32:49</c:v>
                </c:pt>
                <c:pt idx="19127">
                  <c:v>14:32:55</c:v>
                </c:pt>
                <c:pt idx="19128">
                  <c:v>14:32:56</c:v>
                </c:pt>
                <c:pt idx="19129">
                  <c:v>14:32:56</c:v>
                </c:pt>
                <c:pt idx="19130">
                  <c:v>14:32:56</c:v>
                </c:pt>
                <c:pt idx="19131">
                  <c:v>14:32:57</c:v>
                </c:pt>
                <c:pt idx="19132">
                  <c:v>14:32:57</c:v>
                </c:pt>
                <c:pt idx="19133">
                  <c:v>14:32:58</c:v>
                </c:pt>
                <c:pt idx="19134">
                  <c:v>14:32:58</c:v>
                </c:pt>
                <c:pt idx="19135">
                  <c:v>14:32:58</c:v>
                </c:pt>
                <c:pt idx="19136">
                  <c:v>14:32:59</c:v>
                </c:pt>
                <c:pt idx="19137">
                  <c:v>14:32:59</c:v>
                </c:pt>
                <c:pt idx="19138">
                  <c:v>14:33:05</c:v>
                </c:pt>
                <c:pt idx="19139">
                  <c:v>14:33:06</c:v>
                </c:pt>
                <c:pt idx="19140">
                  <c:v>14:33:06</c:v>
                </c:pt>
                <c:pt idx="19141">
                  <c:v>14:33:06</c:v>
                </c:pt>
                <c:pt idx="19142">
                  <c:v>14:33:07</c:v>
                </c:pt>
                <c:pt idx="19143">
                  <c:v>14:33:07</c:v>
                </c:pt>
                <c:pt idx="19144">
                  <c:v>14:33:08</c:v>
                </c:pt>
                <c:pt idx="19145">
                  <c:v>14:33:08</c:v>
                </c:pt>
                <c:pt idx="19146">
                  <c:v>14:33:08</c:v>
                </c:pt>
                <c:pt idx="19147">
                  <c:v>14:33:09</c:v>
                </c:pt>
                <c:pt idx="19148">
                  <c:v>14:33:09</c:v>
                </c:pt>
                <c:pt idx="19149">
                  <c:v>14:33:15</c:v>
                </c:pt>
                <c:pt idx="19150">
                  <c:v>14:33:16</c:v>
                </c:pt>
                <c:pt idx="19151">
                  <c:v>14:33:16</c:v>
                </c:pt>
                <c:pt idx="19152">
                  <c:v>14:33:16</c:v>
                </c:pt>
                <c:pt idx="19153">
                  <c:v>14:33:17</c:v>
                </c:pt>
                <c:pt idx="19154">
                  <c:v>14:33:17</c:v>
                </c:pt>
                <c:pt idx="19155">
                  <c:v>14:33:18</c:v>
                </c:pt>
                <c:pt idx="19156">
                  <c:v>14:33:18</c:v>
                </c:pt>
                <c:pt idx="19157">
                  <c:v>14:33:18</c:v>
                </c:pt>
                <c:pt idx="19158">
                  <c:v>14:33:19</c:v>
                </c:pt>
                <c:pt idx="19159">
                  <c:v>14:33:19</c:v>
                </c:pt>
                <c:pt idx="19160">
                  <c:v>14:33:25</c:v>
                </c:pt>
                <c:pt idx="19161">
                  <c:v>14:33:26</c:v>
                </c:pt>
                <c:pt idx="19162">
                  <c:v>14:33:26</c:v>
                </c:pt>
                <c:pt idx="19163">
                  <c:v>14:33:26</c:v>
                </c:pt>
                <c:pt idx="19164">
                  <c:v>14:33:27</c:v>
                </c:pt>
                <c:pt idx="19165">
                  <c:v>14:33:27</c:v>
                </c:pt>
                <c:pt idx="19166">
                  <c:v>14:33:28</c:v>
                </c:pt>
                <c:pt idx="19167">
                  <c:v>14:33:28</c:v>
                </c:pt>
                <c:pt idx="19168">
                  <c:v>14:33:28</c:v>
                </c:pt>
                <c:pt idx="19169">
                  <c:v>14:33:29</c:v>
                </c:pt>
                <c:pt idx="19170">
                  <c:v>14:33:29</c:v>
                </c:pt>
                <c:pt idx="19171">
                  <c:v>14:33:35</c:v>
                </c:pt>
                <c:pt idx="19172">
                  <c:v>14:33:36</c:v>
                </c:pt>
                <c:pt idx="19173">
                  <c:v>14:33:36</c:v>
                </c:pt>
                <c:pt idx="19174">
                  <c:v>14:33:36</c:v>
                </c:pt>
                <c:pt idx="19175">
                  <c:v>14:33:37</c:v>
                </c:pt>
                <c:pt idx="19176">
                  <c:v>14:33:37</c:v>
                </c:pt>
                <c:pt idx="19177">
                  <c:v>14:33:38</c:v>
                </c:pt>
                <c:pt idx="19178">
                  <c:v>14:33:38</c:v>
                </c:pt>
                <c:pt idx="19179">
                  <c:v>14:33:38</c:v>
                </c:pt>
                <c:pt idx="19180">
                  <c:v>14:33:39</c:v>
                </c:pt>
                <c:pt idx="19181">
                  <c:v>14:33:39</c:v>
                </c:pt>
                <c:pt idx="19182">
                  <c:v>14:33:45</c:v>
                </c:pt>
                <c:pt idx="19183">
                  <c:v>14:33:46</c:v>
                </c:pt>
                <c:pt idx="19184">
                  <c:v>14:33:46</c:v>
                </c:pt>
                <c:pt idx="19185">
                  <c:v>14:33:46</c:v>
                </c:pt>
                <c:pt idx="19186">
                  <c:v>14:33:47</c:v>
                </c:pt>
                <c:pt idx="19187">
                  <c:v>14:33:47</c:v>
                </c:pt>
                <c:pt idx="19188">
                  <c:v>14:33:48</c:v>
                </c:pt>
                <c:pt idx="19189">
                  <c:v>14:33:48</c:v>
                </c:pt>
                <c:pt idx="19190">
                  <c:v>14:33:48</c:v>
                </c:pt>
                <c:pt idx="19191">
                  <c:v>14:33:49</c:v>
                </c:pt>
                <c:pt idx="19192">
                  <c:v>14:33:49</c:v>
                </c:pt>
                <c:pt idx="19193">
                  <c:v>14:33:55</c:v>
                </c:pt>
                <c:pt idx="19194">
                  <c:v>14:33:56</c:v>
                </c:pt>
                <c:pt idx="19195">
                  <c:v>14:33:56</c:v>
                </c:pt>
                <c:pt idx="19196">
                  <c:v>14:33:56</c:v>
                </c:pt>
                <c:pt idx="19197">
                  <c:v>14:33:57</c:v>
                </c:pt>
                <c:pt idx="19198">
                  <c:v>14:33:57</c:v>
                </c:pt>
                <c:pt idx="19199">
                  <c:v>14:33:58</c:v>
                </c:pt>
                <c:pt idx="19200">
                  <c:v>14:33:58</c:v>
                </c:pt>
                <c:pt idx="19201">
                  <c:v>14:33:58</c:v>
                </c:pt>
                <c:pt idx="19202">
                  <c:v>14:33:59</c:v>
                </c:pt>
                <c:pt idx="19203">
                  <c:v>14:33:59</c:v>
                </c:pt>
                <c:pt idx="19204">
                  <c:v>14:34:05</c:v>
                </c:pt>
                <c:pt idx="19205">
                  <c:v>14:34:06</c:v>
                </c:pt>
                <c:pt idx="19206">
                  <c:v>14:34:06</c:v>
                </c:pt>
                <c:pt idx="19207">
                  <c:v>14:34:06</c:v>
                </c:pt>
                <c:pt idx="19208">
                  <c:v>14:34:07</c:v>
                </c:pt>
                <c:pt idx="19209">
                  <c:v>14:34:07</c:v>
                </c:pt>
                <c:pt idx="19210">
                  <c:v>14:34:08</c:v>
                </c:pt>
                <c:pt idx="19211">
                  <c:v>14:34:08</c:v>
                </c:pt>
                <c:pt idx="19212">
                  <c:v>14:34:08</c:v>
                </c:pt>
                <c:pt idx="19213">
                  <c:v>14:34:09</c:v>
                </c:pt>
                <c:pt idx="19214">
                  <c:v>14:34:09</c:v>
                </c:pt>
                <c:pt idx="19215">
                  <c:v>14:34:15</c:v>
                </c:pt>
                <c:pt idx="19216">
                  <c:v>14:34:16</c:v>
                </c:pt>
                <c:pt idx="19217">
                  <c:v>14:34:16</c:v>
                </c:pt>
                <c:pt idx="19218">
                  <c:v>14:34:16</c:v>
                </c:pt>
                <c:pt idx="19219">
                  <c:v>14:34:17</c:v>
                </c:pt>
                <c:pt idx="19220">
                  <c:v>14:34:17</c:v>
                </c:pt>
                <c:pt idx="19221">
                  <c:v>14:34:18</c:v>
                </c:pt>
                <c:pt idx="19222">
                  <c:v>14:34:18</c:v>
                </c:pt>
                <c:pt idx="19223">
                  <c:v>14:34:18</c:v>
                </c:pt>
                <c:pt idx="19224">
                  <c:v>14:34:19</c:v>
                </c:pt>
                <c:pt idx="19225">
                  <c:v>14:34:19</c:v>
                </c:pt>
                <c:pt idx="19226">
                  <c:v>14:34:25</c:v>
                </c:pt>
                <c:pt idx="19227">
                  <c:v>14:34:26</c:v>
                </c:pt>
                <c:pt idx="19228">
                  <c:v>14:34:26</c:v>
                </c:pt>
                <c:pt idx="19229">
                  <c:v>14:34:26</c:v>
                </c:pt>
                <c:pt idx="19230">
                  <c:v>14:34:27</c:v>
                </c:pt>
                <c:pt idx="19231">
                  <c:v>14:34:27</c:v>
                </c:pt>
                <c:pt idx="19232">
                  <c:v>14:34:28</c:v>
                </c:pt>
                <c:pt idx="19233">
                  <c:v>14:34:28</c:v>
                </c:pt>
                <c:pt idx="19234">
                  <c:v>14:34:28</c:v>
                </c:pt>
                <c:pt idx="19235">
                  <c:v>14:34:29</c:v>
                </c:pt>
                <c:pt idx="19236">
                  <c:v>14:34:29</c:v>
                </c:pt>
                <c:pt idx="19237">
                  <c:v>14:34:35</c:v>
                </c:pt>
                <c:pt idx="19238">
                  <c:v>14:34:35</c:v>
                </c:pt>
                <c:pt idx="19239">
                  <c:v>14:34:36</c:v>
                </c:pt>
                <c:pt idx="19240">
                  <c:v>14:34:36</c:v>
                </c:pt>
                <c:pt idx="19241">
                  <c:v>14:34:36</c:v>
                </c:pt>
                <c:pt idx="19242">
                  <c:v>14:34:37</c:v>
                </c:pt>
                <c:pt idx="19243">
                  <c:v>14:34:38</c:v>
                </c:pt>
                <c:pt idx="19244">
                  <c:v>14:34:38</c:v>
                </c:pt>
                <c:pt idx="19245">
                  <c:v>14:34:38</c:v>
                </c:pt>
                <c:pt idx="19246">
                  <c:v>14:34:39</c:v>
                </c:pt>
                <c:pt idx="19247">
                  <c:v>14:34:39</c:v>
                </c:pt>
                <c:pt idx="19248">
                  <c:v>14:34:45</c:v>
                </c:pt>
                <c:pt idx="19249">
                  <c:v>14:34:46</c:v>
                </c:pt>
                <c:pt idx="19250">
                  <c:v>14:34:46</c:v>
                </c:pt>
                <c:pt idx="19251">
                  <c:v>14:34:46</c:v>
                </c:pt>
                <c:pt idx="19252">
                  <c:v>14:34:47</c:v>
                </c:pt>
                <c:pt idx="19253">
                  <c:v>14:34:47</c:v>
                </c:pt>
                <c:pt idx="19254">
                  <c:v>14:34:48</c:v>
                </c:pt>
                <c:pt idx="19255">
                  <c:v>14:34:48</c:v>
                </c:pt>
                <c:pt idx="19256">
                  <c:v>14:34:48</c:v>
                </c:pt>
                <c:pt idx="19257">
                  <c:v>14:34:49</c:v>
                </c:pt>
                <c:pt idx="19258">
                  <c:v>14:34:49</c:v>
                </c:pt>
                <c:pt idx="19259">
                  <c:v>14:34:55</c:v>
                </c:pt>
                <c:pt idx="19260">
                  <c:v>14:34:56</c:v>
                </c:pt>
                <c:pt idx="19261">
                  <c:v>14:34:56</c:v>
                </c:pt>
                <c:pt idx="19262">
                  <c:v>14:34:56</c:v>
                </c:pt>
                <c:pt idx="19263">
                  <c:v>14:34:57</c:v>
                </c:pt>
                <c:pt idx="19264">
                  <c:v>14:34:57</c:v>
                </c:pt>
                <c:pt idx="19265">
                  <c:v>14:34:58</c:v>
                </c:pt>
                <c:pt idx="19266">
                  <c:v>14:34:58</c:v>
                </c:pt>
                <c:pt idx="19267">
                  <c:v>14:34:58</c:v>
                </c:pt>
                <c:pt idx="19268">
                  <c:v>14:34:59</c:v>
                </c:pt>
                <c:pt idx="19269">
                  <c:v>14:34:59</c:v>
                </c:pt>
                <c:pt idx="19270">
                  <c:v>14:35:05</c:v>
                </c:pt>
                <c:pt idx="19271">
                  <c:v>14:35:06</c:v>
                </c:pt>
                <c:pt idx="19272">
                  <c:v>14:35:06</c:v>
                </c:pt>
                <c:pt idx="19273">
                  <c:v>14:35:06</c:v>
                </c:pt>
                <c:pt idx="19274">
                  <c:v>14:35:07</c:v>
                </c:pt>
                <c:pt idx="19275">
                  <c:v>14:35:07</c:v>
                </c:pt>
                <c:pt idx="19276">
                  <c:v>14:35:08</c:v>
                </c:pt>
                <c:pt idx="19277">
                  <c:v>14:35:08</c:v>
                </c:pt>
                <c:pt idx="19278">
                  <c:v>14:35:08</c:v>
                </c:pt>
                <c:pt idx="19279">
                  <c:v>14:35:09</c:v>
                </c:pt>
                <c:pt idx="19280">
                  <c:v>14:35:09</c:v>
                </c:pt>
                <c:pt idx="19281">
                  <c:v>14:35:15</c:v>
                </c:pt>
                <c:pt idx="19282">
                  <c:v>14:35:16</c:v>
                </c:pt>
                <c:pt idx="19283">
                  <c:v>14:35:16</c:v>
                </c:pt>
                <c:pt idx="19284">
                  <c:v>14:35:16</c:v>
                </c:pt>
                <c:pt idx="19285">
                  <c:v>14:35:17</c:v>
                </c:pt>
                <c:pt idx="19286">
                  <c:v>14:35:17</c:v>
                </c:pt>
                <c:pt idx="19287">
                  <c:v>14:35:18</c:v>
                </c:pt>
                <c:pt idx="19288">
                  <c:v>14:35:18</c:v>
                </c:pt>
                <c:pt idx="19289">
                  <c:v>14:35:18</c:v>
                </c:pt>
                <c:pt idx="19290">
                  <c:v>14:35:19</c:v>
                </c:pt>
                <c:pt idx="19291">
                  <c:v>14:35:19</c:v>
                </c:pt>
                <c:pt idx="19292">
                  <c:v>14:35:25</c:v>
                </c:pt>
                <c:pt idx="19293">
                  <c:v>14:35:26</c:v>
                </c:pt>
                <c:pt idx="19294">
                  <c:v>14:35:26</c:v>
                </c:pt>
                <c:pt idx="19295">
                  <c:v>14:35:26</c:v>
                </c:pt>
                <c:pt idx="19296">
                  <c:v>14:35:27</c:v>
                </c:pt>
                <c:pt idx="19297">
                  <c:v>14:35:27</c:v>
                </c:pt>
                <c:pt idx="19298">
                  <c:v>14:35:28</c:v>
                </c:pt>
                <c:pt idx="19299">
                  <c:v>14:35:28</c:v>
                </c:pt>
                <c:pt idx="19300">
                  <c:v>14:35:28</c:v>
                </c:pt>
                <c:pt idx="19301">
                  <c:v>14:35:29</c:v>
                </c:pt>
                <c:pt idx="19302">
                  <c:v>14:35:29</c:v>
                </c:pt>
                <c:pt idx="19303">
                  <c:v>14:35:35</c:v>
                </c:pt>
                <c:pt idx="19304">
                  <c:v>14:35:36</c:v>
                </c:pt>
                <c:pt idx="19305">
                  <c:v>14:35:36</c:v>
                </c:pt>
                <c:pt idx="19306">
                  <c:v>14:35:36</c:v>
                </c:pt>
                <c:pt idx="19307">
                  <c:v>14:35:37</c:v>
                </c:pt>
                <c:pt idx="19308">
                  <c:v>14:35:37</c:v>
                </c:pt>
                <c:pt idx="19309">
                  <c:v>14:35:38</c:v>
                </c:pt>
                <c:pt idx="19310">
                  <c:v>14:35:38</c:v>
                </c:pt>
                <c:pt idx="19311">
                  <c:v>14:35:38</c:v>
                </c:pt>
                <c:pt idx="19312">
                  <c:v>14:35:39</c:v>
                </c:pt>
                <c:pt idx="19313">
                  <c:v>14:35:39</c:v>
                </c:pt>
                <c:pt idx="19314">
                  <c:v>14:35:45</c:v>
                </c:pt>
                <c:pt idx="19315">
                  <c:v>14:35:46</c:v>
                </c:pt>
                <c:pt idx="19316">
                  <c:v>14:35:46</c:v>
                </c:pt>
                <c:pt idx="19317">
                  <c:v>14:35:46</c:v>
                </c:pt>
                <c:pt idx="19318">
                  <c:v>14:35:47</c:v>
                </c:pt>
                <c:pt idx="19319">
                  <c:v>14:35:47</c:v>
                </c:pt>
                <c:pt idx="19320">
                  <c:v>14:35:48</c:v>
                </c:pt>
                <c:pt idx="19321">
                  <c:v>14:35:48</c:v>
                </c:pt>
                <c:pt idx="19322">
                  <c:v>14:35:48</c:v>
                </c:pt>
                <c:pt idx="19323">
                  <c:v>14:35:49</c:v>
                </c:pt>
                <c:pt idx="19324">
                  <c:v>14:35:49</c:v>
                </c:pt>
                <c:pt idx="19325">
                  <c:v>14:35:55</c:v>
                </c:pt>
                <c:pt idx="19326">
                  <c:v>14:35:56</c:v>
                </c:pt>
                <c:pt idx="19327">
                  <c:v>14:35:56</c:v>
                </c:pt>
                <c:pt idx="19328">
                  <c:v>14:35:56</c:v>
                </c:pt>
                <c:pt idx="19329">
                  <c:v>14:35:57</c:v>
                </c:pt>
                <c:pt idx="19330">
                  <c:v>14:35:57</c:v>
                </c:pt>
                <c:pt idx="19331">
                  <c:v>14:35:58</c:v>
                </c:pt>
                <c:pt idx="19332">
                  <c:v>14:35:58</c:v>
                </c:pt>
                <c:pt idx="19333">
                  <c:v>14:35:58</c:v>
                </c:pt>
                <c:pt idx="19334">
                  <c:v>14:35:59</c:v>
                </c:pt>
                <c:pt idx="19335">
                  <c:v>14:35:59</c:v>
                </c:pt>
                <c:pt idx="19336">
                  <c:v>14:36:05</c:v>
                </c:pt>
                <c:pt idx="19337">
                  <c:v>14:36:06</c:v>
                </c:pt>
                <c:pt idx="19338">
                  <c:v>14:36:06</c:v>
                </c:pt>
                <c:pt idx="19339">
                  <c:v>14:36:06</c:v>
                </c:pt>
                <c:pt idx="19340">
                  <c:v>14:36:07</c:v>
                </c:pt>
                <c:pt idx="19341">
                  <c:v>14:36:07</c:v>
                </c:pt>
                <c:pt idx="19342">
                  <c:v>14:36:08</c:v>
                </c:pt>
                <c:pt idx="19343">
                  <c:v>14:36:08</c:v>
                </c:pt>
                <c:pt idx="19344">
                  <c:v>14:36:08</c:v>
                </c:pt>
                <c:pt idx="19345">
                  <c:v>14:36:09</c:v>
                </c:pt>
                <c:pt idx="19346">
                  <c:v>14:36:09</c:v>
                </c:pt>
                <c:pt idx="19347">
                  <c:v>14:36:15</c:v>
                </c:pt>
                <c:pt idx="19348">
                  <c:v>14:36:16</c:v>
                </c:pt>
                <c:pt idx="19349">
                  <c:v>14:36:16</c:v>
                </c:pt>
                <c:pt idx="19350">
                  <c:v>14:36:16</c:v>
                </c:pt>
                <c:pt idx="19351">
                  <c:v>14:36:17</c:v>
                </c:pt>
                <c:pt idx="19352">
                  <c:v>14:36:17</c:v>
                </c:pt>
                <c:pt idx="19353">
                  <c:v>14:36:18</c:v>
                </c:pt>
                <c:pt idx="19354">
                  <c:v>14:36:18</c:v>
                </c:pt>
                <c:pt idx="19355">
                  <c:v>14:36:18</c:v>
                </c:pt>
                <c:pt idx="19356">
                  <c:v>14:36:19</c:v>
                </c:pt>
                <c:pt idx="19357">
                  <c:v>14:36:19</c:v>
                </c:pt>
                <c:pt idx="19358">
                  <c:v>14:36:25</c:v>
                </c:pt>
                <c:pt idx="19359">
                  <c:v>14:36:25</c:v>
                </c:pt>
                <c:pt idx="19360">
                  <c:v>14:36:26</c:v>
                </c:pt>
                <c:pt idx="19361">
                  <c:v>14:36:26</c:v>
                </c:pt>
                <c:pt idx="19362">
                  <c:v>14:36:26</c:v>
                </c:pt>
                <c:pt idx="19363">
                  <c:v>14:36:27</c:v>
                </c:pt>
                <c:pt idx="19364">
                  <c:v>14:36:27</c:v>
                </c:pt>
                <c:pt idx="19365">
                  <c:v>14:36:28</c:v>
                </c:pt>
                <c:pt idx="19366">
                  <c:v>14:36:28</c:v>
                </c:pt>
                <c:pt idx="19367">
                  <c:v>14:36:28</c:v>
                </c:pt>
                <c:pt idx="19368">
                  <c:v>14:36:29</c:v>
                </c:pt>
                <c:pt idx="19369">
                  <c:v>14:36:35</c:v>
                </c:pt>
                <c:pt idx="19370">
                  <c:v>14:36:36</c:v>
                </c:pt>
                <c:pt idx="19371">
                  <c:v>14:36:36</c:v>
                </c:pt>
                <c:pt idx="19372">
                  <c:v>14:36:36</c:v>
                </c:pt>
                <c:pt idx="19373">
                  <c:v>14:36:37</c:v>
                </c:pt>
                <c:pt idx="19374">
                  <c:v>14:36:37</c:v>
                </c:pt>
                <c:pt idx="19375">
                  <c:v>14:36:38</c:v>
                </c:pt>
                <c:pt idx="19376">
                  <c:v>14:36:38</c:v>
                </c:pt>
                <c:pt idx="19377">
                  <c:v>14:36:38</c:v>
                </c:pt>
                <c:pt idx="19378">
                  <c:v>14:36:39</c:v>
                </c:pt>
                <c:pt idx="19379">
                  <c:v>14:36:39</c:v>
                </c:pt>
                <c:pt idx="19380">
                  <c:v>14:36:45</c:v>
                </c:pt>
                <c:pt idx="19381">
                  <c:v>14:36:46</c:v>
                </c:pt>
                <c:pt idx="19382">
                  <c:v>14:36:46</c:v>
                </c:pt>
                <c:pt idx="19383">
                  <c:v>14:36:46</c:v>
                </c:pt>
                <c:pt idx="19384">
                  <c:v>14:36:47</c:v>
                </c:pt>
                <c:pt idx="19385">
                  <c:v>14:36:47</c:v>
                </c:pt>
                <c:pt idx="19386">
                  <c:v>14:36:48</c:v>
                </c:pt>
                <c:pt idx="19387">
                  <c:v>14:36:48</c:v>
                </c:pt>
                <c:pt idx="19388">
                  <c:v>14:36:48</c:v>
                </c:pt>
                <c:pt idx="19389">
                  <c:v>14:36:49</c:v>
                </c:pt>
                <c:pt idx="19390">
                  <c:v>14:36:49</c:v>
                </c:pt>
                <c:pt idx="19391">
                  <c:v>14:36:55</c:v>
                </c:pt>
                <c:pt idx="19392">
                  <c:v>14:36:56</c:v>
                </c:pt>
                <c:pt idx="19393">
                  <c:v>14:36:56</c:v>
                </c:pt>
                <c:pt idx="19394">
                  <c:v>14:36:56</c:v>
                </c:pt>
                <c:pt idx="19395">
                  <c:v>14:36:57</c:v>
                </c:pt>
                <c:pt idx="19396">
                  <c:v>14:36:57</c:v>
                </c:pt>
                <c:pt idx="19397">
                  <c:v>14:36:58</c:v>
                </c:pt>
                <c:pt idx="19398">
                  <c:v>14:36:58</c:v>
                </c:pt>
                <c:pt idx="19399">
                  <c:v>14:36:58</c:v>
                </c:pt>
                <c:pt idx="19400">
                  <c:v>14:36:59</c:v>
                </c:pt>
                <c:pt idx="19401">
                  <c:v>14:36:59</c:v>
                </c:pt>
                <c:pt idx="19402">
                  <c:v>14:37:05</c:v>
                </c:pt>
                <c:pt idx="19403">
                  <c:v>14:37:06</c:v>
                </c:pt>
                <c:pt idx="19404">
                  <c:v>14:37:06</c:v>
                </c:pt>
                <c:pt idx="19405">
                  <c:v>14:37:06</c:v>
                </c:pt>
                <c:pt idx="19406">
                  <c:v>14:37:07</c:v>
                </c:pt>
                <c:pt idx="19407">
                  <c:v>14:37:07</c:v>
                </c:pt>
                <c:pt idx="19408">
                  <c:v>14:37:08</c:v>
                </c:pt>
                <c:pt idx="19409">
                  <c:v>14:37:08</c:v>
                </c:pt>
                <c:pt idx="19410">
                  <c:v>14:37:08</c:v>
                </c:pt>
                <c:pt idx="19411">
                  <c:v>14:37:09</c:v>
                </c:pt>
                <c:pt idx="19412">
                  <c:v>14:37:09</c:v>
                </c:pt>
                <c:pt idx="19413">
                  <c:v>14:37:15</c:v>
                </c:pt>
                <c:pt idx="19414">
                  <c:v>14:37:16</c:v>
                </c:pt>
                <c:pt idx="19415">
                  <c:v>14:37:16</c:v>
                </c:pt>
                <c:pt idx="19416">
                  <c:v>14:37:16</c:v>
                </c:pt>
                <c:pt idx="19417">
                  <c:v>14:37:17</c:v>
                </c:pt>
                <c:pt idx="19418">
                  <c:v>14:37:17</c:v>
                </c:pt>
                <c:pt idx="19419">
                  <c:v>14:37:18</c:v>
                </c:pt>
                <c:pt idx="19420">
                  <c:v>14:37:18</c:v>
                </c:pt>
                <c:pt idx="19421">
                  <c:v>14:37:18</c:v>
                </c:pt>
                <c:pt idx="19422">
                  <c:v>14:37:19</c:v>
                </c:pt>
                <c:pt idx="19423">
                  <c:v>14:37:19</c:v>
                </c:pt>
                <c:pt idx="19424">
                  <c:v>14:37:25</c:v>
                </c:pt>
                <c:pt idx="19425">
                  <c:v>14:37:26</c:v>
                </c:pt>
                <c:pt idx="19426">
                  <c:v>14:37:26</c:v>
                </c:pt>
                <c:pt idx="19427">
                  <c:v>14:37:26</c:v>
                </c:pt>
                <c:pt idx="19428">
                  <c:v>14:37:27</c:v>
                </c:pt>
                <c:pt idx="19429">
                  <c:v>14:37:27</c:v>
                </c:pt>
                <c:pt idx="19430">
                  <c:v>14:37:28</c:v>
                </c:pt>
                <c:pt idx="19431">
                  <c:v>14:37:28</c:v>
                </c:pt>
                <c:pt idx="19432">
                  <c:v>14:37:28</c:v>
                </c:pt>
                <c:pt idx="19433">
                  <c:v>14:37:29</c:v>
                </c:pt>
                <c:pt idx="19434">
                  <c:v>14:37:29</c:v>
                </c:pt>
                <c:pt idx="19435">
                  <c:v>14:37:35</c:v>
                </c:pt>
                <c:pt idx="19436">
                  <c:v>14:37:36</c:v>
                </c:pt>
                <c:pt idx="19437">
                  <c:v>14:37:36</c:v>
                </c:pt>
                <c:pt idx="19438">
                  <c:v>14:37:36</c:v>
                </c:pt>
                <c:pt idx="19439">
                  <c:v>14:37:37</c:v>
                </c:pt>
                <c:pt idx="19440">
                  <c:v>14:37:37</c:v>
                </c:pt>
                <c:pt idx="19441">
                  <c:v>14:37:38</c:v>
                </c:pt>
                <c:pt idx="19442">
                  <c:v>14:37:38</c:v>
                </c:pt>
                <c:pt idx="19443">
                  <c:v>14:37:38</c:v>
                </c:pt>
                <c:pt idx="19444">
                  <c:v>14:37:39</c:v>
                </c:pt>
                <c:pt idx="19445">
                  <c:v>14:37:39</c:v>
                </c:pt>
                <c:pt idx="19446">
                  <c:v>14:37:45</c:v>
                </c:pt>
                <c:pt idx="19447">
                  <c:v>14:37:46</c:v>
                </c:pt>
                <c:pt idx="19448">
                  <c:v>14:37:46</c:v>
                </c:pt>
                <c:pt idx="19449">
                  <c:v>14:37:46</c:v>
                </c:pt>
                <c:pt idx="19450">
                  <c:v>14:37:47</c:v>
                </c:pt>
                <c:pt idx="19451">
                  <c:v>14:37:47</c:v>
                </c:pt>
                <c:pt idx="19452">
                  <c:v>14:37:48</c:v>
                </c:pt>
                <c:pt idx="19453">
                  <c:v>14:37:48</c:v>
                </c:pt>
                <c:pt idx="19454">
                  <c:v>14:37:48</c:v>
                </c:pt>
                <c:pt idx="19455">
                  <c:v>14:37:49</c:v>
                </c:pt>
                <c:pt idx="19456">
                  <c:v>14:37:49</c:v>
                </c:pt>
                <c:pt idx="19457">
                  <c:v>14:37:55</c:v>
                </c:pt>
                <c:pt idx="19458">
                  <c:v>14:37:56</c:v>
                </c:pt>
                <c:pt idx="19459">
                  <c:v>14:37:56</c:v>
                </c:pt>
                <c:pt idx="19460">
                  <c:v>14:37:56</c:v>
                </c:pt>
                <c:pt idx="19461">
                  <c:v>14:37:57</c:v>
                </c:pt>
                <c:pt idx="19462">
                  <c:v>14:37:57</c:v>
                </c:pt>
                <c:pt idx="19463">
                  <c:v>14:37:58</c:v>
                </c:pt>
                <c:pt idx="19464">
                  <c:v>14:37:58</c:v>
                </c:pt>
                <c:pt idx="19465">
                  <c:v>14:37:58</c:v>
                </c:pt>
                <c:pt idx="19466">
                  <c:v>14:37:59</c:v>
                </c:pt>
                <c:pt idx="19467">
                  <c:v>14:37:59</c:v>
                </c:pt>
                <c:pt idx="19468">
                  <c:v>14:38:05</c:v>
                </c:pt>
                <c:pt idx="19469">
                  <c:v>14:38:06</c:v>
                </c:pt>
                <c:pt idx="19470">
                  <c:v>14:38:06</c:v>
                </c:pt>
                <c:pt idx="19471">
                  <c:v>14:38:06</c:v>
                </c:pt>
                <c:pt idx="19472">
                  <c:v>14:38:07</c:v>
                </c:pt>
                <c:pt idx="19473">
                  <c:v>14:38:07</c:v>
                </c:pt>
                <c:pt idx="19474">
                  <c:v>14:38:08</c:v>
                </c:pt>
                <c:pt idx="19475">
                  <c:v>14:38:08</c:v>
                </c:pt>
                <c:pt idx="19476">
                  <c:v>14:38:08</c:v>
                </c:pt>
                <c:pt idx="19477">
                  <c:v>14:38:09</c:v>
                </c:pt>
                <c:pt idx="19478">
                  <c:v>14:38:09</c:v>
                </c:pt>
                <c:pt idx="19479">
                  <c:v>14:38:15</c:v>
                </c:pt>
                <c:pt idx="19480">
                  <c:v>14:38:16</c:v>
                </c:pt>
                <c:pt idx="19481">
                  <c:v>14:38:16</c:v>
                </c:pt>
                <c:pt idx="19482">
                  <c:v>14:38:16</c:v>
                </c:pt>
                <c:pt idx="19483">
                  <c:v>14:38:17</c:v>
                </c:pt>
                <c:pt idx="19484">
                  <c:v>14:38:17</c:v>
                </c:pt>
                <c:pt idx="19485">
                  <c:v>14:38:18</c:v>
                </c:pt>
                <c:pt idx="19486">
                  <c:v>14:38:18</c:v>
                </c:pt>
                <c:pt idx="19487">
                  <c:v>14:38:18</c:v>
                </c:pt>
                <c:pt idx="19488">
                  <c:v>14:38:19</c:v>
                </c:pt>
                <c:pt idx="19489">
                  <c:v>14:38:19</c:v>
                </c:pt>
                <c:pt idx="19490">
                  <c:v>14:38:25</c:v>
                </c:pt>
                <c:pt idx="19491">
                  <c:v>14:38:26</c:v>
                </c:pt>
                <c:pt idx="19492">
                  <c:v>14:38:26</c:v>
                </c:pt>
                <c:pt idx="19493">
                  <c:v>14:38:26</c:v>
                </c:pt>
                <c:pt idx="19494">
                  <c:v>14:38:27</c:v>
                </c:pt>
                <c:pt idx="19495">
                  <c:v>14:38:27</c:v>
                </c:pt>
                <c:pt idx="19496">
                  <c:v>14:38:28</c:v>
                </c:pt>
                <c:pt idx="19497">
                  <c:v>14:38:28</c:v>
                </c:pt>
                <c:pt idx="19498">
                  <c:v>14:38:28</c:v>
                </c:pt>
                <c:pt idx="19499">
                  <c:v>14:38:29</c:v>
                </c:pt>
                <c:pt idx="19500">
                  <c:v>14:38:29</c:v>
                </c:pt>
                <c:pt idx="19501">
                  <c:v>14:38:35</c:v>
                </c:pt>
                <c:pt idx="19502">
                  <c:v>14:38:35</c:v>
                </c:pt>
                <c:pt idx="19503">
                  <c:v>14:38:36</c:v>
                </c:pt>
                <c:pt idx="19504">
                  <c:v>14:38:36</c:v>
                </c:pt>
                <c:pt idx="19505">
                  <c:v>14:38:37</c:v>
                </c:pt>
                <c:pt idx="19506">
                  <c:v>14:38:37</c:v>
                </c:pt>
                <c:pt idx="19507">
                  <c:v>14:38:38</c:v>
                </c:pt>
                <c:pt idx="19508">
                  <c:v>14:38:38</c:v>
                </c:pt>
                <c:pt idx="19509">
                  <c:v>14:38:38</c:v>
                </c:pt>
                <c:pt idx="19510">
                  <c:v>14:38:39</c:v>
                </c:pt>
                <c:pt idx="19511">
                  <c:v>14:38:39</c:v>
                </c:pt>
                <c:pt idx="19512">
                  <c:v>14:38:45</c:v>
                </c:pt>
                <c:pt idx="19513">
                  <c:v>14:38:45</c:v>
                </c:pt>
                <c:pt idx="19514">
                  <c:v>14:38:46</c:v>
                </c:pt>
                <c:pt idx="19515">
                  <c:v>14:38:46</c:v>
                </c:pt>
                <c:pt idx="19516">
                  <c:v>14:38:47</c:v>
                </c:pt>
                <c:pt idx="19517">
                  <c:v>14:38:47</c:v>
                </c:pt>
                <c:pt idx="19518">
                  <c:v>14:38:48</c:v>
                </c:pt>
                <c:pt idx="19519">
                  <c:v>14:38:48</c:v>
                </c:pt>
                <c:pt idx="19520">
                  <c:v>14:38:48</c:v>
                </c:pt>
                <c:pt idx="19521">
                  <c:v>14:38:49</c:v>
                </c:pt>
                <c:pt idx="19522">
                  <c:v>14:38:49</c:v>
                </c:pt>
                <c:pt idx="19523">
                  <c:v>14:38:55</c:v>
                </c:pt>
                <c:pt idx="19524">
                  <c:v>14:38:56</c:v>
                </c:pt>
                <c:pt idx="19525">
                  <c:v>14:38:56</c:v>
                </c:pt>
                <c:pt idx="19526">
                  <c:v>14:38:56</c:v>
                </c:pt>
                <c:pt idx="19527">
                  <c:v>14:38:57</c:v>
                </c:pt>
                <c:pt idx="19528">
                  <c:v>14:38:57</c:v>
                </c:pt>
                <c:pt idx="19529">
                  <c:v>14:38:58</c:v>
                </c:pt>
                <c:pt idx="19530">
                  <c:v>14:38:58</c:v>
                </c:pt>
                <c:pt idx="19531">
                  <c:v>14:38:58</c:v>
                </c:pt>
                <c:pt idx="19532">
                  <c:v>14:38:59</c:v>
                </c:pt>
                <c:pt idx="19533">
                  <c:v>14:38:59</c:v>
                </c:pt>
                <c:pt idx="19534">
                  <c:v>14:39:05</c:v>
                </c:pt>
                <c:pt idx="19535">
                  <c:v>14:39:06</c:v>
                </c:pt>
                <c:pt idx="19536">
                  <c:v>14:39:06</c:v>
                </c:pt>
                <c:pt idx="19537">
                  <c:v>14:39:06</c:v>
                </c:pt>
                <c:pt idx="19538">
                  <c:v>14:39:07</c:v>
                </c:pt>
                <c:pt idx="19539">
                  <c:v>14:39:07</c:v>
                </c:pt>
                <c:pt idx="19540">
                  <c:v>14:39:08</c:v>
                </c:pt>
                <c:pt idx="19541">
                  <c:v>14:39:08</c:v>
                </c:pt>
                <c:pt idx="19542">
                  <c:v>14:39:08</c:v>
                </c:pt>
                <c:pt idx="19543">
                  <c:v>14:39:09</c:v>
                </c:pt>
                <c:pt idx="19544">
                  <c:v>14:39:09</c:v>
                </c:pt>
                <c:pt idx="19545">
                  <c:v>14:39:15</c:v>
                </c:pt>
                <c:pt idx="19546">
                  <c:v>14:39:16</c:v>
                </c:pt>
                <c:pt idx="19547">
                  <c:v>14:39:16</c:v>
                </c:pt>
                <c:pt idx="19548">
                  <c:v>14:39:16</c:v>
                </c:pt>
                <c:pt idx="19549">
                  <c:v>14:39:17</c:v>
                </c:pt>
                <c:pt idx="19550">
                  <c:v>14:39:17</c:v>
                </c:pt>
                <c:pt idx="19551">
                  <c:v>14:39:18</c:v>
                </c:pt>
                <c:pt idx="19552">
                  <c:v>14:39:18</c:v>
                </c:pt>
                <c:pt idx="19553">
                  <c:v>14:39:18</c:v>
                </c:pt>
                <c:pt idx="19554">
                  <c:v>14:39:19</c:v>
                </c:pt>
                <c:pt idx="19555">
                  <c:v>14:39:19</c:v>
                </c:pt>
                <c:pt idx="19556">
                  <c:v>14:39:25</c:v>
                </c:pt>
                <c:pt idx="19557">
                  <c:v>14:39:26</c:v>
                </c:pt>
                <c:pt idx="19558">
                  <c:v>14:39:26</c:v>
                </c:pt>
                <c:pt idx="19559">
                  <c:v>14:39:26</c:v>
                </c:pt>
                <c:pt idx="19560">
                  <c:v>14:39:27</c:v>
                </c:pt>
                <c:pt idx="19561">
                  <c:v>14:39:27</c:v>
                </c:pt>
                <c:pt idx="19562">
                  <c:v>14:39:28</c:v>
                </c:pt>
                <c:pt idx="19563">
                  <c:v>14:39:28</c:v>
                </c:pt>
                <c:pt idx="19564">
                  <c:v>14:39:28</c:v>
                </c:pt>
                <c:pt idx="19565">
                  <c:v>14:39:29</c:v>
                </c:pt>
                <c:pt idx="19566">
                  <c:v>14:39:29</c:v>
                </c:pt>
                <c:pt idx="19567">
                  <c:v>14:39:35</c:v>
                </c:pt>
                <c:pt idx="19568">
                  <c:v>14:39:36</c:v>
                </c:pt>
                <c:pt idx="19569">
                  <c:v>14:39:36</c:v>
                </c:pt>
                <c:pt idx="19570">
                  <c:v>14:39:36</c:v>
                </c:pt>
                <c:pt idx="19571">
                  <c:v>14:39:37</c:v>
                </c:pt>
                <c:pt idx="19572">
                  <c:v>14:39:37</c:v>
                </c:pt>
                <c:pt idx="19573">
                  <c:v>14:39:38</c:v>
                </c:pt>
                <c:pt idx="19574">
                  <c:v>14:39:38</c:v>
                </c:pt>
                <c:pt idx="19575">
                  <c:v>14:39:38</c:v>
                </c:pt>
                <c:pt idx="19576">
                  <c:v>14:39:39</c:v>
                </c:pt>
                <c:pt idx="19577">
                  <c:v>14:39:39</c:v>
                </c:pt>
                <c:pt idx="19578">
                  <c:v>14:39:45</c:v>
                </c:pt>
                <c:pt idx="19579">
                  <c:v>14:39:46</c:v>
                </c:pt>
                <c:pt idx="19580">
                  <c:v>14:39:46</c:v>
                </c:pt>
                <c:pt idx="19581">
                  <c:v>14:39:46</c:v>
                </c:pt>
                <c:pt idx="19582">
                  <c:v>14:39:47</c:v>
                </c:pt>
                <c:pt idx="19583">
                  <c:v>14:39:47</c:v>
                </c:pt>
                <c:pt idx="19584">
                  <c:v>14:39:48</c:v>
                </c:pt>
                <c:pt idx="19585">
                  <c:v>14:39:48</c:v>
                </c:pt>
                <c:pt idx="19586">
                  <c:v>14:39:48</c:v>
                </c:pt>
                <c:pt idx="19587">
                  <c:v>14:39:49</c:v>
                </c:pt>
                <c:pt idx="19588">
                  <c:v>14:39:49</c:v>
                </c:pt>
                <c:pt idx="19589">
                  <c:v>14:39:55</c:v>
                </c:pt>
                <c:pt idx="19590">
                  <c:v>14:39:56</c:v>
                </c:pt>
                <c:pt idx="19591">
                  <c:v>14:39:56</c:v>
                </c:pt>
                <c:pt idx="19592">
                  <c:v>14:39:56</c:v>
                </c:pt>
                <c:pt idx="19593">
                  <c:v>14:39:57</c:v>
                </c:pt>
                <c:pt idx="19594">
                  <c:v>14:39:57</c:v>
                </c:pt>
                <c:pt idx="19595">
                  <c:v>14:39:58</c:v>
                </c:pt>
                <c:pt idx="19596">
                  <c:v>14:39:58</c:v>
                </c:pt>
                <c:pt idx="19597">
                  <c:v>14:39:58</c:v>
                </c:pt>
                <c:pt idx="19598">
                  <c:v>14:39:59</c:v>
                </c:pt>
                <c:pt idx="19599">
                  <c:v>14:39:59</c:v>
                </c:pt>
                <c:pt idx="19600">
                  <c:v>14:40:05</c:v>
                </c:pt>
                <c:pt idx="19601">
                  <c:v>14:40:06</c:v>
                </c:pt>
                <c:pt idx="19602">
                  <c:v>14:40:06</c:v>
                </c:pt>
                <c:pt idx="19603">
                  <c:v>14:40:06</c:v>
                </c:pt>
                <c:pt idx="19604">
                  <c:v>14:40:07</c:v>
                </c:pt>
                <c:pt idx="19605">
                  <c:v>14:40:07</c:v>
                </c:pt>
                <c:pt idx="19606">
                  <c:v>14:40:08</c:v>
                </c:pt>
                <c:pt idx="19607">
                  <c:v>14:40:08</c:v>
                </c:pt>
                <c:pt idx="19608">
                  <c:v>14:40:08</c:v>
                </c:pt>
                <c:pt idx="19609">
                  <c:v>14:40:09</c:v>
                </c:pt>
                <c:pt idx="19610">
                  <c:v>14:40:09</c:v>
                </c:pt>
                <c:pt idx="19611">
                  <c:v>14:40:15</c:v>
                </c:pt>
                <c:pt idx="19612">
                  <c:v>14:40:16</c:v>
                </c:pt>
                <c:pt idx="19613">
                  <c:v>14:40:16</c:v>
                </c:pt>
                <c:pt idx="19614">
                  <c:v>14:40:16</c:v>
                </c:pt>
                <c:pt idx="19615">
                  <c:v>14:40:17</c:v>
                </c:pt>
                <c:pt idx="19616">
                  <c:v>14:40:17</c:v>
                </c:pt>
                <c:pt idx="19617">
                  <c:v>14:40:18</c:v>
                </c:pt>
                <c:pt idx="19618">
                  <c:v>14:40:18</c:v>
                </c:pt>
                <c:pt idx="19619">
                  <c:v>14:40:18</c:v>
                </c:pt>
                <c:pt idx="19620">
                  <c:v>14:40:19</c:v>
                </c:pt>
                <c:pt idx="19621">
                  <c:v>14:40:19</c:v>
                </c:pt>
                <c:pt idx="19622">
                  <c:v>14:40:25</c:v>
                </c:pt>
                <c:pt idx="19623">
                  <c:v>14:40:26</c:v>
                </c:pt>
                <c:pt idx="19624">
                  <c:v>14:40:26</c:v>
                </c:pt>
                <c:pt idx="19625">
                  <c:v>14:40:26</c:v>
                </c:pt>
                <c:pt idx="19626">
                  <c:v>14:40:27</c:v>
                </c:pt>
                <c:pt idx="19627">
                  <c:v>14:40:27</c:v>
                </c:pt>
                <c:pt idx="19628">
                  <c:v>14:40:28</c:v>
                </c:pt>
                <c:pt idx="19629">
                  <c:v>14:40:28</c:v>
                </c:pt>
                <c:pt idx="19630">
                  <c:v>14:40:28</c:v>
                </c:pt>
                <c:pt idx="19631">
                  <c:v>14:40:29</c:v>
                </c:pt>
                <c:pt idx="19632">
                  <c:v>14:40:29</c:v>
                </c:pt>
                <c:pt idx="19633">
                  <c:v>14:40:35</c:v>
                </c:pt>
                <c:pt idx="19634">
                  <c:v>14:40:36</c:v>
                </c:pt>
                <c:pt idx="19635">
                  <c:v>14:40:36</c:v>
                </c:pt>
                <c:pt idx="19636">
                  <c:v>14:40:36</c:v>
                </c:pt>
                <c:pt idx="19637">
                  <c:v>14:40:37</c:v>
                </c:pt>
                <c:pt idx="19638">
                  <c:v>14:40:37</c:v>
                </c:pt>
                <c:pt idx="19639">
                  <c:v>14:40:38</c:v>
                </c:pt>
                <c:pt idx="19640">
                  <c:v>14:40:38</c:v>
                </c:pt>
                <c:pt idx="19641">
                  <c:v>14:40:38</c:v>
                </c:pt>
                <c:pt idx="19642">
                  <c:v>14:40:39</c:v>
                </c:pt>
                <c:pt idx="19643">
                  <c:v>14:40:39</c:v>
                </c:pt>
                <c:pt idx="19644">
                  <c:v>14:40:45</c:v>
                </c:pt>
                <c:pt idx="19645">
                  <c:v>14:40:46</c:v>
                </c:pt>
                <c:pt idx="19646">
                  <c:v>14:40:46</c:v>
                </c:pt>
                <c:pt idx="19647">
                  <c:v>14:40:46</c:v>
                </c:pt>
                <c:pt idx="19648">
                  <c:v>14:40:47</c:v>
                </c:pt>
                <c:pt idx="19649">
                  <c:v>14:40:47</c:v>
                </c:pt>
                <c:pt idx="19650">
                  <c:v>14:40:48</c:v>
                </c:pt>
                <c:pt idx="19651">
                  <c:v>14:40:48</c:v>
                </c:pt>
                <c:pt idx="19652">
                  <c:v>14:40:48</c:v>
                </c:pt>
                <c:pt idx="19653">
                  <c:v>14:40:49</c:v>
                </c:pt>
                <c:pt idx="19654">
                  <c:v>14:40:49</c:v>
                </c:pt>
                <c:pt idx="19655">
                  <c:v>14:40:55</c:v>
                </c:pt>
                <c:pt idx="19656">
                  <c:v>14:40:56</c:v>
                </c:pt>
                <c:pt idx="19657">
                  <c:v>14:40:56</c:v>
                </c:pt>
                <c:pt idx="19658">
                  <c:v>14:40:56</c:v>
                </c:pt>
                <c:pt idx="19659">
                  <c:v>14:40:57</c:v>
                </c:pt>
                <c:pt idx="19660">
                  <c:v>14:40:57</c:v>
                </c:pt>
                <c:pt idx="19661">
                  <c:v>14:40:58</c:v>
                </c:pt>
                <c:pt idx="19662">
                  <c:v>14:40:58</c:v>
                </c:pt>
                <c:pt idx="19663">
                  <c:v>14:40:58</c:v>
                </c:pt>
                <c:pt idx="19664">
                  <c:v>14:40:59</c:v>
                </c:pt>
                <c:pt idx="19665">
                  <c:v>14:40:59</c:v>
                </c:pt>
                <c:pt idx="19666">
                  <c:v>14:41:05</c:v>
                </c:pt>
                <c:pt idx="19667">
                  <c:v>14:41:06</c:v>
                </c:pt>
                <c:pt idx="19668">
                  <c:v>14:41:06</c:v>
                </c:pt>
                <c:pt idx="19669">
                  <c:v>14:41:06</c:v>
                </c:pt>
                <c:pt idx="19670">
                  <c:v>14:41:07</c:v>
                </c:pt>
                <c:pt idx="19671">
                  <c:v>14:41:07</c:v>
                </c:pt>
                <c:pt idx="19672">
                  <c:v>14:41:08</c:v>
                </c:pt>
                <c:pt idx="19673">
                  <c:v>14:41:08</c:v>
                </c:pt>
                <c:pt idx="19674">
                  <c:v>14:41:08</c:v>
                </c:pt>
                <c:pt idx="19675">
                  <c:v>14:41:09</c:v>
                </c:pt>
                <c:pt idx="19676">
                  <c:v>14:41:09</c:v>
                </c:pt>
                <c:pt idx="19677">
                  <c:v>14:41:15</c:v>
                </c:pt>
                <c:pt idx="19678">
                  <c:v>14:41:16</c:v>
                </c:pt>
                <c:pt idx="19679">
                  <c:v>14:41:16</c:v>
                </c:pt>
                <c:pt idx="19680">
                  <c:v>14:41:16</c:v>
                </c:pt>
                <c:pt idx="19681">
                  <c:v>14:41:17</c:v>
                </c:pt>
                <c:pt idx="19682">
                  <c:v>14:41:17</c:v>
                </c:pt>
                <c:pt idx="19683">
                  <c:v>14:41:18</c:v>
                </c:pt>
                <c:pt idx="19684">
                  <c:v>14:41:18</c:v>
                </c:pt>
                <c:pt idx="19685">
                  <c:v>14:41:18</c:v>
                </c:pt>
                <c:pt idx="19686">
                  <c:v>14:41:19</c:v>
                </c:pt>
                <c:pt idx="19687">
                  <c:v>14:41:19</c:v>
                </c:pt>
                <c:pt idx="19688">
                  <c:v>14:41:25</c:v>
                </c:pt>
                <c:pt idx="19689">
                  <c:v>14:41:26</c:v>
                </c:pt>
                <c:pt idx="19690">
                  <c:v>14:41:26</c:v>
                </c:pt>
                <c:pt idx="19691">
                  <c:v>14:41:26</c:v>
                </c:pt>
                <c:pt idx="19692">
                  <c:v>14:41:27</c:v>
                </c:pt>
                <c:pt idx="19693">
                  <c:v>14:41:27</c:v>
                </c:pt>
                <c:pt idx="19694">
                  <c:v>14:41:28</c:v>
                </c:pt>
                <c:pt idx="19695">
                  <c:v>14:41:28</c:v>
                </c:pt>
                <c:pt idx="19696">
                  <c:v>14:41:28</c:v>
                </c:pt>
                <c:pt idx="19697">
                  <c:v>14:41:29</c:v>
                </c:pt>
                <c:pt idx="19698">
                  <c:v>14:41:29</c:v>
                </c:pt>
                <c:pt idx="19699">
                  <c:v>14:41:35</c:v>
                </c:pt>
                <c:pt idx="19700">
                  <c:v>14:41:35</c:v>
                </c:pt>
                <c:pt idx="19701">
                  <c:v>14:41:36</c:v>
                </c:pt>
                <c:pt idx="19702">
                  <c:v>14:41:36</c:v>
                </c:pt>
                <c:pt idx="19703">
                  <c:v>14:41:36</c:v>
                </c:pt>
                <c:pt idx="19704">
                  <c:v>14:41:37</c:v>
                </c:pt>
                <c:pt idx="19705">
                  <c:v>14:41:37</c:v>
                </c:pt>
                <c:pt idx="19706">
                  <c:v>14:41:38</c:v>
                </c:pt>
                <c:pt idx="19707">
                  <c:v>14:41:38</c:v>
                </c:pt>
                <c:pt idx="19708">
                  <c:v>14:41:38</c:v>
                </c:pt>
                <c:pt idx="19709">
                  <c:v>14:41:39</c:v>
                </c:pt>
                <c:pt idx="19710">
                  <c:v>14:41:45</c:v>
                </c:pt>
                <c:pt idx="19711">
                  <c:v>14:41:45</c:v>
                </c:pt>
                <c:pt idx="19712">
                  <c:v>14:41:46</c:v>
                </c:pt>
                <c:pt idx="19713">
                  <c:v>14:41:46</c:v>
                </c:pt>
                <c:pt idx="19714">
                  <c:v>14:41:46</c:v>
                </c:pt>
                <c:pt idx="19715">
                  <c:v>14:41:47</c:v>
                </c:pt>
                <c:pt idx="19716">
                  <c:v>14:41:47</c:v>
                </c:pt>
                <c:pt idx="19717">
                  <c:v>14:41:48</c:v>
                </c:pt>
                <c:pt idx="19718">
                  <c:v>14:41:48</c:v>
                </c:pt>
                <c:pt idx="19719">
                  <c:v>14:41:48</c:v>
                </c:pt>
                <c:pt idx="19720">
                  <c:v>14:41:49</c:v>
                </c:pt>
                <c:pt idx="19721">
                  <c:v>14:41:55</c:v>
                </c:pt>
                <c:pt idx="19722">
                  <c:v>14:41:56</c:v>
                </c:pt>
                <c:pt idx="19723">
                  <c:v>14:41:56</c:v>
                </c:pt>
                <c:pt idx="19724">
                  <c:v>14:41:56</c:v>
                </c:pt>
                <c:pt idx="19725">
                  <c:v>14:41:57</c:v>
                </c:pt>
                <c:pt idx="19726">
                  <c:v>14:41:57</c:v>
                </c:pt>
                <c:pt idx="19727">
                  <c:v>14:41:58</c:v>
                </c:pt>
                <c:pt idx="19728">
                  <c:v>14:41:58</c:v>
                </c:pt>
                <c:pt idx="19729">
                  <c:v>14:41:58</c:v>
                </c:pt>
                <c:pt idx="19730">
                  <c:v>14:41:59</c:v>
                </c:pt>
                <c:pt idx="19731">
                  <c:v>14:41:59</c:v>
                </c:pt>
                <c:pt idx="19732">
                  <c:v>14:42:05</c:v>
                </c:pt>
                <c:pt idx="19733">
                  <c:v>14:42:06</c:v>
                </c:pt>
                <c:pt idx="19734">
                  <c:v>14:42:06</c:v>
                </c:pt>
                <c:pt idx="19735">
                  <c:v>14:42:06</c:v>
                </c:pt>
                <c:pt idx="19736">
                  <c:v>14:42:07</c:v>
                </c:pt>
                <c:pt idx="19737">
                  <c:v>14:42:07</c:v>
                </c:pt>
                <c:pt idx="19738">
                  <c:v>14:42:08</c:v>
                </c:pt>
                <c:pt idx="19739">
                  <c:v>14:42:08</c:v>
                </c:pt>
                <c:pt idx="19740">
                  <c:v>14:42:08</c:v>
                </c:pt>
                <c:pt idx="19741">
                  <c:v>14:42:09</c:v>
                </c:pt>
                <c:pt idx="19742">
                  <c:v>14:42:09</c:v>
                </c:pt>
                <c:pt idx="19743">
                  <c:v>14:42:15</c:v>
                </c:pt>
                <c:pt idx="19744">
                  <c:v>14:42:16</c:v>
                </c:pt>
                <c:pt idx="19745">
                  <c:v>14:42:16</c:v>
                </c:pt>
                <c:pt idx="19746">
                  <c:v>14:42:16</c:v>
                </c:pt>
                <c:pt idx="19747">
                  <c:v>14:42:17</c:v>
                </c:pt>
                <c:pt idx="19748">
                  <c:v>14:42:17</c:v>
                </c:pt>
                <c:pt idx="19749">
                  <c:v>14:42:18</c:v>
                </c:pt>
                <c:pt idx="19750">
                  <c:v>14:42:18</c:v>
                </c:pt>
                <c:pt idx="19751">
                  <c:v>14:42:18</c:v>
                </c:pt>
                <c:pt idx="19752">
                  <c:v>14:42:19</c:v>
                </c:pt>
                <c:pt idx="19753">
                  <c:v>14:42:19</c:v>
                </c:pt>
                <c:pt idx="19754">
                  <c:v>14:42:25</c:v>
                </c:pt>
                <c:pt idx="19755">
                  <c:v>14:42:26</c:v>
                </c:pt>
                <c:pt idx="19756">
                  <c:v>14:42:26</c:v>
                </c:pt>
                <c:pt idx="19757">
                  <c:v>14:42:26</c:v>
                </c:pt>
                <c:pt idx="19758">
                  <c:v>14:42:27</c:v>
                </c:pt>
                <c:pt idx="19759">
                  <c:v>14:42:27</c:v>
                </c:pt>
                <c:pt idx="19760">
                  <c:v>14:42:28</c:v>
                </c:pt>
                <c:pt idx="19761">
                  <c:v>14:42:28</c:v>
                </c:pt>
                <c:pt idx="19762">
                  <c:v>14:42:28</c:v>
                </c:pt>
                <c:pt idx="19763">
                  <c:v>14:42:29</c:v>
                </c:pt>
                <c:pt idx="19764">
                  <c:v>14:42:29</c:v>
                </c:pt>
                <c:pt idx="19765">
                  <c:v>14:42:35</c:v>
                </c:pt>
                <c:pt idx="19766">
                  <c:v>14:42:36</c:v>
                </c:pt>
                <c:pt idx="19767">
                  <c:v>14:42:36</c:v>
                </c:pt>
                <c:pt idx="19768">
                  <c:v>14:42:36</c:v>
                </c:pt>
                <c:pt idx="19769">
                  <c:v>14:42:37</c:v>
                </c:pt>
                <c:pt idx="19770">
                  <c:v>14:42:37</c:v>
                </c:pt>
                <c:pt idx="19771">
                  <c:v>14:42:38</c:v>
                </c:pt>
                <c:pt idx="19772">
                  <c:v>14:42:38</c:v>
                </c:pt>
                <c:pt idx="19773">
                  <c:v>14:42:38</c:v>
                </c:pt>
                <c:pt idx="19774">
                  <c:v>14:42:39</c:v>
                </c:pt>
                <c:pt idx="19775">
                  <c:v>14:42:39</c:v>
                </c:pt>
                <c:pt idx="19776">
                  <c:v>14:42:45</c:v>
                </c:pt>
                <c:pt idx="19777">
                  <c:v>14:42:46</c:v>
                </c:pt>
                <c:pt idx="19778">
                  <c:v>14:42:46</c:v>
                </c:pt>
                <c:pt idx="19779">
                  <c:v>14:42:46</c:v>
                </c:pt>
                <c:pt idx="19780">
                  <c:v>14:42:47</c:v>
                </c:pt>
                <c:pt idx="19781">
                  <c:v>14:42:47</c:v>
                </c:pt>
                <c:pt idx="19782">
                  <c:v>14:42:48</c:v>
                </c:pt>
                <c:pt idx="19783">
                  <c:v>14:42:48</c:v>
                </c:pt>
                <c:pt idx="19784">
                  <c:v>14:42:48</c:v>
                </c:pt>
                <c:pt idx="19785">
                  <c:v>14:42:49</c:v>
                </c:pt>
                <c:pt idx="19786">
                  <c:v>14:42:49</c:v>
                </c:pt>
                <c:pt idx="19787">
                  <c:v>14:42:55</c:v>
                </c:pt>
                <c:pt idx="19788">
                  <c:v>14:42:56</c:v>
                </c:pt>
                <c:pt idx="19789">
                  <c:v>14:42:56</c:v>
                </c:pt>
                <c:pt idx="19790">
                  <c:v>14:42:56</c:v>
                </c:pt>
                <c:pt idx="19791">
                  <c:v>14:42:57</c:v>
                </c:pt>
                <c:pt idx="19792">
                  <c:v>14:42:57</c:v>
                </c:pt>
                <c:pt idx="19793">
                  <c:v>14:42:58</c:v>
                </c:pt>
                <c:pt idx="19794">
                  <c:v>14:42:58</c:v>
                </c:pt>
                <c:pt idx="19795">
                  <c:v>14:42:58</c:v>
                </c:pt>
                <c:pt idx="19796">
                  <c:v>14:42:59</c:v>
                </c:pt>
                <c:pt idx="19797">
                  <c:v>14:42:59</c:v>
                </c:pt>
                <c:pt idx="19798">
                  <c:v>14:43:05</c:v>
                </c:pt>
                <c:pt idx="19799">
                  <c:v>14:43:06</c:v>
                </c:pt>
                <c:pt idx="19800">
                  <c:v>14:43:06</c:v>
                </c:pt>
                <c:pt idx="19801">
                  <c:v>14:43:06</c:v>
                </c:pt>
                <c:pt idx="19802">
                  <c:v>14:43:07</c:v>
                </c:pt>
                <c:pt idx="19803">
                  <c:v>14:43:07</c:v>
                </c:pt>
                <c:pt idx="19804">
                  <c:v>14:43:08</c:v>
                </c:pt>
                <c:pt idx="19805">
                  <c:v>14:43:08</c:v>
                </c:pt>
                <c:pt idx="19806">
                  <c:v>14:43:08</c:v>
                </c:pt>
                <c:pt idx="19807">
                  <c:v>14:43:09</c:v>
                </c:pt>
                <c:pt idx="19808">
                  <c:v>14:43:09</c:v>
                </c:pt>
                <c:pt idx="19809">
                  <c:v>14:43:15</c:v>
                </c:pt>
                <c:pt idx="19810">
                  <c:v>14:43:16</c:v>
                </c:pt>
                <c:pt idx="19811">
                  <c:v>14:43:16</c:v>
                </c:pt>
                <c:pt idx="19812">
                  <c:v>14:43:16</c:v>
                </c:pt>
                <c:pt idx="19813">
                  <c:v>14:43:17</c:v>
                </c:pt>
                <c:pt idx="19814">
                  <c:v>14:43:17</c:v>
                </c:pt>
                <c:pt idx="19815">
                  <c:v>14:43:18</c:v>
                </c:pt>
                <c:pt idx="19816">
                  <c:v>14:43:18</c:v>
                </c:pt>
                <c:pt idx="19817">
                  <c:v>14:43:18</c:v>
                </c:pt>
                <c:pt idx="19818">
                  <c:v>14:43:19</c:v>
                </c:pt>
                <c:pt idx="19819">
                  <c:v>14:43:19</c:v>
                </c:pt>
                <c:pt idx="19820">
                  <c:v>14:43:25</c:v>
                </c:pt>
                <c:pt idx="19821">
                  <c:v>14:43:26</c:v>
                </c:pt>
                <c:pt idx="19822">
                  <c:v>14:43:26</c:v>
                </c:pt>
                <c:pt idx="19823">
                  <c:v>14:43:26</c:v>
                </c:pt>
                <c:pt idx="19824">
                  <c:v>14:43:27</c:v>
                </c:pt>
                <c:pt idx="19825">
                  <c:v>14:43:27</c:v>
                </c:pt>
                <c:pt idx="19826">
                  <c:v>14:43:28</c:v>
                </c:pt>
                <c:pt idx="19827">
                  <c:v>14:43:28</c:v>
                </c:pt>
                <c:pt idx="19828">
                  <c:v>14:43:28</c:v>
                </c:pt>
                <c:pt idx="19829">
                  <c:v>14:43:29</c:v>
                </c:pt>
                <c:pt idx="19830">
                  <c:v>14:43:29</c:v>
                </c:pt>
                <c:pt idx="19831">
                  <c:v>14:43:35</c:v>
                </c:pt>
                <c:pt idx="19832">
                  <c:v>14:43:36</c:v>
                </c:pt>
                <c:pt idx="19833">
                  <c:v>14:43:36</c:v>
                </c:pt>
                <c:pt idx="19834">
                  <c:v>14:43:36</c:v>
                </c:pt>
                <c:pt idx="19835">
                  <c:v>14:43:37</c:v>
                </c:pt>
                <c:pt idx="19836">
                  <c:v>14:43:37</c:v>
                </c:pt>
                <c:pt idx="19837">
                  <c:v>14:43:38</c:v>
                </c:pt>
                <c:pt idx="19838">
                  <c:v>14:43:38</c:v>
                </c:pt>
                <c:pt idx="19839">
                  <c:v>14:43:38</c:v>
                </c:pt>
                <c:pt idx="19840">
                  <c:v>14:43:39</c:v>
                </c:pt>
                <c:pt idx="19841">
                  <c:v>14:43:39</c:v>
                </c:pt>
                <c:pt idx="19842">
                  <c:v>14:43:45</c:v>
                </c:pt>
                <c:pt idx="19843">
                  <c:v>14:43:45</c:v>
                </c:pt>
                <c:pt idx="19844">
                  <c:v>14:43:46</c:v>
                </c:pt>
                <c:pt idx="19845">
                  <c:v>14:43:46</c:v>
                </c:pt>
                <c:pt idx="19846">
                  <c:v>14:43:46</c:v>
                </c:pt>
                <c:pt idx="19847">
                  <c:v>14:43:47</c:v>
                </c:pt>
                <c:pt idx="19848">
                  <c:v>14:43:47</c:v>
                </c:pt>
                <c:pt idx="19849">
                  <c:v>14:43:48</c:v>
                </c:pt>
                <c:pt idx="19850">
                  <c:v>14:43:48</c:v>
                </c:pt>
                <c:pt idx="19851">
                  <c:v>14:43:48</c:v>
                </c:pt>
                <c:pt idx="19852">
                  <c:v>14:43:49</c:v>
                </c:pt>
                <c:pt idx="19853">
                  <c:v>14:43:55</c:v>
                </c:pt>
                <c:pt idx="19854">
                  <c:v>14:43:56</c:v>
                </c:pt>
                <c:pt idx="19855">
                  <c:v>14:43:56</c:v>
                </c:pt>
                <c:pt idx="19856">
                  <c:v>14:43:56</c:v>
                </c:pt>
                <c:pt idx="19857">
                  <c:v>14:43:57</c:v>
                </c:pt>
                <c:pt idx="19858">
                  <c:v>14:43:57</c:v>
                </c:pt>
                <c:pt idx="19859">
                  <c:v>14:43:58</c:v>
                </c:pt>
                <c:pt idx="19860">
                  <c:v>14:43:58</c:v>
                </c:pt>
                <c:pt idx="19861">
                  <c:v>14:43:58</c:v>
                </c:pt>
                <c:pt idx="19862">
                  <c:v>14:43:59</c:v>
                </c:pt>
                <c:pt idx="19863">
                  <c:v>14:43:59</c:v>
                </c:pt>
                <c:pt idx="19864">
                  <c:v>14:44:05</c:v>
                </c:pt>
                <c:pt idx="19865">
                  <c:v>14:44:06</c:v>
                </c:pt>
                <c:pt idx="19866">
                  <c:v>14:44:06</c:v>
                </c:pt>
                <c:pt idx="19867">
                  <c:v>14:44:06</c:v>
                </c:pt>
                <c:pt idx="19868">
                  <c:v>14:44:07</c:v>
                </c:pt>
                <c:pt idx="19869">
                  <c:v>14:44:07</c:v>
                </c:pt>
                <c:pt idx="19870">
                  <c:v>14:44:08</c:v>
                </c:pt>
                <c:pt idx="19871">
                  <c:v>14:44:08</c:v>
                </c:pt>
                <c:pt idx="19872">
                  <c:v>14:44:08</c:v>
                </c:pt>
                <c:pt idx="19873">
                  <c:v>14:44:09</c:v>
                </c:pt>
                <c:pt idx="19874">
                  <c:v>14:44:09</c:v>
                </c:pt>
                <c:pt idx="19875">
                  <c:v>14:44:15</c:v>
                </c:pt>
                <c:pt idx="19876">
                  <c:v>14:44:16</c:v>
                </c:pt>
                <c:pt idx="19877">
                  <c:v>14:44:16</c:v>
                </c:pt>
                <c:pt idx="19878">
                  <c:v>14:44:16</c:v>
                </c:pt>
                <c:pt idx="19879">
                  <c:v>14:44:17</c:v>
                </c:pt>
                <c:pt idx="19880">
                  <c:v>14:44:17</c:v>
                </c:pt>
                <c:pt idx="19881">
                  <c:v>14:44:18</c:v>
                </c:pt>
                <c:pt idx="19882">
                  <c:v>14:44:18</c:v>
                </c:pt>
                <c:pt idx="19883">
                  <c:v>14:44:18</c:v>
                </c:pt>
                <c:pt idx="19884">
                  <c:v>14:44:19</c:v>
                </c:pt>
                <c:pt idx="19885">
                  <c:v>14:44:19</c:v>
                </c:pt>
                <c:pt idx="19886">
                  <c:v>14:44:25</c:v>
                </c:pt>
                <c:pt idx="19887">
                  <c:v>14:44:26</c:v>
                </c:pt>
                <c:pt idx="19888">
                  <c:v>14:44:26</c:v>
                </c:pt>
                <c:pt idx="19889">
                  <c:v>14:44:26</c:v>
                </c:pt>
                <c:pt idx="19890">
                  <c:v>14:44:27</c:v>
                </c:pt>
                <c:pt idx="19891">
                  <c:v>14:44:27</c:v>
                </c:pt>
                <c:pt idx="19892">
                  <c:v>14:44:28</c:v>
                </c:pt>
                <c:pt idx="19893">
                  <c:v>14:44:28</c:v>
                </c:pt>
                <c:pt idx="19894">
                  <c:v>14:44:28</c:v>
                </c:pt>
                <c:pt idx="19895">
                  <c:v>14:44:29</c:v>
                </c:pt>
                <c:pt idx="19896">
                  <c:v>14:44:29</c:v>
                </c:pt>
                <c:pt idx="19897">
                  <c:v>14:44:35</c:v>
                </c:pt>
                <c:pt idx="19898">
                  <c:v>14:44:36</c:v>
                </c:pt>
                <c:pt idx="19899">
                  <c:v>14:44:36</c:v>
                </c:pt>
                <c:pt idx="19900">
                  <c:v>14:44:36</c:v>
                </c:pt>
                <c:pt idx="19901">
                  <c:v>14:44:37</c:v>
                </c:pt>
                <c:pt idx="19902">
                  <c:v>14:44:37</c:v>
                </c:pt>
                <c:pt idx="19903">
                  <c:v>14:44:38</c:v>
                </c:pt>
                <c:pt idx="19904">
                  <c:v>14:44:38</c:v>
                </c:pt>
                <c:pt idx="19905">
                  <c:v>14:44:38</c:v>
                </c:pt>
                <c:pt idx="19906">
                  <c:v>14:44:39</c:v>
                </c:pt>
                <c:pt idx="19907">
                  <c:v>14:44:39</c:v>
                </c:pt>
                <c:pt idx="19908">
                  <c:v>14:44:45</c:v>
                </c:pt>
                <c:pt idx="19909">
                  <c:v>14:44:46</c:v>
                </c:pt>
                <c:pt idx="19910">
                  <c:v>14:44:46</c:v>
                </c:pt>
                <c:pt idx="19911">
                  <c:v>14:44:46</c:v>
                </c:pt>
                <c:pt idx="19912">
                  <c:v>14:44:47</c:v>
                </c:pt>
                <c:pt idx="19913">
                  <c:v>14:44:47</c:v>
                </c:pt>
                <c:pt idx="19914">
                  <c:v>14:44:48</c:v>
                </c:pt>
                <c:pt idx="19915">
                  <c:v>14:44:48</c:v>
                </c:pt>
                <c:pt idx="19916">
                  <c:v>14:44:48</c:v>
                </c:pt>
                <c:pt idx="19917">
                  <c:v>14:44:49</c:v>
                </c:pt>
                <c:pt idx="19918">
                  <c:v>14:44:49</c:v>
                </c:pt>
                <c:pt idx="19919">
                  <c:v>14:44:55</c:v>
                </c:pt>
                <c:pt idx="19920">
                  <c:v>14:44:56</c:v>
                </c:pt>
                <c:pt idx="19921">
                  <c:v>14:44:56</c:v>
                </c:pt>
                <c:pt idx="19922">
                  <c:v>14:44:56</c:v>
                </c:pt>
                <c:pt idx="19923">
                  <c:v>14:44:57</c:v>
                </c:pt>
                <c:pt idx="19924">
                  <c:v>14:44:57</c:v>
                </c:pt>
                <c:pt idx="19925">
                  <c:v>14:44:58</c:v>
                </c:pt>
                <c:pt idx="19926">
                  <c:v>14:44:58</c:v>
                </c:pt>
                <c:pt idx="19927">
                  <c:v>14:44:58</c:v>
                </c:pt>
                <c:pt idx="19928">
                  <c:v>14:44:59</c:v>
                </c:pt>
                <c:pt idx="19929">
                  <c:v>14:44:59</c:v>
                </c:pt>
                <c:pt idx="19930">
                  <c:v>14:45:05</c:v>
                </c:pt>
                <c:pt idx="19931">
                  <c:v>14:45:06</c:v>
                </c:pt>
                <c:pt idx="19932">
                  <c:v>14:45:06</c:v>
                </c:pt>
                <c:pt idx="19933">
                  <c:v>14:45:06</c:v>
                </c:pt>
                <c:pt idx="19934">
                  <c:v>14:45:07</c:v>
                </c:pt>
                <c:pt idx="19935">
                  <c:v>14:45:07</c:v>
                </c:pt>
                <c:pt idx="19936">
                  <c:v>14:45:08</c:v>
                </c:pt>
                <c:pt idx="19937">
                  <c:v>14:45:08</c:v>
                </c:pt>
                <c:pt idx="19938">
                  <c:v>14:45:08</c:v>
                </c:pt>
                <c:pt idx="19939">
                  <c:v>14:45:09</c:v>
                </c:pt>
                <c:pt idx="19940">
                  <c:v>14:45:09</c:v>
                </c:pt>
                <c:pt idx="19941">
                  <c:v>14:45:15</c:v>
                </c:pt>
                <c:pt idx="19942">
                  <c:v>14:45:16</c:v>
                </c:pt>
                <c:pt idx="19943">
                  <c:v>14:45:16</c:v>
                </c:pt>
                <c:pt idx="19944">
                  <c:v>14:45:16</c:v>
                </c:pt>
                <c:pt idx="19945">
                  <c:v>14:45:17</c:v>
                </c:pt>
                <c:pt idx="19946">
                  <c:v>14:45:17</c:v>
                </c:pt>
                <c:pt idx="19947">
                  <c:v>14:45:18</c:v>
                </c:pt>
                <c:pt idx="19948">
                  <c:v>14:45:18</c:v>
                </c:pt>
                <c:pt idx="19949">
                  <c:v>14:45:18</c:v>
                </c:pt>
                <c:pt idx="19950">
                  <c:v>14:45:19</c:v>
                </c:pt>
                <c:pt idx="19951">
                  <c:v>14:45:19</c:v>
                </c:pt>
                <c:pt idx="19952">
                  <c:v>14:45:25</c:v>
                </c:pt>
                <c:pt idx="19953">
                  <c:v>14:45:26</c:v>
                </c:pt>
                <c:pt idx="19954">
                  <c:v>14:45:26</c:v>
                </c:pt>
                <c:pt idx="19955">
                  <c:v>14:45:26</c:v>
                </c:pt>
                <c:pt idx="19956">
                  <c:v>14:45:27</c:v>
                </c:pt>
                <c:pt idx="19957">
                  <c:v>14:45:27</c:v>
                </c:pt>
                <c:pt idx="19958">
                  <c:v>14:45:28</c:v>
                </c:pt>
                <c:pt idx="19959">
                  <c:v>14:45:28</c:v>
                </c:pt>
                <c:pt idx="19960">
                  <c:v>14:45:28</c:v>
                </c:pt>
                <c:pt idx="19961">
                  <c:v>14:45:29</c:v>
                </c:pt>
                <c:pt idx="19962">
                  <c:v>14:45:29</c:v>
                </c:pt>
                <c:pt idx="19963">
                  <c:v>14:45:35</c:v>
                </c:pt>
                <c:pt idx="19964">
                  <c:v>14:45:36</c:v>
                </c:pt>
                <c:pt idx="19965">
                  <c:v>14:45:36</c:v>
                </c:pt>
                <c:pt idx="19966">
                  <c:v>14:45:36</c:v>
                </c:pt>
                <c:pt idx="19967">
                  <c:v>14:45:37</c:v>
                </c:pt>
                <c:pt idx="19968">
                  <c:v>14:45:37</c:v>
                </c:pt>
                <c:pt idx="19969">
                  <c:v>14:45:38</c:v>
                </c:pt>
                <c:pt idx="19970">
                  <c:v>14:45:38</c:v>
                </c:pt>
                <c:pt idx="19971">
                  <c:v>14:45:38</c:v>
                </c:pt>
                <c:pt idx="19972">
                  <c:v>14:45:39</c:v>
                </c:pt>
                <c:pt idx="19973">
                  <c:v>14:45:39</c:v>
                </c:pt>
                <c:pt idx="19974">
                  <c:v>14:45:45</c:v>
                </c:pt>
                <c:pt idx="19975">
                  <c:v>14:45:46</c:v>
                </c:pt>
                <c:pt idx="19976">
                  <c:v>14:45:46</c:v>
                </c:pt>
                <c:pt idx="19977">
                  <c:v>14:45:46</c:v>
                </c:pt>
                <c:pt idx="19978">
                  <c:v>14:45:47</c:v>
                </c:pt>
                <c:pt idx="19979">
                  <c:v>14:45:47</c:v>
                </c:pt>
                <c:pt idx="19980">
                  <c:v>14:45:48</c:v>
                </c:pt>
                <c:pt idx="19981">
                  <c:v>14:45:48</c:v>
                </c:pt>
                <c:pt idx="19982">
                  <c:v>14:45:48</c:v>
                </c:pt>
                <c:pt idx="19983">
                  <c:v>14:45:49</c:v>
                </c:pt>
                <c:pt idx="19984">
                  <c:v>14:45:49</c:v>
                </c:pt>
                <c:pt idx="19985">
                  <c:v>14:45:55</c:v>
                </c:pt>
                <c:pt idx="19986">
                  <c:v>14:45:56</c:v>
                </c:pt>
                <c:pt idx="19987">
                  <c:v>14:45:56</c:v>
                </c:pt>
                <c:pt idx="19988">
                  <c:v>14:45:56</c:v>
                </c:pt>
                <c:pt idx="19989">
                  <c:v>14:45:57</c:v>
                </c:pt>
                <c:pt idx="19990">
                  <c:v>14:45:57</c:v>
                </c:pt>
                <c:pt idx="19991">
                  <c:v>14:45:58</c:v>
                </c:pt>
                <c:pt idx="19992">
                  <c:v>14:45:58</c:v>
                </c:pt>
                <c:pt idx="19993">
                  <c:v>14:45:58</c:v>
                </c:pt>
                <c:pt idx="19994">
                  <c:v>14:45:59</c:v>
                </c:pt>
                <c:pt idx="19995">
                  <c:v>14:45:59</c:v>
                </c:pt>
                <c:pt idx="19996">
                  <c:v>14:46:05</c:v>
                </c:pt>
                <c:pt idx="19997">
                  <c:v>14:46:06</c:v>
                </c:pt>
                <c:pt idx="19998">
                  <c:v>14:46:06</c:v>
                </c:pt>
                <c:pt idx="19999">
                  <c:v>14:46:06</c:v>
                </c:pt>
                <c:pt idx="20000">
                  <c:v>14:46:07</c:v>
                </c:pt>
                <c:pt idx="20001">
                  <c:v>14:46:07</c:v>
                </c:pt>
                <c:pt idx="20002">
                  <c:v>14:46:08</c:v>
                </c:pt>
                <c:pt idx="20003">
                  <c:v>14:46:08</c:v>
                </c:pt>
                <c:pt idx="20004">
                  <c:v>14:46:08</c:v>
                </c:pt>
                <c:pt idx="20005">
                  <c:v>14:46:09</c:v>
                </c:pt>
                <c:pt idx="20006">
                  <c:v>14:46:09</c:v>
                </c:pt>
                <c:pt idx="20007">
                  <c:v>14:46:15</c:v>
                </c:pt>
                <c:pt idx="20008">
                  <c:v>14:46:16</c:v>
                </c:pt>
                <c:pt idx="20009">
                  <c:v>14:46:16</c:v>
                </c:pt>
                <c:pt idx="20010">
                  <c:v>14:46:16</c:v>
                </c:pt>
                <c:pt idx="20011">
                  <c:v>14:46:17</c:v>
                </c:pt>
                <c:pt idx="20012">
                  <c:v>14:46:17</c:v>
                </c:pt>
                <c:pt idx="20013">
                  <c:v>14:46:18</c:v>
                </c:pt>
                <c:pt idx="20014">
                  <c:v>14:46:18</c:v>
                </c:pt>
                <c:pt idx="20015">
                  <c:v>14:46:18</c:v>
                </c:pt>
                <c:pt idx="20016">
                  <c:v>14:46:19</c:v>
                </c:pt>
                <c:pt idx="20017">
                  <c:v>14:46:19</c:v>
                </c:pt>
                <c:pt idx="20018">
                  <c:v>14:46:25</c:v>
                </c:pt>
                <c:pt idx="20019">
                  <c:v>14:46:26</c:v>
                </c:pt>
                <c:pt idx="20020">
                  <c:v>14:46:26</c:v>
                </c:pt>
                <c:pt idx="20021">
                  <c:v>14:46:26</c:v>
                </c:pt>
                <c:pt idx="20022">
                  <c:v>14:46:27</c:v>
                </c:pt>
                <c:pt idx="20023">
                  <c:v>14:46:27</c:v>
                </c:pt>
                <c:pt idx="20024">
                  <c:v>14:46:28</c:v>
                </c:pt>
                <c:pt idx="20025">
                  <c:v>14:46:28</c:v>
                </c:pt>
                <c:pt idx="20026">
                  <c:v>14:46:28</c:v>
                </c:pt>
                <c:pt idx="20027">
                  <c:v>14:46:29</c:v>
                </c:pt>
                <c:pt idx="20028">
                  <c:v>14:46:29</c:v>
                </c:pt>
                <c:pt idx="20029">
                  <c:v>14:46:35</c:v>
                </c:pt>
                <c:pt idx="20030">
                  <c:v>14:46:36</c:v>
                </c:pt>
                <c:pt idx="20031">
                  <c:v>14:46:36</c:v>
                </c:pt>
                <c:pt idx="20032">
                  <c:v>14:46:36</c:v>
                </c:pt>
                <c:pt idx="20033">
                  <c:v>14:46:37</c:v>
                </c:pt>
                <c:pt idx="20034">
                  <c:v>14:46:37</c:v>
                </c:pt>
                <c:pt idx="20035">
                  <c:v>14:46:38</c:v>
                </c:pt>
                <c:pt idx="20036">
                  <c:v>14:46:38</c:v>
                </c:pt>
                <c:pt idx="20037">
                  <c:v>14:46:38</c:v>
                </c:pt>
                <c:pt idx="20038">
                  <c:v>14:46:39</c:v>
                </c:pt>
                <c:pt idx="20039">
                  <c:v>14:46:39</c:v>
                </c:pt>
                <c:pt idx="20040">
                  <c:v>14:46:45</c:v>
                </c:pt>
                <c:pt idx="20041">
                  <c:v>14:46:46</c:v>
                </c:pt>
                <c:pt idx="20042">
                  <c:v>14:46:46</c:v>
                </c:pt>
                <c:pt idx="20043">
                  <c:v>14:46:46</c:v>
                </c:pt>
                <c:pt idx="20044">
                  <c:v>14:46:47</c:v>
                </c:pt>
                <c:pt idx="20045">
                  <c:v>14:46:47</c:v>
                </c:pt>
                <c:pt idx="20046">
                  <c:v>14:46:48</c:v>
                </c:pt>
                <c:pt idx="20047">
                  <c:v>14:46:48</c:v>
                </c:pt>
                <c:pt idx="20048">
                  <c:v>14:46:48</c:v>
                </c:pt>
                <c:pt idx="20049">
                  <c:v>14:46:49</c:v>
                </c:pt>
                <c:pt idx="20050">
                  <c:v>14:46:49</c:v>
                </c:pt>
                <c:pt idx="20051">
                  <c:v>14:46:55</c:v>
                </c:pt>
                <c:pt idx="20052">
                  <c:v>14:46:56</c:v>
                </c:pt>
                <c:pt idx="20053">
                  <c:v>14:46:56</c:v>
                </c:pt>
                <c:pt idx="20054">
                  <c:v>14:46:56</c:v>
                </c:pt>
                <c:pt idx="20055">
                  <c:v>14:46:57</c:v>
                </c:pt>
                <c:pt idx="20056">
                  <c:v>14:46:57</c:v>
                </c:pt>
                <c:pt idx="20057">
                  <c:v>14:46:58</c:v>
                </c:pt>
                <c:pt idx="20058">
                  <c:v>14:46:58</c:v>
                </c:pt>
                <c:pt idx="20059">
                  <c:v>14:46:58</c:v>
                </c:pt>
                <c:pt idx="20060">
                  <c:v>14:46:59</c:v>
                </c:pt>
                <c:pt idx="20061">
                  <c:v>14:46:59</c:v>
                </c:pt>
                <c:pt idx="20062">
                  <c:v>14:47:05</c:v>
                </c:pt>
                <c:pt idx="20063">
                  <c:v>14:47:06</c:v>
                </c:pt>
                <c:pt idx="20064">
                  <c:v>14:47:06</c:v>
                </c:pt>
                <c:pt idx="20065">
                  <c:v>14:47:06</c:v>
                </c:pt>
                <c:pt idx="20066">
                  <c:v>14:47:07</c:v>
                </c:pt>
                <c:pt idx="20067">
                  <c:v>14:47:07</c:v>
                </c:pt>
                <c:pt idx="20068">
                  <c:v>14:47:08</c:v>
                </c:pt>
                <c:pt idx="20069">
                  <c:v>14:47:08</c:v>
                </c:pt>
                <c:pt idx="20070">
                  <c:v>14:47:08</c:v>
                </c:pt>
                <c:pt idx="20071">
                  <c:v>14:47:09</c:v>
                </c:pt>
                <c:pt idx="20072">
                  <c:v>14:47:09</c:v>
                </c:pt>
                <c:pt idx="20073">
                  <c:v>14:47:15</c:v>
                </c:pt>
                <c:pt idx="20074">
                  <c:v>14:47:16</c:v>
                </c:pt>
                <c:pt idx="20075">
                  <c:v>14:47:16</c:v>
                </c:pt>
                <c:pt idx="20076">
                  <c:v>14:47:16</c:v>
                </c:pt>
                <c:pt idx="20077">
                  <c:v>14:47:17</c:v>
                </c:pt>
                <c:pt idx="20078">
                  <c:v>14:47:17</c:v>
                </c:pt>
                <c:pt idx="20079">
                  <c:v>14:47:18</c:v>
                </c:pt>
                <c:pt idx="20080">
                  <c:v>14:47:18</c:v>
                </c:pt>
                <c:pt idx="20081">
                  <c:v>14:47:18</c:v>
                </c:pt>
                <c:pt idx="20082">
                  <c:v>14:47:19</c:v>
                </c:pt>
                <c:pt idx="20083">
                  <c:v>14:47:19</c:v>
                </c:pt>
                <c:pt idx="20084">
                  <c:v>14:47:25</c:v>
                </c:pt>
                <c:pt idx="20085">
                  <c:v>14:47:26</c:v>
                </c:pt>
                <c:pt idx="20086">
                  <c:v>14:47:26</c:v>
                </c:pt>
                <c:pt idx="20087">
                  <c:v>14:47:26</c:v>
                </c:pt>
                <c:pt idx="20088">
                  <c:v>14:47:27</c:v>
                </c:pt>
                <c:pt idx="20089">
                  <c:v>14:47:27</c:v>
                </c:pt>
                <c:pt idx="20090">
                  <c:v>14:47:28</c:v>
                </c:pt>
                <c:pt idx="20091">
                  <c:v>14:47:28</c:v>
                </c:pt>
                <c:pt idx="20092">
                  <c:v>14:47:28</c:v>
                </c:pt>
                <c:pt idx="20093">
                  <c:v>14:47:29</c:v>
                </c:pt>
                <c:pt idx="20094">
                  <c:v>14:47:29</c:v>
                </c:pt>
                <c:pt idx="20095">
                  <c:v>14:47:35</c:v>
                </c:pt>
                <c:pt idx="20096">
                  <c:v>14:47:36</c:v>
                </c:pt>
                <c:pt idx="20097">
                  <c:v>14:47:36</c:v>
                </c:pt>
                <c:pt idx="20098">
                  <c:v>14:47:36</c:v>
                </c:pt>
                <c:pt idx="20099">
                  <c:v>14:47:37</c:v>
                </c:pt>
                <c:pt idx="20100">
                  <c:v>14:47:37</c:v>
                </c:pt>
                <c:pt idx="20101">
                  <c:v>14:47:38</c:v>
                </c:pt>
                <c:pt idx="20102">
                  <c:v>14:47:38</c:v>
                </c:pt>
                <c:pt idx="20103">
                  <c:v>14:47:38</c:v>
                </c:pt>
                <c:pt idx="20104">
                  <c:v>14:47:39</c:v>
                </c:pt>
                <c:pt idx="20105">
                  <c:v>14:47:39</c:v>
                </c:pt>
                <c:pt idx="20106">
                  <c:v>14:47:45</c:v>
                </c:pt>
                <c:pt idx="20107">
                  <c:v>14:47:46</c:v>
                </c:pt>
                <c:pt idx="20108">
                  <c:v>14:47:46</c:v>
                </c:pt>
                <c:pt idx="20109">
                  <c:v>14:47:46</c:v>
                </c:pt>
                <c:pt idx="20110">
                  <c:v>14:47:47</c:v>
                </c:pt>
                <c:pt idx="20111">
                  <c:v>14:47:47</c:v>
                </c:pt>
                <c:pt idx="20112">
                  <c:v>14:47:48</c:v>
                </c:pt>
                <c:pt idx="20113">
                  <c:v>14:47:48</c:v>
                </c:pt>
                <c:pt idx="20114">
                  <c:v>14:47:48</c:v>
                </c:pt>
                <c:pt idx="20115">
                  <c:v>14:47:49</c:v>
                </c:pt>
                <c:pt idx="20116">
                  <c:v>14:47:49</c:v>
                </c:pt>
                <c:pt idx="20117">
                  <c:v>14:47:55</c:v>
                </c:pt>
                <c:pt idx="20118">
                  <c:v>14:47:56</c:v>
                </c:pt>
                <c:pt idx="20119">
                  <c:v>14:47:56</c:v>
                </c:pt>
                <c:pt idx="20120">
                  <c:v>14:47:56</c:v>
                </c:pt>
                <c:pt idx="20121">
                  <c:v>14:47:57</c:v>
                </c:pt>
                <c:pt idx="20122">
                  <c:v>14:47:57</c:v>
                </c:pt>
                <c:pt idx="20123">
                  <c:v>14:47:58</c:v>
                </c:pt>
                <c:pt idx="20124">
                  <c:v>14:47:58</c:v>
                </c:pt>
                <c:pt idx="20125">
                  <c:v>14:47:58</c:v>
                </c:pt>
                <c:pt idx="20126">
                  <c:v>14:47:59</c:v>
                </c:pt>
                <c:pt idx="20127">
                  <c:v>14:47:59</c:v>
                </c:pt>
                <c:pt idx="20128">
                  <c:v>14:48:05</c:v>
                </c:pt>
                <c:pt idx="20129">
                  <c:v>14:48:06</c:v>
                </c:pt>
                <c:pt idx="20130">
                  <c:v>14:48:06</c:v>
                </c:pt>
                <c:pt idx="20131">
                  <c:v>14:48:06</c:v>
                </c:pt>
                <c:pt idx="20132">
                  <c:v>14:48:07</c:v>
                </c:pt>
                <c:pt idx="20133">
                  <c:v>14:48:07</c:v>
                </c:pt>
                <c:pt idx="20134">
                  <c:v>14:48:08</c:v>
                </c:pt>
                <c:pt idx="20135">
                  <c:v>14:48:08</c:v>
                </c:pt>
                <c:pt idx="20136">
                  <c:v>14:48:08</c:v>
                </c:pt>
                <c:pt idx="20137">
                  <c:v>14:48:09</c:v>
                </c:pt>
                <c:pt idx="20138">
                  <c:v>14:48:09</c:v>
                </c:pt>
                <c:pt idx="20139">
                  <c:v>14:48:15</c:v>
                </c:pt>
                <c:pt idx="20140">
                  <c:v>14:48:16</c:v>
                </c:pt>
                <c:pt idx="20141">
                  <c:v>14:48:16</c:v>
                </c:pt>
                <c:pt idx="20142">
                  <c:v>14:48:16</c:v>
                </c:pt>
                <c:pt idx="20143">
                  <c:v>14:48:17</c:v>
                </c:pt>
                <c:pt idx="20144">
                  <c:v>14:48:17</c:v>
                </c:pt>
                <c:pt idx="20145">
                  <c:v>14:48:18</c:v>
                </c:pt>
                <c:pt idx="20146">
                  <c:v>14:48:18</c:v>
                </c:pt>
                <c:pt idx="20147">
                  <c:v>14:48:18</c:v>
                </c:pt>
                <c:pt idx="20148">
                  <c:v>14:48:19</c:v>
                </c:pt>
                <c:pt idx="20149">
                  <c:v>14:48:19</c:v>
                </c:pt>
                <c:pt idx="20150">
                  <c:v>14:48:25</c:v>
                </c:pt>
                <c:pt idx="20151">
                  <c:v>14:48:26</c:v>
                </c:pt>
                <c:pt idx="20152">
                  <c:v>14:48:26</c:v>
                </c:pt>
                <c:pt idx="20153">
                  <c:v>14:48:26</c:v>
                </c:pt>
                <c:pt idx="20154">
                  <c:v>14:48:27</c:v>
                </c:pt>
                <c:pt idx="20155">
                  <c:v>14:48:27</c:v>
                </c:pt>
                <c:pt idx="20156">
                  <c:v>14:48:28</c:v>
                </c:pt>
                <c:pt idx="20157">
                  <c:v>14:48:28</c:v>
                </c:pt>
                <c:pt idx="20158">
                  <c:v>14:48:28</c:v>
                </c:pt>
                <c:pt idx="20159">
                  <c:v>14:48:29</c:v>
                </c:pt>
                <c:pt idx="20160">
                  <c:v>14:48:29</c:v>
                </c:pt>
                <c:pt idx="20161">
                  <c:v>14:48:35</c:v>
                </c:pt>
                <c:pt idx="20162">
                  <c:v>14:48:35</c:v>
                </c:pt>
                <c:pt idx="20163">
                  <c:v>14:48:36</c:v>
                </c:pt>
                <c:pt idx="20164">
                  <c:v>14:48:36</c:v>
                </c:pt>
                <c:pt idx="20165">
                  <c:v>14:48:36</c:v>
                </c:pt>
                <c:pt idx="20166">
                  <c:v>14:48:37</c:v>
                </c:pt>
                <c:pt idx="20167">
                  <c:v>14:48:37</c:v>
                </c:pt>
                <c:pt idx="20168">
                  <c:v>14:48:38</c:v>
                </c:pt>
                <c:pt idx="20169">
                  <c:v>14:48:38</c:v>
                </c:pt>
                <c:pt idx="20170">
                  <c:v>14:48:38</c:v>
                </c:pt>
                <c:pt idx="20171">
                  <c:v>14:48:39</c:v>
                </c:pt>
                <c:pt idx="20172">
                  <c:v>14:48:45</c:v>
                </c:pt>
                <c:pt idx="20173">
                  <c:v>14:48:46</c:v>
                </c:pt>
                <c:pt idx="20174">
                  <c:v>14:48:46</c:v>
                </c:pt>
                <c:pt idx="20175">
                  <c:v>14:48:46</c:v>
                </c:pt>
                <c:pt idx="20176">
                  <c:v>14:48:47</c:v>
                </c:pt>
                <c:pt idx="20177">
                  <c:v>14:48:47</c:v>
                </c:pt>
                <c:pt idx="20178">
                  <c:v>14:48:48</c:v>
                </c:pt>
                <c:pt idx="20179">
                  <c:v>14:48:48</c:v>
                </c:pt>
                <c:pt idx="20180">
                  <c:v>14:48:48</c:v>
                </c:pt>
                <c:pt idx="20181">
                  <c:v>14:48:49</c:v>
                </c:pt>
                <c:pt idx="20182">
                  <c:v>14:48:49</c:v>
                </c:pt>
                <c:pt idx="20183">
                  <c:v>14:48:55</c:v>
                </c:pt>
                <c:pt idx="20184">
                  <c:v>14:48:56</c:v>
                </c:pt>
                <c:pt idx="20185">
                  <c:v>14:48:56</c:v>
                </c:pt>
                <c:pt idx="20186">
                  <c:v>14:48:56</c:v>
                </c:pt>
                <c:pt idx="20187">
                  <c:v>14:48:57</c:v>
                </c:pt>
                <c:pt idx="20188">
                  <c:v>14:48:57</c:v>
                </c:pt>
                <c:pt idx="20189">
                  <c:v>14:48:58</c:v>
                </c:pt>
                <c:pt idx="20190">
                  <c:v>14:48:58</c:v>
                </c:pt>
                <c:pt idx="20191">
                  <c:v>14:48:58</c:v>
                </c:pt>
                <c:pt idx="20192">
                  <c:v>14:48:59</c:v>
                </c:pt>
                <c:pt idx="20193">
                  <c:v>14:48:59</c:v>
                </c:pt>
                <c:pt idx="20194">
                  <c:v>14:49:05</c:v>
                </c:pt>
                <c:pt idx="20195">
                  <c:v>14:49:06</c:v>
                </c:pt>
                <c:pt idx="20196">
                  <c:v>14:49:06</c:v>
                </c:pt>
                <c:pt idx="20197">
                  <c:v>14:49:06</c:v>
                </c:pt>
                <c:pt idx="20198">
                  <c:v>14:49:07</c:v>
                </c:pt>
                <c:pt idx="20199">
                  <c:v>14:49:07</c:v>
                </c:pt>
                <c:pt idx="20200">
                  <c:v>14:49:08</c:v>
                </c:pt>
                <c:pt idx="20201">
                  <c:v>14:49:08</c:v>
                </c:pt>
                <c:pt idx="20202">
                  <c:v>14:49:08</c:v>
                </c:pt>
                <c:pt idx="20203">
                  <c:v>14:49:09</c:v>
                </c:pt>
                <c:pt idx="20204">
                  <c:v>14:49:09</c:v>
                </c:pt>
                <c:pt idx="20205">
                  <c:v>14:49:15</c:v>
                </c:pt>
                <c:pt idx="20206">
                  <c:v>14:49:16</c:v>
                </c:pt>
                <c:pt idx="20207">
                  <c:v>14:49:16</c:v>
                </c:pt>
                <c:pt idx="20208">
                  <c:v>14:49:16</c:v>
                </c:pt>
                <c:pt idx="20209">
                  <c:v>14:49:17</c:v>
                </c:pt>
                <c:pt idx="20210">
                  <c:v>14:49:17</c:v>
                </c:pt>
                <c:pt idx="20211">
                  <c:v>14:49:18</c:v>
                </c:pt>
                <c:pt idx="20212">
                  <c:v>14:49:18</c:v>
                </c:pt>
                <c:pt idx="20213">
                  <c:v>14:49:18</c:v>
                </c:pt>
                <c:pt idx="20214">
                  <c:v>14:49:19</c:v>
                </c:pt>
                <c:pt idx="20215">
                  <c:v>14:49:19</c:v>
                </c:pt>
                <c:pt idx="20216">
                  <c:v>14:49:25</c:v>
                </c:pt>
                <c:pt idx="20217">
                  <c:v>14:49:26</c:v>
                </c:pt>
                <c:pt idx="20218">
                  <c:v>14:49:26</c:v>
                </c:pt>
                <c:pt idx="20219">
                  <c:v>14:49:26</c:v>
                </c:pt>
                <c:pt idx="20220">
                  <c:v>14:49:27</c:v>
                </c:pt>
                <c:pt idx="20221">
                  <c:v>14:49:27</c:v>
                </c:pt>
                <c:pt idx="20222">
                  <c:v>14:49:28</c:v>
                </c:pt>
                <c:pt idx="20223">
                  <c:v>14:49:28</c:v>
                </c:pt>
                <c:pt idx="20224">
                  <c:v>14:49:28</c:v>
                </c:pt>
                <c:pt idx="20225">
                  <c:v>14:49:29</c:v>
                </c:pt>
                <c:pt idx="20226">
                  <c:v>14:49:29</c:v>
                </c:pt>
                <c:pt idx="20227">
                  <c:v>14:49:35</c:v>
                </c:pt>
                <c:pt idx="20228">
                  <c:v>14:49:36</c:v>
                </c:pt>
                <c:pt idx="20229">
                  <c:v>14:49:36</c:v>
                </c:pt>
                <c:pt idx="20230">
                  <c:v>14:49:36</c:v>
                </c:pt>
                <c:pt idx="20231">
                  <c:v>14:49:37</c:v>
                </c:pt>
                <c:pt idx="20232">
                  <c:v>14:49:37</c:v>
                </c:pt>
                <c:pt idx="20233">
                  <c:v>14:49:38</c:v>
                </c:pt>
                <c:pt idx="20234">
                  <c:v>14:49:38</c:v>
                </c:pt>
                <c:pt idx="20235">
                  <c:v>14:49:38</c:v>
                </c:pt>
                <c:pt idx="20236">
                  <c:v>14:49:39</c:v>
                </c:pt>
                <c:pt idx="20237">
                  <c:v>14:49:39</c:v>
                </c:pt>
                <c:pt idx="20238">
                  <c:v>14:49:45</c:v>
                </c:pt>
                <c:pt idx="20239">
                  <c:v>14:49:46</c:v>
                </c:pt>
                <c:pt idx="20240">
                  <c:v>14:49:46</c:v>
                </c:pt>
                <c:pt idx="20241">
                  <c:v>14:49:46</c:v>
                </c:pt>
                <c:pt idx="20242">
                  <c:v>14:49:47</c:v>
                </c:pt>
                <c:pt idx="20243">
                  <c:v>14:49:47</c:v>
                </c:pt>
                <c:pt idx="20244">
                  <c:v>14:49:48</c:v>
                </c:pt>
                <c:pt idx="20245">
                  <c:v>14:49:48</c:v>
                </c:pt>
                <c:pt idx="20246">
                  <c:v>14:49:48</c:v>
                </c:pt>
                <c:pt idx="20247">
                  <c:v>14:49:49</c:v>
                </c:pt>
                <c:pt idx="20248">
                  <c:v>14:49:49</c:v>
                </c:pt>
                <c:pt idx="20249">
                  <c:v>14:49:55</c:v>
                </c:pt>
                <c:pt idx="20250">
                  <c:v>14:49:56</c:v>
                </c:pt>
                <c:pt idx="20251">
                  <c:v>14:49:56</c:v>
                </c:pt>
                <c:pt idx="20252">
                  <c:v>14:49:56</c:v>
                </c:pt>
                <c:pt idx="20253">
                  <c:v>14:49:57</c:v>
                </c:pt>
                <c:pt idx="20254">
                  <c:v>14:49:57</c:v>
                </c:pt>
                <c:pt idx="20255">
                  <c:v>14:49:58</c:v>
                </c:pt>
                <c:pt idx="20256">
                  <c:v>14:49:58</c:v>
                </c:pt>
                <c:pt idx="20257">
                  <c:v>14:49:58</c:v>
                </c:pt>
                <c:pt idx="20258">
                  <c:v>14:49:59</c:v>
                </c:pt>
                <c:pt idx="20259">
                  <c:v>14:49:59</c:v>
                </c:pt>
                <c:pt idx="20260">
                  <c:v>14:50:05</c:v>
                </c:pt>
                <c:pt idx="20261">
                  <c:v>14:50:05</c:v>
                </c:pt>
                <c:pt idx="20262">
                  <c:v>14:50:06</c:v>
                </c:pt>
                <c:pt idx="20263">
                  <c:v>14:50:06</c:v>
                </c:pt>
                <c:pt idx="20264">
                  <c:v>14:50:06</c:v>
                </c:pt>
                <c:pt idx="20265">
                  <c:v>14:50:07</c:v>
                </c:pt>
                <c:pt idx="20266">
                  <c:v>14:50:07</c:v>
                </c:pt>
                <c:pt idx="20267">
                  <c:v>14:50:08</c:v>
                </c:pt>
                <c:pt idx="20268">
                  <c:v>14:50:08</c:v>
                </c:pt>
                <c:pt idx="20269">
                  <c:v>14:50:08</c:v>
                </c:pt>
                <c:pt idx="20270">
                  <c:v>14:50:09</c:v>
                </c:pt>
                <c:pt idx="20271">
                  <c:v>14:50:15</c:v>
                </c:pt>
                <c:pt idx="20272">
                  <c:v>14:50:15</c:v>
                </c:pt>
                <c:pt idx="20273">
                  <c:v>14:50:16</c:v>
                </c:pt>
                <c:pt idx="20274">
                  <c:v>14:50:16</c:v>
                </c:pt>
                <c:pt idx="20275">
                  <c:v>14:50:16</c:v>
                </c:pt>
                <c:pt idx="20276">
                  <c:v>14:50:17</c:v>
                </c:pt>
                <c:pt idx="20277">
                  <c:v>14:50:17</c:v>
                </c:pt>
                <c:pt idx="20278">
                  <c:v>14:50:18</c:v>
                </c:pt>
                <c:pt idx="20279">
                  <c:v>14:50:18</c:v>
                </c:pt>
                <c:pt idx="20280">
                  <c:v>14:50:18</c:v>
                </c:pt>
                <c:pt idx="20281">
                  <c:v>14:50:19</c:v>
                </c:pt>
                <c:pt idx="20282">
                  <c:v>14:50:25</c:v>
                </c:pt>
                <c:pt idx="20283">
                  <c:v>14:50:26</c:v>
                </c:pt>
                <c:pt idx="20284">
                  <c:v>14:50:26</c:v>
                </c:pt>
                <c:pt idx="20285">
                  <c:v>14:50:26</c:v>
                </c:pt>
                <c:pt idx="20286">
                  <c:v>14:50:27</c:v>
                </c:pt>
                <c:pt idx="20287">
                  <c:v>14:50:27</c:v>
                </c:pt>
                <c:pt idx="20288">
                  <c:v>14:50:28</c:v>
                </c:pt>
                <c:pt idx="20289">
                  <c:v>14:50:28</c:v>
                </c:pt>
                <c:pt idx="20290">
                  <c:v>14:50:28</c:v>
                </c:pt>
                <c:pt idx="20291">
                  <c:v>14:50:29</c:v>
                </c:pt>
                <c:pt idx="20292">
                  <c:v>14:50:29</c:v>
                </c:pt>
                <c:pt idx="20293">
                  <c:v>14:50:35</c:v>
                </c:pt>
                <c:pt idx="20294">
                  <c:v>14:50:36</c:v>
                </c:pt>
                <c:pt idx="20295">
                  <c:v>14:50:36</c:v>
                </c:pt>
                <c:pt idx="20296">
                  <c:v>14:50:36</c:v>
                </c:pt>
                <c:pt idx="20297">
                  <c:v>14:50:37</c:v>
                </c:pt>
                <c:pt idx="20298">
                  <c:v>14:50:37</c:v>
                </c:pt>
                <c:pt idx="20299">
                  <c:v>14:50:38</c:v>
                </c:pt>
                <c:pt idx="20300">
                  <c:v>14:50:38</c:v>
                </c:pt>
                <c:pt idx="20301">
                  <c:v>14:50:38</c:v>
                </c:pt>
                <c:pt idx="20302">
                  <c:v>14:50:39</c:v>
                </c:pt>
                <c:pt idx="20303">
                  <c:v>14:50:39</c:v>
                </c:pt>
                <c:pt idx="20304">
                  <c:v>14:50:45</c:v>
                </c:pt>
                <c:pt idx="20305">
                  <c:v>14:50:46</c:v>
                </c:pt>
                <c:pt idx="20306">
                  <c:v>14:50:46</c:v>
                </c:pt>
                <c:pt idx="20307">
                  <c:v>14:50:46</c:v>
                </c:pt>
                <c:pt idx="20308">
                  <c:v>14:50:47</c:v>
                </c:pt>
                <c:pt idx="20309">
                  <c:v>14:50:47</c:v>
                </c:pt>
                <c:pt idx="20310">
                  <c:v>14:50:48</c:v>
                </c:pt>
                <c:pt idx="20311">
                  <c:v>14:50:48</c:v>
                </c:pt>
                <c:pt idx="20312">
                  <c:v>14:50:48</c:v>
                </c:pt>
                <c:pt idx="20313">
                  <c:v>14:50:49</c:v>
                </c:pt>
                <c:pt idx="20314">
                  <c:v>14:50:49</c:v>
                </c:pt>
                <c:pt idx="20315">
                  <c:v>14:50:55</c:v>
                </c:pt>
                <c:pt idx="20316">
                  <c:v>14:50:55</c:v>
                </c:pt>
                <c:pt idx="20317">
                  <c:v>14:50:56</c:v>
                </c:pt>
                <c:pt idx="20318">
                  <c:v>14:50:56</c:v>
                </c:pt>
                <c:pt idx="20319">
                  <c:v>14:50:56</c:v>
                </c:pt>
                <c:pt idx="20320">
                  <c:v>14:50:57</c:v>
                </c:pt>
                <c:pt idx="20321">
                  <c:v>14:50:57</c:v>
                </c:pt>
                <c:pt idx="20322">
                  <c:v>14:50:58</c:v>
                </c:pt>
                <c:pt idx="20323">
                  <c:v>14:50:58</c:v>
                </c:pt>
                <c:pt idx="20324">
                  <c:v>14:50:58</c:v>
                </c:pt>
                <c:pt idx="20325">
                  <c:v>14:50:59</c:v>
                </c:pt>
                <c:pt idx="20326">
                  <c:v>14:51:05</c:v>
                </c:pt>
                <c:pt idx="20327">
                  <c:v>14:51:06</c:v>
                </c:pt>
                <c:pt idx="20328">
                  <c:v>14:51:06</c:v>
                </c:pt>
                <c:pt idx="20329">
                  <c:v>14:51:06</c:v>
                </c:pt>
                <c:pt idx="20330">
                  <c:v>14:51:07</c:v>
                </c:pt>
                <c:pt idx="20331">
                  <c:v>14:51:07</c:v>
                </c:pt>
                <c:pt idx="20332">
                  <c:v>14:51:08</c:v>
                </c:pt>
                <c:pt idx="20333">
                  <c:v>14:51:08</c:v>
                </c:pt>
                <c:pt idx="20334">
                  <c:v>14:51:08</c:v>
                </c:pt>
                <c:pt idx="20335">
                  <c:v>14:51:09</c:v>
                </c:pt>
                <c:pt idx="20336">
                  <c:v>14:51:09</c:v>
                </c:pt>
                <c:pt idx="20337">
                  <c:v>14:51:15</c:v>
                </c:pt>
                <c:pt idx="20338">
                  <c:v>14:51:16</c:v>
                </c:pt>
                <c:pt idx="20339">
                  <c:v>14:51:16</c:v>
                </c:pt>
                <c:pt idx="20340">
                  <c:v>14:51:16</c:v>
                </c:pt>
                <c:pt idx="20341">
                  <c:v>14:51:17</c:v>
                </c:pt>
                <c:pt idx="20342">
                  <c:v>14:51:17</c:v>
                </c:pt>
                <c:pt idx="20343">
                  <c:v>14:51:18</c:v>
                </c:pt>
                <c:pt idx="20344">
                  <c:v>14:51:18</c:v>
                </c:pt>
                <c:pt idx="20345">
                  <c:v>14:51:18</c:v>
                </c:pt>
                <c:pt idx="20346">
                  <c:v>14:51:19</c:v>
                </c:pt>
                <c:pt idx="20347">
                  <c:v>14:51:19</c:v>
                </c:pt>
                <c:pt idx="20348">
                  <c:v>14:51:25</c:v>
                </c:pt>
                <c:pt idx="20349">
                  <c:v>14:51:26</c:v>
                </c:pt>
                <c:pt idx="20350">
                  <c:v>14:51:26</c:v>
                </c:pt>
                <c:pt idx="20351">
                  <c:v>14:51:26</c:v>
                </c:pt>
                <c:pt idx="20352">
                  <c:v>14:51:27</c:v>
                </c:pt>
                <c:pt idx="20353">
                  <c:v>14:51:27</c:v>
                </c:pt>
                <c:pt idx="20354">
                  <c:v>14:51:28</c:v>
                </c:pt>
                <c:pt idx="20355">
                  <c:v>14:51:28</c:v>
                </c:pt>
                <c:pt idx="20356">
                  <c:v>14:51:28</c:v>
                </c:pt>
                <c:pt idx="20357">
                  <c:v>14:51:29</c:v>
                </c:pt>
                <c:pt idx="20358">
                  <c:v>14:51:29</c:v>
                </c:pt>
                <c:pt idx="20359">
                  <c:v>14:51:35</c:v>
                </c:pt>
                <c:pt idx="20360">
                  <c:v>14:51:36</c:v>
                </c:pt>
                <c:pt idx="20361">
                  <c:v>14:51:36</c:v>
                </c:pt>
                <c:pt idx="20362">
                  <c:v>14:51:36</c:v>
                </c:pt>
                <c:pt idx="20363">
                  <c:v>14:51:37</c:v>
                </c:pt>
                <c:pt idx="20364">
                  <c:v>14:51:37</c:v>
                </c:pt>
                <c:pt idx="20365">
                  <c:v>14:51:38</c:v>
                </c:pt>
                <c:pt idx="20366">
                  <c:v>14:51:38</c:v>
                </c:pt>
                <c:pt idx="20367">
                  <c:v>14:51:38</c:v>
                </c:pt>
                <c:pt idx="20368">
                  <c:v>14:51:39</c:v>
                </c:pt>
                <c:pt idx="20369">
                  <c:v>14:51:39</c:v>
                </c:pt>
                <c:pt idx="20370">
                  <c:v>14:51:45</c:v>
                </c:pt>
                <c:pt idx="20371">
                  <c:v>14:51:46</c:v>
                </c:pt>
                <c:pt idx="20372">
                  <c:v>14:51:46</c:v>
                </c:pt>
                <c:pt idx="20373">
                  <c:v>14:51:46</c:v>
                </c:pt>
                <c:pt idx="20374">
                  <c:v>14:51:47</c:v>
                </c:pt>
                <c:pt idx="20375">
                  <c:v>14:51:47</c:v>
                </c:pt>
                <c:pt idx="20376">
                  <c:v>14:51:48</c:v>
                </c:pt>
                <c:pt idx="20377">
                  <c:v>14:51:48</c:v>
                </c:pt>
                <c:pt idx="20378">
                  <c:v>14:51:48</c:v>
                </c:pt>
                <c:pt idx="20379">
                  <c:v>14:51:49</c:v>
                </c:pt>
                <c:pt idx="20380">
                  <c:v>14:51:49</c:v>
                </c:pt>
                <c:pt idx="20381">
                  <c:v>14:51:55</c:v>
                </c:pt>
                <c:pt idx="20382">
                  <c:v>14:51:56</c:v>
                </c:pt>
                <c:pt idx="20383">
                  <c:v>14:51:56</c:v>
                </c:pt>
                <c:pt idx="20384">
                  <c:v>14:51:56</c:v>
                </c:pt>
                <c:pt idx="20385">
                  <c:v>14:51:57</c:v>
                </c:pt>
                <c:pt idx="20386">
                  <c:v>14:51:57</c:v>
                </c:pt>
                <c:pt idx="20387">
                  <c:v>14:51:58</c:v>
                </c:pt>
                <c:pt idx="20388">
                  <c:v>14:51:58</c:v>
                </c:pt>
                <c:pt idx="20389">
                  <c:v>14:51:58</c:v>
                </c:pt>
                <c:pt idx="20390">
                  <c:v>14:51:59</c:v>
                </c:pt>
                <c:pt idx="20391">
                  <c:v>14:51:59</c:v>
                </c:pt>
                <c:pt idx="20392">
                  <c:v>14:52:05</c:v>
                </c:pt>
                <c:pt idx="20393">
                  <c:v>14:52:06</c:v>
                </c:pt>
                <c:pt idx="20394">
                  <c:v>14:52:06</c:v>
                </c:pt>
                <c:pt idx="20395">
                  <c:v>14:52:06</c:v>
                </c:pt>
                <c:pt idx="20396">
                  <c:v>14:52:07</c:v>
                </c:pt>
                <c:pt idx="20397">
                  <c:v>14:52:07</c:v>
                </c:pt>
                <c:pt idx="20398">
                  <c:v>14:52:08</c:v>
                </c:pt>
                <c:pt idx="20399">
                  <c:v>14:52:08</c:v>
                </c:pt>
                <c:pt idx="20400">
                  <c:v>14:52:08</c:v>
                </c:pt>
                <c:pt idx="20401">
                  <c:v>14:52:09</c:v>
                </c:pt>
                <c:pt idx="20402">
                  <c:v>14:52:09</c:v>
                </c:pt>
                <c:pt idx="20403">
                  <c:v>14:52:15</c:v>
                </c:pt>
                <c:pt idx="20404">
                  <c:v>14:52:16</c:v>
                </c:pt>
                <c:pt idx="20405">
                  <c:v>14:52:16</c:v>
                </c:pt>
                <c:pt idx="20406">
                  <c:v>14:52:16</c:v>
                </c:pt>
                <c:pt idx="20407">
                  <c:v>14:52:17</c:v>
                </c:pt>
                <c:pt idx="20408">
                  <c:v>14:52:17</c:v>
                </c:pt>
                <c:pt idx="20409">
                  <c:v>14:52:18</c:v>
                </c:pt>
                <c:pt idx="20410">
                  <c:v>14:52:18</c:v>
                </c:pt>
                <c:pt idx="20411">
                  <c:v>14:52:18</c:v>
                </c:pt>
                <c:pt idx="20412">
                  <c:v>14:52:19</c:v>
                </c:pt>
                <c:pt idx="20413">
                  <c:v>14:52:19</c:v>
                </c:pt>
                <c:pt idx="20414">
                  <c:v>14:52:25</c:v>
                </c:pt>
                <c:pt idx="20415">
                  <c:v>14:52:26</c:v>
                </c:pt>
                <c:pt idx="20416">
                  <c:v>14:52:26</c:v>
                </c:pt>
                <c:pt idx="20417">
                  <c:v>14:52:26</c:v>
                </c:pt>
                <c:pt idx="20418">
                  <c:v>14:52:27</c:v>
                </c:pt>
                <c:pt idx="20419">
                  <c:v>14:52:27</c:v>
                </c:pt>
                <c:pt idx="20420">
                  <c:v>14:52:28</c:v>
                </c:pt>
                <c:pt idx="20421">
                  <c:v>14:52:28</c:v>
                </c:pt>
                <c:pt idx="20422">
                  <c:v>14:52:28</c:v>
                </c:pt>
                <c:pt idx="20423">
                  <c:v>14:52:29</c:v>
                </c:pt>
                <c:pt idx="20424">
                  <c:v>14:52:29</c:v>
                </c:pt>
                <c:pt idx="20425">
                  <c:v>14:52:35</c:v>
                </c:pt>
                <c:pt idx="20426">
                  <c:v>14:52:36</c:v>
                </c:pt>
                <c:pt idx="20427">
                  <c:v>14:52:36</c:v>
                </c:pt>
                <c:pt idx="20428">
                  <c:v>14:52:36</c:v>
                </c:pt>
                <c:pt idx="20429">
                  <c:v>14:52:37</c:v>
                </c:pt>
                <c:pt idx="20430">
                  <c:v>14:52:37</c:v>
                </c:pt>
                <c:pt idx="20431">
                  <c:v>14:52:38</c:v>
                </c:pt>
                <c:pt idx="20432">
                  <c:v>14:52:38</c:v>
                </c:pt>
                <c:pt idx="20433">
                  <c:v>14:52:38</c:v>
                </c:pt>
                <c:pt idx="20434">
                  <c:v>14:52:39</c:v>
                </c:pt>
                <c:pt idx="20435">
                  <c:v>14:52:39</c:v>
                </c:pt>
                <c:pt idx="20436">
                  <c:v>14:52:45</c:v>
                </c:pt>
                <c:pt idx="20437">
                  <c:v>14:52:46</c:v>
                </c:pt>
                <c:pt idx="20438">
                  <c:v>14:52:46</c:v>
                </c:pt>
                <c:pt idx="20439">
                  <c:v>14:52:46</c:v>
                </c:pt>
                <c:pt idx="20440">
                  <c:v>14:52:47</c:v>
                </c:pt>
                <c:pt idx="20441">
                  <c:v>14:52:47</c:v>
                </c:pt>
                <c:pt idx="20442">
                  <c:v>14:52:48</c:v>
                </c:pt>
                <c:pt idx="20443">
                  <c:v>14:52:48</c:v>
                </c:pt>
                <c:pt idx="20444">
                  <c:v>14:52:48</c:v>
                </c:pt>
                <c:pt idx="20445">
                  <c:v>14:52:49</c:v>
                </c:pt>
                <c:pt idx="20446">
                  <c:v>14:52:49</c:v>
                </c:pt>
                <c:pt idx="20447">
                  <c:v>14:52:55</c:v>
                </c:pt>
                <c:pt idx="20448">
                  <c:v>14:52:56</c:v>
                </c:pt>
                <c:pt idx="20449">
                  <c:v>14:52:56</c:v>
                </c:pt>
                <c:pt idx="20450">
                  <c:v>14:52:56</c:v>
                </c:pt>
                <c:pt idx="20451">
                  <c:v>14:52:57</c:v>
                </c:pt>
                <c:pt idx="20452">
                  <c:v>14:52:57</c:v>
                </c:pt>
                <c:pt idx="20453">
                  <c:v>14:52:58</c:v>
                </c:pt>
                <c:pt idx="20454">
                  <c:v>14:52:58</c:v>
                </c:pt>
                <c:pt idx="20455">
                  <c:v>14:52:58</c:v>
                </c:pt>
                <c:pt idx="20456">
                  <c:v>14:52:59</c:v>
                </c:pt>
                <c:pt idx="20457">
                  <c:v>14:52:59</c:v>
                </c:pt>
                <c:pt idx="20458">
                  <c:v>14:53:05</c:v>
                </c:pt>
                <c:pt idx="20459">
                  <c:v>14:53:06</c:v>
                </c:pt>
                <c:pt idx="20460">
                  <c:v>14:53:06</c:v>
                </c:pt>
                <c:pt idx="20461">
                  <c:v>14:53:06</c:v>
                </c:pt>
                <c:pt idx="20462">
                  <c:v>14:53:07</c:v>
                </c:pt>
                <c:pt idx="20463">
                  <c:v>14:53:07</c:v>
                </c:pt>
                <c:pt idx="20464">
                  <c:v>14:53:08</c:v>
                </c:pt>
                <c:pt idx="20465">
                  <c:v>14:53:08</c:v>
                </c:pt>
                <c:pt idx="20466">
                  <c:v>14:53:08</c:v>
                </c:pt>
                <c:pt idx="20467">
                  <c:v>14:53:09</c:v>
                </c:pt>
                <c:pt idx="20468">
                  <c:v>14:53:09</c:v>
                </c:pt>
                <c:pt idx="20469">
                  <c:v>14:53:15</c:v>
                </c:pt>
                <c:pt idx="20470">
                  <c:v>14:53:16</c:v>
                </c:pt>
                <c:pt idx="20471">
                  <c:v>14:53:16</c:v>
                </c:pt>
                <c:pt idx="20472">
                  <c:v>14:53:16</c:v>
                </c:pt>
                <c:pt idx="20473">
                  <c:v>14:53:17</c:v>
                </c:pt>
                <c:pt idx="20474">
                  <c:v>14:53:17</c:v>
                </c:pt>
                <c:pt idx="20475">
                  <c:v>14:53:18</c:v>
                </c:pt>
                <c:pt idx="20476">
                  <c:v>14:53:18</c:v>
                </c:pt>
                <c:pt idx="20477">
                  <c:v>14:53:18</c:v>
                </c:pt>
                <c:pt idx="20478">
                  <c:v>14:53:19</c:v>
                </c:pt>
                <c:pt idx="20479">
                  <c:v>14:53:19</c:v>
                </c:pt>
                <c:pt idx="20480">
                  <c:v>14:53:25</c:v>
                </c:pt>
                <c:pt idx="20481">
                  <c:v>14:53:26</c:v>
                </c:pt>
                <c:pt idx="20482">
                  <c:v>14:53:26</c:v>
                </c:pt>
                <c:pt idx="20483">
                  <c:v>14:53:26</c:v>
                </c:pt>
                <c:pt idx="20484">
                  <c:v>14:53:27</c:v>
                </c:pt>
                <c:pt idx="20485">
                  <c:v>14:53:27</c:v>
                </c:pt>
                <c:pt idx="20486">
                  <c:v>14:53:28</c:v>
                </c:pt>
                <c:pt idx="20487">
                  <c:v>14:53:28</c:v>
                </c:pt>
                <c:pt idx="20488">
                  <c:v>14:53:28</c:v>
                </c:pt>
                <c:pt idx="20489">
                  <c:v>14:53:29</c:v>
                </c:pt>
                <c:pt idx="20490">
                  <c:v>14:53:29</c:v>
                </c:pt>
                <c:pt idx="20491">
                  <c:v>14:53:35</c:v>
                </c:pt>
                <c:pt idx="20492">
                  <c:v>14:53:36</c:v>
                </c:pt>
                <c:pt idx="20493">
                  <c:v>14:53:36</c:v>
                </c:pt>
                <c:pt idx="20494">
                  <c:v>14:53:36</c:v>
                </c:pt>
                <c:pt idx="20495">
                  <c:v>14:53:37</c:v>
                </c:pt>
                <c:pt idx="20496">
                  <c:v>14:53:37</c:v>
                </c:pt>
                <c:pt idx="20497">
                  <c:v>14:53:38</c:v>
                </c:pt>
                <c:pt idx="20498">
                  <c:v>14:53:38</c:v>
                </c:pt>
                <c:pt idx="20499">
                  <c:v>14:53:38</c:v>
                </c:pt>
                <c:pt idx="20500">
                  <c:v>14:53:39</c:v>
                </c:pt>
                <c:pt idx="20501">
                  <c:v>14:53:39</c:v>
                </c:pt>
                <c:pt idx="20502">
                  <c:v>14:53:45</c:v>
                </c:pt>
                <c:pt idx="20503">
                  <c:v>14:53:46</c:v>
                </c:pt>
                <c:pt idx="20504">
                  <c:v>14:53:46</c:v>
                </c:pt>
                <c:pt idx="20505">
                  <c:v>14:53:46</c:v>
                </c:pt>
                <c:pt idx="20506">
                  <c:v>14:53:47</c:v>
                </c:pt>
                <c:pt idx="20507">
                  <c:v>14:53:47</c:v>
                </c:pt>
                <c:pt idx="20508">
                  <c:v>14:53:48</c:v>
                </c:pt>
                <c:pt idx="20509">
                  <c:v>14:53:48</c:v>
                </c:pt>
                <c:pt idx="20510">
                  <c:v>14:53:48</c:v>
                </c:pt>
                <c:pt idx="20511">
                  <c:v>14:53:49</c:v>
                </c:pt>
                <c:pt idx="20512">
                  <c:v>14:53:49</c:v>
                </c:pt>
                <c:pt idx="20513">
                  <c:v>14:53:54</c:v>
                </c:pt>
                <c:pt idx="20514">
                  <c:v>14:53:55</c:v>
                </c:pt>
                <c:pt idx="20515">
                  <c:v>14:53:55</c:v>
                </c:pt>
                <c:pt idx="20516">
                  <c:v>14:53:56</c:v>
                </c:pt>
                <c:pt idx="20517">
                  <c:v>14:53:56</c:v>
                </c:pt>
                <c:pt idx="20518">
                  <c:v>14:53:56</c:v>
                </c:pt>
                <c:pt idx="20519">
                  <c:v>14:53:57</c:v>
                </c:pt>
                <c:pt idx="20520">
                  <c:v>14:53:57</c:v>
                </c:pt>
                <c:pt idx="20521">
                  <c:v>14:53:58</c:v>
                </c:pt>
                <c:pt idx="20522">
                  <c:v>14:53:58</c:v>
                </c:pt>
                <c:pt idx="20523">
                  <c:v>14:53:59</c:v>
                </c:pt>
                <c:pt idx="20524">
                  <c:v>14:53:59</c:v>
                </c:pt>
                <c:pt idx="20525">
                  <c:v>14:54:00</c:v>
                </c:pt>
                <c:pt idx="20526">
                  <c:v>14:54:01</c:v>
                </c:pt>
                <c:pt idx="20527">
                  <c:v>14:54:01</c:v>
                </c:pt>
                <c:pt idx="20528">
                  <c:v>14:54:01</c:v>
                </c:pt>
                <c:pt idx="20529">
                  <c:v>14:54:02</c:v>
                </c:pt>
                <c:pt idx="20530">
                  <c:v>14:54:02</c:v>
                </c:pt>
                <c:pt idx="20531">
                  <c:v>14:54:02</c:v>
                </c:pt>
                <c:pt idx="20532">
                  <c:v>14:54:05</c:v>
                </c:pt>
                <c:pt idx="20533">
                  <c:v>14:54:06</c:v>
                </c:pt>
                <c:pt idx="20534">
                  <c:v>14:54:06</c:v>
                </c:pt>
                <c:pt idx="20535">
                  <c:v>14:54:06</c:v>
                </c:pt>
                <c:pt idx="20536">
                  <c:v>14:54:07</c:v>
                </c:pt>
                <c:pt idx="20537">
                  <c:v>14:54:07</c:v>
                </c:pt>
                <c:pt idx="20538">
                  <c:v>14:54:08</c:v>
                </c:pt>
                <c:pt idx="20539">
                  <c:v>14:54:08</c:v>
                </c:pt>
                <c:pt idx="20540">
                  <c:v>14:54:08</c:v>
                </c:pt>
                <c:pt idx="20541">
                  <c:v>14:54:08</c:v>
                </c:pt>
                <c:pt idx="20542">
                  <c:v>14:54:08</c:v>
                </c:pt>
                <c:pt idx="20543">
                  <c:v>14:54:09</c:v>
                </c:pt>
                <c:pt idx="20544">
                  <c:v>14:54:09</c:v>
                </c:pt>
                <c:pt idx="20545">
                  <c:v>14:54:15</c:v>
                </c:pt>
                <c:pt idx="20546">
                  <c:v>14:54:16</c:v>
                </c:pt>
                <c:pt idx="20547">
                  <c:v>14:54:16</c:v>
                </c:pt>
                <c:pt idx="20548">
                  <c:v>14:54:16</c:v>
                </c:pt>
                <c:pt idx="20549">
                  <c:v>14:54:17</c:v>
                </c:pt>
                <c:pt idx="20550">
                  <c:v>14:54:17</c:v>
                </c:pt>
                <c:pt idx="20551">
                  <c:v>14:54:18</c:v>
                </c:pt>
                <c:pt idx="20552">
                  <c:v>14:54:18</c:v>
                </c:pt>
                <c:pt idx="20553">
                  <c:v>14:54:18</c:v>
                </c:pt>
                <c:pt idx="20554">
                  <c:v>14:54:19</c:v>
                </c:pt>
                <c:pt idx="20555">
                  <c:v>14:54:19</c:v>
                </c:pt>
                <c:pt idx="20556">
                  <c:v>14:54:23</c:v>
                </c:pt>
                <c:pt idx="20557">
                  <c:v>14:54:25</c:v>
                </c:pt>
                <c:pt idx="20558">
                  <c:v>14:54:26</c:v>
                </c:pt>
                <c:pt idx="20559">
                  <c:v>14:54:27</c:v>
                </c:pt>
                <c:pt idx="20560">
                  <c:v>14:54:27</c:v>
                </c:pt>
                <c:pt idx="20561">
                  <c:v>14:54:27</c:v>
                </c:pt>
                <c:pt idx="20562">
                  <c:v>14:54:28</c:v>
                </c:pt>
                <c:pt idx="20563">
                  <c:v>14:54:28</c:v>
                </c:pt>
                <c:pt idx="20564">
                  <c:v>14:54:29</c:v>
                </c:pt>
                <c:pt idx="20565">
                  <c:v>14:54:29</c:v>
                </c:pt>
                <c:pt idx="20566">
                  <c:v>14:54:29</c:v>
                </c:pt>
                <c:pt idx="20567">
                  <c:v>14:54:35</c:v>
                </c:pt>
                <c:pt idx="20568">
                  <c:v>14:54:36</c:v>
                </c:pt>
                <c:pt idx="20569">
                  <c:v>14:54:36</c:v>
                </c:pt>
                <c:pt idx="20570">
                  <c:v>14:54:37</c:v>
                </c:pt>
                <c:pt idx="20571">
                  <c:v>14:54:37</c:v>
                </c:pt>
                <c:pt idx="20572">
                  <c:v>14:54:37</c:v>
                </c:pt>
                <c:pt idx="20573">
                  <c:v>14:54:38</c:v>
                </c:pt>
                <c:pt idx="20574">
                  <c:v>14:54:38</c:v>
                </c:pt>
                <c:pt idx="20575">
                  <c:v>14:54:39</c:v>
                </c:pt>
                <c:pt idx="20576">
                  <c:v>14:54:39</c:v>
                </c:pt>
                <c:pt idx="20577">
                  <c:v>14:54:39</c:v>
                </c:pt>
                <c:pt idx="20578">
                  <c:v>14:54:45</c:v>
                </c:pt>
                <c:pt idx="20579">
                  <c:v>14:54:46</c:v>
                </c:pt>
                <c:pt idx="20580">
                  <c:v>14:54:46</c:v>
                </c:pt>
                <c:pt idx="20581">
                  <c:v>14:54:47</c:v>
                </c:pt>
                <c:pt idx="20582">
                  <c:v>14:54:47</c:v>
                </c:pt>
                <c:pt idx="20583">
                  <c:v>14:54:47</c:v>
                </c:pt>
                <c:pt idx="20584">
                  <c:v>14:54:48</c:v>
                </c:pt>
                <c:pt idx="20585">
                  <c:v>14:54:48</c:v>
                </c:pt>
                <c:pt idx="20586">
                  <c:v>14:54:49</c:v>
                </c:pt>
                <c:pt idx="20587">
                  <c:v>14:54:49</c:v>
                </c:pt>
                <c:pt idx="20588">
                  <c:v>14:54:49</c:v>
                </c:pt>
                <c:pt idx="20589">
                  <c:v>14:54:55</c:v>
                </c:pt>
                <c:pt idx="20590">
                  <c:v>14:54:56</c:v>
                </c:pt>
                <c:pt idx="20591">
                  <c:v>14:54:56</c:v>
                </c:pt>
                <c:pt idx="20592">
                  <c:v>14:54:57</c:v>
                </c:pt>
                <c:pt idx="20593">
                  <c:v>14:54:57</c:v>
                </c:pt>
                <c:pt idx="20594">
                  <c:v>14:54:57</c:v>
                </c:pt>
                <c:pt idx="20595">
                  <c:v>14:54:58</c:v>
                </c:pt>
                <c:pt idx="20596">
                  <c:v>14:54:58</c:v>
                </c:pt>
                <c:pt idx="20597">
                  <c:v>14:54:59</c:v>
                </c:pt>
                <c:pt idx="20598">
                  <c:v>14:54:59</c:v>
                </c:pt>
                <c:pt idx="20599">
                  <c:v>14:54:59</c:v>
                </c:pt>
                <c:pt idx="20600">
                  <c:v>14:55:05</c:v>
                </c:pt>
                <c:pt idx="20601">
                  <c:v>14:55:06</c:v>
                </c:pt>
                <c:pt idx="20602">
                  <c:v>14:55:06</c:v>
                </c:pt>
                <c:pt idx="20603">
                  <c:v>14:55:07</c:v>
                </c:pt>
                <c:pt idx="20604">
                  <c:v>14:55:07</c:v>
                </c:pt>
                <c:pt idx="20605">
                  <c:v>14:55:07</c:v>
                </c:pt>
                <c:pt idx="20606">
                  <c:v>14:55:08</c:v>
                </c:pt>
                <c:pt idx="20607">
                  <c:v>14:55:08</c:v>
                </c:pt>
                <c:pt idx="20608">
                  <c:v>14:55:09</c:v>
                </c:pt>
                <c:pt idx="20609">
                  <c:v>14:55:09</c:v>
                </c:pt>
                <c:pt idx="20610">
                  <c:v>14:55:09</c:v>
                </c:pt>
                <c:pt idx="20611">
                  <c:v>14:55:15</c:v>
                </c:pt>
                <c:pt idx="20612">
                  <c:v>14:55:16</c:v>
                </c:pt>
                <c:pt idx="20613">
                  <c:v>14:55:16</c:v>
                </c:pt>
                <c:pt idx="20614">
                  <c:v>14:55:17</c:v>
                </c:pt>
                <c:pt idx="20615">
                  <c:v>14:55:17</c:v>
                </c:pt>
                <c:pt idx="20616">
                  <c:v>14:55:17</c:v>
                </c:pt>
                <c:pt idx="20617">
                  <c:v>14:55:18</c:v>
                </c:pt>
                <c:pt idx="20618">
                  <c:v>14:55:18</c:v>
                </c:pt>
                <c:pt idx="20619">
                  <c:v>14:55:19</c:v>
                </c:pt>
                <c:pt idx="20620">
                  <c:v>14:55:19</c:v>
                </c:pt>
                <c:pt idx="20621">
                  <c:v>14:55:19</c:v>
                </c:pt>
                <c:pt idx="20622">
                  <c:v>14:55:25</c:v>
                </c:pt>
                <c:pt idx="20623">
                  <c:v>14:55:26</c:v>
                </c:pt>
                <c:pt idx="20624">
                  <c:v>14:55:26</c:v>
                </c:pt>
                <c:pt idx="20625">
                  <c:v>14:55:27</c:v>
                </c:pt>
                <c:pt idx="20626">
                  <c:v>14:55:27</c:v>
                </c:pt>
                <c:pt idx="20627">
                  <c:v>14:55:27</c:v>
                </c:pt>
                <c:pt idx="20628">
                  <c:v>14:55:28</c:v>
                </c:pt>
                <c:pt idx="20629">
                  <c:v>14:55:28</c:v>
                </c:pt>
                <c:pt idx="20630">
                  <c:v>14:55:29</c:v>
                </c:pt>
                <c:pt idx="20631">
                  <c:v>14:55:29</c:v>
                </c:pt>
                <c:pt idx="20632">
                  <c:v>14:55:29</c:v>
                </c:pt>
                <c:pt idx="20633">
                  <c:v>14:55:35</c:v>
                </c:pt>
                <c:pt idx="20634">
                  <c:v>14:55:36</c:v>
                </c:pt>
                <c:pt idx="20635">
                  <c:v>14:55:36</c:v>
                </c:pt>
                <c:pt idx="20636">
                  <c:v>14:55:37</c:v>
                </c:pt>
                <c:pt idx="20637">
                  <c:v>14:55:37</c:v>
                </c:pt>
                <c:pt idx="20638">
                  <c:v>14:55:37</c:v>
                </c:pt>
                <c:pt idx="20639">
                  <c:v>14:55:38</c:v>
                </c:pt>
                <c:pt idx="20640">
                  <c:v>14:55:38</c:v>
                </c:pt>
                <c:pt idx="20641">
                  <c:v>14:55:39</c:v>
                </c:pt>
                <c:pt idx="20642">
                  <c:v>14:55:39</c:v>
                </c:pt>
                <c:pt idx="20643">
                  <c:v>14:55:39</c:v>
                </c:pt>
                <c:pt idx="20644">
                  <c:v>14:55:45</c:v>
                </c:pt>
                <c:pt idx="20645">
                  <c:v>14:55:46</c:v>
                </c:pt>
                <c:pt idx="20646">
                  <c:v>14:55:46</c:v>
                </c:pt>
                <c:pt idx="20647">
                  <c:v>14:55:47</c:v>
                </c:pt>
                <c:pt idx="20648">
                  <c:v>14:55:47</c:v>
                </c:pt>
                <c:pt idx="20649">
                  <c:v>14:55:47</c:v>
                </c:pt>
                <c:pt idx="20650">
                  <c:v>14:55:48</c:v>
                </c:pt>
                <c:pt idx="20651">
                  <c:v>14:55:48</c:v>
                </c:pt>
                <c:pt idx="20652">
                  <c:v>14:55:49</c:v>
                </c:pt>
                <c:pt idx="20653">
                  <c:v>14:55:49</c:v>
                </c:pt>
                <c:pt idx="20654">
                  <c:v>14:55:49</c:v>
                </c:pt>
                <c:pt idx="20655">
                  <c:v>14:55:55</c:v>
                </c:pt>
                <c:pt idx="20656">
                  <c:v>14:55:56</c:v>
                </c:pt>
                <c:pt idx="20657">
                  <c:v>14:55:56</c:v>
                </c:pt>
                <c:pt idx="20658">
                  <c:v>14:55:57</c:v>
                </c:pt>
                <c:pt idx="20659">
                  <c:v>14:55:57</c:v>
                </c:pt>
                <c:pt idx="20660">
                  <c:v>14:55:57</c:v>
                </c:pt>
                <c:pt idx="20661">
                  <c:v>14:55:58</c:v>
                </c:pt>
                <c:pt idx="20662">
                  <c:v>14:55:58</c:v>
                </c:pt>
                <c:pt idx="20663">
                  <c:v>14:55:59</c:v>
                </c:pt>
                <c:pt idx="20664">
                  <c:v>14:55:59</c:v>
                </c:pt>
                <c:pt idx="20665">
                  <c:v>14:55:59</c:v>
                </c:pt>
                <c:pt idx="20666">
                  <c:v>14:56:04</c:v>
                </c:pt>
                <c:pt idx="20667">
                  <c:v>14:56:04</c:v>
                </c:pt>
                <c:pt idx="20668">
                  <c:v>14:56:05</c:v>
                </c:pt>
                <c:pt idx="20669">
                  <c:v>14:56:05</c:v>
                </c:pt>
                <c:pt idx="20670">
                  <c:v>14:56:05</c:v>
                </c:pt>
                <c:pt idx="20671">
                  <c:v>14:56:06</c:v>
                </c:pt>
                <c:pt idx="20672">
                  <c:v>14:56:07</c:v>
                </c:pt>
                <c:pt idx="20673">
                  <c:v>14:56:08</c:v>
                </c:pt>
                <c:pt idx="20674">
                  <c:v>14:56:09</c:v>
                </c:pt>
                <c:pt idx="20675">
                  <c:v>14:56:09</c:v>
                </c:pt>
                <c:pt idx="20676">
                  <c:v>14:56:09</c:v>
                </c:pt>
                <c:pt idx="20677">
                  <c:v>14:56:15</c:v>
                </c:pt>
                <c:pt idx="20678">
                  <c:v>14:56:16</c:v>
                </c:pt>
                <c:pt idx="20679">
                  <c:v>14:56:16</c:v>
                </c:pt>
                <c:pt idx="20680">
                  <c:v>14:56:16</c:v>
                </c:pt>
                <c:pt idx="20681">
                  <c:v>14:56:17</c:v>
                </c:pt>
                <c:pt idx="20682">
                  <c:v>14:56:17</c:v>
                </c:pt>
                <c:pt idx="20683">
                  <c:v>14:56:18</c:v>
                </c:pt>
                <c:pt idx="20684">
                  <c:v>14:56:18</c:v>
                </c:pt>
                <c:pt idx="20685">
                  <c:v>14:56:18</c:v>
                </c:pt>
                <c:pt idx="20686">
                  <c:v>14:56:19</c:v>
                </c:pt>
                <c:pt idx="20687">
                  <c:v>14:56:19</c:v>
                </c:pt>
                <c:pt idx="20688">
                  <c:v>14:56:25</c:v>
                </c:pt>
                <c:pt idx="20689">
                  <c:v>14:56:26</c:v>
                </c:pt>
                <c:pt idx="20690">
                  <c:v>14:56:26</c:v>
                </c:pt>
                <c:pt idx="20691">
                  <c:v>14:56:26</c:v>
                </c:pt>
                <c:pt idx="20692">
                  <c:v>14:56:27</c:v>
                </c:pt>
                <c:pt idx="20693">
                  <c:v>14:56:27</c:v>
                </c:pt>
                <c:pt idx="20694">
                  <c:v>14:56:28</c:v>
                </c:pt>
                <c:pt idx="20695">
                  <c:v>14:56:28</c:v>
                </c:pt>
                <c:pt idx="20696">
                  <c:v>14:56:28</c:v>
                </c:pt>
                <c:pt idx="20697">
                  <c:v>14:56:29</c:v>
                </c:pt>
                <c:pt idx="20698">
                  <c:v>14:56:29</c:v>
                </c:pt>
                <c:pt idx="20699">
                  <c:v>14:56:35</c:v>
                </c:pt>
                <c:pt idx="20700">
                  <c:v>14:56:35</c:v>
                </c:pt>
                <c:pt idx="20701">
                  <c:v>14:56:36</c:v>
                </c:pt>
                <c:pt idx="20702">
                  <c:v>14:56:36</c:v>
                </c:pt>
                <c:pt idx="20703">
                  <c:v>14:56:36</c:v>
                </c:pt>
                <c:pt idx="20704">
                  <c:v>14:56:37</c:v>
                </c:pt>
                <c:pt idx="20705">
                  <c:v>14:56:37</c:v>
                </c:pt>
                <c:pt idx="20706">
                  <c:v>14:56:38</c:v>
                </c:pt>
                <c:pt idx="20707">
                  <c:v>14:56:38</c:v>
                </c:pt>
                <c:pt idx="20708">
                  <c:v>14:56:38</c:v>
                </c:pt>
                <c:pt idx="20709">
                  <c:v>14:56:39</c:v>
                </c:pt>
                <c:pt idx="20710">
                  <c:v>14:56:42</c:v>
                </c:pt>
                <c:pt idx="20711">
                  <c:v>14:56:43</c:v>
                </c:pt>
                <c:pt idx="20712">
                  <c:v>14:56:44</c:v>
                </c:pt>
                <c:pt idx="20713">
                  <c:v>14:56:44</c:v>
                </c:pt>
                <c:pt idx="20714">
                  <c:v>14:56:45</c:v>
                </c:pt>
                <c:pt idx="20715">
                  <c:v>14:56:45</c:v>
                </c:pt>
                <c:pt idx="20716">
                  <c:v>14:56:45</c:v>
                </c:pt>
                <c:pt idx="20717">
                  <c:v>14:56:46</c:v>
                </c:pt>
                <c:pt idx="20718">
                  <c:v>14:56:47</c:v>
                </c:pt>
                <c:pt idx="20719">
                  <c:v>14:56:49</c:v>
                </c:pt>
                <c:pt idx="20720">
                  <c:v>14:56:49</c:v>
                </c:pt>
                <c:pt idx="20721">
                  <c:v>14:56:54</c:v>
                </c:pt>
                <c:pt idx="20722">
                  <c:v>14:56:54</c:v>
                </c:pt>
                <c:pt idx="20723">
                  <c:v>14:56:54</c:v>
                </c:pt>
                <c:pt idx="20724">
                  <c:v>14:56:56</c:v>
                </c:pt>
                <c:pt idx="20725">
                  <c:v>14:56:56</c:v>
                </c:pt>
                <c:pt idx="20726">
                  <c:v>14:56:57</c:v>
                </c:pt>
                <c:pt idx="20727">
                  <c:v>14:56:58</c:v>
                </c:pt>
                <c:pt idx="20728">
                  <c:v>14:56:58</c:v>
                </c:pt>
                <c:pt idx="20729">
                  <c:v>14:56:58</c:v>
                </c:pt>
                <c:pt idx="20730">
                  <c:v>14:56:59</c:v>
                </c:pt>
                <c:pt idx="20731">
                  <c:v>14:56:59</c:v>
                </c:pt>
                <c:pt idx="20732">
                  <c:v>14:57:05</c:v>
                </c:pt>
                <c:pt idx="20733">
                  <c:v>14:57:06</c:v>
                </c:pt>
                <c:pt idx="20734">
                  <c:v>14:57:06</c:v>
                </c:pt>
                <c:pt idx="20735">
                  <c:v>14:57:06</c:v>
                </c:pt>
                <c:pt idx="20736">
                  <c:v>14:57:07</c:v>
                </c:pt>
                <c:pt idx="20737">
                  <c:v>14:57:07</c:v>
                </c:pt>
                <c:pt idx="20738">
                  <c:v>14:57:08</c:v>
                </c:pt>
                <c:pt idx="20739">
                  <c:v>14:57:08</c:v>
                </c:pt>
                <c:pt idx="20740">
                  <c:v>14:57:08</c:v>
                </c:pt>
                <c:pt idx="20741">
                  <c:v>14:57:09</c:v>
                </c:pt>
                <c:pt idx="20742">
                  <c:v>14:57:09</c:v>
                </c:pt>
                <c:pt idx="20743">
                  <c:v>14:57:15</c:v>
                </c:pt>
                <c:pt idx="20744">
                  <c:v>14:57:16</c:v>
                </c:pt>
                <c:pt idx="20745">
                  <c:v>14:57:16</c:v>
                </c:pt>
                <c:pt idx="20746">
                  <c:v>14:57:16</c:v>
                </c:pt>
                <c:pt idx="20747">
                  <c:v>14:57:17</c:v>
                </c:pt>
                <c:pt idx="20748">
                  <c:v>14:57:17</c:v>
                </c:pt>
                <c:pt idx="20749">
                  <c:v>14:57:18</c:v>
                </c:pt>
                <c:pt idx="20750">
                  <c:v>14:57:18</c:v>
                </c:pt>
                <c:pt idx="20751">
                  <c:v>14:57:18</c:v>
                </c:pt>
                <c:pt idx="20752">
                  <c:v>14:57:19</c:v>
                </c:pt>
                <c:pt idx="20753">
                  <c:v>14:57:19</c:v>
                </c:pt>
                <c:pt idx="20754">
                  <c:v>14:57:25</c:v>
                </c:pt>
                <c:pt idx="20755">
                  <c:v>14:57:26</c:v>
                </c:pt>
                <c:pt idx="20756">
                  <c:v>14:57:26</c:v>
                </c:pt>
                <c:pt idx="20757">
                  <c:v>14:57:26</c:v>
                </c:pt>
                <c:pt idx="20758">
                  <c:v>14:57:27</c:v>
                </c:pt>
                <c:pt idx="20759">
                  <c:v>14:57:27</c:v>
                </c:pt>
                <c:pt idx="20760">
                  <c:v>14:57:28</c:v>
                </c:pt>
                <c:pt idx="20761">
                  <c:v>14:57:28</c:v>
                </c:pt>
                <c:pt idx="20762">
                  <c:v>14:57:28</c:v>
                </c:pt>
                <c:pt idx="20763">
                  <c:v>14:57:29</c:v>
                </c:pt>
                <c:pt idx="20764">
                  <c:v>14:57:29</c:v>
                </c:pt>
                <c:pt idx="20765">
                  <c:v>14:57:35</c:v>
                </c:pt>
                <c:pt idx="20766">
                  <c:v>14:57:36</c:v>
                </c:pt>
                <c:pt idx="20767">
                  <c:v>14:57:36</c:v>
                </c:pt>
                <c:pt idx="20768">
                  <c:v>14:57:36</c:v>
                </c:pt>
                <c:pt idx="20769">
                  <c:v>14:57:37</c:v>
                </c:pt>
                <c:pt idx="20770">
                  <c:v>14:57:37</c:v>
                </c:pt>
                <c:pt idx="20771">
                  <c:v>14:57:38</c:v>
                </c:pt>
                <c:pt idx="20772">
                  <c:v>14:57:38</c:v>
                </c:pt>
                <c:pt idx="20773">
                  <c:v>14:57:38</c:v>
                </c:pt>
                <c:pt idx="20774">
                  <c:v>14:57:39</c:v>
                </c:pt>
                <c:pt idx="20775">
                  <c:v>14:57:39</c:v>
                </c:pt>
                <c:pt idx="20776">
                  <c:v>14:57:45</c:v>
                </c:pt>
                <c:pt idx="20777">
                  <c:v>14:57:46</c:v>
                </c:pt>
                <c:pt idx="20778">
                  <c:v>14:57:46</c:v>
                </c:pt>
                <c:pt idx="20779">
                  <c:v>14:57:46</c:v>
                </c:pt>
                <c:pt idx="20780">
                  <c:v>14:57:47</c:v>
                </c:pt>
                <c:pt idx="20781">
                  <c:v>14:57:47</c:v>
                </c:pt>
                <c:pt idx="20782">
                  <c:v>14:57:48</c:v>
                </c:pt>
                <c:pt idx="20783">
                  <c:v>14:57:48</c:v>
                </c:pt>
                <c:pt idx="20784">
                  <c:v>14:57:48</c:v>
                </c:pt>
                <c:pt idx="20785">
                  <c:v>14:57:49</c:v>
                </c:pt>
                <c:pt idx="20786">
                  <c:v>14:57:49</c:v>
                </c:pt>
                <c:pt idx="20787">
                  <c:v>14:57:55</c:v>
                </c:pt>
                <c:pt idx="20788">
                  <c:v>14:57:56</c:v>
                </c:pt>
                <c:pt idx="20789">
                  <c:v>14:57:56</c:v>
                </c:pt>
                <c:pt idx="20790">
                  <c:v>14:57:56</c:v>
                </c:pt>
                <c:pt idx="20791">
                  <c:v>14:57:57</c:v>
                </c:pt>
                <c:pt idx="20792">
                  <c:v>14:57:57</c:v>
                </c:pt>
                <c:pt idx="20793">
                  <c:v>14:57:58</c:v>
                </c:pt>
                <c:pt idx="20794">
                  <c:v>14:57:58</c:v>
                </c:pt>
                <c:pt idx="20795">
                  <c:v>14:57:58</c:v>
                </c:pt>
                <c:pt idx="20796">
                  <c:v>14:57:59</c:v>
                </c:pt>
                <c:pt idx="20797">
                  <c:v>14:57:59</c:v>
                </c:pt>
                <c:pt idx="20798">
                  <c:v>14:58:05</c:v>
                </c:pt>
                <c:pt idx="20799">
                  <c:v>14:58:06</c:v>
                </c:pt>
                <c:pt idx="20800">
                  <c:v>14:58:06</c:v>
                </c:pt>
                <c:pt idx="20801">
                  <c:v>14:58:06</c:v>
                </c:pt>
                <c:pt idx="20802">
                  <c:v>14:58:07</c:v>
                </c:pt>
                <c:pt idx="20803">
                  <c:v>14:58:07</c:v>
                </c:pt>
                <c:pt idx="20804">
                  <c:v>14:58:08</c:v>
                </c:pt>
                <c:pt idx="20805">
                  <c:v>14:58:08</c:v>
                </c:pt>
                <c:pt idx="20806">
                  <c:v>14:58:08</c:v>
                </c:pt>
                <c:pt idx="20807">
                  <c:v>14:58:09</c:v>
                </c:pt>
                <c:pt idx="20808">
                  <c:v>14:58:09</c:v>
                </c:pt>
                <c:pt idx="20809">
                  <c:v>14:58:15</c:v>
                </c:pt>
                <c:pt idx="20810">
                  <c:v>14:58:16</c:v>
                </c:pt>
                <c:pt idx="20811">
                  <c:v>14:58:16</c:v>
                </c:pt>
                <c:pt idx="20812">
                  <c:v>14:58:16</c:v>
                </c:pt>
                <c:pt idx="20813">
                  <c:v>14:58:17</c:v>
                </c:pt>
                <c:pt idx="20814">
                  <c:v>14:58:17</c:v>
                </c:pt>
                <c:pt idx="20815">
                  <c:v>14:58:18</c:v>
                </c:pt>
                <c:pt idx="20816">
                  <c:v>14:58:18</c:v>
                </c:pt>
                <c:pt idx="20817">
                  <c:v>14:58:18</c:v>
                </c:pt>
                <c:pt idx="20818">
                  <c:v>14:58:19</c:v>
                </c:pt>
                <c:pt idx="20819">
                  <c:v>14:58:19</c:v>
                </c:pt>
                <c:pt idx="20820">
                  <c:v>14:58:25</c:v>
                </c:pt>
                <c:pt idx="20821">
                  <c:v>14:58:26</c:v>
                </c:pt>
                <c:pt idx="20822">
                  <c:v>14:58:26</c:v>
                </c:pt>
                <c:pt idx="20823">
                  <c:v>14:58:26</c:v>
                </c:pt>
                <c:pt idx="20824">
                  <c:v>14:58:27</c:v>
                </c:pt>
                <c:pt idx="20825">
                  <c:v>14:58:27</c:v>
                </c:pt>
                <c:pt idx="20826">
                  <c:v>14:58:28</c:v>
                </c:pt>
                <c:pt idx="20827">
                  <c:v>14:58:28</c:v>
                </c:pt>
                <c:pt idx="20828">
                  <c:v>14:58:28</c:v>
                </c:pt>
                <c:pt idx="20829">
                  <c:v>14:58:29</c:v>
                </c:pt>
                <c:pt idx="20830">
                  <c:v>14:58:29</c:v>
                </c:pt>
                <c:pt idx="20831">
                  <c:v>14:58:35</c:v>
                </c:pt>
                <c:pt idx="20832">
                  <c:v>14:58:36</c:v>
                </c:pt>
                <c:pt idx="20833">
                  <c:v>14:58:36</c:v>
                </c:pt>
                <c:pt idx="20834">
                  <c:v>14:58:36</c:v>
                </c:pt>
                <c:pt idx="20835">
                  <c:v>14:58:37</c:v>
                </c:pt>
                <c:pt idx="20836">
                  <c:v>14:58:37</c:v>
                </c:pt>
                <c:pt idx="20837">
                  <c:v>14:58:38</c:v>
                </c:pt>
                <c:pt idx="20838">
                  <c:v>14:58:38</c:v>
                </c:pt>
                <c:pt idx="20839">
                  <c:v>14:58:38</c:v>
                </c:pt>
                <c:pt idx="20840">
                  <c:v>14:58:39</c:v>
                </c:pt>
                <c:pt idx="20841">
                  <c:v>14:58:39</c:v>
                </c:pt>
                <c:pt idx="20842">
                  <c:v>14:58:45</c:v>
                </c:pt>
                <c:pt idx="20843">
                  <c:v>14:58:46</c:v>
                </c:pt>
                <c:pt idx="20844">
                  <c:v>14:58:46</c:v>
                </c:pt>
                <c:pt idx="20845">
                  <c:v>14:58:46</c:v>
                </c:pt>
                <c:pt idx="20846">
                  <c:v>14:58:47</c:v>
                </c:pt>
                <c:pt idx="20847">
                  <c:v>14:58:47</c:v>
                </c:pt>
                <c:pt idx="20848">
                  <c:v>14:58:48</c:v>
                </c:pt>
                <c:pt idx="20849">
                  <c:v>14:58:48</c:v>
                </c:pt>
                <c:pt idx="20850">
                  <c:v>14:58:48</c:v>
                </c:pt>
                <c:pt idx="20851">
                  <c:v>14:58:49</c:v>
                </c:pt>
                <c:pt idx="20852">
                  <c:v>14:58:49</c:v>
                </c:pt>
                <c:pt idx="20853">
                  <c:v>14:58:55</c:v>
                </c:pt>
                <c:pt idx="20854">
                  <c:v>14:58:56</c:v>
                </c:pt>
                <c:pt idx="20855">
                  <c:v>14:58:56</c:v>
                </c:pt>
                <c:pt idx="20856">
                  <c:v>14:58:56</c:v>
                </c:pt>
                <c:pt idx="20857">
                  <c:v>14:58:57</c:v>
                </c:pt>
                <c:pt idx="20858">
                  <c:v>14:58:57</c:v>
                </c:pt>
                <c:pt idx="20859">
                  <c:v>14:58:58</c:v>
                </c:pt>
                <c:pt idx="20860">
                  <c:v>14:58:58</c:v>
                </c:pt>
                <c:pt idx="20861">
                  <c:v>14:58:58</c:v>
                </c:pt>
                <c:pt idx="20862">
                  <c:v>14:58:59</c:v>
                </c:pt>
                <c:pt idx="20863">
                  <c:v>14:58:59</c:v>
                </c:pt>
                <c:pt idx="20864">
                  <c:v>14:59:05</c:v>
                </c:pt>
                <c:pt idx="20865">
                  <c:v>14:59:06</c:v>
                </c:pt>
                <c:pt idx="20866">
                  <c:v>14:59:06</c:v>
                </c:pt>
                <c:pt idx="20867">
                  <c:v>14:59:06</c:v>
                </c:pt>
                <c:pt idx="20868">
                  <c:v>14:59:07</c:v>
                </c:pt>
                <c:pt idx="20869">
                  <c:v>14:59:07</c:v>
                </c:pt>
                <c:pt idx="20870">
                  <c:v>14:59:08</c:v>
                </c:pt>
                <c:pt idx="20871">
                  <c:v>14:59:08</c:v>
                </c:pt>
                <c:pt idx="20872">
                  <c:v>14:59:08</c:v>
                </c:pt>
                <c:pt idx="20873">
                  <c:v>14:59:09</c:v>
                </c:pt>
                <c:pt idx="20874">
                  <c:v>14:59:09</c:v>
                </c:pt>
                <c:pt idx="20875">
                  <c:v>14:59:15</c:v>
                </c:pt>
                <c:pt idx="20876">
                  <c:v>14:59:16</c:v>
                </c:pt>
                <c:pt idx="20877">
                  <c:v>14:59:16</c:v>
                </c:pt>
                <c:pt idx="20878">
                  <c:v>14:59:16</c:v>
                </c:pt>
                <c:pt idx="20879">
                  <c:v>14:59:17</c:v>
                </c:pt>
                <c:pt idx="20880">
                  <c:v>14:59:17</c:v>
                </c:pt>
                <c:pt idx="20881">
                  <c:v>14:59:18</c:v>
                </c:pt>
                <c:pt idx="20882">
                  <c:v>14:59:18</c:v>
                </c:pt>
                <c:pt idx="20883">
                  <c:v>14:59:18</c:v>
                </c:pt>
                <c:pt idx="20884">
                  <c:v>14:59:19</c:v>
                </c:pt>
                <c:pt idx="20885">
                  <c:v>14:59:19</c:v>
                </c:pt>
                <c:pt idx="20886">
                  <c:v>14:59:25</c:v>
                </c:pt>
                <c:pt idx="20887">
                  <c:v>14:59:26</c:v>
                </c:pt>
                <c:pt idx="20888">
                  <c:v>14:59:26</c:v>
                </c:pt>
                <c:pt idx="20889">
                  <c:v>14:59:26</c:v>
                </c:pt>
                <c:pt idx="20890">
                  <c:v>14:59:27</c:v>
                </c:pt>
                <c:pt idx="20891">
                  <c:v>14:59:27</c:v>
                </c:pt>
                <c:pt idx="20892">
                  <c:v>14:59:28</c:v>
                </c:pt>
                <c:pt idx="20893">
                  <c:v>14:59:28</c:v>
                </c:pt>
                <c:pt idx="20894">
                  <c:v>14:59:28</c:v>
                </c:pt>
                <c:pt idx="20895">
                  <c:v>14:59:29</c:v>
                </c:pt>
                <c:pt idx="20896">
                  <c:v>14:59:29</c:v>
                </c:pt>
                <c:pt idx="20897">
                  <c:v>14:59:35</c:v>
                </c:pt>
                <c:pt idx="20898">
                  <c:v>14:59:36</c:v>
                </c:pt>
                <c:pt idx="20899">
                  <c:v>14:59:36</c:v>
                </c:pt>
                <c:pt idx="20900">
                  <c:v>14:59:36</c:v>
                </c:pt>
                <c:pt idx="20901">
                  <c:v>14:59:37</c:v>
                </c:pt>
                <c:pt idx="20902">
                  <c:v>14:59:37</c:v>
                </c:pt>
                <c:pt idx="20903">
                  <c:v>14:59:38</c:v>
                </c:pt>
                <c:pt idx="20904">
                  <c:v>14:59:38</c:v>
                </c:pt>
                <c:pt idx="20905">
                  <c:v>14:59:38</c:v>
                </c:pt>
                <c:pt idx="20906">
                  <c:v>14:59:39</c:v>
                </c:pt>
                <c:pt idx="20907">
                  <c:v>14:59:39</c:v>
                </c:pt>
                <c:pt idx="20908">
                  <c:v>14:59:45</c:v>
                </c:pt>
                <c:pt idx="20909">
                  <c:v>14:59:46</c:v>
                </c:pt>
                <c:pt idx="20910">
                  <c:v>14:59:46</c:v>
                </c:pt>
                <c:pt idx="20911">
                  <c:v>14:59:46</c:v>
                </c:pt>
                <c:pt idx="20912">
                  <c:v>14:59:47</c:v>
                </c:pt>
                <c:pt idx="20913">
                  <c:v>14:59:47</c:v>
                </c:pt>
                <c:pt idx="20914">
                  <c:v>14:59:48</c:v>
                </c:pt>
                <c:pt idx="20915">
                  <c:v>14:59:48</c:v>
                </c:pt>
                <c:pt idx="20916">
                  <c:v>14:59:48</c:v>
                </c:pt>
                <c:pt idx="20917">
                  <c:v>14:59:49</c:v>
                </c:pt>
                <c:pt idx="20918">
                  <c:v>14:59:49</c:v>
                </c:pt>
                <c:pt idx="20919">
                  <c:v>14:59:55</c:v>
                </c:pt>
                <c:pt idx="20920">
                  <c:v>14:59:56</c:v>
                </c:pt>
                <c:pt idx="20921">
                  <c:v>14:59:56</c:v>
                </c:pt>
                <c:pt idx="20922">
                  <c:v>14:59:56</c:v>
                </c:pt>
                <c:pt idx="20923">
                  <c:v>14:59:57</c:v>
                </c:pt>
                <c:pt idx="20924">
                  <c:v>14:59:57</c:v>
                </c:pt>
                <c:pt idx="20925">
                  <c:v>14:59:58</c:v>
                </c:pt>
                <c:pt idx="20926">
                  <c:v>14:59:58</c:v>
                </c:pt>
                <c:pt idx="20927">
                  <c:v>14:59:58</c:v>
                </c:pt>
                <c:pt idx="20928">
                  <c:v>14:59:59</c:v>
                </c:pt>
                <c:pt idx="20929">
                  <c:v>14:59:59</c:v>
                </c:pt>
                <c:pt idx="20930">
                  <c:v>15:00:05</c:v>
                </c:pt>
                <c:pt idx="20931">
                  <c:v>15:00:06</c:v>
                </c:pt>
                <c:pt idx="20932">
                  <c:v>15:00:06</c:v>
                </c:pt>
                <c:pt idx="20933">
                  <c:v>15:00:06</c:v>
                </c:pt>
                <c:pt idx="20934">
                  <c:v>15:00:07</c:v>
                </c:pt>
                <c:pt idx="20935">
                  <c:v>15:00:07</c:v>
                </c:pt>
                <c:pt idx="20936">
                  <c:v>15:00:08</c:v>
                </c:pt>
                <c:pt idx="20937">
                  <c:v>15:00:08</c:v>
                </c:pt>
                <c:pt idx="20938">
                  <c:v>15:00:08</c:v>
                </c:pt>
                <c:pt idx="20939">
                  <c:v>15:00:09</c:v>
                </c:pt>
                <c:pt idx="20940">
                  <c:v>15:00:09</c:v>
                </c:pt>
                <c:pt idx="20941">
                  <c:v>15:00:15</c:v>
                </c:pt>
                <c:pt idx="20942">
                  <c:v>15:00:16</c:v>
                </c:pt>
                <c:pt idx="20943">
                  <c:v>15:00:16</c:v>
                </c:pt>
                <c:pt idx="20944">
                  <c:v>15:00:16</c:v>
                </c:pt>
                <c:pt idx="20945">
                  <c:v>15:00:17</c:v>
                </c:pt>
                <c:pt idx="20946">
                  <c:v>15:00:17</c:v>
                </c:pt>
                <c:pt idx="20947">
                  <c:v>15:00:18</c:v>
                </c:pt>
                <c:pt idx="20948">
                  <c:v>15:00:18</c:v>
                </c:pt>
                <c:pt idx="20949">
                  <c:v>15:00:18</c:v>
                </c:pt>
                <c:pt idx="20950">
                  <c:v>15:00:19</c:v>
                </c:pt>
                <c:pt idx="20951">
                  <c:v>15:00:19</c:v>
                </c:pt>
                <c:pt idx="20952">
                  <c:v>15:00:25</c:v>
                </c:pt>
                <c:pt idx="20953">
                  <c:v>15:00:26</c:v>
                </c:pt>
                <c:pt idx="20954">
                  <c:v>15:00:26</c:v>
                </c:pt>
                <c:pt idx="20955">
                  <c:v>15:00:26</c:v>
                </c:pt>
                <c:pt idx="20956">
                  <c:v>15:00:27</c:v>
                </c:pt>
                <c:pt idx="20957">
                  <c:v>15:00:27</c:v>
                </c:pt>
                <c:pt idx="20958">
                  <c:v>15:00:28</c:v>
                </c:pt>
                <c:pt idx="20959">
                  <c:v>15:00:28</c:v>
                </c:pt>
                <c:pt idx="20960">
                  <c:v>15:00:28</c:v>
                </c:pt>
                <c:pt idx="20961">
                  <c:v>15:00:29</c:v>
                </c:pt>
                <c:pt idx="20962">
                  <c:v>15:00:29</c:v>
                </c:pt>
                <c:pt idx="20963">
                  <c:v>15:00:35</c:v>
                </c:pt>
                <c:pt idx="20964">
                  <c:v>15:00:36</c:v>
                </c:pt>
                <c:pt idx="20965">
                  <c:v>15:00:36</c:v>
                </c:pt>
                <c:pt idx="20966">
                  <c:v>15:00:36</c:v>
                </c:pt>
                <c:pt idx="20967">
                  <c:v>15:00:37</c:v>
                </c:pt>
                <c:pt idx="20968">
                  <c:v>15:00:37</c:v>
                </c:pt>
                <c:pt idx="20969">
                  <c:v>15:00:38</c:v>
                </c:pt>
                <c:pt idx="20970">
                  <c:v>15:00:38</c:v>
                </c:pt>
                <c:pt idx="20971">
                  <c:v>15:00:38</c:v>
                </c:pt>
                <c:pt idx="20972">
                  <c:v>15:00:39</c:v>
                </c:pt>
                <c:pt idx="20973">
                  <c:v>15:00:39</c:v>
                </c:pt>
                <c:pt idx="20974">
                  <c:v>15:00:45</c:v>
                </c:pt>
                <c:pt idx="20975">
                  <c:v>15:00:46</c:v>
                </c:pt>
                <c:pt idx="20976">
                  <c:v>15:00:46</c:v>
                </c:pt>
                <c:pt idx="20977">
                  <c:v>15:00:46</c:v>
                </c:pt>
                <c:pt idx="20978">
                  <c:v>15:00:47</c:v>
                </c:pt>
                <c:pt idx="20979">
                  <c:v>15:00:47</c:v>
                </c:pt>
                <c:pt idx="20980">
                  <c:v>15:00:48</c:v>
                </c:pt>
                <c:pt idx="20981">
                  <c:v>15:00:48</c:v>
                </c:pt>
                <c:pt idx="20982">
                  <c:v>15:00:48</c:v>
                </c:pt>
                <c:pt idx="20983">
                  <c:v>15:00:49</c:v>
                </c:pt>
                <c:pt idx="20984">
                  <c:v>15:00:49</c:v>
                </c:pt>
                <c:pt idx="20985">
                  <c:v>15:00:55</c:v>
                </c:pt>
                <c:pt idx="20986">
                  <c:v>15:00:56</c:v>
                </c:pt>
                <c:pt idx="20987">
                  <c:v>15:00:56</c:v>
                </c:pt>
                <c:pt idx="20988">
                  <c:v>15:00:56</c:v>
                </c:pt>
                <c:pt idx="20989">
                  <c:v>15:00:57</c:v>
                </c:pt>
                <c:pt idx="20990">
                  <c:v>15:00:57</c:v>
                </c:pt>
                <c:pt idx="20991">
                  <c:v>15:00:58</c:v>
                </c:pt>
                <c:pt idx="20992">
                  <c:v>15:00:58</c:v>
                </c:pt>
                <c:pt idx="20993">
                  <c:v>15:00:58</c:v>
                </c:pt>
                <c:pt idx="20994">
                  <c:v>15:00:59</c:v>
                </c:pt>
                <c:pt idx="20995">
                  <c:v>15:00:59</c:v>
                </c:pt>
                <c:pt idx="20996">
                  <c:v>15:01:05</c:v>
                </c:pt>
                <c:pt idx="20997">
                  <c:v>15:01:06</c:v>
                </c:pt>
                <c:pt idx="20998">
                  <c:v>15:01:06</c:v>
                </c:pt>
                <c:pt idx="20999">
                  <c:v>15:01:06</c:v>
                </c:pt>
                <c:pt idx="21000">
                  <c:v>15:01:07</c:v>
                </c:pt>
                <c:pt idx="21001">
                  <c:v>15:01:07</c:v>
                </c:pt>
                <c:pt idx="21002">
                  <c:v>15:01:08</c:v>
                </c:pt>
                <c:pt idx="21003">
                  <c:v>15:01:08</c:v>
                </c:pt>
                <c:pt idx="21004">
                  <c:v>15:01:08</c:v>
                </c:pt>
                <c:pt idx="21005">
                  <c:v>15:01:09</c:v>
                </c:pt>
                <c:pt idx="21006">
                  <c:v>15:01:09</c:v>
                </c:pt>
                <c:pt idx="21007">
                  <c:v>15:01:15</c:v>
                </c:pt>
                <c:pt idx="21008">
                  <c:v>15:01:16</c:v>
                </c:pt>
                <c:pt idx="21009">
                  <c:v>15:01:16</c:v>
                </c:pt>
                <c:pt idx="21010">
                  <c:v>15:01:16</c:v>
                </c:pt>
                <c:pt idx="21011">
                  <c:v>15:01:17</c:v>
                </c:pt>
                <c:pt idx="21012">
                  <c:v>15:01:17</c:v>
                </c:pt>
                <c:pt idx="21013">
                  <c:v>15:01:18</c:v>
                </c:pt>
                <c:pt idx="21014">
                  <c:v>15:01:18</c:v>
                </c:pt>
                <c:pt idx="21015">
                  <c:v>15:01:18</c:v>
                </c:pt>
                <c:pt idx="21016">
                  <c:v>15:01:19</c:v>
                </c:pt>
                <c:pt idx="21017">
                  <c:v>15:01:19</c:v>
                </c:pt>
                <c:pt idx="21018">
                  <c:v>15:01:25</c:v>
                </c:pt>
                <c:pt idx="21019">
                  <c:v>15:01:26</c:v>
                </c:pt>
                <c:pt idx="21020">
                  <c:v>15:01:26</c:v>
                </c:pt>
                <c:pt idx="21021">
                  <c:v>15:01:26</c:v>
                </c:pt>
                <c:pt idx="21022">
                  <c:v>15:01:27</c:v>
                </c:pt>
                <c:pt idx="21023">
                  <c:v>15:01:27</c:v>
                </c:pt>
                <c:pt idx="21024">
                  <c:v>15:01:28</c:v>
                </c:pt>
                <c:pt idx="21025">
                  <c:v>15:01:28</c:v>
                </c:pt>
                <c:pt idx="21026">
                  <c:v>15:01:28</c:v>
                </c:pt>
                <c:pt idx="21027">
                  <c:v>15:01:29</c:v>
                </c:pt>
                <c:pt idx="21028">
                  <c:v>15:01:29</c:v>
                </c:pt>
                <c:pt idx="21029">
                  <c:v>15:01:35</c:v>
                </c:pt>
                <c:pt idx="21030">
                  <c:v>15:01:36</c:v>
                </c:pt>
                <c:pt idx="21031">
                  <c:v>15:01:36</c:v>
                </c:pt>
                <c:pt idx="21032">
                  <c:v>15:01:36</c:v>
                </c:pt>
                <c:pt idx="21033">
                  <c:v>15:01:37</c:v>
                </c:pt>
                <c:pt idx="21034">
                  <c:v>15:01:37</c:v>
                </c:pt>
                <c:pt idx="21035">
                  <c:v>15:01:38</c:v>
                </c:pt>
                <c:pt idx="21036">
                  <c:v>15:01:38</c:v>
                </c:pt>
                <c:pt idx="21037">
                  <c:v>15:01:38</c:v>
                </c:pt>
                <c:pt idx="21038">
                  <c:v>15:01:39</c:v>
                </c:pt>
                <c:pt idx="21039">
                  <c:v>15:01:39</c:v>
                </c:pt>
                <c:pt idx="21040">
                  <c:v>15:01:45</c:v>
                </c:pt>
                <c:pt idx="21041">
                  <c:v>15:01:46</c:v>
                </c:pt>
                <c:pt idx="21042">
                  <c:v>15:01:46</c:v>
                </c:pt>
                <c:pt idx="21043">
                  <c:v>15:01:46</c:v>
                </c:pt>
                <c:pt idx="21044">
                  <c:v>15:01:47</c:v>
                </c:pt>
                <c:pt idx="21045">
                  <c:v>15:01:47</c:v>
                </c:pt>
                <c:pt idx="21046">
                  <c:v>15:01:48</c:v>
                </c:pt>
                <c:pt idx="21047">
                  <c:v>15:01:48</c:v>
                </c:pt>
                <c:pt idx="21048">
                  <c:v>15:01:48</c:v>
                </c:pt>
                <c:pt idx="21049">
                  <c:v>15:01:49</c:v>
                </c:pt>
                <c:pt idx="21050">
                  <c:v>15:01:49</c:v>
                </c:pt>
                <c:pt idx="21051">
                  <c:v>15:01:55</c:v>
                </c:pt>
                <c:pt idx="21052">
                  <c:v>15:01:56</c:v>
                </c:pt>
                <c:pt idx="21053">
                  <c:v>15:01:56</c:v>
                </c:pt>
                <c:pt idx="21054">
                  <c:v>15:01:56</c:v>
                </c:pt>
                <c:pt idx="21055">
                  <c:v>15:01:57</c:v>
                </c:pt>
                <c:pt idx="21056">
                  <c:v>15:01:57</c:v>
                </c:pt>
                <c:pt idx="21057">
                  <c:v>15:01:58</c:v>
                </c:pt>
                <c:pt idx="21058">
                  <c:v>15:01:58</c:v>
                </c:pt>
                <c:pt idx="21059">
                  <c:v>15:01:58</c:v>
                </c:pt>
                <c:pt idx="21060">
                  <c:v>15:01:59</c:v>
                </c:pt>
                <c:pt idx="21061">
                  <c:v>15:01:59</c:v>
                </c:pt>
                <c:pt idx="21062">
                  <c:v>15:02:05</c:v>
                </c:pt>
                <c:pt idx="21063">
                  <c:v>15:02:06</c:v>
                </c:pt>
                <c:pt idx="21064">
                  <c:v>15:02:06</c:v>
                </c:pt>
                <c:pt idx="21065">
                  <c:v>15:02:06</c:v>
                </c:pt>
                <c:pt idx="21066">
                  <c:v>15:02:07</c:v>
                </c:pt>
                <c:pt idx="21067">
                  <c:v>15:02:07</c:v>
                </c:pt>
                <c:pt idx="21068">
                  <c:v>15:02:08</c:v>
                </c:pt>
                <c:pt idx="21069">
                  <c:v>15:02:08</c:v>
                </c:pt>
                <c:pt idx="21070">
                  <c:v>15:02:08</c:v>
                </c:pt>
                <c:pt idx="21071">
                  <c:v>15:02:09</c:v>
                </c:pt>
                <c:pt idx="21072">
                  <c:v>15:02:09</c:v>
                </c:pt>
                <c:pt idx="21073">
                  <c:v>15:02:15</c:v>
                </c:pt>
                <c:pt idx="21074">
                  <c:v>15:02:16</c:v>
                </c:pt>
                <c:pt idx="21075">
                  <c:v>15:02:16</c:v>
                </c:pt>
                <c:pt idx="21076">
                  <c:v>15:02:16</c:v>
                </c:pt>
                <c:pt idx="21077">
                  <c:v>15:02:17</c:v>
                </c:pt>
                <c:pt idx="21078">
                  <c:v>15:02:17</c:v>
                </c:pt>
                <c:pt idx="21079">
                  <c:v>15:02:18</c:v>
                </c:pt>
                <c:pt idx="21080">
                  <c:v>15:02:18</c:v>
                </c:pt>
                <c:pt idx="21081">
                  <c:v>15:02:18</c:v>
                </c:pt>
                <c:pt idx="21082">
                  <c:v>15:02:19</c:v>
                </c:pt>
                <c:pt idx="21083">
                  <c:v>15:02:19</c:v>
                </c:pt>
                <c:pt idx="21084">
                  <c:v>15:02:25</c:v>
                </c:pt>
                <c:pt idx="21085">
                  <c:v>15:02:26</c:v>
                </c:pt>
                <c:pt idx="21086">
                  <c:v>15:02:26</c:v>
                </c:pt>
                <c:pt idx="21087">
                  <c:v>15:02:26</c:v>
                </c:pt>
                <c:pt idx="21088">
                  <c:v>15:02:27</c:v>
                </c:pt>
                <c:pt idx="21089">
                  <c:v>15:02:27</c:v>
                </c:pt>
                <c:pt idx="21090">
                  <c:v>15:02:28</c:v>
                </c:pt>
                <c:pt idx="21091">
                  <c:v>15:02:28</c:v>
                </c:pt>
                <c:pt idx="21092">
                  <c:v>15:02:28</c:v>
                </c:pt>
                <c:pt idx="21093">
                  <c:v>15:02:29</c:v>
                </c:pt>
                <c:pt idx="21094">
                  <c:v>15:02:29</c:v>
                </c:pt>
                <c:pt idx="21095">
                  <c:v>15:02:35</c:v>
                </c:pt>
                <c:pt idx="21096">
                  <c:v>15:02:36</c:v>
                </c:pt>
                <c:pt idx="21097">
                  <c:v>15:02:36</c:v>
                </c:pt>
                <c:pt idx="21098">
                  <c:v>15:02:36</c:v>
                </c:pt>
                <c:pt idx="21099">
                  <c:v>15:02:37</c:v>
                </c:pt>
                <c:pt idx="21100">
                  <c:v>15:02:37</c:v>
                </c:pt>
                <c:pt idx="21101">
                  <c:v>15:02:38</c:v>
                </c:pt>
                <c:pt idx="21102">
                  <c:v>15:02:38</c:v>
                </c:pt>
                <c:pt idx="21103">
                  <c:v>15:02:38</c:v>
                </c:pt>
                <c:pt idx="21104">
                  <c:v>15:02:39</c:v>
                </c:pt>
                <c:pt idx="21105">
                  <c:v>15:02:39</c:v>
                </c:pt>
                <c:pt idx="21106">
                  <c:v>15:02:45</c:v>
                </c:pt>
                <c:pt idx="21107">
                  <c:v>15:02:46</c:v>
                </c:pt>
                <c:pt idx="21108">
                  <c:v>15:02:46</c:v>
                </c:pt>
                <c:pt idx="21109">
                  <c:v>15:02:46</c:v>
                </c:pt>
                <c:pt idx="21110">
                  <c:v>15:02:47</c:v>
                </c:pt>
                <c:pt idx="21111">
                  <c:v>15:02:47</c:v>
                </c:pt>
                <c:pt idx="21112">
                  <c:v>15:02:48</c:v>
                </c:pt>
                <c:pt idx="21113">
                  <c:v>15:02:48</c:v>
                </c:pt>
                <c:pt idx="21114">
                  <c:v>15:02:48</c:v>
                </c:pt>
                <c:pt idx="21115">
                  <c:v>15:02:49</c:v>
                </c:pt>
                <c:pt idx="21116">
                  <c:v>15:02:49</c:v>
                </c:pt>
                <c:pt idx="21117">
                  <c:v>15:02:55</c:v>
                </c:pt>
                <c:pt idx="21118">
                  <c:v>15:02:56</c:v>
                </c:pt>
                <c:pt idx="21119">
                  <c:v>15:02:56</c:v>
                </c:pt>
                <c:pt idx="21120">
                  <c:v>15:02:56</c:v>
                </c:pt>
                <c:pt idx="21121">
                  <c:v>15:02:57</c:v>
                </c:pt>
                <c:pt idx="21122">
                  <c:v>15:02:57</c:v>
                </c:pt>
                <c:pt idx="21123">
                  <c:v>15:02:58</c:v>
                </c:pt>
                <c:pt idx="21124">
                  <c:v>15:02:58</c:v>
                </c:pt>
                <c:pt idx="21125">
                  <c:v>15:02:58</c:v>
                </c:pt>
                <c:pt idx="21126">
                  <c:v>15:02:59</c:v>
                </c:pt>
                <c:pt idx="21127">
                  <c:v>15:02:59</c:v>
                </c:pt>
                <c:pt idx="21128">
                  <c:v>15:03:05</c:v>
                </c:pt>
                <c:pt idx="21129">
                  <c:v>15:03:06</c:v>
                </c:pt>
                <c:pt idx="21130">
                  <c:v>15:03:06</c:v>
                </c:pt>
                <c:pt idx="21131">
                  <c:v>15:03:06</c:v>
                </c:pt>
                <c:pt idx="21132">
                  <c:v>15:03:07</c:v>
                </c:pt>
                <c:pt idx="21133">
                  <c:v>15:03:07</c:v>
                </c:pt>
                <c:pt idx="21134">
                  <c:v>15:03:08</c:v>
                </c:pt>
                <c:pt idx="21135">
                  <c:v>15:03:08</c:v>
                </c:pt>
                <c:pt idx="21136">
                  <c:v>15:03:08</c:v>
                </c:pt>
                <c:pt idx="21137">
                  <c:v>15:03:09</c:v>
                </c:pt>
                <c:pt idx="21138">
                  <c:v>15:03:09</c:v>
                </c:pt>
                <c:pt idx="21139">
                  <c:v>15:03:15</c:v>
                </c:pt>
                <c:pt idx="21140">
                  <c:v>15:03:16</c:v>
                </c:pt>
                <c:pt idx="21141">
                  <c:v>15:03:16</c:v>
                </c:pt>
                <c:pt idx="21142">
                  <c:v>15:03:16</c:v>
                </c:pt>
                <c:pt idx="21143">
                  <c:v>15:03:17</c:v>
                </c:pt>
                <c:pt idx="21144">
                  <c:v>15:03:17</c:v>
                </c:pt>
                <c:pt idx="21145">
                  <c:v>15:03:18</c:v>
                </c:pt>
                <c:pt idx="21146">
                  <c:v>15:03:18</c:v>
                </c:pt>
                <c:pt idx="21147">
                  <c:v>15:03:18</c:v>
                </c:pt>
                <c:pt idx="21148">
                  <c:v>15:03:19</c:v>
                </c:pt>
                <c:pt idx="21149">
                  <c:v>15:03:19</c:v>
                </c:pt>
                <c:pt idx="21150">
                  <c:v>15:03:25</c:v>
                </c:pt>
                <c:pt idx="21151">
                  <c:v>15:03:26</c:v>
                </c:pt>
                <c:pt idx="21152">
                  <c:v>15:03:26</c:v>
                </c:pt>
                <c:pt idx="21153">
                  <c:v>15:03:26</c:v>
                </c:pt>
                <c:pt idx="21154">
                  <c:v>15:03:27</c:v>
                </c:pt>
                <c:pt idx="21155">
                  <c:v>15:03:27</c:v>
                </c:pt>
                <c:pt idx="21156">
                  <c:v>15:03:28</c:v>
                </c:pt>
                <c:pt idx="21157">
                  <c:v>15:03:28</c:v>
                </c:pt>
                <c:pt idx="21158">
                  <c:v>15:03:28</c:v>
                </c:pt>
                <c:pt idx="21159">
                  <c:v>15:03:29</c:v>
                </c:pt>
                <c:pt idx="21160">
                  <c:v>15:03:29</c:v>
                </c:pt>
                <c:pt idx="21161">
                  <c:v>15:03:35</c:v>
                </c:pt>
                <c:pt idx="21162">
                  <c:v>15:03:36</c:v>
                </c:pt>
                <c:pt idx="21163">
                  <c:v>15:03:36</c:v>
                </c:pt>
                <c:pt idx="21164">
                  <c:v>15:03:36</c:v>
                </c:pt>
                <c:pt idx="21165">
                  <c:v>15:03:37</c:v>
                </c:pt>
                <c:pt idx="21166">
                  <c:v>15:03:37</c:v>
                </c:pt>
                <c:pt idx="21167">
                  <c:v>15:03:38</c:v>
                </c:pt>
                <c:pt idx="21168">
                  <c:v>15:03:38</c:v>
                </c:pt>
                <c:pt idx="21169">
                  <c:v>15:03:38</c:v>
                </c:pt>
                <c:pt idx="21170">
                  <c:v>15:03:39</c:v>
                </c:pt>
                <c:pt idx="21171">
                  <c:v>15:03:39</c:v>
                </c:pt>
                <c:pt idx="21172">
                  <c:v>15:03:45</c:v>
                </c:pt>
                <c:pt idx="21173">
                  <c:v>15:03:46</c:v>
                </c:pt>
                <c:pt idx="21174">
                  <c:v>15:03:46</c:v>
                </c:pt>
                <c:pt idx="21175">
                  <c:v>15:03:46</c:v>
                </c:pt>
                <c:pt idx="21176">
                  <c:v>15:03:47</c:v>
                </c:pt>
                <c:pt idx="21177">
                  <c:v>15:03:47</c:v>
                </c:pt>
                <c:pt idx="21178">
                  <c:v>15:03:48</c:v>
                </c:pt>
                <c:pt idx="21179">
                  <c:v>15:03:48</c:v>
                </c:pt>
                <c:pt idx="21180">
                  <c:v>15:03:48</c:v>
                </c:pt>
                <c:pt idx="21181">
                  <c:v>15:03:49</c:v>
                </c:pt>
                <c:pt idx="21182">
                  <c:v>15:03:49</c:v>
                </c:pt>
                <c:pt idx="21183">
                  <c:v>15:03:55</c:v>
                </c:pt>
                <c:pt idx="21184">
                  <c:v>15:03:56</c:v>
                </c:pt>
                <c:pt idx="21185">
                  <c:v>15:03:56</c:v>
                </c:pt>
                <c:pt idx="21186">
                  <c:v>15:03:56</c:v>
                </c:pt>
                <c:pt idx="21187">
                  <c:v>15:03:57</c:v>
                </c:pt>
                <c:pt idx="21188">
                  <c:v>15:03:57</c:v>
                </c:pt>
                <c:pt idx="21189">
                  <c:v>15:03:58</c:v>
                </c:pt>
                <c:pt idx="21190">
                  <c:v>15:03:58</c:v>
                </c:pt>
                <c:pt idx="21191">
                  <c:v>15:03:58</c:v>
                </c:pt>
                <c:pt idx="21192">
                  <c:v>15:03:59</c:v>
                </c:pt>
                <c:pt idx="21193">
                  <c:v>15:03:59</c:v>
                </c:pt>
                <c:pt idx="21194">
                  <c:v>15:04:05</c:v>
                </c:pt>
                <c:pt idx="21195">
                  <c:v>15:04:06</c:v>
                </c:pt>
                <c:pt idx="21196">
                  <c:v>15:04:06</c:v>
                </c:pt>
                <c:pt idx="21197">
                  <c:v>15:04:06</c:v>
                </c:pt>
                <c:pt idx="21198">
                  <c:v>15:04:07</c:v>
                </c:pt>
                <c:pt idx="21199">
                  <c:v>15:04:07</c:v>
                </c:pt>
                <c:pt idx="21200">
                  <c:v>15:04:08</c:v>
                </c:pt>
                <c:pt idx="21201">
                  <c:v>15:04:08</c:v>
                </c:pt>
                <c:pt idx="21202">
                  <c:v>15:04:08</c:v>
                </c:pt>
                <c:pt idx="21203">
                  <c:v>15:04:09</c:v>
                </c:pt>
                <c:pt idx="21204">
                  <c:v>15:04:09</c:v>
                </c:pt>
                <c:pt idx="21205">
                  <c:v>15:04:15</c:v>
                </c:pt>
                <c:pt idx="21206">
                  <c:v>15:04:16</c:v>
                </c:pt>
                <c:pt idx="21207">
                  <c:v>15:04:16</c:v>
                </c:pt>
                <c:pt idx="21208">
                  <c:v>15:04:16</c:v>
                </c:pt>
                <c:pt idx="21209">
                  <c:v>15:04:17</c:v>
                </c:pt>
                <c:pt idx="21210">
                  <c:v>15:04:17</c:v>
                </c:pt>
                <c:pt idx="21211">
                  <c:v>15:04:18</c:v>
                </c:pt>
                <c:pt idx="21212">
                  <c:v>15:04:18</c:v>
                </c:pt>
                <c:pt idx="21213">
                  <c:v>15:04:18</c:v>
                </c:pt>
                <c:pt idx="21214">
                  <c:v>15:04:19</c:v>
                </c:pt>
                <c:pt idx="21215">
                  <c:v>15:04:19</c:v>
                </c:pt>
                <c:pt idx="21216">
                  <c:v>15:04:25</c:v>
                </c:pt>
                <c:pt idx="21217">
                  <c:v>15:04:26</c:v>
                </c:pt>
                <c:pt idx="21218">
                  <c:v>15:04:26</c:v>
                </c:pt>
                <c:pt idx="21219">
                  <c:v>15:04:26</c:v>
                </c:pt>
                <c:pt idx="21220">
                  <c:v>15:04:27</c:v>
                </c:pt>
                <c:pt idx="21221">
                  <c:v>15:04:27</c:v>
                </c:pt>
                <c:pt idx="21222">
                  <c:v>15:04:28</c:v>
                </c:pt>
                <c:pt idx="21223">
                  <c:v>15:04:28</c:v>
                </c:pt>
                <c:pt idx="21224">
                  <c:v>15:04:28</c:v>
                </c:pt>
                <c:pt idx="21225">
                  <c:v>15:04:29</c:v>
                </c:pt>
                <c:pt idx="21226">
                  <c:v>15:04:29</c:v>
                </c:pt>
                <c:pt idx="21227">
                  <c:v>15:04:35</c:v>
                </c:pt>
                <c:pt idx="21228">
                  <c:v>15:04:36</c:v>
                </c:pt>
                <c:pt idx="21229">
                  <c:v>15:04:36</c:v>
                </c:pt>
                <c:pt idx="21230">
                  <c:v>15:04:36</c:v>
                </c:pt>
                <c:pt idx="21231">
                  <c:v>15:04:37</c:v>
                </c:pt>
                <c:pt idx="21232">
                  <c:v>15:04:37</c:v>
                </c:pt>
                <c:pt idx="21233">
                  <c:v>15:04:38</c:v>
                </c:pt>
                <c:pt idx="21234">
                  <c:v>15:04:38</c:v>
                </c:pt>
                <c:pt idx="21235">
                  <c:v>15:04:38</c:v>
                </c:pt>
                <c:pt idx="21236">
                  <c:v>15:04:39</c:v>
                </c:pt>
                <c:pt idx="21237">
                  <c:v>15:04:39</c:v>
                </c:pt>
                <c:pt idx="21238">
                  <c:v>15:04:45</c:v>
                </c:pt>
                <c:pt idx="21239">
                  <c:v>15:04:46</c:v>
                </c:pt>
                <c:pt idx="21240">
                  <c:v>15:04:46</c:v>
                </c:pt>
                <c:pt idx="21241">
                  <c:v>15:04:46</c:v>
                </c:pt>
                <c:pt idx="21242">
                  <c:v>15:04:47</c:v>
                </c:pt>
                <c:pt idx="21243">
                  <c:v>15:04:47</c:v>
                </c:pt>
                <c:pt idx="21244">
                  <c:v>15:04:48</c:v>
                </c:pt>
                <c:pt idx="21245">
                  <c:v>15:04:48</c:v>
                </c:pt>
                <c:pt idx="21246">
                  <c:v>15:04:48</c:v>
                </c:pt>
                <c:pt idx="21247">
                  <c:v>15:04:49</c:v>
                </c:pt>
                <c:pt idx="21248">
                  <c:v>15:04:49</c:v>
                </c:pt>
                <c:pt idx="21249">
                  <c:v>15:04:55</c:v>
                </c:pt>
                <c:pt idx="21250">
                  <c:v>15:04:56</c:v>
                </c:pt>
                <c:pt idx="21251">
                  <c:v>15:04:56</c:v>
                </c:pt>
                <c:pt idx="21252">
                  <c:v>15:04:56</c:v>
                </c:pt>
                <c:pt idx="21253">
                  <c:v>15:04:57</c:v>
                </c:pt>
                <c:pt idx="21254">
                  <c:v>15:04:57</c:v>
                </c:pt>
                <c:pt idx="21255">
                  <c:v>15:04:58</c:v>
                </c:pt>
                <c:pt idx="21256">
                  <c:v>15:04:58</c:v>
                </c:pt>
                <c:pt idx="21257">
                  <c:v>15:04:58</c:v>
                </c:pt>
                <c:pt idx="21258">
                  <c:v>15:04:59</c:v>
                </c:pt>
                <c:pt idx="21259">
                  <c:v>15:04:59</c:v>
                </c:pt>
                <c:pt idx="21260">
                  <c:v>15:05:05</c:v>
                </c:pt>
                <c:pt idx="21261">
                  <c:v>15:05:06</c:v>
                </c:pt>
                <c:pt idx="21262">
                  <c:v>15:05:06</c:v>
                </c:pt>
                <c:pt idx="21263">
                  <c:v>15:05:06</c:v>
                </c:pt>
                <c:pt idx="21264">
                  <c:v>15:05:07</c:v>
                </c:pt>
                <c:pt idx="21265">
                  <c:v>15:05:07</c:v>
                </c:pt>
                <c:pt idx="21266">
                  <c:v>15:05:08</c:v>
                </c:pt>
                <c:pt idx="21267">
                  <c:v>15:05:08</c:v>
                </c:pt>
                <c:pt idx="21268">
                  <c:v>15:05:08</c:v>
                </c:pt>
                <c:pt idx="21269">
                  <c:v>15:05:09</c:v>
                </c:pt>
                <c:pt idx="21270">
                  <c:v>15:05:09</c:v>
                </c:pt>
                <c:pt idx="21271">
                  <c:v>15:05:15</c:v>
                </c:pt>
                <c:pt idx="21272">
                  <c:v>15:05:16</c:v>
                </c:pt>
                <c:pt idx="21273">
                  <c:v>15:05:16</c:v>
                </c:pt>
                <c:pt idx="21274">
                  <c:v>15:05:16</c:v>
                </c:pt>
                <c:pt idx="21275">
                  <c:v>15:05:17</c:v>
                </c:pt>
                <c:pt idx="21276">
                  <c:v>15:05:17</c:v>
                </c:pt>
                <c:pt idx="21277">
                  <c:v>15:05:18</c:v>
                </c:pt>
                <c:pt idx="21278">
                  <c:v>15:05:18</c:v>
                </c:pt>
                <c:pt idx="21279">
                  <c:v>15:05:18</c:v>
                </c:pt>
                <c:pt idx="21280">
                  <c:v>15:05:19</c:v>
                </c:pt>
                <c:pt idx="21281">
                  <c:v>15:05:19</c:v>
                </c:pt>
                <c:pt idx="21282">
                  <c:v>15:05:25</c:v>
                </c:pt>
                <c:pt idx="21283">
                  <c:v>15:05:26</c:v>
                </c:pt>
                <c:pt idx="21284">
                  <c:v>15:05:26</c:v>
                </c:pt>
                <c:pt idx="21285">
                  <c:v>15:05:26</c:v>
                </c:pt>
                <c:pt idx="21286">
                  <c:v>15:05:27</c:v>
                </c:pt>
                <c:pt idx="21287">
                  <c:v>15:05:27</c:v>
                </c:pt>
                <c:pt idx="21288">
                  <c:v>15:05:28</c:v>
                </c:pt>
                <c:pt idx="21289">
                  <c:v>15:05:28</c:v>
                </c:pt>
                <c:pt idx="21290">
                  <c:v>15:05:28</c:v>
                </c:pt>
                <c:pt idx="21291">
                  <c:v>15:05:29</c:v>
                </c:pt>
                <c:pt idx="21292">
                  <c:v>15:05:29</c:v>
                </c:pt>
                <c:pt idx="21293">
                  <c:v>15:05:35</c:v>
                </c:pt>
                <c:pt idx="21294">
                  <c:v>15:05:36</c:v>
                </c:pt>
                <c:pt idx="21295">
                  <c:v>15:05:36</c:v>
                </c:pt>
                <c:pt idx="21296">
                  <c:v>15:05:36</c:v>
                </c:pt>
                <c:pt idx="21297">
                  <c:v>15:05:37</c:v>
                </c:pt>
                <c:pt idx="21298">
                  <c:v>15:05:37</c:v>
                </c:pt>
                <c:pt idx="21299">
                  <c:v>15:05:38</c:v>
                </c:pt>
                <c:pt idx="21300">
                  <c:v>15:05:38</c:v>
                </c:pt>
                <c:pt idx="21301">
                  <c:v>15:05:38</c:v>
                </c:pt>
                <c:pt idx="21302">
                  <c:v>15:05:39</c:v>
                </c:pt>
                <c:pt idx="21303">
                  <c:v>15:05:39</c:v>
                </c:pt>
                <c:pt idx="21304">
                  <c:v>15:05:45</c:v>
                </c:pt>
                <c:pt idx="21305">
                  <c:v>15:05:46</c:v>
                </c:pt>
                <c:pt idx="21306">
                  <c:v>15:05:46</c:v>
                </c:pt>
                <c:pt idx="21307">
                  <c:v>15:05:46</c:v>
                </c:pt>
                <c:pt idx="21308">
                  <c:v>15:05:47</c:v>
                </c:pt>
                <c:pt idx="21309">
                  <c:v>15:05:47</c:v>
                </c:pt>
                <c:pt idx="21310">
                  <c:v>15:05:48</c:v>
                </c:pt>
                <c:pt idx="21311">
                  <c:v>15:05:48</c:v>
                </c:pt>
                <c:pt idx="21312">
                  <c:v>15:05:48</c:v>
                </c:pt>
                <c:pt idx="21313">
                  <c:v>15:05:49</c:v>
                </c:pt>
                <c:pt idx="21314">
                  <c:v>15:05:49</c:v>
                </c:pt>
                <c:pt idx="21315">
                  <c:v>15:05:55</c:v>
                </c:pt>
                <c:pt idx="21316">
                  <c:v>15:05:56</c:v>
                </c:pt>
                <c:pt idx="21317">
                  <c:v>15:05:56</c:v>
                </c:pt>
                <c:pt idx="21318">
                  <c:v>15:05:56</c:v>
                </c:pt>
                <c:pt idx="21319">
                  <c:v>15:05:57</c:v>
                </c:pt>
                <c:pt idx="21320">
                  <c:v>15:05:57</c:v>
                </c:pt>
                <c:pt idx="21321">
                  <c:v>15:05:58</c:v>
                </c:pt>
                <c:pt idx="21322">
                  <c:v>15:05:58</c:v>
                </c:pt>
                <c:pt idx="21323">
                  <c:v>15:05:58</c:v>
                </c:pt>
                <c:pt idx="21324">
                  <c:v>15:05:59</c:v>
                </c:pt>
                <c:pt idx="21325">
                  <c:v>15:05:59</c:v>
                </c:pt>
                <c:pt idx="21326">
                  <c:v>15:06:05</c:v>
                </c:pt>
                <c:pt idx="21327">
                  <c:v>15:06:06</c:v>
                </c:pt>
                <c:pt idx="21328">
                  <c:v>15:06:06</c:v>
                </c:pt>
                <c:pt idx="21329">
                  <c:v>15:06:06</c:v>
                </c:pt>
                <c:pt idx="21330">
                  <c:v>15:06:07</c:v>
                </c:pt>
                <c:pt idx="21331">
                  <c:v>15:06:07</c:v>
                </c:pt>
                <c:pt idx="21332">
                  <c:v>15:06:08</c:v>
                </c:pt>
                <c:pt idx="21333">
                  <c:v>15:06:08</c:v>
                </c:pt>
                <c:pt idx="21334">
                  <c:v>15:06:08</c:v>
                </c:pt>
                <c:pt idx="21335">
                  <c:v>15:06:09</c:v>
                </c:pt>
                <c:pt idx="21336">
                  <c:v>15:06:09</c:v>
                </c:pt>
                <c:pt idx="21337">
                  <c:v>15:06:15</c:v>
                </c:pt>
                <c:pt idx="21338">
                  <c:v>15:06:16</c:v>
                </c:pt>
                <c:pt idx="21339">
                  <c:v>15:06:16</c:v>
                </c:pt>
                <c:pt idx="21340">
                  <c:v>15:06:16</c:v>
                </c:pt>
                <c:pt idx="21341">
                  <c:v>15:06:17</c:v>
                </c:pt>
                <c:pt idx="21342">
                  <c:v>15:06:17</c:v>
                </c:pt>
                <c:pt idx="21343">
                  <c:v>15:06:18</c:v>
                </c:pt>
                <c:pt idx="21344">
                  <c:v>15:06:18</c:v>
                </c:pt>
                <c:pt idx="21345">
                  <c:v>15:06:18</c:v>
                </c:pt>
                <c:pt idx="21346">
                  <c:v>15:06:19</c:v>
                </c:pt>
                <c:pt idx="21347">
                  <c:v>15:06:19</c:v>
                </c:pt>
                <c:pt idx="21348">
                  <c:v>15:06:25</c:v>
                </c:pt>
                <c:pt idx="21349">
                  <c:v>15:06:26</c:v>
                </c:pt>
                <c:pt idx="21350">
                  <c:v>15:06:26</c:v>
                </c:pt>
                <c:pt idx="21351">
                  <c:v>15:06:26</c:v>
                </c:pt>
                <c:pt idx="21352">
                  <c:v>15:06:27</c:v>
                </c:pt>
                <c:pt idx="21353">
                  <c:v>15:06:27</c:v>
                </c:pt>
                <c:pt idx="21354">
                  <c:v>15:06:28</c:v>
                </c:pt>
                <c:pt idx="21355">
                  <c:v>15:06:28</c:v>
                </c:pt>
                <c:pt idx="21356">
                  <c:v>15:06:28</c:v>
                </c:pt>
                <c:pt idx="21357">
                  <c:v>15:06:29</c:v>
                </c:pt>
                <c:pt idx="21358">
                  <c:v>15:06:29</c:v>
                </c:pt>
                <c:pt idx="21359">
                  <c:v>15:06:35</c:v>
                </c:pt>
                <c:pt idx="21360">
                  <c:v>15:06:36</c:v>
                </c:pt>
                <c:pt idx="21361">
                  <c:v>15:06:36</c:v>
                </c:pt>
                <c:pt idx="21362">
                  <c:v>15:06:36</c:v>
                </c:pt>
                <c:pt idx="21363">
                  <c:v>15:06:37</c:v>
                </c:pt>
                <c:pt idx="21364">
                  <c:v>15:06:37</c:v>
                </c:pt>
                <c:pt idx="21365">
                  <c:v>15:06:38</c:v>
                </c:pt>
                <c:pt idx="21366">
                  <c:v>15:06:38</c:v>
                </c:pt>
                <c:pt idx="21367">
                  <c:v>15:06:38</c:v>
                </c:pt>
                <c:pt idx="21368">
                  <c:v>15:06:39</c:v>
                </c:pt>
                <c:pt idx="21369">
                  <c:v>15:06:39</c:v>
                </c:pt>
                <c:pt idx="21370">
                  <c:v>15:06:45</c:v>
                </c:pt>
                <c:pt idx="21371">
                  <c:v>15:06:46</c:v>
                </c:pt>
                <c:pt idx="21372">
                  <c:v>15:06:46</c:v>
                </c:pt>
                <c:pt idx="21373">
                  <c:v>15:06:46</c:v>
                </c:pt>
                <c:pt idx="21374">
                  <c:v>15:06:47</c:v>
                </c:pt>
                <c:pt idx="21375">
                  <c:v>15:06:47</c:v>
                </c:pt>
                <c:pt idx="21376">
                  <c:v>15:06:48</c:v>
                </c:pt>
                <c:pt idx="21377">
                  <c:v>15:06:48</c:v>
                </c:pt>
                <c:pt idx="21378">
                  <c:v>15:06:48</c:v>
                </c:pt>
                <c:pt idx="21379">
                  <c:v>15:06:49</c:v>
                </c:pt>
                <c:pt idx="21380">
                  <c:v>15:06:49</c:v>
                </c:pt>
                <c:pt idx="21381">
                  <c:v>15:06:55</c:v>
                </c:pt>
                <c:pt idx="21382">
                  <c:v>15:06:56</c:v>
                </c:pt>
                <c:pt idx="21383">
                  <c:v>15:06:56</c:v>
                </c:pt>
                <c:pt idx="21384">
                  <c:v>15:06:56</c:v>
                </c:pt>
                <c:pt idx="21385">
                  <c:v>15:06:57</c:v>
                </c:pt>
                <c:pt idx="21386">
                  <c:v>15:06:57</c:v>
                </c:pt>
                <c:pt idx="21387">
                  <c:v>15:06:58</c:v>
                </c:pt>
                <c:pt idx="21388">
                  <c:v>15:06:58</c:v>
                </c:pt>
                <c:pt idx="21389">
                  <c:v>15:06:58</c:v>
                </c:pt>
                <c:pt idx="21390">
                  <c:v>15:06:59</c:v>
                </c:pt>
                <c:pt idx="21391">
                  <c:v>15:06:59</c:v>
                </c:pt>
                <c:pt idx="21392">
                  <c:v>15:07:05</c:v>
                </c:pt>
                <c:pt idx="21393">
                  <c:v>15:07:06</c:v>
                </c:pt>
                <c:pt idx="21394">
                  <c:v>15:07:06</c:v>
                </c:pt>
                <c:pt idx="21395">
                  <c:v>15:07:06</c:v>
                </c:pt>
                <c:pt idx="21396">
                  <c:v>15:07:07</c:v>
                </c:pt>
                <c:pt idx="21397">
                  <c:v>15:07:07</c:v>
                </c:pt>
                <c:pt idx="21398">
                  <c:v>15:07:08</c:v>
                </c:pt>
                <c:pt idx="21399">
                  <c:v>15:07:08</c:v>
                </c:pt>
                <c:pt idx="21400">
                  <c:v>15:07:08</c:v>
                </c:pt>
                <c:pt idx="21401">
                  <c:v>15:07:09</c:v>
                </c:pt>
                <c:pt idx="21402">
                  <c:v>15:07:09</c:v>
                </c:pt>
                <c:pt idx="21403">
                  <c:v>15:07:15</c:v>
                </c:pt>
                <c:pt idx="21404">
                  <c:v>15:07:16</c:v>
                </c:pt>
                <c:pt idx="21405">
                  <c:v>15:07:16</c:v>
                </c:pt>
                <c:pt idx="21406">
                  <c:v>15:07:16</c:v>
                </c:pt>
                <c:pt idx="21407">
                  <c:v>15:07:17</c:v>
                </c:pt>
                <c:pt idx="21408">
                  <c:v>15:07:17</c:v>
                </c:pt>
                <c:pt idx="21409">
                  <c:v>15:07:18</c:v>
                </c:pt>
                <c:pt idx="21410">
                  <c:v>15:07:18</c:v>
                </c:pt>
                <c:pt idx="21411">
                  <c:v>15:07:18</c:v>
                </c:pt>
                <c:pt idx="21412">
                  <c:v>15:07:19</c:v>
                </c:pt>
                <c:pt idx="21413">
                  <c:v>15:07:19</c:v>
                </c:pt>
                <c:pt idx="21414">
                  <c:v>15:07:25</c:v>
                </c:pt>
                <c:pt idx="21415">
                  <c:v>15:07:26</c:v>
                </c:pt>
                <c:pt idx="21416">
                  <c:v>15:07:26</c:v>
                </c:pt>
                <c:pt idx="21417">
                  <c:v>15:07:26</c:v>
                </c:pt>
                <c:pt idx="21418">
                  <c:v>15:07:27</c:v>
                </c:pt>
                <c:pt idx="21419">
                  <c:v>15:07:27</c:v>
                </c:pt>
                <c:pt idx="21420">
                  <c:v>15:07:28</c:v>
                </c:pt>
                <c:pt idx="21421">
                  <c:v>15:07:28</c:v>
                </c:pt>
                <c:pt idx="21422">
                  <c:v>15:07:28</c:v>
                </c:pt>
                <c:pt idx="21423">
                  <c:v>15:07:29</c:v>
                </c:pt>
                <c:pt idx="21424">
                  <c:v>15:07:29</c:v>
                </c:pt>
                <c:pt idx="21425">
                  <c:v>15:07:35</c:v>
                </c:pt>
                <c:pt idx="21426">
                  <c:v>15:07:36</c:v>
                </c:pt>
                <c:pt idx="21427">
                  <c:v>15:07:36</c:v>
                </c:pt>
                <c:pt idx="21428">
                  <c:v>15:07:36</c:v>
                </c:pt>
                <c:pt idx="21429">
                  <c:v>15:07:37</c:v>
                </c:pt>
                <c:pt idx="21430">
                  <c:v>15:07:37</c:v>
                </c:pt>
                <c:pt idx="21431">
                  <c:v>15:07:38</c:v>
                </c:pt>
                <c:pt idx="21432">
                  <c:v>15:07:38</c:v>
                </c:pt>
                <c:pt idx="21433">
                  <c:v>15:07:38</c:v>
                </c:pt>
                <c:pt idx="21434">
                  <c:v>15:07:39</c:v>
                </c:pt>
                <c:pt idx="21435">
                  <c:v>15:07:39</c:v>
                </c:pt>
                <c:pt idx="21436">
                  <c:v>15:07:45</c:v>
                </c:pt>
                <c:pt idx="21437">
                  <c:v>15:07:46</c:v>
                </c:pt>
                <c:pt idx="21438">
                  <c:v>15:07:46</c:v>
                </c:pt>
                <c:pt idx="21439">
                  <c:v>15:07:46</c:v>
                </c:pt>
                <c:pt idx="21440">
                  <c:v>15:07:47</c:v>
                </c:pt>
                <c:pt idx="21441">
                  <c:v>15:07:47</c:v>
                </c:pt>
                <c:pt idx="21442">
                  <c:v>15:07:48</c:v>
                </c:pt>
                <c:pt idx="21443">
                  <c:v>15:07:48</c:v>
                </c:pt>
                <c:pt idx="21444">
                  <c:v>15:07:48</c:v>
                </c:pt>
                <c:pt idx="21445">
                  <c:v>15:07:49</c:v>
                </c:pt>
                <c:pt idx="21446">
                  <c:v>15:07:49</c:v>
                </c:pt>
                <c:pt idx="21447">
                  <c:v>15:07:55</c:v>
                </c:pt>
                <c:pt idx="21448">
                  <c:v>15:07:56</c:v>
                </c:pt>
                <c:pt idx="21449">
                  <c:v>15:07:56</c:v>
                </c:pt>
                <c:pt idx="21450">
                  <c:v>15:07:56</c:v>
                </c:pt>
                <c:pt idx="21451">
                  <c:v>15:07:57</c:v>
                </c:pt>
                <c:pt idx="21452">
                  <c:v>15:07:57</c:v>
                </c:pt>
                <c:pt idx="21453">
                  <c:v>15:07:58</c:v>
                </c:pt>
                <c:pt idx="21454">
                  <c:v>15:07:58</c:v>
                </c:pt>
                <c:pt idx="21455">
                  <c:v>15:07:58</c:v>
                </c:pt>
                <c:pt idx="21456">
                  <c:v>15:07:59</c:v>
                </c:pt>
                <c:pt idx="21457">
                  <c:v>15:07:59</c:v>
                </c:pt>
                <c:pt idx="21458">
                  <c:v>15:08:05</c:v>
                </c:pt>
                <c:pt idx="21459">
                  <c:v>15:08:06</c:v>
                </c:pt>
                <c:pt idx="21460">
                  <c:v>15:08:06</c:v>
                </c:pt>
                <c:pt idx="21461">
                  <c:v>15:08:06</c:v>
                </c:pt>
                <c:pt idx="21462">
                  <c:v>15:08:07</c:v>
                </c:pt>
                <c:pt idx="21463">
                  <c:v>15:08:07</c:v>
                </c:pt>
                <c:pt idx="21464">
                  <c:v>15:08:08</c:v>
                </c:pt>
                <c:pt idx="21465">
                  <c:v>15:08:08</c:v>
                </c:pt>
                <c:pt idx="21466">
                  <c:v>15:08:08</c:v>
                </c:pt>
                <c:pt idx="21467">
                  <c:v>15:08:09</c:v>
                </c:pt>
                <c:pt idx="21468">
                  <c:v>15:08:09</c:v>
                </c:pt>
                <c:pt idx="21469">
                  <c:v>15:08:15</c:v>
                </c:pt>
                <c:pt idx="21470">
                  <c:v>15:08:16</c:v>
                </c:pt>
                <c:pt idx="21471">
                  <c:v>15:08:16</c:v>
                </c:pt>
                <c:pt idx="21472">
                  <c:v>15:08:16</c:v>
                </c:pt>
                <c:pt idx="21473">
                  <c:v>15:08:17</c:v>
                </c:pt>
                <c:pt idx="21474">
                  <c:v>15:08:17</c:v>
                </c:pt>
                <c:pt idx="21475">
                  <c:v>15:08:18</c:v>
                </c:pt>
                <c:pt idx="21476">
                  <c:v>15:08:18</c:v>
                </c:pt>
                <c:pt idx="21477">
                  <c:v>15:08:18</c:v>
                </c:pt>
                <c:pt idx="21478">
                  <c:v>15:08:19</c:v>
                </c:pt>
                <c:pt idx="21479">
                  <c:v>15:08:19</c:v>
                </c:pt>
                <c:pt idx="21480">
                  <c:v>15:08:25</c:v>
                </c:pt>
                <c:pt idx="21481">
                  <c:v>15:08:26</c:v>
                </c:pt>
                <c:pt idx="21482">
                  <c:v>15:08:26</c:v>
                </c:pt>
                <c:pt idx="21483">
                  <c:v>15:08:26</c:v>
                </c:pt>
                <c:pt idx="21484">
                  <c:v>15:08:27</c:v>
                </c:pt>
                <c:pt idx="21485">
                  <c:v>15:08:27</c:v>
                </c:pt>
                <c:pt idx="21486">
                  <c:v>15:08:28</c:v>
                </c:pt>
                <c:pt idx="21487">
                  <c:v>15:08:28</c:v>
                </c:pt>
                <c:pt idx="21488">
                  <c:v>15:08:28</c:v>
                </c:pt>
                <c:pt idx="21489">
                  <c:v>15:08:29</c:v>
                </c:pt>
                <c:pt idx="21490">
                  <c:v>15:08:29</c:v>
                </c:pt>
                <c:pt idx="21491">
                  <c:v>15:08:35</c:v>
                </c:pt>
                <c:pt idx="21492">
                  <c:v>15:08:36</c:v>
                </c:pt>
                <c:pt idx="21493">
                  <c:v>15:08:36</c:v>
                </c:pt>
                <c:pt idx="21494">
                  <c:v>15:08:36</c:v>
                </c:pt>
                <c:pt idx="21495">
                  <c:v>15:08:37</c:v>
                </c:pt>
                <c:pt idx="21496">
                  <c:v>15:08:37</c:v>
                </c:pt>
                <c:pt idx="21497">
                  <c:v>15:08:38</c:v>
                </c:pt>
                <c:pt idx="21498">
                  <c:v>15:08:38</c:v>
                </c:pt>
                <c:pt idx="21499">
                  <c:v>15:08:38</c:v>
                </c:pt>
                <c:pt idx="21500">
                  <c:v>15:08:39</c:v>
                </c:pt>
                <c:pt idx="21501">
                  <c:v>15:08:39</c:v>
                </c:pt>
                <c:pt idx="21502">
                  <c:v>15:08:45</c:v>
                </c:pt>
                <c:pt idx="21503">
                  <c:v>15:08:46</c:v>
                </c:pt>
                <c:pt idx="21504">
                  <c:v>15:08:46</c:v>
                </c:pt>
                <c:pt idx="21505">
                  <c:v>15:08:46</c:v>
                </c:pt>
                <c:pt idx="21506">
                  <c:v>15:08:47</c:v>
                </c:pt>
                <c:pt idx="21507">
                  <c:v>15:08:47</c:v>
                </c:pt>
                <c:pt idx="21508">
                  <c:v>15:08:48</c:v>
                </c:pt>
                <c:pt idx="21509">
                  <c:v>15:08:48</c:v>
                </c:pt>
                <c:pt idx="21510">
                  <c:v>15:08:48</c:v>
                </c:pt>
                <c:pt idx="21511">
                  <c:v>15:08:49</c:v>
                </c:pt>
                <c:pt idx="21512">
                  <c:v>15:08:49</c:v>
                </c:pt>
                <c:pt idx="21513">
                  <c:v>15:08:55</c:v>
                </c:pt>
                <c:pt idx="21514">
                  <c:v>15:08:56</c:v>
                </c:pt>
                <c:pt idx="21515">
                  <c:v>15:08:56</c:v>
                </c:pt>
                <c:pt idx="21516">
                  <c:v>15:08:56</c:v>
                </c:pt>
                <c:pt idx="21517">
                  <c:v>15:08:57</c:v>
                </c:pt>
                <c:pt idx="21518">
                  <c:v>15:08:57</c:v>
                </c:pt>
                <c:pt idx="21519">
                  <c:v>15:08:58</c:v>
                </c:pt>
                <c:pt idx="21520">
                  <c:v>15:08:58</c:v>
                </c:pt>
                <c:pt idx="21521">
                  <c:v>15:08:58</c:v>
                </c:pt>
                <c:pt idx="21522">
                  <c:v>15:08:59</c:v>
                </c:pt>
                <c:pt idx="21523">
                  <c:v>15:08:59</c:v>
                </c:pt>
                <c:pt idx="21524">
                  <c:v>15:09:05</c:v>
                </c:pt>
                <c:pt idx="21525">
                  <c:v>15:09:06</c:v>
                </c:pt>
                <c:pt idx="21526">
                  <c:v>15:09:06</c:v>
                </c:pt>
                <c:pt idx="21527">
                  <c:v>15:09:06</c:v>
                </c:pt>
                <c:pt idx="21528">
                  <c:v>15:09:07</c:v>
                </c:pt>
                <c:pt idx="21529">
                  <c:v>15:09:07</c:v>
                </c:pt>
                <c:pt idx="21530">
                  <c:v>15:09:08</c:v>
                </c:pt>
                <c:pt idx="21531">
                  <c:v>15:09:08</c:v>
                </c:pt>
                <c:pt idx="21532">
                  <c:v>15:09:08</c:v>
                </c:pt>
                <c:pt idx="21533">
                  <c:v>15:09:09</c:v>
                </c:pt>
                <c:pt idx="21534">
                  <c:v>15:09:09</c:v>
                </c:pt>
                <c:pt idx="21535">
                  <c:v>15:09:15</c:v>
                </c:pt>
                <c:pt idx="21536">
                  <c:v>15:09:16</c:v>
                </c:pt>
                <c:pt idx="21537">
                  <c:v>15:09:16</c:v>
                </c:pt>
                <c:pt idx="21538">
                  <c:v>15:09:16</c:v>
                </c:pt>
                <c:pt idx="21539">
                  <c:v>15:09:17</c:v>
                </c:pt>
                <c:pt idx="21540">
                  <c:v>15:09:17</c:v>
                </c:pt>
                <c:pt idx="21541">
                  <c:v>15:09:18</c:v>
                </c:pt>
                <c:pt idx="21542">
                  <c:v>15:09:18</c:v>
                </c:pt>
                <c:pt idx="21543">
                  <c:v>15:09:18</c:v>
                </c:pt>
                <c:pt idx="21544">
                  <c:v>15:09:19</c:v>
                </c:pt>
                <c:pt idx="21545">
                  <c:v>15:09:19</c:v>
                </c:pt>
                <c:pt idx="21546">
                  <c:v>15:09:25</c:v>
                </c:pt>
                <c:pt idx="21547">
                  <c:v>15:09:26</c:v>
                </c:pt>
                <c:pt idx="21548">
                  <c:v>15:09:26</c:v>
                </c:pt>
                <c:pt idx="21549">
                  <c:v>15:09:26</c:v>
                </c:pt>
                <c:pt idx="21550">
                  <c:v>15:09:27</c:v>
                </c:pt>
                <c:pt idx="21551">
                  <c:v>15:09:27</c:v>
                </c:pt>
                <c:pt idx="21552">
                  <c:v>15:09:28</c:v>
                </c:pt>
                <c:pt idx="21553">
                  <c:v>15:09:28</c:v>
                </c:pt>
                <c:pt idx="21554">
                  <c:v>15:09:28</c:v>
                </c:pt>
                <c:pt idx="21555">
                  <c:v>15:09:29</c:v>
                </c:pt>
                <c:pt idx="21556">
                  <c:v>15:09:29</c:v>
                </c:pt>
                <c:pt idx="21557">
                  <c:v>15:09:35</c:v>
                </c:pt>
                <c:pt idx="21558">
                  <c:v>15:09:36</c:v>
                </c:pt>
                <c:pt idx="21559">
                  <c:v>15:09:36</c:v>
                </c:pt>
                <c:pt idx="21560">
                  <c:v>15:09:36</c:v>
                </c:pt>
                <c:pt idx="21561">
                  <c:v>15:09:37</c:v>
                </c:pt>
                <c:pt idx="21562">
                  <c:v>15:09:37</c:v>
                </c:pt>
                <c:pt idx="21563">
                  <c:v>15:09:38</c:v>
                </c:pt>
                <c:pt idx="21564">
                  <c:v>15:09:38</c:v>
                </c:pt>
                <c:pt idx="21565">
                  <c:v>15:09:38</c:v>
                </c:pt>
                <c:pt idx="21566">
                  <c:v>15:09:39</c:v>
                </c:pt>
                <c:pt idx="21567">
                  <c:v>15:09:39</c:v>
                </c:pt>
                <c:pt idx="21568">
                  <c:v>15:09:45</c:v>
                </c:pt>
                <c:pt idx="21569">
                  <c:v>15:09:46</c:v>
                </c:pt>
                <c:pt idx="21570">
                  <c:v>15:09:46</c:v>
                </c:pt>
                <c:pt idx="21571">
                  <c:v>15:09:46</c:v>
                </c:pt>
                <c:pt idx="21572">
                  <c:v>15:09:47</c:v>
                </c:pt>
                <c:pt idx="21573">
                  <c:v>15:09:47</c:v>
                </c:pt>
                <c:pt idx="21574">
                  <c:v>15:09:48</c:v>
                </c:pt>
                <c:pt idx="21575">
                  <c:v>15:09:48</c:v>
                </c:pt>
                <c:pt idx="21576">
                  <c:v>15:09:48</c:v>
                </c:pt>
                <c:pt idx="21577">
                  <c:v>15:09:49</c:v>
                </c:pt>
                <c:pt idx="21578">
                  <c:v>15:09:49</c:v>
                </c:pt>
                <c:pt idx="21579">
                  <c:v>15:09:55</c:v>
                </c:pt>
                <c:pt idx="21580">
                  <c:v>15:09:56</c:v>
                </c:pt>
                <c:pt idx="21581">
                  <c:v>15:09:56</c:v>
                </c:pt>
                <c:pt idx="21582">
                  <c:v>15:09:56</c:v>
                </c:pt>
                <c:pt idx="21583">
                  <c:v>15:09:57</c:v>
                </c:pt>
                <c:pt idx="21584">
                  <c:v>15:09:57</c:v>
                </c:pt>
                <c:pt idx="21585">
                  <c:v>15:09:58</c:v>
                </c:pt>
                <c:pt idx="21586">
                  <c:v>15:09:58</c:v>
                </c:pt>
                <c:pt idx="21587">
                  <c:v>15:09:58</c:v>
                </c:pt>
                <c:pt idx="21588">
                  <c:v>15:09:59</c:v>
                </c:pt>
                <c:pt idx="21589">
                  <c:v>15:09:59</c:v>
                </c:pt>
                <c:pt idx="21590">
                  <c:v>15:10:05</c:v>
                </c:pt>
                <c:pt idx="21591">
                  <c:v>15:10:06</c:v>
                </c:pt>
                <c:pt idx="21592">
                  <c:v>15:10:06</c:v>
                </c:pt>
                <c:pt idx="21593">
                  <c:v>15:10:06</c:v>
                </c:pt>
                <c:pt idx="21594">
                  <c:v>15:10:07</c:v>
                </c:pt>
                <c:pt idx="21595">
                  <c:v>15:10:07</c:v>
                </c:pt>
                <c:pt idx="21596">
                  <c:v>15:10:08</c:v>
                </c:pt>
                <c:pt idx="21597">
                  <c:v>15:10:08</c:v>
                </c:pt>
                <c:pt idx="21598">
                  <c:v>15:10:08</c:v>
                </c:pt>
                <c:pt idx="21599">
                  <c:v>15:10:09</c:v>
                </c:pt>
                <c:pt idx="21600">
                  <c:v>15:10:09</c:v>
                </c:pt>
                <c:pt idx="21601">
                  <c:v>15:10:15</c:v>
                </c:pt>
                <c:pt idx="21602">
                  <c:v>15:10:16</c:v>
                </c:pt>
                <c:pt idx="21603">
                  <c:v>15:10:16</c:v>
                </c:pt>
                <c:pt idx="21604">
                  <c:v>15:10:16</c:v>
                </c:pt>
                <c:pt idx="21605">
                  <c:v>15:10:17</c:v>
                </c:pt>
                <c:pt idx="21606">
                  <c:v>15:10:17</c:v>
                </c:pt>
                <c:pt idx="21607">
                  <c:v>15:10:18</c:v>
                </c:pt>
                <c:pt idx="21608">
                  <c:v>15:10:18</c:v>
                </c:pt>
                <c:pt idx="21609">
                  <c:v>15:10:18</c:v>
                </c:pt>
                <c:pt idx="21610">
                  <c:v>15:10:19</c:v>
                </c:pt>
                <c:pt idx="21611">
                  <c:v>15:10:19</c:v>
                </c:pt>
                <c:pt idx="21612">
                  <c:v>15:10:25</c:v>
                </c:pt>
                <c:pt idx="21613">
                  <c:v>15:10:26</c:v>
                </c:pt>
                <c:pt idx="21614">
                  <c:v>15:10:26</c:v>
                </c:pt>
                <c:pt idx="21615">
                  <c:v>15:10:26</c:v>
                </c:pt>
                <c:pt idx="21616">
                  <c:v>15:10:27</c:v>
                </c:pt>
                <c:pt idx="21617">
                  <c:v>15:10:27</c:v>
                </c:pt>
                <c:pt idx="21618">
                  <c:v>15:10:28</c:v>
                </c:pt>
                <c:pt idx="21619">
                  <c:v>15:10:28</c:v>
                </c:pt>
                <c:pt idx="21620">
                  <c:v>15:10:28</c:v>
                </c:pt>
                <c:pt idx="21621">
                  <c:v>15:10:29</c:v>
                </c:pt>
                <c:pt idx="21622">
                  <c:v>15:10:29</c:v>
                </c:pt>
                <c:pt idx="21623">
                  <c:v>15:10:35</c:v>
                </c:pt>
                <c:pt idx="21624">
                  <c:v>15:10:36</c:v>
                </c:pt>
                <c:pt idx="21625">
                  <c:v>15:10:36</c:v>
                </c:pt>
                <c:pt idx="21626">
                  <c:v>15:10:36</c:v>
                </c:pt>
                <c:pt idx="21627">
                  <c:v>15:10:37</c:v>
                </c:pt>
                <c:pt idx="21628">
                  <c:v>15:10:37</c:v>
                </c:pt>
                <c:pt idx="21629">
                  <c:v>15:10:38</c:v>
                </c:pt>
                <c:pt idx="21630">
                  <c:v>15:10:38</c:v>
                </c:pt>
                <c:pt idx="21631">
                  <c:v>15:10:38</c:v>
                </c:pt>
                <c:pt idx="21632">
                  <c:v>15:10:39</c:v>
                </c:pt>
                <c:pt idx="21633">
                  <c:v>15:10:39</c:v>
                </c:pt>
                <c:pt idx="21634">
                  <c:v>15:10:45</c:v>
                </c:pt>
                <c:pt idx="21635">
                  <c:v>15:10:46</c:v>
                </c:pt>
                <c:pt idx="21636">
                  <c:v>15:10:46</c:v>
                </c:pt>
                <c:pt idx="21637">
                  <c:v>15:10:46</c:v>
                </c:pt>
                <c:pt idx="21638">
                  <c:v>15:10:47</c:v>
                </c:pt>
                <c:pt idx="21639">
                  <c:v>15:10:47</c:v>
                </c:pt>
                <c:pt idx="21640">
                  <c:v>15:10:48</c:v>
                </c:pt>
                <c:pt idx="21641">
                  <c:v>15:10:48</c:v>
                </c:pt>
                <c:pt idx="21642">
                  <c:v>15:10:48</c:v>
                </c:pt>
                <c:pt idx="21643">
                  <c:v>15:10:49</c:v>
                </c:pt>
                <c:pt idx="21644">
                  <c:v>15:10:49</c:v>
                </c:pt>
                <c:pt idx="21645">
                  <c:v>15:10:55</c:v>
                </c:pt>
                <c:pt idx="21646">
                  <c:v>15:10:56</c:v>
                </c:pt>
                <c:pt idx="21647">
                  <c:v>15:10:56</c:v>
                </c:pt>
                <c:pt idx="21648">
                  <c:v>15:10:56</c:v>
                </c:pt>
                <c:pt idx="21649">
                  <c:v>15:10:57</c:v>
                </c:pt>
                <c:pt idx="21650">
                  <c:v>15:10:57</c:v>
                </c:pt>
                <c:pt idx="21651">
                  <c:v>15:10:58</c:v>
                </c:pt>
                <c:pt idx="21652">
                  <c:v>15:10:58</c:v>
                </c:pt>
                <c:pt idx="21653">
                  <c:v>15:10:58</c:v>
                </c:pt>
                <c:pt idx="21654">
                  <c:v>15:10:59</c:v>
                </c:pt>
                <c:pt idx="21655">
                  <c:v>15:10:59</c:v>
                </c:pt>
                <c:pt idx="21656">
                  <c:v>15:11:05</c:v>
                </c:pt>
                <c:pt idx="21657">
                  <c:v>15:11:06</c:v>
                </c:pt>
                <c:pt idx="21658">
                  <c:v>15:11:06</c:v>
                </c:pt>
                <c:pt idx="21659">
                  <c:v>15:11:06</c:v>
                </c:pt>
                <c:pt idx="21660">
                  <c:v>15:11:07</c:v>
                </c:pt>
                <c:pt idx="21661">
                  <c:v>15:11:07</c:v>
                </c:pt>
                <c:pt idx="21662">
                  <c:v>15:11:08</c:v>
                </c:pt>
                <c:pt idx="21663">
                  <c:v>15:11:08</c:v>
                </c:pt>
                <c:pt idx="21664">
                  <c:v>15:11:08</c:v>
                </c:pt>
                <c:pt idx="21665">
                  <c:v>15:11:09</c:v>
                </c:pt>
                <c:pt idx="21666">
                  <c:v>15:11:09</c:v>
                </c:pt>
                <c:pt idx="21667">
                  <c:v>15:11:15</c:v>
                </c:pt>
                <c:pt idx="21668">
                  <c:v>15:11:16</c:v>
                </c:pt>
                <c:pt idx="21669">
                  <c:v>15:11:16</c:v>
                </c:pt>
                <c:pt idx="21670">
                  <c:v>15:11:16</c:v>
                </c:pt>
                <c:pt idx="21671">
                  <c:v>15:11:17</c:v>
                </c:pt>
                <c:pt idx="21672">
                  <c:v>15:11:17</c:v>
                </c:pt>
                <c:pt idx="21673">
                  <c:v>15:11:18</c:v>
                </c:pt>
                <c:pt idx="21674">
                  <c:v>15:11:18</c:v>
                </c:pt>
                <c:pt idx="21675">
                  <c:v>15:11:18</c:v>
                </c:pt>
                <c:pt idx="21676">
                  <c:v>15:11:19</c:v>
                </c:pt>
                <c:pt idx="21677">
                  <c:v>15:11:19</c:v>
                </c:pt>
                <c:pt idx="21678">
                  <c:v>15:11:25</c:v>
                </c:pt>
                <c:pt idx="21679">
                  <c:v>15:11:26</c:v>
                </c:pt>
                <c:pt idx="21680">
                  <c:v>15:11:26</c:v>
                </c:pt>
                <c:pt idx="21681">
                  <c:v>15:11:26</c:v>
                </c:pt>
                <c:pt idx="21682">
                  <c:v>15:11:27</c:v>
                </c:pt>
                <c:pt idx="21683">
                  <c:v>15:11:27</c:v>
                </c:pt>
                <c:pt idx="21684">
                  <c:v>15:11:28</c:v>
                </c:pt>
                <c:pt idx="21685">
                  <c:v>15:11:28</c:v>
                </c:pt>
                <c:pt idx="21686">
                  <c:v>15:11:28</c:v>
                </c:pt>
                <c:pt idx="21687">
                  <c:v>15:11:29</c:v>
                </c:pt>
                <c:pt idx="21688">
                  <c:v>15:11:29</c:v>
                </c:pt>
                <c:pt idx="21689">
                  <c:v>15:11:35</c:v>
                </c:pt>
                <c:pt idx="21690">
                  <c:v>15:11:36</c:v>
                </c:pt>
                <c:pt idx="21691">
                  <c:v>15:11:36</c:v>
                </c:pt>
                <c:pt idx="21692">
                  <c:v>15:11:36</c:v>
                </c:pt>
                <c:pt idx="21693">
                  <c:v>15:11:37</c:v>
                </c:pt>
                <c:pt idx="21694">
                  <c:v>15:11:37</c:v>
                </c:pt>
                <c:pt idx="21695">
                  <c:v>15:11:38</c:v>
                </c:pt>
                <c:pt idx="21696">
                  <c:v>15:11:38</c:v>
                </c:pt>
                <c:pt idx="21697">
                  <c:v>15:11:38</c:v>
                </c:pt>
                <c:pt idx="21698">
                  <c:v>15:11:39</c:v>
                </c:pt>
                <c:pt idx="21699">
                  <c:v>15:11:39</c:v>
                </c:pt>
                <c:pt idx="21700">
                  <c:v>15:11:45</c:v>
                </c:pt>
                <c:pt idx="21701">
                  <c:v>15:11:46</c:v>
                </c:pt>
                <c:pt idx="21702">
                  <c:v>15:11:46</c:v>
                </c:pt>
                <c:pt idx="21703">
                  <c:v>15:11:46</c:v>
                </c:pt>
                <c:pt idx="21704">
                  <c:v>15:11:47</c:v>
                </c:pt>
                <c:pt idx="21705">
                  <c:v>15:11:47</c:v>
                </c:pt>
                <c:pt idx="21706">
                  <c:v>15:11:48</c:v>
                </c:pt>
                <c:pt idx="21707">
                  <c:v>15:11:48</c:v>
                </c:pt>
                <c:pt idx="21708">
                  <c:v>15:11:48</c:v>
                </c:pt>
                <c:pt idx="21709">
                  <c:v>15:11:49</c:v>
                </c:pt>
                <c:pt idx="21710">
                  <c:v>15:11:49</c:v>
                </c:pt>
                <c:pt idx="21711">
                  <c:v>15:11:55</c:v>
                </c:pt>
                <c:pt idx="21712">
                  <c:v>15:11:56</c:v>
                </c:pt>
                <c:pt idx="21713">
                  <c:v>15:11:56</c:v>
                </c:pt>
                <c:pt idx="21714">
                  <c:v>15:11:56</c:v>
                </c:pt>
                <c:pt idx="21715">
                  <c:v>15:11:57</c:v>
                </c:pt>
                <c:pt idx="21716">
                  <c:v>15:11:57</c:v>
                </c:pt>
                <c:pt idx="21717">
                  <c:v>15:11:58</c:v>
                </c:pt>
                <c:pt idx="21718">
                  <c:v>15:11:58</c:v>
                </c:pt>
                <c:pt idx="21719">
                  <c:v>15:11:58</c:v>
                </c:pt>
                <c:pt idx="21720">
                  <c:v>15:11:59</c:v>
                </c:pt>
                <c:pt idx="21721">
                  <c:v>15:11:59</c:v>
                </c:pt>
                <c:pt idx="21722">
                  <c:v>15:12:05</c:v>
                </c:pt>
                <c:pt idx="21723">
                  <c:v>15:12:06</c:v>
                </c:pt>
                <c:pt idx="21724">
                  <c:v>15:12:06</c:v>
                </c:pt>
                <c:pt idx="21725">
                  <c:v>15:12:06</c:v>
                </c:pt>
                <c:pt idx="21726">
                  <c:v>15:12:07</c:v>
                </c:pt>
                <c:pt idx="21727">
                  <c:v>15:12:07</c:v>
                </c:pt>
                <c:pt idx="21728">
                  <c:v>15:12:08</c:v>
                </c:pt>
                <c:pt idx="21729">
                  <c:v>15:12:08</c:v>
                </c:pt>
                <c:pt idx="21730">
                  <c:v>15:12:08</c:v>
                </c:pt>
                <c:pt idx="21731">
                  <c:v>15:12:09</c:v>
                </c:pt>
                <c:pt idx="21732">
                  <c:v>15:12:09</c:v>
                </c:pt>
                <c:pt idx="21733">
                  <c:v>15:12:15</c:v>
                </c:pt>
                <c:pt idx="21734">
                  <c:v>15:12:16</c:v>
                </c:pt>
                <c:pt idx="21735">
                  <c:v>15:12:16</c:v>
                </c:pt>
                <c:pt idx="21736">
                  <c:v>15:12:16</c:v>
                </c:pt>
                <c:pt idx="21737">
                  <c:v>15:12:17</c:v>
                </c:pt>
                <c:pt idx="21738">
                  <c:v>15:12:17</c:v>
                </c:pt>
                <c:pt idx="21739">
                  <c:v>15:12:18</c:v>
                </c:pt>
                <c:pt idx="21740">
                  <c:v>15:12:18</c:v>
                </c:pt>
                <c:pt idx="21741">
                  <c:v>15:12:18</c:v>
                </c:pt>
                <c:pt idx="21742">
                  <c:v>15:12:19</c:v>
                </c:pt>
                <c:pt idx="21743">
                  <c:v>15:12:19</c:v>
                </c:pt>
                <c:pt idx="21744">
                  <c:v>15:12:25</c:v>
                </c:pt>
                <c:pt idx="21745">
                  <c:v>15:12:26</c:v>
                </c:pt>
                <c:pt idx="21746">
                  <c:v>15:12:26</c:v>
                </c:pt>
                <c:pt idx="21747">
                  <c:v>15:12:26</c:v>
                </c:pt>
                <c:pt idx="21748">
                  <c:v>15:12:27</c:v>
                </c:pt>
                <c:pt idx="21749">
                  <c:v>15:12:27</c:v>
                </c:pt>
                <c:pt idx="21750">
                  <c:v>15:12:28</c:v>
                </c:pt>
                <c:pt idx="21751">
                  <c:v>15:12:28</c:v>
                </c:pt>
                <c:pt idx="21752">
                  <c:v>15:12:28</c:v>
                </c:pt>
                <c:pt idx="21753">
                  <c:v>15:12:29</c:v>
                </c:pt>
                <c:pt idx="21754">
                  <c:v>15:12:29</c:v>
                </c:pt>
                <c:pt idx="21755">
                  <c:v>15:12:35</c:v>
                </c:pt>
                <c:pt idx="21756">
                  <c:v>15:12:36</c:v>
                </c:pt>
                <c:pt idx="21757">
                  <c:v>15:12:36</c:v>
                </c:pt>
                <c:pt idx="21758">
                  <c:v>15:12:36</c:v>
                </c:pt>
                <c:pt idx="21759">
                  <c:v>15:12:37</c:v>
                </c:pt>
                <c:pt idx="21760">
                  <c:v>15:12:37</c:v>
                </c:pt>
                <c:pt idx="21761">
                  <c:v>15:12:38</c:v>
                </c:pt>
                <c:pt idx="21762">
                  <c:v>15:12:38</c:v>
                </c:pt>
                <c:pt idx="21763">
                  <c:v>15:12:38</c:v>
                </c:pt>
                <c:pt idx="21764">
                  <c:v>15:12:39</c:v>
                </c:pt>
                <c:pt idx="21765">
                  <c:v>15:12:39</c:v>
                </c:pt>
                <c:pt idx="21766">
                  <c:v>15:12:45</c:v>
                </c:pt>
                <c:pt idx="21767">
                  <c:v>15:12:46</c:v>
                </c:pt>
                <c:pt idx="21768">
                  <c:v>15:12:46</c:v>
                </c:pt>
                <c:pt idx="21769">
                  <c:v>15:12:46</c:v>
                </c:pt>
                <c:pt idx="21770">
                  <c:v>15:12:47</c:v>
                </c:pt>
                <c:pt idx="21771">
                  <c:v>15:12:47</c:v>
                </c:pt>
                <c:pt idx="21772">
                  <c:v>15:12:48</c:v>
                </c:pt>
                <c:pt idx="21773">
                  <c:v>15:12:48</c:v>
                </c:pt>
                <c:pt idx="21774">
                  <c:v>15:12:48</c:v>
                </c:pt>
                <c:pt idx="21775">
                  <c:v>15:12:49</c:v>
                </c:pt>
                <c:pt idx="21776">
                  <c:v>15:12:49</c:v>
                </c:pt>
                <c:pt idx="21777">
                  <c:v>15:12:55</c:v>
                </c:pt>
                <c:pt idx="21778">
                  <c:v>15:12:56</c:v>
                </c:pt>
                <c:pt idx="21779">
                  <c:v>15:12:56</c:v>
                </c:pt>
                <c:pt idx="21780">
                  <c:v>15:12:56</c:v>
                </c:pt>
                <c:pt idx="21781">
                  <c:v>15:12:57</c:v>
                </c:pt>
                <c:pt idx="21782">
                  <c:v>15:12:57</c:v>
                </c:pt>
                <c:pt idx="21783">
                  <c:v>15:12:58</c:v>
                </c:pt>
                <c:pt idx="21784">
                  <c:v>15:12:58</c:v>
                </c:pt>
                <c:pt idx="21785">
                  <c:v>15:12:58</c:v>
                </c:pt>
                <c:pt idx="21786">
                  <c:v>15:12:59</c:v>
                </c:pt>
                <c:pt idx="21787">
                  <c:v>15:12:59</c:v>
                </c:pt>
                <c:pt idx="21788">
                  <c:v>15:13:05</c:v>
                </c:pt>
                <c:pt idx="21789">
                  <c:v>15:13:06</c:v>
                </c:pt>
                <c:pt idx="21790">
                  <c:v>15:13:06</c:v>
                </c:pt>
                <c:pt idx="21791">
                  <c:v>15:13:06</c:v>
                </c:pt>
                <c:pt idx="21792">
                  <c:v>15:13:07</c:v>
                </c:pt>
                <c:pt idx="21793">
                  <c:v>15:13:07</c:v>
                </c:pt>
                <c:pt idx="21794">
                  <c:v>15:13:08</c:v>
                </c:pt>
                <c:pt idx="21795">
                  <c:v>15:13:08</c:v>
                </c:pt>
                <c:pt idx="21796">
                  <c:v>15:13:08</c:v>
                </c:pt>
                <c:pt idx="21797">
                  <c:v>15:13:09</c:v>
                </c:pt>
                <c:pt idx="21798">
                  <c:v>15:13:09</c:v>
                </c:pt>
                <c:pt idx="21799">
                  <c:v>15:13:15</c:v>
                </c:pt>
                <c:pt idx="21800">
                  <c:v>15:13:16</c:v>
                </c:pt>
                <c:pt idx="21801">
                  <c:v>15:13:16</c:v>
                </c:pt>
                <c:pt idx="21802">
                  <c:v>15:13:16</c:v>
                </c:pt>
                <c:pt idx="21803">
                  <c:v>15:13:17</c:v>
                </c:pt>
                <c:pt idx="21804">
                  <c:v>15:13:17</c:v>
                </c:pt>
                <c:pt idx="21805">
                  <c:v>15:13:18</c:v>
                </c:pt>
                <c:pt idx="21806">
                  <c:v>15:13:18</c:v>
                </c:pt>
                <c:pt idx="21807">
                  <c:v>15:13:18</c:v>
                </c:pt>
                <c:pt idx="21808">
                  <c:v>15:13:19</c:v>
                </c:pt>
                <c:pt idx="21809">
                  <c:v>15:13:19</c:v>
                </c:pt>
                <c:pt idx="21810">
                  <c:v>15:13:25</c:v>
                </c:pt>
                <c:pt idx="21811">
                  <c:v>15:13:26</c:v>
                </c:pt>
                <c:pt idx="21812">
                  <c:v>15:13:26</c:v>
                </c:pt>
                <c:pt idx="21813">
                  <c:v>15:13:26</c:v>
                </c:pt>
                <c:pt idx="21814">
                  <c:v>15:13:27</c:v>
                </c:pt>
                <c:pt idx="21815">
                  <c:v>15:13:27</c:v>
                </c:pt>
                <c:pt idx="21816">
                  <c:v>15:13:28</c:v>
                </c:pt>
                <c:pt idx="21817">
                  <c:v>15:13:28</c:v>
                </c:pt>
                <c:pt idx="21818">
                  <c:v>15:13:28</c:v>
                </c:pt>
                <c:pt idx="21819">
                  <c:v>15:13:29</c:v>
                </c:pt>
                <c:pt idx="21820">
                  <c:v>15:13:29</c:v>
                </c:pt>
                <c:pt idx="21821">
                  <c:v>15:13:35</c:v>
                </c:pt>
                <c:pt idx="21822">
                  <c:v>15:13:36</c:v>
                </c:pt>
                <c:pt idx="21823">
                  <c:v>15:13:36</c:v>
                </c:pt>
                <c:pt idx="21824">
                  <c:v>15:13:36</c:v>
                </c:pt>
                <c:pt idx="21825">
                  <c:v>15:13:37</c:v>
                </c:pt>
                <c:pt idx="21826">
                  <c:v>15:13:37</c:v>
                </c:pt>
                <c:pt idx="21827">
                  <c:v>15:13:38</c:v>
                </c:pt>
                <c:pt idx="21828">
                  <c:v>15:13:38</c:v>
                </c:pt>
                <c:pt idx="21829">
                  <c:v>15:13:38</c:v>
                </c:pt>
                <c:pt idx="21830">
                  <c:v>15:13:39</c:v>
                </c:pt>
                <c:pt idx="21831">
                  <c:v>15:13:39</c:v>
                </c:pt>
                <c:pt idx="21832">
                  <c:v>15:13:45</c:v>
                </c:pt>
                <c:pt idx="21833">
                  <c:v>15:13:46</c:v>
                </c:pt>
                <c:pt idx="21834">
                  <c:v>15:13:46</c:v>
                </c:pt>
                <c:pt idx="21835">
                  <c:v>15:13:46</c:v>
                </c:pt>
                <c:pt idx="21836">
                  <c:v>15:13:47</c:v>
                </c:pt>
                <c:pt idx="21837">
                  <c:v>15:13:47</c:v>
                </c:pt>
                <c:pt idx="21838">
                  <c:v>15:13:48</c:v>
                </c:pt>
                <c:pt idx="21839">
                  <c:v>15:13:48</c:v>
                </c:pt>
                <c:pt idx="21840">
                  <c:v>15:13:48</c:v>
                </c:pt>
                <c:pt idx="21841">
                  <c:v>15:13:49</c:v>
                </c:pt>
                <c:pt idx="21842">
                  <c:v>15:13:49</c:v>
                </c:pt>
                <c:pt idx="21843">
                  <c:v>15:13:55</c:v>
                </c:pt>
                <c:pt idx="21844">
                  <c:v>15:13:56</c:v>
                </c:pt>
                <c:pt idx="21845">
                  <c:v>15:13:56</c:v>
                </c:pt>
                <c:pt idx="21846">
                  <c:v>15:13:56</c:v>
                </c:pt>
                <c:pt idx="21847">
                  <c:v>15:13:57</c:v>
                </c:pt>
                <c:pt idx="21848">
                  <c:v>15:13:57</c:v>
                </c:pt>
                <c:pt idx="21849">
                  <c:v>15:13:58</c:v>
                </c:pt>
                <c:pt idx="21850">
                  <c:v>15:13:58</c:v>
                </c:pt>
                <c:pt idx="21851">
                  <c:v>15:13:58</c:v>
                </c:pt>
                <c:pt idx="21852">
                  <c:v>15:13:59</c:v>
                </c:pt>
                <c:pt idx="21853">
                  <c:v>15:13:59</c:v>
                </c:pt>
                <c:pt idx="21854">
                  <c:v>15:14:05</c:v>
                </c:pt>
                <c:pt idx="21855">
                  <c:v>15:14:06</c:v>
                </c:pt>
                <c:pt idx="21856">
                  <c:v>15:14:06</c:v>
                </c:pt>
                <c:pt idx="21857">
                  <c:v>15:14:06</c:v>
                </c:pt>
                <c:pt idx="21858">
                  <c:v>15:14:07</c:v>
                </c:pt>
                <c:pt idx="21859">
                  <c:v>15:14:07</c:v>
                </c:pt>
                <c:pt idx="21860">
                  <c:v>15:14:08</c:v>
                </c:pt>
                <c:pt idx="21861">
                  <c:v>15:14:08</c:v>
                </c:pt>
                <c:pt idx="21862">
                  <c:v>15:14:08</c:v>
                </c:pt>
                <c:pt idx="21863">
                  <c:v>15:14:09</c:v>
                </c:pt>
                <c:pt idx="21864">
                  <c:v>15:14:09</c:v>
                </c:pt>
                <c:pt idx="21865">
                  <c:v>15:14:15</c:v>
                </c:pt>
                <c:pt idx="21866">
                  <c:v>15:14:16</c:v>
                </c:pt>
                <c:pt idx="21867">
                  <c:v>15:14:16</c:v>
                </c:pt>
                <c:pt idx="21868">
                  <c:v>15:14:16</c:v>
                </c:pt>
                <c:pt idx="21869">
                  <c:v>15:14:17</c:v>
                </c:pt>
                <c:pt idx="21870">
                  <c:v>15:14:17</c:v>
                </c:pt>
                <c:pt idx="21871">
                  <c:v>15:14:18</c:v>
                </c:pt>
                <c:pt idx="21872">
                  <c:v>15:14:18</c:v>
                </c:pt>
                <c:pt idx="21873">
                  <c:v>15:14:18</c:v>
                </c:pt>
                <c:pt idx="21874">
                  <c:v>15:14:19</c:v>
                </c:pt>
                <c:pt idx="21875">
                  <c:v>15:14:19</c:v>
                </c:pt>
                <c:pt idx="21876">
                  <c:v>15:14:25</c:v>
                </c:pt>
                <c:pt idx="21877">
                  <c:v>15:14:26</c:v>
                </c:pt>
                <c:pt idx="21878">
                  <c:v>15:14:26</c:v>
                </c:pt>
                <c:pt idx="21879">
                  <c:v>15:14:26</c:v>
                </c:pt>
                <c:pt idx="21880">
                  <c:v>15:14:27</c:v>
                </c:pt>
                <c:pt idx="21881">
                  <c:v>15:14:27</c:v>
                </c:pt>
                <c:pt idx="21882">
                  <c:v>15:14:28</c:v>
                </c:pt>
                <c:pt idx="21883">
                  <c:v>15:14:28</c:v>
                </c:pt>
                <c:pt idx="21884">
                  <c:v>15:14:28</c:v>
                </c:pt>
                <c:pt idx="21885">
                  <c:v>15:14:29</c:v>
                </c:pt>
                <c:pt idx="21886">
                  <c:v>15:14:29</c:v>
                </c:pt>
                <c:pt idx="21887">
                  <c:v>15:14:35</c:v>
                </c:pt>
                <c:pt idx="21888">
                  <c:v>15:14:36</c:v>
                </c:pt>
                <c:pt idx="21889">
                  <c:v>15:14:36</c:v>
                </c:pt>
                <c:pt idx="21890">
                  <c:v>15:14:36</c:v>
                </c:pt>
                <c:pt idx="21891">
                  <c:v>15:14:37</c:v>
                </c:pt>
                <c:pt idx="21892">
                  <c:v>15:14:37</c:v>
                </c:pt>
                <c:pt idx="21893">
                  <c:v>15:14:38</c:v>
                </c:pt>
                <c:pt idx="21894">
                  <c:v>15:14:38</c:v>
                </c:pt>
                <c:pt idx="21895">
                  <c:v>15:14:38</c:v>
                </c:pt>
                <c:pt idx="21896">
                  <c:v>15:14:39</c:v>
                </c:pt>
                <c:pt idx="21897">
                  <c:v>15:14:39</c:v>
                </c:pt>
                <c:pt idx="21898">
                  <c:v>15:14:45</c:v>
                </c:pt>
                <c:pt idx="21899">
                  <c:v>15:14:46</c:v>
                </c:pt>
                <c:pt idx="21900">
                  <c:v>15:14:46</c:v>
                </c:pt>
                <c:pt idx="21901">
                  <c:v>15:14:46</c:v>
                </c:pt>
                <c:pt idx="21902">
                  <c:v>15:14:47</c:v>
                </c:pt>
                <c:pt idx="21903">
                  <c:v>15:14:47</c:v>
                </c:pt>
                <c:pt idx="21904">
                  <c:v>15:14:48</c:v>
                </c:pt>
                <c:pt idx="21905">
                  <c:v>15:14:48</c:v>
                </c:pt>
                <c:pt idx="21906">
                  <c:v>15:14:48</c:v>
                </c:pt>
                <c:pt idx="21907">
                  <c:v>15:14:49</c:v>
                </c:pt>
                <c:pt idx="21908">
                  <c:v>15:14:49</c:v>
                </c:pt>
                <c:pt idx="21909">
                  <c:v>15:14:55</c:v>
                </c:pt>
                <c:pt idx="21910">
                  <c:v>15:14:56</c:v>
                </c:pt>
                <c:pt idx="21911">
                  <c:v>15:14:56</c:v>
                </c:pt>
                <c:pt idx="21912">
                  <c:v>15:14:56</c:v>
                </c:pt>
                <c:pt idx="21913">
                  <c:v>15:14:57</c:v>
                </c:pt>
                <c:pt idx="21914">
                  <c:v>15:14:57</c:v>
                </c:pt>
                <c:pt idx="21915">
                  <c:v>15:14:58</c:v>
                </c:pt>
                <c:pt idx="21916">
                  <c:v>15:14:58</c:v>
                </c:pt>
                <c:pt idx="21917">
                  <c:v>15:14:58</c:v>
                </c:pt>
                <c:pt idx="21918">
                  <c:v>15:14:59</c:v>
                </c:pt>
                <c:pt idx="21919">
                  <c:v>15:14:59</c:v>
                </c:pt>
                <c:pt idx="21920">
                  <c:v>15:15:05</c:v>
                </c:pt>
                <c:pt idx="21921">
                  <c:v>15:15:06</c:v>
                </c:pt>
                <c:pt idx="21922">
                  <c:v>15:15:06</c:v>
                </c:pt>
                <c:pt idx="21923">
                  <c:v>15:15:06</c:v>
                </c:pt>
                <c:pt idx="21924">
                  <c:v>15:15:07</c:v>
                </c:pt>
                <c:pt idx="21925">
                  <c:v>15:15:07</c:v>
                </c:pt>
                <c:pt idx="21926">
                  <c:v>15:15:08</c:v>
                </c:pt>
                <c:pt idx="21927">
                  <c:v>15:15:08</c:v>
                </c:pt>
                <c:pt idx="21928">
                  <c:v>15:15:08</c:v>
                </c:pt>
                <c:pt idx="21929">
                  <c:v>15:15:09</c:v>
                </c:pt>
                <c:pt idx="21930">
                  <c:v>15:15:09</c:v>
                </c:pt>
                <c:pt idx="21931">
                  <c:v>15:15:15</c:v>
                </c:pt>
                <c:pt idx="21932">
                  <c:v>15:15:16</c:v>
                </c:pt>
                <c:pt idx="21933">
                  <c:v>15:15:16</c:v>
                </c:pt>
                <c:pt idx="21934">
                  <c:v>15:15:16</c:v>
                </c:pt>
                <c:pt idx="21935">
                  <c:v>15:15:17</c:v>
                </c:pt>
                <c:pt idx="21936">
                  <c:v>15:15:17</c:v>
                </c:pt>
                <c:pt idx="21937">
                  <c:v>15:15:18</c:v>
                </c:pt>
                <c:pt idx="21938">
                  <c:v>15:15:18</c:v>
                </c:pt>
                <c:pt idx="21939">
                  <c:v>15:15:18</c:v>
                </c:pt>
                <c:pt idx="21940">
                  <c:v>15:15:19</c:v>
                </c:pt>
                <c:pt idx="21941">
                  <c:v>15:15:19</c:v>
                </c:pt>
                <c:pt idx="21942">
                  <c:v>15:15:25</c:v>
                </c:pt>
                <c:pt idx="21943">
                  <c:v>15:15:26</c:v>
                </c:pt>
                <c:pt idx="21944">
                  <c:v>15:15:26</c:v>
                </c:pt>
                <c:pt idx="21945">
                  <c:v>15:15:26</c:v>
                </c:pt>
                <c:pt idx="21946">
                  <c:v>15:15:27</c:v>
                </c:pt>
                <c:pt idx="21947">
                  <c:v>15:15:27</c:v>
                </c:pt>
                <c:pt idx="21948">
                  <c:v>15:15:28</c:v>
                </c:pt>
                <c:pt idx="21949">
                  <c:v>15:15:28</c:v>
                </c:pt>
                <c:pt idx="21950">
                  <c:v>15:15:28</c:v>
                </c:pt>
                <c:pt idx="21951">
                  <c:v>15:15:29</c:v>
                </c:pt>
                <c:pt idx="21952">
                  <c:v>15:15:29</c:v>
                </c:pt>
                <c:pt idx="21953">
                  <c:v>15:15:35</c:v>
                </c:pt>
                <c:pt idx="21954">
                  <c:v>15:15:36</c:v>
                </c:pt>
                <c:pt idx="21955">
                  <c:v>15:15:36</c:v>
                </c:pt>
                <c:pt idx="21956">
                  <c:v>15:15:36</c:v>
                </c:pt>
                <c:pt idx="21957">
                  <c:v>15:15:37</c:v>
                </c:pt>
                <c:pt idx="21958">
                  <c:v>15:15:37</c:v>
                </c:pt>
                <c:pt idx="21959">
                  <c:v>15:15:38</c:v>
                </c:pt>
                <c:pt idx="21960">
                  <c:v>15:15:38</c:v>
                </c:pt>
                <c:pt idx="21961">
                  <c:v>15:15:38</c:v>
                </c:pt>
                <c:pt idx="21962">
                  <c:v>15:15:39</c:v>
                </c:pt>
                <c:pt idx="21963">
                  <c:v>15:15:39</c:v>
                </c:pt>
                <c:pt idx="21964">
                  <c:v>15:15:45</c:v>
                </c:pt>
                <c:pt idx="21965">
                  <c:v>15:15:46</c:v>
                </c:pt>
                <c:pt idx="21966">
                  <c:v>15:15:46</c:v>
                </c:pt>
                <c:pt idx="21967">
                  <c:v>15:15:46</c:v>
                </c:pt>
                <c:pt idx="21968">
                  <c:v>15:15:47</c:v>
                </c:pt>
                <c:pt idx="21969">
                  <c:v>15:15:47</c:v>
                </c:pt>
                <c:pt idx="21970">
                  <c:v>15:15:48</c:v>
                </c:pt>
                <c:pt idx="21971">
                  <c:v>15:15:48</c:v>
                </c:pt>
                <c:pt idx="21972">
                  <c:v>15:15:48</c:v>
                </c:pt>
                <c:pt idx="21973">
                  <c:v>15:15:49</c:v>
                </c:pt>
                <c:pt idx="21974">
                  <c:v>15:15:49</c:v>
                </c:pt>
                <c:pt idx="21975">
                  <c:v>15:15:55</c:v>
                </c:pt>
                <c:pt idx="21976">
                  <c:v>15:15:56</c:v>
                </c:pt>
                <c:pt idx="21977">
                  <c:v>15:15:56</c:v>
                </c:pt>
                <c:pt idx="21978">
                  <c:v>15:15:56</c:v>
                </c:pt>
                <c:pt idx="21979">
                  <c:v>15:15:57</c:v>
                </c:pt>
                <c:pt idx="21980">
                  <c:v>15:15:57</c:v>
                </c:pt>
                <c:pt idx="21981">
                  <c:v>15:15:58</c:v>
                </c:pt>
                <c:pt idx="21982">
                  <c:v>15:15:58</c:v>
                </c:pt>
                <c:pt idx="21983">
                  <c:v>15:15:58</c:v>
                </c:pt>
                <c:pt idx="21984">
                  <c:v>15:15:59</c:v>
                </c:pt>
                <c:pt idx="21985">
                  <c:v>15:15:59</c:v>
                </c:pt>
                <c:pt idx="21986">
                  <c:v>15:16:05</c:v>
                </c:pt>
                <c:pt idx="21987">
                  <c:v>15:16:06</c:v>
                </c:pt>
                <c:pt idx="21988">
                  <c:v>15:16:06</c:v>
                </c:pt>
                <c:pt idx="21989">
                  <c:v>15:16:06</c:v>
                </c:pt>
                <c:pt idx="21990">
                  <c:v>15:16:07</c:v>
                </c:pt>
                <c:pt idx="21991">
                  <c:v>15:16:07</c:v>
                </c:pt>
                <c:pt idx="21992">
                  <c:v>15:16:08</c:v>
                </c:pt>
                <c:pt idx="21993">
                  <c:v>15:16:08</c:v>
                </c:pt>
                <c:pt idx="21994">
                  <c:v>15:16:08</c:v>
                </c:pt>
                <c:pt idx="21995">
                  <c:v>15:16:09</c:v>
                </c:pt>
                <c:pt idx="21996">
                  <c:v>15:16:09</c:v>
                </c:pt>
                <c:pt idx="21997">
                  <c:v>15:16:15</c:v>
                </c:pt>
                <c:pt idx="21998">
                  <c:v>15:16:16</c:v>
                </c:pt>
                <c:pt idx="21999">
                  <c:v>15:16:16</c:v>
                </c:pt>
                <c:pt idx="22000">
                  <c:v>15:16:16</c:v>
                </c:pt>
                <c:pt idx="22001">
                  <c:v>15:16:17</c:v>
                </c:pt>
                <c:pt idx="22002">
                  <c:v>15:16:17</c:v>
                </c:pt>
                <c:pt idx="22003">
                  <c:v>15:16:18</c:v>
                </c:pt>
                <c:pt idx="22004">
                  <c:v>15:16:18</c:v>
                </c:pt>
                <c:pt idx="22005">
                  <c:v>15:16:18</c:v>
                </c:pt>
                <c:pt idx="22006">
                  <c:v>15:16:19</c:v>
                </c:pt>
                <c:pt idx="22007">
                  <c:v>15:16:19</c:v>
                </c:pt>
                <c:pt idx="22008">
                  <c:v>15:16:25</c:v>
                </c:pt>
                <c:pt idx="22009">
                  <c:v>15:16:26</c:v>
                </c:pt>
                <c:pt idx="22010">
                  <c:v>15:16:26</c:v>
                </c:pt>
                <c:pt idx="22011">
                  <c:v>15:16:26</c:v>
                </c:pt>
                <c:pt idx="22012">
                  <c:v>15:16:27</c:v>
                </c:pt>
                <c:pt idx="22013">
                  <c:v>15:16:27</c:v>
                </c:pt>
                <c:pt idx="22014">
                  <c:v>15:16:28</c:v>
                </c:pt>
                <c:pt idx="22015">
                  <c:v>15:16:28</c:v>
                </c:pt>
                <c:pt idx="22016">
                  <c:v>15:16:28</c:v>
                </c:pt>
                <c:pt idx="22017">
                  <c:v>15:16:29</c:v>
                </c:pt>
                <c:pt idx="22018">
                  <c:v>15:16:29</c:v>
                </c:pt>
                <c:pt idx="22019">
                  <c:v>15:16:35</c:v>
                </c:pt>
                <c:pt idx="22020">
                  <c:v>15:16:36</c:v>
                </c:pt>
                <c:pt idx="22021">
                  <c:v>15:16:36</c:v>
                </c:pt>
                <c:pt idx="22022">
                  <c:v>15:16:36</c:v>
                </c:pt>
                <c:pt idx="22023">
                  <c:v>15:16:37</c:v>
                </c:pt>
                <c:pt idx="22024">
                  <c:v>15:16:37</c:v>
                </c:pt>
                <c:pt idx="22025">
                  <c:v>15:16:38</c:v>
                </c:pt>
                <c:pt idx="22026">
                  <c:v>15:16:38</c:v>
                </c:pt>
                <c:pt idx="22027">
                  <c:v>15:16:38</c:v>
                </c:pt>
                <c:pt idx="22028">
                  <c:v>15:16:39</c:v>
                </c:pt>
                <c:pt idx="22029">
                  <c:v>15:16:39</c:v>
                </c:pt>
                <c:pt idx="22030">
                  <c:v>15:16:45</c:v>
                </c:pt>
                <c:pt idx="22031">
                  <c:v>15:16:46</c:v>
                </c:pt>
                <c:pt idx="22032">
                  <c:v>15:16:46</c:v>
                </c:pt>
                <c:pt idx="22033">
                  <c:v>15:16:46</c:v>
                </c:pt>
                <c:pt idx="22034">
                  <c:v>15:16:47</c:v>
                </c:pt>
                <c:pt idx="22035">
                  <c:v>15:16:47</c:v>
                </c:pt>
                <c:pt idx="22036">
                  <c:v>15:16:48</c:v>
                </c:pt>
                <c:pt idx="22037">
                  <c:v>15:16:48</c:v>
                </c:pt>
                <c:pt idx="22038">
                  <c:v>15:16:48</c:v>
                </c:pt>
                <c:pt idx="22039">
                  <c:v>15:16:49</c:v>
                </c:pt>
                <c:pt idx="22040">
                  <c:v>15:16:49</c:v>
                </c:pt>
                <c:pt idx="22041">
                  <c:v>15:16:55</c:v>
                </c:pt>
                <c:pt idx="22042">
                  <c:v>15:16:56</c:v>
                </c:pt>
                <c:pt idx="22043">
                  <c:v>15:16:56</c:v>
                </c:pt>
                <c:pt idx="22044">
                  <c:v>15:16:56</c:v>
                </c:pt>
                <c:pt idx="22045">
                  <c:v>15:16:57</c:v>
                </c:pt>
                <c:pt idx="22046">
                  <c:v>15:16:57</c:v>
                </c:pt>
                <c:pt idx="22047">
                  <c:v>15:16:58</c:v>
                </c:pt>
                <c:pt idx="22048">
                  <c:v>15:16:58</c:v>
                </c:pt>
                <c:pt idx="22049">
                  <c:v>15:16:58</c:v>
                </c:pt>
                <c:pt idx="22050">
                  <c:v>15:16:59</c:v>
                </c:pt>
                <c:pt idx="22051">
                  <c:v>15:16:59</c:v>
                </c:pt>
                <c:pt idx="22052">
                  <c:v>15:17:05</c:v>
                </c:pt>
                <c:pt idx="22053">
                  <c:v>15:17:06</c:v>
                </c:pt>
                <c:pt idx="22054">
                  <c:v>15:17:06</c:v>
                </c:pt>
                <c:pt idx="22055">
                  <c:v>15:17:06</c:v>
                </c:pt>
                <c:pt idx="22056">
                  <c:v>15:17:07</c:v>
                </c:pt>
                <c:pt idx="22057">
                  <c:v>15:17:07</c:v>
                </c:pt>
                <c:pt idx="22058">
                  <c:v>15:17:08</c:v>
                </c:pt>
                <c:pt idx="22059">
                  <c:v>15:17:08</c:v>
                </c:pt>
                <c:pt idx="22060">
                  <c:v>15:17:08</c:v>
                </c:pt>
                <c:pt idx="22061">
                  <c:v>15:17:09</c:v>
                </c:pt>
                <c:pt idx="22062">
                  <c:v>15:17:09</c:v>
                </c:pt>
                <c:pt idx="22063">
                  <c:v>15:17:15</c:v>
                </c:pt>
                <c:pt idx="22064">
                  <c:v>15:17:16</c:v>
                </c:pt>
                <c:pt idx="22065">
                  <c:v>15:17:16</c:v>
                </c:pt>
                <c:pt idx="22066">
                  <c:v>15:17:16</c:v>
                </c:pt>
                <c:pt idx="22067">
                  <c:v>15:17:17</c:v>
                </c:pt>
                <c:pt idx="22068">
                  <c:v>15:17:17</c:v>
                </c:pt>
                <c:pt idx="22069">
                  <c:v>15:17:18</c:v>
                </c:pt>
                <c:pt idx="22070">
                  <c:v>15:17:18</c:v>
                </c:pt>
                <c:pt idx="22071">
                  <c:v>15:17:18</c:v>
                </c:pt>
                <c:pt idx="22072">
                  <c:v>15:17:19</c:v>
                </c:pt>
                <c:pt idx="22073">
                  <c:v>15:17:19</c:v>
                </c:pt>
                <c:pt idx="22074">
                  <c:v>15:17:25</c:v>
                </c:pt>
                <c:pt idx="22075">
                  <c:v>15:17:25</c:v>
                </c:pt>
                <c:pt idx="22076">
                  <c:v>15:17:26</c:v>
                </c:pt>
                <c:pt idx="22077">
                  <c:v>15:17:26</c:v>
                </c:pt>
                <c:pt idx="22078">
                  <c:v>15:17:26</c:v>
                </c:pt>
                <c:pt idx="22079">
                  <c:v>15:17:26</c:v>
                </c:pt>
                <c:pt idx="22080">
                  <c:v>15:17:27</c:v>
                </c:pt>
                <c:pt idx="22081">
                  <c:v>15:17:27</c:v>
                </c:pt>
                <c:pt idx="22082">
                  <c:v>15:17:27</c:v>
                </c:pt>
                <c:pt idx="22083">
                  <c:v>15:17:28</c:v>
                </c:pt>
                <c:pt idx="22084">
                  <c:v>15:17:28</c:v>
                </c:pt>
                <c:pt idx="22085">
                  <c:v>15:17:28</c:v>
                </c:pt>
                <c:pt idx="22086">
                  <c:v>15:17:28</c:v>
                </c:pt>
                <c:pt idx="22087">
                  <c:v>15:17:29</c:v>
                </c:pt>
                <c:pt idx="22088">
                  <c:v>15:17:29</c:v>
                </c:pt>
                <c:pt idx="22089">
                  <c:v>15:17:29</c:v>
                </c:pt>
                <c:pt idx="22090">
                  <c:v>15:17:30</c:v>
                </c:pt>
                <c:pt idx="22091">
                  <c:v>15:17:31</c:v>
                </c:pt>
                <c:pt idx="22092">
                  <c:v>15:17:32</c:v>
                </c:pt>
                <c:pt idx="22093">
                  <c:v>15:17:33</c:v>
                </c:pt>
                <c:pt idx="22094">
                  <c:v>15:17:34</c:v>
                </c:pt>
                <c:pt idx="22095">
                  <c:v>15:17:35</c:v>
                </c:pt>
                <c:pt idx="22096">
                  <c:v>15:17:35</c:v>
                </c:pt>
                <c:pt idx="22097">
                  <c:v>15:17:36</c:v>
                </c:pt>
                <c:pt idx="22098">
                  <c:v>15:17:36</c:v>
                </c:pt>
                <c:pt idx="22099">
                  <c:v>15:17:36</c:v>
                </c:pt>
                <c:pt idx="22100">
                  <c:v>15:17:36</c:v>
                </c:pt>
                <c:pt idx="22101">
                  <c:v>15:17:37</c:v>
                </c:pt>
                <c:pt idx="22102">
                  <c:v>15:17:37</c:v>
                </c:pt>
                <c:pt idx="22103">
                  <c:v>15:17:37</c:v>
                </c:pt>
                <c:pt idx="22104">
                  <c:v>15:17:38</c:v>
                </c:pt>
                <c:pt idx="22105">
                  <c:v>15:17:38</c:v>
                </c:pt>
                <c:pt idx="22106">
                  <c:v>15:17:38</c:v>
                </c:pt>
                <c:pt idx="22107">
                  <c:v>15:17:38</c:v>
                </c:pt>
                <c:pt idx="22108">
                  <c:v>15:17:39</c:v>
                </c:pt>
                <c:pt idx="22109">
                  <c:v>15:17:39</c:v>
                </c:pt>
                <c:pt idx="22110">
                  <c:v>15:17:39</c:v>
                </c:pt>
                <c:pt idx="22111">
                  <c:v>15:17:43</c:v>
                </c:pt>
                <c:pt idx="22112">
                  <c:v>15:17:44</c:v>
                </c:pt>
                <c:pt idx="22113">
                  <c:v>15:17:45</c:v>
                </c:pt>
                <c:pt idx="22114">
                  <c:v>15:17:45</c:v>
                </c:pt>
                <c:pt idx="22115">
                  <c:v>15:17:46</c:v>
                </c:pt>
                <c:pt idx="22116">
                  <c:v>15:17:46</c:v>
                </c:pt>
                <c:pt idx="22117">
                  <c:v>15:17:46</c:v>
                </c:pt>
                <c:pt idx="22118">
                  <c:v>15:17:46</c:v>
                </c:pt>
                <c:pt idx="22119">
                  <c:v>15:17:47</c:v>
                </c:pt>
                <c:pt idx="22120">
                  <c:v>15:17:47</c:v>
                </c:pt>
                <c:pt idx="22121">
                  <c:v>15:17:47</c:v>
                </c:pt>
                <c:pt idx="22122">
                  <c:v>15:17:48</c:v>
                </c:pt>
                <c:pt idx="22123">
                  <c:v>15:17:48</c:v>
                </c:pt>
                <c:pt idx="22124">
                  <c:v>15:17:48</c:v>
                </c:pt>
                <c:pt idx="22125">
                  <c:v>15:17:48</c:v>
                </c:pt>
                <c:pt idx="22126">
                  <c:v>15:17:49</c:v>
                </c:pt>
                <c:pt idx="22127">
                  <c:v>15:17:49</c:v>
                </c:pt>
                <c:pt idx="22128">
                  <c:v>15:17:49</c:v>
                </c:pt>
                <c:pt idx="22129">
                  <c:v>15:17:50</c:v>
                </c:pt>
                <c:pt idx="22130">
                  <c:v>15:17:51</c:v>
                </c:pt>
                <c:pt idx="22131">
                  <c:v>15:17:54</c:v>
                </c:pt>
                <c:pt idx="22132">
                  <c:v>15:17:55</c:v>
                </c:pt>
                <c:pt idx="22133">
                  <c:v>15:17:56</c:v>
                </c:pt>
                <c:pt idx="22134">
                  <c:v>15:17:56</c:v>
                </c:pt>
                <c:pt idx="22135">
                  <c:v>15:17:56</c:v>
                </c:pt>
                <c:pt idx="22136">
                  <c:v>15:17:57</c:v>
                </c:pt>
                <c:pt idx="22137">
                  <c:v>15:17:57</c:v>
                </c:pt>
                <c:pt idx="22138">
                  <c:v>15:17:58</c:v>
                </c:pt>
                <c:pt idx="22139">
                  <c:v>15:17:58</c:v>
                </c:pt>
                <c:pt idx="22140">
                  <c:v>15:17:58</c:v>
                </c:pt>
                <c:pt idx="22141">
                  <c:v>15:17:59</c:v>
                </c:pt>
                <c:pt idx="22142">
                  <c:v>15:17:59</c:v>
                </c:pt>
                <c:pt idx="22143">
                  <c:v>15:18:01</c:v>
                </c:pt>
                <c:pt idx="22144">
                  <c:v>15:18:05</c:v>
                </c:pt>
                <c:pt idx="22145">
                  <c:v>15:18:06</c:v>
                </c:pt>
                <c:pt idx="22146">
                  <c:v>15:18:06</c:v>
                </c:pt>
                <c:pt idx="22147">
                  <c:v>15:18:06</c:v>
                </c:pt>
                <c:pt idx="22148">
                  <c:v>15:18:07</c:v>
                </c:pt>
                <c:pt idx="22149">
                  <c:v>15:18:07</c:v>
                </c:pt>
                <c:pt idx="22150">
                  <c:v>15:18:08</c:v>
                </c:pt>
                <c:pt idx="22151">
                  <c:v>15:18:08</c:v>
                </c:pt>
                <c:pt idx="22152">
                  <c:v>15:18:08</c:v>
                </c:pt>
                <c:pt idx="22153">
                  <c:v>15:18:09</c:v>
                </c:pt>
                <c:pt idx="22154">
                  <c:v>15:18:09</c:v>
                </c:pt>
                <c:pt idx="22155">
                  <c:v>15:18:15</c:v>
                </c:pt>
                <c:pt idx="22156">
                  <c:v>15:18:16</c:v>
                </c:pt>
                <c:pt idx="22157">
                  <c:v>15:18:16</c:v>
                </c:pt>
                <c:pt idx="22158">
                  <c:v>15:18:16</c:v>
                </c:pt>
                <c:pt idx="22159">
                  <c:v>15:18:16</c:v>
                </c:pt>
                <c:pt idx="22160">
                  <c:v>15:18:17</c:v>
                </c:pt>
                <c:pt idx="22161">
                  <c:v>15:18:17</c:v>
                </c:pt>
                <c:pt idx="22162">
                  <c:v>15:18:18</c:v>
                </c:pt>
                <c:pt idx="22163">
                  <c:v>15:18:18</c:v>
                </c:pt>
                <c:pt idx="22164">
                  <c:v>15:18:18</c:v>
                </c:pt>
                <c:pt idx="22165">
                  <c:v>15:18:19</c:v>
                </c:pt>
                <c:pt idx="22166">
                  <c:v>15:18:19</c:v>
                </c:pt>
                <c:pt idx="22167">
                  <c:v>15:18:20</c:v>
                </c:pt>
                <c:pt idx="22168">
                  <c:v>15:18:25</c:v>
                </c:pt>
                <c:pt idx="22169">
                  <c:v>15:18:26</c:v>
                </c:pt>
                <c:pt idx="22170">
                  <c:v>15:18:26</c:v>
                </c:pt>
                <c:pt idx="22171">
                  <c:v>15:18:26</c:v>
                </c:pt>
                <c:pt idx="22172">
                  <c:v>15:18:27</c:v>
                </c:pt>
                <c:pt idx="22173">
                  <c:v>15:18:27</c:v>
                </c:pt>
                <c:pt idx="22174">
                  <c:v>15:18:28</c:v>
                </c:pt>
                <c:pt idx="22175">
                  <c:v>15:18:28</c:v>
                </c:pt>
                <c:pt idx="22176">
                  <c:v>15:18:28</c:v>
                </c:pt>
                <c:pt idx="22177">
                  <c:v>15:18:29</c:v>
                </c:pt>
                <c:pt idx="22178">
                  <c:v>15:18:29</c:v>
                </c:pt>
                <c:pt idx="22179">
                  <c:v>15:18:35</c:v>
                </c:pt>
                <c:pt idx="22180">
                  <c:v>15:18:36</c:v>
                </c:pt>
                <c:pt idx="22181">
                  <c:v>15:18:36</c:v>
                </c:pt>
                <c:pt idx="22182">
                  <c:v>15:18:36</c:v>
                </c:pt>
                <c:pt idx="22183">
                  <c:v>15:18:36</c:v>
                </c:pt>
                <c:pt idx="22184">
                  <c:v>15:18:37</c:v>
                </c:pt>
                <c:pt idx="22185">
                  <c:v>15:18:37</c:v>
                </c:pt>
                <c:pt idx="22186">
                  <c:v>15:18:38</c:v>
                </c:pt>
                <c:pt idx="22187">
                  <c:v>15:18:38</c:v>
                </c:pt>
                <c:pt idx="22188">
                  <c:v>15:18:38</c:v>
                </c:pt>
                <c:pt idx="22189">
                  <c:v>15:18:39</c:v>
                </c:pt>
                <c:pt idx="22190">
                  <c:v>15:18:39</c:v>
                </c:pt>
                <c:pt idx="22191">
                  <c:v>15:18:39</c:v>
                </c:pt>
                <c:pt idx="22192">
                  <c:v>15:18:40</c:v>
                </c:pt>
                <c:pt idx="22193">
                  <c:v>15:18:41</c:v>
                </c:pt>
                <c:pt idx="22194">
                  <c:v>15:18:42</c:v>
                </c:pt>
                <c:pt idx="22195">
                  <c:v>15:18:43</c:v>
                </c:pt>
                <c:pt idx="22196">
                  <c:v>15:18:45</c:v>
                </c:pt>
                <c:pt idx="22197">
                  <c:v>15:18:46</c:v>
                </c:pt>
                <c:pt idx="22198">
                  <c:v>15:18:46</c:v>
                </c:pt>
                <c:pt idx="22199">
                  <c:v>15:18:46</c:v>
                </c:pt>
                <c:pt idx="22200">
                  <c:v>15:18:46</c:v>
                </c:pt>
                <c:pt idx="22201">
                  <c:v>15:18:47</c:v>
                </c:pt>
                <c:pt idx="22202">
                  <c:v>15:18:47</c:v>
                </c:pt>
                <c:pt idx="22203">
                  <c:v>15:18:47</c:v>
                </c:pt>
                <c:pt idx="22204">
                  <c:v>15:18:48</c:v>
                </c:pt>
                <c:pt idx="22205">
                  <c:v>15:18:48</c:v>
                </c:pt>
                <c:pt idx="22206">
                  <c:v>15:18:48</c:v>
                </c:pt>
                <c:pt idx="22207">
                  <c:v>15:18:48</c:v>
                </c:pt>
                <c:pt idx="22208">
                  <c:v>15:18:49</c:v>
                </c:pt>
                <c:pt idx="22209">
                  <c:v>15:18:49</c:v>
                </c:pt>
                <c:pt idx="22210">
                  <c:v>15:18:49</c:v>
                </c:pt>
                <c:pt idx="22211">
                  <c:v>15:18:50</c:v>
                </c:pt>
                <c:pt idx="22212">
                  <c:v>15:18:51</c:v>
                </c:pt>
                <c:pt idx="22213">
                  <c:v>15:18:52</c:v>
                </c:pt>
                <c:pt idx="22214">
                  <c:v>15:18:53</c:v>
                </c:pt>
                <c:pt idx="22215">
                  <c:v>15:18:54</c:v>
                </c:pt>
                <c:pt idx="22216">
                  <c:v>15:18:55</c:v>
                </c:pt>
                <c:pt idx="22217">
                  <c:v>15:18:55</c:v>
                </c:pt>
                <c:pt idx="22218">
                  <c:v>15:18:56</c:v>
                </c:pt>
                <c:pt idx="22219">
                  <c:v>15:18:56</c:v>
                </c:pt>
                <c:pt idx="22220">
                  <c:v>15:18:56</c:v>
                </c:pt>
                <c:pt idx="22221">
                  <c:v>15:18:56</c:v>
                </c:pt>
                <c:pt idx="22222">
                  <c:v>15:18:57</c:v>
                </c:pt>
                <c:pt idx="22223">
                  <c:v>15:18:57</c:v>
                </c:pt>
                <c:pt idx="22224">
                  <c:v>15:18:57</c:v>
                </c:pt>
                <c:pt idx="22225">
                  <c:v>15:18:58</c:v>
                </c:pt>
                <c:pt idx="22226">
                  <c:v>15:18:58</c:v>
                </c:pt>
                <c:pt idx="22227">
                  <c:v>15:18:58</c:v>
                </c:pt>
                <c:pt idx="22228">
                  <c:v>15:18:58</c:v>
                </c:pt>
                <c:pt idx="22229">
                  <c:v>15:18:59</c:v>
                </c:pt>
                <c:pt idx="22230">
                  <c:v>15:18:59</c:v>
                </c:pt>
                <c:pt idx="22231">
                  <c:v>15:18:59</c:v>
                </c:pt>
                <c:pt idx="22232">
                  <c:v>15:19:01</c:v>
                </c:pt>
                <c:pt idx="22233">
                  <c:v>15:19:02</c:v>
                </c:pt>
                <c:pt idx="22234">
                  <c:v>15:19:03</c:v>
                </c:pt>
                <c:pt idx="22235">
                  <c:v>15:19:05</c:v>
                </c:pt>
                <c:pt idx="22236">
                  <c:v>15:19:05</c:v>
                </c:pt>
                <c:pt idx="22237">
                  <c:v>15:19:06</c:v>
                </c:pt>
                <c:pt idx="22238">
                  <c:v>15:19:06</c:v>
                </c:pt>
                <c:pt idx="22239">
                  <c:v>15:19:06</c:v>
                </c:pt>
                <c:pt idx="22240">
                  <c:v>15:19:07</c:v>
                </c:pt>
                <c:pt idx="22241">
                  <c:v>15:19:07</c:v>
                </c:pt>
                <c:pt idx="22242">
                  <c:v>15:19:08</c:v>
                </c:pt>
                <c:pt idx="22243">
                  <c:v>15:19:08</c:v>
                </c:pt>
                <c:pt idx="22244">
                  <c:v>15:19:08</c:v>
                </c:pt>
                <c:pt idx="22245">
                  <c:v>15:19:09</c:v>
                </c:pt>
                <c:pt idx="22246">
                  <c:v>15:19:09</c:v>
                </c:pt>
                <c:pt idx="22247">
                  <c:v>15:19:09</c:v>
                </c:pt>
                <c:pt idx="22248">
                  <c:v>15:19:15</c:v>
                </c:pt>
                <c:pt idx="22249">
                  <c:v>15:19:16</c:v>
                </c:pt>
                <c:pt idx="22250">
                  <c:v>15:19:16</c:v>
                </c:pt>
                <c:pt idx="22251">
                  <c:v>15:19:16</c:v>
                </c:pt>
                <c:pt idx="22252">
                  <c:v>15:19:17</c:v>
                </c:pt>
                <c:pt idx="22253">
                  <c:v>15:19:17</c:v>
                </c:pt>
                <c:pt idx="22254">
                  <c:v>15:19:18</c:v>
                </c:pt>
                <c:pt idx="22255">
                  <c:v>15:19:18</c:v>
                </c:pt>
                <c:pt idx="22256">
                  <c:v>15:19:18</c:v>
                </c:pt>
                <c:pt idx="22257">
                  <c:v>15:19:19</c:v>
                </c:pt>
                <c:pt idx="22258">
                  <c:v>15:19:19</c:v>
                </c:pt>
                <c:pt idx="22259">
                  <c:v>15:19:21</c:v>
                </c:pt>
                <c:pt idx="22260">
                  <c:v>15:19:25</c:v>
                </c:pt>
                <c:pt idx="22261">
                  <c:v>15:19:26</c:v>
                </c:pt>
                <c:pt idx="22262">
                  <c:v>15:19:26</c:v>
                </c:pt>
                <c:pt idx="22263">
                  <c:v>15:19:26</c:v>
                </c:pt>
                <c:pt idx="22264">
                  <c:v>15:19:27</c:v>
                </c:pt>
                <c:pt idx="22265">
                  <c:v>15:19:27</c:v>
                </c:pt>
                <c:pt idx="22266">
                  <c:v>15:19:28</c:v>
                </c:pt>
                <c:pt idx="22267">
                  <c:v>15:19:28</c:v>
                </c:pt>
                <c:pt idx="22268">
                  <c:v>15:19:28</c:v>
                </c:pt>
                <c:pt idx="22269">
                  <c:v>15:19:29</c:v>
                </c:pt>
                <c:pt idx="22270">
                  <c:v>15:19:29</c:v>
                </c:pt>
                <c:pt idx="22271">
                  <c:v>15:19:35</c:v>
                </c:pt>
                <c:pt idx="22272">
                  <c:v>15:19:36</c:v>
                </c:pt>
                <c:pt idx="22273">
                  <c:v>15:19:36</c:v>
                </c:pt>
                <c:pt idx="22274">
                  <c:v>15:19:36</c:v>
                </c:pt>
                <c:pt idx="22275">
                  <c:v>15:19:37</c:v>
                </c:pt>
                <c:pt idx="22276">
                  <c:v>15:19:37</c:v>
                </c:pt>
                <c:pt idx="22277">
                  <c:v>15:19:38</c:v>
                </c:pt>
                <c:pt idx="22278">
                  <c:v>15:19:38</c:v>
                </c:pt>
                <c:pt idx="22279">
                  <c:v>15:19:38</c:v>
                </c:pt>
                <c:pt idx="22280">
                  <c:v>15:19:39</c:v>
                </c:pt>
                <c:pt idx="22281">
                  <c:v>15:19:39</c:v>
                </c:pt>
                <c:pt idx="22282">
                  <c:v>15:19:45</c:v>
                </c:pt>
                <c:pt idx="22283">
                  <c:v>15:19:46</c:v>
                </c:pt>
                <c:pt idx="22284">
                  <c:v>15:19:46</c:v>
                </c:pt>
                <c:pt idx="22285">
                  <c:v>15:19:46</c:v>
                </c:pt>
                <c:pt idx="22286">
                  <c:v>15:19:47</c:v>
                </c:pt>
                <c:pt idx="22287">
                  <c:v>15:19:47</c:v>
                </c:pt>
                <c:pt idx="22288">
                  <c:v>15:19:48</c:v>
                </c:pt>
                <c:pt idx="22289">
                  <c:v>15:19:48</c:v>
                </c:pt>
                <c:pt idx="22290">
                  <c:v>15:19:48</c:v>
                </c:pt>
                <c:pt idx="22291">
                  <c:v>15:19:49</c:v>
                </c:pt>
                <c:pt idx="22292">
                  <c:v>15:19:49</c:v>
                </c:pt>
                <c:pt idx="22293">
                  <c:v>15:19:55</c:v>
                </c:pt>
                <c:pt idx="22294">
                  <c:v>15:19:56</c:v>
                </c:pt>
                <c:pt idx="22295">
                  <c:v>15:19:56</c:v>
                </c:pt>
                <c:pt idx="22296">
                  <c:v>15:19:56</c:v>
                </c:pt>
                <c:pt idx="22297">
                  <c:v>15:19:57</c:v>
                </c:pt>
                <c:pt idx="22298">
                  <c:v>15:19:57</c:v>
                </c:pt>
                <c:pt idx="22299">
                  <c:v>15:19:58</c:v>
                </c:pt>
                <c:pt idx="22300">
                  <c:v>15:19:58</c:v>
                </c:pt>
                <c:pt idx="22301">
                  <c:v>15:19:58</c:v>
                </c:pt>
                <c:pt idx="22302">
                  <c:v>15:19:59</c:v>
                </c:pt>
                <c:pt idx="22303">
                  <c:v>15:19:59</c:v>
                </c:pt>
                <c:pt idx="22304">
                  <c:v>15:20:04</c:v>
                </c:pt>
                <c:pt idx="22305">
                  <c:v>15:20:05</c:v>
                </c:pt>
                <c:pt idx="22306">
                  <c:v>15:20:06</c:v>
                </c:pt>
                <c:pt idx="22307">
                  <c:v>15:20:06</c:v>
                </c:pt>
                <c:pt idx="22308">
                  <c:v>15:20:06</c:v>
                </c:pt>
                <c:pt idx="22309">
                  <c:v>15:20:07</c:v>
                </c:pt>
                <c:pt idx="22310">
                  <c:v>15:20:07</c:v>
                </c:pt>
                <c:pt idx="22311">
                  <c:v>15:20:08</c:v>
                </c:pt>
                <c:pt idx="22312">
                  <c:v>15:20:08</c:v>
                </c:pt>
                <c:pt idx="22313">
                  <c:v>15:20:08</c:v>
                </c:pt>
                <c:pt idx="22314">
                  <c:v>15:20:09</c:v>
                </c:pt>
                <c:pt idx="22315">
                  <c:v>15:20:09</c:v>
                </c:pt>
                <c:pt idx="22316">
                  <c:v>15:20:15</c:v>
                </c:pt>
                <c:pt idx="22317">
                  <c:v>15:20:16</c:v>
                </c:pt>
                <c:pt idx="22318">
                  <c:v>15:20:16</c:v>
                </c:pt>
                <c:pt idx="22319">
                  <c:v>15:20:16</c:v>
                </c:pt>
                <c:pt idx="22320">
                  <c:v>15:20:17</c:v>
                </c:pt>
                <c:pt idx="22321">
                  <c:v>15:20:17</c:v>
                </c:pt>
                <c:pt idx="22322">
                  <c:v>15:20:18</c:v>
                </c:pt>
                <c:pt idx="22323">
                  <c:v>15:20:18</c:v>
                </c:pt>
                <c:pt idx="22324">
                  <c:v>15:20:18</c:v>
                </c:pt>
                <c:pt idx="22325">
                  <c:v>15:20:19</c:v>
                </c:pt>
                <c:pt idx="22326">
                  <c:v>15:20:19</c:v>
                </c:pt>
                <c:pt idx="22327">
                  <c:v>15:20:25</c:v>
                </c:pt>
                <c:pt idx="22328">
                  <c:v>15:20:26</c:v>
                </c:pt>
                <c:pt idx="22329">
                  <c:v>15:20:26</c:v>
                </c:pt>
                <c:pt idx="22330">
                  <c:v>15:20:26</c:v>
                </c:pt>
                <c:pt idx="22331">
                  <c:v>15:20:27</c:v>
                </c:pt>
                <c:pt idx="22332">
                  <c:v>15:20:27</c:v>
                </c:pt>
                <c:pt idx="22333">
                  <c:v>15:20:28</c:v>
                </c:pt>
                <c:pt idx="22334">
                  <c:v>15:20:28</c:v>
                </c:pt>
                <c:pt idx="22335">
                  <c:v>15:20:28</c:v>
                </c:pt>
                <c:pt idx="22336">
                  <c:v>15:20:29</c:v>
                </c:pt>
                <c:pt idx="22337">
                  <c:v>15:20:29</c:v>
                </c:pt>
                <c:pt idx="22338">
                  <c:v>15:20:35</c:v>
                </c:pt>
                <c:pt idx="22339">
                  <c:v>15:20:36</c:v>
                </c:pt>
                <c:pt idx="22340">
                  <c:v>15:20:36</c:v>
                </c:pt>
                <c:pt idx="22341">
                  <c:v>15:20:36</c:v>
                </c:pt>
                <c:pt idx="22342">
                  <c:v>15:20:37</c:v>
                </c:pt>
                <c:pt idx="22343">
                  <c:v>15:20:37</c:v>
                </c:pt>
                <c:pt idx="22344">
                  <c:v>15:20:38</c:v>
                </c:pt>
                <c:pt idx="22345">
                  <c:v>15:20:38</c:v>
                </c:pt>
                <c:pt idx="22346">
                  <c:v>15:20:38</c:v>
                </c:pt>
                <c:pt idx="22347">
                  <c:v>15:20:39</c:v>
                </c:pt>
                <c:pt idx="22348">
                  <c:v>15:20:39</c:v>
                </c:pt>
                <c:pt idx="22349">
                  <c:v>15:20:45</c:v>
                </c:pt>
                <c:pt idx="22350">
                  <c:v>15:20:46</c:v>
                </c:pt>
                <c:pt idx="22351">
                  <c:v>15:20:46</c:v>
                </c:pt>
                <c:pt idx="22352">
                  <c:v>15:20:46</c:v>
                </c:pt>
                <c:pt idx="22353">
                  <c:v>15:20:47</c:v>
                </c:pt>
                <c:pt idx="22354">
                  <c:v>15:20:47</c:v>
                </c:pt>
                <c:pt idx="22355">
                  <c:v>15:20:48</c:v>
                </c:pt>
                <c:pt idx="22356">
                  <c:v>15:20:48</c:v>
                </c:pt>
                <c:pt idx="22357">
                  <c:v>15:20:48</c:v>
                </c:pt>
                <c:pt idx="22358">
                  <c:v>15:20:49</c:v>
                </c:pt>
                <c:pt idx="22359">
                  <c:v>15:20:49</c:v>
                </c:pt>
                <c:pt idx="22360">
                  <c:v>15:20:55</c:v>
                </c:pt>
                <c:pt idx="22361">
                  <c:v>15:20:56</c:v>
                </c:pt>
                <c:pt idx="22362">
                  <c:v>15:20:56</c:v>
                </c:pt>
                <c:pt idx="22363">
                  <c:v>15:20:56</c:v>
                </c:pt>
                <c:pt idx="22364">
                  <c:v>15:20:57</c:v>
                </c:pt>
                <c:pt idx="22365">
                  <c:v>15:20:57</c:v>
                </c:pt>
                <c:pt idx="22366">
                  <c:v>15:20:58</c:v>
                </c:pt>
                <c:pt idx="22367">
                  <c:v>15:20:58</c:v>
                </c:pt>
                <c:pt idx="22368">
                  <c:v>15:20:58</c:v>
                </c:pt>
                <c:pt idx="22369">
                  <c:v>15:20:59</c:v>
                </c:pt>
                <c:pt idx="22370">
                  <c:v>15:20:59</c:v>
                </c:pt>
                <c:pt idx="22371">
                  <c:v>15:21:01</c:v>
                </c:pt>
                <c:pt idx="22372">
                  <c:v>15:21:05</c:v>
                </c:pt>
                <c:pt idx="22373">
                  <c:v>15:21:05</c:v>
                </c:pt>
                <c:pt idx="22374">
                  <c:v>15:21:06</c:v>
                </c:pt>
                <c:pt idx="22375">
                  <c:v>15:21:06</c:v>
                </c:pt>
                <c:pt idx="22376">
                  <c:v>15:21:06</c:v>
                </c:pt>
                <c:pt idx="22377">
                  <c:v>15:21:07</c:v>
                </c:pt>
                <c:pt idx="22378">
                  <c:v>15:21:07</c:v>
                </c:pt>
                <c:pt idx="22379">
                  <c:v>15:21:08</c:v>
                </c:pt>
                <c:pt idx="22380">
                  <c:v>15:21:08</c:v>
                </c:pt>
                <c:pt idx="22381">
                  <c:v>15:21:08</c:v>
                </c:pt>
                <c:pt idx="22382">
                  <c:v>15:21:09</c:v>
                </c:pt>
                <c:pt idx="22383">
                  <c:v>15:21:09</c:v>
                </c:pt>
                <c:pt idx="22384">
                  <c:v>15:21:15</c:v>
                </c:pt>
                <c:pt idx="22385">
                  <c:v>15:21:16</c:v>
                </c:pt>
                <c:pt idx="22386">
                  <c:v>15:21:16</c:v>
                </c:pt>
                <c:pt idx="22387">
                  <c:v>15:21:16</c:v>
                </c:pt>
                <c:pt idx="22388">
                  <c:v>15:21:17</c:v>
                </c:pt>
                <c:pt idx="22389">
                  <c:v>15:21:17</c:v>
                </c:pt>
                <c:pt idx="22390">
                  <c:v>15:21:18</c:v>
                </c:pt>
                <c:pt idx="22391">
                  <c:v>15:21:18</c:v>
                </c:pt>
                <c:pt idx="22392">
                  <c:v>15:21:18</c:v>
                </c:pt>
                <c:pt idx="22393">
                  <c:v>15:21:19</c:v>
                </c:pt>
                <c:pt idx="22394">
                  <c:v>15:21:19</c:v>
                </c:pt>
                <c:pt idx="22395">
                  <c:v>15:21:25</c:v>
                </c:pt>
                <c:pt idx="22396">
                  <c:v>15:21:26</c:v>
                </c:pt>
                <c:pt idx="22397">
                  <c:v>15:21:26</c:v>
                </c:pt>
                <c:pt idx="22398">
                  <c:v>15:21:26</c:v>
                </c:pt>
                <c:pt idx="22399">
                  <c:v>15:21:27</c:v>
                </c:pt>
                <c:pt idx="22400">
                  <c:v>15:21:27</c:v>
                </c:pt>
                <c:pt idx="22401">
                  <c:v>15:21:28</c:v>
                </c:pt>
                <c:pt idx="22402">
                  <c:v>15:21:28</c:v>
                </c:pt>
                <c:pt idx="22403">
                  <c:v>15:21:28</c:v>
                </c:pt>
                <c:pt idx="22404">
                  <c:v>15:21:29</c:v>
                </c:pt>
                <c:pt idx="22405">
                  <c:v>15:21:29</c:v>
                </c:pt>
                <c:pt idx="22406">
                  <c:v>15:21:35</c:v>
                </c:pt>
                <c:pt idx="22407">
                  <c:v>15:21:36</c:v>
                </c:pt>
                <c:pt idx="22408">
                  <c:v>15:21:36</c:v>
                </c:pt>
                <c:pt idx="22409">
                  <c:v>15:21:36</c:v>
                </c:pt>
                <c:pt idx="22410">
                  <c:v>15:21:37</c:v>
                </c:pt>
                <c:pt idx="22411">
                  <c:v>15:21:37</c:v>
                </c:pt>
                <c:pt idx="22412">
                  <c:v>15:21:38</c:v>
                </c:pt>
                <c:pt idx="22413">
                  <c:v>15:21:38</c:v>
                </c:pt>
                <c:pt idx="22414">
                  <c:v>15:21:38</c:v>
                </c:pt>
                <c:pt idx="22415">
                  <c:v>15:21:39</c:v>
                </c:pt>
                <c:pt idx="22416">
                  <c:v>15:21:39</c:v>
                </c:pt>
                <c:pt idx="22417">
                  <c:v>15:21:45</c:v>
                </c:pt>
                <c:pt idx="22418">
                  <c:v>15:21:46</c:v>
                </c:pt>
                <c:pt idx="22419">
                  <c:v>15:21:46</c:v>
                </c:pt>
                <c:pt idx="22420">
                  <c:v>15:21:46</c:v>
                </c:pt>
                <c:pt idx="22421">
                  <c:v>15:21:47</c:v>
                </c:pt>
                <c:pt idx="22422">
                  <c:v>15:21:47</c:v>
                </c:pt>
                <c:pt idx="22423">
                  <c:v>15:21:48</c:v>
                </c:pt>
                <c:pt idx="22424">
                  <c:v>15:21:48</c:v>
                </c:pt>
                <c:pt idx="22425">
                  <c:v>15:21:48</c:v>
                </c:pt>
                <c:pt idx="22426">
                  <c:v>15:21:49</c:v>
                </c:pt>
                <c:pt idx="22427">
                  <c:v>15:21:49</c:v>
                </c:pt>
                <c:pt idx="22428">
                  <c:v>15:21:55</c:v>
                </c:pt>
                <c:pt idx="22429">
                  <c:v>15:21:56</c:v>
                </c:pt>
                <c:pt idx="22430">
                  <c:v>15:21:56</c:v>
                </c:pt>
                <c:pt idx="22431">
                  <c:v>15:21:56</c:v>
                </c:pt>
                <c:pt idx="22432">
                  <c:v>15:21:57</c:v>
                </c:pt>
                <c:pt idx="22433">
                  <c:v>15:21:57</c:v>
                </c:pt>
                <c:pt idx="22434">
                  <c:v>15:21:58</c:v>
                </c:pt>
                <c:pt idx="22435">
                  <c:v>15:21:58</c:v>
                </c:pt>
                <c:pt idx="22436">
                  <c:v>15:21:58</c:v>
                </c:pt>
                <c:pt idx="22437">
                  <c:v>15:21:59</c:v>
                </c:pt>
                <c:pt idx="22438">
                  <c:v>15:21:59</c:v>
                </c:pt>
                <c:pt idx="22439">
                  <c:v>15:22:05</c:v>
                </c:pt>
                <c:pt idx="22440">
                  <c:v>15:22:06</c:v>
                </c:pt>
                <c:pt idx="22441">
                  <c:v>15:22:06</c:v>
                </c:pt>
                <c:pt idx="22442">
                  <c:v>15:22:06</c:v>
                </c:pt>
                <c:pt idx="22443">
                  <c:v>15:22:07</c:v>
                </c:pt>
                <c:pt idx="22444">
                  <c:v>15:22:07</c:v>
                </c:pt>
                <c:pt idx="22445">
                  <c:v>15:22:08</c:v>
                </c:pt>
                <c:pt idx="22446">
                  <c:v>15:22:08</c:v>
                </c:pt>
                <c:pt idx="22447">
                  <c:v>15:22:08</c:v>
                </c:pt>
                <c:pt idx="22448">
                  <c:v>15:22:09</c:v>
                </c:pt>
                <c:pt idx="22449">
                  <c:v>15:22:09</c:v>
                </c:pt>
                <c:pt idx="22450">
                  <c:v>15:22:15</c:v>
                </c:pt>
                <c:pt idx="22451">
                  <c:v>15:22:16</c:v>
                </c:pt>
                <c:pt idx="22452">
                  <c:v>15:22:16</c:v>
                </c:pt>
                <c:pt idx="22453">
                  <c:v>15:22:16</c:v>
                </c:pt>
                <c:pt idx="22454">
                  <c:v>15:22:17</c:v>
                </c:pt>
                <c:pt idx="22455">
                  <c:v>15:22:17</c:v>
                </c:pt>
                <c:pt idx="22456">
                  <c:v>15:22:18</c:v>
                </c:pt>
                <c:pt idx="22457">
                  <c:v>15:22:18</c:v>
                </c:pt>
                <c:pt idx="22458">
                  <c:v>15:22:18</c:v>
                </c:pt>
                <c:pt idx="22459">
                  <c:v>15:22:19</c:v>
                </c:pt>
                <c:pt idx="22460">
                  <c:v>15:22:19</c:v>
                </c:pt>
                <c:pt idx="22461">
                  <c:v>15:22:21</c:v>
                </c:pt>
                <c:pt idx="22462">
                  <c:v>15:22:24</c:v>
                </c:pt>
                <c:pt idx="22463">
                  <c:v>15:22:25</c:v>
                </c:pt>
                <c:pt idx="22464">
                  <c:v>15:22:26</c:v>
                </c:pt>
                <c:pt idx="22465">
                  <c:v>15:22:26</c:v>
                </c:pt>
                <c:pt idx="22466">
                  <c:v>15:22:26</c:v>
                </c:pt>
                <c:pt idx="22467">
                  <c:v>15:22:27</c:v>
                </c:pt>
                <c:pt idx="22468">
                  <c:v>15:22:27</c:v>
                </c:pt>
                <c:pt idx="22469">
                  <c:v>15:22:27</c:v>
                </c:pt>
                <c:pt idx="22470">
                  <c:v>15:22:28</c:v>
                </c:pt>
                <c:pt idx="22471">
                  <c:v>15:22:28</c:v>
                </c:pt>
                <c:pt idx="22472">
                  <c:v>15:22:28</c:v>
                </c:pt>
                <c:pt idx="22473">
                  <c:v>15:22:29</c:v>
                </c:pt>
                <c:pt idx="22474">
                  <c:v>15:22:29</c:v>
                </c:pt>
                <c:pt idx="22475">
                  <c:v>15:22:32</c:v>
                </c:pt>
                <c:pt idx="22476">
                  <c:v>15:22:35</c:v>
                </c:pt>
                <c:pt idx="22477">
                  <c:v>15:22:36</c:v>
                </c:pt>
                <c:pt idx="22478">
                  <c:v>15:22:36</c:v>
                </c:pt>
                <c:pt idx="22479">
                  <c:v>15:22:36</c:v>
                </c:pt>
                <c:pt idx="22480">
                  <c:v>15:22:37</c:v>
                </c:pt>
                <c:pt idx="22481">
                  <c:v>15:22:37</c:v>
                </c:pt>
                <c:pt idx="22482">
                  <c:v>15:22:37</c:v>
                </c:pt>
                <c:pt idx="22483">
                  <c:v>15:22:38</c:v>
                </c:pt>
                <c:pt idx="22484">
                  <c:v>15:22:38</c:v>
                </c:pt>
                <c:pt idx="22485">
                  <c:v>15:22:38</c:v>
                </c:pt>
                <c:pt idx="22486">
                  <c:v>15:22:39</c:v>
                </c:pt>
                <c:pt idx="22487">
                  <c:v>15:22:39</c:v>
                </c:pt>
                <c:pt idx="22488">
                  <c:v>15:22:42</c:v>
                </c:pt>
                <c:pt idx="22489">
                  <c:v>15:22:45</c:v>
                </c:pt>
                <c:pt idx="22490">
                  <c:v>15:22:46</c:v>
                </c:pt>
                <c:pt idx="22491">
                  <c:v>15:22:46</c:v>
                </c:pt>
                <c:pt idx="22492">
                  <c:v>15:22:46</c:v>
                </c:pt>
                <c:pt idx="22493">
                  <c:v>15:22:47</c:v>
                </c:pt>
                <c:pt idx="22494">
                  <c:v>15:22:47</c:v>
                </c:pt>
                <c:pt idx="22495">
                  <c:v>15:22:47</c:v>
                </c:pt>
                <c:pt idx="22496">
                  <c:v>15:22:48</c:v>
                </c:pt>
                <c:pt idx="22497">
                  <c:v>15:22:48</c:v>
                </c:pt>
                <c:pt idx="22498">
                  <c:v>15:22:48</c:v>
                </c:pt>
                <c:pt idx="22499">
                  <c:v>15:22:49</c:v>
                </c:pt>
                <c:pt idx="22500">
                  <c:v>15:22:49</c:v>
                </c:pt>
                <c:pt idx="22501">
                  <c:v>15:22:50</c:v>
                </c:pt>
                <c:pt idx="22502">
                  <c:v>15:22:54</c:v>
                </c:pt>
                <c:pt idx="22503">
                  <c:v>15:22:55</c:v>
                </c:pt>
                <c:pt idx="22504">
                  <c:v>15:22:56</c:v>
                </c:pt>
                <c:pt idx="22505">
                  <c:v>15:22:56</c:v>
                </c:pt>
                <c:pt idx="22506">
                  <c:v>15:22:56</c:v>
                </c:pt>
                <c:pt idx="22507">
                  <c:v>15:22:57</c:v>
                </c:pt>
                <c:pt idx="22508">
                  <c:v>15:22:57</c:v>
                </c:pt>
                <c:pt idx="22509">
                  <c:v>15:22:58</c:v>
                </c:pt>
                <c:pt idx="22510">
                  <c:v>15:22:58</c:v>
                </c:pt>
                <c:pt idx="22511">
                  <c:v>15:22:58</c:v>
                </c:pt>
                <c:pt idx="22512">
                  <c:v>15:22:59</c:v>
                </c:pt>
                <c:pt idx="22513">
                  <c:v>15:22:59</c:v>
                </c:pt>
                <c:pt idx="22514">
                  <c:v>15:23:00</c:v>
                </c:pt>
                <c:pt idx="22515">
                  <c:v>15:23:05</c:v>
                </c:pt>
                <c:pt idx="22516">
                  <c:v>15:23:06</c:v>
                </c:pt>
                <c:pt idx="22517">
                  <c:v>15:23:06</c:v>
                </c:pt>
                <c:pt idx="22518">
                  <c:v>15:23:06</c:v>
                </c:pt>
                <c:pt idx="22519">
                  <c:v>15:23:07</c:v>
                </c:pt>
                <c:pt idx="22520">
                  <c:v>15:23:07</c:v>
                </c:pt>
                <c:pt idx="22521">
                  <c:v>15:23:08</c:v>
                </c:pt>
                <c:pt idx="22522">
                  <c:v>15:23:08</c:v>
                </c:pt>
                <c:pt idx="22523">
                  <c:v>15:23:08</c:v>
                </c:pt>
                <c:pt idx="22524">
                  <c:v>15:23:09</c:v>
                </c:pt>
                <c:pt idx="22525">
                  <c:v>15:23:09</c:v>
                </c:pt>
                <c:pt idx="22526">
                  <c:v>15:23:09</c:v>
                </c:pt>
                <c:pt idx="22527">
                  <c:v>15:23:15</c:v>
                </c:pt>
                <c:pt idx="22528">
                  <c:v>15:23:15</c:v>
                </c:pt>
                <c:pt idx="22529">
                  <c:v>15:23:16</c:v>
                </c:pt>
                <c:pt idx="22530">
                  <c:v>15:23:16</c:v>
                </c:pt>
                <c:pt idx="22531">
                  <c:v>15:23:16</c:v>
                </c:pt>
                <c:pt idx="22532">
                  <c:v>15:23:17</c:v>
                </c:pt>
                <c:pt idx="22533">
                  <c:v>15:23:17</c:v>
                </c:pt>
                <c:pt idx="22534">
                  <c:v>15:23:18</c:v>
                </c:pt>
                <c:pt idx="22535">
                  <c:v>15:23:18</c:v>
                </c:pt>
                <c:pt idx="22536">
                  <c:v>15:23:18</c:v>
                </c:pt>
                <c:pt idx="22537">
                  <c:v>15:23:19</c:v>
                </c:pt>
                <c:pt idx="22538">
                  <c:v>15:23:19</c:v>
                </c:pt>
                <c:pt idx="22539">
                  <c:v>15:23:19</c:v>
                </c:pt>
                <c:pt idx="22540">
                  <c:v>15:23:22</c:v>
                </c:pt>
                <c:pt idx="22541">
                  <c:v>15:23:22</c:v>
                </c:pt>
                <c:pt idx="22542">
                  <c:v>15:23:25</c:v>
                </c:pt>
                <c:pt idx="22543">
                  <c:v>15:23:26</c:v>
                </c:pt>
                <c:pt idx="22544">
                  <c:v>15:23:26</c:v>
                </c:pt>
                <c:pt idx="22545">
                  <c:v>15:23:26</c:v>
                </c:pt>
                <c:pt idx="22546">
                  <c:v>15:23:27</c:v>
                </c:pt>
                <c:pt idx="22547">
                  <c:v>15:23:27</c:v>
                </c:pt>
                <c:pt idx="22548">
                  <c:v>15:23:27</c:v>
                </c:pt>
                <c:pt idx="22549">
                  <c:v>15:23:28</c:v>
                </c:pt>
                <c:pt idx="22550">
                  <c:v>15:23:28</c:v>
                </c:pt>
                <c:pt idx="22551">
                  <c:v>15:23:28</c:v>
                </c:pt>
                <c:pt idx="22552">
                  <c:v>15:23:29</c:v>
                </c:pt>
                <c:pt idx="22553">
                  <c:v>15:23:29</c:v>
                </c:pt>
                <c:pt idx="22554">
                  <c:v>15:23:29</c:v>
                </c:pt>
                <c:pt idx="22555">
                  <c:v>15:23:35</c:v>
                </c:pt>
                <c:pt idx="22556">
                  <c:v>15:23:36</c:v>
                </c:pt>
                <c:pt idx="22557">
                  <c:v>15:23:36</c:v>
                </c:pt>
                <c:pt idx="22558">
                  <c:v>15:23:36</c:v>
                </c:pt>
                <c:pt idx="22559">
                  <c:v>15:23:36</c:v>
                </c:pt>
                <c:pt idx="22560">
                  <c:v>15:23:37</c:v>
                </c:pt>
                <c:pt idx="22561">
                  <c:v>15:23:37</c:v>
                </c:pt>
                <c:pt idx="22562">
                  <c:v>15:23:38</c:v>
                </c:pt>
                <c:pt idx="22563">
                  <c:v>15:23:38</c:v>
                </c:pt>
                <c:pt idx="22564">
                  <c:v>15:23:38</c:v>
                </c:pt>
                <c:pt idx="22565">
                  <c:v>15:23:39</c:v>
                </c:pt>
                <c:pt idx="22566">
                  <c:v>15:23:39</c:v>
                </c:pt>
                <c:pt idx="22567">
                  <c:v>15:23:43</c:v>
                </c:pt>
                <c:pt idx="22568">
                  <c:v>15:23:45</c:v>
                </c:pt>
                <c:pt idx="22569">
                  <c:v>15:23:45</c:v>
                </c:pt>
                <c:pt idx="22570">
                  <c:v>15:23:46</c:v>
                </c:pt>
                <c:pt idx="22571">
                  <c:v>15:23:46</c:v>
                </c:pt>
                <c:pt idx="22572">
                  <c:v>15:23:46</c:v>
                </c:pt>
                <c:pt idx="22573">
                  <c:v>15:23:47</c:v>
                </c:pt>
                <c:pt idx="22574">
                  <c:v>15:23:47</c:v>
                </c:pt>
                <c:pt idx="22575">
                  <c:v>15:23:48</c:v>
                </c:pt>
                <c:pt idx="22576">
                  <c:v>15:23:48</c:v>
                </c:pt>
                <c:pt idx="22577">
                  <c:v>15:23:48</c:v>
                </c:pt>
                <c:pt idx="22578">
                  <c:v>15:23:48</c:v>
                </c:pt>
                <c:pt idx="22579">
                  <c:v>15:23:49</c:v>
                </c:pt>
                <c:pt idx="22580">
                  <c:v>15:23:49</c:v>
                </c:pt>
                <c:pt idx="22581">
                  <c:v>15:23:50</c:v>
                </c:pt>
                <c:pt idx="22582">
                  <c:v>15:23:55</c:v>
                </c:pt>
                <c:pt idx="22583">
                  <c:v>15:23:56</c:v>
                </c:pt>
                <c:pt idx="22584">
                  <c:v>15:23:56</c:v>
                </c:pt>
                <c:pt idx="22585">
                  <c:v>15:23:56</c:v>
                </c:pt>
                <c:pt idx="22586">
                  <c:v>15:23:57</c:v>
                </c:pt>
                <c:pt idx="22587">
                  <c:v>15:23:57</c:v>
                </c:pt>
                <c:pt idx="22588">
                  <c:v>15:23:58</c:v>
                </c:pt>
                <c:pt idx="22589">
                  <c:v>15:23:58</c:v>
                </c:pt>
                <c:pt idx="22590">
                  <c:v>15:23:58</c:v>
                </c:pt>
                <c:pt idx="22591">
                  <c:v>15:23:59</c:v>
                </c:pt>
                <c:pt idx="22592">
                  <c:v>15:23:59</c:v>
                </c:pt>
                <c:pt idx="22593">
                  <c:v>15:24:03</c:v>
                </c:pt>
                <c:pt idx="22594">
                  <c:v>15:24:05</c:v>
                </c:pt>
                <c:pt idx="22595">
                  <c:v>15:24:06</c:v>
                </c:pt>
                <c:pt idx="22596">
                  <c:v>15:24:06</c:v>
                </c:pt>
                <c:pt idx="22597">
                  <c:v>15:24:06</c:v>
                </c:pt>
                <c:pt idx="22598">
                  <c:v>15:24:07</c:v>
                </c:pt>
                <c:pt idx="22599">
                  <c:v>15:24:07</c:v>
                </c:pt>
                <c:pt idx="22600">
                  <c:v>15:24:07</c:v>
                </c:pt>
                <c:pt idx="22601">
                  <c:v>15:24:08</c:v>
                </c:pt>
                <c:pt idx="22602">
                  <c:v>15:24:08</c:v>
                </c:pt>
                <c:pt idx="22603">
                  <c:v>15:24:08</c:v>
                </c:pt>
                <c:pt idx="22604">
                  <c:v>15:24:09</c:v>
                </c:pt>
                <c:pt idx="22605">
                  <c:v>15:24:09</c:v>
                </c:pt>
                <c:pt idx="22606">
                  <c:v>15:24:11</c:v>
                </c:pt>
                <c:pt idx="22607">
                  <c:v>15:24:15</c:v>
                </c:pt>
                <c:pt idx="22608">
                  <c:v>15:24:15</c:v>
                </c:pt>
                <c:pt idx="22609">
                  <c:v>15:24:16</c:v>
                </c:pt>
                <c:pt idx="22610">
                  <c:v>15:24:16</c:v>
                </c:pt>
                <c:pt idx="22611">
                  <c:v>15:24:16</c:v>
                </c:pt>
                <c:pt idx="22612">
                  <c:v>15:24:17</c:v>
                </c:pt>
                <c:pt idx="22613">
                  <c:v>15:24:17</c:v>
                </c:pt>
                <c:pt idx="22614">
                  <c:v>15:24:18</c:v>
                </c:pt>
                <c:pt idx="22615">
                  <c:v>15:24:18</c:v>
                </c:pt>
                <c:pt idx="22616">
                  <c:v>15:24:18</c:v>
                </c:pt>
                <c:pt idx="22617">
                  <c:v>15:24:19</c:v>
                </c:pt>
                <c:pt idx="22618">
                  <c:v>15:24:19</c:v>
                </c:pt>
                <c:pt idx="22619">
                  <c:v>15:24:21</c:v>
                </c:pt>
                <c:pt idx="22620">
                  <c:v>15:24:24</c:v>
                </c:pt>
                <c:pt idx="22621">
                  <c:v>15:24:25</c:v>
                </c:pt>
                <c:pt idx="22622">
                  <c:v>15:24:26</c:v>
                </c:pt>
                <c:pt idx="22623">
                  <c:v>15:24:26</c:v>
                </c:pt>
                <c:pt idx="22624">
                  <c:v>15:24:26</c:v>
                </c:pt>
                <c:pt idx="22625">
                  <c:v>15:24:27</c:v>
                </c:pt>
                <c:pt idx="22626">
                  <c:v>15:24:27</c:v>
                </c:pt>
                <c:pt idx="22627">
                  <c:v>15:24:28</c:v>
                </c:pt>
                <c:pt idx="22628">
                  <c:v>15:24:28</c:v>
                </c:pt>
                <c:pt idx="22629">
                  <c:v>15:24:28</c:v>
                </c:pt>
                <c:pt idx="22630">
                  <c:v>15:24:29</c:v>
                </c:pt>
                <c:pt idx="22631">
                  <c:v>15:24:29</c:v>
                </c:pt>
                <c:pt idx="22632">
                  <c:v>15:24:31</c:v>
                </c:pt>
                <c:pt idx="22633">
                  <c:v>15:24:34</c:v>
                </c:pt>
                <c:pt idx="22634">
                  <c:v>15:24:35</c:v>
                </c:pt>
                <c:pt idx="22635">
                  <c:v>15:24:36</c:v>
                </c:pt>
                <c:pt idx="22636">
                  <c:v>15:24:36</c:v>
                </c:pt>
                <c:pt idx="22637">
                  <c:v>15:24:36</c:v>
                </c:pt>
                <c:pt idx="22638">
                  <c:v>15:24:36</c:v>
                </c:pt>
                <c:pt idx="22639">
                  <c:v>15:24:37</c:v>
                </c:pt>
                <c:pt idx="22640">
                  <c:v>15:24:37</c:v>
                </c:pt>
                <c:pt idx="22641">
                  <c:v>15:24:38</c:v>
                </c:pt>
                <c:pt idx="22642">
                  <c:v>15:24:38</c:v>
                </c:pt>
                <c:pt idx="22643">
                  <c:v>15:24:38</c:v>
                </c:pt>
                <c:pt idx="22644">
                  <c:v>15:24:39</c:v>
                </c:pt>
                <c:pt idx="22645">
                  <c:v>15:24:39</c:v>
                </c:pt>
                <c:pt idx="22646">
                  <c:v>15:24:44</c:v>
                </c:pt>
                <c:pt idx="22647">
                  <c:v>15:24:45</c:v>
                </c:pt>
                <c:pt idx="22648">
                  <c:v>15:24:46</c:v>
                </c:pt>
                <c:pt idx="22649">
                  <c:v>15:24:46</c:v>
                </c:pt>
                <c:pt idx="22650">
                  <c:v>15:24:46</c:v>
                </c:pt>
                <c:pt idx="22651">
                  <c:v>15:24:47</c:v>
                </c:pt>
                <c:pt idx="22652">
                  <c:v>15:24:47</c:v>
                </c:pt>
                <c:pt idx="22653">
                  <c:v>15:24:48</c:v>
                </c:pt>
                <c:pt idx="22654">
                  <c:v>15:24:48</c:v>
                </c:pt>
                <c:pt idx="22655">
                  <c:v>15:24:48</c:v>
                </c:pt>
                <c:pt idx="22656">
                  <c:v>15:24:49</c:v>
                </c:pt>
                <c:pt idx="22657">
                  <c:v>15:24:49</c:v>
                </c:pt>
                <c:pt idx="22658">
                  <c:v>15:24:55</c:v>
                </c:pt>
                <c:pt idx="22659">
                  <c:v>15:24:55</c:v>
                </c:pt>
                <c:pt idx="22660">
                  <c:v>15:24:56</c:v>
                </c:pt>
                <c:pt idx="22661">
                  <c:v>15:24:56</c:v>
                </c:pt>
                <c:pt idx="22662">
                  <c:v>15:24:56</c:v>
                </c:pt>
                <c:pt idx="22663">
                  <c:v>15:24:57</c:v>
                </c:pt>
                <c:pt idx="22664">
                  <c:v>15:24:57</c:v>
                </c:pt>
                <c:pt idx="22665">
                  <c:v>15:24:58</c:v>
                </c:pt>
                <c:pt idx="22666">
                  <c:v>15:24:58</c:v>
                </c:pt>
                <c:pt idx="22667">
                  <c:v>15:24:58</c:v>
                </c:pt>
                <c:pt idx="22668">
                  <c:v>15:24:59</c:v>
                </c:pt>
                <c:pt idx="22669">
                  <c:v>15:24:59</c:v>
                </c:pt>
                <c:pt idx="22670">
                  <c:v>15:25:00</c:v>
                </c:pt>
                <c:pt idx="22671">
                  <c:v>15:25:05</c:v>
                </c:pt>
                <c:pt idx="22672">
                  <c:v>15:25:06</c:v>
                </c:pt>
                <c:pt idx="22673">
                  <c:v>15:25:06</c:v>
                </c:pt>
                <c:pt idx="22674">
                  <c:v>15:25:06</c:v>
                </c:pt>
                <c:pt idx="22675">
                  <c:v>15:25:07</c:v>
                </c:pt>
                <c:pt idx="22676">
                  <c:v>15:25:07</c:v>
                </c:pt>
                <c:pt idx="22677">
                  <c:v>15:25:08</c:v>
                </c:pt>
                <c:pt idx="22678">
                  <c:v>15:25:08</c:v>
                </c:pt>
                <c:pt idx="22679">
                  <c:v>15:25:08</c:v>
                </c:pt>
                <c:pt idx="22680">
                  <c:v>15:25:09</c:v>
                </c:pt>
                <c:pt idx="22681">
                  <c:v>15:25:09</c:v>
                </c:pt>
                <c:pt idx="22682">
                  <c:v>15:25:10</c:v>
                </c:pt>
                <c:pt idx="22683">
                  <c:v>15:25:10</c:v>
                </c:pt>
                <c:pt idx="22684">
                  <c:v>15:25:15</c:v>
                </c:pt>
                <c:pt idx="22685">
                  <c:v>15:25:16</c:v>
                </c:pt>
                <c:pt idx="22686">
                  <c:v>15:25:16</c:v>
                </c:pt>
                <c:pt idx="22687">
                  <c:v>15:25:16</c:v>
                </c:pt>
                <c:pt idx="22688">
                  <c:v>15:25:16</c:v>
                </c:pt>
                <c:pt idx="22689">
                  <c:v>15:25:17</c:v>
                </c:pt>
                <c:pt idx="22690">
                  <c:v>15:25:17</c:v>
                </c:pt>
                <c:pt idx="22691">
                  <c:v>15:25:18</c:v>
                </c:pt>
                <c:pt idx="22692">
                  <c:v>15:25:18</c:v>
                </c:pt>
                <c:pt idx="22693">
                  <c:v>15:25:18</c:v>
                </c:pt>
                <c:pt idx="22694">
                  <c:v>15:25:19</c:v>
                </c:pt>
                <c:pt idx="22695">
                  <c:v>15:25:19</c:v>
                </c:pt>
                <c:pt idx="22696">
                  <c:v>15:25:25</c:v>
                </c:pt>
                <c:pt idx="22697">
                  <c:v>15:25:26</c:v>
                </c:pt>
                <c:pt idx="22698">
                  <c:v>15:25:26</c:v>
                </c:pt>
                <c:pt idx="22699">
                  <c:v>15:25:26</c:v>
                </c:pt>
                <c:pt idx="22700">
                  <c:v>15:25:27</c:v>
                </c:pt>
                <c:pt idx="22701">
                  <c:v>15:25:27</c:v>
                </c:pt>
                <c:pt idx="22702">
                  <c:v>15:25:28</c:v>
                </c:pt>
                <c:pt idx="22703">
                  <c:v>15:25:28</c:v>
                </c:pt>
                <c:pt idx="22704">
                  <c:v>15:25:28</c:v>
                </c:pt>
                <c:pt idx="22705">
                  <c:v>15:25:29</c:v>
                </c:pt>
                <c:pt idx="22706">
                  <c:v>15:25:29</c:v>
                </c:pt>
                <c:pt idx="22707">
                  <c:v>15:25:30</c:v>
                </c:pt>
                <c:pt idx="22708">
                  <c:v>15:25:30</c:v>
                </c:pt>
                <c:pt idx="22709">
                  <c:v>15:25:35</c:v>
                </c:pt>
                <c:pt idx="22710">
                  <c:v>15:25:36</c:v>
                </c:pt>
                <c:pt idx="22711">
                  <c:v>15:25:36</c:v>
                </c:pt>
                <c:pt idx="22712">
                  <c:v>15:25:36</c:v>
                </c:pt>
                <c:pt idx="22713">
                  <c:v>15:25:37</c:v>
                </c:pt>
                <c:pt idx="22714">
                  <c:v>15:25:37</c:v>
                </c:pt>
                <c:pt idx="22715">
                  <c:v>15:25:38</c:v>
                </c:pt>
                <c:pt idx="22716">
                  <c:v>15:25:38</c:v>
                </c:pt>
                <c:pt idx="22717">
                  <c:v>15:25:38</c:v>
                </c:pt>
                <c:pt idx="22718">
                  <c:v>15:25:39</c:v>
                </c:pt>
                <c:pt idx="22719">
                  <c:v>15:25:39</c:v>
                </c:pt>
                <c:pt idx="22720">
                  <c:v>15:25:45</c:v>
                </c:pt>
                <c:pt idx="22721">
                  <c:v>15:25:46</c:v>
                </c:pt>
                <c:pt idx="22722">
                  <c:v>15:25:46</c:v>
                </c:pt>
                <c:pt idx="22723">
                  <c:v>15:25:46</c:v>
                </c:pt>
                <c:pt idx="22724">
                  <c:v>15:25:47</c:v>
                </c:pt>
                <c:pt idx="22725">
                  <c:v>15:25:47</c:v>
                </c:pt>
                <c:pt idx="22726">
                  <c:v>15:25:48</c:v>
                </c:pt>
                <c:pt idx="22727">
                  <c:v>15:25:48</c:v>
                </c:pt>
                <c:pt idx="22728">
                  <c:v>15:25:48</c:v>
                </c:pt>
                <c:pt idx="22729">
                  <c:v>15:25:48</c:v>
                </c:pt>
                <c:pt idx="22730">
                  <c:v>15:25:49</c:v>
                </c:pt>
                <c:pt idx="22731">
                  <c:v>15:25:49</c:v>
                </c:pt>
                <c:pt idx="22732">
                  <c:v>15:25:50</c:v>
                </c:pt>
                <c:pt idx="22733">
                  <c:v>15:25:54</c:v>
                </c:pt>
                <c:pt idx="22734">
                  <c:v>15:25:55</c:v>
                </c:pt>
                <c:pt idx="22735">
                  <c:v>15:25:56</c:v>
                </c:pt>
                <c:pt idx="22736">
                  <c:v>15:25:56</c:v>
                </c:pt>
                <c:pt idx="22737">
                  <c:v>15:25:56</c:v>
                </c:pt>
                <c:pt idx="22738">
                  <c:v>15:25:57</c:v>
                </c:pt>
                <c:pt idx="22739">
                  <c:v>15:25:57</c:v>
                </c:pt>
                <c:pt idx="22740">
                  <c:v>15:25:58</c:v>
                </c:pt>
                <c:pt idx="22741">
                  <c:v>15:25:58</c:v>
                </c:pt>
                <c:pt idx="22742">
                  <c:v>15:25:58</c:v>
                </c:pt>
                <c:pt idx="22743">
                  <c:v>15:25:59</c:v>
                </c:pt>
                <c:pt idx="22744">
                  <c:v>15:25:59</c:v>
                </c:pt>
                <c:pt idx="22745">
                  <c:v>15:26:05</c:v>
                </c:pt>
                <c:pt idx="22746">
                  <c:v>15:26:06</c:v>
                </c:pt>
                <c:pt idx="22747">
                  <c:v>15:26:06</c:v>
                </c:pt>
                <c:pt idx="22748">
                  <c:v>15:26:06</c:v>
                </c:pt>
                <c:pt idx="22749">
                  <c:v>15:26:07</c:v>
                </c:pt>
                <c:pt idx="22750">
                  <c:v>15:26:07</c:v>
                </c:pt>
                <c:pt idx="22751">
                  <c:v>15:26:08</c:v>
                </c:pt>
                <c:pt idx="22752">
                  <c:v>15:26:08</c:v>
                </c:pt>
                <c:pt idx="22753">
                  <c:v>15:26:08</c:v>
                </c:pt>
                <c:pt idx="22754">
                  <c:v>15:26:09</c:v>
                </c:pt>
                <c:pt idx="22755">
                  <c:v>15:26:09</c:v>
                </c:pt>
                <c:pt idx="22756">
                  <c:v>15:26:15</c:v>
                </c:pt>
                <c:pt idx="22757">
                  <c:v>15:26:16</c:v>
                </c:pt>
                <c:pt idx="22758">
                  <c:v>15:26:16</c:v>
                </c:pt>
                <c:pt idx="22759">
                  <c:v>15:26:16</c:v>
                </c:pt>
                <c:pt idx="22760">
                  <c:v>15:26:17</c:v>
                </c:pt>
                <c:pt idx="22761">
                  <c:v>15:26:17</c:v>
                </c:pt>
                <c:pt idx="22762">
                  <c:v>15:26:18</c:v>
                </c:pt>
                <c:pt idx="22763">
                  <c:v>15:26:18</c:v>
                </c:pt>
                <c:pt idx="22764">
                  <c:v>15:26:18</c:v>
                </c:pt>
                <c:pt idx="22765">
                  <c:v>15:26:19</c:v>
                </c:pt>
                <c:pt idx="22766">
                  <c:v>15:26:19</c:v>
                </c:pt>
                <c:pt idx="22767">
                  <c:v>15:26:25</c:v>
                </c:pt>
                <c:pt idx="22768">
                  <c:v>15:26:26</c:v>
                </c:pt>
                <c:pt idx="22769">
                  <c:v>15:26:26</c:v>
                </c:pt>
                <c:pt idx="22770">
                  <c:v>15:26:26</c:v>
                </c:pt>
                <c:pt idx="22771">
                  <c:v>15:26:27</c:v>
                </c:pt>
                <c:pt idx="22772">
                  <c:v>15:26:27</c:v>
                </c:pt>
                <c:pt idx="22773">
                  <c:v>15:26:28</c:v>
                </c:pt>
                <c:pt idx="22774">
                  <c:v>15:26:28</c:v>
                </c:pt>
                <c:pt idx="22775">
                  <c:v>15:26:28</c:v>
                </c:pt>
                <c:pt idx="22776">
                  <c:v>15:26:29</c:v>
                </c:pt>
                <c:pt idx="22777">
                  <c:v>15:26:29</c:v>
                </c:pt>
                <c:pt idx="22778">
                  <c:v>15:26:35</c:v>
                </c:pt>
                <c:pt idx="22779">
                  <c:v>15:26:36</c:v>
                </c:pt>
                <c:pt idx="22780">
                  <c:v>15:26:36</c:v>
                </c:pt>
                <c:pt idx="22781">
                  <c:v>15:26:36</c:v>
                </c:pt>
                <c:pt idx="22782">
                  <c:v>15:26:37</c:v>
                </c:pt>
                <c:pt idx="22783">
                  <c:v>15:26:37</c:v>
                </c:pt>
                <c:pt idx="22784">
                  <c:v>15:26:38</c:v>
                </c:pt>
                <c:pt idx="22785">
                  <c:v>15:26:38</c:v>
                </c:pt>
                <c:pt idx="22786">
                  <c:v>15:26:38</c:v>
                </c:pt>
                <c:pt idx="22787">
                  <c:v>15:26:39</c:v>
                </c:pt>
                <c:pt idx="22788">
                  <c:v>15:26:39</c:v>
                </c:pt>
                <c:pt idx="22789">
                  <c:v>15:26:45</c:v>
                </c:pt>
                <c:pt idx="22790">
                  <c:v>15:26:46</c:v>
                </c:pt>
                <c:pt idx="22791">
                  <c:v>15:26:46</c:v>
                </c:pt>
                <c:pt idx="22792">
                  <c:v>15:26:46</c:v>
                </c:pt>
                <c:pt idx="22793">
                  <c:v>15:26:47</c:v>
                </c:pt>
                <c:pt idx="22794">
                  <c:v>15:26:47</c:v>
                </c:pt>
                <c:pt idx="22795">
                  <c:v>15:26:48</c:v>
                </c:pt>
                <c:pt idx="22796">
                  <c:v>15:26:48</c:v>
                </c:pt>
                <c:pt idx="22797">
                  <c:v>15:26:48</c:v>
                </c:pt>
                <c:pt idx="22798">
                  <c:v>15:26:49</c:v>
                </c:pt>
                <c:pt idx="22799">
                  <c:v>15:26:49</c:v>
                </c:pt>
                <c:pt idx="22800">
                  <c:v>15:26:53</c:v>
                </c:pt>
                <c:pt idx="22801">
                  <c:v>15:26:55</c:v>
                </c:pt>
                <c:pt idx="22802">
                  <c:v>15:26:56</c:v>
                </c:pt>
                <c:pt idx="22803">
                  <c:v>15:26:56</c:v>
                </c:pt>
                <c:pt idx="22804">
                  <c:v>15:26:56</c:v>
                </c:pt>
                <c:pt idx="22805">
                  <c:v>15:26:56</c:v>
                </c:pt>
                <c:pt idx="22806">
                  <c:v>15:26:57</c:v>
                </c:pt>
                <c:pt idx="22807">
                  <c:v>15:26:57</c:v>
                </c:pt>
                <c:pt idx="22808">
                  <c:v>15:26:58</c:v>
                </c:pt>
                <c:pt idx="22809">
                  <c:v>15:26:58</c:v>
                </c:pt>
                <c:pt idx="22810">
                  <c:v>15:26:58</c:v>
                </c:pt>
                <c:pt idx="22811">
                  <c:v>15:26:59</c:v>
                </c:pt>
                <c:pt idx="22812">
                  <c:v>15:26:59</c:v>
                </c:pt>
                <c:pt idx="22813">
                  <c:v>15:27:00</c:v>
                </c:pt>
                <c:pt idx="22814">
                  <c:v>15:27:02</c:v>
                </c:pt>
                <c:pt idx="22815">
                  <c:v>15:27:05</c:v>
                </c:pt>
                <c:pt idx="22816">
                  <c:v>15:27:06</c:v>
                </c:pt>
                <c:pt idx="22817">
                  <c:v>15:27:06</c:v>
                </c:pt>
                <c:pt idx="22818">
                  <c:v>15:27:06</c:v>
                </c:pt>
                <c:pt idx="22819">
                  <c:v>15:27:07</c:v>
                </c:pt>
                <c:pt idx="22820">
                  <c:v>15:27:07</c:v>
                </c:pt>
                <c:pt idx="22821">
                  <c:v>15:27:08</c:v>
                </c:pt>
                <c:pt idx="22822">
                  <c:v>15:27:08</c:v>
                </c:pt>
                <c:pt idx="22823">
                  <c:v>15:27:08</c:v>
                </c:pt>
                <c:pt idx="22824">
                  <c:v>15:27:09</c:v>
                </c:pt>
                <c:pt idx="22825">
                  <c:v>15:27:09</c:v>
                </c:pt>
                <c:pt idx="22826">
                  <c:v>15:27:15</c:v>
                </c:pt>
                <c:pt idx="22827">
                  <c:v>15:27:16</c:v>
                </c:pt>
                <c:pt idx="22828">
                  <c:v>15:27:16</c:v>
                </c:pt>
                <c:pt idx="22829">
                  <c:v>15:27:16</c:v>
                </c:pt>
                <c:pt idx="22830">
                  <c:v>15:27:17</c:v>
                </c:pt>
                <c:pt idx="22831">
                  <c:v>15:27:17</c:v>
                </c:pt>
                <c:pt idx="22832">
                  <c:v>15:27:18</c:v>
                </c:pt>
                <c:pt idx="22833">
                  <c:v>15:27:18</c:v>
                </c:pt>
                <c:pt idx="22834">
                  <c:v>15:27:18</c:v>
                </c:pt>
                <c:pt idx="22835">
                  <c:v>15:27:19</c:v>
                </c:pt>
                <c:pt idx="22836">
                  <c:v>15:27:19</c:v>
                </c:pt>
                <c:pt idx="22837">
                  <c:v>15:27:23</c:v>
                </c:pt>
                <c:pt idx="22838">
                  <c:v>15:27:25</c:v>
                </c:pt>
                <c:pt idx="22839">
                  <c:v>15:27:26</c:v>
                </c:pt>
                <c:pt idx="22840">
                  <c:v>15:27:26</c:v>
                </c:pt>
                <c:pt idx="22841">
                  <c:v>15:27:26</c:v>
                </c:pt>
                <c:pt idx="22842">
                  <c:v>15:27:27</c:v>
                </c:pt>
                <c:pt idx="22843">
                  <c:v>15:27:27</c:v>
                </c:pt>
                <c:pt idx="22844">
                  <c:v>15:27:28</c:v>
                </c:pt>
                <c:pt idx="22845">
                  <c:v>15:27:28</c:v>
                </c:pt>
                <c:pt idx="22846">
                  <c:v>15:27:28</c:v>
                </c:pt>
                <c:pt idx="22847">
                  <c:v>15:27:29</c:v>
                </c:pt>
                <c:pt idx="22848">
                  <c:v>15:27:29</c:v>
                </c:pt>
                <c:pt idx="22849">
                  <c:v>15:27:35</c:v>
                </c:pt>
                <c:pt idx="22850">
                  <c:v>15:27:36</c:v>
                </c:pt>
                <c:pt idx="22851">
                  <c:v>15:27:36</c:v>
                </c:pt>
                <c:pt idx="22852">
                  <c:v>15:27:36</c:v>
                </c:pt>
                <c:pt idx="22853">
                  <c:v>15:27:37</c:v>
                </c:pt>
                <c:pt idx="22854">
                  <c:v>15:27:37</c:v>
                </c:pt>
                <c:pt idx="22855">
                  <c:v>15:27:38</c:v>
                </c:pt>
                <c:pt idx="22856">
                  <c:v>15:27:38</c:v>
                </c:pt>
                <c:pt idx="22857">
                  <c:v>15:27:38</c:v>
                </c:pt>
                <c:pt idx="22858">
                  <c:v>15:27:39</c:v>
                </c:pt>
                <c:pt idx="22859">
                  <c:v>15:27:39</c:v>
                </c:pt>
                <c:pt idx="22860">
                  <c:v>15:27:45</c:v>
                </c:pt>
                <c:pt idx="22861">
                  <c:v>15:27:46</c:v>
                </c:pt>
                <c:pt idx="22862">
                  <c:v>15:27:46</c:v>
                </c:pt>
                <c:pt idx="22863">
                  <c:v>15:27:46</c:v>
                </c:pt>
                <c:pt idx="22864">
                  <c:v>15:27:47</c:v>
                </c:pt>
                <c:pt idx="22865">
                  <c:v>15:27:47</c:v>
                </c:pt>
                <c:pt idx="22866">
                  <c:v>15:27:48</c:v>
                </c:pt>
                <c:pt idx="22867">
                  <c:v>15:27:48</c:v>
                </c:pt>
                <c:pt idx="22868">
                  <c:v>15:27:48</c:v>
                </c:pt>
                <c:pt idx="22869">
                  <c:v>15:27:49</c:v>
                </c:pt>
                <c:pt idx="22870">
                  <c:v>15:27:49</c:v>
                </c:pt>
                <c:pt idx="22871">
                  <c:v>15:27:55</c:v>
                </c:pt>
                <c:pt idx="22872">
                  <c:v>15:27:56</c:v>
                </c:pt>
                <c:pt idx="22873">
                  <c:v>15:27:56</c:v>
                </c:pt>
                <c:pt idx="22874">
                  <c:v>15:27:56</c:v>
                </c:pt>
                <c:pt idx="22875">
                  <c:v>15:27:57</c:v>
                </c:pt>
                <c:pt idx="22876">
                  <c:v>15:27:57</c:v>
                </c:pt>
                <c:pt idx="22877">
                  <c:v>15:27:58</c:v>
                </c:pt>
                <c:pt idx="22878">
                  <c:v>15:27:58</c:v>
                </c:pt>
                <c:pt idx="22879">
                  <c:v>15:27:58</c:v>
                </c:pt>
                <c:pt idx="22880">
                  <c:v>15:27:59</c:v>
                </c:pt>
                <c:pt idx="22881">
                  <c:v>15:27:59</c:v>
                </c:pt>
                <c:pt idx="22882">
                  <c:v>15:28:05</c:v>
                </c:pt>
                <c:pt idx="22883">
                  <c:v>15:28:06</c:v>
                </c:pt>
                <c:pt idx="22884">
                  <c:v>15:28:06</c:v>
                </c:pt>
                <c:pt idx="22885">
                  <c:v>15:28:06</c:v>
                </c:pt>
                <c:pt idx="22886">
                  <c:v>15:28:07</c:v>
                </c:pt>
                <c:pt idx="22887">
                  <c:v>15:28:07</c:v>
                </c:pt>
                <c:pt idx="22888">
                  <c:v>15:28:08</c:v>
                </c:pt>
                <c:pt idx="22889">
                  <c:v>15:28:08</c:v>
                </c:pt>
                <c:pt idx="22890">
                  <c:v>15:28:08</c:v>
                </c:pt>
                <c:pt idx="22891">
                  <c:v>15:28:09</c:v>
                </c:pt>
                <c:pt idx="22892">
                  <c:v>15:28:09</c:v>
                </c:pt>
                <c:pt idx="22893">
                  <c:v>15:28:15</c:v>
                </c:pt>
                <c:pt idx="22894">
                  <c:v>15:28:16</c:v>
                </c:pt>
                <c:pt idx="22895">
                  <c:v>15:28:16</c:v>
                </c:pt>
                <c:pt idx="22896">
                  <c:v>15:28:16</c:v>
                </c:pt>
                <c:pt idx="22897">
                  <c:v>15:28:17</c:v>
                </c:pt>
                <c:pt idx="22898">
                  <c:v>15:28:17</c:v>
                </c:pt>
                <c:pt idx="22899">
                  <c:v>15:28:18</c:v>
                </c:pt>
                <c:pt idx="22900">
                  <c:v>15:28:18</c:v>
                </c:pt>
                <c:pt idx="22901">
                  <c:v>15:28:18</c:v>
                </c:pt>
                <c:pt idx="22902">
                  <c:v>15:28:19</c:v>
                </c:pt>
                <c:pt idx="22903">
                  <c:v>15:28:19</c:v>
                </c:pt>
                <c:pt idx="22904">
                  <c:v>15:28:24</c:v>
                </c:pt>
                <c:pt idx="22905">
                  <c:v>15:28:25</c:v>
                </c:pt>
                <c:pt idx="22906">
                  <c:v>15:28:26</c:v>
                </c:pt>
                <c:pt idx="22907">
                  <c:v>15:28:26</c:v>
                </c:pt>
                <c:pt idx="22908">
                  <c:v>15:28:26</c:v>
                </c:pt>
                <c:pt idx="22909">
                  <c:v>15:28:27</c:v>
                </c:pt>
                <c:pt idx="22910">
                  <c:v>15:28:27</c:v>
                </c:pt>
                <c:pt idx="22911">
                  <c:v>15:28:28</c:v>
                </c:pt>
                <c:pt idx="22912">
                  <c:v>15:28:28</c:v>
                </c:pt>
                <c:pt idx="22913">
                  <c:v>15:28:28</c:v>
                </c:pt>
                <c:pt idx="22914">
                  <c:v>15:28:28</c:v>
                </c:pt>
                <c:pt idx="22915">
                  <c:v>15:28:29</c:v>
                </c:pt>
                <c:pt idx="22916">
                  <c:v>15:28:29</c:v>
                </c:pt>
                <c:pt idx="22917">
                  <c:v>15:28:29</c:v>
                </c:pt>
                <c:pt idx="22918">
                  <c:v>15:28:31</c:v>
                </c:pt>
                <c:pt idx="22919">
                  <c:v>15:28:33</c:v>
                </c:pt>
                <c:pt idx="22920">
                  <c:v>15:28:35</c:v>
                </c:pt>
                <c:pt idx="22921">
                  <c:v>15:28:35</c:v>
                </c:pt>
                <c:pt idx="22922">
                  <c:v>15:28:36</c:v>
                </c:pt>
                <c:pt idx="22923">
                  <c:v>15:28:36</c:v>
                </c:pt>
                <c:pt idx="22924">
                  <c:v>15:28:36</c:v>
                </c:pt>
                <c:pt idx="22925">
                  <c:v>15:28:37</c:v>
                </c:pt>
                <c:pt idx="22926">
                  <c:v>15:28:37</c:v>
                </c:pt>
                <c:pt idx="22927">
                  <c:v>15:28:37</c:v>
                </c:pt>
                <c:pt idx="22928">
                  <c:v>15:28:38</c:v>
                </c:pt>
                <c:pt idx="22929">
                  <c:v>15:28:38</c:v>
                </c:pt>
                <c:pt idx="22930">
                  <c:v>15:28:38</c:v>
                </c:pt>
                <c:pt idx="22931">
                  <c:v>15:28:39</c:v>
                </c:pt>
                <c:pt idx="22932">
                  <c:v>15:28:39</c:v>
                </c:pt>
                <c:pt idx="22933">
                  <c:v>15:28:42</c:v>
                </c:pt>
                <c:pt idx="22934">
                  <c:v>15:28:43</c:v>
                </c:pt>
                <c:pt idx="22935">
                  <c:v>15:28:45</c:v>
                </c:pt>
                <c:pt idx="22936">
                  <c:v>15:28:45</c:v>
                </c:pt>
                <c:pt idx="22937">
                  <c:v>15:28:46</c:v>
                </c:pt>
                <c:pt idx="22938">
                  <c:v>15:28:46</c:v>
                </c:pt>
                <c:pt idx="22939">
                  <c:v>15:28:46</c:v>
                </c:pt>
                <c:pt idx="22940">
                  <c:v>15:28:47</c:v>
                </c:pt>
                <c:pt idx="22941">
                  <c:v>15:28:47</c:v>
                </c:pt>
                <c:pt idx="22942">
                  <c:v>15:28:47</c:v>
                </c:pt>
                <c:pt idx="22943">
                  <c:v>15:28:48</c:v>
                </c:pt>
                <c:pt idx="22944">
                  <c:v>15:28:48</c:v>
                </c:pt>
                <c:pt idx="22945">
                  <c:v>15:28:49</c:v>
                </c:pt>
                <c:pt idx="22946">
                  <c:v>15:28:49</c:v>
                </c:pt>
                <c:pt idx="22947">
                  <c:v>15:28:50</c:v>
                </c:pt>
                <c:pt idx="22948">
                  <c:v>15:28:55</c:v>
                </c:pt>
                <c:pt idx="22949">
                  <c:v>15:28:55</c:v>
                </c:pt>
                <c:pt idx="22950">
                  <c:v>15:28:56</c:v>
                </c:pt>
                <c:pt idx="22951">
                  <c:v>15:28:56</c:v>
                </c:pt>
                <c:pt idx="22952">
                  <c:v>15:28:56</c:v>
                </c:pt>
                <c:pt idx="22953">
                  <c:v>15:28:57</c:v>
                </c:pt>
                <c:pt idx="22954">
                  <c:v>15:28:57</c:v>
                </c:pt>
                <c:pt idx="22955">
                  <c:v>15:28:57</c:v>
                </c:pt>
                <c:pt idx="22956">
                  <c:v>15:28:58</c:v>
                </c:pt>
                <c:pt idx="22957">
                  <c:v>15:28:58</c:v>
                </c:pt>
                <c:pt idx="22958">
                  <c:v>15:28:59</c:v>
                </c:pt>
                <c:pt idx="22959">
                  <c:v>15:28:59</c:v>
                </c:pt>
                <c:pt idx="22960">
                  <c:v>15:29:05</c:v>
                </c:pt>
                <c:pt idx="22961">
                  <c:v>15:29:05</c:v>
                </c:pt>
                <c:pt idx="22962">
                  <c:v>15:29:06</c:v>
                </c:pt>
                <c:pt idx="22963">
                  <c:v>15:29:06</c:v>
                </c:pt>
                <c:pt idx="22964">
                  <c:v>15:29:07</c:v>
                </c:pt>
                <c:pt idx="22965">
                  <c:v>15:29:07</c:v>
                </c:pt>
                <c:pt idx="22966">
                  <c:v>15:29:07</c:v>
                </c:pt>
                <c:pt idx="22967">
                  <c:v>15:29:08</c:v>
                </c:pt>
                <c:pt idx="22968">
                  <c:v>15:29:08</c:v>
                </c:pt>
                <c:pt idx="22969">
                  <c:v>15:29:09</c:v>
                </c:pt>
                <c:pt idx="22970">
                  <c:v>15:29:09</c:v>
                </c:pt>
                <c:pt idx="22971">
                  <c:v>15:29:09</c:v>
                </c:pt>
                <c:pt idx="22972">
                  <c:v>15:29:15</c:v>
                </c:pt>
                <c:pt idx="22973">
                  <c:v>15:29:15</c:v>
                </c:pt>
                <c:pt idx="22974">
                  <c:v>15:29:16</c:v>
                </c:pt>
                <c:pt idx="22975">
                  <c:v>15:29:16</c:v>
                </c:pt>
                <c:pt idx="22976">
                  <c:v>15:29:17</c:v>
                </c:pt>
                <c:pt idx="22977">
                  <c:v>15:29:17</c:v>
                </c:pt>
                <c:pt idx="22978">
                  <c:v>15:29:17</c:v>
                </c:pt>
                <c:pt idx="22979">
                  <c:v>15:29:17</c:v>
                </c:pt>
                <c:pt idx="22980">
                  <c:v>15:29:18</c:v>
                </c:pt>
                <c:pt idx="22981">
                  <c:v>15:29:18</c:v>
                </c:pt>
                <c:pt idx="22982">
                  <c:v>15:29:19</c:v>
                </c:pt>
                <c:pt idx="22983">
                  <c:v>15:29:19</c:v>
                </c:pt>
                <c:pt idx="22984">
                  <c:v>15:29:23</c:v>
                </c:pt>
                <c:pt idx="22985">
                  <c:v>15:29:25</c:v>
                </c:pt>
                <c:pt idx="22986">
                  <c:v>15:29:25</c:v>
                </c:pt>
                <c:pt idx="22987">
                  <c:v>15:29:26</c:v>
                </c:pt>
                <c:pt idx="22988">
                  <c:v>15:29:26</c:v>
                </c:pt>
                <c:pt idx="22989">
                  <c:v>15:29:27</c:v>
                </c:pt>
                <c:pt idx="22990">
                  <c:v>15:29:27</c:v>
                </c:pt>
                <c:pt idx="22991">
                  <c:v>15:29:27</c:v>
                </c:pt>
                <c:pt idx="22992">
                  <c:v>15:29:28</c:v>
                </c:pt>
                <c:pt idx="22993">
                  <c:v>15:29:28</c:v>
                </c:pt>
                <c:pt idx="22994">
                  <c:v>15:29:29</c:v>
                </c:pt>
                <c:pt idx="22995">
                  <c:v>15:29:29</c:v>
                </c:pt>
                <c:pt idx="22996">
                  <c:v>15:29:32</c:v>
                </c:pt>
                <c:pt idx="22997">
                  <c:v>15:29:35</c:v>
                </c:pt>
                <c:pt idx="22998">
                  <c:v>15:29:35</c:v>
                </c:pt>
                <c:pt idx="22999">
                  <c:v>15:29:36</c:v>
                </c:pt>
                <c:pt idx="23000">
                  <c:v>15:29:36</c:v>
                </c:pt>
                <c:pt idx="23001">
                  <c:v>15:29:37</c:v>
                </c:pt>
                <c:pt idx="23002">
                  <c:v>15:29:37</c:v>
                </c:pt>
                <c:pt idx="23003">
                  <c:v>15:29:37</c:v>
                </c:pt>
                <c:pt idx="23004">
                  <c:v>15:29:38</c:v>
                </c:pt>
                <c:pt idx="23005">
                  <c:v>15:29:38</c:v>
                </c:pt>
                <c:pt idx="23006">
                  <c:v>15:29:38</c:v>
                </c:pt>
                <c:pt idx="23007">
                  <c:v>15:29:39</c:v>
                </c:pt>
                <c:pt idx="23008">
                  <c:v>15:29:39</c:v>
                </c:pt>
                <c:pt idx="23009">
                  <c:v>15:29:45</c:v>
                </c:pt>
                <c:pt idx="23010">
                  <c:v>15:29:45</c:v>
                </c:pt>
                <c:pt idx="23011">
                  <c:v>15:29:46</c:v>
                </c:pt>
                <c:pt idx="23012">
                  <c:v>15:29:46</c:v>
                </c:pt>
                <c:pt idx="23013">
                  <c:v>15:29:47</c:v>
                </c:pt>
                <c:pt idx="23014">
                  <c:v>15:29:47</c:v>
                </c:pt>
                <c:pt idx="23015">
                  <c:v>15:29:47</c:v>
                </c:pt>
                <c:pt idx="23016">
                  <c:v>15:29:48</c:v>
                </c:pt>
                <c:pt idx="23017">
                  <c:v>15:29:48</c:v>
                </c:pt>
                <c:pt idx="23018">
                  <c:v>15:29:49</c:v>
                </c:pt>
                <c:pt idx="23019">
                  <c:v>15:29:49</c:v>
                </c:pt>
                <c:pt idx="23020">
                  <c:v>15:29:51</c:v>
                </c:pt>
                <c:pt idx="23021">
                  <c:v>15:29:55</c:v>
                </c:pt>
                <c:pt idx="23022">
                  <c:v>15:29:55</c:v>
                </c:pt>
                <c:pt idx="23023">
                  <c:v>15:29:56</c:v>
                </c:pt>
                <c:pt idx="23024">
                  <c:v>15:29:56</c:v>
                </c:pt>
                <c:pt idx="23025">
                  <c:v>15:29:57</c:v>
                </c:pt>
                <c:pt idx="23026">
                  <c:v>15:29:57</c:v>
                </c:pt>
                <c:pt idx="23027">
                  <c:v>15:29:57</c:v>
                </c:pt>
                <c:pt idx="23028">
                  <c:v>15:29:58</c:v>
                </c:pt>
                <c:pt idx="23029">
                  <c:v>15:29:58</c:v>
                </c:pt>
                <c:pt idx="23030">
                  <c:v>15:29:59</c:v>
                </c:pt>
                <c:pt idx="23031">
                  <c:v>15:29:59</c:v>
                </c:pt>
                <c:pt idx="23032">
                  <c:v>15:30:05</c:v>
                </c:pt>
                <c:pt idx="23033">
                  <c:v>15:30:05</c:v>
                </c:pt>
                <c:pt idx="23034">
                  <c:v>15:30:06</c:v>
                </c:pt>
                <c:pt idx="23035">
                  <c:v>15:30:06</c:v>
                </c:pt>
                <c:pt idx="23036">
                  <c:v>15:30:07</c:v>
                </c:pt>
                <c:pt idx="23037">
                  <c:v>15:30:07</c:v>
                </c:pt>
                <c:pt idx="23038">
                  <c:v>15:30:07</c:v>
                </c:pt>
                <c:pt idx="23039">
                  <c:v>15:30:08</c:v>
                </c:pt>
                <c:pt idx="23040">
                  <c:v>15:30:08</c:v>
                </c:pt>
                <c:pt idx="23041">
                  <c:v>15:30:09</c:v>
                </c:pt>
                <c:pt idx="23042">
                  <c:v>15:30:09</c:v>
                </c:pt>
                <c:pt idx="23043">
                  <c:v>15:30:10</c:v>
                </c:pt>
                <c:pt idx="23044">
                  <c:v>15:30:15</c:v>
                </c:pt>
                <c:pt idx="23045">
                  <c:v>15:30:15</c:v>
                </c:pt>
                <c:pt idx="23046">
                  <c:v>15:30:16</c:v>
                </c:pt>
                <c:pt idx="23047">
                  <c:v>15:30:16</c:v>
                </c:pt>
                <c:pt idx="23048">
                  <c:v>15:30:17</c:v>
                </c:pt>
                <c:pt idx="23049">
                  <c:v>15:30:17</c:v>
                </c:pt>
                <c:pt idx="23050">
                  <c:v>15:30:17</c:v>
                </c:pt>
                <c:pt idx="23051">
                  <c:v>15:30:18</c:v>
                </c:pt>
                <c:pt idx="23052">
                  <c:v>15:30:18</c:v>
                </c:pt>
                <c:pt idx="23053">
                  <c:v>15:30:19</c:v>
                </c:pt>
                <c:pt idx="23054">
                  <c:v>15:30:19</c:v>
                </c:pt>
                <c:pt idx="23055">
                  <c:v>15:30:25</c:v>
                </c:pt>
                <c:pt idx="23056">
                  <c:v>15:30:25</c:v>
                </c:pt>
                <c:pt idx="23057">
                  <c:v>15:30:26</c:v>
                </c:pt>
                <c:pt idx="23058">
                  <c:v>15:30:26</c:v>
                </c:pt>
                <c:pt idx="23059">
                  <c:v>15:30:27</c:v>
                </c:pt>
                <c:pt idx="23060">
                  <c:v>15:30:27</c:v>
                </c:pt>
                <c:pt idx="23061">
                  <c:v>15:30:27</c:v>
                </c:pt>
                <c:pt idx="23062">
                  <c:v>15:30:28</c:v>
                </c:pt>
                <c:pt idx="23063">
                  <c:v>15:30:28</c:v>
                </c:pt>
                <c:pt idx="23064">
                  <c:v>15:30:29</c:v>
                </c:pt>
                <c:pt idx="23065">
                  <c:v>15:30:29</c:v>
                </c:pt>
                <c:pt idx="23066">
                  <c:v>15:30:35</c:v>
                </c:pt>
                <c:pt idx="23067">
                  <c:v>15:30:35</c:v>
                </c:pt>
                <c:pt idx="23068">
                  <c:v>15:30:36</c:v>
                </c:pt>
                <c:pt idx="23069">
                  <c:v>15:30:36</c:v>
                </c:pt>
                <c:pt idx="23070">
                  <c:v>15:30:37</c:v>
                </c:pt>
                <c:pt idx="23071">
                  <c:v>15:30:37</c:v>
                </c:pt>
                <c:pt idx="23072">
                  <c:v>15:30:37</c:v>
                </c:pt>
                <c:pt idx="23073">
                  <c:v>15:30:38</c:v>
                </c:pt>
                <c:pt idx="23074">
                  <c:v>15:30:38</c:v>
                </c:pt>
                <c:pt idx="23075">
                  <c:v>15:30:39</c:v>
                </c:pt>
                <c:pt idx="23076">
                  <c:v>15:30:39</c:v>
                </c:pt>
                <c:pt idx="23077">
                  <c:v>15:30:45</c:v>
                </c:pt>
                <c:pt idx="23078">
                  <c:v>15:30:45</c:v>
                </c:pt>
                <c:pt idx="23079">
                  <c:v>15:30:46</c:v>
                </c:pt>
                <c:pt idx="23080">
                  <c:v>15:30:46</c:v>
                </c:pt>
                <c:pt idx="23081">
                  <c:v>15:30:47</c:v>
                </c:pt>
                <c:pt idx="23082">
                  <c:v>15:30:47</c:v>
                </c:pt>
                <c:pt idx="23083">
                  <c:v>15:30:47</c:v>
                </c:pt>
                <c:pt idx="23084">
                  <c:v>15:30:48</c:v>
                </c:pt>
                <c:pt idx="23085">
                  <c:v>15:30:48</c:v>
                </c:pt>
                <c:pt idx="23086">
                  <c:v>15:30:49</c:v>
                </c:pt>
                <c:pt idx="23087">
                  <c:v>15:30:49</c:v>
                </c:pt>
                <c:pt idx="23088">
                  <c:v>15:30:52</c:v>
                </c:pt>
                <c:pt idx="23089">
                  <c:v>15:30:55</c:v>
                </c:pt>
                <c:pt idx="23090">
                  <c:v>15:30:55</c:v>
                </c:pt>
                <c:pt idx="23091">
                  <c:v>15:30:56</c:v>
                </c:pt>
                <c:pt idx="23092">
                  <c:v>15:30:56</c:v>
                </c:pt>
                <c:pt idx="23093">
                  <c:v>15:30:57</c:v>
                </c:pt>
                <c:pt idx="23094">
                  <c:v>15:30:57</c:v>
                </c:pt>
                <c:pt idx="23095">
                  <c:v>15:30:57</c:v>
                </c:pt>
                <c:pt idx="23096">
                  <c:v>15:30:58</c:v>
                </c:pt>
                <c:pt idx="23097">
                  <c:v>15:30:58</c:v>
                </c:pt>
                <c:pt idx="23098">
                  <c:v>15:30:59</c:v>
                </c:pt>
                <c:pt idx="23099">
                  <c:v>15:30:59</c:v>
                </c:pt>
                <c:pt idx="23100">
                  <c:v>15:31:05</c:v>
                </c:pt>
                <c:pt idx="23101">
                  <c:v>15:31:05</c:v>
                </c:pt>
                <c:pt idx="23102">
                  <c:v>15:31:06</c:v>
                </c:pt>
                <c:pt idx="23103">
                  <c:v>15:31:06</c:v>
                </c:pt>
                <c:pt idx="23104">
                  <c:v>15:31:07</c:v>
                </c:pt>
                <c:pt idx="23105">
                  <c:v>15:31:07</c:v>
                </c:pt>
                <c:pt idx="23106">
                  <c:v>15:31:07</c:v>
                </c:pt>
                <c:pt idx="23107">
                  <c:v>15:31:08</c:v>
                </c:pt>
                <c:pt idx="23108">
                  <c:v>15:31:08</c:v>
                </c:pt>
                <c:pt idx="23109">
                  <c:v>15:31:09</c:v>
                </c:pt>
                <c:pt idx="23110">
                  <c:v>15:31:09</c:v>
                </c:pt>
                <c:pt idx="23111">
                  <c:v>15:31:15</c:v>
                </c:pt>
                <c:pt idx="23112">
                  <c:v>15:31:15</c:v>
                </c:pt>
                <c:pt idx="23113">
                  <c:v>15:31:16</c:v>
                </c:pt>
                <c:pt idx="23114">
                  <c:v>15:31:16</c:v>
                </c:pt>
                <c:pt idx="23115">
                  <c:v>15:31:17</c:v>
                </c:pt>
                <c:pt idx="23116">
                  <c:v>15:31:17</c:v>
                </c:pt>
                <c:pt idx="23117">
                  <c:v>15:31:17</c:v>
                </c:pt>
                <c:pt idx="23118">
                  <c:v>15:31:18</c:v>
                </c:pt>
                <c:pt idx="23119">
                  <c:v>15:31:18</c:v>
                </c:pt>
                <c:pt idx="23120">
                  <c:v>15:31:19</c:v>
                </c:pt>
                <c:pt idx="23121">
                  <c:v>15:31:19</c:v>
                </c:pt>
                <c:pt idx="23122">
                  <c:v>15:31:25</c:v>
                </c:pt>
                <c:pt idx="23123">
                  <c:v>15:31:25</c:v>
                </c:pt>
                <c:pt idx="23124">
                  <c:v>15:31:26</c:v>
                </c:pt>
                <c:pt idx="23125">
                  <c:v>15:31:26</c:v>
                </c:pt>
                <c:pt idx="23126">
                  <c:v>15:31:27</c:v>
                </c:pt>
                <c:pt idx="23127">
                  <c:v>15:31:27</c:v>
                </c:pt>
                <c:pt idx="23128">
                  <c:v>15:31:27</c:v>
                </c:pt>
                <c:pt idx="23129">
                  <c:v>15:31:28</c:v>
                </c:pt>
                <c:pt idx="23130">
                  <c:v>15:31:28</c:v>
                </c:pt>
                <c:pt idx="23131">
                  <c:v>15:31:29</c:v>
                </c:pt>
                <c:pt idx="23132">
                  <c:v>15:31:29</c:v>
                </c:pt>
                <c:pt idx="23133">
                  <c:v>15:31:35</c:v>
                </c:pt>
                <c:pt idx="23134">
                  <c:v>15:31:35</c:v>
                </c:pt>
                <c:pt idx="23135">
                  <c:v>15:31:36</c:v>
                </c:pt>
                <c:pt idx="23136">
                  <c:v>15:31:36</c:v>
                </c:pt>
                <c:pt idx="23137">
                  <c:v>15:31:37</c:v>
                </c:pt>
                <c:pt idx="23138">
                  <c:v>15:31:37</c:v>
                </c:pt>
                <c:pt idx="23139">
                  <c:v>15:31:37</c:v>
                </c:pt>
                <c:pt idx="23140">
                  <c:v>15:31:38</c:v>
                </c:pt>
                <c:pt idx="23141">
                  <c:v>15:31:38</c:v>
                </c:pt>
                <c:pt idx="23142">
                  <c:v>15:31:39</c:v>
                </c:pt>
                <c:pt idx="23143">
                  <c:v>15:31:39</c:v>
                </c:pt>
                <c:pt idx="23144">
                  <c:v>15:31:45</c:v>
                </c:pt>
                <c:pt idx="23145">
                  <c:v>15:31:45</c:v>
                </c:pt>
                <c:pt idx="23146">
                  <c:v>15:31:46</c:v>
                </c:pt>
                <c:pt idx="23147">
                  <c:v>15:31:46</c:v>
                </c:pt>
                <c:pt idx="23148">
                  <c:v>15:31:47</c:v>
                </c:pt>
                <c:pt idx="23149">
                  <c:v>15:31:47</c:v>
                </c:pt>
                <c:pt idx="23150">
                  <c:v>15:31:47</c:v>
                </c:pt>
                <c:pt idx="23151">
                  <c:v>15:31:48</c:v>
                </c:pt>
                <c:pt idx="23152">
                  <c:v>15:31:48</c:v>
                </c:pt>
                <c:pt idx="23153">
                  <c:v>15:31:49</c:v>
                </c:pt>
                <c:pt idx="23154">
                  <c:v>15:31:49</c:v>
                </c:pt>
                <c:pt idx="23155">
                  <c:v>15:31:55</c:v>
                </c:pt>
                <c:pt idx="23156">
                  <c:v>15:31:55</c:v>
                </c:pt>
                <c:pt idx="23157">
                  <c:v>15:31:56</c:v>
                </c:pt>
                <c:pt idx="23158">
                  <c:v>15:31:56</c:v>
                </c:pt>
                <c:pt idx="23159">
                  <c:v>15:31:57</c:v>
                </c:pt>
                <c:pt idx="23160">
                  <c:v>15:31:57</c:v>
                </c:pt>
                <c:pt idx="23161">
                  <c:v>15:31:57</c:v>
                </c:pt>
                <c:pt idx="23162">
                  <c:v>15:31:58</c:v>
                </c:pt>
                <c:pt idx="23163">
                  <c:v>15:31:58</c:v>
                </c:pt>
                <c:pt idx="23164">
                  <c:v>15:31:59</c:v>
                </c:pt>
                <c:pt idx="23165">
                  <c:v>15:31:59</c:v>
                </c:pt>
                <c:pt idx="23166">
                  <c:v>15:32:05</c:v>
                </c:pt>
                <c:pt idx="23167">
                  <c:v>15:32:05</c:v>
                </c:pt>
                <c:pt idx="23168">
                  <c:v>15:32:06</c:v>
                </c:pt>
                <c:pt idx="23169">
                  <c:v>15:32:06</c:v>
                </c:pt>
                <c:pt idx="23170">
                  <c:v>15:32:07</c:v>
                </c:pt>
                <c:pt idx="23171">
                  <c:v>15:32:07</c:v>
                </c:pt>
                <c:pt idx="23172">
                  <c:v>15:32:07</c:v>
                </c:pt>
                <c:pt idx="23173">
                  <c:v>15:32:08</c:v>
                </c:pt>
                <c:pt idx="23174">
                  <c:v>15:32:08</c:v>
                </c:pt>
                <c:pt idx="23175">
                  <c:v>15:32:09</c:v>
                </c:pt>
                <c:pt idx="23176">
                  <c:v>15:32:09</c:v>
                </c:pt>
                <c:pt idx="23177">
                  <c:v>15:32:15</c:v>
                </c:pt>
                <c:pt idx="23178">
                  <c:v>15:32:15</c:v>
                </c:pt>
                <c:pt idx="23179">
                  <c:v>15:32:16</c:v>
                </c:pt>
                <c:pt idx="23180">
                  <c:v>15:32:16</c:v>
                </c:pt>
                <c:pt idx="23181">
                  <c:v>15:32:17</c:v>
                </c:pt>
                <c:pt idx="23182">
                  <c:v>15:32:17</c:v>
                </c:pt>
                <c:pt idx="23183">
                  <c:v>15:32:17</c:v>
                </c:pt>
                <c:pt idx="23184">
                  <c:v>15:32:18</c:v>
                </c:pt>
                <c:pt idx="23185">
                  <c:v>15:32:18</c:v>
                </c:pt>
                <c:pt idx="23186">
                  <c:v>15:32:19</c:v>
                </c:pt>
                <c:pt idx="23187">
                  <c:v>15:32:19</c:v>
                </c:pt>
                <c:pt idx="23188">
                  <c:v>15:32:25</c:v>
                </c:pt>
                <c:pt idx="23189">
                  <c:v>15:32:25</c:v>
                </c:pt>
                <c:pt idx="23190">
                  <c:v>15:32:26</c:v>
                </c:pt>
                <c:pt idx="23191">
                  <c:v>15:32:26</c:v>
                </c:pt>
                <c:pt idx="23192">
                  <c:v>15:32:27</c:v>
                </c:pt>
                <c:pt idx="23193">
                  <c:v>15:32:27</c:v>
                </c:pt>
                <c:pt idx="23194">
                  <c:v>15:32:27</c:v>
                </c:pt>
                <c:pt idx="23195">
                  <c:v>15:32:28</c:v>
                </c:pt>
                <c:pt idx="23196">
                  <c:v>15:32:28</c:v>
                </c:pt>
                <c:pt idx="23197">
                  <c:v>15:32:29</c:v>
                </c:pt>
                <c:pt idx="23198">
                  <c:v>15:32:29</c:v>
                </c:pt>
                <c:pt idx="23199">
                  <c:v>15:32:29</c:v>
                </c:pt>
                <c:pt idx="23200">
                  <c:v>15:32:35</c:v>
                </c:pt>
                <c:pt idx="23201">
                  <c:v>15:32:35</c:v>
                </c:pt>
                <c:pt idx="23202">
                  <c:v>15:32:36</c:v>
                </c:pt>
                <c:pt idx="23203">
                  <c:v>15:32:36</c:v>
                </c:pt>
                <c:pt idx="23204">
                  <c:v>15:32:37</c:v>
                </c:pt>
                <c:pt idx="23205">
                  <c:v>15:32:37</c:v>
                </c:pt>
                <c:pt idx="23206">
                  <c:v>15:32:37</c:v>
                </c:pt>
                <c:pt idx="23207">
                  <c:v>15:32:38</c:v>
                </c:pt>
                <c:pt idx="23208">
                  <c:v>15:32:38</c:v>
                </c:pt>
                <c:pt idx="23209">
                  <c:v>15:32:39</c:v>
                </c:pt>
                <c:pt idx="23210">
                  <c:v>15:32:39</c:v>
                </c:pt>
                <c:pt idx="23211">
                  <c:v>15:32:45</c:v>
                </c:pt>
                <c:pt idx="23212">
                  <c:v>15:32:45</c:v>
                </c:pt>
                <c:pt idx="23213">
                  <c:v>15:32:46</c:v>
                </c:pt>
                <c:pt idx="23214">
                  <c:v>15:32:46</c:v>
                </c:pt>
                <c:pt idx="23215">
                  <c:v>15:32:47</c:v>
                </c:pt>
                <c:pt idx="23216">
                  <c:v>15:32:47</c:v>
                </c:pt>
                <c:pt idx="23217">
                  <c:v>15:32:47</c:v>
                </c:pt>
                <c:pt idx="23218">
                  <c:v>15:32:48</c:v>
                </c:pt>
                <c:pt idx="23219">
                  <c:v>15:32:48</c:v>
                </c:pt>
                <c:pt idx="23220">
                  <c:v>15:32:49</c:v>
                </c:pt>
                <c:pt idx="23221">
                  <c:v>15:32:49</c:v>
                </c:pt>
                <c:pt idx="23222">
                  <c:v>15:32:55</c:v>
                </c:pt>
                <c:pt idx="23223">
                  <c:v>15:32:55</c:v>
                </c:pt>
                <c:pt idx="23224">
                  <c:v>15:32:56</c:v>
                </c:pt>
                <c:pt idx="23225">
                  <c:v>15:32:56</c:v>
                </c:pt>
                <c:pt idx="23226">
                  <c:v>15:32:57</c:v>
                </c:pt>
                <c:pt idx="23227">
                  <c:v>15:32:57</c:v>
                </c:pt>
                <c:pt idx="23228">
                  <c:v>15:32:57</c:v>
                </c:pt>
                <c:pt idx="23229">
                  <c:v>15:32:58</c:v>
                </c:pt>
                <c:pt idx="23230">
                  <c:v>15:32:58</c:v>
                </c:pt>
                <c:pt idx="23231">
                  <c:v>15:32:59</c:v>
                </c:pt>
                <c:pt idx="23232">
                  <c:v>15:32:59</c:v>
                </c:pt>
                <c:pt idx="23233">
                  <c:v>15:33:05</c:v>
                </c:pt>
                <c:pt idx="23234">
                  <c:v>15:33:05</c:v>
                </c:pt>
                <c:pt idx="23235">
                  <c:v>15:33:06</c:v>
                </c:pt>
                <c:pt idx="23236">
                  <c:v>15:33:06</c:v>
                </c:pt>
                <c:pt idx="23237">
                  <c:v>15:33:07</c:v>
                </c:pt>
                <c:pt idx="23238">
                  <c:v>15:33:07</c:v>
                </c:pt>
                <c:pt idx="23239">
                  <c:v>15:33:07</c:v>
                </c:pt>
                <c:pt idx="23240">
                  <c:v>15:33:08</c:v>
                </c:pt>
                <c:pt idx="23241">
                  <c:v>15:33:08</c:v>
                </c:pt>
                <c:pt idx="23242">
                  <c:v>15:33:09</c:v>
                </c:pt>
                <c:pt idx="23243">
                  <c:v>15:33:09</c:v>
                </c:pt>
                <c:pt idx="23244">
                  <c:v>15:33:15</c:v>
                </c:pt>
                <c:pt idx="23245">
                  <c:v>15:33:15</c:v>
                </c:pt>
                <c:pt idx="23246">
                  <c:v>15:33:16</c:v>
                </c:pt>
                <c:pt idx="23247">
                  <c:v>15:33:16</c:v>
                </c:pt>
                <c:pt idx="23248">
                  <c:v>15:33:17</c:v>
                </c:pt>
                <c:pt idx="23249">
                  <c:v>15:33:17</c:v>
                </c:pt>
                <c:pt idx="23250">
                  <c:v>15:33:17</c:v>
                </c:pt>
                <c:pt idx="23251">
                  <c:v>15:33:18</c:v>
                </c:pt>
                <c:pt idx="23252">
                  <c:v>15:33:18</c:v>
                </c:pt>
                <c:pt idx="23253">
                  <c:v>15:33:19</c:v>
                </c:pt>
                <c:pt idx="23254">
                  <c:v>15:33:19</c:v>
                </c:pt>
                <c:pt idx="23255">
                  <c:v>15:33:25</c:v>
                </c:pt>
                <c:pt idx="23256">
                  <c:v>15:33:25</c:v>
                </c:pt>
                <c:pt idx="23257">
                  <c:v>15:33:26</c:v>
                </c:pt>
                <c:pt idx="23258">
                  <c:v>15:33:26</c:v>
                </c:pt>
                <c:pt idx="23259">
                  <c:v>15:33:27</c:v>
                </c:pt>
                <c:pt idx="23260">
                  <c:v>15:33:27</c:v>
                </c:pt>
                <c:pt idx="23261">
                  <c:v>15:33:27</c:v>
                </c:pt>
                <c:pt idx="23262">
                  <c:v>15:33:28</c:v>
                </c:pt>
                <c:pt idx="23263">
                  <c:v>15:33:28</c:v>
                </c:pt>
                <c:pt idx="23264">
                  <c:v>15:33:29</c:v>
                </c:pt>
                <c:pt idx="23265">
                  <c:v>15:33:29</c:v>
                </c:pt>
                <c:pt idx="23266">
                  <c:v>15:33:35</c:v>
                </c:pt>
                <c:pt idx="23267">
                  <c:v>15:33:35</c:v>
                </c:pt>
                <c:pt idx="23268">
                  <c:v>15:33:36</c:v>
                </c:pt>
                <c:pt idx="23269">
                  <c:v>15:33:36</c:v>
                </c:pt>
                <c:pt idx="23270">
                  <c:v>15:33:37</c:v>
                </c:pt>
                <c:pt idx="23271">
                  <c:v>15:33:37</c:v>
                </c:pt>
                <c:pt idx="23272">
                  <c:v>15:33:37</c:v>
                </c:pt>
                <c:pt idx="23273">
                  <c:v>15:33:38</c:v>
                </c:pt>
                <c:pt idx="23274">
                  <c:v>15:33:38</c:v>
                </c:pt>
                <c:pt idx="23275">
                  <c:v>15:33:39</c:v>
                </c:pt>
                <c:pt idx="23276">
                  <c:v>15:33:39</c:v>
                </c:pt>
                <c:pt idx="23277">
                  <c:v>15:33:45</c:v>
                </c:pt>
                <c:pt idx="23278">
                  <c:v>15:33:45</c:v>
                </c:pt>
                <c:pt idx="23279">
                  <c:v>15:33:46</c:v>
                </c:pt>
                <c:pt idx="23280">
                  <c:v>15:33:46</c:v>
                </c:pt>
                <c:pt idx="23281">
                  <c:v>15:33:47</c:v>
                </c:pt>
                <c:pt idx="23282">
                  <c:v>15:33:47</c:v>
                </c:pt>
                <c:pt idx="23283">
                  <c:v>15:33:47</c:v>
                </c:pt>
                <c:pt idx="23284">
                  <c:v>15:33:48</c:v>
                </c:pt>
                <c:pt idx="23285">
                  <c:v>15:33:48</c:v>
                </c:pt>
                <c:pt idx="23286">
                  <c:v>15:33:49</c:v>
                </c:pt>
                <c:pt idx="23287">
                  <c:v>15:33:49</c:v>
                </c:pt>
                <c:pt idx="23288">
                  <c:v>15:33:55</c:v>
                </c:pt>
                <c:pt idx="23289">
                  <c:v>15:33:55</c:v>
                </c:pt>
                <c:pt idx="23290">
                  <c:v>15:33:56</c:v>
                </c:pt>
                <c:pt idx="23291">
                  <c:v>15:33:56</c:v>
                </c:pt>
                <c:pt idx="23292">
                  <c:v>15:33:57</c:v>
                </c:pt>
                <c:pt idx="23293">
                  <c:v>15:33:57</c:v>
                </c:pt>
                <c:pt idx="23294">
                  <c:v>15:33:57</c:v>
                </c:pt>
                <c:pt idx="23295">
                  <c:v>15:33:58</c:v>
                </c:pt>
                <c:pt idx="23296">
                  <c:v>15:33:58</c:v>
                </c:pt>
                <c:pt idx="23297">
                  <c:v>15:33:59</c:v>
                </c:pt>
                <c:pt idx="23298">
                  <c:v>15:33:59</c:v>
                </c:pt>
                <c:pt idx="23299">
                  <c:v>15:34:05</c:v>
                </c:pt>
                <c:pt idx="23300">
                  <c:v>15:34:05</c:v>
                </c:pt>
                <c:pt idx="23301">
                  <c:v>15:34:06</c:v>
                </c:pt>
                <c:pt idx="23302">
                  <c:v>15:34:06</c:v>
                </c:pt>
                <c:pt idx="23303">
                  <c:v>15:34:07</c:v>
                </c:pt>
                <c:pt idx="23304">
                  <c:v>15:34:07</c:v>
                </c:pt>
                <c:pt idx="23305">
                  <c:v>15:34:07</c:v>
                </c:pt>
                <c:pt idx="23306">
                  <c:v>15:34:08</c:v>
                </c:pt>
                <c:pt idx="23307">
                  <c:v>15:34:08</c:v>
                </c:pt>
                <c:pt idx="23308">
                  <c:v>15:34:09</c:v>
                </c:pt>
                <c:pt idx="23309">
                  <c:v>15:34:09</c:v>
                </c:pt>
                <c:pt idx="23310">
                  <c:v>15:34:15</c:v>
                </c:pt>
                <c:pt idx="23311">
                  <c:v>15:34:15</c:v>
                </c:pt>
                <c:pt idx="23312">
                  <c:v>15:34:16</c:v>
                </c:pt>
                <c:pt idx="23313">
                  <c:v>15:34:16</c:v>
                </c:pt>
                <c:pt idx="23314">
                  <c:v>15:34:17</c:v>
                </c:pt>
                <c:pt idx="23315">
                  <c:v>15:34:17</c:v>
                </c:pt>
                <c:pt idx="23316">
                  <c:v>15:34:17</c:v>
                </c:pt>
                <c:pt idx="23317">
                  <c:v>15:34:18</c:v>
                </c:pt>
                <c:pt idx="23318">
                  <c:v>15:34:18</c:v>
                </c:pt>
                <c:pt idx="23319">
                  <c:v>15:34:19</c:v>
                </c:pt>
                <c:pt idx="23320">
                  <c:v>15:34:19</c:v>
                </c:pt>
                <c:pt idx="23321">
                  <c:v>15:34:25</c:v>
                </c:pt>
                <c:pt idx="23322">
                  <c:v>15:34:25</c:v>
                </c:pt>
                <c:pt idx="23323">
                  <c:v>15:34:26</c:v>
                </c:pt>
                <c:pt idx="23324">
                  <c:v>15:34:26</c:v>
                </c:pt>
                <c:pt idx="23325">
                  <c:v>15:34:27</c:v>
                </c:pt>
                <c:pt idx="23326">
                  <c:v>15:34:27</c:v>
                </c:pt>
                <c:pt idx="23327">
                  <c:v>15:34:27</c:v>
                </c:pt>
                <c:pt idx="23328">
                  <c:v>15:34:28</c:v>
                </c:pt>
                <c:pt idx="23329">
                  <c:v>15:34:28</c:v>
                </c:pt>
                <c:pt idx="23330">
                  <c:v>15:34:29</c:v>
                </c:pt>
                <c:pt idx="23331">
                  <c:v>15:34:29</c:v>
                </c:pt>
                <c:pt idx="23332">
                  <c:v>15:34:35</c:v>
                </c:pt>
                <c:pt idx="23333">
                  <c:v>15:34:35</c:v>
                </c:pt>
                <c:pt idx="23334">
                  <c:v>15:34:36</c:v>
                </c:pt>
                <c:pt idx="23335">
                  <c:v>15:34:36</c:v>
                </c:pt>
                <c:pt idx="23336">
                  <c:v>15:34:37</c:v>
                </c:pt>
                <c:pt idx="23337">
                  <c:v>15:34:37</c:v>
                </c:pt>
                <c:pt idx="23338">
                  <c:v>15:34:37</c:v>
                </c:pt>
                <c:pt idx="23339">
                  <c:v>15:34:38</c:v>
                </c:pt>
                <c:pt idx="23340">
                  <c:v>15:34:38</c:v>
                </c:pt>
                <c:pt idx="23341">
                  <c:v>15:34:39</c:v>
                </c:pt>
                <c:pt idx="23342">
                  <c:v>15:34:39</c:v>
                </c:pt>
                <c:pt idx="23343">
                  <c:v>15:34:45</c:v>
                </c:pt>
                <c:pt idx="23344">
                  <c:v>15:34:45</c:v>
                </c:pt>
                <c:pt idx="23345">
                  <c:v>15:34:46</c:v>
                </c:pt>
                <c:pt idx="23346">
                  <c:v>15:34:46</c:v>
                </c:pt>
                <c:pt idx="23347">
                  <c:v>15:34:47</c:v>
                </c:pt>
                <c:pt idx="23348">
                  <c:v>15:34:47</c:v>
                </c:pt>
                <c:pt idx="23349">
                  <c:v>15:34:47</c:v>
                </c:pt>
                <c:pt idx="23350">
                  <c:v>15:34:48</c:v>
                </c:pt>
                <c:pt idx="23351">
                  <c:v>15:34:48</c:v>
                </c:pt>
                <c:pt idx="23352">
                  <c:v>15:34:49</c:v>
                </c:pt>
                <c:pt idx="23353">
                  <c:v>15:34:49</c:v>
                </c:pt>
                <c:pt idx="23354">
                  <c:v>15:34:55</c:v>
                </c:pt>
                <c:pt idx="23355">
                  <c:v>15:34:55</c:v>
                </c:pt>
                <c:pt idx="23356">
                  <c:v>15:34:56</c:v>
                </c:pt>
                <c:pt idx="23357">
                  <c:v>15:34:56</c:v>
                </c:pt>
                <c:pt idx="23358">
                  <c:v>15:34:57</c:v>
                </c:pt>
                <c:pt idx="23359">
                  <c:v>15:34:57</c:v>
                </c:pt>
                <c:pt idx="23360">
                  <c:v>15:34:57</c:v>
                </c:pt>
                <c:pt idx="23361">
                  <c:v>15:34:58</c:v>
                </c:pt>
                <c:pt idx="23362">
                  <c:v>15:34:58</c:v>
                </c:pt>
                <c:pt idx="23363">
                  <c:v>15:34:59</c:v>
                </c:pt>
                <c:pt idx="23364">
                  <c:v>15:34:59</c:v>
                </c:pt>
                <c:pt idx="23365">
                  <c:v>15:35:05</c:v>
                </c:pt>
                <c:pt idx="23366">
                  <c:v>15:35:05</c:v>
                </c:pt>
                <c:pt idx="23367">
                  <c:v>15:35:06</c:v>
                </c:pt>
                <c:pt idx="23368">
                  <c:v>15:35:06</c:v>
                </c:pt>
                <c:pt idx="23369">
                  <c:v>15:35:07</c:v>
                </c:pt>
                <c:pt idx="23370">
                  <c:v>15:35:07</c:v>
                </c:pt>
                <c:pt idx="23371">
                  <c:v>15:35:07</c:v>
                </c:pt>
                <c:pt idx="23372">
                  <c:v>15:35:08</c:v>
                </c:pt>
                <c:pt idx="23373">
                  <c:v>15:35:08</c:v>
                </c:pt>
                <c:pt idx="23374">
                  <c:v>15:35:09</c:v>
                </c:pt>
                <c:pt idx="23375">
                  <c:v>15:35:09</c:v>
                </c:pt>
                <c:pt idx="23376">
                  <c:v>15:35:15</c:v>
                </c:pt>
                <c:pt idx="23377">
                  <c:v>15:35:15</c:v>
                </c:pt>
                <c:pt idx="23378">
                  <c:v>15:35:16</c:v>
                </c:pt>
                <c:pt idx="23379">
                  <c:v>15:35:16</c:v>
                </c:pt>
                <c:pt idx="23380">
                  <c:v>15:35:17</c:v>
                </c:pt>
                <c:pt idx="23381">
                  <c:v>15:35:17</c:v>
                </c:pt>
                <c:pt idx="23382">
                  <c:v>15:35:17</c:v>
                </c:pt>
                <c:pt idx="23383">
                  <c:v>15:35:18</c:v>
                </c:pt>
                <c:pt idx="23384">
                  <c:v>15:35:18</c:v>
                </c:pt>
                <c:pt idx="23385">
                  <c:v>15:35:19</c:v>
                </c:pt>
                <c:pt idx="23386">
                  <c:v>15:35:19</c:v>
                </c:pt>
                <c:pt idx="23387">
                  <c:v>15:35:25</c:v>
                </c:pt>
                <c:pt idx="23388">
                  <c:v>15:35:25</c:v>
                </c:pt>
                <c:pt idx="23389">
                  <c:v>15:35:26</c:v>
                </c:pt>
                <c:pt idx="23390">
                  <c:v>15:35:26</c:v>
                </c:pt>
                <c:pt idx="23391">
                  <c:v>15:35:27</c:v>
                </c:pt>
                <c:pt idx="23392">
                  <c:v>15:35:27</c:v>
                </c:pt>
                <c:pt idx="23393">
                  <c:v>15:35:27</c:v>
                </c:pt>
                <c:pt idx="23394">
                  <c:v>15:35:28</c:v>
                </c:pt>
                <c:pt idx="23395">
                  <c:v>15:35:28</c:v>
                </c:pt>
                <c:pt idx="23396">
                  <c:v>15:35:29</c:v>
                </c:pt>
                <c:pt idx="23397">
                  <c:v>15:35:29</c:v>
                </c:pt>
                <c:pt idx="23398">
                  <c:v>15:35:35</c:v>
                </c:pt>
                <c:pt idx="23399">
                  <c:v>15:35:35</c:v>
                </c:pt>
                <c:pt idx="23400">
                  <c:v>15:35:36</c:v>
                </c:pt>
                <c:pt idx="23401">
                  <c:v>15:35:36</c:v>
                </c:pt>
                <c:pt idx="23402">
                  <c:v>15:35:37</c:v>
                </c:pt>
                <c:pt idx="23403">
                  <c:v>15:35:37</c:v>
                </c:pt>
                <c:pt idx="23404">
                  <c:v>15:35:37</c:v>
                </c:pt>
                <c:pt idx="23405">
                  <c:v>15:35:38</c:v>
                </c:pt>
                <c:pt idx="23406">
                  <c:v>15:35:38</c:v>
                </c:pt>
                <c:pt idx="23407">
                  <c:v>15:35:39</c:v>
                </c:pt>
                <c:pt idx="23408">
                  <c:v>15:35:39</c:v>
                </c:pt>
                <c:pt idx="23409">
                  <c:v>15:35:45</c:v>
                </c:pt>
                <c:pt idx="23410">
                  <c:v>15:35:45</c:v>
                </c:pt>
                <c:pt idx="23411">
                  <c:v>15:35:46</c:v>
                </c:pt>
                <c:pt idx="23412">
                  <c:v>15:35:46</c:v>
                </c:pt>
                <c:pt idx="23413">
                  <c:v>15:35:46</c:v>
                </c:pt>
                <c:pt idx="23414">
                  <c:v>15:35:47</c:v>
                </c:pt>
                <c:pt idx="23415">
                  <c:v>15:35:47</c:v>
                </c:pt>
                <c:pt idx="23416">
                  <c:v>15:35:47</c:v>
                </c:pt>
                <c:pt idx="23417">
                  <c:v>15:35:48</c:v>
                </c:pt>
                <c:pt idx="23418">
                  <c:v>15:35:48</c:v>
                </c:pt>
                <c:pt idx="23419">
                  <c:v>15:35:49</c:v>
                </c:pt>
                <c:pt idx="23420">
                  <c:v>15:35:49</c:v>
                </c:pt>
                <c:pt idx="23421">
                  <c:v>15:35:55</c:v>
                </c:pt>
                <c:pt idx="23422">
                  <c:v>15:35:55</c:v>
                </c:pt>
                <c:pt idx="23423">
                  <c:v>15:35:56</c:v>
                </c:pt>
                <c:pt idx="23424">
                  <c:v>15:35:56</c:v>
                </c:pt>
                <c:pt idx="23425">
                  <c:v>15:35:57</c:v>
                </c:pt>
                <c:pt idx="23426">
                  <c:v>15:35:57</c:v>
                </c:pt>
                <c:pt idx="23427">
                  <c:v>15:35:57</c:v>
                </c:pt>
                <c:pt idx="23428">
                  <c:v>15:35:58</c:v>
                </c:pt>
                <c:pt idx="23429">
                  <c:v>15:35:58</c:v>
                </c:pt>
                <c:pt idx="23430">
                  <c:v>15:35:59</c:v>
                </c:pt>
                <c:pt idx="23431">
                  <c:v>15:35:59</c:v>
                </c:pt>
                <c:pt idx="23432">
                  <c:v>15:36:05</c:v>
                </c:pt>
                <c:pt idx="23433">
                  <c:v>15:36:05</c:v>
                </c:pt>
                <c:pt idx="23434">
                  <c:v>15:36:06</c:v>
                </c:pt>
                <c:pt idx="23435">
                  <c:v>15:36:06</c:v>
                </c:pt>
                <c:pt idx="23436">
                  <c:v>15:36:07</c:v>
                </c:pt>
                <c:pt idx="23437">
                  <c:v>15:36:07</c:v>
                </c:pt>
                <c:pt idx="23438">
                  <c:v>15:36:07</c:v>
                </c:pt>
                <c:pt idx="23439">
                  <c:v>15:36:08</c:v>
                </c:pt>
                <c:pt idx="23440">
                  <c:v>15:36:08</c:v>
                </c:pt>
                <c:pt idx="23441">
                  <c:v>15:36:09</c:v>
                </c:pt>
                <c:pt idx="23442">
                  <c:v>15:36:09</c:v>
                </c:pt>
                <c:pt idx="23443">
                  <c:v>15:36:15</c:v>
                </c:pt>
                <c:pt idx="23444">
                  <c:v>15:36:15</c:v>
                </c:pt>
                <c:pt idx="23445">
                  <c:v>15:36:16</c:v>
                </c:pt>
                <c:pt idx="23446">
                  <c:v>15:36:16</c:v>
                </c:pt>
                <c:pt idx="23447">
                  <c:v>15:36:17</c:v>
                </c:pt>
                <c:pt idx="23448">
                  <c:v>15:36:17</c:v>
                </c:pt>
                <c:pt idx="23449">
                  <c:v>15:36:17</c:v>
                </c:pt>
                <c:pt idx="23450">
                  <c:v>15:36:18</c:v>
                </c:pt>
                <c:pt idx="23451">
                  <c:v>15:36:18</c:v>
                </c:pt>
                <c:pt idx="23452">
                  <c:v>15:36:19</c:v>
                </c:pt>
                <c:pt idx="23453">
                  <c:v>15:36:19</c:v>
                </c:pt>
                <c:pt idx="23454">
                  <c:v>15:36:25</c:v>
                </c:pt>
                <c:pt idx="23455">
                  <c:v>15:36:25</c:v>
                </c:pt>
                <c:pt idx="23456">
                  <c:v>15:36:26</c:v>
                </c:pt>
                <c:pt idx="23457">
                  <c:v>15:36:26</c:v>
                </c:pt>
                <c:pt idx="23458">
                  <c:v>15:36:27</c:v>
                </c:pt>
                <c:pt idx="23459">
                  <c:v>15:36:27</c:v>
                </c:pt>
                <c:pt idx="23460">
                  <c:v>15:36:27</c:v>
                </c:pt>
                <c:pt idx="23461">
                  <c:v>15:36:28</c:v>
                </c:pt>
                <c:pt idx="23462">
                  <c:v>15:36:28</c:v>
                </c:pt>
                <c:pt idx="23463">
                  <c:v>15:36:29</c:v>
                </c:pt>
                <c:pt idx="23464">
                  <c:v>15:36:29</c:v>
                </c:pt>
                <c:pt idx="23465">
                  <c:v>15:36:35</c:v>
                </c:pt>
                <c:pt idx="23466">
                  <c:v>15:36:35</c:v>
                </c:pt>
                <c:pt idx="23467">
                  <c:v>15:36:36</c:v>
                </c:pt>
                <c:pt idx="23468">
                  <c:v>15:36:36</c:v>
                </c:pt>
                <c:pt idx="23469">
                  <c:v>15:36:37</c:v>
                </c:pt>
                <c:pt idx="23470">
                  <c:v>15:36:37</c:v>
                </c:pt>
                <c:pt idx="23471">
                  <c:v>15:36:37</c:v>
                </c:pt>
                <c:pt idx="23472">
                  <c:v>15:36:38</c:v>
                </c:pt>
                <c:pt idx="23473">
                  <c:v>15:36:38</c:v>
                </c:pt>
                <c:pt idx="23474">
                  <c:v>15:36:39</c:v>
                </c:pt>
                <c:pt idx="23475">
                  <c:v>15:36:39</c:v>
                </c:pt>
                <c:pt idx="23476">
                  <c:v>15:36:45</c:v>
                </c:pt>
                <c:pt idx="23477">
                  <c:v>15:36:45</c:v>
                </c:pt>
                <c:pt idx="23478">
                  <c:v>15:36:46</c:v>
                </c:pt>
                <c:pt idx="23479">
                  <c:v>15:36:46</c:v>
                </c:pt>
                <c:pt idx="23480">
                  <c:v>15:36:47</c:v>
                </c:pt>
                <c:pt idx="23481">
                  <c:v>15:36:47</c:v>
                </c:pt>
                <c:pt idx="23482">
                  <c:v>15:36:47</c:v>
                </c:pt>
                <c:pt idx="23483">
                  <c:v>15:36:48</c:v>
                </c:pt>
                <c:pt idx="23484">
                  <c:v>15:36:48</c:v>
                </c:pt>
                <c:pt idx="23485">
                  <c:v>15:36:49</c:v>
                </c:pt>
                <c:pt idx="23486">
                  <c:v>15:36:49</c:v>
                </c:pt>
                <c:pt idx="23487">
                  <c:v>15:36:55</c:v>
                </c:pt>
                <c:pt idx="23488">
                  <c:v>15:36:55</c:v>
                </c:pt>
                <c:pt idx="23489">
                  <c:v>15:36:56</c:v>
                </c:pt>
                <c:pt idx="23490">
                  <c:v>15:36:56</c:v>
                </c:pt>
                <c:pt idx="23491">
                  <c:v>15:36:57</c:v>
                </c:pt>
                <c:pt idx="23492">
                  <c:v>15:36:57</c:v>
                </c:pt>
                <c:pt idx="23493">
                  <c:v>15:36:57</c:v>
                </c:pt>
                <c:pt idx="23494">
                  <c:v>15:36:58</c:v>
                </c:pt>
                <c:pt idx="23495">
                  <c:v>15:36:58</c:v>
                </c:pt>
                <c:pt idx="23496">
                  <c:v>15:36:59</c:v>
                </c:pt>
                <c:pt idx="23497">
                  <c:v>15:36:59</c:v>
                </c:pt>
                <c:pt idx="23498">
                  <c:v>15:37:05</c:v>
                </c:pt>
                <c:pt idx="23499">
                  <c:v>15:37:05</c:v>
                </c:pt>
                <c:pt idx="23500">
                  <c:v>15:37:06</c:v>
                </c:pt>
                <c:pt idx="23501">
                  <c:v>15:37:06</c:v>
                </c:pt>
                <c:pt idx="23502">
                  <c:v>15:37:07</c:v>
                </c:pt>
                <c:pt idx="23503">
                  <c:v>15:37:07</c:v>
                </c:pt>
                <c:pt idx="23504">
                  <c:v>15:37:07</c:v>
                </c:pt>
                <c:pt idx="23505">
                  <c:v>15:37:08</c:v>
                </c:pt>
                <c:pt idx="23506">
                  <c:v>15:37:08</c:v>
                </c:pt>
                <c:pt idx="23507">
                  <c:v>15:37:09</c:v>
                </c:pt>
                <c:pt idx="23508">
                  <c:v>15:37:09</c:v>
                </c:pt>
                <c:pt idx="23509">
                  <c:v>15:37:15</c:v>
                </c:pt>
                <c:pt idx="23510">
                  <c:v>15:37:15</c:v>
                </c:pt>
                <c:pt idx="23511">
                  <c:v>15:37:16</c:v>
                </c:pt>
                <c:pt idx="23512">
                  <c:v>15:37:16</c:v>
                </c:pt>
                <c:pt idx="23513">
                  <c:v>15:37:17</c:v>
                </c:pt>
                <c:pt idx="23514">
                  <c:v>15:37:17</c:v>
                </c:pt>
                <c:pt idx="23515">
                  <c:v>15:37:17</c:v>
                </c:pt>
                <c:pt idx="23516">
                  <c:v>15:37:18</c:v>
                </c:pt>
                <c:pt idx="23517">
                  <c:v>15:37:18</c:v>
                </c:pt>
                <c:pt idx="23518">
                  <c:v>15:37:19</c:v>
                </c:pt>
                <c:pt idx="23519">
                  <c:v>15:37:19</c:v>
                </c:pt>
                <c:pt idx="23520">
                  <c:v>15:37:25</c:v>
                </c:pt>
                <c:pt idx="23521">
                  <c:v>15:37:25</c:v>
                </c:pt>
                <c:pt idx="23522">
                  <c:v>15:37:26</c:v>
                </c:pt>
                <c:pt idx="23523">
                  <c:v>15:37:26</c:v>
                </c:pt>
                <c:pt idx="23524">
                  <c:v>15:37:27</c:v>
                </c:pt>
                <c:pt idx="23525">
                  <c:v>15:37:27</c:v>
                </c:pt>
                <c:pt idx="23526">
                  <c:v>15:37:27</c:v>
                </c:pt>
                <c:pt idx="23527">
                  <c:v>15:37:28</c:v>
                </c:pt>
                <c:pt idx="23528">
                  <c:v>15:37:28</c:v>
                </c:pt>
                <c:pt idx="23529">
                  <c:v>15:37:29</c:v>
                </c:pt>
                <c:pt idx="23530">
                  <c:v>15:37:29</c:v>
                </c:pt>
                <c:pt idx="23531">
                  <c:v>15:37:35</c:v>
                </c:pt>
                <c:pt idx="23532">
                  <c:v>15:37:35</c:v>
                </c:pt>
                <c:pt idx="23533">
                  <c:v>15:37:36</c:v>
                </c:pt>
                <c:pt idx="23534">
                  <c:v>15:37:36</c:v>
                </c:pt>
                <c:pt idx="23535">
                  <c:v>15:37:37</c:v>
                </c:pt>
                <c:pt idx="23536">
                  <c:v>15:37:37</c:v>
                </c:pt>
                <c:pt idx="23537">
                  <c:v>15:37:37</c:v>
                </c:pt>
                <c:pt idx="23538">
                  <c:v>15:37:38</c:v>
                </c:pt>
                <c:pt idx="23539">
                  <c:v>15:37:38</c:v>
                </c:pt>
                <c:pt idx="23540">
                  <c:v>15:37:39</c:v>
                </c:pt>
                <c:pt idx="23541">
                  <c:v>15:37:39</c:v>
                </c:pt>
                <c:pt idx="23542">
                  <c:v>15:37:45</c:v>
                </c:pt>
                <c:pt idx="23543">
                  <c:v>15:37:45</c:v>
                </c:pt>
                <c:pt idx="23544">
                  <c:v>15:37:46</c:v>
                </c:pt>
                <c:pt idx="23545">
                  <c:v>15:37:46</c:v>
                </c:pt>
                <c:pt idx="23546">
                  <c:v>15:37:47</c:v>
                </c:pt>
                <c:pt idx="23547">
                  <c:v>15:37:47</c:v>
                </c:pt>
                <c:pt idx="23548">
                  <c:v>15:37:47</c:v>
                </c:pt>
                <c:pt idx="23549">
                  <c:v>15:37:48</c:v>
                </c:pt>
                <c:pt idx="23550">
                  <c:v>15:37:48</c:v>
                </c:pt>
                <c:pt idx="23551">
                  <c:v>15:37:49</c:v>
                </c:pt>
                <c:pt idx="23552">
                  <c:v>15:37:49</c:v>
                </c:pt>
                <c:pt idx="23553">
                  <c:v>15:37:55</c:v>
                </c:pt>
                <c:pt idx="23554">
                  <c:v>15:37:55</c:v>
                </c:pt>
                <c:pt idx="23555">
                  <c:v>15:37:56</c:v>
                </c:pt>
                <c:pt idx="23556">
                  <c:v>15:37:56</c:v>
                </c:pt>
                <c:pt idx="23557">
                  <c:v>15:37:57</c:v>
                </c:pt>
                <c:pt idx="23558">
                  <c:v>15:37:57</c:v>
                </c:pt>
                <c:pt idx="23559">
                  <c:v>15:37:57</c:v>
                </c:pt>
                <c:pt idx="23560">
                  <c:v>15:37:58</c:v>
                </c:pt>
                <c:pt idx="23561">
                  <c:v>15:37:58</c:v>
                </c:pt>
                <c:pt idx="23562">
                  <c:v>15:37:59</c:v>
                </c:pt>
                <c:pt idx="23563">
                  <c:v>15:37:59</c:v>
                </c:pt>
                <c:pt idx="23564">
                  <c:v>15:38:05</c:v>
                </c:pt>
                <c:pt idx="23565">
                  <c:v>15:38:05</c:v>
                </c:pt>
                <c:pt idx="23566">
                  <c:v>15:38:06</c:v>
                </c:pt>
                <c:pt idx="23567">
                  <c:v>15:38:06</c:v>
                </c:pt>
                <c:pt idx="23568">
                  <c:v>15:38:07</c:v>
                </c:pt>
                <c:pt idx="23569">
                  <c:v>15:38:07</c:v>
                </c:pt>
                <c:pt idx="23570">
                  <c:v>15:38:07</c:v>
                </c:pt>
                <c:pt idx="23571">
                  <c:v>15:38:08</c:v>
                </c:pt>
                <c:pt idx="23572">
                  <c:v>15:38:08</c:v>
                </c:pt>
                <c:pt idx="23573">
                  <c:v>15:38:09</c:v>
                </c:pt>
                <c:pt idx="23574">
                  <c:v>15:38:09</c:v>
                </c:pt>
                <c:pt idx="23575">
                  <c:v>15:38:15</c:v>
                </c:pt>
                <c:pt idx="23576">
                  <c:v>15:38:15</c:v>
                </c:pt>
                <c:pt idx="23577">
                  <c:v>15:38:16</c:v>
                </c:pt>
                <c:pt idx="23578">
                  <c:v>15:38:16</c:v>
                </c:pt>
                <c:pt idx="23579">
                  <c:v>15:38:17</c:v>
                </c:pt>
                <c:pt idx="23580">
                  <c:v>15:38:17</c:v>
                </c:pt>
                <c:pt idx="23581">
                  <c:v>15:38:17</c:v>
                </c:pt>
                <c:pt idx="23582">
                  <c:v>15:38:18</c:v>
                </c:pt>
                <c:pt idx="23583">
                  <c:v>15:38:18</c:v>
                </c:pt>
                <c:pt idx="23584">
                  <c:v>15:38:19</c:v>
                </c:pt>
                <c:pt idx="23585">
                  <c:v>15:38:19</c:v>
                </c:pt>
                <c:pt idx="23586">
                  <c:v>15:38:25</c:v>
                </c:pt>
                <c:pt idx="23587">
                  <c:v>15:38:25</c:v>
                </c:pt>
                <c:pt idx="23588">
                  <c:v>15:38:26</c:v>
                </c:pt>
                <c:pt idx="23589">
                  <c:v>15:38:26</c:v>
                </c:pt>
                <c:pt idx="23590">
                  <c:v>15:38:27</c:v>
                </c:pt>
                <c:pt idx="23591">
                  <c:v>15:38:27</c:v>
                </c:pt>
                <c:pt idx="23592">
                  <c:v>15:38:27</c:v>
                </c:pt>
                <c:pt idx="23593">
                  <c:v>15:38:28</c:v>
                </c:pt>
                <c:pt idx="23594">
                  <c:v>15:38:28</c:v>
                </c:pt>
                <c:pt idx="23595">
                  <c:v>15:38:29</c:v>
                </c:pt>
                <c:pt idx="23596">
                  <c:v>15:38:29</c:v>
                </c:pt>
                <c:pt idx="23597">
                  <c:v>15:38:35</c:v>
                </c:pt>
                <c:pt idx="23598">
                  <c:v>15:38:35</c:v>
                </c:pt>
                <c:pt idx="23599">
                  <c:v>15:38:36</c:v>
                </c:pt>
                <c:pt idx="23600">
                  <c:v>15:38:36</c:v>
                </c:pt>
                <c:pt idx="23601">
                  <c:v>15:38:37</c:v>
                </c:pt>
                <c:pt idx="23602">
                  <c:v>15:38:37</c:v>
                </c:pt>
                <c:pt idx="23603">
                  <c:v>15:38:37</c:v>
                </c:pt>
                <c:pt idx="23604">
                  <c:v>15:38:38</c:v>
                </c:pt>
                <c:pt idx="23605">
                  <c:v>15:38:38</c:v>
                </c:pt>
                <c:pt idx="23606">
                  <c:v>15:38:39</c:v>
                </c:pt>
                <c:pt idx="23607">
                  <c:v>15:38:39</c:v>
                </c:pt>
                <c:pt idx="23608">
                  <c:v>15:38:45</c:v>
                </c:pt>
                <c:pt idx="23609">
                  <c:v>15:38:45</c:v>
                </c:pt>
                <c:pt idx="23610">
                  <c:v>15:38:46</c:v>
                </c:pt>
                <c:pt idx="23611">
                  <c:v>15:38:46</c:v>
                </c:pt>
                <c:pt idx="23612">
                  <c:v>15:38:47</c:v>
                </c:pt>
                <c:pt idx="23613">
                  <c:v>15:38:47</c:v>
                </c:pt>
                <c:pt idx="23614">
                  <c:v>15:38:47</c:v>
                </c:pt>
                <c:pt idx="23615">
                  <c:v>15:38:48</c:v>
                </c:pt>
                <c:pt idx="23616">
                  <c:v>15:38:48</c:v>
                </c:pt>
                <c:pt idx="23617">
                  <c:v>15:38:49</c:v>
                </c:pt>
                <c:pt idx="23618">
                  <c:v>15:38:49</c:v>
                </c:pt>
                <c:pt idx="23619">
                  <c:v>15:38:55</c:v>
                </c:pt>
                <c:pt idx="23620">
                  <c:v>15:38:55</c:v>
                </c:pt>
                <c:pt idx="23621">
                  <c:v>15:38:56</c:v>
                </c:pt>
                <c:pt idx="23622">
                  <c:v>15:38:56</c:v>
                </c:pt>
                <c:pt idx="23623">
                  <c:v>15:38:57</c:v>
                </c:pt>
                <c:pt idx="23624">
                  <c:v>15:38:57</c:v>
                </c:pt>
                <c:pt idx="23625">
                  <c:v>15:38:57</c:v>
                </c:pt>
                <c:pt idx="23626">
                  <c:v>15:38:58</c:v>
                </c:pt>
                <c:pt idx="23627">
                  <c:v>15:38:58</c:v>
                </c:pt>
                <c:pt idx="23628">
                  <c:v>15:38:59</c:v>
                </c:pt>
                <c:pt idx="23629">
                  <c:v>15:38:59</c:v>
                </c:pt>
                <c:pt idx="23630">
                  <c:v>15:39:05</c:v>
                </c:pt>
                <c:pt idx="23631">
                  <c:v>15:39:05</c:v>
                </c:pt>
                <c:pt idx="23632">
                  <c:v>15:39:06</c:v>
                </c:pt>
                <c:pt idx="23633">
                  <c:v>15:39:06</c:v>
                </c:pt>
                <c:pt idx="23634">
                  <c:v>15:39:07</c:v>
                </c:pt>
                <c:pt idx="23635">
                  <c:v>15:39:07</c:v>
                </c:pt>
                <c:pt idx="23636">
                  <c:v>15:39:07</c:v>
                </c:pt>
                <c:pt idx="23637">
                  <c:v>15:39:08</c:v>
                </c:pt>
                <c:pt idx="23638">
                  <c:v>15:39:08</c:v>
                </c:pt>
                <c:pt idx="23639">
                  <c:v>15:39:09</c:v>
                </c:pt>
                <c:pt idx="23640">
                  <c:v>15:39:09</c:v>
                </c:pt>
                <c:pt idx="23641">
                  <c:v>15:39:15</c:v>
                </c:pt>
                <c:pt idx="23642">
                  <c:v>15:39:15</c:v>
                </c:pt>
                <c:pt idx="23643">
                  <c:v>15:39:16</c:v>
                </c:pt>
                <c:pt idx="23644">
                  <c:v>15:39:16</c:v>
                </c:pt>
                <c:pt idx="23645">
                  <c:v>15:39:17</c:v>
                </c:pt>
                <c:pt idx="23646">
                  <c:v>15:39:17</c:v>
                </c:pt>
                <c:pt idx="23647">
                  <c:v>15:39:17</c:v>
                </c:pt>
                <c:pt idx="23648">
                  <c:v>15:39:18</c:v>
                </c:pt>
                <c:pt idx="23649">
                  <c:v>15:39:18</c:v>
                </c:pt>
                <c:pt idx="23650">
                  <c:v>15:39:19</c:v>
                </c:pt>
                <c:pt idx="23651">
                  <c:v>15:39:19</c:v>
                </c:pt>
                <c:pt idx="23652">
                  <c:v>15:39:25</c:v>
                </c:pt>
                <c:pt idx="23653">
                  <c:v>15:39:25</c:v>
                </c:pt>
                <c:pt idx="23654">
                  <c:v>15:39:26</c:v>
                </c:pt>
                <c:pt idx="23655">
                  <c:v>15:39:26</c:v>
                </c:pt>
                <c:pt idx="23656">
                  <c:v>15:39:27</c:v>
                </c:pt>
                <c:pt idx="23657">
                  <c:v>15:39:27</c:v>
                </c:pt>
                <c:pt idx="23658">
                  <c:v>15:39:27</c:v>
                </c:pt>
                <c:pt idx="23659">
                  <c:v>15:39:28</c:v>
                </c:pt>
                <c:pt idx="23660">
                  <c:v>15:39:28</c:v>
                </c:pt>
                <c:pt idx="23661">
                  <c:v>15:39:29</c:v>
                </c:pt>
                <c:pt idx="23662">
                  <c:v>15:39:29</c:v>
                </c:pt>
                <c:pt idx="23663">
                  <c:v>15:39:35</c:v>
                </c:pt>
                <c:pt idx="23664">
                  <c:v>15:39:35</c:v>
                </c:pt>
                <c:pt idx="23665">
                  <c:v>15:39:36</c:v>
                </c:pt>
                <c:pt idx="23666">
                  <c:v>15:39:36</c:v>
                </c:pt>
                <c:pt idx="23667">
                  <c:v>15:39:37</c:v>
                </c:pt>
                <c:pt idx="23668">
                  <c:v>15:39:37</c:v>
                </c:pt>
                <c:pt idx="23669">
                  <c:v>15:39:37</c:v>
                </c:pt>
                <c:pt idx="23670">
                  <c:v>15:39:38</c:v>
                </c:pt>
                <c:pt idx="23671">
                  <c:v>15:39:38</c:v>
                </c:pt>
                <c:pt idx="23672">
                  <c:v>15:39:39</c:v>
                </c:pt>
                <c:pt idx="23673">
                  <c:v>15:39:39</c:v>
                </c:pt>
                <c:pt idx="23674">
                  <c:v>15:39:45</c:v>
                </c:pt>
                <c:pt idx="23675">
                  <c:v>15:39:45</c:v>
                </c:pt>
                <c:pt idx="23676">
                  <c:v>15:39:46</c:v>
                </c:pt>
                <c:pt idx="23677">
                  <c:v>15:39:46</c:v>
                </c:pt>
                <c:pt idx="23678">
                  <c:v>15:39:47</c:v>
                </c:pt>
                <c:pt idx="23679">
                  <c:v>15:39:47</c:v>
                </c:pt>
                <c:pt idx="23680">
                  <c:v>15:39:47</c:v>
                </c:pt>
                <c:pt idx="23681">
                  <c:v>15:39:48</c:v>
                </c:pt>
                <c:pt idx="23682">
                  <c:v>15:39:48</c:v>
                </c:pt>
                <c:pt idx="23683">
                  <c:v>15:39:49</c:v>
                </c:pt>
                <c:pt idx="23684">
                  <c:v>15:39:49</c:v>
                </c:pt>
                <c:pt idx="23685">
                  <c:v>15:39:55</c:v>
                </c:pt>
                <c:pt idx="23686">
                  <c:v>15:39:55</c:v>
                </c:pt>
                <c:pt idx="23687">
                  <c:v>15:39:56</c:v>
                </c:pt>
                <c:pt idx="23688">
                  <c:v>15:39:56</c:v>
                </c:pt>
                <c:pt idx="23689">
                  <c:v>15:39:57</c:v>
                </c:pt>
                <c:pt idx="23690">
                  <c:v>15:39:57</c:v>
                </c:pt>
                <c:pt idx="23691">
                  <c:v>15:39:57</c:v>
                </c:pt>
                <c:pt idx="23692">
                  <c:v>15:39:58</c:v>
                </c:pt>
                <c:pt idx="23693">
                  <c:v>15:39:58</c:v>
                </c:pt>
                <c:pt idx="23694">
                  <c:v>15:39:59</c:v>
                </c:pt>
                <c:pt idx="23695">
                  <c:v>15:39:59</c:v>
                </c:pt>
                <c:pt idx="23696">
                  <c:v>15:40:05</c:v>
                </c:pt>
                <c:pt idx="23697">
                  <c:v>15:40:05</c:v>
                </c:pt>
                <c:pt idx="23698">
                  <c:v>15:40:06</c:v>
                </c:pt>
                <c:pt idx="23699">
                  <c:v>15:40:06</c:v>
                </c:pt>
                <c:pt idx="23700">
                  <c:v>15:40:07</c:v>
                </c:pt>
                <c:pt idx="23701">
                  <c:v>15:40:07</c:v>
                </c:pt>
                <c:pt idx="23702">
                  <c:v>15:40:07</c:v>
                </c:pt>
                <c:pt idx="23703">
                  <c:v>15:40:08</c:v>
                </c:pt>
                <c:pt idx="23704">
                  <c:v>15:40:08</c:v>
                </c:pt>
                <c:pt idx="23705">
                  <c:v>15:40:09</c:v>
                </c:pt>
                <c:pt idx="23706">
                  <c:v>15:40:09</c:v>
                </c:pt>
                <c:pt idx="23707">
                  <c:v>15:40:15</c:v>
                </c:pt>
                <c:pt idx="23708">
                  <c:v>15:40:15</c:v>
                </c:pt>
                <c:pt idx="23709">
                  <c:v>15:40:16</c:v>
                </c:pt>
                <c:pt idx="23710">
                  <c:v>15:40:16</c:v>
                </c:pt>
                <c:pt idx="23711">
                  <c:v>15:40:17</c:v>
                </c:pt>
                <c:pt idx="23712">
                  <c:v>15:40:17</c:v>
                </c:pt>
                <c:pt idx="23713">
                  <c:v>15:40:17</c:v>
                </c:pt>
                <c:pt idx="23714">
                  <c:v>15:40:18</c:v>
                </c:pt>
                <c:pt idx="23715">
                  <c:v>15:40:18</c:v>
                </c:pt>
                <c:pt idx="23716">
                  <c:v>15:40:19</c:v>
                </c:pt>
                <c:pt idx="23717">
                  <c:v>15:40:19</c:v>
                </c:pt>
                <c:pt idx="23718">
                  <c:v>15:40:25</c:v>
                </c:pt>
                <c:pt idx="23719">
                  <c:v>15:40:25</c:v>
                </c:pt>
                <c:pt idx="23720">
                  <c:v>15:40:26</c:v>
                </c:pt>
                <c:pt idx="23721">
                  <c:v>15:40:26</c:v>
                </c:pt>
                <c:pt idx="23722">
                  <c:v>15:40:27</c:v>
                </c:pt>
                <c:pt idx="23723">
                  <c:v>15:40:27</c:v>
                </c:pt>
                <c:pt idx="23724">
                  <c:v>15:40:27</c:v>
                </c:pt>
                <c:pt idx="23725">
                  <c:v>15:40:28</c:v>
                </c:pt>
                <c:pt idx="23726">
                  <c:v>15:40:28</c:v>
                </c:pt>
                <c:pt idx="23727">
                  <c:v>15:40:29</c:v>
                </c:pt>
                <c:pt idx="23728">
                  <c:v>15:40:29</c:v>
                </c:pt>
                <c:pt idx="23729">
                  <c:v>15:40:35</c:v>
                </c:pt>
                <c:pt idx="23730">
                  <c:v>15:40:35</c:v>
                </c:pt>
                <c:pt idx="23731">
                  <c:v>15:40:36</c:v>
                </c:pt>
                <c:pt idx="23732">
                  <c:v>15:40:36</c:v>
                </c:pt>
                <c:pt idx="23733">
                  <c:v>15:40:37</c:v>
                </c:pt>
                <c:pt idx="23734">
                  <c:v>15:40:37</c:v>
                </c:pt>
                <c:pt idx="23735">
                  <c:v>15:40:37</c:v>
                </c:pt>
                <c:pt idx="23736">
                  <c:v>15:40:38</c:v>
                </c:pt>
                <c:pt idx="23737">
                  <c:v>15:40:38</c:v>
                </c:pt>
                <c:pt idx="23738">
                  <c:v>15:40:39</c:v>
                </c:pt>
                <c:pt idx="23739">
                  <c:v>15:40:39</c:v>
                </c:pt>
                <c:pt idx="23740">
                  <c:v>15:40:45</c:v>
                </c:pt>
                <c:pt idx="23741">
                  <c:v>15:40:45</c:v>
                </c:pt>
                <c:pt idx="23742">
                  <c:v>15:40:46</c:v>
                </c:pt>
                <c:pt idx="23743">
                  <c:v>15:40:46</c:v>
                </c:pt>
                <c:pt idx="23744">
                  <c:v>15:40:47</c:v>
                </c:pt>
                <c:pt idx="23745">
                  <c:v>15:40:47</c:v>
                </c:pt>
                <c:pt idx="23746">
                  <c:v>15:40:47</c:v>
                </c:pt>
                <c:pt idx="23747">
                  <c:v>15:40:48</c:v>
                </c:pt>
                <c:pt idx="23748">
                  <c:v>15:40:48</c:v>
                </c:pt>
                <c:pt idx="23749">
                  <c:v>15:40:49</c:v>
                </c:pt>
                <c:pt idx="23750">
                  <c:v>15:40:49</c:v>
                </c:pt>
                <c:pt idx="23751">
                  <c:v>15:40:55</c:v>
                </c:pt>
                <c:pt idx="23752">
                  <c:v>15:40:55</c:v>
                </c:pt>
                <c:pt idx="23753">
                  <c:v>15:40:56</c:v>
                </c:pt>
                <c:pt idx="23754">
                  <c:v>15:40:56</c:v>
                </c:pt>
                <c:pt idx="23755">
                  <c:v>15:40:57</c:v>
                </c:pt>
                <c:pt idx="23756">
                  <c:v>15:40:57</c:v>
                </c:pt>
                <c:pt idx="23757">
                  <c:v>15:40:57</c:v>
                </c:pt>
                <c:pt idx="23758">
                  <c:v>15:40:58</c:v>
                </c:pt>
                <c:pt idx="23759">
                  <c:v>15:40:58</c:v>
                </c:pt>
                <c:pt idx="23760">
                  <c:v>15:40:59</c:v>
                </c:pt>
                <c:pt idx="23761">
                  <c:v>15:40:59</c:v>
                </c:pt>
                <c:pt idx="23762">
                  <c:v>15:41:05</c:v>
                </c:pt>
                <c:pt idx="23763">
                  <c:v>15:41:05</c:v>
                </c:pt>
                <c:pt idx="23764">
                  <c:v>15:41:06</c:v>
                </c:pt>
                <c:pt idx="23765">
                  <c:v>15:41:06</c:v>
                </c:pt>
                <c:pt idx="23766">
                  <c:v>15:41:07</c:v>
                </c:pt>
                <c:pt idx="23767">
                  <c:v>15:41:07</c:v>
                </c:pt>
                <c:pt idx="23768">
                  <c:v>15:41:07</c:v>
                </c:pt>
                <c:pt idx="23769">
                  <c:v>15:41:08</c:v>
                </c:pt>
                <c:pt idx="23770">
                  <c:v>15:41:08</c:v>
                </c:pt>
                <c:pt idx="23771">
                  <c:v>15:41:09</c:v>
                </c:pt>
                <c:pt idx="23772">
                  <c:v>15:41:09</c:v>
                </c:pt>
                <c:pt idx="23773">
                  <c:v>15:41:15</c:v>
                </c:pt>
                <c:pt idx="23774">
                  <c:v>15:41:15</c:v>
                </c:pt>
                <c:pt idx="23775">
                  <c:v>15:41:16</c:v>
                </c:pt>
                <c:pt idx="23776">
                  <c:v>15:41:16</c:v>
                </c:pt>
                <c:pt idx="23777">
                  <c:v>15:41:17</c:v>
                </c:pt>
                <c:pt idx="23778">
                  <c:v>15:41:17</c:v>
                </c:pt>
                <c:pt idx="23779">
                  <c:v>15:41:17</c:v>
                </c:pt>
                <c:pt idx="23780">
                  <c:v>15:41:18</c:v>
                </c:pt>
                <c:pt idx="23781">
                  <c:v>15:41:18</c:v>
                </c:pt>
                <c:pt idx="23782">
                  <c:v>15:41:19</c:v>
                </c:pt>
                <c:pt idx="23783">
                  <c:v>15:41:19</c:v>
                </c:pt>
                <c:pt idx="23784">
                  <c:v>15:41:25</c:v>
                </c:pt>
                <c:pt idx="23785">
                  <c:v>15:41:25</c:v>
                </c:pt>
                <c:pt idx="23786">
                  <c:v>15:41:26</c:v>
                </c:pt>
                <c:pt idx="23787">
                  <c:v>15:41:26</c:v>
                </c:pt>
                <c:pt idx="23788">
                  <c:v>15:41:27</c:v>
                </c:pt>
                <c:pt idx="23789">
                  <c:v>15:41:27</c:v>
                </c:pt>
                <c:pt idx="23790">
                  <c:v>15:41:27</c:v>
                </c:pt>
                <c:pt idx="23791">
                  <c:v>15:41:28</c:v>
                </c:pt>
                <c:pt idx="23792">
                  <c:v>15:41:28</c:v>
                </c:pt>
                <c:pt idx="23793">
                  <c:v>15:41:29</c:v>
                </c:pt>
                <c:pt idx="23794">
                  <c:v>15:41:29</c:v>
                </c:pt>
                <c:pt idx="23795">
                  <c:v>15:41:35</c:v>
                </c:pt>
                <c:pt idx="23796">
                  <c:v>15:41:35</c:v>
                </c:pt>
                <c:pt idx="23797">
                  <c:v>15:41:36</c:v>
                </c:pt>
                <c:pt idx="23798">
                  <c:v>15:41:36</c:v>
                </c:pt>
                <c:pt idx="23799">
                  <c:v>15:41:37</c:v>
                </c:pt>
                <c:pt idx="23800">
                  <c:v>15:41:37</c:v>
                </c:pt>
                <c:pt idx="23801">
                  <c:v>15:41:37</c:v>
                </c:pt>
                <c:pt idx="23802">
                  <c:v>15:41:38</c:v>
                </c:pt>
                <c:pt idx="23803">
                  <c:v>15:41:38</c:v>
                </c:pt>
                <c:pt idx="23804">
                  <c:v>15:41:39</c:v>
                </c:pt>
                <c:pt idx="23805">
                  <c:v>15:41:39</c:v>
                </c:pt>
                <c:pt idx="23806">
                  <c:v>15:41:45</c:v>
                </c:pt>
                <c:pt idx="23807">
                  <c:v>15:41:45</c:v>
                </c:pt>
                <c:pt idx="23808">
                  <c:v>15:41:46</c:v>
                </c:pt>
                <c:pt idx="23809">
                  <c:v>15:41:46</c:v>
                </c:pt>
                <c:pt idx="23810">
                  <c:v>15:41:47</c:v>
                </c:pt>
                <c:pt idx="23811">
                  <c:v>15:41:47</c:v>
                </c:pt>
                <c:pt idx="23812">
                  <c:v>15:41:47</c:v>
                </c:pt>
                <c:pt idx="23813">
                  <c:v>15:41:48</c:v>
                </c:pt>
                <c:pt idx="23814">
                  <c:v>15:41:48</c:v>
                </c:pt>
                <c:pt idx="23815">
                  <c:v>15:41:49</c:v>
                </c:pt>
                <c:pt idx="23816">
                  <c:v>15:41:49</c:v>
                </c:pt>
                <c:pt idx="23817">
                  <c:v>15:41:55</c:v>
                </c:pt>
                <c:pt idx="23818">
                  <c:v>15:41:55</c:v>
                </c:pt>
                <c:pt idx="23819">
                  <c:v>15:41:56</c:v>
                </c:pt>
                <c:pt idx="23820">
                  <c:v>15:41:56</c:v>
                </c:pt>
                <c:pt idx="23821">
                  <c:v>15:41:57</c:v>
                </c:pt>
                <c:pt idx="23822">
                  <c:v>15:41:57</c:v>
                </c:pt>
                <c:pt idx="23823">
                  <c:v>15:41:57</c:v>
                </c:pt>
                <c:pt idx="23824">
                  <c:v>15:41:58</c:v>
                </c:pt>
                <c:pt idx="23825">
                  <c:v>15:41:58</c:v>
                </c:pt>
                <c:pt idx="23826">
                  <c:v>15:41:59</c:v>
                </c:pt>
                <c:pt idx="23827">
                  <c:v>15:41:59</c:v>
                </c:pt>
                <c:pt idx="23828">
                  <c:v>15:42:05</c:v>
                </c:pt>
                <c:pt idx="23829">
                  <c:v>15:42:05</c:v>
                </c:pt>
                <c:pt idx="23830">
                  <c:v>15:42:06</c:v>
                </c:pt>
                <c:pt idx="23831">
                  <c:v>15:42:06</c:v>
                </c:pt>
                <c:pt idx="23832">
                  <c:v>15:42:07</c:v>
                </c:pt>
                <c:pt idx="23833">
                  <c:v>15:42:07</c:v>
                </c:pt>
                <c:pt idx="23834">
                  <c:v>15:42:07</c:v>
                </c:pt>
                <c:pt idx="23835">
                  <c:v>15:42:08</c:v>
                </c:pt>
                <c:pt idx="23836">
                  <c:v>15:42:08</c:v>
                </c:pt>
                <c:pt idx="23837">
                  <c:v>15:42:09</c:v>
                </c:pt>
                <c:pt idx="23838">
                  <c:v>15:42:09</c:v>
                </c:pt>
                <c:pt idx="23839">
                  <c:v>15:42:15</c:v>
                </c:pt>
                <c:pt idx="23840">
                  <c:v>15:42:15</c:v>
                </c:pt>
                <c:pt idx="23841">
                  <c:v>15:42:16</c:v>
                </c:pt>
                <c:pt idx="23842">
                  <c:v>15:42:16</c:v>
                </c:pt>
                <c:pt idx="23843">
                  <c:v>15:42:17</c:v>
                </c:pt>
                <c:pt idx="23844">
                  <c:v>15:42:17</c:v>
                </c:pt>
                <c:pt idx="23845">
                  <c:v>15:42:17</c:v>
                </c:pt>
                <c:pt idx="23846">
                  <c:v>15:42:18</c:v>
                </c:pt>
                <c:pt idx="23847">
                  <c:v>15:42:18</c:v>
                </c:pt>
                <c:pt idx="23848">
                  <c:v>15:42:19</c:v>
                </c:pt>
                <c:pt idx="23849">
                  <c:v>15:42:19</c:v>
                </c:pt>
                <c:pt idx="23850">
                  <c:v>15:42:25</c:v>
                </c:pt>
                <c:pt idx="23851">
                  <c:v>15:42:25</c:v>
                </c:pt>
                <c:pt idx="23852">
                  <c:v>15:42:26</c:v>
                </c:pt>
                <c:pt idx="23853">
                  <c:v>15:42:26</c:v>
                </c:pt>
                <c:pt idx="23854">
                  <c:v>15:42:27</c:v>
                </c:pt>
                <c:pt idx="23855">
                  <c:v>15:42:27</c:v>
                </c:pt>
                <c:pt idx="23856">
                  <c:v>15:42:27</c:v>
                </c:pt>
                <c:pt idx="23857">
                  <c:v>15:42:28</c:v>
                </c:pt>
                <c:pt idx="23858">
                  <c:v>15:42:28</c:v>
                </c:pt>
                <c:pt idx="23859">
                  <c:v>15:42:29</c:v>
                </c:pt>
                <c:pt idx="23860">
                  <c:v>15:42:29</c:v>
                </c:pt>
                <c:pt idx="23861">
                  <c:v>15:42:35</c:v>
                </c:pt>
                <c:pt idx="23862">
                  <c:v>15:42:35</c:v>
                </c:pt>
                <c:pt idx="23863">
                  <c:v>15:42:36</c:v>
                </c:pt>
                <c:pt idx="23864">
                  <c:v>15:42:36</c:v>
                </c:pt>
                <c:pt idx="23865">
                  <c:v>15:42:37</c:v>
                </c:pt>
                <c:pt idx="23866">
                  <c:v>15:42:37</c:v>
                </c:pt>
                <c:pt idx="23867">
                  <c:v>15:42:37</c:v>
                </c:pt>
                <c:pt idx="23868">
                  <c:v>15:42:38</c:v>
                </c:pt>
                <c:pt idx="23869">
                  <c:v>15:42:38</c:v>
                </c:pt>
                <c:pt idx="23870">
                  <c:v>15:42:39</c:v>
                </c:pt>
                <c:pt idx="23871">
                  <c:v>15:42:39</c:v>
                </c:pt>
                <c:pt idx="23872">
                  <c:v>15:42:45</c:v>
                </c:pt>
                <c:pt idx="23873">
                  <c:v>15:42:45</c:v>
                </c:pt>
                <c:pt idx="23874">
                  <c:v>15:42:46</c:v>
                </c:pt>
                <c:pt idx="23875">
                  <c:v>15:42:46</c:v>
                </c:pt>
                <c:pt idx="23876">
                  <c:v>15:42:47</c:v>
                </c:pt>
                <c:pt idx="23877">
                  <c:v>15:42:47</c:v>
                </c:pt>
                <c:pt idx="23878">
                  <c:v>15:42:47</c:v>
                </c:pt>
                <c:pt idx="23879">
                  <c:v>15:42:48</c:v>
                </c:pt>
                <c:pt idx="23880">
                  <c:v>15:42:48</c:v>
                </c:pt>
                <c:pt idx="23881">
                  <c:v>15:42:49</c:v>
                </c:pt>
                <c:pt idx="23882">
                  <c:v>15:42:49</c:v>
                </c:pt>
                <c:pt idx="23883">
                  <c:v>15:42:55</c:v>
                </c:pt>
                <c:pt idx="23884">
                  <c:v>15:42:55</c:v>
                </c:pt>
                <c:pt idx="23885">
                  <c:v>15:42:56</c:v>
                </c:pt>
                <c:pt idx="23886">
                  <c:v>15:42:56</c:v>
                </c:pt>
                <c:pt idx="23887">
                  <c:v>15:42:57</c:v>
                </c:pt>
                <c:pt idx="23888">
                  <c:v>15:42:57</c:v>
                </c:pt>
                <c:pt idx="23889">
                  <c:v>15:42:57</c:v>
                </c:pt>
                <c:pt idx="23890">
                  <c:v>15:42:58</c:v>
                </c:pt>
                <c:pt idx="23891">
                  <c:v>15:42:58</c:v>
                </c:pt>
                <c:pt idx="23892">
                  <c:v>15:42:59</c:v>
                </c:pt>
                <c:pt idx="23893">
                  <c:v>15:42:59</c:v>
                </c:pt>
                <c:pt idx="23894">
                  <c:v>15:43:05</c:v>
                </c:pt>
                <c:pt idx="23895">
                  <c:v>15:43:05</c:v>
                </c:pt>
                <c:pt idx="23896">
                  <c:v>15:43:06</c:v>
                </c:pt>
                <c:pt idx="23897">
                  <c:v>15:43:06</c:v>
                </c:pt>
                <c:pt idx="23898">
                  <c:v>15:43:07</c:v>
                </c:pt>
                <c:pt idx="23899">
                  <c:v>15:43:07</c:v>
                </c:pt>
                <c:pt idx="23900">
                  <c:v>15:43:07</c:v>
                </c:pt>
                <c:pt idx="23901">
                  <c:v>15:43:08</c:v>
                </c:pt>
                <c:pt idx="23902">
                  <c:v>15:43:08</c:v>
                </c:pt>
                <c:pt idx="23903">
                  <c:v>15:43:09</c:v>
                </c:pt>
                <c:pt idx="23904">
                  <c:v>15:43:09</c:v>
                </c:pt>
                <c:pt idx="23905">
                  <c:v>15:43:14</c:v>
                </c:pt>
                <c:pt idx="23906">
                  <c:v>15:43:15</c:v>
                </c:pt>
                <c:pt idx="23907">
                  <c:v>15:43:15</c:v>
                </c:pt>
                <c:pt idx="23908">
                  <c:v>15:43:16</c:v>
                </c:pt>
                <c:pt idx="23909">
                  <c:v>15:43:16</c:v>
                </c:pt>
                <c:pt idx="23910">
                  <c:v>15:43:17</c:v>
                </c:pt>
                <c:pt idx="23911">
                  <c:v>15:43:17</c:v>
                </c:pt>
                <c:pt idx="23912">
                  <c:v>15:43:17</c:v>
                </c:pt>
                <c:pt idx="23913">
                  <c:v>15:43:18</c:v>
                </c:pt>
                <c:pt idx="23914">
                  <c:v>15:43:18</c:v>
                </c:pt>
                <c:pt idx="23915">
                  <c:v>15:43:19</c:v>
                </c:pt>
                <c:pt idx="23916">
                  <c:v>15:43:19</c:v>
                </c:pt>
                <c:pt idx="23917">
                  <c:v>15:43:22</c:v>
                </c:pt>
                <c:pt idx="23918">
                  <c:v>15:43:25</c:v>
                </c:pt>
                <c:pt idx="23919">
                  <c:v>15:43:25</c:v>
                </c:pt>
                <c:pt idx="23920">
                  <c:v>15:43:26</c:v>
                </c:pt>
                <c:pt idx="23921">
                  <c:v>15:43:26</c:v>
                </c:pt>
                <c:pt idx="23922">
                  <c:v>15:43:27</c:v>
                </c:pt>
                <c:pt idx="23923">
                  <c:v>15:43:27</c:v>
                </c:pt>
                <c:pt idx="23924">
                  <c:v>15:43:27</c:v>
                </c:pt>
                <c:pt idx="23925">
                  <c:v>15:43:28</c:v>
                </c:pt>
                <c:pt idx="23926">
                  <c:v>15:43:28</c:v>
                </c:pt>
                <c:pt idx="23927">
                  <c:v>15:43:29</c:v>
                </c:pt>
                <c:pt idx="23928">
                  <c:v>15:43:29</c:v>
                </c:pt>
                <c:pt idx="23929">
                  <c:v>15:43:35</c:v>
                </c:pt>
                <c:pt idx="23930">
                  <c:v>15:43:35</c:v>
                </c:pt>
                <c:pt idx="23931">
                  <c:v>15:43:36</c:v>
                </c:pt>
                <c:pt idx="23932">
                  <c:v>15:43:36</c:v>
                </c:pt>
                <c:pt idx="23933">
                  <c:v>15:43:37</c:v>
                </c:pt>
                <c:pt idx="23934">
                  <c:v>15:43:37</c:v>
                </c:pt>
                <c:pt idx="23935">
                  <c:v>15:43:37</c:v>
                </c:pt>
                <c:pt idx="23936">
                  <c:v>15:43:38</c:v>
                </c:pt>
                <c:pt idx="23937">
                  <c:v>15:43:38</c:v>
                </c:pt>
                <c:pt idx="23938">
                  <c:v>15:43:39</c:v>
                </c:pt>
                <c:pt idx="23939">
                  <c:v>15:43:39</c:v>
                </c:pt>
                <c:pt idx="23940">
                  <c:v>15:43:45</c:v>
                </c:pt>
                <c:pt idx="23941">
                  <c:v>15:43:45</c:v>
                </c:pt>
                <c:pt idx="23942">
                  <c:v>15:43:46</c:v>
                </c:pt>
                <c:pt idx="23943">
                  <c:v>15:43:46</c:v>
                </c:pt>
                <c:pt idx="23944">
                  <c:v>15:43:47</c:v>
                </c:pt>
                <c:pt idx="23945">
                  <c:v>15:43:47</c:v>
                </c:pt>
                <c:pt idx="23946">
                  <c:v>15:43:47</c:v>
                </c:pt>
                <c:pt idx="23947">
                  <c:v>15:43:48</c:v>
                </c:pt>
                <c:pt idx="23948">
                  <c:v>15:43:48</c:v>
                </c:pt>
                <c:pt idx="23949">
                  <c:v>15:43:49</c:v>
                </c:pt>
                <c:pt idx="23950">
                  <c:v>15:43:49</c:v>
                </c:pt>
                <c:pt idx="23951">
                  <c:v>15:43:55</c:v>
                </c:pt>
                <c:pt idx="23952">
                  <c:v>15:43:55</c:v>
                </c:pt>
                <c:pt idx="23953">
                  <c:v>15:43:56</c:v>
                </c:pt>
                <c:pt idx="23954">
                  <c:v>15:43:56</c:v>
                </c:pt>
                <c:pt idx="23955">
                  <c:v>15:43:57</c:v>
                </c:pt>
                <c:pt idx="23956">
                  <c:v>15:43:57</c:v>
                </c:pt>
                <c:pt idx="23957">
                  <c:v>15:43:57</c:v>
                </c:pt>
                <c:pt idx="23958">
                  <c:v>15:43:58</c:v>
                </c:pt>
                <c:pt idx="23959">
                  <c:v>15:43:58</c:v>
                </c:pt>
                <c:pt idx="23960">
                  <c:v>15:43:59</c:v>
                </c:pt>
                <c:pt idx="23961">
                  <c:v>15:43:59</c:v>
                </c:pt>
                <c:pt idx="23962">
                  <c:v>15:44:05</c:v>
                </c:pt>
                <c:pt idx="23963">
                  <c:v>15:44:05</c:v>
                </c:pt>
                <c:pt idx="23964">
                  <c:v>15:44:06</c:v>
                </c:pt>
                <c:pt idx="23965">
                  <c:v>15:44:06</c:v>
                </c:pt>
                <c:pt idx="23966">
                  <c:v>15:44:07</c:v>
                </c:pt>
                <c:pt idx="23967">
                  <c:v>15:44:07</c:v>
                </c:pt>
                <c:pt idx="23968">
                  <c:v>15:44:07</c:v>
                </c:pt>
                <c:pt idx="23969">
                  <c:v>15:44:08</c:v>
                </c:pt>
                <c:pt idx="23970">
                  <c:v>15:44:08</c:v>
                </c:pt>
                <c:pt idx="23971">
                  <c:v>15:44:09</c:v>
                </c:pt>
                <c:pt idx="23972">
                  <c:v>15:44:09</c:v>
                </c:pt>
                <c:pt idx="23973">
                  <c:v>15:44:15</c:v>
                </c:pt>
                <c:pt idx="23974">
                  <c:v>15:44:15</c:v>
                </c:pt>
                <c:pt idx="23975">
                  <c:v>15:44:16</c:v>
                </c:pt>
                <c:pt idx="23976">
                  <c:v>15:44:16</c:v>
                </c:pt>
                <c:pt idx="23977">
                  <c:v>15:44:17</c:v>
                </c:pt>
                <c:pt idx="23978">
                  <c:v>15:44:17</c:v>
                </c:pt>
                <c:pt idx="23979">
                  <c:v>15:44:17</c:v>
                </c:pt>
                <c:pt idx="23980">
                  <c:v>15:44:18</c:v>
                </c:pt>
                <c:pt idx="23981">
                  <c:v>15:44:18</c:v>
                </c:pt>
                <c:pt idx="23982">
                  <c:v>15:44:19</c:v>
                </c:pt>
                <c:pt idx="23983">
                  <c:v>15:44:19</c:v>
                </c:pt>
                <c:pt idx="23984">
                  <c:v>15:44:25</c:v>
                </c:pt>
                <c:pt idx="23985">
                  <c:v>15:44:25</c:v>
                </c:pt>
                <c:pt idx="23986">
                  <c:v>15:44:26</c:v>
                </c:pt>
                <c:pt idx="23987">
                  <c:v>15:44:26</c:v>
                </c:pt>
                <c:pt idx="23988">
                  <c:v>15:44:27</c:v>
                </c:pt>
                <c:pt idx="23989">
                  <c:v>15:44:27</c:v>
                </c:pt>
                <c:pt idx="23990">
                  <c:v>15:44:27</c:v>
                </c:pt>
                <c:pt idx="23991">
                  <c:v>15:44:28</c:v>
                </c:pt>
                <c:pt idx="23992">
                  <c:v>15:44:28</c:v>
                </c:pt>
                <c:pt idx="23993">
                  <c:v>15:44:29</c:v>
                </c:pt>
                <c:pt idx="23994">
                  <c:v>15:44:29</c:v>
                </c:pt>
                <c:pt idx="23995">
                  <c:v>15:44:35</c:v>
                </c:pt>
                <c:pt idx="23996">
                  <c:v>15:44:35</c:v>
                </c:pt>
                <c:pt idx="23997">
                  <c:v>15:44:36</c:v>
                </c:pt>
                <c:pt idx="23998">
                  <c:v>15:44:36</c:v>
                </c:pt>
                <c:pt idx="23999">
                  <c:v>15:44:37</c:v>
                </c:pt>
                <c:pt idx="24000">
                  <c:v>15:44:37</c:v>
                </c:pt>
                <c:pt idx="24001">
                  <c:v>15:44:37</c:v>
                </c:pt>
                <c:pt idx="24002">
                  <c:v>15:44:38</c:v>
                </c:pt>
                <c:pt idx="24003">
                  <c:v>15:44:38</c:v>
                </c:pt>
                <c:pt idx="24004">
                  <c:v>15:44:39</c:v>
                </c:pt>
                <c:pt idx="24005">
                  <c:v>15:44:39</c:v>
                </c:pt>
                <c:pt idx="24006">
                  <c:v>15:44:45</c:v>
                </c:pt>
                <c:pt idx="24007">
                  <c:v>15:44:45</c:v>
                </c:pt>
                <c:pt idx="24008">
                  <c:v>15:44:46</c:v>
                </c:pt>
                <c:pt idx="24009">
                  <c:v>15:44:46</c:v>
                </c:pt>
                <c:pt idx="24010">
                  <c:v>15:44:47</c:v>
                </c:pt>
                <c:pt idx="24011">
                  <c:v>15:44:47</c:v>
                </c:pt>
                <c:pt idx="24012">
                  <c:v>15:44:47</c:v>
                </c:pt>
                <c:pt idx="24013">
                  <c:v>15:44:48</c:v>
                </c:pt>
                <c:pt idx="24014">
                  <c:v>15:44:48</c:v>
                </c:pt>
                <c:pt idx="24015">
                  <c:v>15:44:49</c:v>
                </c:pt>
                <c:pt idx="24016">
                  <c:v>15:44:49</c:v>
                </c:pt>
                <c:pt idx="24017">
                  <c:v>15:44:55</c:v>
                </c:pt>
                <c:pt idx="24018">
                  <c:v>15:44:55</c:v>
                </c:pt>
                <c:pt idx="24019">
                  <c:v>15:44:56</c:v>
                </c:pt>
                <c:pt idx="24020">
                  <c:v>15:44:56</c:v>
                </c:pt>
                <c:pt idx="24021">
                  <c:v>15:44:57</c:v>
                </c:pt>
                <c:pt idx="24022">
                  <c:v>15:44:57</c:v>
                </c:pt>
                <c:pt idx="24023">
                  <c:v>15:44:57</c:v>
                </c:pt>
                <c:pt idx="24024">
                  <c:v>15:44:58</c:v>
                </c:pt>
                <c:pt idx="24025">
                  <c:v>15:44:58</c:v>
                </c:pt>
                <c:pt idx="24026">
                  <c:v>15:44:59</c:v>
                </c:pt>
                <c:pt idx="24027">
                  <c:v>15:44:59</c:v>
                </c:pt>
                <c:pt idx="24028">
                  <c:v>15:45:05</c:v>
                </c:pt>
                <c:pt idx="24029">
                  <c:v>15:45:05</c:v>
                </c:pt>
                <c:pt idx="24030">
                  <c:v>15:45:06</c:v>
                </c:pt>
                <c:pt idx="24031">
                  <c:v>15:45:06</c:v>
                </c:pt>
                <c:pt idx="24032">
                  <c:v>15:45:07</c:v>
                </c:pt>
                <c:pt idx="24033">
                  <c:v>15:45:07</c:v>
                </c:pt>
                <c:pt idx="24034">
                  <c:v>15:45:07</c:v>
                </c:pt>
                <c:pt idx="24035">
                  <c:v>15:45:08</c:v>
                </c:pt>
                <c:pt idx="24036">
                  <c:v>15:45:08</c:v>
                </c:pt>
                <c:pt idx="24037">
                  <c:v>15:45:09</c:v>
                </c:pt>
                <c:pt idx="24038">
                  <c:v>15:45:09</c:v>
                </c:pt>
                <c:pt idx="24039">
                  <c:v>15:45:15</c:v>
                </c:pt>
                <c:pt idx="24040">
                  <c:v>15:45:15</c:v>
                </c:pt>
                <c:pt idx="24041">
                  <c:v>15:45:16</c:v>
                </c:pt>
                <c:pt idx="24042">
                  <c:v>15:45:16</c:v>
                </c:pt>
                <c:pt idx="24043">
                  <c:v>15:45:17</c:v>
                </c:pt>
                <c:pt idx="24044">
                  <c:v>15:45:17</c:v>
                </c:pt>
                <c:pt idx="24045">
                  <c:v>15:45:17</c:v>
                </c:pt>
                <c:pt idx="24046">
                  <c:v>15:45:18</c:v>
                </c:pt>
                <c:pt idx="24047">
                  <c:v>15:45:18</c:v>
                </c:pt>
                <c:pt idx="24048">
                  <c:v>15:45:19</c:v>
                </c:pt>
                <c:pt idx="24049">
                  <c:v>15:45:19</c:v>
                </c:pt>
                <c:pt idx="24050">
                  <c:v>15:45:25</c:v>
                </c:pt>
                <c:pt idx="24051">
                  <c:v>15:45:25</c:v>
                </c:pt>
                <c:pt idx="24052">
                  <c:v>15:45:26</c:v>
                </c:pt>
                <c:pt idx="24053">
                  <c:v>15:45:26</c:v>
                </c:pt>
                <c:pt idx="24054">
                  <c:v>15:45:27</c:v>
                </c:pt>
                <c:pt idx="24055">
                  <c:v>15:45:27</c:v>
                </c:pt>
                <c:pt idx="24056">
                  <c:v>15:45:27</c:v>
                </c:pt>
                <c:pt idx="24057">
                  <c:v>15:45:28</c:v>
                </c:pt>
                <c:pt idx="24058">
                  <c:v>15:45:28</c:v>
                </c:pt>
                <c:pt idx="24059">
                  <c:v>15:45:29</c:v>
                </c:pt>
                <c:pt idx="24060">
                  <c:v>15:45:29</c:v>
                </c:pt>
                <c:pt idx="24061">
                  <c:v>15:45:35</c:v>
                </c:pt>
                <c:pt idx="24062">
                  <c:v>15:45:35</c:v>
                </c:pt>
                <c:pt idx="24063">
                  <c:v>15:45:36</c:v>
                </c:pt>
                <c:pt idx="24064">
                  <c:v>15:45:36</c:v>
                </c:pt>
                <c:pt idx="24065">
                  <c:v>15:45:37</c:v>
                </c:pt>
                <c:pt idx="24066">
                  <c:v>15:45:37</c:v>
                </c:pt>
                <c:pt idx="24067">
                  <c:v>15:45:37</c:v>
                </c:pt>
                <c:pt idx="24068">
                  <c:v>15:45:38</c:v>
                </c:pt>
                <c:pt idx="24069">
                  <c:v>15:45:38</c:v>
                </c:pt>
                <c:pt idx="24070">
                  <c:v>15:45:39</c:v>
                </c:pt>
                <c:pt idx="24071">
                  <c:v>15:45:39</c:v>
                </c:pt>
                <c:pt idx="24072">
                  <c:v>15:45:45</c:v>
                </c:pt>
                <c:pt idx="24073">
                  <c:v>15:45:45</c:v>
                </c:pt>
                <c:pt idx="24074">
                  <c:v>15:45:46</c:v>
                </c:pt>
                <c:pt idx="24075">
                  <c:v>15:45:46</c:v>
                </c:pt>
                <c:pt idx="24076">
                  <c:v>15:45:47</c:v>
                </c:pt>
                <c:pt idx="24077">
                  <c:v>15:45:47</c:v>
                </c:pt>
                <c:pt idx="24078">
                  <c:v>15:45:47</c:v>
                </c:pt>
                <c:pt idx="24079">
                  <c:v>15:45:48</c:v>
                </c:pt>
                <c:pt idx="24080">
                  <c:v>15:45:48</c:v>
                </c:pt>
                <c:pt idx="24081">
                  <c:v>15:45:49</c:v>
                </c:pt>
                <c:pt idx="24082">
                  <c:v>15:45:49</c:v>
                </c:pt>
                <c:pt idx="24083">
                  <c:v>15:45:55</c:v>
                </c:pt>
                <c:pt idx="24084">
                  <c:v>15:45:55</c:v>
                </c:pt>
                <c:pt idx="24085">
                  <c:v>15:45:56</c:v>
                </c:pt>
                <c:pt idx="24086">
                  <c:v>15:45:56</c:v>
                </c:pt>
                <c:pt idx="24087">
                  <c:v>15:45:57</c:v>
                </c:pt>
                <c:pt idx="24088">
                  <c:v>15:45:57</c:v>
                </c:pt>
                <c:pt idx="24089">
                  <c:v>15:45:57</c:v>
                </c:pt>
                <c:pt idx="24090">
                  <c:v>15:45:58</c:v>
                </c:pt>
                <c:pt idx="24091">
                  <c:v>15:45:58</c:v>
                </c:pt>
                <c:pt idx="24092">
                  <c:v>15:45:59</c:v>
                </c:pt>
                <c:pt idx="24093">
                  <c:v>15:45:59</c:v>
                </c:pt>
                <c:pt idx="24094">
                  <c:v>15:46:05</c:v>
                </c:pt>
                <c:pt idx="24095">
                  <c:v>15:46:05</c:v>
                </c:pt>
                <c:pt idx="24096">
                  <c:v>15:46:06</c:v>
                </c:pt>
                <c:pt idx="24097">
                  <c:v>15:46:06</c:v>
                </c:pt>
                <c:pt idx="24098">
                  <c:v>15:46:07</c:v>
                </c:pt>
                <c:pt idx="24099">
                  <c:v>15:46:07</c:v>
                </c:pt>
                <c:pt idx="24100">
                  <c:v>15:46:07</c:v>
                </c:pt>
                <c:pt idx="24101">
                  <c:v>15:46:08</c:v>
                </c:pt>
                <c:pt idx="24102">
                  <c:v>15:46:08</c:v>
                </c:pt>
                <c:pt idx="24103">
                  <c:v>15:46:09</c:v>
                </c:pt>
                <c:pt idx="24104">
                  <c:v>15:46:09</c:v>
                </c:pt>
                <c:pt idx="24105">
                  <c:v>15:46:15</c:v>
                </c:pt>
                <c:pt idx="24106">
                  <c:v>15:46:15</c:v>
                </c:pt>
                <c:pt idx="24107">
                  <c:v>15:46:16</c:v>
                </c:pt>
                <c:pt idx="24108">
                  <c:v>15:46:16</c:v>
                </c:pt>
                <c:pt idx="24109">
                  <c:v>15:46:17</c:v>
                </c:pt>
                <c:pt idx="24110">
                  <c:v>15:46:17</c:v>
                </c:pt>
                <c:pt idx="24111">
                  <c:v>15:46:17</c:v>
                </c:pt>
                <c:pt idx="24112">
                  <c:v>15:46:18</c:v>
                </c:pt>
                <c:pt idx="24113">
                  <c:v>15:46:18</c:v>
                </c:pt>
                <c:pt idx="24114">
                  <c:v>15:46:19</c:v>
                </c:pt>
                <c:pt idx="24115">
                  <c:v>15:46:19</c:v>
                </c:pt>
                <c:pt idx="24116">
                  <c:v>15:46:25</c:v>
                </c:pt>
                <c:pt idx="24117">
                  <c:v>15:46:25</c:v>
                </c:pt>
                <c:pt idx="24118">
                  <c:v>15:46:26</c:v>
                </c:pt>
                <c:pt idx="24119">
                  <c:v>15:46:26</c:v>
                </c:pt>
                <c:pt idx="24120">
                  <c:v>15:46:27</c:v>
                </c:pt>
                <c:pt idx="24121">
                  <c:v>15:46:27</c:v>
                </c:pt>
                <c:pt idx="24122">
                  <c:v>15:46:27</c:v>
                </c:pt>
                <c:pt idx="24123">
                  <c:v>15:46:28</c:v>
                </c:pt>
                <c:pt idx="24124">
                  <c:v>15:46:28</c:v>
                </c:pt>
                <c:pt idx="24125">
                  <c:v>15:46:29</c:v>
                </c:pt>
                <c:pt idx="24126">
                  <c:v>15:46:29</c:v>
                </c:pt>
                <c:pt idx="24127">
                  <c:v>15:46:35</c:v>
                </c:pt>
                <c:pt idx="24128">
                  <c:v>15:46:35</c:v>
                </c:pt>
                <c:pt idx="24129">
                  <c:v>15:46:36</c:v>
                </c:pt>
                <c:pt idx="24130">
                  <c:v>15:46:36</c:v>
                </c:pt>
                <c:pt idx="24131">
                  <c:v>15:46:37</c:v>
                </c:pt>
                <c:pt idx="24132">
                  <c:v>15:46:37</c:v>
                </c:pt>
                <c:pt idx="24133">
                  <c:v>15:46:37</c:v>
                </c:pt>
                <c:pt idx="24134">
                  <c:v>15:46:38</c:v>
                </c:pt>
                <c:pt idx="24135">
                  <c:v>15:46:38</c:v>
                </c:pt>
                <c:pt idx="24136">
                  <c:v>15:46:39</c:v>
                </c:pt>
                <c:pt idx="24137">
                  <c:v>15:46:39</c:v>
                </c:pt>
                <c:pt idx="24138">
                  <c:v>15:46:43</c:v>
                </c:pt>
                <c:pt idx="24139">
                  <c:v>15:46:45</c:v>
                </c:pt>
                <c:pt idx="24140">
                  <c:v>15:46:45</c:v>
                </c:pt>
                <c:pt idx="24141">
                  <c:v>15:46:46</c:v>
                </c:pt>
                <c:pt idx="24142">
                  <c:v>15:46:46</c:v>
                </c:pt>
                <c:pt idx="24143">
                  <c:v>15:46:47</c:v>
                </c:pt>
                <c:pt idx="24144">
                  <c:v>15:46:47</c:v>
                </c:pt>
                <c:pt idx="24145">
                  <c:v>15:46:47</c:v>
                </c:pt>
                <c:pt idx="24146">
                  <c:v>15:46:48</c:v>
                </c:pt>
                <c:pt idx="24147">
                  <c:v>15:46:48</c:v>
                </c:pt>
                <c:pt idx="24148">
                  <c:v>15:46:49</c:v>
                </c:pt>
                <c:pt idx="24149">
                  <c:v>15:46:49</c:v>
                </c:pt>
                <c:pt idx="24150">
                  <c:v>15:46:55</c:v>
                </c:pt>
                <c:pt idx="24151">
                  <c:v>15:46:55</c:v>
                </c:pt>
                <c:pt idx="24152">
                  <c:v>15:46:56</c:v>
                </c:pt>
                <c:pt idx="24153">
                  <c:v>15:46:56</c:v>
                </c:pt>
                <c:pt idx="24154">
                  <c:v>15:46:57</c:v>
                </c:pt>
                <c:pt idx="24155">
                  <c:v>15:46:57</c:v>
                </c:pt>
                <c:pt idx="24156">
                  <c:v>15:46:57</c:v>
                </c:pt>
                <c:pt idx="24157">
                  <c:v>15:46:58</c:v>
                </c:pt>
                <c:pt idx="24158">
                  <c:v>15:46:58</c:v>
                </c:pt>
                <c:pt idx="24159">
                  <c:v>15:46:59</c:v>
                </c:pt>
                <c:pt idx="24160">
                  <c:v>15:46:59</c:v>
                </c:pt>
                <c:pt idx="24161">
                  <c:v>15:47:05</c:v>
                </c:pt>
                <c:pt idx="24162">
                  <c:v>15:47:05</c:v>
                </c:pt>
                <c:pt idx="24163">
                  <c:v>15:47:06</c:v>
                </c:pt>
                <c:pt idx="24164">
                  <c:v>15:47:06</c:v>
                </c:pt>
                <c:pt idx="24165">
                  <c:v>15:47:07</c:v>
                </c:pt>
                <c:pt idx="24166">
                  <c:v>15:47:07</c:v>
                </c:pt>
                <c:pt idx="24167">
                  <c:v>15:47:07</c:v>
                </c:pt>
                <c:pt idx="24168">
                  <c:v>15:47:08</c:v>
                </c:pt>
                <c:pt idx="24169">
                  <c:v>15:47:08</c:v>
                </c:pt>
                <c:pt idx="24170">
                  <c:v>15:47:09</c:v>
                </c:pt>
                <c:pt idx="24171">
                  <c:v>15:47:09</c:v>
                </c:pt>
                <c:pt idx="24172">
                  <c:v>15:47:15</c:v>
                </c:pt>
                <c:pt idx="24173">
                  <c:v>15:47:15</c:v>
                </c:pt>
                <c:pt idx="24174">
                  <c:v>15:47:16</c:v>
                </c:pt>
                <c:pt idx="24175">
                  <c:v>15:47:16</c:v>
                </c:pt>
                <c:pt idx="24176">
                  <c:v>15:47:17</c:v>
                </c:pt>
                <c:pt idx="24177">
                  <c:v>15:47:17</c:v>
                </c:pt>
                <c:pt idx="24178">
                  <c:v>15:47:17</c:v>
                </c:pt>
                <c:pt idx="24179">
                  <c:v>15:47:18</c:v>
                </c:pt>
                <c:pt idx="24180">
                  <c:v>15:47:18</c:v>
                </c:pt>
                <c:pt idx="24181">
                  <c:v>15:47:19</c:v>
                </c:pt>
                <c:pt idx="24182">
                  <c:v>15:47:19</c:v>
                </c:pt>
                <c:pt idx="24183">
                  <c:v>15:47:25</c:v>
                </c:pt>
                <c:pt idx="24184">
                  <c:v>15:47:25</c:v>
                </c:pt>
                <c:pt idx="24185">
                  <c:v>15:47:26</c:v>
                </c:pt>
                <c:pt idx="24186">
                  <c:v>15:47:26</c:v>
                </c:pt>
                <c:pt idx="24187">
                  <c:v>15:47:27</c:v>
                </c:pt>
                <c:pt idx="24188">
                  <c:v>15:47:27</c:v>
                </c:pt>
                <c:pt idx="24189">
                  <c:v>15:47:27</c:v>
                </c:pt>
                <c:pt idx="24190">
                  <c:v>15:47:28</c:v>
                </c:pt>
                <c:pt idx="24191">
                  <c:v>15:47:28</c:v>
                </c:pt>
                <c:pt idx="24192">
                  <c:v>15:47:29</c:v>
                </c:pt>
                <c:pt idx="24193">
                  <c:v>15:47:29</c:v>
                </c:pt>
                <c:pt idx="24194">
                  <c:v>15:47:35</c:v>
                </c:pt>
                <c:pt idx="24195">
                  <c:v>15:47:35</c:v>
                </c:pt>
                <c:pt idx="24196">
                  <c:v>15:47:36</c:v>
                </c:pt>
                <c:pt idx="24197">
                  <c:v>15:47:36</c:v>
                </c:pt>
                <c:pt idx="24198">
                  <c:v>15:47:37</c:v>
                </c:pt>
                <c:pt idx="24199">
                  <c:v>15:47:37</c:v>
                </c:pt>
                <c:pt idx="24200">
                  <c:v>15:47:37</c:v>
                </c:pt>
                <c:pt idx="24201">
                  <c:v>15:47:38</c:v>
                </c:pt>
                <c:pt idx="24202">
                  <c:v>15:47:38</c:v>
                </c:pt>
                <c:pt idx="24203">
                  <c:v>15:47:39</c:v>
                </c:pt>
                <c:pt idx="24204">
                  <c:v>15:47:39</c:v>
                </c:pt>
                <c:pt idx="24205">
                  <c:v>15:47:45</c:v>
                </c:pt>
                <c:pt idx="24206">
                  <c:v>15:47:45</c:v>
                </c:pt>
                <c:pt idx="24207">
                  <c:v>15:47:46</c:v>
                </c:pt>
                <c:pt idx="24208">
                  <c:v>15:47:46</c:v>
                </c:pt>
                <c:pt idx="24209">
                  <c:v>15:47:47</c:v>
                </c:pt>
                <c:pt idx="24210">
                  <c:v>15:47:47</c:v>
                </c:pt>
                <c:pt idx="24211">
                  <c:v>15:47:47</c:v>
                </c:pt>
                <c:pt idx="24212">
                  <c:v>15:47:48</c:v>
                </c:pt>
                <c:pt idx="24213">
                  <c:v>15:47:48</c:v>
                </c:pt>
                <c:pt idx="24214">
                  <c:v>15:47:49</c:v>
                </c:pt>
                <c:pt idx="24215">
                  <c:v>15:47:49</c:v>
                </c:pt>
                <c:pt idx="24216">
                  <c:v>15:47:55</c:v>
                </c:pt>
                <c:pt idx="24217">
                  <c:v>15:47:55</c:v>
                </c:pt>
                <c:pt idx="24218">
                  <c:v>15:47:56</c:v>
                </c:pt>
                <c:pt idx="24219">
                  <c:v>15:47:56</c:v>
                </c:pt>
                <c:pt idx="24220">
                  <c:v>15:47:57</c:v>
                </c:pt>
                <c:pt idx="24221">
                  <c:v>15:47:57</c:v>
                </c:pt>
                <c:pt idx="24222">
                  <c:v>15:47:57</c:v>
                </c:pt>
                <c:pt idx="24223">
                  <c:v>15:47:58</c:v>
                </c:pt>
                <c:pt idx="24224">
                  <c:v>15:47:58</c:v>
                </c:pt>
                <c:pt idx="24225">
                  <c:v>15:47:59</c:v>
                </c:pt>
                <c:pt idx="24226">
                  <c:v>15:47:59</c:v>
                </c:pt>
                <c:pt idx="24227">
                  <c:v>15:48:05</c:v>
                </c:pt>
                <c:pt idx="24228">
                  <c:v>15:48:05</c:v>
                </c:pt>
                <c:pt idx="24229">
                  <c:v>15:48:06</c:v>
                </c:pt>
                <c:pt idx="24230">
                  <c:v>15:48:06</c:v>
                </c:pt>
                <c:pt idx="24231">
                  <c:v>15:48:07</c:v>
                </c:pt>
                <c:pt idx="24232">
                  <c:v>15:48:07</c:v>
                </c:pt>
                <c:pt idx="24233">
                  <c:v>15:48:07</c:v>
                </c:pt>
                <c:pt idx="24234">
                  <c:v>15:48:08</c:v>
                </c:pt>
                <c:pt idx="24235">
                  <c:v>15:48:08</c:v>
                </c:pt>
                <c:pt idx="24236">
                  <c:v>15:48:09</c:v>
                </c:pt>
                <c:pt idx="24237">
                  <c:v>15:48:09</c:v>
                </c:pt>
                <c:pt idx="24238">
                  <c:v>15:48:15</c:v>
                </c:pt>
                <c:pt idx="24239">
                  <c:v>15:48:15</c:v>
                </c:pt>
                <c:pt idx="24240">
                  <c:v>15:48:16</c:v>
                </c:pt>
                <c:pt idx="24241">
                  <c:v>15:48:16</c:v>
                </c:pt>
                <c:pt idx="24242">
                  <c:v>15:48:17</c:v>
                </c:pt>
                <c:pt idx="24243">
                  <c:v>15:48:17</c:v>
                </c:pt>
                <c:pt idx="24244">
                  <c:v>15:48:17</c:v>
                </c:pt>
                <c:pt idx="24245">
                  <c:v>15:48:18</c:v>
                </c:pt>
                <c:pt idx="24246">
                  <c:v>15:48:18</c:v>
                </c:pt>
                <c:pt idx="24247">
                  <c:v>15:48:19</c:v>
                </c:pt>
                <c:pt idx="24248">
                  <c:v>15:48:19</c:v>
                </c:pt>
                <c:pt idx="24249">
                  <c:v>15:48:25</c:v>
                </c:pt>
                <c:pt idx="24250">
                  <c:v>15:48:25</c:v>
                </c:pt>
                <c:pt idx="24251">
                  <c:v>15:48:26</c:v>
                </c:pt>
                <c:pt idx="24252">
                  <c:v>15:48:26</c:v>
                </c:pt>
                <c:pt idx="24253">
                  <c:v>15:48:27</c:v>
                </c:pt>
                <c:pt idx="24254">
                  <c:v>15:48:27</c:v>
                </c:pt>
                <c:pt idx="24255">
                  <c:v>15:48:27</c:v>
                </c:pt>
                <c:pt idx="24256">
                  <c:v>15:48:28</c:v>
                </c:pt>
                <c:pt idx="24257">
                  <c:v>15:48:28</c:v>
                </c:pt>
                <c:pt idx="24258">
                  <c:v>15:48:29</c:v>
                </c:pt>
                <c:pt idx="24259">
                  <c:v>15:48:29</c:v>
                </c:pt>
                <c:pt idx="24260">
                  <c:v>15:48:35</c:v>
                </c:pt>
                <c:pt idx="24261">
                  <c:v>15:48:35</c:v>
                </c:pt>
                <c:pt idx="24262">
                  <c:v>15:48:36</c:v>
                </c:pt>
                <c:pt idx="24263">
                  <c:v>15:48:36</c:v>
                </c:pt>
                <c:pt idx="24264">
                  <c:v>15:48:37</c:v>
                </c:pt>
                <c:pt idx="24265">
                  <c:v>15:48:37</c:v>
                </c:pt>
                <c:pt idx="24266">
                  <c:v>15:48:37</c:v>
                </c:pt>
                <c:pt idx="24267">
                  <c:v>15:48:38</c:v>
                </c:pt>
                <c:pt idx="24268">
                  <c:v>15:48:38</c:v>
                </c:pt>
                <c:pt idx="24269">
                  <c:v>15:48:39</c:v>
                </c:pt>
                <c:pt idx="24270">
                  <c:v>15:48:39</c:v>
                </c:pt>
                <c:pt idx="24271">
                  <c:v>15:48:45</c:v>
                </c:pt>
                <c:pt idx="24272">
                  <c:v>15:48:45</c:v>
                </c:pt>
                <c:pt idx="24273">
                  <c:v>15:48:46</c:v>
                </c:pt>
                <c:pt idx="24274">
                  <c:v>15:48:46</c:v>
                </c:pt>
                <c:pt idx="24275">
                  <c:v>15:48:47</c:v>
                </c:pt>
                <c:pt idx="24276">
                  <c:v>15:48:47</c:v>
                </c:pt>
                <c:pt idx="24277">
                  <c:v>15:48:47</c:v>
                </c:pt>
                <c:pt idx="24278">
                  <c:v>15:48:48</c:v>
                </c:pt>
                <c:pt idx="24279">
                  <c:v>15:48:48</c:v>
                </c:pt>
                <c:pt idx="24280">
                  <c:v>15:48:49</c:v>
                </c:pt>
                <c:pt idx="24281">
                  <c:v>15:48:49</c:v>
                </c:pt>
                <c:pt idx="24282">
                  <c:v>15:48:55</c:v>
                </c:pt>
                <c:pt idx="24283">
                  <c:v>15:48:55</c:v>
                </c:pt>
                <c:pt idx="24284">
                  <c:v>15:48:56</c:v>
                </c:pt>
                <c:pt idx="24285">
                  <c:v>15:48:56</c:v>
                </c:pt>
                <c:pt idx="24286">
                  <c:v>15:48:57</c:v>
                </c:pt>
                <c:pt idx="24287">
                  <c:v>15:48:57</c:v>
                </c:pt>
                <c:pt idx="24288">
                  <c:v>15:48:57</c:v>
                </c:pt>
                <c:pt idx="24289">
                  <c:v>15:48:58</c:v>
                </c:pt>
                <c:pt idx="24290">
                  <c:v>15:48:58</c:v>
                </c:pt>
                <c:pt idx="24291">
                  <c:v>15:48:59</c:v>
                </c:pt>
                <c:pt idx="24292">
                  <c:v>15:48:59</c:v>
                </c:pt>
                <c:pt idx="24293">
                  <c:v>15:49:05</c:v>
                </c:pt>
                <c:pt idx="24294">
                  <c:v>15:49:05</c:v>
                </c:pt>
                <c:pt idx="24295">
                  <c:v>15:49:06</c:v>
                </c:pt>
                <c:pt idx="24296">
                  <c:v>15:49:06</c:v>
                </c:pt>
                <c:pt idx="24297">
                  <c:v>15:49:07</c:v>
                </c:pt>
                <c:pt idx="24298">
                  <c:v>15:49:07</c:v>
                </c:pt>
                <c:pt idx="24299">
                  <c:v>15:49:07</c:v>
                </c:pt>
                <c:pt idx="24300">
                  <c:v>15:49:08</c:v>
                </c:pt>
                <c:pt idx="24301">
                  <c:v>15:49:08</c:v>
                </c:pt>
                <c:pt idx="24302">
                  <c:v>15:49:09</c:v>
                </c:pt>
                <c:pt idx="24303">
                  <c:v>15:49:09</c:v>
                </c:pt>
                <c:pt idx="24304">
                  <c:v>15:49:15</c:v>
                </c:pt>
                <c:pt idx="24305">
                  <c:v>15:49:15</c:v>
                </c:pt>
                <c:pt idx="24306">
                  <c:v>15:49:16</c:v>
                </c:pt>
                <c:pt idx="24307">
                  <c:v>15:49:16</c:v>
                </c:pt>
                <c:pt idx="24308">
                  <c:v>15:49:17</c:v>
                </c:pt>
                <c:pt idx="24309">
                  <c:v>15:49:17</c:v>
                </c:pt>
                <c:pt idx="24310">
                  <c:v>15:49:17</c:v>
                </c:pt>
                <c:pt idx="24311">
                  <c:v>15:49:18</c:v>
                </c:pt>
                <c:pt idx="24312">
                  <c:v>15:49:18</c:v>
                </c:pt>
                <c:pt idx="24313">
                  <c:v>15:49:19</c:v>
                </c:pt>
                <c:pt idx="24314">
                  <c:v>15:49:19</c:v>
                </c:pt>
                <c:pt idx="24315">
                  <c:v>15:49:25</c:v>
                </c:pt>
                <c:pt idx="24316">
                  <c:v>15:49:25</c:v>
                </c:pt>
                <c:pt idx="24317">
                  <c:v>15:49:26</c:v>
                </c:pt>
                <c:pt idx="24318">
                  <c:v>15:49:26</c:v>
                </c:pt>
                <c:pt idx="24319">
                  <c:v>15:49:27</c:v>
                </c:pt>
                <c:pt idx="24320">
                  <c:v>15:49:27</c:v>
                </c:pt>
                <c:pt idx="24321">
                  <c:v>15:49:27</c:v>
                </c:pt>
                <c:pt idx="24322">
                  <c:v>15:49:28</c:v>
                </c:pt>
                <c:pt idx="24323">
                  <c:v>15:49:28</c:v>
                </c:pt>
                <c:pt idx="24324">
                  <c:v>15:49:29</c:v>
                </c:pt>
                <c:pt idx="24325">
                  <c:v>15:49:29</c:v>
                </c:pt>
                <c:pt idx="24326">
                  <c:v>15:49:35</c:v>
                </c:pt>
                <c:pt idx="24327">
                  <c:v>15:49:35</c:v>
                </c:pt>
                <c:pt idx="24328">
                  <c:v>15:49:36</c:v>
                </c:pt>
                <c:pt idx="24329">
                  <c:v>15:49:36</c:v>
                </c:pt>
                <c:pt idx="24330">
                  <c:v>15:49:37</c:v>
                </c:pt>
                <c:pt idx="24331">
                  <c:v>15:49:37</c:v>
                </c:pt>
                <c:pt idx="24332">
                  <c:v>15:49:37</c:v>
                </c:pt>
                <c:pt idx="24333">
                  <c:v>15:49:38</c:v>
                </c:pt>
                <c:pt idx="24334">
                  <c:v>15:49:38</c:v>
                </c:pt>
                <c:pt idx="24335">
                  <c:v>15:49:39</c:v>
                </c:pt>
                <c:pt idx="24336">
                  <c:v>15:49:39</c:v>
                </c:pt>
                <c:pt idx="24337">
                  <c:v>15:49:45</c:v>
                </c:pt>
                <c:pt idx="24338">
                  <c:v>15:49:45</c:v>
                </c:pt>
                <c:pt idx="24339">
                  <c:v>15:49:46</c:v>
                </c:pt>
                <c:pt idx="24340">
                  <c:v>15:49:46</c:v>
                </c:pt>
                <c:pt idx="24341">
                  <c:v>15:49:47</c:v>
                </c:pt>
                <c:pt idx="24342">
                  <c:v>15:49:47</c:v>
                </c:pt>
                <c:pt idx="24343">
                  <c:v>15:49:47</c:v>
                </c:pt>
                <c:pt idx="24344">
                  <c:v>15:49:48</c:v>
                </c:pt>
                <c:pt idx="24345">
                  <c:v>15:49:48</c:v>
                </c:pt>
                <c:pt idx="24346">
                  <c:v>15:49:49</c:v>
                </c:pt>
                <c:pt idx="24347">
                  <c:v>15:49:49</c:v>
                </c:pt>
                <c:pt idx="24348">
                  <c:v>15:49:55</c:v>
                </c:pt>
                <c:pt idx="24349">
                  <c:v>15:49:55</c:v>
                </c:pt>
                <c:pt idx="24350">
                  <c:v>15:49:56</c:v>
                </c:pt>
                <c:pt idx="24351">
                  <c:v>15:49:56</c:v>
                </c:pt>
                <c:pt idx="24352">
                  <c:v>15:49:57</c:v>
                </c:pt>
                <c:pt idx="24353">
                  <c:v>15:49:57</c:v>
                </c:pt>
                <c:pt idx="24354">
                  <c:v>15:49:57</c:v>
                </c:pt>
                <c:pt idx="24355">
                  <c:v>15:49:58</c:v>
                </c:pt>
                <c:pt idx="24356">
                  <c:v>15:49:58</c:v>
                </c:pt>
                <c:pt idx="24357">
                  <c:v>15:49:59</c:v>
                </c:pt>
                <c:pt idx="24358">
                  <c:v>15:49:59</c:v>
                </c:pt>
                <c:pt idx="24359">
                  <c:v>15:50:05</c:v>
                </c:pt>
                <c:pt idx="24360">
                  <c:v>15:50:05</c:v>
                </c:pt>
                <c:pt idx="24361">
                  <c:v>15:50:06</c:v>
                </c:pt>
                <c:pt idx="24362">
                  <c:v>15:50:06</c:v>
                </c:pt>
                <c:pt idx="24363">
                  <c:v>15:50:07</c:v>
                </c:pt>
                <c:pt idx="24364">
                  <c:v>15:50:07</c:v>
                </c:pt>
                <c:pt idx="24365">
                  <c:v>15:50:07</c:v>
                </c:pt>
                <c:pt idx="24366">
                  <c:v>15:50:08</c:v>
                </c:pt>
                <c:pt idx="24367">
                  <c:v>15:50:08</c:v>
                </c:pt>
                <c:pt idx="24368">
                  <c:v>15:50:09</c:v>
                </c:pt>
                <c:pt idx="24369">
                  <c:v>15:50:09</c:v>
                </c:pt>
                <c:pt idx="24370">
                  <c:v>15:50:15</c:v>
                </c:pt>
                <c:pt idx="24371">
                  <c:v>15:50:15</c:v>
                </c:pt>
                <c:pt idx="24372">
                  <c:v>15:50:16</c:v>
                </c:pt>
                <c:pt idx="24373">
                  <c:v>15:50:16</c:v>
                </c:pt>
                <c:pt idx="24374">
                  <c:v>15:50:17</c:v>
                </c:pt>
                <c:pt idx="24375">
                  <c:v>15:50:17</c:v>
                </c:pt>
                <c:pt idx="24376">
                  <c:v>15:50:17</c:v>
                </c:pt>
                <c:pt idx="24377">
                  <c:v>15:50:18</c:v>
                </c:pt>
                <c:pt idx="24378">
                  <c:v>15:50:18</c:v>
                </c:pt>
                <c:pt idx="24379">
                  <c:v>15:50:19</c:v>
                </c:pt>
                <c:pt idx="24380">
                  <c:v>15:50:19</c:v>
                </c:pt>
                <c:pt idx="24381">
                  <c:v>15:50:25</c:v>
                </c:pt>
                <c:pt idx="24382">
                  <c:v>15:50:25</c:v>
                </c:pt>
                <c:pt idx="24383">
                  <c:v>15:50:26</c:v>
                </c:pt>
                <c:pt idx="24384">
                  <c:v>15:50:26</c:v>
                </c:pt>
                <c:pt idx="24385">
                  <c:v>15:50:27</c:v>
                </c:pt>
                <c:pt idx="24386">
                  <c:v>15:50:27</c:v>
                </c:pt>
                <c:pt idx="24387">
                  <c:v>15:50:27</c:v>
                </c:pt>
                <c:pt idx="24388">
                  <c:v>15:50:28</c:v>
                </c:pt>
                <c:pt idx="24389">
                  <c:v>15:50:28</c:v>
                </c:pt>
                <c:pt idx="24390">
                  <c:v>15:50:29</c:v>
                </c:pt>
                <c:pt idx="24391">
                  <c:v>15:50:29</c:v>
                </c:pt>
                <c:pt idx="24392">
                  <c:v>15:50:35</c:v>
                </c:pt>
                <c:pt idx="24393">
                  <c:v>15:50:35</c:v>
                </c:pt>
                <c:pt idx="24394">
                  <c:v>15:50:36</c:v>
                </c:pt>
                <c:pt idx="24395">
                  <c:v>15:50:36</c:v>
                </c:pt>
                <c:pt idx="24396">
                  <c:v>15:50:37</c:v>
                </c:pt>
                <c:pt idx="24397">
                  <c:v>15:50:37</c:v>
                </c:pt>
                <c:pt idx="24398">
                  <c:v>15:50:37</c:v>
                </c:pt>
                <c:pt idx="24399">
                  <c:v>15:50:38</c:v>
                </c:pt>
                <c:pt idx="24400">
                  <c:v>15:50:38</c:v>
                </c:pt>
                <c:pt idx="24401">
                  <c:v>15:50:39</c:v>
                </c:pt>
                <c:pt idx="24402">
                  <c:v>15:50:39</c:v>
                </c:pt>
                <c:pt idx="24403">
                  <c:v>15:50:45</c:v>
                </c:pt>
                <c:pt idx="24404">
                  <c:v>15:50:45</c:v>
                </c:pt>
                <c:pt idx="24405">
                  <c:v>15:50:46</c:v>
                </c:pt>
                <c:pt idx="24406">
                  <c:v>15:50:46</c:v>
                </c:pt>
                <c:pt idx="24407">
                  <c:v>15:50:47</c:v>
                </c:pt>
                <c:pt idx="24408">
                  <c:v>15:50:47</c:v>
                </c:pt>
                <c:pt idx="24409">
                  <c:v>15:50:47</c:v>
                </c:pt>
                <c:pt idx="24410">
                  <c:v>15:50:48</c:v>
                </c:pt>
                <c:pt idx="24411">
                  <c:v>15:50:48</c:v>
                </c:pt>
                <c:pt idx="24412">
                  <c:v>15:50:49</c:v>
                </c:pt>
                <c:pt idx="24413">
                  <c:v>15:50:49</c:v>
                </c:pt>
                <c:pt idx="24414">
                  <c:v>15:50:55</c:v>
                </c:pt>
                <c:pt idx="24415">
                  <c:v>15:50:55</c:v>
                </c:pt>
                <c:pt idx="24416">
                  <c:v>15:50:56</c:v>
                </c:pt>
                <c:pt idx="24417">
                  <c:v>15:50:56</c:v>
                </c:pt>
                <c:pt idx="24418">
                  <c:v>15:50:57</c:v>
                </c:pt>
                <c:pt idx="24419">
                  <c:v>15:50:57</c:v>
                </c:pt>
                <c:pt idx="24420">
                  <c:v>15:50:57</c:v>
                </c:pt>
                <c:pt idx="24421">
                  <c:v>15:50:58</c:v>
                </c:pt>
                <c:pt idx="24422">
                  <c:v>15:50:58</c:v>
                </c:pt>
                <c:pt idx="24423">
                  <c:v>15:50:59</c:v>
                </c:pt>
                <c:pt idx="24424">
                  <c:v>15:50:59</c:v>
                </c:pt>
                <c:pt idx="24425">
                  <c:v>15:51:05</c:v>
                </c:pt>
                <c:pt idx="24426">
                  <c:v>15:51:05</c:v>
                </c:pt>
                <c:pt idx="24427">
                  <c:v>15:51:06</c:v>
                </c:pt>
                <c:pt idx="24428">
                  <c:v>15:51:06</c:v>
                </c:pt>
                <c:pt idx="24429">
                  <c:v>15:51:07</c:v>
                </c:pt>
                <c:pt idx="24430">
                  <c:v>15:51:07</c:v>
                </c:pt>
                <c:pt idx="24431">
                  <c:v>15:51:07</c:v>
                </c:pt>
                <c:pt idx="24432">
                  <c:v>15:51:08</c:v>
                </c:pt>
                <c:pt idx="24433">
                  <c:v>15:51:08</c:v>
                </c:pt>
                <c:pt idx="24434">
                  <c:v>15:51:09</c:v>
                </c:pt>
                <c:pt idx="24435">
                  <c:v>15:51:09</c:v>
                </c:pt>
                <c:pt idx="24436">
                  <c:v>15:51:15</c:v>
                </c:pt>
                <c:pt idx="24437">
                  <c:v>15:51:15</c:v>
                </c:pt>
                <c:pt idx="24438">
                  <c:v>15:51:16</c:v>
                </c:pt>
                <c:pt idx="24439">
                  <c:v>15:51:16</c:v>
                </c:pt>
                <c:pt idx="24440">
                  <c:v>15:51:17</c:v>
                </c:pt>
                <c:pt idx="24441">
                  <c:v>15:51:17</c:v>
                </c:pt>
                <c:pt idx="24442">
                  <c:v>15:51:17</c:v>
                </c:pt>
                <c:pt idx="24443">
                  <c:v>15:51:18</c:v>
                </c:pt>
                <c:pt idx="24444">
                  <c:v>15:51:18</c:v>
                </c:pt>
                <c:pt idx="24445">
                  <c:v>15:51:19</c:v>
                </c:pt>
                <c:pt idx="24446">
                  <c:v>15:51:19</c:v>
                </c:pt>
                <c:pt idx="24447">
                  <c:v>15:51:25</c:v>
                </c:pt>
                <c:pt idx="24448">
                  <c:v>15:51:25</c:v>
                </c:pt>
                <c:pt idx="24449">
                  <c:v>15:51:26</c:v>
                </c:pt>
                <c:pt idx="24450">
                  <c:v>15:51:26</c:v>
                </c:pt>
                <c:pt idx="24451">
                  <c:v>15:51:27</c:v>
                </c:pt>
                <c:pt idx="24452">
                  <c:v>15:51:27</c:v>
                </c:pt>
                <c:pt idx="24453">
                  <c:v>15:51:27</c:v>
                </c:pt>
                <c:pt idx="24454">
                  <c:v>15:51:28</c:v>
                </c:pt>
                <c:pt idx="24455">
                  <c:v>15:51:28</c:v>
                </c:pt>
                <c:pt idx="24456">
                  <c:v>15:51:29</c:v>
                </c:pt>
                <c:pt idx="24457">
                  <c:v>15:51:29</c:v>
                </c:pt>
                <c:pt idx="24458">
                  <c:v>15:51:35</c:v>
                </c:pt>
                <c:pt idx="24459">
                  <c:v>15:51:35</c:v>
                </c:pt>
                <c:pt idx="24460">
                  <c:v>15:51:36</c:v>
                </c:pt>
                <c:pt idx="24461">
                  <c:v>15:51:36</c:v>
                </c:pt>
                <c:pt idx="24462">
                  <c:v>15:51:37</c:v>
                </c:pt>
                <c:pt idx="24463">
                  <c:v>15:51:37</c:v>
                </c:pt>
                <c:pt idx="24464">
                  <c:v>15:51:37</c:v>
                </c:pt>
                <c:pt idx="24465">
                  <c:v>15:51:38</c:v>
                </c:pt>
                <c:pt idx="24466">
                  <c:v>15:51:38</c:v>
                </c:pt>
                <c:pt idx="24467">
                  <c:v>15:51:39</c:v>
                </c:pt>
                <c:pt idx="24468">
                  <c:v>15:51:39</c:v>
                </c:pt>
                <c:pt idx="24469">
                  <c:v>15:51:44</c:v>
                </c:pt>
                <c:pt idx="24470">
                  <c:v>15:51:45</c:v>
                </c:pt>
                <c:pt idx="24471">
                  <c:v>15:51:45</c:v>
                </c:pt>
                <c:pt idx="24472">
                  <c:v>15:51:45</c:v>
                </c:pt>
                <c:pt idx="24473">
                  <c:v>15:51:47</c:v>
                </c:pt>
                <c:pt idx="24474">
                  <c:v>15:51:47</c:v>
                </c:pt>
                <c:pt idx="24475">
                  <c:v>15:51:48</c:v>
                </c:pt>
                <c:pt idx="24476">
                  <c:v>15:51:48</c:v>
                </c:pt>
                <c:pt idx="24477">
                  <c:v>15:51:48</c:v>
                </c:pt>
                <c:pt idx="24478">
                  <c:v>15:51:49</c:v>
                </c:pt>
                <c:pt idx="24479">
                  <c:v>15:51:49</c:v>
                </c:pt>
                <c:pt idx="24480">
                  <c:v>15:51:49</c:v>
                </c:pt>
                <c:pt idx="24481">
                  <c:v>15:51:54</c:v>
                </c:pt>
                <c:pt idx="24482">
                  <c:v>15:51:55</c:v>
                </c:pt>
                <c:pt idx="24483">
                  <c:v>15:51:55</c:v>
                </c:pt>
                <c:pt idx="24484">
                  <c:v>15:51:56</c:v>
                </c:pt>
                <c:pt idx="24485">
                  <c:v>15:51:56</c:v>
                </c:pt>
                <c:pt idx="24486">
                  <c:v>15:51:57</c:v>
                </c:pt>
                <c:pt idx="24487">
                  <c:v>15:51:57</c:v>
                </c:pt>
                <c:pt idx="24488">
                  <c:v>15:51:57</c:v>
                </c:pt>
                <c:pt idx="24489">
                  <c:v>15:51:58</c:v>
                </c:pt>
                <c:pt idx="24490">
                  <c:v>15:51:58</c:v>
                </c:pt>
                <c:pt idx="24491">
                  <c:v>15:51:59</c:v>
                </c:pt>
                <c:pt idx="24492">
                  <c:v>15:51:59</c:v>
                </c:pt>
                <c:pt idx="24493">
                  <c:v>15:52:05</c:v>
                </c:pt>
                <c:pt idx="24494">
                  <c:v>15:52:05</c:v>
                </c:pt>
                <c:pt idx="24495">
                  <c:v>15:52:06</c:v>
                </c:pt>
                <c:pt idx="24496">
                  <c:v>15:52:06</c:v>
                </c:pt>
                <c:pt idx="24497">
                  <c:v>15:52:07</c:v>
                </c:pt>
                <c:pt idx="24498">
                  <c:v>15:52:07</c:v>
                </c:pt>
                <c:pt idx="24499">
                  <c:v>15:52:07</c:v>
                </c:pt>
                <c:pt idx="24500">
                  <c:v>15:52:08</c:v>
                </c:pt>
                <c:pt idx="24501">
                  <c:v>15:52:08</c:v>
                </c:pt>
                <c:pt idx="24502">
                  <c:v>15:52:09</c:v>
                </c:pt>
                <c:pt idx="24503">
                  <c:v>15:52:09</c:v>
                </c:pt>
                <c:pt idx="24504">
                  <c:v>15:52:15</c:v>
                </c:pt>
                <c:pt idx="24505">
                  <c:v>15:52:15</c:v>
                </c:pt>
                <c:pt idx="24506">
                  <c:v>15:52:16</c:v>
                </c:pt>
                <c:pt idx="24507">
                  <c:v>15:52:16</c:v>
                </c:pt>
                <c:pt idx="24508">
                  <c:v>15:52:17</c:v>
                </c:pt>
                <c:pt idx="24509">
                  <c:v>15:52:17</c:v>
                </c:pt>
                <c:pt idx="24510">
                  <c:v>15:52:17</c:v>
                </c:pt>
                <c:pt idx="24511">
                  <c:v>15:52:18</c:v>
                </c:pt>
                <c:pt idx="24512">
                  <c:v>15:52:18</c:v>
                </c:pt>
                <c:pt idx="24513">
                  <c:v>15:52:19</c:v>
                </c:pt>
                <c:pt idx="24514">
                  <c:v>15:52:19</c:v>
                </c:pt>
                <c:pt idx="24515">
                  <c:v>15:52:25</c:v>
                </c:pt>
                <c:pt idx="24516">
                  <c:v>15:52:25</c:v>
                </c:pt>
                <c:pt idx="24517">
                  <c:v>15:52:26</c:v>
                </c:pt>
                <c:pt idx="24518">
                  <c:v>15:52:26</c:v>
                </c:pt>
                <c:pt idx="24519">
                  <c:v>15:52:27</c:v>
                </c:pt>
                <c:pt idx="24520">
                  <c:v>15:52:27</c:v>
                </c:pt>
                <c:pt idx="24521">
                  <c:v>15:52:27</c:v>
                </c:pt>
                <c:pt idx="24522">
                  <c:v>15:52:28</c:v>
                </c:pt>
                <c:pt idx="24523">
                  <c:v>15:52:28</c:v>
                </c:pt>
                <c:pt idx="24524">
                  <c:v>15:52:29</c:v>
                </c:pt>
                <c:pt idx="24525">
                  <c:v>15:52:29</c:v>
                </c:pt>
                <c:pt idx="24526">
                  <c:v>15:52:29</c:v>
                </c:pt>
                <c:pt idx="24527">
                  <c:v>15:52:35</c:v>
                </c:pt>
                <c:pt idx="24528">
                  <c:v>15:52:35</c:v>
                </c:pt>
                <c:pt idx="24529">
                  <c:v>15:52:36</c:v>
                </c:pt>
                <c:pt idx="24530">
                  <c:v>15:52:36</c:v>
                </c:pt>
                <c:pt idx="24531">
                  <c:v>15:52:37</c:v>
                </c:pt>
                <c:pt idx="24532">
                  <c:v>15:52:37</c:v>
                </c:pt>
                <c:pt idx="24533">
                  <c:v>15:52:37</c:v>
                </c:pt>
                <c:pt idx="24534">
                  <c:v>15:52:38</c:v>
                </c:pt>
                <c:pt idx="24535">
                  <c:v>15:52:38</c:v>
                </c:pt>
                <c:pt idx="24536">
                  <c:v>15:52:39</c:v>
                </c:pt>
                <c:pt idx="24537">
                  <c:v>15:52:39</c:v>
                </c:pt>
                <c:pt idx="24538">
                  <c:v>15:52:45</c:v>
                </c:pt>
                <c:pt idx="24539">
                  <c:v>15:52:45</c:v>
                </c:pt>
                <c:pt idx="24540">
                  <c:v>15:52:46</c:v>
                </c:pt>
                <c:pt idx="24541">
                  <c:v>15:52:46</c:v>
                </c:pt>
                <c:pt idx="24542">
                  <c:v>15:52:46</c:v>
                </c:pt>
                <c:pt idx="24543">
                  <c:v>15:52:47</c:v>
                </c:pt>
                <c:pt idx="24544">
                  <c:v>15:52:47</c:v>
                </c:pt>
                <c:pt idx="24545">
                  <c:v>15:52:47</c:v>
                </c:pt>
                <c:pt idx="24546">
                  <c:v>15:52:48</c:v>
                </c:pt>
                <c:pt idx="24547">
                  <c:v>15:52:48</c:v>
                </c:pt>
                <c:pt idx="24548">
                  <c:v>15:52:49</c:v>
                </c:pt>
                <c:pt idx="24549">
                  <c:v>15:52:49</c:v>
                </c:pt>
                <c:pt idx="24550">
                  <c:v>15:52:55</c:v>
                </c:pt>
                <c:pt idx="24551">
                  <c:v>15:52:55</c:v>
                </c:pt>
                <c:pt idx="24552">
                  <c:v>15:52:56</c:v>
                </c:pt>
                <c:pt idx="24553">
                  <c:v>15:52:56</c:v>
                </c:pt>
                <c:pt idx="24554">
                  <c:v>15:52:57</c:v>
                </c:pt>
                <c:pt idx="24555">
                  <c:v>15:52:57</c:v>
                </c:pt>
                <c:pt idx="24556">
                  <c:v>15:52:57</c:v>
                </c:pt>
                <c:pt idx="24557">
                  <c:v>15:52:58</c:v>
                </c:pt>
                <c:pt idx="24558">
                  <c:v>15:52:58</c:v>
                </c:pt>
                <c:pt idx="24559">
                  <c:v>15:52:59</c:v>
                </c:pt>
                <c:pt idx="24560">
                  <c:v>15:52:59</c:v>
                </c:pt>
                <c:pt idx="24561">
                  <c:v>15:53:05</c:v>
                </c:pt>
                <c:pt idx="24562">
                  <c:v>15:53:05</c:v>
                </c:pt>
                <c:pt idx="24563">
                  <c:v>15:53:06</c:v>
                </c:pt>
                <c:pt idx="24564">
                  <c:v>15:53:06</c:v>
                </c:pt>
                <c:pt idx="24565">
                  <c:v>15:53:07</c:v>
                </c:pt>
                <c:pt idx="24566">
                  <c:v>15:53:07</c:v>
                </c:pt>
                <c:pt idx="24567">
                  <c:v>15:53:07</c:v>
                </c:pt>
                <c:pt idx="24568">
                  <c:v>15:53:08</c:v>
                </c:pt>
                <c:pt idx="24569">
                  <c:v>15:53:08</c:v>
                </c:pt>
                <c:pt idx="24570">
                  <c:v>15:53:09</c:v>
                </c:pt>
                <c:pt idx="24571">
                  <c:v>15:53:09</c:v>
                </c:pt>
                <c:pt idx="24572">
                  <c:v>15:53:15</c:v>
                </c:pt>
                <c:pt idx="24573">
                  <c:v>15:53:15</c:v>
                </c:pt>
                <c:pt idx="24574">
                  <c:v>15:53:16</c:v>
                </c:pt>
                <c:pt idx="24575">
                  <c:v>15:53:16</c:v>
                </c:pt>
                <c:pt idx="24576">
                  <c:v>15:53:17</c:v>
                </c:pt>
                <c:pt idx="24577">
                  <c:v>15:53:17</c:v>
                </c:pt>
                <c:pt idx="24578">
                  <c:v>15:53:17</c:v>
                </c:pt>
                <c:pt idx="24579">
                  <c:v>15:53:18</c:v>
                </c:pt>
                <c:pt idx="24580">
                  <c:v>15:53:18</c:v>
                </c:pt>
                <c:pt idx="24581">
                  <c:v>15:53:19</c:v>
                </c:pt>
                <c:pt idx="24582">
                  <c:v>15:53:19</c:v>
                </c:pt>
                <c:pt idx="24583">
                  <c:v>15:53:25</c:v>
                </c:pt>
                <c:pt idx="24584">
                  <c:v>15:53:25</c:v>
                </c:pt>
                <c:pt idx="24585">
                  <c:v>15:53:26</c:v>
                </c:pt>
                <c:pt idx="24586">
                  <c:v>15:53:26</c:v>
                </c:pt>
                <c:pt idx="24587">
                  <c:v>15:53:27</c:v>
                </c:pt>
                <c:pt idx="24588">
                  <c:v>15:53:27</c:v>
                </c:pt>
                <c:pt idx="24589">
                  <c:v>15:53:27</c:v>
                </c:pt>
                <c:pt idx="24590">
                  <c:v>15:53:28</c:v>
                </c:pt>
                <c:pt idx="24591">
                  <c:v>15:53:28</c:v>
                </c:pt>
                <c:pt idx="24592">
                  <c:v>15:53:29</c:v>
                </c:pt>
                <c:pt idx="24593">
                  <c:v>15:53:29</c:v>
                </c:pt>
                <c:pt idx="24594">
                  <c:v>15:53:35</c:v>
                </c:pt>
                <c:pt idx="24595">
                  <c:v>15:53:35</c:v>
                </c:pt>
                <c:pt idx="24596">
                  <c:v>15:53:36</c:v>
                </c:pt>
                <c:pt idx="24597">
                  <c:v>15:53:36</c:v>
                </c:pt>
                <c:pt idx="24598">
                  <c:v>15:53:37</c:v>
                </c:pt>
                <c:pt idx="24599">
                  <c:v>15:53:37</c:v>
                </c:pt>
                <c:pt idx="24600">
                  <c:v>15:53:37</c:v>
                </c:pt>
                <c:pt idx="24601">
                  <c:v>15:53:38</c:v>
                </c:pt>
                <c:pt idx="24602">
                  <c:v>15:53:38</c:v>
                </c:pt>
                <c:pt idx="24603">
                  <c:v>15:53:39</c:v>
                </c:pt>
                <c:pt idx="24604">
                  <c:v>15:53:39</c:v>
                </c:pt>
                <c:pt idx="24605">
                  <c:v>15:53:45</c:v>
                </c:pt>
                <c:pt idx="24606">
                  <c:v>15:53:45</c:v>
                </c:pt>
                <c:pt idx="24607">
                  <c:v>15:53:46</c:v>
                </c:pt>
                <c:pt idx="24608">
                  <c:v>15:53:46</c:v>
                </c:pt>
                <c:pt idx="24609">
                  <c:v>15:53:47</c:v>
                </c:pt>
                <c:pt idx="24610">
                  <c:v>15:53:47</c:v>
                </c:pt>
                <c:pt idx="24611">
                  <c:v>15:53:47</c:v>
                </c:pt>
                <c:pt idx="24612">
                  <c:v>15:53:48</c:v>
                </c:pt>
                <c:pt idx="24613">
                  <c:v>15:53:48</c:v>
                </c:pt>
                <c:pt idx="24614">
                  <c:v>15:53:49</c:v>
                </c:pt>
                <c:pt idx="24615">
                  <c:v>15:53:49</c:v>
                </c:pt>
                <c:pt idx="24616">
                  <c:v>15:53:55</c:v>
                </c:pt>
                <c:pt idx="24617">
                  <c:v>15:53:55</c:v>
                </c:pt>
                <c:pt idx="24618">
                  <c:v>15:53:56</c:v>
                </c:pt>
                <c:pt idx="24619">
                  <c:v>15:53:56</c:v>
                </c:pt>
                <c:pt idx="24620">
                  <c:v>15:53:57</c:v>
                </c:pt>
                <c:pt idx="24621">
                  <c:v>15:53:57</c:v>
                </c:pt>
                <c:pt idx="24622">
                  <c:v>15:53:57</c:v>
                </c:pt>
                <c:pt idx="24623">
                  <c:v>15:53:57</c:v>
                </c:pt>
                <c:pt idx="24624">
                  <c:v>15:53:58</c:v>
                </c:pt>
                <c:pt idx="24625">
                  <c:v>15:53:58</c:v>
                </c:pt>
                <c:pt idx="24626">
                  <c:v>15:53:59</c:v>
                </c:pt>
                <c:pt idx="24627">
                  <c:v>15:53:59</c:v>
                </c:pt>
                <c:pt idx="24628">
                  <c:v>15:54:05</c:v>
                </c:pt>
                <c:pt idx="24629">
                  <c:v>15:54:05</c:v>
                </c:pt>
                <c:pt idx="24630">
                  <c:v>15:54:06</c:v>
                </c:pt>
                <c:pt idx="24631">
                  <c:v>15:54:06</c:v>
                </c:pt>
                <c:pt idx="24632">
                  <c:v>15:54:07</c:v>
                </c:pt>
                <c:pt idx="24633">
                  <c:v>15:54:07</c:v>
                </c:pt>
                <c:pt idx="24634">
                  <c:v>15:54:07</c:v>
                </c:pt>
                <c:pt idx="24635">
                  <c:v>15:54:08</c:v>
                </c:pt>
                <c:pt idx="24636">
                  <c:v>15:54:08</c:v>
                </c:pt>
                <c:pt idx="24637">
                  <c:v>15:54:09</c:v>
                </c:pt>
                <c:pt idx="24638">
                  <c:v>15:54:09</c:v>
                </c:pt>
                <c:pt idx="24639">
                  <c:v>15:54:15</c:v>
                </c:pt>
                <c:pt idx="24640">
                  <c:v>15:54:15</c:v>
                </c:pt>
                <c:pt idx="24641">
                  <c:v>15:54:16</c:v>
                </c:pt>
                <c:pt idx="24642">
                  <c:v>15:54:16</c:v>
                </c:pt>
                <c:pt idx="24643">
                  <c:v>15:54:17</c:v>
                </c:pt>
                <c:pt idx="24644">
                  <c:v>15:54:17</c:v>
                </c:pt>
                <c:pt idx="24645">
                  <c:v>15:54:17</c:v>
                </c:pt>
                <c:pt idx="24646">
                  <c:v>15:54:18</c:v>
                </c:pt>
                <c:pt idx="24647">
                  <c:v>15:54:18</c:v>
                </c:pt>
                <c:pt idx="24648">
                  <c:v>15:54:19</c:v>
                </c:pt>
                <c:pt idx="24649">
                  <c:v>15:54:19</c:v>
                </c:pt>
                <c:pt idx="24650">
                  <c:v>15:54:25</c:v>
                </c:pt>
                <c:pt idx="24651">
                  <c:v>15:54:25</c:v>
                </c:pt>
                <c:pt idx="24652">
                  <c:v>15:54:26</c:v>
                </c:pt>
                <c:pt idx="24653">
                  <c:v>15:54:26</c:v>
                </c:pt>
                <c:pt idx="24654">
                  <c:v>15:54:27</c:v>
                </c:pt>
                <c:pt idx="24655">
                  <c:v>15:54:27</c:v>
                </c:pt>
                <c:pt idx="24656">
                  <c:v>15:54:27</c:v>
                </c:pt>
                <c:pt idx="24657">
                  <c:v>15:54:28</c:v>
                </c:pt>
                <c:pt idx="24658">
                  <c:v>15:54:28</c:v>
                </c:pt>
                <c:pt idx="24659">
                  <c:v>15:54:29</c:v>
                </c:pt>
                <c:pt idx="24660">
                  <c:v>15:54:29</c:v>
                </c:pt>
                <c:pt idx="24661">
                  <c:v>15:54:35</c:v>
                </c:pt>
                <c:pt idx="24662">
                  <c:v>15:54:35</c:v>
                </c:pt>
                <c:pt idx="24663">
                  <c:v>15:54:36</c:v>
                </c:pt>
                <c:pt idx="24664">
                  <c:v>15:54:36</c:v>
                </c:pt>
                <c:pt idx="24665">
                  <c:v>15:54:37</c:v>
                </c:pt>
                <c:pt idx="24666">
                  <c:v>15:54:37</c:v>
                </c:pt>
                <c:pt idx="24667">
                  <c:v>15:54:37</c:v>
                </c:pt>
                <c:pt idx="24668">
                  <c:v>15:54:38</c:v>
                </c:pt>
                <c:pt idx="24669">
                  <c:v>15:54:38</c:v>
                </c:pt>
                <c:pt idx="24670">
                  <c:v>15:54:39</c:v>
                </c:pt>
                <c:pt idx="24671">
                  <c:v>15:54:39</c:v>
                </c:pt>
                <c:pt idx="24672">
                  <c:v>15:54:45</c:v>
                </c:pt>
                <c:pt idx="24673">
                  <c:v>15:54:45</c:v>
                </c:pt>
                <c:pt idx="24674">
                  <c:v>15:54:46</c:v>
                </c:pt>
                <c:pt idx="24675">
                  <c:v>15:54:46</c:v>
                </c:pt>
                <c:pt idx="24676">
                  <c:v>15:54:47</c:v>
                </c:pt>
                <c:pt idx="24677">
                  <c:v>15:54:47</c:v>
                </c:pt>
                <c:pt idx="24678">
                  <c:v>15:54:47</c:v>
                </c:pt>
                <c:pt idx="24679">
                  <c:v>15:54:48</c:v>
                </c:pt>
                <c:pt idx="24680">
                  <c:v>15:54:48</c:v>
                </c:pt>
                <c:pt idx="24681">
                  <c:v>15:54:49</c:v>
                </c:pt>
                <c:pt idx="24682">
                  <c:v>15:54:49</c:v>
                </c:pt>
                <c:pt idx="24683">
                  <c:v>15:54:55</c:v>
                </c:pt>
                <c:pt idx="24684">
                  <c:v>15:54:55</c:v>
                </c:pt>
                <c:pt idx="24685">
                  <c:v>15:54:56</c:v>
                </c:pt>
                <c:pt idx="24686">
                  <c:v>15:54:56</c:v>
                </c:pt>
                <c:pt idx="24687">
                  <c:v>15:54:57</c:v>
                </c:pt>
                <c:pt idx="24688">
                  <c:v>15:54:57</c:v>
                </c:pt>
                <c:pt idx="24689">
                  <c:v>15:54:57</c:v>
                </c:pt>
                <c:pt idx="24690">
                  <c:v>15:54:58</c:v>
                </c:pt>
                <c:pt idx="24691">
                  <c:v>15:54:58</c:v>
                </c:pt>
                <c:pt idx="24692">
                  <c:v>15:54:59</c:v>
                </c:pt>
                <c:pt idx="24693">
                  <c:v>15:54:59</c:v>
                </c:pt>
                <c:pt idx="24694">
                  <c:v>15:55:05</c:v>
                </c:pt>
                <c:pt idx="24695">
                  <c:v>15:55:05</c:v>
                </c:pt>
                <c:pt idx="24696">
                  <c:v>15:55:06</c:v>
                </c:pt>
                <c:pt idx="24697">
                  <c:v>15:55:06</c:v>
                </c:pt>
                <c:pt idx="24698">
                  <c:v>15:55:07</c:v>
                </c:pt>
                <c:pt idx="24699">
                  <c:v>15:55:07</c:v>
                </c:pt>
                <c:pt idx="24700">
                  <c:v>15:55:07</c:v>
                </c:pt>
                <c:pt idx="24701">
                  <c:v>15:55:08</c:v>
                </c:pt>
                <c:pt idx="24702">
                  <c:v>15:55:08</c:v>
                </c:pt>
                <c:pt idx="24703">
                  <c:v>15:55:09</c:v>
                </c:pt>
                <c:pt idx="24704">
                  <c:v>15:55:09</c:v>
                </c:pt>
                <c:pt idx="24705">
                  <c:v>15:55:15</c:v>
                </c:pt>
                <c:pt idx="24706">
                  <c:v>15:55:15</c:v>
                </c:pt>
                <c:pt idx="24707">
                  <c:v>15:55:16</c:v>
                </c:pt>
                <c:pt idx="24708">
                  <c:v>15:55:16</c:v>
                </c:pt>
                <c:pt idx="24709">
                  <c:v>15:55:17</c:v>
                </c:pt>
                <c:pt idx="24710">
                  <c:v>15:55:17</c:v>
                </c:pt>
                <c:pt idx="24711">
                  <c:v>15:55:17</c:v>
                </c:pt>
                <c:pt idx="24712">
                  <c:v>15:55:18</c:v>
                </c:pt>
                <c:pt idx="24713">
                  <c:v>15:55:18</c:v>
                </c:pt>
                <c:pt idx="24714">
                  <c:v>15:55:19</c:v>
                </c:pt>
                <c:pt idx="24715">
                  <c:v>15:55:19</c:v>
                </c:pt>
                <c:pt idx="24716">
                  <c:v>15:55:25</c:v>
                </c:pt>
                <c:pt idx="24717">
                  <c:v>15:55:25</c:v>
                </c:pt>
                <c:pt idx="24718">
                  <c:v>15:55:26</c:v>
                </c:pt>
                <c:pt idx="24719">
                  <c:v>15:55:26</c:v>
                </c:pt>
                <c:pt idx="24720">
                  <c:v>15:55:27</c:v>
                </c:pt>
                <c:pt idx="24721">
                  <c:v>15:55:27</c:v>
                </c:pt>
                <c:pt idx="24722">
                  <c:v>15:55:27</c:v>
                </c:pt>
                <c:pt idx="24723">
                  <c:v>15:55:28</c:v>
                </c:pt>
                <c:pt idx="24724">
                  <c:v>15:55:28</c:v>
                </c:pt>
                <c:pt idx="24725">
                  <c:v>15:55:29</c:v>
                </c:pt>
                <c:pt idx="24726">
                  <c:v>15:55:29</c:v>
                </c:pt>
                <c:pt idx="24727">
                  <c:v>15:55:35</c:v>
                </c:pt>
                <c:pt idx="24728">
                  <c:v>15:55:35</c:v>
                </c:pt>
                <c:pt idx="24729">
                  <c:v>15:55:36</c:v>
                </c:pt>
                <c:pt idx="24730">
                  <c:v>15:55:36</c:v>
                </c:pt>
                <c:pt idx="24731">
                  <c:v>15:55:37</c:v>
                </c:pt>
                <c:pt idx="24732">
                  <c:v>15:55:37</c:v>
                </c:pt>
                <c:pt idx="24733">
                  <c:v>15:55:37</c:v>
                </c:pt>
                <c:pt idx="24734">
                  <c:v>15:55:38</c:v>
                </c:pt>
                <c:pt idx="24735">
                  <c:v>15:55:38</c:v>
                </c:pt>
                <c:pt idx="24736">
                  <c:v>15:55:39</c:v>
                </c:pt>
                <c:pt idx="24737">
                  <c:v>15:55:39</c:v>
                </c:pt>
                <c:pt idx="24738">
                  <c:v>15:55:45</c:v>
                </c:pt>
                <c:pt idx="24739">
                  <c:v>15:55:45</c:v>
                </c:pt>
                <c:pt idx="24740">
                  <c:v>15:55:46</c:v>
                </c:pt>
                <c:pt idx="24741">
                  <c:v>15:55:46</c:v>
                </c:pt>
                <c:pt idx="24742">
                  <c:v>15:55:47</c:v>
                </c:pt>
                <c:pt idx="24743">
                  <c:v>15:55:47</c:v>
                </c:pt>
                <c:pt idx="24744">
                  <c:v>15:55:47</c:v>
                </c:pt>
                <c:pt idx="24745">
                  <c:v>15:55:48</c:v>
                </c:pt>
                <c:pt idx="24746">
                  <c:v>15:55:48</c:v>
                </c:pt>
                <c:pt idx="24747">
                  <c:v>15:55:49</c:v>
                </c:pt>
                <c:pt idx="24748">
                  <c:v>15:55:49</c:v>
                </c:pt>
                <c:pt idx="24749">
                  <c:v>15:55:55</c:v>
                </c:pt>
                <c:pt idx="24750">
                  <c:v>15:55:55</c:v>
                </c:pt>
                <c:pt idx="24751">
                  <c:v>15:55:56</c:v>
                </c:pt>
                <c:pt idx="24752">
                  <c:v>15:55:56</c:v>
                </c:pt>
                <c:pt idx="24753">
                  <c:v>15:55:57</c:v>
                </c:pt>
                <c:pt idx="24754">
                  <c:v>15:55:57</c:v>
                </c:pt>
                <c:pt idx="24755">
                  <c:v>15:55:57</c:v>
                </c:pt>
                <c:pt idx="24756">
                  <c:v>15:55:58</c:v>
                </c:pt>
                <c:pt idx="24757">
                  <c:v>15:55:58</c:v>
                </c:pt>
                <c:pt idx="24758">
                  <c:v>15:55:58</c:v>
                </c:pt>
                <c:pt idx="24759">
                  <c:v>15:55:59</c:v>
                </c:pt>
                <c:pt idx="24760">
                  <c:v>15:55:59</c:v>
                </c:pt>
                <c:pt idx="24761">
                  <c:v>15:56:05</c:v>
                </c:pt>
                <c:pt idx="24762">
                  <c:v>15:56:05</c:v>
                </c:pt>
                <c:pt idx="24763">
                  <c:v>15:56:06</c:v>
                </c:pt>
                <c:pt idx="24764">
                  <c:v>15:56:06</c:v>
                </c:pt>
                <c:pt idx="24765">
                  <c:v>15:56:07</c:v>
                </c:pt>
                <c:pt idx="24766">
                  <c:v>15:56:07</c:v>
                </c:pt>
                <c:pt idx="24767">
                  <c:v>15:56:07</c:v>
                </c:pt>
                <c:pt idx="24768">
                  <c:v>15:56:08</c:v>
                </c:pt>
                <c:pt idx="24769">
                  <c:v>15:56:08</c:v>
                </c:pt>
                <c:pt idx="24770">
                  <c:v>15:56:09</c:v>
                </c:pt>
                <c:pt idx="24771">
                  <c:v>15:56:09</c:v>
                </c:pt>
                <c:pt idx="24772">
                  <c:v>15:56:15</c:v>
                </c:pt>
                <c:pt idx="24773">
                  <c:v>15:56:15</c:v>
                </c:pt>
                <c:pt idx="24774">
                  <c:v>15:56:16</c:v>
                </c:pt>
                <c:pt idx="24775">
                  <c:v>15:56:16</c:v>
                </c:pt>
                <c:pt idx="24776">
                  <c:v>15:56:17</c:v>
                </c:pt>
                <c:pt idx="24777">
                  <c:v>15:56:17</c:v>
                </c:pt>
                <c:pt idx="24778">
                  <c:v>15:56:17</c:v>
                </c:pt>
                <c:pt idx="24779">
                  <c:v>15:56:18</c:v>
                </c:pt>
                <c:pt idx="24780">
                  <c:v>15:56:18</c:v>
                </c:pt>
                <c:pt idx="24781">
                  <c:v>15:56:19</c:v>
                </c:pt>
                <c:pt idx="24782">
                  <c:v>15:56:19</c:v>
                </c:pt>
                <c:pt idx="24783">
                  <c:v>15:56:25</c:v>
                </c:pt>
                <c:pt idx="24784">
                  <c:v>15:56:25</c:v>
                </c:pt>
                <c:pt idx="24785">
                  <c:v>15:56:26</c:v>
                </c:pt>
                <c:pt idx="24786">
                  <c:v>15:56:26</c:v>
                </c:pt>
                <c:pt idx="24787">
                  <c:v>15:56:27</c:v>
                </c:pt>
                <c:pt idx="24788">
                  <c:v>15:56:27</c:v>
                </c:pt>
                <c:pt idx="24789">
                  <c:v>15:56:27</c:v>
                </c:pt>
                <c:pt idx="24790">
                  <c:v>15:56:28</c:v>
                </c:pt>
                <c:pt idx="24791">
                  <c:v>15:56:28</c:v>
                </c:pt>
                <c:pt idx="24792">
                  <c:v>15:56:29</c:v>
                </c:pt>
                <c:pt idx="24793">
                  <c:v>15:56:29</c:v>
                </c:pt>
                <c:pt idx="24794">
                  <c:v>15:56:35</c:v>
                </c:pt>
                <c:pt idx="24795">
                  <c:v>15:56:35</c:v>
                </c:pt>
                <c:pt idx="24796">
                  <c:v>15:56:36</c:v>
                </c:pt>
                <c:pt idx="24797">
                  <c:v>15:56:36</c:v>
                </c:pt>
                <c:pt idx="24798">
                  <c:v>15:56:37</c:v>
                </c:pt>
                <c:pt idx="24799">
                  <c:v>15:56:37</c:v>
                </c:pt>
                <c:pt idx="24800">
                  <c:v>15:56:37</c:v>
                </c:pt>
                <c:pt idx="24801">
                  <c:v>15:56:38</c:v>
                </c:pt>
                <c:pt idx="24802">
                  <c:v>15:56:38</c:v>
                </c:pt>
                <c:pt idx="24803">
                  <c:v>15:56:39</c:v>
                </c:pt>
                <c:pt idx="24804">
                  <c:v>15:56:39</c:v>
                </c:pt>
                <c:pt idx="24805">
                  <c:v>15:56:43</c:v>
                </c:pt>
                <c:pt idx="24806">
                  <c:v>15:56:45</c:v>
                </c:pt>
                <c:pt idx="24807">
                  <c:v>15:56:45</c:v>
                </c:pt>
                <c:pt idx="24808">
                  <c:v>15:56:46</c:v>
                </c:pt>
                <c:pt idx="24809">
                  <c:v>15:56:46</c:v>
                </c:pt>
                <c:pt idx="24810">
                  <c:v>15:56:46</c:v>
                </c:pt>
                <c:pt idx="24811">
                  <c:v>15:56:47</c:v>
                </c:pt>
                <c:pt idx="24812">
                  <c:v>15:56:47</c:v>
                </c:pt>
                <c:pt idx="24813">
                  <c:v>15:56:47</c:v>
                </c:pt>
                <c:pt idx="24814">
                  <c:v>15:56:48</c:v>
                </c:pt>
                <c:pt idx="24815">
                  <c:v>15:56:48</c:v>
                </c:pt>
                <c:pt idx="24816">
                  <c:v>15:56:49</c:v>
                </c:pt>
                <c:pt idx="24817">
                  <c:v>15:56:49</c:v>
                </c:pt>
                <c:pt idx="24818">
                  <c:v>15:56:55</c:v>
                </c:pt>
                <c:pt idx="24819">
                  <c:v>15:56:55</c:v>
                </c:pt>
                <c:pt idx="24820">
                  <c:v>15:56:56</c:v>
                </c:pt>
                <c:pt idx="24821">
                  <c:v>15:56:56</c:v>
                </c:pt>
                <c:pt idx="24822">
                  <c:v>15:56:57</c:v>
                </c:pt>
                <c:pt idx="24823">
                  <c:v>15:56:57</c:v>
                </c:pt>
                <c:pt idx="24824">
                  <c:v>15:56:57</c:v>
                </c:pt>
                <c:pt idx="24825">
                  <c:v>15:56:58</c:v>
                </c:pt>
                <c:pt idx="24826">
                  <c:v>15:56:58</c:v>
                </c:pt>
                <c:pt idx="24827">
                  <c:v>15:56:59</c:v>
                </c:pt>
                <c:pt idx="24828">
                  <c:v>15:56:59</c:v>
                </c:pt>
                <c:pt idx="24829">
                  <c:v>15:57:05</c:v>
                </c:pt>
                <c:pt idx="24830">
                  <c:v>15:57:05</c:v>
                </c:pt>
                <c:pt idx="24831">
                  <c:v>15:57:06</c:v>
                </c:pt>
                <c:pt idx="24832">
                  <c:v>15:57:06</c:v>
                </c:pt>
                <c:pt idx="24833">
                  <c:v>15:57:07</c:v>
                </c:pt>
                <c:pt idx="24834">
                  <c:v>15:57:07</c:v>
                </c:pt>
                <c:pt idx="24835">
                  <c:v>15:57:07</c:v>
                </c:pt>
                <c:pt idx="24836">
                  <c:v>15:57:08</c:v>
                </c:pt>
                <c:pt idx="24837">
                  <c:v>15:57:08</c:v>
                </c:pt>
                <c:pt idx="24838">
                  <c:v>15:57:09</c:v>
                </c:pt>
                <c:pt idx="24839">
                  <c:v>15:57:09</c:v>
                </c:pt>
                <c:pt idx="24840">
                  <c:v>15:57:15</c:v>
                </c:pt>
                <c:pt idx="24841">
                  <c:v>15:57:15</c:v>
                </c:pt>
                <c:pt idx="24842">
                  <c:v>15:57:16</c:v>
                </c:pt>
                <c:pt idx="24843">
                  <c:v>15:57:16</c:v>
                </c:pt>
                <c:pt idx="24844">
                  <c:v>15:57:17</c:v>
                </c:pt>
                <c:pt idx="24845">
                  <c:v>15:57:17</c:v>
                </c:pt>
                <c:pt idx="24846">
                  <c:v>15:57:17</c:v>
                </c:pt>
                <c:pt idx="24847">
                  <c:v>15:57:18</c:v>
                </c:pt>
                <c:pt idx="24848">
                  <c:v>15:57:18</c:v>
                </c:pt>
                <c:pt idx="24849">
                  <c:v>15:57:19</c:v>
                </c:pt>
                <c:pt idx="24850">
                  <c:v>15:57:19</c:v>
                </c:pt>
                <c:pt idx="24851">
                  <c:v>15:57:25</c:v>
                </c:pt>
                <c:pt idx="24852">
                  <c:v>15:57:25</c:v>
                </c:pt>
                <c:pt idx="24853">
                  <c:v>15:57:26</c:v>
                </c:pt>
                <c:pt idx="24854">
                  <c:v>15:57:26</c:v>
                </c:pt>
                <c:pt idx="24855">
                  <c:v>15:57:27</c:v>
                </c:pt>
                <c:pt idx="24856">
                  <c:v>15:57:27</c:v>
                </c:pt>
                <c:pt idx="24857">
                  <c:v>15:57:27</c:v>
                </c:pt>
                <c:pt idx="24858">
                  <c:v>15:57:28</c:v>
                </c:pt>
                <c:pt idx="24859">
                  <c:v>15:57:28</c:v>
                </c:pt>
                <c:pt idx="24860">
                  <c:v>15:57:29</c:v>
                </c:pt>
                <c:pt idx="24861">
                  <c:v>15:57:29</c:v>
                </c:pt>
                <c:pt idx="24862">
                  <c:v>15:57:35</c:v>
                </c:pt>
                <c:pt idx="24863">
                  <c:v>15:57:35</c:v>
                </c:pt>
                <c:pt idx="24864">
                  <c:v>15:57:36</c:v>
                </c:pt>
                <c:pt idx="24865">
                  <c:v>15:57:36</c:v>
                </c:pt>
                <c:pt idx="24866">
                  <c:v>15:57:37</c:v>
                </c:pt>
                <c:pt idx="24867">
                  <c:v>15:57:37</c:v>
                </c:pt>
                <c:pt idx="24868">
                  <c:v>15:57:37</c:v>
                </c:pt>
                <c:pt idx="24869">
                  <c:v>15:57:38</c:v>
                </c:pt>
                <c:pt idx="24870">
                  <c:v>15:57:38</c:v>
                </c:pt>
                <c:pt idx="24871">
                  <c:v>15:57:39</c:v>
                </c:pt>
                <c:pt idx="24872">
                  <c:v>15:57:39</c:v>
                </c:pt>
                <c:pt idx="24873">
                  <c:v>15:57:45</c:v>
                </c:pt>
                <c:pt idx="24874">
                  <c:v>15:57:45</c:v>
                </c:pt>
                <c:pt idx="24875">
                  <c:v>15:57:46</c:v>
                </c:pt>
                <c:pt idx="24876">
                  <c:v>15:57:46</c:v>
                </c:pt>
                <c:pt idx="24877">
                  <c:v>15:57:47</c:v>
                </c:pt>
                <c:pt idx="24878">
                  <c:v>15:57:47</c:v>
                </c:pt>
                <c:pt idx="24879">
                  <c:v>15:57:47</c:v>
                </c:pt>
                <c:pt idx="24880">
                  <c:v>15:57:48</c:v>
                </c:pt>
                <c:pt idx="24881">
                  <c:v>15:57:48</c:v>
                </c:pt>
                <c:pt idx="24882">
                  <c:v>15:57:49</c:v>
                </c:pt>
                <c:pt idx="24883">
                  <c:v>15:57:49</c:v>
                </c:pt>
                <c:pt idx="24884">
                  <c:v>15:57:55</c:v>
                </c:pt>
                <c:pt idx="24885">
                  <c:v>15:57:55</c:v>
                </c:pt>
                <c:pt idx="24886">
                  <c:v>15:57:56</c:v>
                </c:pt>
                <c:pt idx="24887">
                  <c:v>15:57:56</c:v>
                </c:pt>
                <c:pt idx="24888">
                  <c:v>15:57:57</c:v>
                </c:pt>
                <c:pt idx="24889">
                  <c:v>15:57:57</c:v>
                </c:pt>
                <c:pt idx="24890">
                  <c:v>15:57:57</c:v>
                </c:pt>
                <c:pt idx="24891">
                  <c:v>15:57:58</c:v>
                </c:pt>
                <c:pt idx="24892">
                  <c:v>15:57:58</c:v>
                </c:pt>
                <c:pt idx="24893">
                  <c:v>15:57:59</c:v>
                </c:pt>
                <c:pt idx="24894">
                  <c:v>15:57:59</c:v>
                </c:pt>
                <c:pt idx="24895">
                  <c:v>15:58:05</c:v>
                </c:pt>
                <c:pt idx="24896">
                  <c:v>15:58:05</c:v>
                </c:pt>
                <c:pt idx="24897">
                  <c:v>15:58:06</c:v>
                </c:pt>
                <c:pt idx="24898">
                  <c:v>15:58:06</c:v>
                </c:pt>
                <c:pt idx="24899">
                  <c:v>15:58:07</c:v>
                </c:pt>
                <c:pt idx="24900">
                  <c:v>15:58:07</c:v>
                </c:pt>
                <c:pt idx="24901">
                  <c:v>15:58:07</c:v>
                </c:pt>
                <c:pt idx="24902">
                  <c:v>15:58:08</c:v>
                </c:pt>
                <c:pt idx="24903">
                  <c:v>15:58:08</c:v>
                </c:pt>
                <c:pt idx="24904">
                  <c:v>15:58:09</c:v>
                </c:pt>
                <c:pt idx="24905">
                  <c:v>15:58:09</c:v>
                </c:pt>
                <c:pt idx="24906">
                  <c:v>15:58:15</c:v>
                </c:pt>
                <c:pt idx="24907">
                  <c:v>15:58:15</c:v>
                </c:pt>
                <c:pt idx="24908">
                  <c:v>15:58:16</c:v>
                </c:pt>
                <c:pt idx="24909">
                  <c:v>15:58:16</c:v>
                </c:pt>
                <c:pt idx="24910">
                  <c:v>15:58:17</c:v>
                </c:pt>
                <c:pt idx="24911">
                  <c:v>15:58:17</c:v>
                </c:pt>
                <c:pt idx="24912">
                  <c:v>15:58:17</c:v>
                </c:pt>
                <c:pt idx="24913">
                  <c:v>15:58:18</c:v>
                </c:pt>
                <c:pt idx="24914">
                  <c:v>15:58:18</c:v>
                </c:pt>
                <c:pt idx="24915">
                  <c:v>15:58:19</c:v>
                </c:pt>
                <c:pt idx="24916">
                  <c:v>15:58:19</c:v>
                </c:pt>
                <c:pt idx="24917">
                  <c:v>15:58:25</c:v>
                </c:pt>
                <c:pt idx="24918">
                  <c:v>15:58:25</c:v>
                </c:pt>
                <c:pt idx="24919">
                  <c:v>15:58:26</c:v>
                </c:pt>
                <c:pt idx="24920">
                  <c:v>15:58:26</c:v>
                </c:pt>
                <c:pt idx="24921">
                  <c:v>15:58:27</c:v>
                </c:pt>
                <c:pt idx="24922">
                  <c:v>15:58:27</c:v>
                </c:pt>
                <c:pt idx="24923">
                  <c:v>15:58:27</c:v>
                </c:pt>
                <c:pt idx="24924">
                  <c:v>15:58:28</c:v>
                </c:pt>
                <c:pt idx="24925">
                  <c:v>15:58:28</c:v>
                </c:pt>
                <c:pt idx="24926">
                  <c:v>15:58:29</c:v>
                </c:pt>
                <c:pt idx="24927">
                  <c:v>15:58:29</c:v>
                </c:pt>
                <c:pt idx="24928">
                  <c:v>15:58:35</c:v>
                </c:pt>
                <c:pt idx="24929">
                  <c:v>15:58:35</c:v>
                </c:pt>
                <c:pt idx="24930">
                  <c:v>15:58:36</c:v>
                </c:pt>
                <c:pt idx="24931">
                  <c:v>15:58:36</c:v>
                </c:pt>
                <c:pt idx="24932">
                  <c:v>15:58:37</c:v>
                </c:pt>
                <c:pt idx="24933">
                  <c:v>15:58:37</c:v>
                </c:pt>
                <c:pt idx="24934">
                  <c:v>15:58:37</c:v>
                </c:pt>
                <c:pt idx="24935">
                  <c:v>15:58:38</c:v>
                </c:pt>
                <c:pt idx="24936">
                  <c:v>15:58:38</c:v>
                </c:pt>
                <c:pt idx="24937">
                  <c:v>15:58:39</c:v>
                </c:pt>
                <c:pt idx="24938">
                  <c:v>15:58:39</c:v>
                </c:pt>
                <c:pt idx="24939">
                  <c:v>15:58:45</c:v>
                </c:pt>
                <c:pt idx="24940">
                  <c:v>15:58:45</c:v>
                </c:pt>
                <c:pt idx="24941">
                  <c:v>15:58:46</c:v>
                </c:pt>
                <c:pt idx="24942">
                  <c:v>15:58:46</c:v>
                </c:pt>
                <c:pt idx="24943">
                  <c:v>15:58:47</c:v>
                </c:pt>
                <c:pt idx="24944">
                  <c:v>15:58:47</c:v>
                </c:pt>
                <c:pt idx="24945">
                  <c:v>15:58:47</c:v>
                </c:pt>
                <c:pt idx="24946">
                  <c:v>15:58:48</c:v>
                </c:pt>
                <c:pt idx="24947">
                  <c:v>15:58:48</c:v>
                </c:pt>
                <c:pt idx="24948">
                  <c:v>15:58:49</c:v>
                </c:pt>
                <c:pt idx="24949">
                  <c:v>15:58:49</c:v>
                </c:pt>
                <c:pt idx="24950">
                  <c:v>15:58:55</c:v>
                </c:pt>
                <c:pt idx="24951">
                  <c:v>15:58:55</c:v>
                </c:pt>
                <c:pt idx="24952">
                  <c:v>15:58:56</c:v>
                </c:pt>
                <c:pt idx="24953">
                  <c:v>15:58:56</c:v>
                </c:pt>
                <c:pt idx="24954">
                  <c:v>15:58:57</c:v>
                </c:pt>
                <c:pt idx="24955">
                  <c:v>15:58:57</c:v>
                </c:pt>
                <c:pt idx="24956">
                  <c:v>15:58:57</c:v>
                </c:pt>
                <c:pt idx="24957">
                  <c:v>15:58:58</c:v>
                </c:pt>
                <c:pt idx="24958">
                  <c:v>15:58:58</c:v>
                </c:pt>
                <c:pt idx="24959">
                  <c:v>15:58:59</c:v>
                </c:pt>
                <c:pt idx="24960">
                  <c:v>15:58:59</c:v>
                </c:pt>
                <c:pt idx="24961">
                  <c:v>15:59:05</c:v>
                </c:pt>
                <c:pt idx="24962">
                  <c:v>15:59:05</c:v>
                </c:pt>
                <c:pt idx="24963">
                  <c:v>15:59:06</c:v>
                </c:pt>
                <c:pt idx="24964">
                  <c:v>15:59:06</c:v>
                </c:pt>
                <c:pt idx="24965">
                  <c:v>15:59:07</c:v>
                </c:pt>
                <c:pt idx="24966">
                  <c:v>15:59:07</c:v>
                </c:pt>
                <c:pt idx="24967">
                  <c:v>15:59:07</c:v>
                </c:pt>
                <c:pt idx="24968">
                  <c:v>15:59:08</c:v>
                </c:pt>
                <c:pt idx="24969">
                  <c:v>15:59:08</c:v>
                </c:pt>
                <c:pt idx="24970">
                  <c:v>15:59:09</c:v>
                </c:pt>
                <c:pt idx="24971">
                  <c:v>15:59:09</c:v>
                </c:pt>
                <c:pt idx="24972">
                  <c:v>15:59:15</c:v>
                </c:pt>
                <c:pt idx="24973">
                  <c:v>15:59:15</c:v>
                </c:pt>
                <c:pt idx="24974">
                  <c:v>15:59:16</c:v>
                </c:pt>
                <c:pt idx="24975">
                  <c:v>15:59:16</c:v>
                </c:pt>
                <c:pt idx="24976">
                  <c:v>15:59:17</c:v>
                </c:pt>
                <c:pt idx="24977">
                  <c:v>15:59:17</c:v>
                </c:pt>
                <c:pt idx="24978">
                  <c:v>15:59:17</c:v>
                </c:pt>
                <c:pt idx="24979">
                  <c:v>15:59:18</c:v>
                </c:pt>
                <c:pt idx="24980">
                  <c:v>15:59:18</c:v>
                </c:pt>
                <c:pt idx="24981">
                  <c:v>15:59:19</c:v>
                </c:pt>
                <c:pt idx="24982">
                  <c:v>15:59:19</c:v>
                </c:pt>
                <c:pt idx="24983">
                  <c:v>15:59:25</c:v>
                </c:pt>
                <c:pt idx="24984">
                  <c:v>15:59:25</c:v>
                </c:pt>
                <c:pt idx="24985">
                  <c:v>15:59:26</c:v>
                </c:pt>
                <c:pt idx="24986">
                  <c:v>15:59:26</c:v>
                </c:pt>
                <c:pt idx="24987">
                  <c:v>15:59:27</c:v>
                </c:pt>
                <c:pt idx="24988">
                  <c:v>15:59:27</c:v>
                </c:pt>
                <c:pt idx="24989">
                  <c:v>15:59:27</c:v>
                </c:pt>
                <c:pt idx="24990">
                  <c:v>15:59:28</c:v>
                </c:pt>
                <c:pt idx="24991">
                  <c:v>15:59:28</c:v>
                </c:pt>
                <c:pt idx="24992">
                  <c:v>15:59:29</c:v>
                </c:pt>
                <c:pt idx="24993">
                  <c:v>15:59:29</c:v>
                </c:pt>
                <c:pt idx="24994">
                  <c:v>15:59:35</c:v>
                </c:pt>
                <c:pt idx="24995">
                  <c:v>15:59:35</c:v>
                </c:pt>
                <c:pt idx="24996">
                  <c:v>15:59:36</c:v>
                </c:pt>
                <c:pt idx="24997">
                  <c:v>15:59:36</c:v>
                </c:pt>
                <c:pt idx="24998">
                  <c:v>15:59:37</c:v>
                </c:pt>
                <c:pt idx="24999">
                  <c:v>15:59:37</c:v>
                </c:pt>
                <c:pt idx="25000">
                  <c:v>15:59:37</c:v>
                </c:pt>
                <c:pt idx="25001">
                  <c:v>15:59:38</c:v>
                </c:pt>
                <c:pt idx="25002">
                  <c:v>15:59:38</c:v>
                </c:pt>
                <c:pt idx="25003">
                  <c:v>15:59:39</c:v>
                </c:pt>
                <c:pt idx="25004">
                  <c:v>15:59:39</c:v>
                </c:pt>
                <c:pt idx="25005">
                  <c:v>15:59:45</c:v>
                </c:pt>
                <c:pt idx="25006">
                  <c:v>15:59:45</c:v>
                </c:pt>
                <c:pt idx="25007">
                  <c:v>15:59:46</c:v>
                </c:pt>
                <c:pt idx="25008">
                  <c:v>15:59:46</c:v>
                </c:pt>
                <c:pt idx="25009">
                  <c:v>15:59:47</c:v>
                </c:pt>
                <c:pt idx="25010">
                  <c:v>15:59:47</c:v>
                </c:pt>
                <c:pt idx="25011">
                  <c:v>15:59:47</c:v>
                </c:pt>
                <c:pt idx="25012">
                  <c:v>15:59:48</c:v>
                </c:pt>
                <c:pt idx="25013">
                  <c:v>15:59:48</c:v>
                </c:pt>
                <c:pt idx="25014">
                  <c:v>15:59:49</c:v>
                </c:pt>
                <c:pt idx="25015">
                  <c:v>15:59:49</c:v>
                </c:pt>
                <c:pt idx="25016">
                  <c:v>15:59:55</c:v>
                </c:pt>
                <c:pt idx="25017">
                  <c:v>15:59:55</c:v>
                </c:pt>
                <c:pt idx="25018">
                  <c:v>15:59:56</c:v>
                </c:pt>
                <c:pt idx="25019">
                  <c:v>15:59:56</c:v>
                </c:pt>
                <c:pt idx="25020">
                  <c:v>15:59:57</c:v>
                </c:pt>
                <c:pt idx="25021">
                  <c:v>15:59:57</c:v>
                </c:pt>
                <c:pt idx="25022">
                  <c:v>15:59:57</c:v>
                </c:pt>
                <c:pt idx="25023">
                  <c:v>15:59:58</c:v>
                </c:pt>
                <c:pt idx="25024">
                  <c:v>15:59:58</c:v>
                </c:pt>
                <c:pt idx="25025">
                  <c:v>15:59:59</c:v>
                </c:pt>
                <c:pt idx="25026">
                  <c:v>15:59:59</c:v>
                </c:pt>
                <c:pt idx="25027">
                  <c:v>16:00:05</c:v>
                </c:pt>
                <c:pt idx="25028">
                  <c:v>16:00:05</c:v>
                </c:pt>
                <c:pt idx="25029">
                  <c:v>16:00:06</c:v>
                </c:pt>
                <c:pt idx="25030">
                  <c:v>16:00:06</c:v>
                </c:pt>
                <c:pt idx="25031">
                  <c:v>16:00:07</c:v>
                </c:pt>
                <c:pt idx="25032">
                  <c:v>16:00:07</c:v>
                </c:pt>
                <c:pt idx="25033">
                  <c:v>16:00:07</c:v>
                </c:pt>
                <c:pt idx="25034">
                  <c:v>16:00:08</c:v>
                </c:pt>
                <c:pt idx="25035">
                  <c:v>16:00:08</c:v>
                </c:pt>
                <c:pt idx="25036">
                  <c:v>16:00:09</c:v>
                </c:pt>
                <c:pt idx="25037">
                  <c:v>16:00:09</c:v>
                </c:pt>
                <c:pt idx="25038">
                  <c:v>16:00:15</c:v>
                </c:pt>
                <c:pt idx="25039">
                  <c:v>16:00:15</c:v>
                </c:pt>
                <c:pt idx="25040">
                  <c:v>16:00:16</c:v>
                </c:pt>
                <c:pt idx="25041">
                  <c:v>16:00:16</c:v>
                </c:pt>
                <c:pt idx="25042">
                  <c:v>16:00:17</c:v>
                </c:pt>
                <c:pt idx="25043">
                  <c:v>16:00:17</c:v>
                </c:pt>
                <c:pt idx="25044">
                  <c:v>16:00:17</c:v>
                </c:pt>
                <c:pt idx="25045">
                  <c:v>16:00:18</c:v>
                </c:pt>
                <c:pt idx="25046">
                  <c:v>16:00:18</c:v>
                </c:pt>
                <c:pt idx="25047">
                  <c:v>16:00:19</c:v>
                </c:pt>
                <c:pt idx="25048">
                  <c:v>16:00:19</c:v>
                </c:pt>
                <c:pt idx="25049">
                  <c:v>16:00:25</c:v>
                </c:pt>
                <c:pt idx="25050">
                  <c:v>16:00:25</c:v>
                </c:pt>
                <c:pt idx="25051">
                  <c:v>16:00:26</c:v>
                </c:pt>
                <c:pt idx="25052">
                  <c:v>16:00:26</c:v>
                </c:pt>
                <c:pt idx="25053">
                  <c:v>16:00:27</c:v>
                </c:pt>
                <c:pt idx="25054">
                  <c:v>16:00:27</c:v>
                </c:pt>
                <c:pt idx="25055">
                  <c:v>16:00:27</c:v>
                </c:pt>
                <c:pt idx="25056">
                  <c:v>16:00:28</c:v>
                </c:pt>
                <c:pt idx="25057">
                  <c:v>16:00:28</c:v>
                </c:pt>
                <c:pt idx="25058">
                  <c:v>16:00:29</c:v>
                </c:pt>
                <c:pt idx="25059">
                  <c:v>16:00:29</c:v>
                </c:pt>
                <c:pt idx="25060">
                  <c:v>16:00:35</c:v>
                </c:pt>
                <c:pt idx="25061">
                  <c:v>16:00:35</c:v>
                </c:pt>
                <c:pt idx="25062">
                  <c:v>16:00:36</c:v>
                </c:pt>
                <c:pt idx="25063">
                  <c:v>16:00:36</c:v>
                </c:pt>
                <c:pt idx="25064">
                  <c:v>16:00:37</c:v>
                </c:pt>
                <c:pt idx="25065">
                  <c:v>16:00:37</c:v>
                </c:pt>
                <c:pt idx="25066">
                  <c:v>16:00:37</c:v>
                </c:pt>
                <c:pt idx="25067">
                  <c:v>16:00:38</c:v>
                </c:pt>
                <c:pt idx="25068">
                  <c:v>16:00:38</c:v>
                </c:pt>
                <c:pt idx="25069">
                  <c:v>16:00:39</c:v>
                </c:pt>
                <c:pt idx="25070">
                  <c:v>16:00:39</c:v>
                </c:pt>
                <c:pt idx="25071">
                  <c:v>16:00:45</c:v>
                </c:pt>
                <c:pt idx="25072">
                  <c:v>16:00:45</c:v>
                </c:pt>
                <c:pt idx="25073">
                  <c:v>16:00:46</c:v>
                </c:pt>
                <c:pt idx="25074">
                  <c:v>16:00:46</c:v>
                </c:pt>
                <c:pt idx="25075">
                  <c:v>16:00:47</c:v>
                </c:pt>
                <c:pt idx="25076">
                  <c:v>16:00:47</c:v>
                </c:pt>
                <c:pt idx="25077">
                  <c:v>16:00:47</c:v>
                </c:pt>
                <c:pt idx="25078">
                  <c:v>16:00:47</c:v>
                </c:pt>
                <c:pt idx="25079">
                  <c:v>16:00:48</c:v>
                </c:pt>
                <c:pt idx="25080">
                  <c:v>16:00:48</c:v>
                </c:pt>
                <c:pt idx="25081">
                  <c:v>16:00:49</c:v>
                </c:pt>
                <c:pt idx="25082">
                  <c:v>16:00:49</c:v>
                </c:pt>
                <c:pt idx="25083">
                  <c:v>16:00:55</c:v>
                </c:pt>
                <c:pt idx="25084">
                  <c:v>16:00:55</c:v>
                </c:pt>
                <c:pt idx="25085">
                  <c:v>16:00:56</c:v>
                </c:pt>
                <c:pt idx="25086">
                  <c:v>16:00:56</c:v>
                </c:pt>
                <c:pt idx="25087">
                  <c:v>16:00:57</c:v>
                </c:pt>
                <c:pt idx="25088">
                  <c:v>16:00:57</c:v>
                </c:pt>
                <c:pt idx="25089">
                  <c:v>16:00:57</c:v>
                </c:pt>
                <c:pt idx="25090">
                  <c:v>16:00:58</c:v>
                </c:pt>
                <c:pt idx="25091">
                  <c:v>16:00:58</c:v>
                </c:pt>
                <c:pt idx="25092">
                  <c:v>16:00:59</c:v>
                </c:pt>
                <c:pt idx="25093">
                  <c:v>16:00:59</c:v>
                </c:pt>
                <c:pt idx="25094">
                  <c:v>16:01:05</c:v>
                </c:pt>
                <c:pt idx="25095">
                  <c:v>16:01:05</c:v>
                </c:pt>
                <c:pt idx="25096">
                  <c:v>16:01:06</c:v>
                </c:pt>
                <c:pt idx="25097">
                  <c:v>16:01:06</c:v>
                </c:pt>
                <c:pt idx="25098">
                  <c:v>16:01:07</c:v>
                </c:pt>
                <c:pt idx="25099">
                  <c:v>16:01:07</c:v>
                </c:pt>
                <c:pt idx="25100">
                  <c:v>16:01:07</c:v>
                </c:pt>
                <c:pt idx="25101">
                  <c:v>16:01:08</c:v>
                </c:pt>
                <c:pt idx="25102">
                  <c:v>16:01:08</c:v>
                </c:pt>
                <c:pt idx="25103">
                  <c:v>16:01:09</c:v>
                </c:pt>
                <c:pt idx="25104">
                  <c:v>16:01:09</c:v>
                </c:pt>
                <c:pt idx="25105">
                  <c:v>16:01:15</c:v>
                </c:pt>
                <c:pt idx="25106">
                  <c:v>16:01:15</c:v>
                </c:pt>
                <c:pt idx="25107">
                  <c:v>16:01:16</c:v>
                </c:pt>
                <c:pt idx="25108">
                  <c:v>16:01:16</c:v>
                </c:pt>
                <c:pt idx="25109">
                  <c:v>16:01:17</c:v>
                </c:pt>
                <c:pt idx="25110">
                  <c:v>16:01:17</c:v>
                </c:pt>
                <c:pt idx="25111">
                  <c:v>16:01:17</c:v>
                </c:pt>
                <c:pt idx="25112">
                  <c:v>16:01:18</c:v>
                </c:pt>
                <c:pt idx="25113">
                  <c:v>16:01:18</c:v>
                </c:pt>
                <c:pt idx="25114">
                  <c:v>16:01:19</c:v>
                </c:pt>
                <c:pt idx="25115">
                  <c:v>16:01:19</c:v>
                </c:pt>
                <c:pt idx="25116">
                  <c:v>16:01:25</c:v>
                </c:pt>
                <c:pt idx="25117">
                  <c:v>16:01:25</c:v>
                </c:pt>
                <c:pt idx="25118">
                  <c:v>16:01:26</c:v>
                </c:pt>
                <c:pt idx="25119">
                  <c:v>16:01:26</c:v>
                </c:pt>
                <c:pt idx="25120">
                  <c:v>16:01:27</c:v>
                </c:pt>
                <c:pt idx="25121">
                  <c:v>16:01:27</c:v>
                </c:pt>
                <c:pt idx="25122">
                  <c:v>16:01:27</c:v>
                </c:pt>
                <c:pt idx="25123">
                  <c:v>16:01:28</c:v>
                </c:pt>
                <c:pt idx="25124">
                  <c:v>16:01:28</c:v>
                </c:pt>
                <c:pt idx="25125">
                  <c:v>16:01:29</c:v>
                </c:pt>
                <c:pt idx="25126">
                  <c:v>16:01:29</c:v>
                </c:pt>
                <c:pt idx="25127">
                  <c:v>16:01:35</c:v>
                </c:pt>
                <c:pt idx="25128">
                  <c:v>16:01:35</c:v>
                </c:pt>
                <c:pt idx="25129">
                  <c:v>16:01:36</c:v>
                </c:pt>
                <c:pt idx="25130">
                  <c:v>16:01:36</c:v>
                </c:pt>
                <c:pt idx="25131">
                  <c:v>16:01:37</c:v>
                </c:pt>
                <c:pt idx="25132">
                  <c:v>16:01:37</c:v>
                </c:pt>
                <c:pt idx="25133">
                  <c:v>16:01:37</c:v>
                </c:pt>
                <c:pt idx="25134">
                  <c:v>16:01:38</c:v>
                </c:pt>
                <c:pt idx="25135">
                  <c:v>16:01:38</c:v>
                </c:pt>
                <c:pt idx="25136">
                  <c:v>16:01:39</c:v>
                </c:pt>
                <c:pt idx="25137">
                  <c:v>16:01:39</c:v>
                </c:pt>
                <c:pt idx="25138">
                  <c:v>16:01:45</c:v>
                </c:pt>
                <c:pt idx="25139">
                  <c:v>16:01:45</c:v>
                </c:pt>
                <c:pt idx="25140">
                  <c:v>16:01:46</c:v>
                </c:pt>
                <c:pt idx="25141">
                  <c:v>16:01:46</c:v>
                </c:pt>
                <c:pt idx="25142">
                  <c:v>16:01:47</c:v>
                </c:pt>
                <c:pt idx="25143">
                  <c:v>16:01:47</c:v>
                </c:pt>
                <c:pt idx="25144">
                  <c:v>16:01:47</c:v>
                </c:pt>
                <c:pt idx="25145">
                  <c:v>16:01:48</c:v>
                </c:pt>
                <c:pt idx="25146">
                  <c:v>16:01:48</c:v>
                </c:pt>
                <c:pt idx="25147">
                  <c:v>16:01:49</c:v>
                </c:pt>
                <c:pt idx="25148">
                  <c:v>16:01:49</c:v>
                </c:pt>
                <c:pt idx="25149">
                  <c:v>16:01:55</c:v>
                </c:pt>
                <c:pt idx="25150">
                  <c:v>16:01:55</c:v>
                </c:pt>
                <c:pt idx="25151">
                  <c:v>16:01:56</c:v>
                </c:pt>
                <c:pt idx="25152">
                  <c:v>16:01:56</c:v>
                </c:pt>
                <c:pt idx="25153">
                  <c:v>16:01:57</c:v>
                </c:pt>
                <c:pt idx="25154">
                  <c:v>16:01:57</c:v>
                </c:pt>
                <c:pt idx="25155">
                  <c:v>16:01:57</c:v>
                </c:pt>
                <c:pt idx="25156">
                  <c:v>16:01:58</c:v>
                </c:pt>
                <c:pt idx="25157">
                  <c:v>16:01:58</c:v>
                </c:pt>
                <c:pt idx="25158">
                  <c:v>16:01:59</c:v>
                </c:pt>
                <c:pt idx="25159">
                  <c:v>16:01:59</c:v>
                </c:pt>
                <c:pt idx="25160">
                  <c:v>16:02:05</c:v>
                </c:pt>
                <c:pt idx="25161">
                  <c:v>16:02:05</c:v>
                </c:pt>
                <c:pt idx="25162">
                  <c:v>16:02:06</c:v>
                </c:pt>
                <c:pt idx="25163">
                  <c:v>16:02:06</c:v>
                </c:pt>
                <c:pt idx="25164">
                  <c:v>16:02:07</c:v>
                </c:pt>
                <c:pt idx="25165">
                  <c:v>16:02:07</c:v>
                </c:pt>
                <c:pt idx="25166">
                  <c:v>16:02:07</c:v>
                </c:pt>
                <c:pt idx="25167">
                  <c:v>16:02:08</c:v>
                </c:pt>
                <c:pt idx="25168">
                  <c:v>16:02:08</c:v>
                </c:pt>
                <c:pt idx="25169">
                  <c:v>16:02:09</c:v>
                </c:pt>
                <c:pt idx="25170">
                  <c:v>16:02:09</c:v>
                </c:pt>
                <c:pt idx="25171">
                  <c:v>16:02:15</c:v>
                </c:pt>
                <c:pt idx="25172">
                  <c:v>16:02:15</c:v>
                </c:pt>
                <c:pt idx="25173">
                  <c:v>16:02:16</c:v>
                </c:pt>
                <c:pt idx="25174">
                  <c:v>16:02:16</c:v>
                </c:pt>
                <c:pt idx="25175">
                  <c:v>16:02:17</c:v>
                </c:pt>
                <c:pt idx="25176">
                  <c:v>16:02:17</c:v>
                </c:pt>
                <c:pt idx="25177">
                  <c:v>16:02:17</c:v>
                </c:pt>
                <c:pt idx="25178">
                  <c:v>16:02:18</c:v>
                </c:pt>
                <c:pt idx="25179">
                  <c:v>16:02:18</c:v>
                </c:pt>
                <c:pt idx="25180">
                  <c:v>16:02:19</c:v>
                </c:pt>
                <c:pt idx="25181">
                  <c:v>16:02:19</c:v>
                </c:pt>
                <c:pt idx="25182">
                  <c:v>16:02:25</c:v>
                </c:pt>
                <c:pt idx="25183">
                  <c:v>16:02:25</c:v>
                </c:pt>
                <c:pt idx="25184">
                  <c:v>16:02:26</c:v>
                </c:pt>
                <c:pt idx="25185">
                  <c:v>16:02:26</c:v>
                </c:pt>
                <c:pt idx="25186">
                  <c:v>16:02:27</c:v>
                </c:pt>
                <c:pt idx="25187">
                  <c:v>16:02:27</c:v>
                </c:pt>
                <c:pt idx="25188">
                  <c:v>16:02:27</c:v>
                </c:pt>
                <c:pt idx="25189">
                  <c:v>16:02:28</c:v>
                </c:pt>
                <c:pt idx="25190">
                  <c:v>16:02:28</c:v>
                </c:pt>
                <c:pt idx="25191">
                  <c:v>16:02:29</c:v>
                </c:pt>
                <c:pt idx="25192">
                  <c:v>16:02:29</c:v>
                </c:pt>
                <c:pt idx="25193">
                  <c:v>16:02:35</c:v>
                </c:pt>
                <c:pt idx="25194">
                  <c:v>16:02:35</c:v>
                </c:pt>
                <c:pt idx="25195">
                  <c:v>16:02:36</c:v>
                </c:pt>
                <c:pt idx="25196">
                  <c:v>16:02:36</c:v>
                </c:pt>
                <c:pt idx="25197">
                  <c:v>16:02:37</c:v>
                </c:pt>
                <c:pt idx="25198">
                  <c:v>16:02:37</c:v>
                </c:pt>
                <c:pt idx="25199">
                  <c:v>16:02:37</c:v>
                </c:pt>
                <c:pt idx="25200">
                  <c:v>16:02:38</c:v>
                </c:pt>
                <c:pt idx="25201">
                  <c:v>16:02:38</c:v>
                </c:pt>
                <c:pt idx="25202">
                  <c:v>16:02:39</c:v>
                </c:pt>
                <c:pt idx="25203">
                  <c:v>16:02:39</c:v>
                </c:pt>
                <c:pt idx="25204">
                  <c:v>16:02:45</c:v>
                </c:pt>
                <c:pt idx="25205">
                  <c:v>16:02:45</c:v>
                </c:pt>
                <c:pt idx="25206">
                  <c:v>16:02:46</c:v>
                </c:pt>
                <c:pt idx="25207">
                  <c:v>16:02:46</c:v>
                </c:pt>
                <c:pt idx="25208">
                  <c:v>16:02:47</c:v>
                </c:pt>
                <c:pt idx="25209">
                  <c:v>16:02:47</c:v>
                </c:pt>
                <c:pt idx="25210">
                  <c:v>16:02:47</c:v>
                </c:pt>
                <c:pt idx="25211">
                  <c:v>16:02:48</c:v>
                </c:pt>
                <c:pt idx="25212">
                  <c:v>16:02:48</c:v>
                </c:pt>
                <c:pt idx="25213">
                  <c:v>16:02:49</c:v>
                </c:pt>
                <c:pt idx="25214">
                  <c:v>16:02:49</c:v>
                </c:pt>
                <c:pt idx="25215">
                  <c:v>16:02:55</c:v>
                </c:pt>
                <c:pt idx="25216">
                  <c:v>16:02:55</c:v>
                </c:pt>
                <c:pt idx="25217">
                  <c:v>16:02:56</c:v>
                </c:pt>
                <c:pt idx="25218">
                  <c:v>16:02:56</c:v>
                </c:pt>
                <c:pt idx="25219">
                  <c:v>16:02:57</c:v>
                </c:pt>
                <c:pt idx="25220">
                  <c:v>16:02:57</c:v>
                </c:pt>
                <c:pt idx="25221">
                  <c:v>16:02:57</c:v>
                </c:pt>
                <c:pt idx="25222">
                  <c:v>16:02:58</c:v>
                </c:pt>
                <c:pt idx="25223">
                  <c:v>16:02:58</c:v>
                </c:pt>
                <c:pt idx="25224">
                  <c:v>16:02:59</c:v>
                </c:pt>
                <c:pt idx="25225">
                  <c:v>16:02:59</c:v>
                </c:pt>
                <c:pt idx="25226">
                  <c:v>16:03:05</c:v>
                </c:pt>
                <c:pt idx="25227">
                  <c:v>16:03:05</c:v>
                </c:pt>
                <c:pt idx="25228">
                  <c:v>16:03:06</c:v>
                </c:pt>
                <c:pt idx="25229">
                  <c:v>16:03:06</c:v>
                </c:pt>
                <c:pt idx="25230">
                  <c:v>16:03:07</c:v>
                </c:pt>
                <c:pt idx="25231">
                  <c:v>16:03:07</c:v>
                </c:pt>
                <c:pt idx="25232">
                  <c:v>16:03:07</c:v>
                </c:pt>
                <c:pt idx="25233">
                  <c:v>16:03:08</c:v>
                </c:pt>
                <c:pt idx="25234">
                  <c:v>16:03:08</c:v>
                </c:pt>
                <c:pt idx="25235">
                  <c:v>16:03:09</c:v>
                </c:pt>
                <c:pt idx="25236">
                  <c:v>16:03:09</c:v>
                </c:pt>
                <c:pt idx="25237">
                  <c:v>16:03:15</c:v>
                </c:pt>
                <c:pt idx="25238">
                  <c:v>16:03:15</c:v>
                </c:pt>
                <c:pt idx="25239">
                  <c:v>16:03:16</c:v>
                </c:pt>
                <c:pt idx="25240">
                  <c:v>16:03:16</c:v>
                </c:pt>
                <c:pt idx="25241">
                  <c:v>16:03:17</c:v>
                </c:pt>
                <c:pt idx="25242">
                  <c:v>16:03:17</c:v>
                </c:pt>
                <c:pt idx="25243">
                  <c:v>16:03:17</c:v>
                </c:pt>
                <c:pt idx="25244">
                  <c:v>16:03:18</c:v>
                </c:pt>
                <c:pt idx="25245">
                  <c:v>16:03:18</c:v>
                </c:pt>
                <c:pt idx="25246">
                  <c:v>16:03:19</c:v>
                </c:pt>
                <c:pt idx="25247">
                  <c:v>16:03:19</c:v>
                </c:pt>
                <c:pt idx="25248">
                  <c:v>16:03:25</c:v>
                </c:pt>
                <c:pt idx="25249">
                  <c:v>16:03:25</c:v>
                </c:pt>
                <c:pt idx="25250">
                  <c:v>16:03:26</c:v>
                </c:pt>
                <c:pt idx="25251">
                  <c:v>16:03:26</c:v>
                </c:pt>
                <c:pt idx="25252">
                  <c:v>16:03:27</c:v>
                </c:pt>
                <c:pt idx="25253">
                  <c:v>16:03:27</c:v>
                </c:pt>
                <c:pt idx="25254">
                  <c:v>16:03:27</c:v>
                </c:pt>
                <c:pt idx="25255">
                  <c:v>16:03:28</c:v>
                </c:pt>
                <c:pt idx="25256">
                  <c:v>16:03:28</c:v>
                </c:pt>
                <c:pt idx="25257">
                  <c:v>16:03:29</c:v>
                </c:pt>
                <c:pt idx="25258">
                  <c:v>16:03:29</c:v>
                </c:pt>
                <c:pt idx="25259">
                  <c:v>16:03:35</c:v>
                </c:pt>
                <c:pt idx="25260">
                  <c:v>16:03:35</c:v>
                </c:pt>
                <c:pt idx="25261">
                  <c:v>16:03:36</c:v>
                </c:pt>
                <c:pt idx="25262">
                  <c:v>16:03:36</c:v>
                </c:pt>
                <c:pt idx="25263">
                  <c:v>16:03:37</c:v>
                </c:pt>
                <c:pt idx="25264">
                  <c:v>16:03:37</c:v>
                </c:pt>
                <c:pt idx="25265">
                  <c:v>16:03:37</c:v>
                </c:pt>
                <c:pt idx="25266">
                  <c:v>16:03:38</c:v>
                </c:pt>
                <c:pt idx="25267">
                  <c:v>16:03:38</c:v>
                </c:pt>
                <c:pt idx="25268">
                  <c:v>16:03:39</c:v>
                </c:pt>
                <c:pt idx="25269">
                  <c:v>16:03:39</c:v>
                </c:pt>
                <c:pt idx="25270">
                  <c:v>16:03:45</c:v>
                </c:pt>
                <c:pt idx="25271">
                  <c:v>16:03:45</c:v>
                </c:pt>
                <c:pt idx="25272">
                  <c:v>16:03:46</c:v>
                </c:pt>
                <c:pt idx="25273">
                  <c:v>16:03:46</c:v>
                </c:pt>
                <c:pt idx="25274">
                  <c:v>16:03:47</c:v>
                </c:pt>
                <c:pt idx="25275">
                  <c:v>16:03:47</c:v>
                </c:pt>
                <c:pt idx="25276">
                  <c:v>16:03:47</c:v>
                </c:pt>
                <c:pt idx="25277">
                  <c:v>16:03:48</c:v>
                </c:pt>
                <c:pt idx="25278">
                  <c:v>16:03:48</c:v>
                </c:pt>
                <c:pt idx="25279">
                  <c:v>16:03:49</c:v>
                </c:pt>
                <c:pt idx="25280">
                  <c:v>16:03:49</c:v>
                </c:pt>
                <c:pt idx="25281">
                  <c:v>16:03:55</c:v>
                </c:pt>
                <c:pt idx="25282">
                  <c:v>16:03:55</c:v>
                </c:pt>
                <c:pt idx="25283">
                  <c:v>16:03:56</c:v>
                </c:pt>
                <c:pt idx="25284">
                  <c:v>16:03:56</c:v>
                </c:pt>
                <c:pt idx="25285">
                  <c:v>16:03:57</c:v>
                </c:pt>
                <c:pt idx="25286">
                  <c:v>16:03:57</c:v>
                </c:pt>
                <c:pt idx="25287">
                  <c:v>16:03:57</c:v>
                </c:pt>
                <c:pt idx="25288">
                  <c:v>16:03:58</c:v>
                </c:pt>
                <c:pt idx="25289">
                  <c:v>16:03:58</c:v>
                </c:pt>
                <c:pt idx="25290">
                  <c:v>16:03:59</c:v>
                </c:pt>
                <c:pt idx="25291">
                  <c:v>16:03:59</c:v>
                </c:pt>
                <c:pt idx="25292">
                  <c:v>16:04:05</c:v>
                </c:pt>
                <c:pt idx="25293">
                  <c:v>16:04:05</c:v>
                </c:pt>
                <c:pt idx="25294">
                  <c:v>16:04:06</c:v>
                </c:pt>
                <c:pt idx="25295">
                  <c:v>16:04:06</c:v>
                </c:pt>
                <c:pt idx="25296">
                  <c:v>16:04:07</c:v>
                </c:pt>
                <c:pt idx="25297">
                  <c:v>16:04:07</c:v>
                </c:pt>
                <c:pt idx="25298">
                  <c:v>16:04:07</c:v>
                </c:pt>
                <c:pt idx="25299">
                  <c:v>16:04:08</c:v>
                </c:pt>
                <c:pt idx="25300">
                  <c:v>16:04:08</c:v>
                </c:pt>
                <c:pt idx="25301">
                  <c:v>16:04:09</c:v>
                </c:pt>
                <c:pt idx="25302">
                  <c:v>16:04:09</c:v>
                </c:pt>
                <c:pt idx="25303">
                  <c:v>16:04:15</c:v>
                </c:pt>
                <c:pt idx="25304">
                  <c:v>16:04:15</c:v>
                </c:pt>
                <c:pt idx="25305">
                  <c:v>16:04:16</c:v>
                </c:pt>
                <c:pt idx="25306">
                  <c:v>16:04:16</c:v>
                </c:pt>
                <c:pt idx="25307">
                  <c:v>16:04:17</c:v>
                </c:pt>
                <c:pt idx="25308">
                  <c:v>16:04:17</c:v>
                </c:pt>
                <c:pt idx="25309">
                  <c:v>16:04:17</c:v>
                </c:pt>
                <c:pt idx="25310">
                  <c:v>16:04:18</c:v>
                </c:pt>
                <c:pt idx="25311">
                  <c:v>16:04:18</c:v>
                </c:pt>
                <c:pt idx="25312">
                  <c:v>16:04:19</c:v>
                </c:pt>
                <c:pt idx="25313">
                  <c:v>16:04:19</c:v>
                </c:pt>
                <c:pt idx="25314">
                  <c:v>16:04:25</c:v>
                </c:pt>
                <c:pt idx="25315">
                  <c:v>16:04:25</c:v>
                </c:pt>
                <c:pt idx="25316">
                  <c:v>16:04:26</c:v>
                </c:pt>
                <c:pt idx="25317">
                  <c:v>16:04:26</c:v>
                </c:pt>
                <c:pt idx="25318">
                  <c:v>16:04:27</c:v>
                </c:pt>
                <c:pt idx="25319">
                  <c:v>16:04:27</c:v>
                </c:pt>
                <c:pt idx="25320">
                  <c:v>16:04:27</c:v>
                </c:pt>
                <c:pt idx="25321">
                  <c:v>16:04:28</c:v>
                </c:pt>
                <c:pt idx="25322">
                  <c:v>16:04:28</c:v>
                </c:pt>
                <c:pt idx="25323">
                  <c:v>16:04:29</c:v>
                </c:pt>
                <c:pt idx="25324">
                  <c:v>16:04:29</c:v>
                </c:pt>
                <c:pt idx="25325">
                  <c:v>16:04:35</c:v>
                </c:pt>
                <c:pt idx="25326">
                  <c:v>16:04:35</c:v>
                </c:pt>
                <c:pt idx="25327">
                  <c:v>16:04:36</c:v>
                </c:pt>
                <c:pt idx="25328">
                  <c:v>16:04:36</c:v>
                </c:pt>
                <c:pt idx="25329">
                  <c:v>16:04:37</c:v>
                </c:pt>
                <c:pt idx="25330">
                  <c:v>16:04:37</c:v>
                </c:pt>
                <c:pt idx="25331">
                  <c:v>16:04:37</c:v>
                </c:pt>
                <c:pt idx="25332">
                  <c:v>16:04:38</c:v>
                </c:pt>
                <c:pt idx="25333">
                  <c:v>16:04:38</c:v>
                </c:pt>
                <c:pt idx="25334">
                  <c:v>16:04:39</c:v>
                </c:pt>
                <c:pt idx="25335">
                  <c:v>16:04:39</c:v>
                </c:pt>
                <c:pt idx="25336">
                  <c:v>16:04:45</c:v>
                </c:pt>
                <c:pt idx="25337">
                  <c:v>16:04:45</c:v>
                </c:pt>
                <c:pt idx="25338">
                  <c:v>16:04:46</c:v>
                </c:pt>
                <c:pt idx="25339">
                  <c:v>16:04:46</c:v>
                </c:pt>
                <c:pt idx="25340">
                  <c:v>16:04:47</c:v>
                </c:pt>
                <c:pt idx="25341">
                  <c:v>16:04:47</c:v>
                </c:pt>
                <c:pt idx="25342">
                  <c:v>16:04:47</c:v>
                </c:pt>
                <c:pt idx="25343">
                  <c:v>16:04:48</c:v>
                </c:pt>
                <c:pt idx="25344">
                  <c:v>16:04:48</c:v>
                </c:pt>
                <c:pt idx="25345">
                  <c:v>16:04:49</c:v>
                </c:pt>
                <c:pt idx="25346">
                  <c:v>16:04:49</c:v>
                </c:pt>
                <c:pt idx="25347">
                  <c:v>16:04:55</c:v>
                </c:pt>
                <c:pt idx="25348">
                  <c:v>16:04:55</c:v>
                </c:pt>
                <c:pt idx="25349">
                  <c:v>16:04:56</c:v>
                </c:pt>
                <c:pt idx="25350">
                  <c:v>16:04:56</c:v>
                </c:pt>
                <c:pt idx="25351">
                  <c:v>16:04:57</c:v>
                </c:pt>
                <c:pt idx="25352">
                  <c:v>16:04:57</c:v>
                </c:pt>
                <c:pt idx="25353">
                  <c:v>16:04:57</c:v>
                </c:pt>
                <c:pt idx="25354">
                  <c:v>16:04:58</c:v>
                </c:pt>
                <c:pt idx="25355">
                  <c:v>16:04:58</c:v>
                </c:pt>
                <c:pt idx="25356">
                  <c:v>16:04:59</c:v>
                </c:pt>
                <c:pt idx="25357">
                  <c:v>16:04:59</c:v>
                </c:pt>
                <c:pt idx="25358">
                  <c:v>16:05:05</c:v>
                </c:pt>
                <c:pt idx="25359">
                  <c:v>16:05:05</c:v>
                </c:pt>
                <c:pt idx="25360">
                  <c:v>16:05:06</c:v>
                </c:pt>
                <c:pt idx="25361">
                  <c:v>16:05:06</c:v>
                </c:pt>
                <c:pt idx="25362">
                  <c:v>16:05:07</c:v>
                </c:pt>
                <c:pt idx="25363">
                  <c:v>16:05:07</c:v>
                </c:pt>
                <c:pt idx="25364">
                  <c:v>16:05:07</c:v>
                </c:pt>
                <c:pt idx="25365">
                  <c:v>16:05:08</c:v>
                </c:pt>
                <c:pt idx="25366">
                  <c:v>16:05:08</c:v>
                </c:pt>
                <c:pt idx="25367">
                  <c:v>16:05:09</c:v>
                </c:pt>
                <c:pt idx="25368">
                  <c:v>16:05:09</c:v>
                </c:pt>
                <c:pt idx="25369">
                  <c:v>16:05:15</c:v>
                </c:pt>
                <c:pt idx="25370">
                  <c:v>16:05:15</c:v>
                </c:pt>
                <c:pt idx="25371">
                  <c:v>16:05:16</c:v>
                </c:pt>
                <c:pt idx="25372">
                  <c:v>16:05:16</c:v>
                </c:pt>
                <c:pt idx="25373">
                  <c:v>16:05:17</c:v>
                </c:pt>
                <c:pt idx="25374">
                  <c:v>16:05:17</c:v>
                </c:pt>
                <c:pt idx="25375">
                  <c:v>16:05:17</c:v>
                </c:pt>
                <c:pt idx="25376">
                  <c:v>16:05:18</c:v>
                </c:pt>
                <c:pt idx="25377">
                  <c:v>16:05:18</c:v>
                </c:pt>
                <c:pt idx="25378">
                  <c:v>16:05:19</c:v>
                </c:pt>
                <c:pt idx="25379">
                  <c:v>16:05:19</c:v>
                </c:pt>
                <c:pt idx="25380">
                  <c:v>16:05:25</c:v>
                </c:pt>
                <c:pt idx="25381">
                  <c:v>16:05:25</c:v>
                </c:pt>
                <c:pt idx="25382">
                  <c:v>16:05:26</c:v>
                </c:pt>
                <c:pt idx="25383">
                  <c:v>16:05:26</c:v>
                </c:pt>
                <c:pt idx="25384">
                  <c:v>16:05:27</c:v>
                </c:pt>
                <c:pt idx="25385">
                  <c:v>16:05:27</c:v>
                </c:pt>
                <c:pt idx="25386">
                  <c:v>16:05:27</c:v>
                </c:pt>
                <c:pt idx="25387">
                  <c:v>16:05:28</c:v>
                </c:pt>
                <c:pt idx="25388">
                  <c:v>16:05:28</c:v>
                </c:pt>
                <c:pt idx="25389">
                  <c:v>16:05:29</c:v>
                </c:pt>
                <c:pt idx="25390">
                  <c:v>16:05:29</c:v>
                </c:pt>
                <c:pt idx="25391">
                  <c:v>16:05:35</c:v>
                </c:pt>
                <c:pt idx="25392">
                  <c:v>16:05:35</c:v>
                </c:pt>
                <c:pt idx="25393">
                  <c:v>16:05:36</c:v>
                </c:pt>
                <c:pt idx="25394">
                  <c:v>16:05:36</c:v>
                </c:pt>
                <c:pt idx="25395">
                  <c:v>16:05:37</c:v>
                </c:pt>
                <c:pt idx="25396">
                  <c:v>16:05:37</c:v>
                </c:pt>
                <c:pt idx="25397">
                  <c:v>16:05:37</c:v>
                </c:pt>
                <c:pt idx="25398">
                  <c:v>16:05:38</c:v>
                </c:pt>
                <c:pt idx="25399">
                  <c:v>16:05:38</c:v>
                </c:pt>
                <c:pt idx="25400">
                  <c:v>16:05:39</c:v>
                </c:pt>
                <c:pt idx="25401">
                  <c:v>16:05:39</c:v>
                </c:pt>
                <c:pt idx="25402">
                  <c:v>16:05:45</c:v>
                </c:pt>
                <c:pt idx="25403">
                  <c:v>16:05:45</c:v>
                </c:pt>
                <c:pt idx="25404">
                  <c:v>16:05:46</c:v>
                </c:pt>
                <c:pt idx="25405">
                  <c:v>16:05:46</c:v>
                </c:pt>
                <c:pt idx="25406">
                  <c:v>16:05:47</c:v>
                </c:pt>
                <c:pt idx="25407">
                  <c:v>16:05:47</c:v>
                </c:pt>
                <c:pt idx="25408">
                  <c:v>16:05:47</c:v>
                </c:pt>
                <c:pt idx="25409">
                  <c:v>16:05:48</c:v>
                </c:pt>
                <c:pt idx="25410">
                  <c:v>16:05:48</c:v>
                </c:pt>
                <c:pt idx="25411">
                  <c:v>16:05:49</c:v>
                </c:pt>
                <c:pt idx="25412">
                  <c:v>16:05:49</c:v>
                </c:pt>
                <c:pt idx="25413">
                  <c:v>16:05:55</c:v>
                </c:pt>
                <c:pt idx="25414">
                  <c:v>16:05:55</c:v>
                </c:pt>
                <c:pt idx="25415">
                  <c:v>16:05:56</c:v>
                </c:pt>
                <c:pt idx="25416">
                  <c:v>16:05:56</c:v>
                </c:pt>
                <c:pt idx="25417">
                  <c:v>16:05:57</c:v>
                </c:pt>
                <c:pt idx="25418">
                  <c:v>16:05:57</c:v>
                </c:pt>
                <c:pt idx="25419">
                  <c:v>16:05:57</c:v>
                </c:pt>
                <c:pt idx="25420">
                  <c:v>16:05:58</c:v>
                </c:pt>
                <c:pt idx="25421">
                  <c:v>16:05:58</c:v>
                </c:pt>
                <c:pt idx="25422">
                  <c:v>16:05:59</c:v>
                </c:pt>
                <c:pt idx="25423">
                  <c:v>16:05:59</c:v>
                </c:pt>
                <c:pt idx="25424">
                  <c:v>16:06:05</c:v>
                </c:pt>
                <c:pt idx="25425">
                  <c:v>16:06:05</c:v>
                </c:pt>
                <c:pt idx="25426">
                  <c:v>16:06:06</c:v>
                </c:pt>
                <c:pt idx="25427">
                  <c:v>16:06:06</c:v>
                </c:pt>
                <c:pt idx="25428">
                  <c:v>16:06:07</c:v>
                </c:pt>
                <c:pt idx="25429">
                  <c:v>16:06:07</c:v>
                </c:pt>
                <c:pt idx="25430">
                  <c:v>16:06:07</c:v>
                </c:pt>
                <c:pt idx="25431">
                  <c:v>16:06:08</c:v>
                </c:pt>
                <c:pt idx="25432">
                  <c:v>16:06:08</c:v>
                </c:pt>
                <c:pt idx="25433">
                  <c:v>16:06:09</c:v>
                </c:pt>
                <c:pt idx="25434">
                  <c:v>16:06:09</c:v>
                </c:pt>
                <c:pt idx="25435">
                  <c:v>16:06:15</c:v>
                </c:pt>
                <c:pt idx="25436">
                  <c:v>16:06:15</c:v>
                </c:pt>
                <c:pt idx="25437">
                  <c:v>16:06:16</c:v>
                </c:pt>
                <c:pt idx="25438">
                  <c:v>16:06:16</c:v>
                </c:pt>
                <c:pt idx="25439">
                  <c:v>16:06:17</c:v>
                </c:pt>
                <c:pt idx="25440">
                  <c:v>16:06:17</c:v>
                </c:pt>
                <c:pt idx="25441">
                  <c:v>16:06:17</c:v>
                </c:pt>
                <c:pt idx="25442">
                  <c:v>16:06:18</c:v>
                </c:pt>
                <c:pt idx="25443">
                  <c:v>16:06:18</c:v>
                </c:pt>
                <c:pt idx="25444">
                  <c:v>16:06:19</c:v>
                </c:pt>
                <c:pt idx="25445">
                  <c:v>16:06:19</c:v>
                </c:pt>
                <c:pt idx="25446">
                  <c:v>16:06:25</c:v>
                </c:pt>
                <c:pt idx="25447">
                  <c:v>16:06:25</c:v>
                </c:pt>
                <c:pt idx="25448">
                  <c:v>16:06:26</c:v>
                </c:pt>
                <c:pt idx="25449">
                  <c:v>16:06:26</c:v>
                </c:pt>
                <c:pt idx="25450">
                  <c:v>16:06:27</c:v>
                </c:pt>
                <c:pt idx="25451">
                  <c:v>16:06:27</c:v>
                </c:pt>
                <c:pt idx="25452">
                  <c:v>16:06:27</c:v>
                </c:pt>
                <c:pt idx="25453">
                  <c:v>16:06:28</c:v>
                </c:pt>
                <c:pt idx="25454">
                  <c:v>16:06:28</c:v>
                </c:pt>
                <c:pt idx="25455">
                  <c:v>16:06:29</c:v>
                </c:pt>
                <c:pt idx="25456">
                  <c:v>16:06:29</c:v>
                </c:pt>
                <c:pt idx="25457">
                  <c:v>16:06:35</c:v>
                </c:pt>
                <c:pt idx="25458">
                  <c:v>16:06:35</c:v>
                </c:pt>
                <c:pt idx="25459">
                  <c:v>16:06:36</c:v>
                </c:pt>
                <c:pt idx="25460">
                  <c:v>16:06:36</c:v>
                </c:pt>
                <c:pt idx="25461">
                  <c:v>16:06:37</c:v>
                </c:pt>
                <c:pt idx="25462">
                  <c:v>16:06:37</c:v>
                </c:pt>
                <c:pt idx="25463">
                  <c:v>16:06:37</c:v>
                </c:pt>
                <c:pt idx="25464">
                  <c:v>16:06:38</c:v>
                </c:pt>
                <c:pt idx="25465">
                  <c:v>16:06:38</c:v>
                </c:pt>
                <c:pt idx="25466">
                  <c:v>16:06:39</c:v>
                </c:pt>
                <c:pt idx="25467">
                  <c:v>16:06:39</c:v>
                </c:pt>
                <c:pt idx="25468">
                  <c:v>16:06:45</c:v>
                </c:pt>
                <c:pt idx="25469">
                  <c:v>16:06:45</c:v>
                </c:pt>
                <c:pt idx="25470">
                  <c:v>16:06:46</c:v>
                </c:pt>
                <c:pt idx="25471">
                  <c:v>16:06:46</c:v>
                </c:pt>
                <c:pt idx="25472">
                  <c:v>16:06:47</c:v>
                </c:pt>
                <c:pt idx="25473">
                  <c:v>16:06:47</c:v>
                </c:pt>
                <c:pt idx="25474">
                  <c:v>16:06:47</c:v>
                </c:pt>
                <c:pt idx="25475">
                  <c:v>16:06:48</c:v>
                </c:pt>
                <c:pt idx="25476">
                  <c:v>16:06:48</c:v>
                </c:pt>
                <c:pt idx="25477">
                  <c:v>16:06:49</c:v>
                </c:pt>
                <c:pt idx="25478">
                  <c:v>16:06:49</c:v>
                </c:pt>
                <c:pt idx="25479">
                  <c:v>16:06:55</c:v>
                </c:pt>
                <c:pt idx="25480">
                  <c:v>16:06:55</c:v>
                </c:pt>
                <c:pt idx="25481">
                  <c:v>16:06:56</c:v>
                </c:pt>
                <c:pt idx="25482">
                  <c:v>16:06:56</c:v>
                </c:pt>
                <c:pt idx="25483">
                  <c:v>16:06:57</c:v>
                </c:pt>
                <c:pt idx="25484">
                  <c:v>16:06:57</c:v>
                </c:pt>
                <c:pt idx="25485">
                  <c:v>16:06:57</c:v>
                </c:pt>
                <c:pt idx="25486">
                  <c:v>16:06:58</c:v>
                </c:pt>
                <c:pt idx="25487">
                  <c:v>16:06:58</c:v>
                </c:pt>
                <c:pt idx="25488">
                  <c:v>16:06:59</c:v>
                </c:pt>
                <c:pt idx="25489">
                  <c:v>16:06:59</c:v>
                </c:pt>
                <c:pt idx="25490">
                  <c:v>16:07:05</c:v>
                </c:pt>
                <c:pt idx="25491">
                  <c:v>16:07:05</c:v>
                </c:pt>
                <c:pt idx="25492">
                  <c:v>16:07:06</c:v>
                </c:pt>
                <c:pt idx="25493">
                  <c:v>16:07:06</c:v>
                </c:pt>
                <c:pt idx="25494">
                  <c:v>16:07:07</c:v>
                </c:pt>
                <c:pt idx="25495">
                  <c:v>16:07:07</c:v>
                </c:pt>
                <c:pt idx="25496">
                  <c:v>16:07:07</c:v>
                </c:pt>
                <c:pt idx="25497">
                  <c:v>16:07:08</c:v>
                </c:pt>
                <c:pt idx="25498">
                  <c:v>16:07:08</c:v>
                </c:pt>
                <c:pt idx="25499">
                  <c:v>16:07:09</c:v>
                </c:pt>
                <c:pt idx="25500">
                  <c:v>16:07:09</c:v>
                </c:pt>
                <c:pt idx="25501">
                  <c:v>16:07:15</c:v>
                </c:pt>
                <c:pt idx="25502">
                  <c:v>16:07:15</c:v>
                </c:pt>
                <c:pt idx="25503">
                  <c:v>16:07:16</c:v>
                </c:pt>
                <c:pt idx="25504">
                  <c:v>16:07:16</c:v>
                </c:pt>
                <c:pt idx="25505">
                  <c:v>16:07:17</c:v>
                </c:pt>
                <c:pt idx="25506">
                  <c:v>16:07:17</c:v>
                </c:pt>
                <c:pt idx="25507">
                  <c:v>16:07:17</c:v>
                </c:pt>
                <c:pt idx="25508">
                  <c:v>16:07:18</c:v>
                </c:pt>
                <c:pt idx="25509">
                  <c:v>16:07:18</c:v>
                </c:pt>
                <c:pt idx="25510">
                  <c:v>16:07:19</c:v>
                </c:pt>
                <c:pt idx="25511">
                  <c:v>16:07:19</c:v>
                </c:pt>
                <c:pt idx="25512">
                  <c:v>16:07:25</c:v>
                </c:pt>
                <c:pt idx="25513">
                  <c:v>16:07:25</c:v>
                </c:pt>
                <c:pt idx="25514">
                  <c:v>16:07:26</c:v>
                </c:pt>
                <c:pt idx="25515">
                  <c:v>16:07:26</c:v>
                </c:pt>
                <c:pt idx="25516">
                  <c:v>16:07:27</c:v>
                </c:pt>
                <c:pt idx="25517">
                  <c:v>16:07:27</c:v>
                </c:pt>
                <c:pt idx="25518">
                  <c:v>16:07:27</c:v>
                </c:pt>
                <c:pt idx="25519">
                  <c:v>16:07:28</c:v>
                </c:pt>
                <c:pt idx="25520">
                  <c:v>16:07:28</c:v>
                </c:pt>
                <c:pt idx="25521">
                  <c:v>16:07:29</c:v>
                </c:pt>
                <c:pt idx="25522">
                  <c:v>16:07:29</c:v>
                </c:pt>
                <c:pt idx="25523">
                  <c:v>16:07:35</c:v>
                </c:pt>
                <c:pt idx="25524">
                  <c:v>16:07:35</c:v>
                </c:pt>
                <c:pt idx="25525">
                  <c:v>16:07:36</c:v>
                </c:pt>
                <c:pt idx="25526">
                  <c:v>16:07:36</c:v>
                </c:pt>
                <c:pt idx="25527">
                  <c:v>16:07:37</c:v>
                </c:pt>
                <c:pt idx="25528">
                  <c:v>16:07:37</c:v>
                </c:pt>
                <c:pt idx="25529">
                  <c:v>16:07:37</c:v>
                </c:pt>
                <c:pt idx="25530">
                  <c:v>16:07:38</c:v>
                </c:pt>
                <c:pt idx="25531">
                  <c:v>16:07:38</c:v>
                </c:pt>
                <c:pt idx="25532">
                  <c:v>16:07:39</c:v>
                </c:pt>
                <c:pt idx="25533">
                  <c:v>16:07:39</c:v>
                </c:pt>
                <c:pt idx="25534">
                  <c:v>16:07:45</c:v>
                </c:pt>
                <c:pt idx="25535">
                  <c:v>16:07:45</c:v>
                </c:pt>
                <c:pt idx="25536">
                  <c:v>16:07:46</c:v>
                </c:pt>
                <c:pt idx="25537">
                  <c:v>16:07:46</c:v>
                </c:pt>
                <c:pt idx="25538">
                  <c:v>16:07:47</c:v>
                </c:pt>
                <c:pt idx="25539">
                  <c:v>16:07:47</c:v>
                </c:pt>
                <c:pt idx="25540">
                  <c:v>16:07:47</c:v>
                </c:pt>
                <c:pt idx="25541">
                  <c:v>16:07:48</c:v>
                </c:pt>
                <c:pt idx="25542">
                  <c:v>16:07:48</c:v>
                </c:pt>
                <c:pt idx="25543">
                  <c:v>16:07:49</c:v>
                </c:pt>
                <c:pt idx="25544">
                  <c:v>16:07:49</c:v>
                </c:pt>
                <c:pt idx="25545">
                  <c:v>16:07:55</c:v>
                </c:pt>
                <c:pt idx="25546">
                  <c:v>16:07:55</c:v>
                </c:pt>
                <c:pt idx="25547">
                  <c:v>16:07:56</c:v>
                </c:pt>
                <c:pt idx="25548">
                  <c:v>16:07:56</c:v>
                </c:pt>
                <c:pt idx="25549">
                  <c:v>16:07:57</c:v>
                </c:pt>
                <c:pt idx="25550">
                  <c:v>16:07:57</c:v>
                </c:pt>
                <c:pt idx="25551">
                  <c:v>16:07:57</c:v>
                </c:pt>
                <c:pt idx="25552">
                  <c:v>16:07:58</c:v>
                </c:pt>
                <c:pt idx="25553">
                  <c:v>16:07:58</c:v>
                </c:pt>
                <c:pt idx="25554">
                  <c:v>16:07:59</c:v>
                </c:pt>
                <c:pt idx="25555">
                  <c:v>16:07:59</c:v>
                </c:pt>
                <c:pt idx="25556">
                  <c:v>16:08:05</c:v>
                </c:pt>
                <c:pt idx="25557">
                  <c:v>16:08:05</c:v>
                </c:pt>
                <c:pt idx="25558">
                  <c:v>16:08:06</c:v>
                </c:pt>
                <c:pt idx="25559">
                  <c:v>16:08:06</c:v>
                </c:pt>
                <c:pt idx="25560">
                  <c:v>16:08:07</c:v>
                </c:pt>
                <c:pt idx="25561">
                  <c:v>16:08:07</c:v>
                </c:pt>
                <c:pt idx="25562">
                  <c:v>16:08:07</c:v>
                </c:pt>
                <c:pt idx="25563">
                  <c:v>16:08:08</c:v>
                </c:pt>
                <c:pt idx="25564">
                  <c:v>16:08:08</c:v>
                </c:pt>
                <c:pt idx="25565">
                  <c:v>16:08:09</c:v>
                </c:pt>
                <c:pt idx="25566">
                  <c:v>16:08:09</c:v>
                </c:pt>
                <c:pt idx="25567">
                  <c:v>16:08:15</c:v>
                </c:pt>
                <c:pt idx="25568">
                  <c:v>16:08:15</c:v>
                </c:pt>
                <c:pt idx="25569">
                  <c:v>16:08:16</c:v>
                </c:pt>
                <c:pt idx="25570">
                  <c:v>16:08:16</c:v>
                </c:pt>
                <c:pt idx="25571">
                  <c:v>16:08:17</c:v>
                </c:pt>
                <c:pt idx="25572">
                  <c:v>16:08:17</c:v>
                </c:pt>
                <c:pt idx="25573">
                  <c:v>16:08:17</c:v>
                </c:pt>
                <c:pt idx="25574">
                  <c:v>16:08:18</c:v>
                </c:pt>
                <c:pt idx="25575">
                  <c:v>16:08:18</c:v>
                </c:pt>
                <c:pt idx="25576">
                  <c:v>16:08:19</c:v>
                </c:pt>
                <c:pt idx="25577">
                  <c:v>16:08:19</c:v>
                </c:pt>
                <c:pt idx="25578">
                  <c:v>16:08:25</c:v>
                </c:pt>
                <c:pt idx="25579">
                  <c:v>16:08:25</c:v>
                </c:pt>
                <c:pt idx="25580">
                  <c:v>16:08:26</c:v>
                </c:pt>
                <c:pt idx="25581">
                  <c:v>16:08:26</c:v>
                </c:pt>
                <c:pt idx="25582">
                  <c:v>16:08:27</c:v>
                </c:pt>
                <c:pt idx="25583">
                  <c:v>16:08:27</c:v>
                </c:pt>
                <c:pt idx="25584">
                  <c:v>16:08:27</c:v>
                </c:pt>
                <c:pt idx="25585">
                  <c:v>16:08:28</c:v>
                </c:pt>
                <c:pt idx="25586">
                  <c:v>16:08:28</c:v>
                </c:pt>
                <c:pt idx="25587">
                  <c:v>16:08:29</c:v>
                </c:pt>
                <c:pt idx="25588">
                  <c:v>16:08:29</c:v>
                </c:pt>
                <c:pt idx="25589">
                  <c:v>16:08:35</c:v>
                </c:pt>
                <c:pt idx="25590">
                  <c:v>16:08:35</c:v>
                </c:pt>
                <c:pt idx="25591">
                  <c:v>16:08:36</c:v>
                </c:pt>
                <c:pt idx="25592">
                  <c:v>16:08:36</c:v>
                </c:pt>
                <c:pt idx="25593">
                  <c:v>16:08:37</c:v>
                </c:pt>
                <c:pt idx="25594">
                  <c:v>16:08:37</c:v>
                </c:pt>
                <c:pt idx="25595">
                  <c:v>16:08:37</c:v>
                </c:pt>
                <c:pt idx="25596">
                  <c:v>16:08:38</c:v>
                </c:pt>
                <c:pt idx="25597">
                  <c:v>16:08:38</c:v>
                </c:pt>
                <c:pt idx="25598">
                  <c:v>16:08:39</c:v>
                </c:pt>
                <c:pt idx="25599">
                  <c:v>16:08:39</c:v>
                </c:pt>
                <c:pt idx="25600">
                  <c:v>16:08:45</c:v>
                </c:pt>
                <c:pt idx="25601">
                  <c:v>16:08:45</c:v>
                </c:pt>
                <c:pt idx="25602">
                  <c:v>16:08:46</c:v>
                </c:pt>
                <c:pt idx="25603">
                  <c:v>16:08:46</c:v>
                </c:pt>
                <c:pt idx="25604">
                  <c:v>16:08:47</c:v>
                </c:pt>
                <c:pt idx="25605">
                  <c:v>16:08:47</c:v>
                </c:pt>
                <c:pt idx="25606">
                  <c:v>16:08:47</c:v>
                </c:pt>
                <c:pt idx="25607">
                  <c:v>16:08:48</c:v>
                </c:pt>
                <c:pt idx="25608">
                  <c:v>16:08:48</c:v>
                </c:pt>
                <c:pt idx="25609">
                  <c:v>16:08:49</c:v>
                </c:pt>
                <c:pt idx="25610">
                  <c:v>16:08:49</c:v>
                </c:pt>
                <c:pt idx="25611">
                  <c:v>16:08:55</c:v>
                </c:pt>
                <c:pt idx="25612">
                  <c:v>16:08:55</c:v>
                </c:pt>
                <c:pt idx="25613">
                  <c:v>16:08:56</c:v>
                </c:pt>
                <c:pt idx="25614">
                  <c:v>16:08:56</c:v>
                </c:pt>
                <c:pt idx="25615">
                  <c:v>16:08:57</c:v>
                </c:pt>
                <c:pt idx="25616">
                  <c:v>16:08:57</c:v>
                </c:pt>
                <c:pt idx="25617">
                  <c:v>16:08:57</c:v>
                </c:pt>
                <c:pt idx="25618">
                  <c:v>16:08:58</c:v>
                </c:pt>
                <c:pt idx="25619">
                  <c:v>16:08:58</c:v>
                </c:pt>
                <c:pt idx="25620">
                  <c:v>16:08:59</c:v>
                </c:pt>
                <c:pt idx="25621">
                  <c:v>16:08:59</c:v>
                </c:pt>
                <c:pt idx="25622">
                  <c:v>16:09:05</c:v>
                </c:pt>
                <c:pt idx="25623">
                  <c:v>16:09:05</c:v>
                </c:pt>
                <c:pt idx="25624">
                  <c:v>16:09:06</c:v>
                </c:pt>
                <c:pt idx="25625">
                  <c:v>16:09:06</c:v>
                </c:pt>
                <c:pt idx="25626">
                  <c:v>16:09:07</c:v>
                </c:pt>
                <c:pt idx="25627">
                  <c:v>16:09:07</c:v>
                </c:pt>
                <c:pt idx="25628">
                  <c:v>16:09:07</c:v>
                </c:pt>
                <c:pt idx="25629">
                  <c:v>16:09:08</c:v>
                </c:pt>
                <c:pt idx="25630">
                  <c:v>16:09:08</c:v>
                </c:pt>
                <c:pt idx="25631">
                  <c:v>16:09:09</c:v>
                </c:pt>
                <c:pt idx="25632">
                  <c:v>16:09:09</c:v>
                </c:pt>
                <c:pt idx="25633">
                  <c:v>16:09:15</c:v>
                </c:pt>
                <c:pt idx="25634">
                  <c:v>16:09:15</c:v>
                </c:pt>
                <c:pt idx="25635">
                  <c:v>16:09:16</c:v>
                </c:pt>
                <c:pt idx="25636">
                  <c:v>16:09:16</c:v>
                </c:pt>
                <c:pt idx="25637">
                  <c:v>16:09:17</c:v>
                </c:pt>
                <c:pt idx="25638">
                  <c:v>16:09:17</c:v>
                </c:pt>
                <c:pt idx="25639">
                  <c:v>16:09:17</c:v>
                </c:pt>
                <c:pt idx="25640">
                  <c:v>16:09:18</c:v>
                </c:pt>
                <c:pt idx="25641">
                  <c:v>16:09:18</c:v>
                </c:pt>
                <c:pt idx="25642">
                  <c:v>16:09:19</c:v>
                </c:pt>
                <c:pt idx="25643">
                  <c:v>16:09:19</c:v>
                </c:pt>
                <c:pt idx="25644">
                  <c:v>16:09:25</c:v>
                </c:pt>
                <c:pt idx="25645">
                  <c:v>16:09:25</c:v>
                </c:pt>
                <c:pt idx="25646">
                  <c:v>16:09:26</c:v>
                </c:pt>
                <c:pt idx="25647">
                  <c:v>16:09:26</c:v>
                </c:pt>
                <c:pt idx="25648">
                  <c:v>16:09:27</c:v>
                </c:pt>
                <c:pt idx="25649">
                  <c:v>16:09:27</c:v>
                </c:pt>
                <c:pt idx="25650">
                  <c:v>16:09:27</c:v>
                </c:pt>
                <c:pt idx="25651">
                  <c:v>16:09:28</c:v>
                </c:pt>
                <c:pt idx="25652">
                  <c:v>16:09:28</c:v>
                </c:pt>
                <c:pt idx="25653">
                  <c:v>16:09:29</c:v>
                </c:pt>
                <c:pt idx="25654">
                  <c:v>16:09:29</c:v>
                </c:pt>
                <c:pt idx="25655">
                  <c:v>16:09:35</c:v>
                </c:pt>
                <c:pt idx="25656">
                  <c:v>16:09:35</c:v>
                </c:pt>
                <c:pt idx="25657">
                  <c:v>16:09:36</c:v>
                </c:pt>
                <c:pt idx="25658">
                  <c:v>16:09:36</c:v>
                </c:pt>
                <c:pt idx="25659">
                  <c:v>16:09:37</c:v>
                </c:pt>
                <c:pt idx="25660">
                  <c:v>16:09:37</c:v>
                </c:pt>
                <c:pt idx="25661">
                  <c:v>16:09:37</c:v>
                </c:pt>
                <c:pt idx="25662">
                  <c:v>16:09:38</c:v>
                </c:pt>
                <c:pt idx="25663">
                  <c:v>16:09:38</c:v>
                </c:pt>
                <c:pt idx="25664">
                  <c:v>16:09:39</c:v>
                </c:pt>
                <c:pt idx="25665">
                  <c:v>16:09:39</c:v>
                </c:pt>
                <c:pt idx="25666">
                  <c:v>16:09:45</c:v>
                </c:pt>
                <c:pt idx="25667">
                  <c:v>16:09:45</c:v>
                </c:pt>
                <c:pt idx="25668">
                  <c:v>16:09:46</c:v>
                </c:pt>
                <c:pt idx="25669">
                  <c:v>16:09:46</c:v>
                </c:pt>
                <c:pt idx="25670">
                  <c:v>16:09:47</c:v>
                </c:pt>
                <c:pt idx="25671">
                  <c:v>16:09:47</c:v>
                </c:pt>
                <c:pt idx="25672">
                  <c:v>16:09:47</c:v>
                </c:pt>
                <c:pt idx="25673">
                  <c:v>16:09:48</c:v>
                </c:pt>
                <c:pt idx="25674">
                  <c:v>16:09:48</c:v>
                </c:pt>
                <c:pt idx="25675">
                  <c:v>16:09:49</c:v>
                </c:pt>
                <c:pt idx="25676">
                  <c:v>16:09:49</c:v>
                </c:pt>
                <c:pt idx="25677">
                  <c:v>16:09:55</c:v>
                </c:pt>
                <c:pt idx="25678">
                  <c:v>16:09:55</c:v>
                </c:pt>
                <c:pt idx="25679">
                  <c:v>16:09:56</c:v>
                </c:pt>
                <c:pt idx="25680">
                  <c:v>16:09:56</c:v>
                </c:pt>
                <c:pt idx="25681">
                  <c:v>16:09:57</c:v>
                </c:pt>
                <c:pt idx="25682">
                  <c:v>16:09:57</c:v>
                </c:pt>
                <c:pt idx="25683">
                  <c:v>16:09:57</c:v>
                </c:pt>
                <c:pt idx="25684">
                  <c:v>16:09:58</c:v>
                </c:pt>
                <c:pt idx="25685">
                  <c:v>16:09:58</c:v>
                </c:pt>
                <c:pt idx="25686">
                  <c:v>16:09:59</c:v>
                </c:pt>
                <c:pt idx="25687">
                  <c:v>16:09:59</c:v>
                </c:pt>
                <c:pt idx="25688">
                  <c:v>16:10:05</c:v>
                </c:pt>
                <c:pt idx="25689">
                  <c:v>16:10:05</c:v>
                </c:pt>
                <c:pt idx="25690">
                  <c:v>16:10:06</c:v>
                </c:pt>
                <c:pt idx="25691">
                  <c:v>16:10:06</c:v>
                </c:pt>
                <c:pt idx="25692">
                  <c:v>16:10:07</c:v>
                </c:pt>
                <c:pt idx="25693">
                  <c:v>16:10:07</c:v>
                </c:pt>
                <c:pt idx="25694">
                  <c:v>16:10:07</c:v>
                </c:pt>
                <c:pt idx="25695">
                  <c:v>16:10:08</c:v>
                </c:pt>
                <c:pt idx="25696">
                  <c:v>16:10:08</c:v>
                </c:pt>
                <c:pt idx="25697">
                  <c:v>16:10:09</c:v>
                </c:pt>
                <c:pt idx="25698">
                  <c:v>16:10:09</c:v>
                </c:pt>
                <c:pt idx="25699">
                  <c:v>16:10:15</c:v>
                </c:pt>
                <c:pt idx="25700">
                  <c:v>16:10:15</c:v>
                </c:pt>
                <c:pt idx="25701">
                  <c:v>16:10:16</c:v>
                </c:pt>
                <c:pt idx="25702">
                  <c:v>16:10:16</c:v>
                </c:pt>
                <c:pt idx="25703">
                  <c:v>16:10:17</c:v>
                </c:pt>
                <c:pt idx="25704">
                  <c:v>16:10:17</c:v>
                </c:pt>
                <c:pt idx="25705">
                  <c:v>16:10:17</c:v>
                </c:pt>
                <c:pt idx="25706">
                  <c:v>16:10:18</c:v>
                </c:pt>
                <c:pt idx="25707">
                  <c:v>16:10:18</c:v>
                </c:pt>
                <c:pt idx="25708">
                  <c:v>16:10:19</c:v>
                </c:pt>
                <c:pt idx="25709">
                  <c:v>16:10:19</c:v>
                </c:pt>
                <c:pt idx="25710">
                  <c:v>16:10:25</c:v>
                </c:pt>
                <c:pt idx="25711">
                  <c:v>16:10:25</c:v>
                </c:pt>
                <c:pt idx="25712">
                  <c:v>16:10:26</c:v>
                </c:pt>
                <c:pt idx="25713">
                  <c:v>16:10:26</c:v>
                </c:pt>
                <c:pt idx="25714">
                  <c:v>16:10:27</c:v>
                </c:pt>
                <c:pt idx="25715">
                  <c:v>16:10:27</c:v>
                </c:pt>
                <c:pt idx="25716">
                  <c:v>16:10:27</c:v>
                </c:pt>
                <c:pt idx="25717">
                  <c:v>16:10:28</c:v>
                </c:pt>
                <c:pt idx="25718">
                  <c:v>16:10:28</c:v>
                </c:pt>
                <c:pt idx="25719">
                  <c:v>16:10:29</c:v>
                </c:pt>
                <c:pt idx="25720">
                  <c:v>16:10:29</c:v>
                </c:pt>
                <c:pt idx="25721">
                  <c:v>16:10:35</c:v>
                </c:pt>
                <c:pt idx="25722">
                  <c:v>16:10:35</c:v>
                </c:pt>
                <c:pt idx="25723">
                  <c:v>16:10:36</c:v>
                </c:pt>
                <c:pt idx="25724">
                  <c:v>16:10:36</c:v>
                </c:pt>
                <c:pt idx="25725">
                  <c:v>16:10:37</c:v>
                </c:pt>
                <c:pt idx="25726">
                  <c:v>16:10:37</c:v>
                </c:pt>
                <c:pt idx="25727">
                  <c:v>16:10:37</c:v>
                </c:pt>
                <c:pt idx="25728">
                  <c:v>16:10:38</c:v>
                </c:pt>
                <c:pt idx="25729">
                  <c:v>16:10:38</c:v>
                </c:pt>
                <c:pt idx="25730">
                  <c:v>16:10:39</c:v>
                </c:pt>
                <c:pt idx="25731">
                  <c:v>16:10:39</c:v>
                </c:pt>
                <c:pt idx="25732">
                  <c:v>16:10:45</c:v>
                </c:pt>
                <c:pt idx="25733">
                  <c:v>16:10:45</c:v>
                </c:pt>
                <c:pt idx="25734">
                  <c:v>16:10:46</c:v>
                </c:pt>
                <c:pt idx="25735">
                  <c:v>16:10:46</c:v>
                </c:pt>
                <c:pt idx="25736">
                  <c:v>16:10:47</c:v>
                </c:pt>
                <c:pt idx="25737">
                  <c:v>16:10:47</c:v>
                </c:pt>
                <c:pt idx="25738">
                  <c:v>16:10:47</c:v>
                </c:pt>
                <c:pt idx="25739">
                  <c:v>16:10:48</c:v>
                </c:pt>
                <c:pt idx="25740">
                  <c:v>16:10:48</c:v>
                </c:pt>
                <c:pt idx="25741">
                  <c:v>16:10:49</c:v>
                </c:pt>
                <c:pt idx="25742">
                  <c:v>16:10:49</c:v>
                </c:pt>
                <c:pt idx="25743">
                  <c:v>16:10:55</c:v>
                </c:pt>
                <c:pt idx="25744">
                  <c:v>16:10:55</c:v>
                </c:pt>
                <c:pt idx="25745">
                  <c:v>16:10:56</c:v>
                </c:pt>
                <c:pt idx="25746">
                  <c:v>16:10:56</c:v>
                </c:pt>
                <c:pt idx="25747">
                  <c:v>16:10:57</c:v>
                </c:pt>
                <c:pt idx="25748">
                  <c:v>16:10:57</c:v>
                </c:pt>
                <c:pt idx="25749">
                  <c:v>16:10:57</c:v>
                </c:pt>
                <c:pt idx="25750">
                  <c:v>16:10:58</c:v>
                </c:pt>
                <c:pt idx="25751">
                  <c:v>16:10:58</c:v>
                </c:pt>
                <c:pt idx="25752">
                  <c:v>16:10:59</c:v>
                </c:pt>
                <c:pt idx="25753">
                  <c:v>16:10:59</c:v>
                </c:pt>
                <c:pt idx="25754">
                  <c:v>16:11:05</c:v>
                </c:pt>
                <c:pt idx="25755">
                  <c:v>16:11:05</c:v>
                </c:pt>
                <c:pt idx="25756">
                  <c:v>16:11:06</c:v>
                </c:pt>
                <c:pt idx="25757">
                  <c:v>16:11:06</c:v>
                </c:pt>
                <c:pt idx="25758">
                  <c:v>16:11:07</c:v>
                </c:pt>
                <c:pt idx="25759">
                  <c:v>16:11:07</c:v>
                </c:pt>
                <c:pt idx="25760">
                  <c:v>16:11:07</c:v>
                </c:pt>
                <c:pt idx="25761">
                  <c:v>16:11:08</c:v>
                </c:pt>
                <c:pt idx="25762">
                  <c:v>16:11:08</c:v>
                </c:pt>
                <c:pt idx="25763">
                  <c:v>16:11:09</c:v>
                </c:pt>
                <c:pt idx="25764">
                  <c:v>16:11:09</c:v>
                </c:pt>
                <c:pt idx="25765">
                  <c:v>16:11:15</c:v>
                </c:pt>
                <c:pt idx="25766">
                  <c:v>16:11:15</c:v>
                </c:pt>
                <c:pt idx="25767">
                  <c:v>16:11:16</c:v>
                </c:pt>
                <c:pt idx="25768">
                  <c:v>16:11:16</c:v>
                </c:pt>
                <c:pt idx="25769">
                  <c:v>16:11:17</c:v>
                </c:pt>
                <c:pt idx="25770">
                  <c:v>16:11:17</c:v>
                </c:pt>
                <c:pt idx="25771">
                  <c:v>16:11:17</c:v>
                </c:pt>
                <c:pt idx="25772">
                  <c:v>16:11:18</c:v>
                </c:pt>
                <c:pt idx="25773">
                  <c:v>16:11:18</c:v>
                </c:pt>
                <c:pt idx="25774">
                  <c:v>16:11:19</c:v>
                </c:pt>
                <c:pt idx="25775">
                  <c:v>16:11:19</c:v>
                </c:pt>
                <c:pt idx="25776">
                  <c:v>16:11:25</c:v>
                </c:pt>
                <c:pt idx="25777">
                  <c:v>16:11:25</c:v>
                </c:pt>
                <c:pt idx="25778">
                  <c:v>16:11:26</c:v>
                </c:pt>
                <c:pt idx="25779">
                  <c:v>16:11:26</c:v>
                </c:pt>
                <c:pt idx="25780">
                  <c:v>16:11:27</c:v>
                </c:pt>
                <c:pt idx="25781">
                  <c:v>16:11:27</c:v>
                </c:pt>
                <c:pt idx="25782">
                  <c:v>16:11:27</c:v>
                </c:pt>
                <c:pt idx="25783">
                  <c:v>16:11:28</c:v>
                </c:pt>
                <c:pt idx="25784">
                  <c:v>16:11:28</c:v>
                </c:pt>
                <c:pt idx="25785">
                  <c:v>16:11:29</c:v>
                </c:pt>
                <c:pt idx="25786">
                  <c:v>16:11:29</c:v>
                </c:pt>
                <c:pt idx="25787">
                  <c:v>16:11:35</c:v>
                </c:pt>
                <c:pt idx="25788">
                  <c:v>16:11:35</c:v>
                </c:pt>
                <c:pt idx="25789">
                  <c:v>16:11:36</c:v>
                </c:pt>
                <c:pt idx="25790">
                  <c:v>16:11:36</c:v>
                </c:pt>
                <c:pt idx="25791">
                  <c:v>16:11:37</c:v>
                </c:pt>
                <c:pt idx="25792">
                  <c:v>16:11:37</c:v>
                </c:pt>
                <c:pt idx="25793">
                  <c:v>16:11:37</c:v>
                </c:pt>
                <c:pt idx="25794">
                  <c:v>16:11:38</c:v>
                </c:pt>
                <c:pt idx="25795">
                  <c:v>16:11:38</c:v>
                </c:pt>
                <c:pt idx="25796">
                  <c:v>16:11:39</c:v>
                </c:pt>
                <c:pt idx="25797">
                  <c:v>16:11:39</c:v>
                </c:pt>
                <c:pt idx="25798">
                  <c:v>16:11:45</c:v>
                </c:pt>
                <c:pt idx="25799">
                  <c:v>16:11:45</c:v>
                </c:pt>
                <c:pt idx="25800">
                  <c:v>16:11:46</c:v>
                </c:pt>
                <c:pt idx="25801">
                  <c:v>16:11:46</c:v>
                </c:pt>
                <c:pt idx="25802">
                  <c:v>16:11:47</c:v>
                </c:pt>
                <c:pt idx="25803">
                  <c:v>16:11:47</c:v>
                </c:pt>
                <c:pt idx="25804">
                  <c:v>16:11:47</c:v>
                </c:pt>
                <c:pt idx="25805">
                  <c:v>16:11:48</c:v>
                </c:pt>
                <c:pt idx="25806">
                  <c:v>16:11:48</c:v>
                </c:pt>
                <c:pt idx="25807">
                  <c:v>16:11:49</c:v>
                </c:pt>
                <c:pt idx="25808">
                  <c:v>16:11:49</c:v>
                </c:pt>
                <c:pt idx="25809">
                  <c:v>16:11:55</c:v>
                </c:pt>
                <c:pt idx="25810">
                  <c:v>16:11:55</c:v>
                </c:pt>
                <c:pt idx="25811">
                  <c:v>16:11:56</c:v>
                </c:pt>
                <c:pt idx="25812">
                  <c:v>16:11:56</c:v>
                </c:pt>
                <c:pt idx="25813">
                  <c:v>16:11:57</c:v>
                </c:pt>
                <c:pt idx="25814">
                  <c:v>16:11:57</c:v>
                </c:pt>
                <c:pt idx="25815">
                  <c:v>16:11:57</c:v>
                </c:pt>
                <c:pt idx="25816">
                  <c:v>16:11:58</c:v>
                </c:pt>
                <c:pt idx="25817">
                  <c:v>16:11:58</c:v>
                </c:pt>
                <c:pt idx="25818">
                  <c:v>16:11:59</c:v>
                </c:pt>
                <c:pt idx="25819">
                  <c:v>16:11:59</c:v>
                </c:pt>
                <c:pt idx="25820">
                  <c:v>16:12:05</c:v>
                </c:pt>
                <c:pt idx="25821">
                  <c:v>16:12:05</c:v>
                </c:pt>
                <c:pt idx="25822">
                  <c:v>16:12:06</c:v>
                </c:pt>
                <c:pt idx="25823">
                  <c:v>16:12:06</c:v>
                </c:pt>
                <c:pt idx="25824">
                  <c:v>16:12:07</c:v>
                </c:pt>
                <c:pt idx="25825">
                  <c:v>16:12:07</c:v>
                </c:pt>
                <c:pt idx="25826">
                  <c:v>16:12:07</c:v>
                </c:pt>
                <c:pt idx="25827">
                  <c:v>16:12:08</c:v>
                </c:pt>
                <c:pt idx="25828">
                  <c:v>16:12:08</c:v>
                </c:pt>
                <c:pt idx="25829">
                  <c:v>16:12:09</c:v>
                </c:pt>
                <c:pt idx="25830">
                  <c:v>16:12:09</c:v>
                </c:pt>
                <c:pt idx="25831">
                  <c:v>16:12:15</c:v>
                </c:pt>
                <c:pt idx="25832">
                  <c:v>16:12:15</c:v>
                </c:pt>
                <c:pt idx="25833">
                  <c:v>16:12:16</c:v>
                </c:pt>
                <c:pt idx="25834">
                  <c:v>16:12:16</c:v>
                </c:pt>
                <c:pt idx="25835">
                  <c:v>16:12:17</c:v>
                </c:pt>
                <c:pt idx="25836">
                  <c:v>16:12:17</c:v>
                </c:pt>
                <c:pt idx="25837">
                  <c:v>16:12:17</c:v>
                </c:pt>
                <c:pt idx="25838">
                  <c:v>16:12:18</c:v>
                </c:pt>
                <c:pt idx="25839">
                  <c:v>16:12:18</c:v>
                </c:pt>
                <c:pt idx="25840">
                  <c:v>16:12:19</c:v>
                </c:pt>
                <c:pt idx="25841">
                  <c:v>16:12:19</c:v>
                </c:pt>
                <c:pt idx="25842">
                  <c:v>16:12:25</c:v>
                </c:pt>
                <c:pt idx="25843">
                  <c:v>16:12:25</c:v>
                </c:pt>
                <c:pt idx="25844">
                  <c:v>16:12:26</c:v>
                </c:pt>
                <c:pt idx="25845">
                  <c:v>16:12:26</c:v>
                </c:pt>
                <c:pt idx="25846">
                  <c:v>16:12:27</c:v>
                </c:pt>
                <c:pt idx="25847">
                  <c:v>16:12:27</c:v>
                </c:pt>
                <c:pt idx="25848">
                  <c:v>16:12:27</c:v>
                </c:pt>
                <c:pt idx="25849">
                  <c:v>16:12:28</c:v>
                </c:pt>
                <c:pt idx="25850">
                  <c:v>16:12:28</c:v>
                </c:pt>
                <c:pt idx="25851">
                  <c:v>16:12:29</c:v>
                </c:pt>
                <c:pt idx="25852">
                  <c:v>16:12:29</c:v>
                </c:pt>
                <c:pt idx="25853">
                  <c:v>16:12:35</c:v>
                </c:pt>
                <c:pt idx="25854">
                  <c:v>16:12:35</c:v>
                </c:pt>
                <c:pt idx="25855">
                  <c:v>16:12:36</c:v>
                </c:pt>
                <c:pt idx="25856">
                  <c:v>16:12:36</c:v>
                </c:pt>
                <c:pt idx="25857">
                  <c:v>16:12:37</c:v>
                </c:pt>
                <c:pt idx="25858">
                  <c:v>16:12:37</c:v>
                </c:pt>
                <c:pt idx="25859">
                  <c:v>16:12:37</c:v>
                </c:pt>
                <c:pt idx="25860">
                  <c:v>16:12:38</c:v>
                </c:pt>
                <c:pt idx="25861">
                  <c:v>16:12:38</c:v>
                </c:pt>
                <c:pt idx="25862">
                  <c:v>16:12:39</c:v>
                </c:pt>
                <c:pt idx="25863">
                  <c:v>16:12:39</c:v>
                </c:pt>
                <c:pt idx="25864">
                  <c:v>16:12:45</c:v>
                </c:pt>
                <c:pt idx="25865">
                  <c:v>16:12:45</c:v>
                </c:pt>
                <c:pt idx="25866">
                  <c:v>16:12:46</c:v>
                </c:pt>
                <c:pt idx="25867">
                  <c:v>16:12:46</c:v>
                </c:pt>
                <c:pt idx="25868">
                  <c:v>16:12:47</c:v>
                </c:pt>
                <c:pt idx="25869">
                  <c:v>16:12:47</c:v>
                </c:pt>
                <c:pt idx="25870">
                  <c:v>16:12:47</c:v>
                </c:pt>
                <c:pt idx="25871">
                  <c:v>16:12:48</c:v>
                </c:pt>
                <c:pt idx="25872">
                  <c:v>16:12:48</c:v>
                </c:pt>
                <c:pt idx="25873">
                  <c:v>16:12:49</c:v>
                </c:pt>
                <c:pt idx="25874">
                  <c:v>16:12:49</c:v>
                </c:pt>
                <c:pt idx="25875">
                  <c:v>16:12:55</c:v>
                </c:pt>
                <c:pt idx="25876">
                  <c:v>16:12:55</c:v>
                </c:pt>
                <c:pt idx="25877">
                  <c:v>16:12:56</c:v>
                </c:pt>
                <c:pt idx="25878">
                  <c:v>16:12:56</c:v>
                </c:pt>
                <c:pt idx="25879">
                  <c:v>16:12:57</c:v>
                </c:pt>
                <c:pt idx="25880">
                  <c:v>16:12:57</c:v>
                </c:pt>
                <c:pt idx="25881">
                  <c:v>16:12:57</c:v>
                </c:pt>
                <c:pt idx="25882">
                  <c:v>16:12:58</c:v>
                </c:pt>
                <c:pt idx="25883">
                  <c:v>16:12:58</c:v>
                </c:pt>
                <c:pt idx="25884">
                  <c:v>16:12:59</c:v>
                </c:pt>
                <c:pt idx="25885">
                  <c:v>16:12:59</c:v>
                </c:pt>
                <c:pt idx="25886">
                  <c:v>16:13:05</c:v>
                </c:pt>
                <c:pt idx="25887">
                  <c:v>16:13:05</c:v>
                </c:pt>
                <c:pt idx="25888">
                  <c:v>16:13:06</c:v>
                </c:pt>
                <c:pt idx="25889">
                  <c:v>16:13:06</c:v>
                </c:pt>
                <c:pt idx="25890">
                  <c:v>16:13:07</c:v>
                </c:pt>
                <c:pt idx="25891">
                  <c:v>16:13:07</c:v>
                </c:pt>
                <c:pt idx="25892">
                  <c:v>16:13:07</c:v>
                </c:pt>
                <c:pt idx="25893">
                  <c:v>16:13:08</c:v>
                </c:pt>
                <c:pt idx="25894">
                  <c:v>16:13:08</c:v>
                </c:pt>
                <c:pt idx="25895">
                  <c:v>16:13:09</c:v>
                </c:pt>
                <c:pt idx="25896">
                  <c:v>16:13:09</c:v>
                </c:pt>
                <c:pt idx="25897">
                  <c:v>16:13:15</c:v>
                </c:pt>
                <c:pt idx="25898">
                  <c:v>16:13:15</c:v>
                </c:pt>
                <c:pt idx="25899">
                  <c:v>16:13:16</c:v>
                </c:pt>
                <c:pt idx="25900">
                  <c:v>16:13:16</c:v>
                </c:pt>
                <c:pt idx="25901">
                  <c:v>16:13:17</c:v>
                </c:pt>
                <c:pt idx="25902">
                  <c:v>16:13:17</c:v>
                </c:pt>
                <c:pt idx="25903">
                  <c:v>16:13:17</c:v>
                </c:pt>
                <c:pt idx="25904">
                  <c:v>16:13:18</c:v>
                </c:pt>
                <c:pt idx="25905">
                  <c:v>16:13:18</c:v>
                </c:pt>
                <c:pt idx="25906">
                  <c:v>16:13:19</c:v>
                </c:pt>
                <c:pt idx="25907">
                  <c:v>16:13:19</c:v>
                </c:pt>
                <c:pt idx="25908">
                  <c:v>16:13:25</c:v>
                </c:pt>
                <c:pt idx="25909">
                  <c:v>16:13:25</c:v>
                </c:pt>
                <c:pt idx="25910">
                  <c:v>16:13:26</c:v>
                </c:pt>
                <c:pt idx="25911">
                  <c:v>16:13:26</c:v>
                </c:pt>
                <c:pt idx="25912">
                  <c:v>16:13:27</c:v>
                </c:pt>
                <c:pt idx="25913">
                  <c:v>16:13:27</c:v>
                </c:pt>
                <c:pt idx="25914">
                  <c:v>16:13:27</c:v>
                </c:pt>
                <c:pt idx="25915">
                  <c:v>16:13:28</c:v>
                </c:pt>
                <c:pt idx="25916">
                  <c:v>16:13:28</c:v>
                </c:pt>
                <c:pt idx="25917">
                  <c:v>16:13:29</c:v>
                </c:pt>
                <c:pt idx="25918">
                  <c:v>16:13:29</c:v>
                </c:pt>
                <c:pt idx="25919">
                  <c:v>16:13:35</c:v>
                </c:pt>
                <c:pt idx="25920">
                  <c:v>16:13:35</c:v>
                </c:pt>
                <c:pt idx="25921">
                  <c:v>16:13:36</c:v>
                </c:pt>
                <c:pt idx="25922">
                  <c:v>16:13:36</c:v>
                </c:pt>
                <c:pt idx="25923">
                  <c:v>16:13:37</c:v>
                </c:pt>
                <c:pt idx="25924">
                  <c:v>16:13:37</c:v>
                </c:pt>
                <c:pt idx="25925">
                  <c:v>16:13:37</c:v>
                </c:pt>
                <c:pt idx="25926">
                  <c:v>16:13:38</c:v>
                </c:pt>
                <c:pt idx="25927">
                  <c:v>16:13:38</c:v>
                </c:pt>
                <c:pt idx="25928">
                  <c:v>16:13:39</c:v>
                </c:pt>
                <c:pt idx="25929">
                  <c:v>16:13:39</c:v>
                </c:pt>
                <c:pt idx="25930">
                  <c:v>16:13:45</c:v>
                </c:pt>
                <c:pt idx="25931">
                  <c:v>16:13:45</c:v>
                </c:pt>
                <c:pt idx="25932">
                  <c:v>16:13:46</c:v>
                </c:pt>
                <c:pt idx="25933">
                  <c:v>16:13:46</c:v>
                </c:pt>
                <c:pt idx="25934">
                  <c:v>16:13:47</c:v>
                </c:pt>
                <c:pt idx="25935">
                  <c:v>16:13:47</c:v>
                </c:pt>
                <c:pt idx="25936">
                  <c:v>16:13:47</c:v>
                </c:pt>
                <c:pt idx="25937">
                  <c:v>16:13:48</c:v>
                </c:pt>
                <c:pt idx="25938">
                  <c:v>16:13:48</c:v>
                </c:pt>
                <c:pt idx="25939">
                  <c:v>16:13:49</c:v>
                </c:pt>
                <c:pt idx="25940">
                  <c:v>16:13:49</c:v>
                </c:pt>
                <c:pt idx="25941">
                  <c:v>16:13:55</c:v>
                </c:pt>
                <c:pt idx="25942">
                  <c:v>16:13:55</c:v>
                </c:pt>
                <c:pt idx="25943">
                  <c:v>16:13:56</c:v>
                </c:pt>
                <c:pt idx="25944">
                  <c:v>16:13:56</c:v>
                </c:pt>
                <c:pt idx="25945">
                  <c:v>16:13:57</c:v>
                </c:pt>
                <c:pt idx="25946">
                  <c:v>16:13:57</c:v>
                </c:pt>
                <c:pt idx="25947">
                  <c:v>16:13:57</c:v>
                </c:pt>
                <c:pt idx="25948">
                  <c:v>16:13:58</c:v>
                </c:pt>
                <c:pt idx="25949">
                  <c:v>16:13:58</c:v>
                </c:pt>
                <c:pt idx="25950">
                  <c:v>16:13:59</c:v>
                </c:pt>
                <c:pt idx="25951">
                  <c:v>16:13:59</c:v>
                </c:pt>
                <c:pt idx="25952">
                  <c:v>16:14:05</c:v>
                </c:pt>
                <c:pt idx="25953">
                  <c:v>16:14:05</c:v>
                </c:pt>
                <c:pt idx="25954">
                  <c:v>16:14:06</c:v>
                </c:pt>
                <c:pt idx="25955">
                  <c:v>16:14:06</c:v>
                </c:pt>
                <c:pt idx="25956">
                  <c:v>16:14:07</c:v>
                </c:pt>
                <c:pt idx="25957">
                  <c:v>16:14:07</c:v>
                </c:pt>
                <c:pt idx="25958">
                  <c:v>16:14:07</c:v>
                </c:pt>
                <c:pt idx="25959">
                  <c:v>16:14:08</c:v>
                </c:pt>
                <c:pt idx="25960">
                  <c:v>16:14:08</c:v>
                </c:pt>
                <c:pt idx="25961">
                  <c:v>16:14:09</c:v>
                </c:pt>
                <c:pt idx="25962">
                  <c:v>16:14:09</c:v>
                </c:pt>
                <c:pt idx="25963">
                  <c:v>16:14:15</c:v>
                </c:pt>
                <c:pt idx="25964">
                  <c:v>16:14:15</c:v>
                </c:pt>
                <c:pt idx="25965">
                  <c:v>16:14:16</c:v>
                </c:pt>
                <c:pt idx="25966">
                  <c:v>16:14:16</c:v>
                </c:pt>
                <c:pt idx="25967">
                  <c:v>16:14:17</c:v>
                </c:pt>
                <c:pt idx="25968">
                  <c:v>16:14:17</c:v>
                </c:pt>
                <c:pt idx="25969">
                  <c:v>16:14:17</c:v>
                </c:pt>
                <c:pt idx="25970">
                  <c:v>16:14:18</c:v>
                </c:pt>
                <c:pt idx="25971">
                  <c:v>16:14:18</c:v>
                </c:pt>
                <c:pt idx="25972">
                  <c:v>16:14:19</c:v>
                </c:pt>
                <c:pt idx="25973">
                  <c:v>16:14:19</c:v>
                </c:pt>
                <c:pt idx="25974">
                  <c:v>16:14:25</c:v>
                </c:pt>
                <c:pt idx="25975">
                  <c:v>16:14:25</c:v>
                </c:pt>
                <c:pt idx="25976">
                  <c:v>16:14:25</c:v>
                </c:pt>
                <c:pt idx="25977">
                  <c:v>16:14:26</c:v>
                </c:pt>
                <c:pt idx="25978">
                  <c:v>16:14:26</c:v>
                </c:pt>
                <c:pt idx="25979">
                  <c:v>16:14:27</c:v>
                </c:pt>
                <c:pt idx="25980">
                  <c:v>16:14:27</c:v>
                </c:pt>
                <c:pt idx="25981">
                  <c:v>16:14:27</c:v>
                </c:pt>
                <c:pt idx="25982">
                  <c:v>16:14:28</c:v>
                </c:pt>
                <c:pt idx="25983">
                  <c:v>16:14:28</c:v>
                </c:pt>
                <c:pt idx="25984">
                  <c:v>16:14:29</c:v>
                </c:pt>
                <c:pt idx="25985">
                  <c:v>16:14:29</c:v>
                </c:pt>
                <c:pt idx="25986">
                  <c:v>16:14:35</c:v>
                </c:pt>
                <c:pt idx="25987">
                  <c:v>16:14:35</c:v>
                </c:pt>
                <c:pt idx="25988">
                  <c:v>16:14:36</c:v>
                </c:pt>
                <c:pt idx="25989">
                  <c:v>16:14:36</c:v>
                </c:pt>
                <c:pt idx="25990">
                  <c:v>16:14:37</c:v>
                </c:pt>
                <c:pt idx="25991">
                  <c:v>16:14:37</c:v>
                </c:pt>
                <c:pt idx="25992">
                  <c:v>16:14:37</c:v>
                </c:pt>
                <c:pt idx="25993">
                  <c:v>16:14:38</c:v>
                </c:pt>
                <c:pt idx="25994">
                  <c:v>16:14:38</c:v>
                </c:pt>
                <c:pt idx="25995">
                  <c:v>16:14:39</c:v>
                </c:pt>
                <c:pt idx="25996">
                  <c:v>16:14:39</c:v>
                </c:pt>
                <c:pt idx="25997">
                  <c:v>16:14:45</c:v>
                </c:pt>
                <c:pt idx="25998">
                  <c:v>16:14:45</c:v>
                </c:pt>
                <c:pt idx="25999">
                  <c:v>16:14:46</c:v>
                </c:pt>
                <c:pt idx="26000">
                  <c:v>16:14:46</c:v>
                </c:pt>
                <c:pt idx="26001">
                  <c:v>16:14:47</c:v>
                </c:pt>
                <c:pt idx="26002">
                  <c:v>16:14:47</c:v>
                </c:pt>
                <c:pt idx="26003">
                  <c:v>16:14:47</c:v>
                </c:pt>
                <c:pt idx="26004">
                  <c:v>16:14:48</c:v>
                </c:pt>
                <c:pt idx="26005">
                  <c:v>16:14:48</c:v>
                </c:pt>
                <c:pt idx="26006">
                  <c:v>16:14:49</c:v>
                </c:pt>
                <c:pt idx="26007">
                  <c:v>16:14:49</c:v>
                </c:pt>
                <c:pt idx="26008">
                  <c:v>16:14:55</c:v>
                </c:pt>
                <c:pt idx="26009">
                  <c:v>16:14:55</c:v>
                </c:pt>
                <c:pt idx="26010">
                  <c:v>16:14:56</c:v>
                </c:pt>
                <c:pt idx="26011">
                  <c:v>16:14:56</c:v>
                </c:pt>
                <c:pt idx="26012">
                  <c:v>16:14:57</c:v>
                </c:pt>
                <c:pt idx="26013">
                  <c:v>16:14:57</c:v>
                </c:pt>
                <c:pt idx="26014">
                  <c:v>16:14:57</c:v>
                </c:pt>
                <c:pt idx="26015">
                  <c:v>16:14:58</c:v>
                </c:pt>
                <c:pt idx="26016">
                  <c:v>16:14:58</c:v>
                </c:pt>
                <c:pt idx="26017">
                  <c:v>16:14:59</c:v>
                </c:pt>
                <c:pt idx="26018">
                  <c:v>16:14:59</c:v>
                </c:pt>
                <c:pt idx="26019">
                  <c:v>16:15:05</c:v>
                </c:pt>
                <c:pt idx="26020">
                  <c:v>16:15:05</c:v>
                </c:pt>
                <c:pt idx="26021">
                  <c:v>16:15:06</c:v>
                </c:pt>
                <c:pt idx="26022">
                  <c:v>16:15:06</c:v>
                </c:pt>
                <c:pt idx="26023">
                  <c:v>16:15:07</c:v>
                </c:pt>
                <c:pt idx="26024">
                  <c:v>16:15:07</c:v>
                </c:pt>
                <c:pt idx="26025">
                  <c:v>16:15:07</c:v>
                </c:pt>
                <c:pt idx="26026">
                  <c:v>16:15:08</c:v>
                </c:pt>
                <c:pt idx="26027">
                  <c:v>16:15:08</c:v>
                </c:pt>
                <c:pt idx="26028">
                  <c:v>16:15:09</c:v>
                </c:pt>
                <c:pt idx="26029">
                  <c:v>16:15:09</c:v>
                </c:pt>
                <c:pt idx="26030">
                  <c:v>16:15:15</c:v>
                </c:pt>
                <c:pt idx="26031">
                  <c:v>16:15:15</c:v>
                </c:pt>
                <c:pt idx="26032">
                  <c:v>16:15:16</c:v>
                </c:pt>
                <c:pt idx="26033">
                  <c:v>16:15:16</c:v>
                </c:pt>
                <c:pt idx="26034">
                  <c:v>16:15:17</c:v>
                </c:pt>
                <c:pt idx="26035">
                  <c:v>16:15:17</c:v>
                </c:pt>
                <c:pt idx="26036">
                  <c:v>16:15:17</c:v>
                </c:pt>
                <c:pt idx="26037">
                  <c:v>16:15:18</c:v>
                </c:pt>
                <c:pt idx="26038">
                  <c:v>16:15:18</c:v>
                </c:pt>
                <c:pt idx="26039">
                  <c:v>16:15:19</c:v>
                </c:pt>
                <c:pt idx="26040">
                  <c:v>16:15:19</c:v>
                </c:pt>
                <c:pt idx="26041">
                  <c:v>16:15:25</c:v>
                </c:pt>
                <c:pt idx="26042">
                  <c:v>16:15:25</c:v>
                </c:pt>
                <c:pt idx="26043">
                  <c:v>16:15:26</c:v>
                </c:pt>
                <c:pt idx="26044">
                  <c:v>16:15:26</c:v>
                </c:pt>
                <c:pt idx="26045">
                  <c:v>16:15:27</c:v>
                </c:pt>
                <c:pt idx="26046">
                  <c:v>16:15:27</c:v>
                </c:pt>
                <c:pt idx="26047">
                  <c:v>16:15:27</c:v>
                </c:pt>
                <c:pt idx="26048">
                  <c:v>16:15:28</c:v>
                </c:pt>
                <c:pt idx="26049">
                  <c:v>16:15:28</c:v>
                </c:pt>
                <c:pt idx="26050">
                  <c:v>16:15:29</c:v>
                </c:pt>
                <c:pt idx="26051">
                  <c:v>16:15:29</c:v>
                </c:pt>
                <c:pt idx="26052">
                  <c:v>16:15:35</c:v>
                </c:pt>
                <c:pt idx="26053">
                  <c:v>16:15:35</c:v>
                </c:pt>
                <c:pt idx="26054">
                  <c:v>16:15:36</c:v>
                </c:pt>
                <c:pt idx="26055">
                  <c:v>16:15:36</c:v>
                </c:pt>
                <c:pt idx="26056">
                  <c:v>16:15:37</c:v>
                </c:pt>
                <c:pt idx="26057">
                  <c:v>16:15:37</c:v>
                </c:pt>
                <c:pt idx="26058">
                  <c:v>16:15:37</c:v>
                </c:pt>
                <c:pt idx="26059">
                  <c:v>16:15:38</c:v>
                </c:pt>
                <c:pt idx="26060">
                  <c:v>16:15:38</c:v>
                </c:pt>
                <c:pt idx="26061">
                  <c:v>16:15:39</c:v>
                </c:pt>
                <c:pt idx="26062">
                  <c:v>16:15:39</c:v>
                </c:pt>
                <c:pt idx="26063">
                  <c:v>16:15:45</c:v>
                </c:pt>
                <c:pt idx="26064">
                  <c:v>16:15:45</c:v>
                </c:pt>
                <c:pt idx="26065">
                  <c:v>16:15:46</c:v>
                </c:pt>
                <c:pt idx="26066">
                  <c:v>16:15:46</c:v>
                </c:pt>
                <c:pt idx="26067">
                  <c:v>16:15:47</c:v>
                </c:pt>
                <c:pt idx="26068">
                  <c:v>16:15:47</c:v>
                </c:pt>
                <c:pt idx="26069">
                  <c:v>16:15:47</c:v>
                </c:pt>
                <c:pt idx="26070">
                  <c:v>16:15:48</c:v>
                </c:pt>
                <c:pt idx="26071">
                  <c:v>16:15:48</c:v>
                </c:pt>
                <c:pt idx="26072">
                  <c:v>16:15:49</c:v>
                </c:pt>
                <c:pt idx="26073">
                  <c:v>16:15:49</c:v>
                </c:pt>
                <c:pt idx="26074">
                  <c:v>16:15:55</c:v>
                </c:pt>
                <c:pt idx="26075">
                  <c:v>16:15:55</c:v>
                </c:pt>
                <c:pt idx="26076">
                  <c:v>16:15:56</c:v>
                </c:pt>
                <c:pt idx="26077">
                  <c:v>16:15:56</c:v>
                </c:pt>
                <c:pt idx="26078">
                  <c:v>16:15:57</c:v>
                </c:pt>
                <c:pt idx="26079">
                  <c:v>16:15:57</c:v>
                </c:pt>
                <c:pt idx="26080">
                  <c:v>16:15:57</c:v>
                </c:pt>
                <c:pt idx="26081">
                  <c:v>16:15:58</c:v>
                </c:pt>
                <c:pt idx="26082">
                  <c:v>16:15:58</c:v>
                </c:pt>
                <c:pt idx="26083">
                  <c:v>16:15:59</c:v>
                </c:pt>
                <c:pt idx="26084">
                  <c:v>16:15:59</c:v>
                </c:pt>
                <c:pt idx="26085">
                  <c:v>16:16:05</c:v>
                </c:pt>
                <c:pt idx="26086">
                  <c:v>16:16:05</c:v>
                </c:pt>
                <c:pt idx="26087">
                  <c:v>16:16:06</c:v>
                </c:pt>
                <c:pt idx="26088">
                  <c:v>16:16:06</c:v>
                </c:pt>
                <c:pt idx="26089">
                  <c:v>16:16:07</c:v>
                </c:pt>
                <c:pt idx="26090">
                  <c:v>16:16:07</c:v>
                </c:pt>
                <c:pt idx="26091">
                  <c:v>16:16:07</c:v>
                </c:pt>
                <c:pt idx="26092">
                  <c:v>16:16:08</c:v>
                </c:pt>
                <c:pt idx="26093">
                  <c:v>16:16:08</c:v>
                </c:pt>
                <c:pt idx="26094">
                  <c:v>16:16:09</c:v>
                </c:pt>
                <c:pt idx="26095">
                  <c:v>16:16:09</c:v>
                </c:pt>
                <c:pt idx="26096">
                  <c:v>16:16:15</c:v>
                </c:pt>
                <c:pt idx="26097">
                  <c:v>16:16:15</c:v>
                </c:pt>
                <c:pt idx="26098">
                  <c:v>16:16:16</c:v>
                </c:pt>
                <c:pt idx="26099">
                  <c:v>16:16:16</c:v>
                </c:pt>
                <c:pt idx="26100">
                  <c:v>16:16:17</c:v>
                </c:pt>
                <c:pt idx="26101">
                  <c:v>16:16:17</c:v>
                </c:pt>
                <c:pt idx="26102">
                  <c:v>16:16:17</c:v>
                </c:pt>
                <c:pt idx="26103">
                  <c:v>16:16:18</c:v>
                </c:pt>
                <c:pt idx="26104">
                  <c:v>16:16:18</c:v>
                </c:pt>
                <c:pt idx="26105">
                  <c:v>16:16:19</c:v>
                </c:pt>
                <c:pt idx="26106">
                  <c:v>16:16:19</c:v>
                </c:pt>
                <c:pt idx="26107">
                  <c:v>16:16:25</c:v>
                </c:pt>
                <c:pt idx="26108">
                  <c:v>16:16:25</c:v>
                </c:pt>
                <c:pt idx="26109">
                  <c:v>16:16:26</c:v>
                </c:pt>
                <c:pt idx="26110">
                  <c:v>16:16:26</c:v>
                </c:pt>
                <c:pt idx="26111">
                  <c:v>16:16:27</c:v>
                </c:pt>
                <c:pt idx="26112">
                  <c:v>16:16:27</c:v>
                </c:pt>
                <c:pt idx="26113">
                  <c:v>16:16:27</c:v>
                </c:pt>
                <c:pt idx="26114">
                  <c:v>16:16:28</c:v>
                </c:pt>
                <c:pt idx="26115">
                  <c:v>16:16:28</c:v>
                </c:pt>
                <c:pt idx="26116">
                  <c:v>16:16:29</c:v>
                </c:pt>
                <c:pt idx="26117">
                  <c:v>16:16:29</c:v>
                </c:pt>
                <c:pt idx="26118">
                  <c:v>16:16:35</c:v>
                </c:pt>
                <c:pt idx="26119">
                  <c:v>16:16:35</c:v>
                </c:pt>
                <c:pt idx="26120">
                  <c:v>16:16:36</c:v>
                </c:pt>
                <c:pt idx="26121">
                  <c:v>16:16:36</c:v>
                </c:pt>
                <c:pt idx="26122">
                  <c:v>16:16:37</c:v>
                </c:pt>
                <c:pt idx="26123">
                  <c:v>16:16:37</c:v>
                </c:pt>
                <c:pt idx="26124">
                  <c:v>16:16:37</c:v>
                </c:pt>
                <c:pt idx="26125">
                  <c:v>16:16:38</c:v>
                </c:pt>
                <c:pt idx="26126">
                  <c:v>16:16:38</c:v>
                </c:pt>
                <c:pt idx="26127">
                  <c:v>16:16:39</c:v>
                </c:pt>
                <c:pt idx="26128">
                  <c:v>16:16:39</c:v>
                </c:pt>
                <c:pt idx="26129">
                  <c:v>16:16:45</c:v>
                </c:pt>
                <c:pt idx="26130">
                  <c:v>16:16:45</c:v>
                </c:pt>
                <c:pt idx="26131">
                  <c:v>16:16:46</c:v>
                </c:pt>
                <c:pt idx="26132">
                  <c:v>16:16:46</c:v>
                </c:pt>
                <c:pt idx="26133">
                  <c:v>16:16:47</c:v>
                </c:pt>
                <c:pt idx="26134">
                  <c:v>16:16:47</c:v>
                </c:pt>
                <c:pt idx="26135">
                  <c:v>16:16:47</c:v>
                </c:pt>
                <c:pt idx="26136">
                  <c:v>16:16:48</c:v>
                </c:pt>
                <c:pt idx="26137">
                  <c:v>16:16:48</c:v>
                </c:pt>
                <c:pt idx="26138">
                  <c:v>16:16:49</c:v>
                </c:pt>
                <c:pt idx="26139">
                  <c:v>16:16:49</c:v>
                </c:pt>
                <c:pt idx="26140">
                  <c:v>16:16:55</c:v>
                </c:pt>
                <c:pt idx="26141">
                  <c:v>16:16:55</c:v>
                </c:pt>
                <c:pt idx="26142">
                  <c:v>16:16:56</c:v>
                </c:pt>
                <c:pt idx="26143">
                  <c:v>16:16:56</c:v>
                </c:pt>
                <c:pt idx="26144">
                  <c:v>16:16:57</c:v>
                </c:pt>
                <c:pt idx="26145">
                  <c:v>16:16:57</c:v>
                </c:pt>
                <c:pt idx="26146">
                  <c:v>16:16:57</c:v>
                </c:pt>
                <c:pt idx="26147">
                  <c:v>16:16:58</c:v>
                </c:pt>
                <c:pt idx="26148">
                  <c:v>16:16:58</c:v>
                </c:pt>
                <c:pt idx="26149">
                  <c:v>16:16:59</c:v>
                </c:pt>
                <c:pt idx="26150">
                  <c:v>16:16:59</c:v>
                </c:pt>
                <c:pt idx="26151">
                  <c:v>16:17:05</c:v>
                </c:pt>
                <c:pt idx="26152">
                  <c:v>16:17:05</c:v>
                </c:pt>
                <c:pt idx="26153">
                  <c:v>16:17:06</c:v>
                </c:pt>
                <c:pt idx="26154">
                  <c:v>16:17:06</c:v>
                </c:pt>
                <c:pt idx="26155">
                  <c:v>16:17:07</c:v>
                </c:pt>
                <c:pt idx="26156">
                  <c:v>16:17:07</c:v>
                </c:pt>
                <c:pt idx="26157">
                  <c:v>16:17:07</c:v>
                </c:pt>
                <c:pt idx="26158">
                  <c:v>16:17:08</c:v>
                </c:pt>
                <c:pt idx="26159">
                  <c:v>16:17:08</c:v>
                </c:pt>
                <c:pt idx="26160">
                  <c:v>16:17:09</c:v>
                </c:pt>
                <c:pt idx="26161">
                  <c:v>16:17:09</c:v>
                </c:pt>
                <c:pt idx="26162">
                  <c:v>16:17:15</c:v>
                </c:pt>
                <c:pt idx="26163">
                  <c:v>16:17:15</c:v>
                </c:pt>
                <c:pt idx="26164">
                  <c:v>16:17:16</c:v>
                </c:pt>
                <c:pt idx="26165">
                  <c:v>16:17:16</c:v>
                </c:pt>
                <c:pt idx="26166">
                  <c:v>16:17:17</c:v>
                </c:pt>
                <c:pt idx="26167">
                  <c:v>16:17:17</c:v>
                </c:pt>
                <c:pt idx="26168">
                  <c:v>16:17:17</c:v>
                </c:pt>
                <c:pt idx="26169">
                  <c:v>16:17:18</c:v>
                </c:pt>
                <c:pt idx="26170">
                  <c:v>16:17:18</c:v>
                </c:pt>
                <c:pt idx="26171">
                  <c:v>16:17:19</c:v>
                </c:pt>
                <c:pt idx="26172">
                  <c:v>16:17:19</c:v>
                </c:pt>
                <c:pt idx="26173">
                  <c:v>16:17:25</c:v>
                </c:pt>
                <c:pt idx="26174">
                  <c:v>16:17:25</c:v>
                </c:pt>
                <c:pt idx="26175">
                  <c:v>16:17:26</c:v>
                </c:pt>
                <c:pt idx="26176">
                  <c:v>16:17:26</c:v>
                </c:pt>
                <c:pt idx="26177">
                  <c:v>16:17:27</c:v>
                </c:pt>
                <c:pt idx="26178">
                  <c:v>16:17:27</c:v>
                </c:pt>
                <c:pt idx="26179">
                  <c:v>16:17:27</c:v>
                </c:pt>
                <c:pt idx="26180">
                  <c:v>16:17:28</c:v>
                </c:pt>
                <c:pt idx="26181">
                  <c:v>16:17:28</c:v>
                </c:pt>
                <c:pt idx="26182">
                  <c:v>16:17:29</c:v>
                </c:pt>
                <c:pt idx="26183">
                  <c:v>16:17:29</c:v>
                </c:pt>
                <c:pt idx="26184">
                  <c:v>16:17:35</c:v>
                </c:pt>
                <c:pt idx="26185">
                  <c:v>16:17:35</c:v>
                </c:pt>
                <c:pt idx="26186">
                  <c:v>16:17:36</c:v>
                </c:pt>
                <c:pt idx="26187">
                  <c:v>16:17:36</c:v>
                </c:pt>
                <c:pt idx="26188">
                  <c:v>16:17:37</c:v>
                </c:pt>
                <c:pt idx="26189">
                  <c:v>16:17:37</c:v>
                </c:pt>
                <c:pt idx="26190">
                  <c:v>16:17:37</c:v>
                </c:pt>
                <c:pt idx="26191">
                  <c:v>16:17:38</c:v>
                </c:pt>
                <c:pt idx="26192">
                  <c:v>16:17:38</c:v>
                </c:pt>
                <c:pt idx="26193">
                  <c:v>16:17:39</c:v>
                </c:pt>
                <c:pt idx="26194">
                  <c:v>16:17:39</c:v>
                </c:pt>
                <c:pt idx="26195">
                  <c:v>16:17:45</c:v>
                </c:pt>
                <c:pt idx="26196">
                  <c:v>16:17:45</c:v>
                </c:pt>
                <c:pt idx="26197">
                  <c:v>16:17:46</c:v>
                </c:pt>
                <c:pt idx="26198">
                  <c:v>16:17:46</c:v>
                </c:pt>
                <c:pt idx="26199">
                  <c:v>16:17:47</c:v>
                </c:pt>
                <c:pt idx="26200">
                  <c:v>16:17:47</c:v>
                </c:pt>
                <c:pt idx="26201">
                  <c:v>16:17:47</c:v>
                </c:pt>
                <c:pt idx="26202">
                  <c:v>16:17:48</c:v>
                </c:pt>
                <c:pt idx="26203">
                  <c:v>16:17:48</c:v>
                </c:pt>
                <c:pt idx="26204">
                  <c:v>16:17:49</c:v>
                </c:pt>
                <c:pt idx="26205">
                  <c:v>16:17:49</c:v>
                </c:pt>
                <c:pt idx="26206">
                  <c:v>16:17:55</c:v>
                </c:pt>
                <c:pt idx="26207">
                  <c:v>16:17:55</c:v>
                </c:pt>
                <c:pt idx="26208">
                  <c:v>16:17:56</c:v>
                </c:pt>
                <c:pt idx="26209">
                  <c:v>16:17:56</c:v>
                </c:pt>
                <c:pt idx="26210">
                  <c:v>16:17:57</c:v>
                </c:pt>
                <c:pt idx="26211">
                  <c:v>16:17:57</c:v>
                </c:pt>
                <c:pt idx="26212">
                  <c:v>16:17:57</c:v>
                </c:pt>
                <c:pt idx="26213">
                  <c:v>16:17:58</c:v>
                </c:pt>
                <c:pt idx="26214">
                  <c:v>16:17:58</c:v>
                </c:pt>
                <c:pt idx="26215">
                  <c:v>16:17:59</c:v>
                </c:pt>
                <c:pt idx="26216">
                  <c:v>16:17:59</c:v>
                </c:pt>
                <c:pt idx="26217">
                  <c:v>16:18:05</c:v>
                </c:pt>
                <c:pt idx="26218">
                  <c:v>16:18:05</c:v>
                </c:pt>
                <c:pt idx="26219">
                  <c:v>16:18:06</c:v>
                </c:pt>
                <c:pt idx="26220">
                  <c:v>16:18:06</c:v>
                </c:pt>
                <c:pt idx="26221">
                  <c:v>16:18:07</c:v>
                </c:pt>
                <c:pt idx="26222">
                  <c:v>16:18:07</c:v>
                </c:pt>
                <c:pt idx="26223">
                  <c:v>16:18:07</c:v>
                </c:pt>
                <c:pt idx="26224">
                  <c:v>16:18:08</c:v>
                </c:pt>
                <c:pt idx="26225">
                  <c:v>16:18:08</c:v>
                </c:pt>
                <c:pt idx="26226">
                  <c:v>16:18:09</c:v>
                </c:pt>
                <c:pt idx="26227">
                  <c:v>16:18:09</c:v>
                </c:pt>
                <c:pt idx="26228">
                  <c:v>16:18:15</c:v>
                </c:pt>
                <c:pt idx="26229">
                  <c:v>16:18:15</c:v>
                </c:pt>
                <c:pt idx="26230">
                  <c:v>16:18:16</c:v>
                </c:pt>
                <c:pt idx="26231">
                  <c:v>16:18:16</c:v>
                </c:pt>
                <c:pt idx="26232">
                  <c:v>16:18:17</c:v>
                </c:pt>
                <c:pt idx="26233">
                  <c:v>16:18:17</c:v>
                </c:pt>
                <c:pt idx="26234">
                  <c:v>16:18:17</c:v>
                </c:pt>
                <c:pt idx="26235">
                  <c:v>16:18:18</c:v>
                </c:pt>
                <c:pt idx="26236">
                  <c:v>16:18:18</c:v>
                </c:pt>
                <c:pt idx="26237">
                  <c:v>16:18:19</c:v>
                </c:pt>
                <c:pt idx="26238">
                  <c:v>16:18:19</c:v>
                </c:pt>
                <c:pt idx="26239">
                  <c:v>16:18:25</c:v>
                </c:pt>
                <c:pt idx="26240">
                  <c:v>16:18:25</c:v>
                </c:pt>
                <c:pt idx="26241">
                  <c:v>16:18:26</c:v>
                </c:pt>
                <c:pt idx="26242">
                  <c:v>16:18:26</c:v>
                </c:pt>
                <c:pt idx="26243">
                  <c:v>16:18:27</c:v>
                </c:pt>
                <c:pt idx="26244">
                  <c:v>16:18:27</c:v>
                </c:pt>
                <c:pt idx="26245">
                  <c:v>16:18:27</c:v>
                </c:pt>
                <c:pt idx="26246">
                  <c:v>16:18:28</c:v>
                </c:pt>
                <c:pt idx="26247">
                  <c:v>16:18:28</c:v>
                </c:pt>
                <c:pt idx="26248">
                  <c:v>16:18:29</c:v>
                </c:pt>
                <c:pt idx="26249">
                  <c:v>16:18:29</c:v>
                </c:pt>
                <c:pt idx="26250">
                  <c:v>16:18:35</c:v>
                </c:pt>
                <c:pt idx="26251">
                  <c:v>16:18:35</c:v>
                </c:pt>
                <c:pt idx="26252">
                  <c:v>16:18:36</c:v>
                </c:pt>
                <c:pt idx="26253">
                  <c:v>16:18:36</c:v>
                </c:pt>
                <c:pt idx="26254">
                  <c:v>16:18:37</c:v>
                </c:pt>
                <c:pt idx="26255">
                  <c:v>16:18:37</c:v>
                </c:pt>
                <c:pt idx="26256">
                  <c:v>16:18:37</c:v>
                </c:pt>
                <c:pt idx="26257">
                  <c:v>16:18:38</c:v>
                </c:pt>
                <c:pt idx="26258">
                  <c:v>16:18:38</c:v>
                </c:pt>
                <c:pt idx="26259">
                  <c:v>16:18:39</c:v>
                </c:pt>
                <c:pt idx="26260">
                  <c:v>16:18:39</c:v>
                </c:pt>
                <c:pt idx="26261">
                  <c:v>16:18:45</c:v>
                </c:pt>
                <c:pt idx="26262">
                  <c:v>16:18:45</c:v>
                </c:pt>
                <c:pt idx="26263">
                  <c:v>16:18:46</c:v>
                </c:pt>
                <c:pt idx="26264">
                  <c:v>16:18:46</c:v>
                </c:pt>
                <c:pt idx="26265">
                  <c:v>16:18:47</c:v>
                </c:pt>
                <c:pt idx="26266">
                  <c:v>16:18:47</c:v>
                </c:pt>
                <c:pt idx="26267">
                  <c:v>16:18:47</c:v>
                </c:pt>
                <c:pt idx="26268">
                  <c:v>16:18:48</c:v>
                </c:pt>
                <c:pt idx="26269">
                  <c:v>16:18:48</c:v>
                </c:pt>
                <c:pt idx="26270">
                  <c:v>16:18:49</c:v>
                </c:pt>
                <c:pt idx="26271">
                  <c:v>16:18:49</c:v>
                </c:pt>
                <c:pt idx="26272">
                  <c:v>16:18:55</c:v>
                </c:pt>
                <c:pt idx="26273">
                  <c:v>16:18:55</c:v>
                </c:pt>
                <c:pt idx="26274">
                  <c:v>16:18:56</c:v>
                </c:pt>
                <c:pt idx="26275">
                  <c:v>16:18:56</c:v>
                </c:pt>
                <c:pt idx="26276">
                  <c:v>16:18:57</c:v>
                </c:pt>
                <c:pt idx="26277">
                  <c:v>16:18:57</c:v>
                </c:pt>
                <c:pt idx="26278">
                  <c:v>16:18:57</c:v>
                </c:pt>
                <c:pt idx="26279">
                  <c:v>16:18:58</c:v>
                </c:pt>
                <c:pt idx="26280">
                  <c:v>16:18:58</c:v>
                </c:pt>
                <c:pt idx="26281">
                  <c:v>16:18:59</c:v>
                </c:pt>
                <c:pt idx="26282">
                  <c:v>16:18:59</c:v>
                </c:pt>
                <c:pt idx="26283">
                  <c:v>16:19:05</c:v>
                </c:pt>
                <c:pt idx="26284">
                  <c:v>16:19:05</c:v>
                </c:pt>
                <c:pt idx="26285">
                  <c:v>16:19:06</c:v>
                </c:pt>
                <c:pt idx="26286">
                  <c:v>16:19:06</c:v>
                </c:pt>
                <c:pt idx="26287">
                  <c:v>16:19:07</c:v>
                </c:pt>
                <c:pt idx="26288">
                  <c:v>16:19:07</c:v>
                </c:pt>
                <c:pt idx="26289">
                  <c:v>16:19:07</c:v>
                </c:pt>
                <c:pt idx="26290">
                  <c:v>16:19:08</c:v>
                </c:pt>
                <c:pt idx="26291">
                  <c:v>16:19:08</c:v>
                </c:pt>
                <c:pt idx="26292">
                  <c:v>16:19:09</c:v>
                </c:pt>
                <c:pt idx="26293">
                  <c:v>16:19:09</c:v>
                </c:pt>
                <c:pt idx="26294">
                  <c:v>16:19:09</c:v>
                </c:pt>
                <c:pt idx="26295">
                  <c:v>16:19:10</c:v>
                </c:pt>
                <c:pt idx="26296">
                  <c:v>16:19:10</c:v>
                </c:pt>
                <c:pt idx="26297">
                  <c:v>16:19:11</c:v>
                </c:pt>
                <c:pt idx="26298">
                  <c:v>16:19:11</c:v>
                </c:pt>
                <c:pt idx="26299">
                  <c:v>16:19:11</c:v>
                </c:pt>
                <c:pt idx="26300">
                  <c:v>16:19:17</c:v>
                </c:pt>
                <c:pt idx="26301">
                  <c:v>16:19:31</c:v>
                </c:pt>
                <c:pt idx="26302">
                  <c:v>16:19:32</c:v>
                </c:pt>
                <c:pt idx="26303">
                  <c:v>16:19:33</c:v>
                </c:pt>
                <c:pt idx="26304">
                  <c:v>16:19:34</c:v>
                </c:pt>
                <c:pt idx="26305">
                  <c:v>16:19:35</c:v>
                </c:pt>
                <c:pt idx="26306">
                  <c:v>16:19:36</c:v>
                </c:pt>
                <c:pt idx="26307">
                  <c:v>16:19:37</c:v>
                </c:pt>
                <c:pt idx="26308">
                  <c:v>16:19:38</c:v>
                </c:pt>
                <c:pt idx="26309">
                  <c:v>16:19:39</c:v>
                </c:pt>
                <c:pt idx="26310">
                  <c:v>16:19:40</c:v>
                </c:pt>
                <c:pt idx="26311">
                  <c:v>16:19:41</c:v>
                </c:pt>
                <c:pt idx="26312">
                  <c:v>16:19:43</c:v>
                </c:pt>
                <c:pt idx="26313">
                  <c:v>16:19:45</c:v>
                </c:pt>
                <c:pt idx="26314">
                  <c:v>16:19:48</c:v>
                </c:pt>
                <c:pt idx="26315">
                  <c:v>16:19:56</c:v>
                </c:pt>
                <c:pt idx="26316">
                  <c:v>17:58:07</c:v>
                </c:pt>
                <c:pt idx="26317">
                  <c:v>17:59:28</c:v>
                </c:pt>
                <c:pt idx="26318">
                  <c:v>17:59:59</c:v>
                </c:pt>
                <c:pt idx="26319">
                  <c:v>18:03:33</c:v>
                </c:pt>
                <c:pt idx="26320">
                  <c:v>18:04:01</c:v>
                </c:pt>
                <c:pt idx="26321">
                  <c:v>18:04:09</c:v>
                </c:pt>
                <c:pt idx="26322">
                  <c:v>18:05:54</c:v>
                </c:pt>
              </c:strCache>
            </c:strRef>
          </c:cat>
          <c:val>
            <c:numRef>
              <c:f>'[201102_beamdata.xlsx]data'!$E$2:$E$27237</c:f>
              <c:numCache>
                <c:formatCode>0.000</c:formatCode>
                <c:ptCount val="2723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1.0715193052376069</c:v>
                </c:pt>
                <c:pt idx="25">
                  <c:v>1.0715193052376069</c:v>
                </c:pt>
                <c:pt idx="26">
                  <c:v>1.0715193052376069</c:v>
                </c:pt>
                <c:pt idx="27">
                  <c:v>1.0715193052376069</c:v>
                </c:pt>
                <c:pt idx="28">
                  <c:v>1.0715193052376069</c:v>
                </c:pt>
                <c:pt idx="29">
                  <c:v>1.0715193052376069</c:v>
                </c:pt>
                <c:pt idx="30">
                  <c:v>1.0715193052376069</c:v>
                </c:pt>
                <c:pt idx="31">
                  <c:v>1.0715193052376069</c:v>
                </c:pt>
                <c:pt idx="32">
                  <c:v>1.0715193052376069</c:v>
                </c:pt>
                <c:pt idx="33">
                  <c:v>1.0715193052376069</c:v>
                </c:pt>
                <c:pt idx="34">
                  <c:v>1.0715193052376069</c:v>
                </c:pt>
                <c:pt idx="35">
                  <c:v>1.0715193052376069</c:v>
                </c:pt>
                <c:pt idx="36">
                  <c:v>1.0715193052376069</c:v>
                </c:pt>
                <c:pt idx="37">
                  <c:v>1.0715193052376069</c:v>
                </c:pt>
                <c:pt idx="38">
                  <c:v>1.0715193052376069</c:v>
                </c:pt>
                <c:pt idx="39">
                  <c:v>1.0715193052376069</c:v>
                </c:pt>
                <c:pt idx="40">
                  <c:v>1.0715193052376069</c:v>
                </c:pt>
                <c:pt idx="41">
                  <c:v>1.0715193052376069</c:v>
                </c:pt>
                <c:pt idx="42">
                  <c:v>1.0715193052376069</c:v>
                </c:pt>
                <c:pt idx="43">
                  <c:v>1.0715193052376069</c:v>
                </c:pt>
                <c:pt idx="44">
                  <c:v>1.0715193052376069</c:v>
                </c:pt>
                <c:pt idx="45">
                  <c:v>1.0715193052376069</c:v>
                </c:pt>
                <c:pt idx="46">
                  <c:v>1.0715193052376069</c:v>
                </c:pt>
                <c:pt idx="47">
                  <c:v>1.0715193052376069</c:v>
                </c:pt>
                <c:pt idx="48">
                  <c:v>1.0715193052376069</c:v>
                </c:pt>
                <c:pt idx="49">
                  <c:v>1.0715193052376069</c:v>
                </c:pt>
                <c:pt idx="50">
                  <c:v>1.0715193052376069</c:v>
                </c:pt>
                <c:pt idx="51">
                  <c:v>1.0715193052376069</c:v>
                </c:pt>
                <c:pt idx="52">
                  <c:v>1.0715193052376069</c:v>
                </c:pt>
                <c:pt idx="53">
                  <c:v>1.0715193052376069</c:v>
                </c:pt>
                <c:pt idx="54">
                  <c:v>1.0715193052376069</c:v>
                </c:pt>
                <c:pt idx="55">
                  <c:v>1.0715193052376069</c:v>
                </c:pt>
                <c:pt idx="56">
                  <c:v>1.0715193052376069</c:v>
                </c:pt>
                <c:pt idx="57">
                  <c:v>1.0715193052376069</c:v>
                </c:pt>
                <c:pt idx="58">
                  <c:v>1.0715193052376069</c:v>
                </c:pt>
                <c:pt idx="59">
                  <c:v>1.0715193052376069</c:v>
                </c:pt>
                <c:pt idx="60">
                  <c:v>1.0715193052376069</c:v>
                </c:pt>
                <c:pt idx="61">
                  <c:v>1.0715193052376069</c:v>
                </c:pt>
                <c:pt idx="62">
                  <c:v>1.0715193052376069</c:v>
                </c:pt>
                <c:pt idx="63">
                  <c:v>1.0715193052376069</c:v>
                </c:pt>
                <c:pt idx="64">
                  <c:v>1.0715193052376069</c:v>
                </c:pt>
                <c:pt idx="65">
                  <c:v>1.0715193052376069</c:v>
                </c:pt>
                <c:pt idx="66">
                  <c:v>1.0715193052376069</c:v>
                </c:pt>
                <c:pt idx="67">
                  <c:v>1.0715193052376069</c:v>
                </c:pt>
                <c:pt idx="68">
                  <c:v>1.0715193052376069</c:v>
                </c:pt>
                <c:pt idx="69">
                  <c:v>1.0715193052376069</c:v>
                </c:pt>
                <c:pt idx="70">
                  <c:v>1.0715193052376069</c:v>
                </c:pt>
                <c:pt idx="71">
                  <c:v>1.0715193052376069</c:v>
                </c:pt>
                <c:pt idx="72">
                  <c:v>1.0715193052376069</c:v>
                </c:pt>
                <c:pt idx="73">
                  <c:v>1.0715193052376069</c:v>
                </c:pt>
                <c:pt idx="74">
                  <c:v>1.0715193052376069</c:v>
                </c:pt>
                <c:pt idx="75">
                  <c:v>1.0715193052376069</c:v>
                </c:pt>
                <c:pt idx="76">
                  <c:v>1.0715193052376069</c:v>
                </c:pt>
                <c:pt idx="77">
                  <c:v>1.0715193052376069</c:v>
                </c:pt>
                <c:pt idx="78">
                  <c:v>1.0715193052376069</c:v>
                </c:pt>
                <c:pt idx="79">
                  <c:v>1.0715193052376069</c:v>
                </c:pt>
                <c:pt idx="80">
                  <c:v>1.0715193052376069</c:v>
                </c:pt>
                <c:pt idx="81">
                  <c:v>1.0715193052376069</c:v>
                </c:pt>
                <c:pt idx="82">
                  <c:v>1.0715193052376069</c:v>
                </c:pt>
                <c:pt idx="83">
                  <c:v>1.0715193052376069</c:v>
                </c:pt>
                <c:pt idx="84">
                  <c:v>1.0715193052376069</c:v>
                </c:pt>
                <c:pt idx="85">
                  <c:v>1.0715193052376069</c:v>
                </c:pt>
                <c:pt idx="86">
                  <c:v>1.0715193052376069</c:v>
                </c:pt>
                <c:pt idx="87">
                  <c:v>1.0715193052376069</c:v>
                </c:pt>
                <c:pt idx="88">
                  <c:v>1.0715193052376069</c:v>
                </c:pt>
                <c:pt idx="89">
                  <c:v>1.0715193052376069</c:v>
                </c:pt>
                <c:pt idx="90">
                  <c:v>1.0715193052376069</c:v>
                </c:pt>
                <c:pt idx="91">
                  <c:v>1.0715193052376069</c:v>
                </c:pt>
                <c:pt idx="92">
                  <c:v>1.0715193052376069</c:v>
                </c:pt>
                <c:pt idx="93">
                  <c:v>1.0715193052376069</c:v>
                </c:pt>
                <c:pt idx="94">
                  <c:v>1.0715193052376069</c:v>
                </c:pt>
                <c:pt idx="95">
                  <c:v>1.0715193052376069</c:v>
                </c:pt>
                <c:pt idx="96">
                  <c:v>1.0715193052376069</c:v>
                </c:pt>
                <c:pt idx="97">
                  <c:v>1.0715193052376069</c:v>
                </c:pt>
                <c:pt idx="98">
                  <c:v>1.0715193052376069</c:v>
                </c:pt>
                <c:pt idx="99">
                  <c:v>1.0715193052376069</c:v>
                </c:pt>
                <c:pt idx="100">
                  <c:v>1.0715193052376069</c:v>
                </c:pt>
                <c:pt idx="101">
                  <c:v>1.0715193052376069</c:v>
                </c:pt>
                <c:pt idx="102">
                  <c:v>1.0715193052376069</c:v>
                </c:pt>
                <c:pt idx="103">
                  <c:v>1.0715193052376069</c:v>
                </c:pt>
                <c:pt idx="104">
                  <c:v>1.0715193052376069</c:v>
                </c:pt>
                <c:pt idx="105">
                  <c:v>1.0715193052376069</c:v>
                </c:pt>
                <c:pt idx="106">
                  <c:v>1.0715193052376069</c:v>
                </c:pt>
                <c:pt idx="107">
                  <c:v>1.0715193052376069</c:v>
                </c:pt>
                <c:pt idx="108">
                  <c:v>1.0715193052376069</c:v>
                </c:pt>
                <c:pt idx="109">
                  <c:v>1.0715193052376069</c:v>
                </c:pt>
                <c:pt idx="110">
                  <c:v>1.0715193052376069</c:v>
                </c:pt>
                <c:pt idx="111">
                  <c:v>1.0715193052376069</c:v>
                </c:pt>
                <c:pt idx="112">
                  <c:v>1.0715193052376069</c:v>
                </c:pt>
                <c:pt idx="113">
                  <c:v>1.0715193052376069</c:v>
                </c:pt>
                <c:pt idx="114">
                  <c:v>1.0715193052376069</c:v>
                </c:pt>
                <c:pt idx="115">
                  <c:v>1.0715193052376069</c:v>
                </c:pt>
                <c:pt idx="116">
                  <c:v>1.0715193052376069</c:v>
                </c:pt>
                <c:pt idx="117">
                  <c:v>1.0715193052376069</c:v>
                </c:pt>
                <c:pt idx="118">
                  <c:v>1.0715193052376069</c:v>
                </c:pt>
                <c:pt idx="119">
                  <c:v>1.0715193052376069</c:v>
                </c:pt>
                <c:pt idx="120">
                  <c:v>1.0715193052376069</c:v>
                </c:pt>
                <c:pt idx="121">
                  <c:v>1.0715193052376069</c:v>
                </c:pt>
                <c:pt idx="122">
                  <c:v>1.0715193052376069</c:v>
                </c:pt>
                <c:pt idx="123">
                  <c:v>1.0715193052376069</c:v>
                </c:pt>
                <c:pt idx="124">
                  <c:v>1.0715193052376069</c:v>
                </c:pt>
                <c:pt idx="125">
                  <c:v>1.0715193052376069</c:v>
                </c:pt>
                <c:pt idx="126">
                  <c:v>1.0715193052376069</c:v>
                </c:pt>
                <c:pt idx="127">
                  <c:v>1.0715193052376069</c:v>
                </c:pt>
                <c:pt idx="128">
                  <c:v>1.0715193052376069</c:v>
                </c:pt>
                <c:pt idx="129">
                  <c:v>1.0715193052376069</c:v>
                </c:pt>
                <c:pt idx="130">
                  <c:v>1.0715193052376069</c:v>
                </c:pt>
                <c:pt idx="131">
                  <c:v>1.0715193052376069</c:v>
                </c:pt>
                <c:pt idx="132">
                  <c:v>1.0715193052376069</c:v>
                </c:pt>
                <c:pt idx="133">
                  <c:v>1.0715193052376069</c:v>
                </c:pt>
                <c:pt idx="134">
                  <c:v>1.0715193052376069</c:v>
                </c:pt>
                <c:pt idx="135">
                  <c:v>1.0715193052376069</c:v>
                </c:pt>
                <c:pt idx="136">
                  <c:v>1.0715193052376069</c:v>
                </c:pt>
                <c:pt idx="137">
                  <c:v>1.0715193052376069</c:v>
                </c:pt>
                <c:pt idx="138">
                  <c:v>1.0715193052376069</c:v>
                </c:pt>
                <c:pt idx="139">
                  <c:v>1.0715193052376069</c:v>
                </c:pt>
                <c:pt idx="140">
                  <c:v>1.0715193052376069</c:v>
                </c:pt>
                <c:pt idx="141">
                  <c:v>1.0715193052376069</c:v>
                </c:pt>
                <c:pt idx="142">
                  <c:v>1.0715193052376069</c:v>
                </c:pt>
                <c:pt idx="143">
                  <c:v>1.0715193052376069</c:v>
                </c:pt>
                <c:pt idx="144">
                  <c:v>1.0715193052376069</c:v>
                </c:pt>
                <c:pt idx="145">
                  <c:v>1.0715193052376069</c:v>
                </c:pt>
                <c:pt idx="146">
                  <c:v>1.0715193052376069</c:v>
                </c:pt>
                <c:pt idx="147">
                  <c:v>1.0715193052376069</c:v>
                </c:pt>
                <c:pt idx="148">
                  <c:v>1.0715193052376069</c:v>
                </c:pt>
                <c:pt idx="149">
                  <c:v>1.0715193052376069</c:v>
                </c:pt>
                <c:pt idx="150">
                  <c:v>1.0715193052376069</c:v>
                </c:pt>
                <c:pt idx="151">
                  <c:v>1.0715193052376069</c:v>
                </c:pt>
                <c:pt idx="152">
                  <c:v>1.0715193052376069</c:v>
                </c:pt>
                <c:pt idx="153">
                  <c:v>1.0715193052376069</c:v>
                </c:pt>
                <c:pt idx="154">
                  <c:v>1.0715193052376069</c:v>
                </c:pt>
                <c:pt idx="155">
                  <c:v>1.0715193052376069</c:v>
                </c:pt>
                <c:pt idx="156">
                  <c:v>1.0715193052376069</c:v>
                </c:pt>
                <c:pt idx="157">
                  <c:v>1.0715193052376069</c:v>
                </c:pt>
                <c:pt idx="158">
                  <c:v>1.0715193052376069</c:v>
                </c:pt>
                <c:pt idx="159">
                  <c:v>1.0715193052376069</c:v>
                </c:pt>
                <c:pt idx="160">
                  <c:v>1.0715193052376069</c:v>
                </c:pt>
                <c:pt idx="161">
                  <c:v>1.0715193052376069</c:v>
                </c:pt>
                <c:pt idx="162">
                  <c:v>1.0715193052376069</c:v>
                </c:pt>
                <c:pt idx="163">
                  <c:v>1.0715193052376069</c:v>
                </c:pt>
                <c:pt idx="164">
                  <c:v>1.0715193052376069</c:v>
                </c:pt>
                <c:pt idx="165">
                  <c:v>1.0715193052376069</c:v>
                </c:pt>
                <c:pt idx="166">
                  <c:v>1.0715193052376069</c:v>
                </c:pt>
                <c:pt idx="167">
                  <c:v>1.0715193052376069</c:v>
                </c:pt>
                <c:pt idx="168">
                  <c:v>1.0715193052376069</c:v>
                </c:pt>
                <c:pt idx="169">
                  <c:v>1.0715193052376069</c:v>
                </c:pt>
                <c:pt idx="170">
                  <c:v>1.0715193052376069</c:v>
                </c:pt>
                <c:pt idx="171">
                  <c:v>1.0715193052376069</c:v>
                </c:pt>
                <c:pt idx="172">
                  <c:v>1.0715193052376069</c:v>
                </c:pt>
                <c:pt idx="173">
                  <c:v>1.0715193052376069</c:v>
                </c:pt>
                <c:pt idx="174">
                  <c:v>1.0715193052376069</c:v>
                </c:pt>
                <c:pt idx="175">
                  <c:v>1.0715193052376069</c:v>
                </c:pt>
                <c:pt idx="176">
                  <c:v>1.0715193052376069</c:v>
                </c:pt>
                <c:pt idx="177">
                  <c:v>1.0715193052376069</c:v>
                </c:pt>
                <c:pt idx="178">
                  <c:v>1.0715193052376069</c:v>
                </c:pt>
                <c:pt idx="179">
                  <c:v>1.0715193052376069</c:v>
                </c:pt>
                <c:pt idx="180">
                  <c:v>1.0715193052376069</c:v>
                </c:pt>
                <c:pt idx="181">
                  <c:v>1.0715193052376069</c:v>
                </c:pt>
                <c:pt idx="182">
                  <c:v>1.0715193052376069</c:v>
                </c:pt>
                <c:pt idx="183">
                  <c:v>1.0715193052376069</c:v>
                </c:pt>
                <c:pt idx="184">
                  <c:v>1.0715193052376069</c:v>
                </c:pt>
                <c:pt idx="185">
                  <c:v>1.0715193052376069</c:v>
                </c:pt>
                <c:pt idx="186">
                  <c:v>1.0715193052376069</c:v>
                </c:pt>
                <c:pt idx="187">
                  <c:v>1.0715193052376069</c:v>
                </c:pt>
                <c:pt idx="188">
                  <c:v>1.0715193052376069</c:v>
                </c:pt>
                <c:pt idx="189">
                  <c:v>1.0715193052376069</c:v>
                </c:pt>
                <c:pt idx="190">
                  <c:v>1.0715193052376069</c:v>
                </c:pt>
                <c:pt idx="191">
                  <c:v>1.0715193052376069</c:v>
                </c:pt>
                <c:pt idx="192">
                  <c:v>1.0715193052376069</c:v>
                </c:pt>
                <c:pt idx="193">
                  <c:v>1.0715193052376069</c:v>
                </c:pt>
                <c:pt idx="194">
                  <c:v>1.0715193052376069</c:v>
                </c:pt>
                <c:pt idx="195">
                  <c:v>1.0715193052376069</c:v>
                </c:pt>
                <c:pt idx="196">
                  <c:v>1.0715193052376069</c:v>
                </c:pt>
                <c:pt idx="197">
                  <c:v>1.0715193052376069</c:v>
                </c:pt>
                <c:pt idx="198">
                  <c:v>1.0715193052376069</c:v>
                </c:pt>
                <c:pt idx="199">
                  <c:v>1.0715193052376069</c:v>
                </c:pt>
                <c:pt idx="200">
                  <c:v>1.0715193052376069</c:v>
                </c:pt>
                <c:pt idx="201">
                  <c:v>1.0715193052376069</c:v>
                </c:pt>
                <c:pt idx="202">
                  <c:v>1.0715193052376069</c:v>
                </c:pt>
                <c:pt idx="203">
                  <c:v>1.0715193052376069</c:v>
                </c:pt>
                <c:pt idx="204">
                  <c:v>1.0715193052376069</c:v>
                </c:pt>
                <c:pt idx="205">
                  <c:v>1.0715193052376069</c:v>
                </c:pt>
                <c:pt idx="206">
                  <c:v>1.0715193052376069</c:v>
                </c:pt>
                <c:pt idx="207">
                  <c:v>1.0715193052376069</c:v>
                </c:pt>
                <c:pt idx="208">
                  <c:v>1.0715193052376069</c:v>
                </c:pt>
                <c:pt idx="209">
                  <c:v>1.0715193052376069</c:v>
                </c:pt>
                <c:pt idx="210">
                  <c:v>1.0715193052376069</c:v>
                </c:pt>
                <c:pt idx="211">
                  <c:v>1.0715193052376069</c:v>
                </c:pt>
                <c:pt idx="212">
                  <c:v>1.0715193052376069</c:v>
                </c:pt>
                <c:pt idx="213">
                  <c:v>1.0715193052376069</c:v>
                </c:pt>
                <c:pt idx="214">
                  <c:v>1.0715193052376069</c:v>
                </c:pt>
                <c:pt idx="215">
                  <c:v>1.0715193052376069</c:v>
                </c:pt>
                <c:pt idx="216">
                  <c:v>1.0715193052376069</c:v>
                </c:pt>
                <c:pt idx="217">
                  <c:v>1.0715193052376069</c:v>
                </c:pt>
                <c:pt idx="218">
                  <c:v>1.0715193052376069</c:v>
                </c:pt>
                <c:pt idx="219">
                  <c:v>1.0715193052376069</c:v>
                </c:pt>
                <c:pt idx="220">
                  <c:v>1.0715193052376069</c:v>
                </c:pt>
                <c:pt idx="221">
                  <c:v>1.0715193052376069</c:v>
                </c:pt>
                <c:pt idx="222">
                  <c:v>1.0715193052376069</c:v>
                </c:pt>
                <c:pt idx="223">
                  <c:v>1.0715193052376069</c:v>
                </c:pt>
                <c:pt idx="224">
                  <c:v>1.0715193052376069</c:v>
                </c:pt>
                <c:pt idx="225">
                  <c:v>1.0715193052376069</c:v>
                </c:pt>
                <c:pt idx="226">
                  <c:v>1.0715193052376069</c:v>
                </c:pt>
                <c:pt idx="227">
                  <c:v>1.0715193052376069</c:v>
                </c:pt>
                <c:pt idx="228">
                  <c:v>1.0715193052376069</c:v>
                </c:pt>
                <c:pt idx="229">
                  <c:v>1.0715193052376069</c:v>
                </c:pt>
                <c:pt idx="230">
                  <c:v>1.0715193052376069</c:v>
                </c:pt>
                <c:pt idx="231">
                  <c:v>1.0715193052376069</c:v>
                </c:pt>
                <c:pt idx="232">
                  <c:v>1.0715193052376069</c:v>
                </c:pt>
                <c:pt idx="233">
                  <c:v>1.0715193052376069</c:v>
                </c:pt>
                <c:pt idx="234">
                  <c:v>1.0715193052376069</c:v>
                </c:pt>
                <c:pt idx="235">
                  <c:v>1.0715193052376069</c:v>
                </c:pt>
                <c:pt idx="236">
                  <c:v>1.0715193052376069</c:v>
                </c:pt>
                <c:pt idx="237">
                  <c:v>1.0715193052376069</c:v>
                </c:pt>
                <c:pt idx="238">
                  <c:v>1.0715193052376069</c:v>
                </c:pt>
                <c:pt idx="239">
                  <c:v>1.0715193052376069</c:v>
                </c:pt>
                <c:pt idx="240">
                  <c:v>1.0715193052376069</c:v>
                </c:pt>
                <c:pt idx="241">
                  <c:v>1.0715193052376069</c:v>
                </c:pt>
                <c:pt idx="242">
                  <c:v>1.0715193052376069</c:v>
                </c:pt>
                <c:pt idx="243">
                  <c:v>1.0715193052376069</c:v>
                </c:pt>
                <c:pt idx="244">
                  <c:v>1.0715193052376069</c:v>
                </c:pt>
                <c:pt idx="245">
                  <c:v>1.0715193052376069</c:v>
                </c:pt>
                <c:pt idx="246">
                  <c:v>1.0715193052376069</c:v>
                </c:pt>
                <c:pt idx="247">
                  <c:v>1.0715193052376069</c:v>
                </c:pt>
                <c:pt idx="248">
                  <c:v>1.0715193052376069</c:v>
                </c:pt>
                <c:pt idx="249">
                  <c:v>1.0715193052376069</c:v>
                </c:pt>
                <c:pt idx="250">
                  <c:v>1.0715193052376069</c:v>
                </c:pt>
                <c:pt idx="251">
                  <c:v>1.0715193052376069</c:v>
                </c:pt>
                <c:pt idx="252">
                  <c:v>1.0715193052376069</c:v>
                </c:pt>
                <c:pt idx="253">
                  <c:v>1.0715193052376069</c:v>
                </c:pt>
                <c:pt idx="254">
                  <c:v>1.0715193052376069</c:v>
                </c:pt>
                <c:pt idx="255">
                  <c:v>1.0715193052376069</c:v>
                </c:pt>
                <c:pt idx="256">
                  <c:v>1.0715193052376069</c:v>
                </c:pt>
                <c:pt idx="257">
                  <c:v>1.0715193052376069</c:v>
                </c:pt>
                <c:pt idx="258">
                  <c:v>1.0715193052376069</c:v>
                </c:pt>
                <c:pt idx="259">
                  <c:v>1.0715193052376069</c:v>
                </c:pt>
                <c:pt idx="260">
                  <c:v>1.0715193052376069</c:v>
                </c:pt>
                <c:pt idx="261">
                  <c:v>1.0715193052376069</c:v>
                </c:pt>
                <c:pt idx="262">
                  <c:v>1.0715193052376069</c:v>
                </c:pt>
                <c:pt idx="263">
                  <c:v>1.0715193052376069</c:v>
                </c:pt>
                <c:pt idx="264">
                  <c:v>1.0715193052376069</c:v>
                </c:pt>
                <c:pt idx="265">
                  <c:v>1.0715193052376069</c:v>
                </c:pt>
                <c:pt idx="266">
                  <c:v>1.0715193052376069</c:v>
                </c:pt>
                <c:pt idx="267">
                  <c:v>1.0715193052376069</c:v>
                </c:pt>
                <c:pt idx="268">
                  <c:v>1.0715193052376069</c:v>
                </c:pt>
                <c:pt idx="269">
                  <c:v>1.0715193052376069</c:v>
                </c:pt>
                <c:pt idx="270">
                  <c:v>1.0715193052376069</c:v>
                </c:pt>
                <c:pt idx="271">
                  <c:v>1.0715193052376069</c:v>
                </c:pt>
                <c:pt idx="272">
                  <c:v>1.0715193052376069</c:v>
                </c:pt>
                <c:pt idx="273">
                  <c:v>1.0715193052376069</c:v>
                </c:pt>
                <c:pt idx="274">
                  <c:v>1.0715193052376069</c:v>
                </c:pt>
                <c:pt idx="275">
                  <c:v>1.0715193052376069</c:v>
                </c:pt>
                <c:pt idx="276">
                  <c:v>1.0715193052376069</c:v>
                </c:pt>
                <c:pt idx="277">
                  <c:v>1.0715193052376069</c:v>
                </c:pt>
                <c:pt idx="278">
                  <c:v>1.0715193052376069</c:v>
                </c:pt>
                <c:pt idx="279">
                  <c:v>1.0715193052376069</c:v>
                </c:pt>
                <c:pt idx="280">
                  <c:v>1.0715193052376069</c:v>
                </c:pt>
                <c:pt idx="281">
                  <c:v>1.0715193052376069</c:v>
                </c:pt>
                <c:pt idx="282">
                  <c:v>1.0715193052376069</c:v>
                </c:pt>
                <c:pt idx="283">
                  <c:v>1.0715193052376069</c:v>
                </c:pt>
                <c:pt idx="284">
                  <c:v>1.0715193052376069</c:v>
                </c:pt>
                <c:pt idx="285">
                  <c:v>1.0715193052376069</c:v>
                </c:pt>
                <c:pt idx="286">
                  <c:v>1.0715193052376069</c:v>
                </c:pt>
                <c:pt idx="287">
                  <c:v>1.0715193052376069</c:v>
                </c:pt>
                <c:pt idx="288">
                  <c:v>1.0715193052376069</c:v>
                </c:pt>
                <c:pt idx="289">
                  <c:v>1.0715193052376069</c:v>
                </c:pt>
                <c:pt idx="290">
                  <c:v>1.0715193052376069</c:v>
                </c:pt>
                <c:pt idx="291">
                  <c:v>1.0715193052376069</c:v>
                </c:pt>
                <c:pt idx="292">
                  <c:v>1.0715193052376069</c:v>
                </c:pt>
                <c:pt idx="293">
                  <c:v>1.0715193052376069</c:v>
                </c:pt>
                <c:pt idx="294">
                  <c:v>1.0715193052376069</c:v>
                </c:pt>
                <c:pt idx="295">
                  <c:v>1.0715193052376069</c:v>
                </c:pt>
                <c:pt idx="296">
                  <c:v>1.0715193052376069</c:v>
                </c:pt>
                <c:pt idx="297">
                  <c:v>1.0715193052376069</c:v>
                </c:pt>
                <c:pt idx="298">
                  <c:v>1.0715193052376069</c:v>
                </c:pt>
                <c:pt idx="299">
                  <c:v>1.0715193052376069</c:v>
                </c:pt>
                <c:pt idx="300">
                  <c:v>1.0715193052376069</c:v>
                </c:pt>
                <c:pt idx="301">
                  <c:v>1.0715193052376069</c:v>
                </c:pt>
                <c:pt idx="302">
                  <c:v>1.0715193052376069</c:v>
                </c:pt>
                <c:pt idx="303">
                  <c:v>1.0715193052376069</c:v>
                </c:pt>
                <c:pt idx="304">
                  <c:v>1.0715193052376069</c:v>
                </c:pt>
                <c:pt idx="305">
                  <c:v>1.0715193052376069</c:v>
                </c:pt>
                <c:pt idx="306">
                  <c:v>1.0715193052376069</c:v>
                </c:pt>
                <c:pt idx="307">
                  <c:v>1.0715193052376069</c:v>
                </c:pt>
                <c:pt idx="308">
                  <c:v>1.0715193052376069</c:v>
                </c:pt>
                <c:pt idx="309">
                  <c:v>1.0715193052376069</c:v>
                </c:pt>
                <c:pt idx="310">
                  <c:v>1.0715193052376069</c:v>
                </c:pt>
                <c:pt idx="311">
                  <c:v>1.0715193052376069</c:v>
                </c:pt>
                <c:pt idx="312">
                  <c:v>1.0715193052376069</c:v>
                </c:pt>
                <c:pt idx="313">
                  <c:v>1.0715193052376069</c:v>
                </c:pt>
                <c:pt idx="314">
                  <c:v>1.0715193052376069</c:v>
                </c:pt>
                <c:pt idx="315">
                  <c:v>1.0715193052376069</c:v>
                </c:pt>
                <c:pt idx="316">
                  <c:v>1.0715193052376069</c:v>
                </c:pt>
                <c:pt idx="317">
                  <c:v>1.0715193052376069</c:v>
                </c:pt>
                <c:pt idx="318">
                  <c:v>1.0715193052376069</c:v>
                </c:pt>
                <c:pt idx="319">
                  <c:v>1.0715193052376069</c:v>
                </c:pt>
                <c:pt idx="320">
                  <c:v>1.0715193052376069</c:v>
                </c:pt>
                <c:pt idx="321">
                  <c:v>1.0715193052376069</c:v>
                </c:pt>
                <c:pt idx="322">
                  <c:v>1.0715193052376069</c:v>
                </c:pt>
                <c:pt idx="323">
                  <c:v>1.0715193052376069</c:v>
                </c:pt>
                <c:pt idx="324">
                  <c:v>1.0715193052376069</c:v>
                </c:pt>
                <c:pt idx="325">
                  <c:v>1.0715193052376069</c:v>
                </c:pt>
                <c:pt idx="326">
                  <c:v>1.0715193052376069</c:v>
                </c:pt>
                <c:pt idx="327">
                  <c:v>1.0715193052376069</c:v>
                </c:pt>
                <c:pt idx="328">
                  <c:v>1.0715193052376069</c:v>
                </c:pt>
                <c:pt idx="329">
                  <c:v>1.0715193052376069</c:v>
                </c:pt>
                <c:pt idx="330">
                  <c:v>1.0715193052376069</c:v>
                </c:pt>
                <c:pt idx="331">
                  <c:v>1.0715193052376069</c:v>
                </c:pt>
                <c:pt idx="332">
                  <c:v>1.0715193052376069</c:v>
                </c:pt>
                <c:pt idx="333">
                  <c:v>1.0715193052376069</c:v>
                </c:pt>
                <c:pt idx="334">
                  <c:v>1.0715193052376069</c:v>
                </c:pt>
                <c:pt idx="335">
                  <c:v>1.0715193052376069</c:v>
                </c:pt>
                <c:pt idx="336">
                  <c:v>1.0715193052376069</c:v>
                </c:pt>
                <c:pt idx="337">
                  <c:v>1.0715193052376069</c:v>
                </c:pt>
                <c:pt idx="338">
                  <c:v>1.0715193052376069</c:v>
                </c:pt>
                <c:pt idx="339">
                  <c:v>1.0715193052376069</c:v>
                </c:pt>
                <c:pt idx="340">
                  <c:v>1.0715193052376069</c:v>
                </c:pt>
                <c:pt idx="341">
                  <c:v>1.0715193052376069</c:v>
                </c:pt>
                <c:pt idx="342">
                  <c:v>1.0715193052376069</c:v>
                </c:pt>
                <c:pt idx="343">
                  <c:v>1.0715193052376069</c:v>
                </c:pt>
                <c:pt idx="344">
                  <c:v>1.0715193052376069</c:v>
                </c:pt>
                <c:pt idx="345">
                  <c:v>1.0715193052376069</c:v>
                </c:pt>
                <c:pt idx="346">
                  <c:v>1.0715193052376069</c:v>
                </c:pt>
                <c:pt idx="347">
                  <c:v>1.0715193052376069</c:v>
                </c:pt>
                <c:pt idx="348">
                  <c:v>1.0715193052376069</c:v>
                </c:pt>
                <c:pt idx="349">
                  <c:v>1.0715193052376069</c:v>
                </c:pt>
                <c:pt idx="350">
                  <c:v>1.0715193052376069</c:v>
                </c:pt>
                <c:pt idx="351">
                  <c:v>1.0715193052376069</c:v>
                </c:pt>
                <c:pt idx="352">
                  <c:v>1.0715193052376069</c:v>
                </c:pt>
                <c:pt idx="353">
                  <c:v>1.0715193052376069</c:v>
                </c:pt>
                <c:pt idx="354">
                  <c:v>1.0715193052376069</c:v>
                </c:pt>
                <c:pt idx="355">
                  <c:v>1.0715193052376069</c:v>
                </c:pt>
                <c:pt idx="356">
                  <c:v>1.0715193052376069</c:v>
                </c:pt>
                <c:pt idx="357">
                  <c:v>1.0715193052376069</c:v>
                </c:pt>
                <c:pt idx="358">
                  <c:v>1.0715193052376069</c:v>
                </c:pt>
                <c:pt idx="359">
                  <c:v>1.0715193052376069</c:v>
                </c:pt>
                <c:pt idx="360">
                  <c:v>1.0715193052376069</c:v>
                </c:pt>
                <c:pt idx="361">
                  <c:v>1.0715193052376069</c:v>
                </c:pt>
                <c:pt idx="362">
                  <c:v>1.0715193052376069</c:v>
                </c:pt>
                <c:pt idx="363">
                  <c:v>1.0715193052376069</c:v>
                </c:pt>
                <c:pt idx="364">
                  <c:v>1.0715193052376069</c:v>
                </c:pt>
                <c:pt idx="365">
                  <c:v>1.0715193052376069</c:v>
                </c:pt>
                <c:pt idx="366">
                  <c:v>1.0715193052376069</c:v>
                </c:pt>
                <c:pt idx="367">
                  <c:v>1.0715193052376069</c:v>
                </c:pt>
                <c:pt idx="368">
                  <c:v>1.0715193052376069</c:v>
                </c:pt>
                <c:pt idx="369">
                  <c:v>1.0715193052376069</c:v>
                </c:pt>
                <c:pt idx="370">
                  <c:v>1.0715193052376069</c:v>
                </c:pt>
                <c:pt idx="371">
                  <c:v>1.0715193052376069</c:v>
                </c:pt>
                <c:pt idx="372">
                  <c:v>1.0715193052376069</c:v>
                </c:pt>
                <c:pt idx="373">
                  <c:v>1.0715193052376069</c:v>
                </c:pt>
                <c:pt idx="374">
                  <c:v>1.0715193052376069</c:v>
                </c:pt>
                <c:pt idx="375">
                  <c:v>1.0715193052376069</c:v>
                </c:pt>
                <c:pt idx="376">
                  <c:v>1.0715193052376069</c:v>
                </c:pt>
                <c:pt idx="377">
                  <c:v>1.0715193052376069</c:v>
                </c:pt>
                <c:pt idx="378">
                  <c:v>1.0715193052376069</c:v>
                </c:pt>
                <c:pt idx="379">
                  <c:v>1.0715193052376069</c:v>
                </c:pt>
                <c:pt idx="380">
                  <c:v>1.0715193052376069</c:v>
                </c:pt>
                <c:pt idx="381">
                  <c:v>1.0715193052376069</c:v>
                </c:pt>
                <c:pt idx="382">
                  <c:v>1.0715193052376069</c:v>
                </c:pt>
                <c:pt idx="383">
                  <c:v>1.0715193052376069</c:v>
                </c:pt>
                <c:pt idx="384">
                  <c:v>1.0715193052376069</c:v>
                </c:pt>
                <c:pt idx="385">
                  <c:v>1.0715193052376069</c:v>
                </c:pt>
                <c:pt idx="386">
                  <c:v>1.0715193052376069</c:v>
                </c:pt>
                <c:pt idx="387">
                  <c:v>1.0715193052376069</c:v>
                </c:pt>
                <c:pt idx="388">
                  <c:v>1.0715193052376069</c:v>
                </c:pt>
                <c:pt idx="389">
                  <c:v>1.0715193052376069</c:v>
                </c:pt>
                <c:pt idx="390">
                  <c:v>1.0715193052376069</c:v>
                </c:pt>
                <c:pt idx="391">
                  <c:v>1.0715193052376069</c:v>
                </c:pt>
                <c:pt idx="392">
                  <c:v>1.0715193052376069</c:v>
                </c:pt>
                <c:pt idx="393">
                  <c:v>1.0715193052376069</c:v>
                </c:pt>
                <c:pt idx="394">
                  <c:v>1.0715193052376069</c:v>
                </c:pt>
                <c:pt idx="395">
                  <c:v>1.0715193052376069</c:v>
                </c:pt>
                <c:pt idx="396">
                  <c:v>1.0715193052376069</c:v>
                </c:pt>
                <c:pt idx="397">
                  <c:v>1.0715193052376069</c:v>
                </c:pt>
                <c:pt idx="398">
                  <c:v>1.0715193052376069</c:v>
                </c:pt>
                <c:pt idx="399">
                  <c:v>1.0715193052376069</c:v>
                </c:pt>
                <c:pt idx="400">
                  <c:v>1.0715193052376069</c:v>
                </c:pt>
                <c:pt idx="401">
                  <c:v>1.0715193052376069</c:v>
                </c:pt>
                <c:pt idx="402">
                  <c:v>1.0715193052376069</c:v>
                </c:pt>
                <c:pt idx="403">
                  <c:v>1.0715193052376069</c:v>
                </c:pt>
                <c:pt idx="404">
                  <c:v>1.0715193052376069</c:v>
                </c:pt>
                <c:pt idx="405">
                  <c:v>1.0715193052376069</c:v>
                </c:pt>
                <c:pt idx="406">
                  <c:v>1.0715193052376069</c:v>
                </c:pt>
                <c:pt idx="407">
                  <c:v>1.0715193052376069</c:v>
                </c:pt>
                <c:pt idx="408">
                  <c:v>1.0715193052376069</c:v>
                </c:pt>
                <c:pt idx="409">
                  <c:v>1.0715193052376069</c:v>
                </c:pt>
                <c:pt idx="410">
                  <c:v>1.0715193052376069</c:v>
                </c:pt>
                <c:pt idx="411">
                  <c:v>1.0715193052376069</c:v>
                </c:pt>
                <c:pt idx="412">
                  <c:v>1.0715193052376069</c:v>
                </c:pt>
                <c:pt idx="413">
                  <c:v>1.0715193052376069</c:v>
                </c:pt>
                <c:pt idx="414">
                  <c:v>1.0715193052376069</c:v>
                </c:pt>
                <c:pt idx="415">
                  <c:v>1.0715193052376069</c:v>
                </c:pt>
                <c:pt idx="416">
                  <c:v>1.0715193052376069</c:v>
                </c:pt>
                <c:pt idx="417">
                  <c:v>1.0715193052376069</c:v>
                </c:pt>
                <c:pt idx="418">
                  <c:v>1.0715193052376069</c:v>
                </c:pt>
                <c:pt idx="419">
                  <c:v>1.0715193052376069</c:v>
                </c:pt>
                <c:pt idx="420">
                  <c:v>1.0715193052376069</c:v>
                </c:pt>
                <c:pt idx="421">
                  <c:v>1.0715193052376069</c:v>
                </c:pt>
                <c:pt idx="422">
                  <c:v>1.0715193052376069</c:v>
                </c:pt>
                <c:pt idx="423">
                  <c:v>1.0715193052376069</c:v>
                </c:pt>
                <c:pt idx="424">
                  <c:v>1.0715193052376069</c:v>
                </c:pt>
                <c:pt idx="425">
                  <c:v>1.0715193052376069</c:v>
                </c:pt>
                <c:pt idx="426">
                  <c:v>1.0715193052376069</c:v>
                </c:pt>
                <c:pt idx="427">
                  <c:v>1.0715193052376069</c:v>
                </c:pt>
                <c:pt idx="428">
                  <c:v>1.0715193052376069</c:v>
                </c:pt>
                <c:pt idx="429">
                  <c:v>1.0715193052376069</c:v>
                </c:pt>
                <c:pt idx="430">
                  <c:v>1.0715193052376069</c:v>
                </c:pt>
                <c:pt idx="431">
                  <c:v>1.0715193052376069</c:v>
                </c:pt>
                <c:pt idx="432">
                  <c:v>1.0715193052376069</c:v>
                </c:pt>
                <c:pt idx="433">
                  <c:v>1.0715193052376069</c:v>
                </c:pt>
                <c:pt idx="434">
                  <c:v>1.0715193052376069</c:v>
                </c:pt>
                <c:pt idx="435">
                  <c:v>1.0715193052376069</c:v>
                </c:pt>
                <c:pt idx="436">
                  <c:v>1.0715193052376069</c:v>
                </c:pt>
                <c:pt idx="437">
                  <c:v>1.0715193052376069</c:v>
                </c:pt>
                <c:pt idx="438">
                  <c:v>1.0715193052376069</c:v>
                </c:pt>
                <c:pt idx="439">
                  <c:v>1.0715193052376069</c:v>
                </c:pt>
                <c:pt idx="440">
                  <c:v>1.0715193052376069</c:v>
                </c:pt>
                <c:pt idx="441">
                  <c:v>1.0715193052376069</c:v>
                </c:pt>
                <c:pt idx="442">
                  <c:v>1.0715193052376069</c:v>
                </c:pt>
                <c:pt idx="443">
                  <c:v>1.0715193052376069</c:v>
                </c:pt>
                <c:pt idx="444">
                  <c:v>1.0715193052376069</c:v>
                </c:pt>
                <c:pt idx="445">
                  <c:v>1.0715193052376069</c:v>
                </c:pt>
                <c:pt idx="446">
                  <c:v>1.0715193052376069</c:v>
                </c:pt>
                <c:pt idx="447">
                  <c:v>1.0715193052376069</c:v>
                </c:pt>
                <c:pt idx="448">
                  <c:v>1.0715193052376069</c:v>
                </c:pt>
                <c:pt idx="449">
                  <c:v>1.0715193052376069</c:v>
                </c:pt>
                <c:pt idx="450">
                  <c:v>1.0715193052376069</c:v>
                </c:pt>
                <c:pt idx="451">
                  <c:v>1.0715193052376069</c:v>
                </c:pt>
                <c:pt idx="452">
                  <c:v>1.0715193052376069</c:v>
                </c:pt>
                <c:pt idx="453">
                  <c:v>1.0715193052376069</c:v>
                </c:pt>
                <c:pt idx="454">
                  <c:v>1.0715193052376069</c:v>
                </c:pt>
                <c:pt idx="455">
                  <c:v>1.0715193052376069</c:v>
                </c:pt>
                <c:pt idx="456">
                  <c:v>1.0715193052376069</c:v>
                </c:pt>
                <c:pt idx="457">
                  <c:v>1.0715193052376069</c:v>
                </c:pt>
                <c:pt idx="458">
                  <c:v>1.0715193052376069</c:v>
                </c:pt>
                <c:pt idx="459">
                  <c:v>1.0715193052376069</c:v>
                </c:pt>
                <c:pt idx="460">
                  <c:v>1.0715193052376069</c:v>
                </c:pt>
                <c:pt idx="461">
                  <c:v>1.0715193052376069</c:v>
                </c:pt>
                <c:pt idx="462">
                  <c:v>1.0715193052376069</c:v>
                </c:pt>
                <c:pt idx="463">
                  <c:v>1.0715193052376069</c:v>
                </c:pt>
                <c:pt idx="464">
                  <c:v>1.0715193052376069</c:v>
                </c:pt>
                <c:pt idx="465">
                  <c:v>1.0715193052376069</c:v>
                </c:pt>
                <c:pt idx="466">
                  <c:v>1.0715193052376069</c:v>
                </c:pt>
                <c:pt idx="467">
                  <c:v>1.0715193052376069</c:v>
                </c:pt>
                <c:pt idx="468">
                  <c:v>1.0715193052376069</c:v>
                </c:pt>
                <c:pt idx="469">
                  <c:v>1.0715193052376069</c:v>
                </c:pt>
                <c:pt idx="470">
                  <c:v>1.0715193052376069</c:v>
                </c:pt>
                <c:pt idx="471">
                  <c:v>1.0715193052376069</c:v>
                </c:pt>
                <c:pt idx="472">
                  <c:v>1.0715193052376069</c:v>
                </c:pt>
                <c:pt idx="473">
                  <c:v>1.0715193052376069</c:v>
                </c:pt>
                <c:pt idx="474">
                  <c:v>1.0715193052376069</c:v>
                </c:pt>
                <c:pt idx="475">
                  <c:v>1.0715193052376069</c:v>
                </c:pt>
                <c:pt idx="476">
                  <c:v>1.0715193052376069</c:v>
                </c:pt>
                <c:pt idx="477">
                  <c:v>1.0715193052376069</c:v>
                </c:pt>
                <c:pt idx="478">
                  <c:v>1.0715193052376069</c:v>
                </c:pt>
                <c:pt idx="479">
                  <c:v>1.0715193052376069</c:v>
                </c:pt>
                <c:pt idx="480">
                  <c:v>1.0715193052376069</c:v>
                </c:pt>
                <c:pt idx="481">
                  <c:v>1.0715193052376069</c:v>
                </c:pt>
                <c:pt idx="482">
                  <c:v>1.0715193052376069</c:v>
                </c:pt>
                <c:pt idx="483">
                  <c:v>1.0715193052376069</c:v>
                </c:pt>
                <c:pt idx="484">
                  <c:v>1.0715193052376069</c:v>
                </c:pt>
                <c:pt idx="485">
                  <c:v>1.0715193052376069</c:v>
                </c:pt>
                <c:pt idx="486">
                  <c:v>1.0715193052376069</c:v>
                </c:pt>
                <c:pt idx="487">
                  <c:v>1.0715193052376069</c:v>
                </c:pt>
                <c:pt idx="488">
                  <c:v>1.0715193052376069</c:v>
                </c:pt>
                <c:pt idx="489">
                  <c:v>1.0715193052376069</c:v>
                </c:pt>
                <c:pt idx="490">
                  <c:v>1.0715193052376069</c:v>
                </c:pt>
                <c:pt idx="491">
                  <c:v>1.0715193052376069</c:v>
                </c:pt>
                <c:pt idx="492">
                  <c:v>1.0715193052376069</c:v>
                </c:pt>
                <c:pt idx="493">
                  <c:v>1.0715193052376069</c:v>
                </c:pt>
                <c:pt idx="494">
                  <c:v>1.0715193052376069</c:v>
                </c:pt>
                <c:pt idx="495">
                  <c:v>1.0715193052376069</c:v>
                </c:pt>
                <c:pt idx="496">
                  <c:v>1.0715193052376069</c:v>
                </c:pt>
                <c:pt idx="497">
                  <c:v>1.0715193052376069</c:v>
                </c:pt>
                <c:pt idx="498">
                  <c:v>1.0715193052376069</c:v>
                </c:pt>
                <c:pt idx="499">
                  <c:v>1.0715193052376069</c:v>
                </c:pt>
                <c:pt idx="500">
                  <c:v>1.0715193052376069</c:v>
                </c:pt>
                <c:pt idx="501">
                  <c:v>1.0715193052376069</c:v>
                </c:pt>
                <c:pt idx="502">
                  <c:v>1.0715193052376069</c:v>
                </c:pt>
                <c:pt idx="503">
                  <c:v>1.0715193052376069</c:v>
                </c:pt>
                <c:pt idx="504">
                  <c:v>1.0715193052376069</c:v>
                </c:pt>
                <c:pt idx="505">
                  <c:v>1.0715193052376069</c:v>
                </c:pt>
                <c:pt idx="506">
                  <c:v>1.0715193052376069</c:v>
                </c:pt>
                <c:pt idx="507">
                  <c:v>1.0715193052376069</c:v>
                </c:pt>
                <c:pt idx="508">
                  <c:v>1.0715193052376069</c:v>
                </c:pt>
                <c:pt idx="509">
                  <c:v>1.0715193052376069</c:v>
                </c:pt>
                <c:pt idx="510">
                  <c:v>1.0715193052376069</c:v>
                </c:pt>
                <c:pt idx="511">
                  <c:v>1.0715193052376069</c:v>
                </c:pt>
                <c:pt idx="512">
                  <c:v>1.0715193052376069</c:v>
                </c:pt>
                <c:pt idx="513">
                  <c:v>1.0715193052376069</c:v>
                </c:pt>
                <c:pt idx="514">
                  <c:v>1.0715193052376069</c:v>
                </c:pt>
                <c:pt idx="515">
                  <c:v>1.0715193052376069</c:v>
                </c:pt>
                <c:pt idx="516">
                  <c:v>1.0715193052376069</c:v>
                </c:pt>
                <c:pt idx="517">
                  <c:v>1.0715193052376069</c:v>
                </c:pt>
                <c:pt idx="518">
                  <c:v>1.0715193052376069</c:v>
                </c:pt>
                <c:pt idx="519">
                  <c:v>1.0715193052376069</c:v>
                </c:pt>
                <c:pt idx="520">
                  <c:v>1.0715193052376069</c:v>
                </c:pt>
                <c:pt idx="521">
                  <c:v>1.0715193052376069</c:v>
                </c:pt>
                <c:pt idx="522">
                  <c:v>1.0715193052376069</c:v>
                </c:pt>
                <c:pt idx="523">
                  <c:v>1.0715193052376069</c:v>
                </c:pt>
                <c:pt idx="524">
                  <c:v>1.0715193052376069</c:v>
                </c:pt>
                <c:pt idx="525">
                  <c:v>1.0715193052376069</c:v>
                </c:pt>
                <c:pt idx="526">
                  <c:v>1.0715193052376069</c:v>
                </c:pt>
                <c:pt idx="527">
                  <c:v>1.0715193052376069</c:v>
                </c:pt>
                <c:pt idx="528">
                  <c:v>1.0715193052376069</c:v>
                </c:pt>
                <c:pt idx="529">
                  <c:v>1.0715193052376069</c:v>
                </c:pt>
                <c:pt idx="530">
                  <c:v>1.0715193052376069</c:v>
                </c:pt>
                <c:pt idx="531">
                  <c:v>1.0715193052376069</c:v>
                </c:pt>
                <c:pt idx="532">
                  <c:v>1.0715193052376069</c:v>
                </c:pt>
                <c:pt idx="533">
                  <c:v>1.0715193052376069</c:v>
                </c:pt>
                <c:pt idx="534">
                  <c:v>1.0715193052376069</c:v>
                </c:pt>
                <c:pt idx="535">
                  <c:v>1.0715193052376069</c:v>
                </c:pt>
                <c:pt idx="536">
                  <c:v>1.0715193052376069</c:v>
                </c:pt>
                <c:pt idx="537">
                  <c:v>1.0715193052376069</c:v>
                </c:pt>
                <c:pt idx="538">
                  <c:v>1.0715193052376069</c:v>
                </c:pt>
                <c:pt idx="539">
                  <c:v>1.0715193052376069</c:v>
                </c:pt>
                <c:pt idx="540">
                  <c:v>1.0715193052376069</c:v>
                </c:pt>
                <c:pt idx="541">
                  <c:v>1.0715193052376069</c:v>
                </c:pt>
                <c:pt idx="542">
                  <c:v>1.0715193052376069</c:v>
                </c:pt>
                <c:pt idx="543">
                  <c:v>1.0715193052376069</c:v>
                </c:pt>
                <c:pt idx="544">
                  <c:v>1.0715193052376069</c:v>
                </c:pt>
                <c:pt idx="545">
                  <c:v>1.0715193052376069</c:v>
                </c:pt>
                <c:pt idx="546">
                  <c:v>1.0715193052376069</c:v>
                </c:pt>
                <c:pt idx="547">
                  <c:v>1.0715193052376069</c:v>
                </c:pt>
                <c:pt idx="548">
                  <c:v>1.0715193052376069</c:v>
                </c:pt>
                <c:pt idx="549">
                  <c:v>1.0715193052376069</c:v>
                </c:pt>
                <c:pt idx="550">
                  <c:v>1.0715193052376069</c:v>
                </c:pt>
                <c:pt idx="551">
                  <c:v>1.0715193052376069</c:v>
                </c:pt>
                <c:pt idx="552">
                  <c:v>1.0715193052376069</c:v>
                </c:pt>
                <c:pt idx="553">
                  <c:v>1.0715193052376069</c:v>
                </c:pt>
                <c:pt idx="554">
                  <c:v>1.0715193052376069</c:v>
                </c:pt>
                <c:pt idx="555">
                  <c:v>1.0715193052376069</c:v>
                </c:pt>
                <c:pt idx="556">
                  <c:v>1.0715193052376069</c:v>
                </c:pt>
                <c:pt idx="557">
                  <c:v>1.0715193052376069</c:v>
                </c:pt>
                <c:pt idx="558">
                  <c:v>1.0715193052376069</c:v>
                </c:pt>
                <c:pt idx="559">
                  <c:v>1.0715193052376069</c:v>
                </c:pt>
                <c:pt idx="560">
                  <c:v>1.0715193052376069</c:v>
                </c:pt>
                <c:pt idx="561">
                  <c:v>1.0715193052376069</c:v>
                </c:pt>
                <c:pt idx="562">
                  <c:v>1.0715193052376069</c:v>
                </c:pt>
                <c:pt idx="563">
                  <c:v>1.0715193052376069</c:v>
                </c:pt>
                <c:pt idx="564">
                  <c:v>1.0715193052376069</c:v>
                </c:pt>
                <c:pt idx="565">
                  <c:v>1.0715193052376069</c:v>
                </c:pt>
                <c:pt idx="566">
                  <c:v>1.0715193052376069</c:v>
                </c:pt>
                <c:pt idx="567">
                  <c:v>1.0715193052376069</c:v>
                </c:pt>
                <c:pt idx="568">
                  <c:v>1.0715193052376069</c:v>
                </c:pt>
                <c:pt idx="569">
                  <c:v>1.0715193052376069</c:v>
                </c:pt>
                <c:pt idx="570">
                  <c:v>1.0715193052376069</c:v>
                </c:pt>
                <c:pt idx="571">
                  <c:v>1.0715193052376069</c:v>
                </c:pt>
                <c:pt idx="572">
                  <c:v>1.0715193052376069</c:v>
                </c:pt>
                <c:pt idx="573">
                  <c:v>1.0715193052376069</c:v>
                </c:pt>
                <c:pt idx="574">
                  <c:v>1.0715193052376069</c:v>
                </c:pt>
                <c:pt idx="575">
                  <c:v>1.0715193052376069</c:v>
                </c:pt>
                <c:pt idx="576">
                  <c:v>1.0715193052376069</c:v>
                </c:pt>
                <c:pt idx="577">
                  <c:v>1.0715193052376069</c:v>
                </c:pt>
                <c:pt idx="578">
                  <c:v>1.0715193052376069</c:v>
                </c:pt>
                <c:pt idx="579">
                  <c:v>1.0715193052376069</c:v>
                </c:pt>
                <c:pt idx="580">
                  <c:v>1.0715193052376069</c:v>
                </c:pt>
                <c:pt idx="581">
                  <c:v>1.0715193052376069</c:v>
                </c:pt>
                <c:pt idx="582">
                  <c:v>1.0715193052376069</c:v>
                </c:pt>
                <c:pt idx="583">
                  <c:v>1.0715193052376069</c:v>
                </c:pt>
                <c:pt idx="584">
                  <c:v>1.0715193052376069</c:v>
                </c:pt>
                <c:pt idx="585">
                  <c:v>1.0715193052376069</c:v>
                </c:pt>
                <c:pt idx="586">
                  <c:v>1.0715193052376069</c:v>
                </c:pt>
                <c:pt idx="587">
                  <c:v>1.0715193052376069</c:v>
                </c:pt>
                <c:pt idx="588">
                  <c:v>1.0715193052376069</c:v>
                </c:pt>
                <c:pt idx="589">
                  <c:v>1.0715193052376069</c:v>
                </c:pt>
                <c:pt idx="590">
                  <c:v>1.0715193052376069</c:v>
                </c:pt>
                <c:pt idx="591">
                  <c:v>1.0715193052376069</c:v>
                </c:pt>
                <c:pt idx="592">
                  <c:v>1.0715193052376069</c:v>
                </c:pt>
                <c:pt idx="593">
                  <c:v>1.0715193052376069</c:v>
                </c:pt>
                <c:pt idx="594">
                  <c:v>1.0715193052376069</c:v>
                </c:pt>
                <c:pt idx="595">
                  <c:v>1.0715193052376069</c:v>
                </c:pt>
                <c:pt idx="596">
                  <c:v>1.0715193052376069</c:v>
                </c:pt>
                <c:pt idx="597">
                  <c:v>1.0715193052376069</c:v>
                </c:pt>
                <c:pt idx="598">
                  <c:v>1.0715193052376069</c:v>
                </c:pt>
                <c:pt idx="599">
                  <c:v>1.0715193052376069</c:v>
                </c:pt>
                <c:pt idx="600">
                  <c:v>1.0715193052376069</c:v>
                </c:pt>
                <c:pt idx="601">
                  <c:v>1.0715193052376069</c:v>
                </c:pt>
                <c:pt idx="602">
                  <c:v>1.0715193052376069</c:v>
                </c:pt>
                <c:pt idx="603">
                  <c:v>1.0715193052376069</c:v>
                </c:pt>
                <c:pt idx="604">
                  <c:v>1.0715193052376069</c:v>
                </c:pt>
                <c:pt idx="605">
                  <c:v>1.0715193052376069</c:v>
                </c:pt>
                <c:pt idx="606">
                  <c:v>1.0715193052376069</c:v>
                </c:pt>
                <c:pt idx="607">
                  <c:v>1.0715193052376069</c:v>
                </c:pt>
                <c:pt idx="608">
                  <c:v>1.0715193052376069</c:v>
                </c:pt>
                <c:pt idx="609">
                  <c:v>1.0715193052376069</c:v>
                </c:pt>
                <c:pt idx="610">
                  <c:v>1.0715193052376069</c:v>
                </c:pt>
                <c:pt idx="611">
                  <c:v>1.0715193052376069</c:v>
                </c:pt>
                <c:pt idx="612">
                  <c:v>1.0715193052376069</c:v>
                </c:pt>
                <c:pt idx="613">
                  <c:v>1.0715193052376069</c:v>
                </c:pt>
                <c:pt idx="614">
                  <c:v>1.0715193052376069</c:v>
                </c:pt>
                <c:pt idx="615">
                  <c:v>1.0715193052376069</c:v>
                </c:pt>
                <c:pt idx="616">
                  <c:v>1.0715193052376069</c:v>
                </c:pt>
                <c:pt idx="617">
                  <c:v>1.0715193052376069</c:v>
                </c:pt>
                <c:pt idx="618">
                  <c:v>1.0715193052376069</c:v>
                </c:pt>
                <c:pt idx="619">
                  <c:v>1.0715193052376069</c:v>
                </c:pt>
                <c:pt idx="620">
                  <c:v>1.0715193052376069</c:v>
                </c:pt>
                <c:pt idx="621">
                  <c:v>1.0715193052376069</c:v>
                </c:pt>
                <c:pt idx="622">
                  <c:v>1.0715193052376069</c:v>
                </c:pt>
                <c:pt idx="623">
                  <c:v>1.0715193052376069</c:v>
                </c:pt>
                <c:pt idx="624">
                  <c:v>1.0715193052376069</c:v>
                </c:pt>
                <c:pt idx="625">
                  <c:v>1.0715193052376069</c:v>
                </c:pt>
                <c:pt idx="626">
                  <c:v>1.0715193052376069</c:v>
                </c:pt>
                <c:pt idx="627">
                  <c:v>1.0715193052376069</c:v>
                </c:pt>
                <c:pt idx="628">
                  <c:v>1.0715193052376069</c:v>
                </c:pt>
                <c:pt idx="629">
                  <c:v>1.0715193052376069</c:v>
                </c:pt>
                <c:pt idx="630">
                  <c:v>1.0715193052376069</c:v>
                </c:pt>
                <c:pt idx="631">
                  <c:v>1.0715193052376069</c:v>
                </c:pt>
                <c:pt idx="632">
                  <c:v>1.0715193052376069</c:v>
                </c:pt>
                <c:pt idx="633">
                  <c:v>1.0715193052376069</c:v>
                </c:pt>
                <c:pt idx="634">
                  <c:v>1.0715193052376069</c:v>
                </c:pt>
                <c:pt idx="635">
                  <c:v>1.0715193052376069</c:v>
                </c:pt>
                <c:pt idx="636">
                  <c:v>1.0715193052376069</c:v>
                </c:pt>
                <c:pt idx="637">
                  <c:v>1.0715193052376069</c:v>
                </c:pt>
                <c:pt idx="638">
                  <c:v>1.0715193052376069</c:v>
                </c:pt>
                <c:pt idx="639">
                  <c:v>1.0715193052376069</c:v>
                </c:pt>
                <c:pt idx="640">
                  <c:v>1.0715193052376069</c:v>
                </c:pt>
                <c:pt idx="641">
                  <c:v>1.0715193052376069</c:v>
                </c:pt>
                <c:pt idx="642">
                  <c:v>1.0715193052376069</c:v>
                </c:pt>
                <c:pt idx="643">
                  <c:v>1.0715193052376069</c:v>
                </c:pt>
                <c:pt idx="644">
                  <c:v>1.0715193052376069</c:v>
                </c:pt>
                <c:pt idx="645">
                  <c:v>1.0715193052376069</c:v>
                </c:pt>
                <c:pt idx="646">
                  <c:v>1.0715193052376069</c:v>
                </c:pt>
                <c:pt idx="647">
                  <c:v>1.0715193052376069</c:v>
                </c:pt>
                <c:pt idx="648">
                  <c:v>1.0715193052376069</c:v>
                </c:pt>
                <c:pt idx="649">
                  <c:v>1.0715193052376069</c:v>
                </c:pt>
                <c:pt idx="650">
                  <c:v>1.0715193052376069</c:v>
                </c:pt>
                <c:pt idx="651">
                  <c:v>1.0715193052376069</c:v>
                </c:pt>
                <c:pt idx="652">
                  <c:v>1.0715193052376069</c:v>
                </c:pt>
                <c:pt idx="653">
                  <c:v>1.0715193052376069</c:v>
                </c:pt>
                <c:pt idx="654">
                  <c:v>1.0715193052376069</c:v>
                </c:pt>
                <c:pt idx="655">
                  <c:v>1.0715193052376069</c:v>
                </c:pt>
                <c:pt idx="656">
                  <c:v>1.0715193052376069</c:v>
                </c:pt>
                <c:pt idx="657">
                  <c:v>1.0715193052376069</c:v>
                </c:pt>
                <c:pt idx="658">
                  <c:v>1.0715193052376069</c:v>
                </c:pt>
                <c:pt idx="659">
                  <c:v>1.0715193052376069</c:v>
                </c:pt>
                <c:pt idx="660">
                  <c:v>1.0715193052376069</c:v>
                </c:pt>
                <c:pt idx="661">
                  <c:v>1.0715193052376069</c:v>
                </c:pt>
                <c:pt idx="662">
                  <c:v>1.0715193052376069</c:v>
                </c:pt>
                <c:pt idx="663">
                  <c:v>1.0715193052376069</c:v>
                </c:pt>
                <c:pt idx="664">
                  <c:v>1.0715193052376069</c:v>
                </c:pt>
                <c:pt idx="665">
                  <c:v>1.0715193052376069</c:v>
                </c:pt>
                <c:pt idx="666">
                  <c:v>1.0715193052376069</c:v>
                </c:pt>
                <c:pt idx="667">
                  <c:v>1.0715193052376069</c:v>
                </c:pt>
                <c:pt idx="668">
                  <c:v>1.0715193052376069</c:v>
                </c:pt>
                <c:pt idx="669">
                  <c:v>1.0715193052376069</c:v>
                </c:pt>
                <c:pt idx="670">
                  <c:v>1.0715193052376069</c:v>
                </c:pt>
                <c:pt idx="671">
                  <c:v>1.0715193052376069</c:v>
                </c:pt>
                <c:pt idx="672">
                  <c:v>1.0715193052376069</c:v>
                </c:pt>
                <c:pt idx="673">
                  <c:v>1.0715193052376069</c:v>
                </c:pt>
                <c:pt idx="674">
                  <c:v>1.0715193052376069</c:v>
                </c:pt>
                <c:pt idx="675">
                  <c:v>1.0715193052376069</c:v>
                </c:pt>
                <c:pt idx="676">
                  <c:v>1.0715193052376069</c:v>
                </c:pt>
                <c:pt idx="677">
                  <c:v>1.0715193052376069</c:v>
                </c:pt>
                <c:pt idx="678">
                  <c:v>1.0715193052376069</c:v>
                </c:pt>
                <c:pt idx="679">
                  <c:v>1.0715193052376069</c:v>
                </c:pt>
                <c:pt idx="680">
                  <c:v>1.0715193052376069</c:v>
                </c:pt>
                <c:pt idx="681">
                  <c:v>1.0715193052376069</c:v>
                </c:pt>
                <c:pt idx="682">
                  <c:v>1.0715193052376069</c:v>
                </c:pt>
                <c:pt idx="683">
                  <c:v>1.0715193052376069</c:v>
                </c:pt>
                <c:pt idx="684">
                  <c:v>1.0715193052376069</c:v>
                </c:pt>
                <c:pt idx="685">
                  <c:v>1.0715193052376069</c:v>
                </c:pt>
                <c:pt idx="686">
                  <c:v>1.0715193052376069</c:v>
                </c:pt>
                <c:pt idx="687">
                  <c:v>1.0715193052376069</c:v>
                </c:pt>
                <c:pt idx="688">
                  <c:v>1.0715193052376069</c:v>
                </c:pt>
                <c:pt idx="689">
                  <c:v>1.0715193052376069</c:v>
                </c:pt>
                <c:pt idx="690">
                  <c:v>1.0715193052376069</c:v>
                </c:pt>
                <c:pt idx="691">
                  <c:v>1.0715193052376069</c:v>
                </c:pt>
                <c:pt idx="692">
                  <c:v>1.0715193052376069</c:v>
                </c:pt>
                <c:pt idx="693">
                  <c:v>1.0715193052376069</c:v>
                </c:pt>
                <c:pt idx="694">
                  <c:v>1.0715193052376069</c:v>
                </c:pt>
                <c:pt idx="695">
                  <c:v>1.0715193052376069</c:v>
                </c:pt>
                <c:pt idx="696">
                  <c:v>1.0715193052376069</c:v>
                </c:pt>
                <c:pt idx="697">
                  <c:v>1.0715193052376069</c:v>
                </c:pt>
                <c:pt idx="698">
                  <c:v>1.0715193052376069</c:v>
                </c:pt>
                <c:pt idx="699">
                  <c:v>1.0715193052376069</c:v>
                </c:pt>
                <c:pt idx="700">
                  <c:v>1.0715193052376069</c:v>
                </c:pt>
                <c:pt idx="701">
                  <c:v>1.0715193052376069</c:v>
                </c:pt>
                <c:pt idx="702">
                  <c:v>1.0715193052376069</c:v>
                </c:pt>
                <c:pt idx="703">
                  <c:v>1.0715193052376069</c:v>
                </c:pt>
                <c:pt idx="704">
                  <c:v>1.0715193052376069</c:v>
                </c:pt>
                <c:pt idx="705">
                  <c:v>1.0715193052376069</c:v>
                </c:pt>
                <c:pt idx="706">
                  <c:v>1.0715193052376069</c:v>
                </c:pt>
                <c:pt idx="707">
                  <c:v>1.0715193052376069</c:v>
                </c:pt>
                <c:pt idx="708">
                  <c:v>1.0715193052376069</c:v>
                </c:pt>
                <c:pt idx="709">
                  <c:v>1.0715193052376069</c:v>
                </c:pt>
                <c:pt idx="710">
                  <c:v>1.0715193052376069</c:v>
                </c:pt>
                <c:pt idx="711">
                  <c:v>1.0715193052376069</c:v>
                </c:pt>
                <c:pt idx="712">
                  <c:v>1.0715193052376069</c:v>
                </c:pt>
                <c:pt idx="713">
                  <c:v>1.0715193052376069</c:v>
                </c:pt>
                <c:pt idx="714">
                  <c:v>1.0715193052376069</c:v>
                </c:pt>
                <c:pt idx="715">
                  <c:v>1.0715193052376069</c:v>
                </c:pt>
                <c:pt idx="716">
                  <c:v>1.0715193052376069</c:v>
                </c:pt>
                <c:pt idx="717">
                  <c:v>1.0715193052376069</c:v>
                </c:pt>
                <c:pt idx="718">
                  <c:v>1.0715193052376069</c:v>
                </c:pt>
                <c:pt idx="719">
                  <c:v>1.0715193052376069</c:v>
                </c:pt>
                <c:pt idx="720">
                  <c:v>1.0715193052376069</c:v>
                </c:pt>
                <c:pt idx="721">
                  <c:v>1.0715193052376069</c:v>
                </c:pt>
                <c:pt idx="722">
                  <c:v>1.0715193052376069</c:v>
                </c:pt>
                <c:pt idx="723">
                  <c:v>1.0715193052376069</c:v>
                </c:pt>
                <c:pt idx="724">
                  <c:v>1.0715193052376069</c:v>
                </c:pt>
                <c:pt idx="725">
                  <c:v>1.0715193052376069</c:v>
                </c:pt>
                <c:pt idx="726">
                  <c:v>1.0715193052376069</c:v>
                </c:pt>
                <c:pt idx="727">
                  <c:v>1.0715193052376069</c:v>
                </c:pt>
                <c:pt idx="728">
                  <c:v>1.0715193052376069</c:v>
                </c:pt>
                <c:pt idx="729">
                  <c:v>1.0715193052376069</c:v>
                </c:pt>
                <c:pt idx="730">
                  <c:v>1.0715193052376069</c:v>
                </c:pt>
                <c:pt idx="731">
                  <c:v>1.0715193052376069</c:v>
                </c:pt>
                <c:pt idx="732">
                  <c:v>1.0715193052376069</c:v>
                </c:pt>
                <c:pt idx="733">
                  <c:v>1.0715193052376069</c:v>
                </c:pt>
                <c:pt idx="734">
                  <c:v>1.0715193052376069</c:v>
                </c:pt>
                <c:pt idx="735">
                  <c:v>1.0715193052376069</c:v>
                </c:pt>
                <c:pt idx="736">
                  <c:v>1.0715193052376069</c:v>
                </c:pt>
                <c:pt idx="737">
                  <c:v>1.0715193052376069</c:v>
                </c:pt>
                <c:pt idx="738">
                  <c:v>1.0715193052376069</c:v>
                </c:pt>
                <c:pt idx="739">
                  <c:v>1.0715193052376069</c:v>
                </c:pt>
                <c:pt idx="740">
                  <c:v>1.0715193052376069</c:v>
                </c:pt>
                <c:pt idx="741">
                  <c:v>1.0715193052376069</c:v>
                </c:pt>
                <c:pt idx="742">
                  <c:v>1.0715193052376069</c:v>
                </c:pt>
                <c:pt idx="743">
                  <c:v>1.0715193052376069</c:v>
                </c:pt>
                <c:pt idx="744">
                  <c:v>1.0715193052376069</c:v>
                </c:pt>
                <c:pt idx="745">
                  <c:v>1.0715193052376069</c:v>
                </c:pt>
                <c:pt idx="746">
                  <c:v>1.0715193052376069</c:v>
                </c:pt>
                <c:pt idx="747">
                  <c:v>1.0715193052376069</c:v>
                </c:pt>
                <c:pt idx="748">
                  <c:v>1.0715193052376069</c:v>
                </c:pt>
                <c:pt idx="749">
                  <c:v>1.0715193052376069</c:v>
                </c:pt>
                <c:pt idx="750">
                  <c:v>1.0715193052376069</c:v>
                </c:pt>
                <c:pt idx="751">
                  <c:v>1.0715193052376069</c:v>
                </c:pt>
                <c:pt idx="752">
                  <c:v>1.0715193052376069</c:v>
                </c:pt>
                <c:pt idx="753">
                  <c:v>1.0715193052376069</c:v>
                </c:pt>
                <c:pt idx="754">
                  <c:v>1.0715193052376069</c:v>
                </c:pt>
                <c:pt idx="755">
                  <c:v>1.0715193052376069</c:v>
                </c:pt>
                <c:pt idx="756">
                  <c:v>1.0715193052376069</c:v>
                </c:pt>
                <c:pt idx="757">
                  <c:v>1.0715193052376069</c:v>
                </c:pt>
                <c:pt idx="758">
                  <c:v>1.0715193052376069</c:v>
                </c:pt>
                <c:pt idx="759">
                  <c:v>1.0715193052376069</c:v>
                </c:pt>
                <c:pt idx="760">
                  <c:v>1.0715193052376069</c:v>
                </c:pt>
                <c:pt idx="761">
                  <c:v>1.0715193052376069</c:v>
                </c:pt>
                <c:pt idx="762">
                  <c:v>1.0715193052376069</c:v>
                </c:pt>
                <c:pt idx="763">
                  <c:v>1.0715193052376069</c:v>
                </c:pt>
                <c:pt idx="764">
                  <c:v>1.0715193052376069</c:v>
                </c:pt>
                <c:pt idx="765">
                  <c:v>1.0715193052376069</c:v>
                </c:pt>
                <c:pt idx="766">
                  <c:v>1.0715193052376069</c:v>
                </c:pt>
                <c:pt idx="767">
                  <c:v>1.0715193052376069</c:v>
                </c:pt>
                <c:pt idx="768">
                  <c:v>1.0715193052376069</c:v>
                </c:pt>
                <c:pt idx="769">
                  <c:v>1.0715193052376069</c:v>
                </c:pt>
                <c:pt idx="770">
                  <c:v>1.0715193052376069</c:v>
                </c:pt>
                <c:pt idx="771">
                  <c:v>1.0715193052376069</c:v>
                </c:pt>
                <c:pt idx="772">
                  <c:v>1.0715193052376069</c:v>
                </c:pt>
                <c:pt idx="773">
                  <c:v>1.0715193052376069</c:v>
                </c:pt>
                <c:pt idx="774">
                  <c:v>1.0715193052376069</c:v>
                </c:pt>
                <c:pt idx="775">
                  <c:v>1.0715193052376069</c:v>
                </c:pt>
                <c:pt idx="776">
                  <c:v>1.0715193052376069</c:v>
                </c:pt>
                <c:pt idx="777">
                  <c:v>1.0715193052376069</c:v>
                </c:pt>
                <c:pt idx="778">
                  <c:v>1.0715193052376069</c:v>
                </c:pt>
                <c:pt idx="779">
                  <c:v>1.0715193052376069</c:v>
                </c:pt>
                <c:pt idx="780">
                  <c:v>1.0715193052376069</c:v>
                </c:pt>
                <c:pt idx="781">
                  <c:v>1.0715193052376069</c:v>
                </c:pt>
                <c:pt idx="782">
                  <c:v>1.0715193052376069</c:v>
                </c:pt>
                <c:pt idx="783">
                  <c:v>1.0715193052376069</c:v>
                </c:pt>
                <c:pt idx="784">
                  <c:v>1.0715193052376069</c:v>
                </c:pt>
                <c:pt idx="785">
                  <c:v>1.0715193052376069</c:v>
                </c:pt>
                <c:pt idx="786">
                  <c:v>1.0715193052376069</c:v>
                </c:pt>
                <c:pt idx="787">
                  <c:v>1.0715193052376069</c:v>
                </c:pt>
                <c:pt idx="788">
                  <c:v>1.0715193052376069</c:v>
                </c:pt>
                <c:pt idx="789">
                  <c:v>1.0715193052376069</c:v>
                </c:pt>
                <c:pt idx="790">
                  <c:v>1.0715193052376069</c:v>
                </c:pt>
                <c:pt idx="791">
                  <c:v>1.0715193052376069</c:v>
                </c:pt>
                <c:pt idx="792">
                  <c:v>1.0715193052376069</c:v>
                </c:pt>
                <c:pt idx="793">
                  <c:v>1.0715193052376069</c:v>
                </c:pt>
                <c:pt idx="794">
                  <c:v>1.0715193052376069</c:v>
                </c:pt>
                <c:pt idx="795">
                  <c:v>1.0715193052376069</c:v>
                </c:pt>
                <c:pt idx="796">
                  <c:v>1.0715193052376069</c:v>
                </c:pt>
                <c:pt idx="797">
                  <c:v>1.0715193052376069</c:v>
                </c:pt>
                <c:pt idx="798">
                  <c:v>1.0715193052376069</c:v>
                </c:pt>
                <c:pt idx="799">
                  <c:v>1.0715193052376069</c:v>
                </c:pt>
                <c:pt idx="800">
                  <c:v>1.0715193052376069</c:v>
                </c:pt>
                <c:pt idx="801">
                  <c:v>1.0715193052376069</c:v>
                </c:pt>
                <c:pt idx="802">
                  <c:v>1.0715193052376069</c:v>
                </c:pt>
                <c:pt idx="803">
                  <c:v>1.0715193052376069</c:v>
                </c:pt>
                <c:pt idx="804">
                  <c:v>1.0715193052376069</c:v>
                </c:pt>
                <c:pt idx="805">
                  <c:v>1.0715193052376069</c:v>
                </c:pt>
                <c:pt idx="806">
                  <c:v>1.0715193052376069</c:v>
                </c:pt>
                <c:pt idx="807">
                  <c:v>1.0715193052376069</c:v>
                </c:pt>
                <c:pt idx="808">
                  <c:v>1.0715193052376069</c:v>
                </c:pt>
                <c:pt idx="809">
                  <c:v>1.0715193052376069</c:v>
                </c:pt>
                <c:pt idx="810">
                  <c:v>1.0715193052376069</c:v>
                </c:pt>
                <c:pt idx="811">
                  <c:v>1.0715193052376069</c:v>
                </c:pt>
                <c:pt idx="812">
                  <c:v>1.0715193052376069</c:v>
                </c:pt>
                <c:pt idx="813">
                  <c:v>1.0715193052376069</c:v>
                </c:pt>
                <c:pt idx="814">
                  <c:v>1.0715193052376069</c:v>
                </c:pt>
                <c:pt idx="815">
                  <c:v>1.0715193052376069</c:v>
                </c:pt>
                <c:pt idx="816">
                  <c:v>1.0715193052376069</c:v>
                </c:pt>
                <c:pt idx="817">
                  <c:v>1.0715193052376069</c:v>
                </c:pt>
                <c:pt idx="818">
                  <c:v>1.0715193052376069</c:v>
                </c:pt>
                <c:pt idx="819">
                  <c:v>1.0715193052376069</c:v>
                </c:pt>
                <c:pt idx="820">
                  <c:v>1.0715193052376069</c:v>
                </c:pt>
                <c:pt idx="821">
                  <c:v>1.0715193052376069</c:v>
                </c:pt>
                <c:pt idx="822">
                  <c:v>1.0715193052376069</c:v>
                </c:pt>
                <c:pt idx="823">
                  <c:v>1.0715193052376069</c:v>
                </c:pt>
                <c:pt idx="824">
                  <c:v>1.0715193052376069</c:v>
                </c:pt>
                <c:pt idx="825">
                  <c:v>1.0715193052376069</c:v>
                </c:pt>
                <c:pt idx="826">
                  <c:v>1.0715193052376069</c:v>
                </c:pt>
                <c:pt idx="827">
                  <c:v>1.0715193052376069</c:v>
                </c:pt>
                <c:pt idx="828">
                  <c:v>1.0715193052376069</c:v>
                </c:pt>
                <c:pt idx="829">
                  <c:v>1.0715193052376069</c:v>
                </c:pt>
                <c:pt idx="830">
                  <c:v>1.0715193052376069</c:v>
                </c:pt>
                <c:pt idx="831">
                  <c:v>1.0715193052376069</c:v>
                </c:pt>
                <c:pt idx="832">
                  <c:v>1.0715193052376069</c:v>
                </c:pt>
                <c:pt idx="833">
                  <c:v>1.0715193052376069</c:v>
                </c:pt>
                <c:pt idx="834">
                  <c:v>1.0715193052376069</c:v>
                </c:pt>
                <c:pt idx="835">
                  <c:v>1.0715193052376069</c:v>
                </c:pt>
                <c:pt idx="836">
                  <c:v>1.0715193052376069</c:v>
                </c:pt>
                <c:pt idx="837">
                  <c:v>1.0715193052376069</c:v>
                </c:pt>
                <c:pt idx="838">
                  <c:v>1.0715193052376069</c:v>
                </c:pt>
                <c:pt idx="839">
                  <c:v>1.0715193052376069</c:v>
                </c:pt>
                <c:pt idx="840">
                  <c:v>1.0715193052376069</c:v>
                </c:pt>
                <c:pt idx="841">
                  <c:v>1.0715193052376069</c:v>
                </c:pt>
                <c:pt idx="842">
                  <c:v>1.0715193052376069</c:v>
                </c:pt>
                <c:pt idx="843">
                  <c:v>1.0715193052376069</c:v>
                </c:pt>
                <c:pt idx="844">
                  <c:v>1.0715193052376069</c:v>
                </c:pt>
                <c:pt idx="845">
                  <c:v>1.0715193052376069</c:v>
                </c:pt>
                <c:pt idx="846">
                  <c:v>1.0715193052376069</c:v>
                </c:pt>
                <c:pt idx="847">
                  <c:v>1.0715193052376069</c:v>
                </c:pt>
                <c:pt idx="848">
                  <c:v>1.0715193052376069</c:v>
                </c:pt>
                <c:pt idx="849">
                  <c:v>1.0715193052376069</c:v>
                </c:pt>
                <c:pt idx="850">
                  <c:v>1.0715193052376069</c:v>
                </c:pt>
                <c:pt idx="851">
                  <c:v>1.0715193052376069</c:v>
                </c:pt>
                <c:pt idx="852">
                  <c:v>1.0715193052376069</c:v>
                </c:pt>
                <c:pt idx="853">
                  <c:v>1.0715193052376069</c:v>
                </c:pt>
                <c:pt idx="854">
                  <c:v>1.0715193052376069</c:v>
                </c:pt>
                <c:pt idx="855">
                  <c:v>1.0715193052376069</c:v>
                </c:pt>
                <c:pt idx="856">
                  <c:v>1.0715193052376069</c:v>
                </c:pt>
                <c:pt idx="857">
                  <c:v>1.0715193052376069</c:v>
                </c:pt>
                <c:pt idx="858">
                  <c:v>1.0715193052376069</c:v>
                </c:pt>
                <c:pt idx="859">
                  <c:v>1.0715193052376069</c:v>
                </c:pt>
                <c:pt idx="860">
                  <c:v>1.0715193052376069</c:v>
                </c:pt>
                <c:pt idx="861">
                  <c:v>1.0715193052376069</c:v>
                </c:pt>
                <c:pt idx="862">
                  <c:v>1.0715193052376069</c:v>
                </c:pt>
                <c:pt idx="863">
                  <c:v>1.0715193052376069</c:v>
                </c:pt>
                <c:pt idx="864">
                  <c:v>1.0715193052376069</c:v>
                </c:pt>
                <c:pt idx="865">
                  <c:v>1.0715193052376069</c:v>
                </c:pt>
                <c:pt idx="866">
                  <c:v>1.0715193052376069</c:v>
                </c:pt>
                <c:pt idx="867">
                  <c:v>1.0715193052376069</c:v>
                </c:pt>
                <c:pt idx="868">
                  <c:v>1.0715193052376069</c:v>
                </c:pt>
                <c:pt idx="869">
                  <c:v>1.0715193052376069</c:v>
                </c:pt>
                <c:pt idx="870">
                  <c:v>1.0715193052376069</c:v>
                </c:pt>
                <c:pt idx="871">
                  <c:v>1.0715193052376069</c:v>
                </c:pt>
                <c:pt idx="872">
                  <c:v>1.0715193052376069</c:v>
                </c:pt>
                <c:pt idx="873">
                  <c:v>1.0715193052376069</c:v>
                </c:pt>
                <c:pt idx="874">
                  <c:v>1.0715193052376069</c:v>
                </c:pt>
                <c:pt idx="875">
                  <c:v>1.0715193052376069</c:v>
                </c:pt>
                <c:pt idx="876">
                  <c:v>1.0715193052376069</c:v>
                </c:pt>
                <c:pt idx="877">
                  <c:v>1.0715193052376069</c:v>
                </c:pt>
                <c:pt idx="878">
                  <c:v>1.0715193052376069</c:v>
                </c:pt>
                <c:pt idx="879">
                  <c:v>1.0715193052376069</c:v>
                </c:pt>
                <c:pt idx="880">
                  <c:v>1.0715193052376069</c:v>
                </c:pt>
                <c:pt idx="881">
                  <c:v>1.0715193052376069</c:v>
                </c:pt>
                <c:pt idx="882">
                  <c:v>1.0715193052376069</c:v>
                </c:pt>
                <c:pt idx="883">
                  <c:v>1.0715193052376069</c:v>
                </c:pt>
                <c:pt idx="884">
                  <c:v>1.0715193052376069</c:v>
                </c:pt>
                <c:pt idx="885">
                  <c:v>1.0715193052376069</c:v>
                </c:pt>
                <c:pt idx="886">
                  <c:v>1.0715193052376069</c:v>
                </c:pt>
                <c:pt idx="887">
                  <c:v>1.0715193052376069</c:v>
                </c:pt>
                <c:pt idx="888">
                  <c:v>1.0715193052376069</c:v>
                </c:pt>
                <c:pt idx="889">
                  <c:v>1.0715193052376069</c:v>
                </c:pt>
                <c:pt idx="890">
                  <c:v>1.0715193052376069</c:v>
                </c:pt>
                <c:pt idx="891">
                  <c:v>1.0715193052376069</c:v>
                </c:pt>
                <c:pt idx="892">
                  <c:v>1.0715193052376069</c:v>
                </c:pt>
                <c:pt idx="893">
                  <c:v>1.0715193052376069</c:v>
                </c:pt>
                <c:pt idx="894">
                  <c:v>1.0715193052376069</c:v>
                </c:pt>
                <c:pt idx="895">
                  <c:v>1.0715193052376069</c:v>
                </c:pt>
                <c:pt idx="896">
                  <c:v>1.0715193052376069</c:v>
                </c:pt>
                <c:pt idx="897">
                  <c:v>1.0715193052376069</c:v>
                </c:pt>
                <c:pt idx="898">
                  <c:v>1.0715193052376069</c:v>
                </c:pt>
                <c:pt idx="899">
                  <c:v>1.0715193052376069</c:v>
                </c:pt>
                <c:pt idx="900">
                  <c:v>1.0715193052376069</c:v>
                </c:pt>
                <c:pt idx="901">
                  <c:v>1.0715193052376069</c:v>
                </c:pt>
                <c:pt idx="902">
                  <c:v>1.0715193052376069</c:v>
                </c:pt>
                <c:pt idx="903">
                  <c:v>1.0715193052376069</c:v>
                </c:pt>
                <c:pt idx="904">
                  <c:v>1.0715193052376069</c:v>
                </c:pt>
                <c:pt idx="905">
                  <c:v>1.0715193052376069</c:v>
                </c:pt>
                <c:pt idx="906">
                  <c:v>1.0715193052376069</c:v>
                </c:pt>
                <c:pt idx="907">
                  <c:v>1.0715193052376069</c:v>
                </c:pt>
                <c:pt idx="908">
                  <c:v>1.0715193052376069</c:v>
                </c:pt>
                <c:pt idx="909">
                  <c:v>1.0715193052376069</c:v>
                </c:pt>
                <c:pt idx="910">
                  <c:v>1.0715193052376069</c:v>
                </c:pt>
                <c:pt idx="911">
                  <c:v>1.0715193052376069</c:v>
                </c:pt>
                <c:pt idx="912">
                  <c:v>1.0715193052376069</c:v>
                </c:pt>
                <c:pt idx="913">
                  <c:v>1.0715193052376069</c:v>
                </c:pt>
                <c:pt idx="914">
                  <c:v>1.0715193052376069</c:v>
                </c:pt>
                <c:pt idx="915">
                  <c:v>1.0715193052376069</c:v>
                </c:pt>
                <c:pt idx="916">
                  <c:v>1.0715193052376069</c:v>
                </c:pt>
                <c:pt idx="917">
                  <c:v>1.0715193052376069</c:v>
                </c:pt>
                <c:pt idx="918">
                  <c:v>1.0715193052376069</c:v>
                </c:pt>
                <c:pt idx="919">
                  <c:v>1.0715193052376069</c:v>
                </c:pt>
                <c:pt idx="920">
                  <c:v>1.0715193052376069</c:v>
                </c:pt>
                <c:pt idx="921">
                  <c:v>1.0715193052376069</c:v>
                </c:pt>
                <c:pt idx="922">
                  <c:v>1.0715193052376069</c:v>
                </c:pt>
                <c:pt idx="923">
                  <c:v>1.0715193052376069</c:v>
                </c:pt>
                <c:pt idx="924">
                  <c:v>1.0715193052376069</c:v>
                </c:pt>
                <c:pt idx="925">
                  <c:v>1.0715193052376069</c:v>
                </c:pt>
                <c:pt idx="926">
                  <c:v>1.0715193052376069</c:v>
                </c:pt>
                <c:pt idx="927">
                  <c:v>1.0715193052376069</c:v>
                </c:pt>
                <c:pt idx="928">
                  <c:v>1.0715193052376069</c:v>
                </c:pt>
                <c:pt idx="929">
                  <c:v>1.0715193052376069</c:v>
                </c:pt>
                <c:pt idx="930">
                  <c:v>1.0715193052376069</c:v>
                </c:pt>
                <c:pt idx="931">
                  <c:v>1.0715193052376069</c:v>
                </c:pt>
                <c:pt idx="932">
                  <c:v>1.0715193052376069</c:v>
                </c:pt>
                <c:pt idx="933">
                  <c:v>1.0715193052376069</c:v>
                </c:pt>
                <c:pt idx="934">
                  <c:v>1.0715193052376069</c:v>
                </c:pt>
                <c:pt idx="935">
                  <c:v>1.0715193052376069</c:v>
                </c:pt>
                <c:pt idx="936">
                  <c:v>1.0715193052376069</c:v>
                </c:pt>
                <c:pt idx="937">
                  <c:v>1.0715193052376069</c:v>
                </c:pt>
                <c:pt idx="938">
                  <c:v>1.0715193052376069</c:v>
                </c:pt>
                <c:pt idx="939">
                  <c:v>1.0715193052376069</c:v>
                </c:pt>
                <c:pt idx="940">
                  <c:v>1.0715193052376069</c:v>
                </c:pt>
                <c:pt idx="941">
                  <c:v>1.0715193052376069</c:v>
                </c:pt>
                <c:pt idx="942">
                  <c:v>1.0715193052376069</c:v>
                </c:pt>
                <c:pt idx="943">
                  <c:v>1.0715193052376069</c:v>
                </c:pt>
                <c:pt idx="944">
                  <c:v>1.0715193052376069</c:v>
                </c:pt>
                <c:pt idx="945">
                  <c:v>1.0715193052376069</c:v>
                </c:pt>
                <c:pt idx="946">
                  <c:v>1.0715193052376069</c:v>
                </c:pt>
                <c:pt idx="947">
                  <c:v>1.0715193052376069</c:v>
                </c:pt>
                <c:pt idx="948">
                  <c:v>1.0715193052376069</c:v>
                </c:pt>
                <c:pt idx="949">
                  <c:v>1.0715193052376069</c:v>
                </c:pt>
                <c:pt idx="950">
                  <c:v>1.0715193052376069</c:v>
                </c:pt>
                <c:pt idx="951">
                  <c:v>1.0715193052376069</c:v>
                </c:pt>
                <c:pt idx="952">
                  <c:v>1.0715193052376069</c:v>
                </c:pt>
                <c:pt idx="953">
                  <c:v>1.0715193052376069</c:v>
                </c:pt>
                <c:pt idx="954">
                  <c:v>1.0715193052376069</c:v>
                </c:pt>
                <c:pt idx="955">
                  <c:v>1.0715193052376069</c:v>
                </c:pt>
                <c:pt idx="956">
                  <c:v>1.0715193052376069</c:v>
                </c:pt>
                <c:pt idx="957">
                  <c:v>1.0715193052376069</c:v>
                </c:pt>
                <c:pt idx="958">
                  <c:v>1.0715193052376069</c:v>
                </c:pt>
                <c:pt idx="959">
                  <c:v>1.0715193052376069</c:v>
                </c:pt>
                <c:pt idx="960">
                  <c:v>1.0715193052376069</c:v>
                </c:pt>
                <c:pt idx="961">
                  <c:v>1.0715193052376069</c:v>
                </c:pt>
                <c:pt idx="962">
                  <c:v>1.0715193052376069</c:v>
                </c:pt>
                <c:pt idx="963">
                  <c:v>1.0715193052376069</c:v>
                </c:pt>
                <c:pt idx="964">
                  <c:v>1.0715193052376069</c:v>
                </c:pt>
                <c:pt idx="965">
                  <c:v>1.0715193052376069</c:v>
                </c:pt>
                <c:pt idx="966">
                  <c:v>1.0715193052376069</c:v>
                </c:pt>
                <c:pt idx="967">
                  <c:v>1.0715193052376069</c:v>
                </c:pt>
                <c:pt idx="968">
                  <c:v>1.0715193052376069</c:v>
                </c:pt>
                <c:pt idx="969">
                  <c:v>1.0715193052376069</c:v>
                </c:pt>
                <c:pt idx="970">
                  <c:v>1.0715193052376069</c:v>
                </c:pt>
                <c:pt idx="971">
                  <c:v>1.0715193052376069</c:v>
                </c:pt>
                <c:pt idx="972">
                  <c:v>1.0715193052376069</c:v>
                </c:pt>
                <c:pt idx="973">
                  <c:v>1.0715193052376069</c:v>
                </c:pt>
                <c:pt idx="974">
                  <c:v>1.0715193052376069</c:v>
                </c:pt>
                <c:pt idx="975">
                  <c:v>1.0715193052376069</c:v>
                </c:pt>
                <c:pt idx="976">
                  <c:v>1.0715193052376069</c:v>
                </c:pt>
                <c:pt idx="977">
                  <c:v>1.0715193052376069</c:v>
                </c:pt>
                <c:pt idx="978">
                  <c:v>1.0715193052376069</c:v>
                </c:pt>
                <c:pt idx="979">
                  <c:v>1.0715193052376069</c:v>
                </c:pt>
                <c:pt idx="980">
                  <c:v>1.0715193052376069</c:v>
                </c:pt>
                <c:pt idx="981">
                  <c:v>1.0715193052376069</c:v>
                </c:pt>
                <c:pt idx="982">
                  <c:v>1.0715193052376069</c:v>
                </c:pt>
                <c:pt idx="983">
                  <c:v>1.0715193052376069</c:v>
                </c:pt>
                <c:pt idx="984">
                  <c:v>1.0715193052376069</c:v>
                </c:pt>
                <c:pt idx="985">
                  <c:v>1.0715193052376069</c:v>
                </c:pt>
                <c:pt idx="986">
                  <c:v>1.0715193052376069</c:v>
                </c:pt>
                <c:pt idx="987">
                  <c:v>1.0715193052376069</c:v>
                </c:pt>
                <c:pt idx="988">
                  <c:v>1.0715193052376069</c:v>
                </c:pt>
                <c:pt idx="989">
                  <c:v>1.0715193052376069</c:v>
                </c:pt>
                <c:pt idx="990">
                  <c:v>1.0715193052376069</c:v>
                </c:pt>
                <c:pt idx="991">
                  <c:v>1.0715193052376069</c:v>
                </c:pt>
                <c:pt idx="992">
                  <c:v>1.0715193052376069</c:v>
                </c:pt>
                <c:pt idx="993">
                  <c:v>1.0715193052376069</c:v>
                </c:pt>
                <c:pt idx="994">
                  <c:v>1.0715193052376069</c:v>
                </c:pt>
                <c:pt idx="995">
                  <c:v>1.0715193052376069</c:v>
                </c:pt>
                <c:pt idx="996">
                  <c:v>1.0715193052376069</c:v>
                </c:pt>
                <c:pt idx="997">
                  <c:v>1.0715193052376069</c:v>
                </c:pt>
                <c:pt idx="998">
                  <c:v>1.0715193052376069</c:v>
                </c:pt>
                <c:pt idx="999">
                  <c:v>1.0715193052376069</c:v>
                </c:pt>
                <c:pt idx="1000">
                  <c:v>1.0715193052376069</c:v>
                </c:pt>
                <c:pt idx="1001">
                  <c:v>1.0715193052376069</c:v>
                </c:pt>
                <c:pt idx="1002">
                  <c:v>1.0715193052376069</c:v>
                </c:pt>
                <c:pt idx="1003">
                  <c:v>1.0715193052376069</c:v>
                </c:pt>
                <c:pt idx="1004">
                  <c:v>1.0715193052376069</c:v>
                </c:pt>
                <c:pt idx="1005">
                  <c:v>1.0715193052376069</c:v>
                </c:pt>
                <c:pt idx="1006">
                  <c:v>1.0715193052376069</c:v>
                </c:pt>
                <c:pt idx="1007">
                  <c:v>1.0715193052376069</c:v>
                </c:pt>
                <c:pt idx="1008">
                  <c:v>1.0715193052376069</c:v>
                </c:pt>
                <c:pt idx="1009">
                  <c:v>1.0715193052376069</c:v>
                </c:pt>
                <c:pt idx="1010">
                  <c:v>1.0715193052376069</c:v>
                </c:pt>
                <c:pt idx="1011">
                  <c:v>1.0715193052376069</c:v>
                </c:pt>
                <c:pt idx="1012">
                  <c:v>1.0715193052376069</c:v>
                </c:pt>
                <c:pt idx="1013">
                  <c:v>1.0715193052376069</c:v>
                </c:pt>
                <c:pt idx="1014">
                  <c:v>1.0715193052376069</c:v>
                </c:pt>
                <c:pt idx="1015">
                  <c:v>1.0715193052376069</c:v>
                </c:pt>
                <c:pt idx="1016">
                  <c:v>1.0715193052376069</c:v>
                </c:pt>
                <c:pt idx="1017">
                  <c:v>1.0715193052376069</c:v>
                </c:pt>
                <c:pt idx="1018">
                  <c:v>1.0715193052376069</c:v>
                </c:pt>
                <c:pt idx="1019">
                  <c:v>1.0715193052376069</c:v>
                </c:pt>
                <c:pt idx="1020">
                  <c:v>1.0715193052376069</c:v>
                </c:pt>
                <c:pt idx="1021">
                  <c:v>1.0715193052376069</c:v>
                </c:pt>
                <c:pt idx="1022">
                  <c:v>1.0715193052376069</c:v>
                </c:pt>
                <c:pt idx="1023">
                  <c:v>1.0715193052376069</c:v>
                </c:pt>
                <c:pt idx="1024">
                  <c:v>1.0715193052376069</c:v>
                </c:pt>
                <c:pt idx="1025">
                  <c:v>1.0715193052376069</c:v>
                </c:pt>
                <c:pt idx="1026">
                  <c:v>1.0715193052376069</c:v>
                </c:pt>
                <c:pt idx="1027">
                  <c:v>1.0715193052376069</c:v>
                </c:pt>
                <c:pt idx="1028">
                  <c:v>1.0715193052376069</c:v>
                </c:pt>
                <c:pt idx="1029">
                  <c:v>1.0715193052376069</c:v>
                </c:pt>
                <c:pt idx="1030">
                  <c:v>1.0715193052376069</c:v>
                </c:pt>
                <c:pt idx="1031">
                  <c:v>1.0715193052376069</c:v>
                </c:pt>
                <c:pt idx="1032">
                  <c:v>1.0715193052376069</c:v>
                </c:pt>
                <c:pt idx="1033">
                  <c:v>1.0715193052376069</c:v>
                </c:pt>
                <c:pt idx="1034">
                  <c:v>1.0715193052376069</c:v>
                </c:pt>
                <c:pt idx="1035">
                  <c:v>1.0715193052376069</c:v>
                </c:pt>
                <c:pt idx="1036">
                  <c:v>1.0715193052376069</c:v>
                </c:pt>
                <c:pt idx="1037">
                  <c:v>1.0715193052376069</c:v>
                </c:pt>
                <c:pt idx="1038">
                  <c:v>1.0715193052376069</c:v>
                </c:pt>
                <c:pt idx="1039">
                  <c:v>1.0715193052376069</c:v>
                </c:pt>
                <c:pt idx="1040">
                  <c:v>1.0715193052376069</c:v>
                </c:pt>
                <c:pt idx="1041">
                  <c:v>1.0715193052376069</c:v>
                </c:pt>
                <c:pt idx="1042">
                  <c:v>1.0715193052376069</c:v>
                </c:pt>
                <c:pt idx="1043">
                  <c:v>1.0715193052376069</c:v>
                </c:pt>
                <c:pt idx="1044">
                  <c:v>1.0715193052376069</c:v>
                </c:pt>
                <c:pt idx="1045">
                  <c:v>1.0715193052376069</c:v>
                </c:pt>
                <c:pt idx="1046">
                  <c:v>1.0715193052376069</c:v>
                </c:pt>
                <c:pt idx="1047">
                  <c:v>1.0715193052376069</c:v>
                </c:pt>
                <c:pt idx="1048">
                  <c:v>1.0715193052376069</c:v>
                </c:pt>
                <c:pt idx="1049">
                  <c:v>1.0715193052376069</c:v>
                </c:pt>
                <c:pt idx="1050">
                  <c:v>1.0715193052376069</c:v>
                </c:pt>
                <c:pt idx="1051">
                  <c:v>1.0715193052376069</c:v>
                </c:pt>
                <c:pt idx="1052">
                  <c:v>1.0715193052376069</c:v>
                </c:pt>
                <c:pt idx="1053">
                  <c:v>1.0715193052376069</c:v>
                </c:pt>
                <c:pt idx="1054">
                  <c:v>1.0715193052376069</c:v>
                </c:pt>
                <c:pt idx="1055">
                  <c:v>1.0715193052376069</c:v>
                </c:pt>
                <c:pt idx="1056">
                  <c:v>1.0715193052376069</c:v>
                </c:pt>
                <c:pt idx="1057">
                  <c:v>1.0715193052376069</c:v>
                </c:pt>
                <c:pt idx="1058">
                  <c:v>1.0715193052376069</c:v>
                </c:pt>
                <c:pt idx="1059">
                  <c:v>1.0715193052376069</c:v>
                </c:pt>
                <c:pt idx="1060">
                  <c:v>1.0715193052376069</c:v>
                </c:pt>
                <c:pt idx="1061">
                  <c:v>1.0715193052376069</c:v>
                </c:pt>
                <c:pt idx="1062">
                  <c:v>1.0715193052376069</c:v>
                </c:pt>
                <c:pt idx="1063">
                  <c:v>1.0715193052376069</c:v>
                </c:pt>
                <c:pt idx="1064">
                  <c:v>1.0715193052376069</c:v>
                </c:pt>
                <c:pt idx="1065">
                  <c:v>1.0715193052376069</c:v>
                </c:pt>
                <c:pt idx="1066">
                  <c:v>1.0715193052376069</c:v>
                </c:pt>
                <c:pt idx="1067">
                  <c:v>1.0715193052376069</c:v>
                </c:pt>
                <c:pt idx="1068">
                  <c:v>1.0715193052376069</c:v>
                </c:pt>
                <c:pt idx="1069">
                  <c:v>1.0715193052376069</c:v>
                </c:pt>
                <c:pt idx="1070">
                  <c:v>1.0715193052376069</c:v>
                </c:pt>
                <c:pt idx="1071">
                  <c:v>1.0715193052376069</c:v>
                </c:pt>
                <c:pt idx="1072">
                  <c:v>1.0715193052376069</c:v>
                </c:pt>
                <c:pt idx="1073">
                  <c:v>1.0715193052376069</c:v>
                </c:pt>
                <c:pt idx="1074">
                  <c:v>1.0715193052376069</c:v>
                </c:pt>
                <c:pt idx="1075">
                  <c:v>1.0715193052376069</c:v>
                </c:pt>
                <c:pt idx="1076">
                  <c:v>1.0715193052376069</c:v>
                </c:pt>
                <c:pt idx="1077">
                  <c:v>1.0715193052376069</c:v>
                </c:pt>
                <c:pt idx="1078">
                  <c:v>1.0715193052376069</c:v>
                </c:pt>
                <c:pt idx="1079">
                  <c:v>1.0715193052376069</c:v>
                </c:pt>
                <c:pt idx="1080">
                  <c:v>1.0715193052376069</c:v>
                </c:pt>
                <c:pt idx="1081">
                  <c:v>1.0715193052376069</c:v>
                </c:pt>
                <c:pt idx="1082">
                  <c:v>1.0715193052376069</c:v>
                </c:pt>
                <c:pt idx="1083">
                  <c:v>1.0715193052376069</c:v>
                </c:pt>
                <c:pt idx="1084">
                  <c:v>1.0715193052376069</c:v>
                </c:pt>
                <c:pt idx="1085">
                  <c:v>1.0715193052376069</c:v>
                </c:pt>
                <c:pt idx="1086">
                  <c:v>1.0715193052376069</c:v>
                </c:pt>
                <c:pt idx="1087">
                  <c:v>1.0715193052376069</c:v>
                </c:pt>
                <c:pt idx="1088">
                  <c:v>1.0715193052376069</c:v>
                </c:pt>
                <c:pt idx="1089">
                  <c:v>1.0715193052376069</c:v>
                </c:pt>
                <c:pt idx="1090">
                  <c:v>1.0715193052376069</c:v>
                </c:pt>
                <c:pt idx="1091">
                  <c:v>1.0715193052376069</c:v>
                </c:pt>
                <c:pt idx="1092">
                  <c:v>1.0715193052376069</c:v>
                </c:pt>
                <c:pt idx="1093">
                  <c:v>1.0715193052376069</c:v>
                </c:pt>
                <c:pt idx="1094">
                  <c:v>1.0715193052376069</c:v>
                </c:pt>
                <c:pt idx="1095">
                  <c:v>1.0715193052376069</c:v>
                </c:pt>
                <c:pt idx="1096">
                  <c:v>1.0715193052376069</c:v>
                </c:pt>
                <c:pt idx="1097">
                  <c:v>1.0715193052376069</c:v>
                </c:pt>
                <c:pt idx="1098">
                  <c:v>1.0715193052376069</c:v>
                </c:pt>
                <c:pt idx="1099">
                  <c:v>1.0715193052376069</c:v>
                </c:pt>
                <c:pt idx="1100">
                  <c:v>1.0715193052376069</c:v>
                </c:pt>
                <c:pt idx="1101">
                  <c:v>1.0715193052376069</c:v>
                </c:pt>
                <c:pt idx="1102">
                  <c:v>1.0715193052376069</c:v>
                </c:pt>
                <c:pt idx="1103">
                  <c:v>1.0715193052376069</c:v>
                </c:pt>
                <c:pt idx="1104">
                  <c:v>1.0715193052376069</c:v>
                </c:pt>
                <c:pt idx="1105">
                  <c:v>1.0715193052376069</c:v>
                </c:pt>
                <c:pt idx="1106">
                  <c:v>1.0715193052376069</c:v>
                </c:pt>
                <c:pt idx="1107">
                  <c:v>1.0715193052376069</c:v>
                </c:pt>
                <c:pt idx="1108">
                  <c:v>1.0715193052376069</c:v>
                </c:pt>
                <c:pt idx="1109">
                  <c:v>1.0715193052376069</c:v>
                </c:pt>
                <c:pt idx="1110">
                  <c:v>1.0715193052376069</c:v>
                </c:pt>
                <c:pt idx="1111">
                  <c:v>1.0715193052376069</c:v>
                </c:pt>
                <c:pt idx="1112">
                  <c:v>1.0715193052376069</c:v>
                </c:pt>
                <c:pt idx="1113">
                  <c:v>1.0715193052376069</c:v>
                </c:pt>
                <c:pt idx="1114">
                  <c:v>1.0715193052376069</c:v>
                </c:pt>
                <c:pt idx="1115">
                  <c:v>1.0715193052376069</c:v>
                </c:pt>
                <c:pt idx="1116">
                  <c:v>1.0715193052376069</c:v>
                </c:pt>
                <c:pt idx="1117">
                  <c:v>1.0715193052376069</c:v>
                </c:pt>
                <c:pt idx="1118">
                  <c:v>1.0715193052376069</c:v>
                </c:pt>
                <c:pt idx="1119">
                  <c:v>1.0715193052376069</c:v>
                </c:pt>
                <c:pt idx="1120">
                  <c:v>1.0715193052376069</c:v>
                </c:pt>
                <c:pt idx="1121">
                  <c:v>1.0715193052376069</c:v>
                </c:pt>
                <c:pt idx="1122">
                  <c:v>1.0715193052376069</c:v>
                </c:pt>
                <c:pt idx="1123">
                  <c:v>1.0715193052376069</c:v>
                </c:pt>
                <c:pt idx="1124">
                  <c:v>1.0715193052376069</c:v>
                </c:pt>
                <c:pt idx="1125">
                  <c:v>1.0715193052376069</c:v>
                </c:pt>
                <c:pt idx="1126">
                  <c:v>1.0715193052376069</c:v>
                </c:pt>
                <c:pt idx="1127">
                  <c:v>1.0715193052376069</c:v>
                </c:pt>
                <c:pt idx="1128">
                  <c:v>1.0715193052376069</c:v>
                </c:pt>
                <c:pt idx="1129">
                  <c:v>1.0715193052376069</c:v>
                </c:pt>
                <c:pt idx="1130">
                  <c:v>1.0715193052376069</c:v>
                </c:pt>
                <c:pt idx="1131">
                  <c:v>1.0715193052376069</c:v>
                </c:pt>
                <c:pt idx="1132">
                  <c:v>1.0715193052376069</c:v>
                </c:pt>
                <c:pt idx="1133">
                  <c:v>1.0715193052376069</c:v>
                </c:pt>
                <c:pt idx="1134">
                  <c:v>1.0715193052376069</c:v>
                </c:pt>
                <c:pt idx="1135">
                  <c:v>1.0715193052376069</c:v>
                </c:pt>
                <c:pt idx="1136">
                  <c:v>1.0715193052376069</c:v>
                </c:pt>
                <c:pt idx="1137">
                  <c:v>1.0715193052376069</c:v>
                </c:pt>
                <c:pt idx="1138">
                  <c:v>1.0715193052376069</c:v>
                </c:pt>
                <c:pt idx="1139">
                  <c:v>1.0715193052376069</c:v>
                </c:pt>
                <c:pt idx="1140">
                  <c:v>1.0715193052376069</c:v>
                </c:pt>
                <c:pt idx="1141">
                  <c:v>1.0715193052376069</c:v>
                </c:pt>
                <c:pt idx="1142">
                  <c:v>1.0715193052376069</c:v>
                </c:pt>
                <c:pt idx="1143">
                  <c:v>1.0715193052376069</c:v>
                </c:pt>
                <c:pt idx="1144">
                  <c:v>1.0715193052376069</c:v>
                </c:pt>
                <c:pt idx="1145">
                  <c:v>1.0715193052376069</c:v>
                </c:pt>
                <c:pt idx="1146">
                  <c:v>1.0715193052376069</c:v>
                </c:pt>
                <c:pt idx="1147">
                  <c:v>1.0715193052376069</c:v>
                </c:pt>
                <c:pt idx="1148">
                  <c:v>1.0715193052376069</c:v>
                </c:pt>
                <c:pt idx="1149">
                  <c:v>1.0715193052376069</c:v>
                </c:pt>
                <c:pt idx="1150">
                  <c:v>1.0715193052376069</c:v>
                </c:pt>
                <c:pt idx="1151">
                  <c:v>1.0715193052376069</c:v>
                </c:pt>
                <c:pt idx="1152">
                  <c:v>1.0715193052376069</c:v>
                </c:pt>
                <c:pt idx="1153">
                  <c:v>1.0715193052376069</c:v>
                </c:pt>
                <c:pt idx="1154">
                  <c:v>1.0715193052376069</c:v>
                </c:pt>
                <c:pt idx="1155">
                  <c:v>1.0715193052376069</c:v>
                </c:pt>
                <c:pt idx="1156">
                  <c:v>1.0715193052376069</c:v>
                </c:pt>
                <c:pt idx="1157">
                  <c:v>1.0715193052376069</c:v>
                </c:pt>
                <c:pt idx="1158">
                  <c:v>1.0715193052376069</c:v>
                </c:pt>
                <c:pt idx="1159">
                  <c:v>1.0715193052376069</c:v>
                </c:pt>
                <c:pt idx="1160">
                  <c:v>1.0715193052376069</c:v>
                </c:pt>
                <c:pt idx="1161">
                  <c:v>1.0715193052376069</c:v>
                </c:pt>
                <c:pt idx="1162">
                  <c:v>1.0715193052376069</c:v>
                </c:pt>
                <c:pt idx="1163">
                  <c:v>1.0715193052376069</c:v>
                </c:pt>
                <c:pt idx="1164">
                  <c:v>1.0715193052376069</c:v>
                </c:pt>
                <c:pt idx="1165">
                  <c:v>1.0715193052376069</c:v>
                </c:pt>
                <c:pt idx="1166">
                  <c:v>1.0715193052376069</c:v>
                </c:pt>
                <c:pt idx="1167">
                  <c:v>1.0715193052376069</c:v>
                </c:pt>
                <c:pt idx="1168">
                  <c:v>1.0715193052376069</c:v>
                </c:pt>
                <c:pt idx="1169">
                  <c:v>1.0715193052376069</c:v>
                </c:pt>
                <c:pt idx="1170">
                  <c:v>1.0715193052376069</c:v>
                </c:pt>
                <c:pt idx="1171">
                  <c:v>1.0715193052376069</c:v>
                </c:pt>
                <c:pt idx="1172">
                  <c:v>1.0715193052376069</c:v>
                </c:pt>
                <c:pt idx="1173">
                  <c:v>1.0715193052376069</c:v>
                </c:pt>
                <c:pt idx="1174">
                  <c:v>1.0715193052376069</c:v>
                </c:pt>
                <c:pt idx="1175">
                  <c:v>1.0715193052376069</c:v>
                </c:pt>
                <c:pt idx="1176">
                  <c:v>1.0715193052376069</c:v>
                </c:pt>
                <c:pt idx="1177">
                  <c:v>1.0715193052376069</c:v>
                </c:pt>
                <c:pt idx="1178">
                  <c:v>1.0715193052376069</c:v>
                </c:pt>
                <c:pt idx="1179">
                  <c:v>1.0715193052376069</c:v>
                </c:pt>
                <c:pt idx="1180">
                  <c:v>1.0715193052376069</c:v>
                </c:pt>
                <c:pt idx="1181">
                  <c:v>1.0715193052376069</c:v>
                </c:pt>
                <c:pt idx="1182">
                  <c:v>1.0715193052376069</c:v>
                </c:pt>
                <c:pt idx="1183">
                  <c:v>1.0715193052376069</c:v>
                </c:pt>
                <c:pt idx="1184">
                  <c:v>1.0715193052376069</c:v>
                </c:pt>
                <c:pt idx="1185">
                  <c:v>1.0715193052376069</c:v>
                </c:pt>
                <c:pt idx="1186">
                  <c:v>1.0715193052376069</c:v>
                </c:pt>
                <c:pt idx="1187">
                  <c:v>1.0715193052376069</c:v>
                </c:pt>
                <c:pt idx="1188">
                  <c:v>1.0715193052376069</c:v>
                </c:pt>
                <c:pt idx="1189">
                  <c:v>1.0715193052376069</c:v>
                </c:pt>
                <c:pt idx="1190">
                  <c:v>1.0715193052376069</c:v>
                </c:pt>
                <c:pt idx="1191">
                  <c:v>1.0715193052376069</c:v>
                </c:pt>
                <c:pt idx="1192">
                  <c:v>1.0715193052376069</c:v>
                </c:pt>
                <c:pt idx="1193">
                  <c:v>1.0715193052376069</c:v>
                </c:pt>
                <c:pt idx="1194">
                  <c:v>1.0715193052376069</c:v>
                </c:pt>
                <c:pt idx="1195">
                  <c:v>1.0715193052376069</c:v>
                </c:pt>
                <c:pt idx="1196">
                  <c:v>1.0715193052376069</c:v>
                </c:pt>
                <c:pt idx="1197">
                  <c:v>1.0715193052376069</c:v>
                </c:pt>
                <c:pt idx="1198">
                  <c:v>1.0715193052376069</c:v>
                </c:pt>
                <c:pt idx="1199">
                  <c:v>1.0715193052376069</c:v>
                </c:pt>
                <c:pt idx="1200">
                  <c:v>1.0715193052376069</c:v>
                </c:pt>
                <c:pt idx="1201">
                  <c:v>1.0715193052376069</c:v>
                </c:pt>
                <c:pt idx="1202">
                  <c:v>1.0715193052376069</c:v>
                </c:pt>
                <c:pt idx="1203">
                  <c:v>1.0715193052376069</c:v>
                </c:pt>
                <c:pt idx="1204">
                  <c:v>1.0715193052376069</c:v>
                </c:pt>
                <c:pt idx="1205">
                  <c:v>1.0715193052376069</c:v>
                </c:pt>
                <c:pt idx="1206">
                  <c:v>1.0715193052376069</c:v>
                </c:pt>
                <c:pt idx="1207">
                  <c:v>1.0715193052376069</c:v>
                </c:pt>
                <c:pt idx="1208">
                  <c:v>1.0715193052376069</c:v>
                </c:pt>
                <c:pt idx="1209">
                  <c:v>1.0715193052376069</c:v>
                </c:pt>
                <c:pt idx="1210">
                  <c:v>1.0715193052376069</c:v>
                </c:pt>
                <c:pt idx="1211">
                  <c:v>1.0715193052376069</c:v>
                </c:pt>
                <c:pt idx="1212">
                  <c:v>1.0715193052376069</c:v>
                </c:pt>
                <c:pt idx="1213">
                  <c:v>1.0715193052376069</c:v>
                </c:pt>
                <c:pt idx="1214">
                  <c:v>1.0715193052376069</c:v>
                </c:pt>
                <c:pt idx="1215">
                  <c:v>1.0715193052376069</c:v>
                </c:pt>
                <c:pt idx="1216">
                  <c:v>1.0715193052376069</c:v>
                </c:pt>
                <c:pt idx="1217">
                  <c:v>1.0715193052376069</c:v>
                </c:pt>
                <c:pt idx="1218">
                  <c:v>1.0715193052376069</c:v>
                </c:pt>
                <c:pt idx="1219">
                  <c:v>1.0715193052376069</c:v>
                </c:pt>
                <c:pt idx="1220">
                  <c:v>1.0715193052376069</c:v>
                </c:pt>
                <c:pt idx="1221">
                  <c:v>1.0715193052376069</c:v>
                </c:pt>
                <c:pt idx="1222">
                  <c:v>1.0715193052376069</c:v>
                </c:pt>
                <c:pt idx="1223">
                  <c:v>1.0715193052376069</c:v>
                </c:pt>
                <c:pt idx="1224">
                  <c:v>1.0715193052376069</c:v>
                </c:pt>
                <c:pt idx="1225">
                  <c:v>1.0715193052376069</c:v>
                </c:pt>
                <c:pt idx="1226">
                  <c:v>1.0715193052376069</c:v>
                </c:pt>
                <c:pt idx="1227">
                  <c:v>1.0715193052376069</c:v>
                </c:pt>
                <c:pt idx="1228">
                  <c:v>1.0715193052376069</c:v>
                </c:pt>
                <c:pt idx="1229">
                  <c:v>1.0715193052376069</c:v>
                </c:pt>
                <c:pt idx="1230">
                  <c:v>1.0715193052376069</c:v>
                </c:pt>
                <c:pt idx="1231">
                  <c:v>1.0715193052376069</c:v>
                </c:pt>
                <c:pt idx="1232">
                  <c:v>1.0715193052376069</c:v>
                </c:pt>
                <c:pt idx="1233">
                  <c:v>1.0715193052376069</c:v>
                </c:pt>
                <c:pt idx="1234">
                  <c:v>1.0715193052376069</c:v>
                </c:pt>
                <c:pt idx="1235">
                  <c:v>1.0715193052376069</c:v>
                </c:pt>
                <c:pt idx="1236">
                  <c:v>1.0715193052376069</c:v>
                </c:pt>
                <c:pt idx="1237">
                  <c:v>1.0715193052376069</c:v>
                </c:pt>
                <c:pt idx="1238">
                  <c:v>1.0715193052376069</c:v>
                </c:pt>
                <c:pt idx="1239">
                  <c:v>1.0715193052376069</c:v>
                </c:pt>
                <c:pt idx="1240">
                  <c:v>1.0715193052376069</c:v>
                </c:pt>
                <c:pt idx="1241">
                  <c:v>1.0715193052376069</c:v>
                </c:pt>
                <c:pt idx="1242">
                  <c:v>1.0715193052376069</c:v>
                </c:pt>
                <c:pt idx="1243">
                  <c:v>1.0715193052376069</c:v>
                </c:pt>
                <c:pt idx="1244">
                  <c:v>1.0715193052376069</c:v>
                </c:pt>
                <c:pt idx="1245">
                  <c:v>1.0715193052376069</c:v>
                </c:pt>
                <c:pt idx="1246">
                  <c:v>1.0715193052376069</c:v>
                </c:pt>
                <c:pt idx="1247">
                  <c:v>1.0715193052376069</c:v>
                </c:pt>
                <c:pt idx="1248">
                  <c:v>1.0715193052376069</c:v>
                </c:pt>
                <c:pt idx="1249">
                  <c:v>1.0715193052376069</c:v>
                </c:pt>
                <c:pt idx="1250">
                  <c:v>1.0715193052376069</c:v>
                </c:pt>
                <c:pt idx="1251">
                  <c:v>1.0715193052376069</c:v>
                </c:pt>
                <c:pt idx="1252">
                  <c:v>1.0715193052376069</c:v>
                </c:pt>
                <c:pt idx="1253">
                  <c:v>1.0715193052376069</c:v>
                </c:pt>
                <c:pt idx="1254">
                  <c:v>1.0715193052376069</c:v>
                </c:pt>
                <c:pt idx="1255">
                  <c:v>1.0715193052376069</c:v>
                </c:pt>
                <c:pt idx="1256">
                  <c:v>1.0715193052376069</c:v>
                </c:pt>
                <c:pt idx="1257">
                  <c:v>1.0715193052376069</c:v>
                </c:pt>
                <c:pt idx="1258">
                  <c:v>1.0715193052376069</c:v>
                </c:pt>
                <c:pt idx="1259">
                  <c:v>1.0715193052376069</c:v>
                </c:pt>
                <c:pt idx="1260">
                  <c:v>1.0715193052376069</c:v>
                </c:pt>
                <c:pt idx="1261">
                  <c:v>1.0715193052376069</c:v>
                </c:pt>
                <c:pt idx="1262">
                  <c:v>1.0715193052376069</c:v>
                </c:pt>
                <c:pt idx="1263">
                  <c:v>1.0715193052376069</c:v>
                </c:pt>
                <c:pt idx="1264">
                  <c:v>1.0715193052376069</c:v>
                </c:pt>
                <c:pt idx="1265">
                  <c:v>1.0715193052376069</c:v>
                </c:pt>
                <c:pt idx="1266">
                  <c:v>1.0715193052376069</c:v>
                </c:pt>
                <c:pt idx="1267">
                  <c:v>1.0715193052376069</c:v>
                </c:pt>
                <c:pt idx="1268">
                  <c:v>1.0715193052376069</c:v>
                </c:pt>
                <c:pt idx="1269">
                  <c:v>1.0715193052376069</c:v>
                </c:pt>
                <c:pt idx="1270">
                  <c:v>1.0715193052376069</c:v>
                </c:pt>
                <c:pt idx="1271">
                  <c:v>1.0715193052376069</c:v>
                </c:pt>
                <c:pt idx="1272">
                  <c:v>1.0715193052376069</c:v>
                </c:pt>
                <c:pt idx="1273">
                  <c:v>1.0715193052376069</c:v>
                </c:pt>
                <c:pt idx="1274">
                  <c:v>1.0715193052376069</c:v>
                </c:pt>
                <c:pt idx="1275">
                  <c:v>1.0715193052376069</c:v>
                </c:pt>
                <c:pt idx="1276">
                  <c:v>1.0715193052376069</c:v>
                </c:pt>
                <c:pt idx="1277">
                  <c:v>1.0715193052376069</c:v>
                </c:pt>
                <c:pt idx="1278">
                  <c:v>1.0715193052376069</c:v>
                </c:pt>
                <c:pt idx="1279">
                  <c:v>1.0715193052376069</c:v>
                </c:pt>
                <c:pt idx="1280">
                  <c:v>1.0715193052376069</c:v>
                </c:pt>
                <c:pt idx="1281">
                  <c:v>1.0715193052376069</c:v>
                </c:pt>
                <c:pt idx="1282">
                  <c:v>1.0715193052376069</c:v>
                </c:pt>
                <c:pt idx="1283">
                  <c:v>1.0715193052376069</c:v>
                </c:pt>
                <c:pt idx="1284">
                  <c:v>1.0715193052376069</c:v>
                </c:pt>
                <c:pt idx="1285">
                  <c:v>1.0715193052376069</c:v>
                </c:pt>
                <c:pt idx="1286">
                  <c:v>1.0715193052376069</c:v>
                </c:pt>
                <c:pt idx="1287">
                  <c:v>1.0715193052376069</c:v>
                </c:pt>
                <c:pt idx="1288">
                  <c:v>1.0715193052376069</c:v>
                </c:pt>
                <c:pt idx="1289">
                  <c:v>1.0715193052376069</c:v>
                </c:pt>
                <c:pt idx="1290">
                  <c:v>1.0715193052376069</c:v>
                </c:pt>
                <c:pt idx="1291">
                  <c:v>1.0715193052376069</c:v>
                </c:pt>
                <c:pt idx="1292">
                  <c:v>1.0715193052376069</c:v>
                </c:pt>
                <c:pt idx="1293">
                  <c:v>1.0715193052376069</c:v>
                </c:pt>
                <c:pt idx="1294">
                  <c:v>1.0715193052376069</c:v>
                </c:pt>
                <c:pt idx="1295">
                  <c:v>1.0715193052376069</c:v>
                </c:pt>
                <c:pt idx="1296">
                  <c:v>1.0715193052376069</c:v>
                </c:pt>
                <c:pt idx="1297">
                  <c:v>1.0715193052376069</c:v>
                </c:pt>
                <c:pt idx="1298">
                  <c:v>1.0715193052376069</c:v>
                </c:pt>
                <c:pt idx="1299">
                  <c:v>1.0715193052376069</c:v>
                </c:pt>
                <c:pt idx="1300">
                  <c:v>1.0715193052376069</c:v>
                </c:pt>
                <c:pt idx="1301">
                  <c:v>1.0715193052376069</c:v>
                </c:pt>
                <c:pt idx="1302">
                  <c:v>1.0715193052376069</c:v>
                </c:pt>
                <c:pt idx="1303">
                  <c:v>1.0715193052376069</c:v>
                </c:pt>
                <c:pt idx="1304">
                  <c:v>1.0715193052376069</c:v>
                </c:pt>
                <c:pt idx="1305">
                  <c:v>1.0715193052376069</c:v>
                </c:pt>
                <c:pt idx="1306">
                  <c:v>1.0715193052376069</c:v>
                </c:pt>
                <c:pt idx="1307">
                  <c:v>1.0715193052376069</c:v>
                </c:pt>
                <c:pt idx="1308">
                  <c:v>1.0715193052376069</c:v>
                </c:pt>
                <c:pt idx="1309">
                  <c:v>1.0715193052376069</c:v>
                </c:pt>
                <c:pt idx="1310">
                  <c:v>1.0715193052376069</c:v>
                </c:pt>
                <c:pt idx="1311">
                  <c:v>1.0715193052376069</c:v>
                </c:pt>
                <c:pt idx="1312">
                  <c:v>1.0715193052376069</c:v>
                </c:pt>
                <c:pt idx="1313">
                  <c:v>1.0715193052376069</c:v>
                </c:pt>
                <c:pt idx="1314">
                  <c:v>1.0715193052376069</c:v>
                </c:pt>
                <c:pt idx="1315">
                  <c:v>1.0715193052376069</c:v>
                </c:pt>
                <c:pt idx="1316">
                  <c:v>1.0715193052376069</c:v>
                </c:pt>
                <c:pt idx="1317">
                  <c:v>1.0715193052376069</c:v>
                </c:pt>
                <c:pt idx="1318">
                  <c:v>1.0715193052376069</c:v>
                </c:pt>
                <c:pt idx="1319">
                  <c:v>1.0715193052376069</c:v>
                </c:pt>
                <c:pt idx="1320">
                  <c:v>1.0715193052376069</c:v>
                </c:pt>
                <c:pt idx="1321">
                  <c:v>1.0715193052376069</c:v>
                </c:pt>
                <c:pt idx="1322">
                  <c:v>1.0715193052376069</c:v>
                </c:pt>
                <c:pt idx="1323">
                  <c:v>1.0715193052376069</c:v>
                </c:pt>
                <c:pt idx="1324">
                  <c:v>1.0715193052376069</c:v>
                </c:pt>
                <c:pt idx="1325">
                  <c:v>1.0715193052376069</c:v>
                </c:pt>
                <c:pt idx="1326">
                  <c:v>1.0715193052376069</c:v>
                </c:pt>
                <c:pt idx="1327">
                  <c:v>1.0715193052376069</c:v>
                </c:pt>
                <c:pt idx="1328">
                  <c:v>1.0715193052376069</c:v>
                </c:pt>
                <c:pt idx="1329">
                  <c:v>1.0715193052376069</c:v>
                </c:pt>
                <c:pt idx="1330">
                  <c:v>1.0715193052376069</c:v>
                </c:pt>
                <c:pt idx="1331">
                  <c:v>1.0715193052376069</c:v>
                </c:pt>
                <c:pt idx="1332">
                  <c:v>1.0715193052376069</c:v>
                </c:pt>
                <c:pt idx="1333">
                  <c:v>1.0715193052376069</c:v>
                </c:pt>
                <c:pt idx="1334">
                  <c:v>1.0715193052376069</c:v>
                </c:pt>
                <c:pt idx="1335">
                  <c:v>1.0715193052376069</c:v>
                </c:pt>
                <c:pt idx="1336">
                  <c:v>1.0715193052376069</c:v>
                </c:pt>
                <c:pt idx="1337">
                  <c:v>1.0715193052376069</c:v>
                </c:pt>
                <c:pt idx="1338">
                  <c:v>1.0715193052376069</c:v>
                </c:pt>
                <c:pt idx="1339">
                  <c:v>1.0715193052376069</c:v>
                </c:pt>
                <c:pt idx="1340">
                  <c:v>1.0715193052376069</c:v>
                </c:pt>
                <c:pt idx="1341">
                  <c:v>1.0715193052376069</c:v>
                </c:pt>
                <c:pt idx="1342">
                  <c:v>1.0715193052376069</c:v>
                </c:pt>
                <c:pt idx="1343">
                  <c:v>1.0715193052376069</c:v>
                </c:pt>
                <c:pt idx="1344">
                  <c:v>1.0715193052376069</c:v>
                </c:pt>
                <c:pt idx="1345">
                  <c:v>1.0715193052376069</c:v>
                </c:pt>
                <c:pt idx="1346">
                  <c:v>1.0715193052376069</c:v>
                </c:pt>
                <c:pt idx="1347">
                  <c:v>1.0715193052376069</c:v>
                </c:pt>
                <c:pt idx="1348">
                  <c:v>1.0715193052376069</c:v>
                </c:pt>
                <c:pt idx="1349">
                  <c:v>1.0715193052376069</c:v>
                </c:pt>
                <c:pt idx="1350">
                  <c:v>1.0715193052376069</c:v>
                </c:pt>
                <c:pt idx="1351">
                  <c:v>1.0715193052376069</c:v>
                </c:pt>
                <c:pt idx="1352">
                  <c:v>1.0715193052376069</c:v>
                </c:pt>
                <c:pt idx="1353">
                  <c:v>1.0715193052376069</c:v>
                </c:pt>
                <c:pt idx="1354">
                  <c:v>1.0715193052376069</c:v>
                </c:pt>
                <c:pt idx="1355">
                  <c:v>1.0715193052376069</c:v>
                </c:pt>
                <c:pt idx="1356">
                  <c:v>1.0715193052376069</c:v>
                </c:pt>
                <c:pt idx="1357">
                  <c:v>1.0715193052376069</c:v>
                </c:pt>
                <c:pt idx="1358">
                  <c:v>1.0715193052376069</c:v>
                </c:pt>
                <c:pt idx="1359">
                  <c:v>1.0715193052376069</c:v>
                </c:pt>
                <c:pt idx="1360">
                  <c:v>1.0715193052376069</c:v>
                </c:pt>
                <c:pt idx="1361">
                  <c:v>1.0715193052376069</c:v>
                </c:pt>
                <c:pt idx="1362">
                  <c:v>1.0715193052376069</c:v>
                </c:pt>
                <c:pt idx="1363">
                  <c:v>1.0715193052376069</c:v>
                </c:pt>
                <c:pt idx="1364">
                  <c:v>1.0715193052376069</c:v>
                </c:pt>
                <c:pt idx="1365">
                  <c:v>1.0715193052376069</c:v>
                </c:pt>
                <c:pt idx="1366">
                  <c:v>1.0715193052376069</c:v>
                </c:pt>
                <c:pt idx="1367">
                  <c:v>1.0715193052376069</c:v>
                </c:pt>
                <c:pt idx="1368">
                  <c:v>1.0715193052376069</c:v>
                </c:pt>
                <c:pt idx="1369">
                  <c:v>1.0715193052376069</c:v>
                </c:pt>
                <c:pt idx="1370">
                  <c:v>1.0715193052376069</c:v>
                </c:pt>
                <c:pt idx="1371">
                  <c:v>1.0715193052376069</c:v>
                </c:pt>
                <c:pt idx="1372">
                  <c:v>1.0715193052376069</c:v>
                </c:pt>
                <c:pt idx="1373">
                  <c:v>1.0715193052376069</c:v>
                </c:pt>
                <c:pt idx="1374">
                  <c:v>1.0715193052376069</c:v>
                </c:pt>
                <c:pt idx="1375">
                  <c:v>1.0715193052376069</c:v>
                </c:pt>
                <c:pt idx="1376">
                  <c:v>1.0715193052376069</c:v>
                </c:pt>
                <c:pt idx="1377">
                  <c:v>1.0715193052376069</c:v>
                </c:pt>
                <c:pt idx="1378">
                  <c:v>1.0715193052376069</c:v>
                </c:pt>
                <c:pt idx="1379">
                  <c:v>1.0715193052376069</c:v>
                </c:pt>
                <c:pt idx="1380">
                  <c:v>1.0715193052376069</c:v>
                </c:pt>
                <c:pt idx="1381">
                  <c:v>1.0715193052376069</c:v>
                </c:pt>
                <c:pt idx="1382">
                  <c:v>1.0715193052376069</c:v>
                </c:pt>
                <c:pt idx="1383">
                  <c:v>1.0715193052376069</c:v>
                </c:pt>
                <c:pt idx="1384">
                  <c:v>1.0715193052376069</c:v>
                </c:pt>
                <c:pt idx="1385">
                  <c:v>1.0715193052376069</c:v>
                </c:pt>
                <c:pt idx="1386">
                  <c:v>1.0715193052376069</c:v>
                </c:pt>
                <c:pt idx="1387">
                  <c:v>1.0715193052376069</c:v>
                </c:pt>
                <c:pt idx="1388">
                  <c:v>1.0715193052376069</c:v>
                </c:pt>
                <c:pt idx="1389">
                  <c:v>1.0715193052376069</c:v>
                </c:pt>
                <c:pt idx="1390">
                  <c:v>1.0715193052376069</c:v>
                </c:pt>
                <c:pt idx="1391">
                  <c:v>1.0715193052376069</c:v>
                </c:pt>
                <c:pt idx="1392">
                  <c:v>1.0715193052376069</c:v>
                </c:pt>
                <c:pt idx="1393">
                  <c:v>1.0715193052376069</c:v>
                </c:pt>
                <c:pt idx="1394">
                  <c:v>1.0715193052376069</c:v>
                </c:pt>
                <c:pt idx="1395">
                  <c:v>1.0715193052376069</c:v>
                </c:pt>
                <c:pt idx="1396">
                  <c:v>1.0715193052376069</c:v>
                </c:pt>
                <c:pt idx="1397">
                  <c:v>1.0715193052376069</c:v>
                </c:pt>
                <c:pt idx="1398">
                  <c:v>1.0715193052376069</c:v>
                </c:pt>
                <c:pt idx="1399">
                  <c:v>1.0715193052376069</c:v>
                </c:pt>
                <c:pt idx="1400">
                  <c:v>1.0715193052376069</c:v>
                </c:pt>
                <c:pt idx="1401">
                  <c:v>1.0715193052376069</c:v>
                </c:pt>
                <c:pt idx="1402">
                  <c:v>1.0715193052376069</c:v>
                </c:pt>
                <c:pt idx="1403">
                  <c:v>1.0715193052376069</c:v>
                </c:pt>
                <c:pt idx="1404">
                  <c:v>1.0715193052376069</c:v>
                </c:pt>
                <c:pt idx="1405">
                  <c:v>1.0715193052376069</c:v>
                </c:pt>
                <c:pt idx="1406">
                  <c:v>1.0715193052376069</c:v>
                </c:pt>
                <c:pt idx="1407">
                  <c:v>1.0715193052376069</c:v>
                </c:pt>
                <c:pt idx="1408">
                  <c:v>1.0715193052376069</c:v>
                </c:pt>
                <c:pt idx="1409">
                  <c:v>1.0715193052376069</c:v>
                </c:pt>
                <c:pt idx="1410">
                  <c:v>1.0715193052376069</c:v>
                </c:pt>
                <c:pt idx="1411">
                  <c:v>1.0715193052376069</c:v>
                </c:pt>
                <c:pt idx="1412">
                  <c:v>1.0715193052376069</c:v>
                </c:pt>
                <c:pt idx="1413">
                  <c:v>1.0715193052376069</c:v>
                </c:pt>
                <c:pt idx="1414">
                  <c:v>1.0715193052376069</c:v>
                </c:pt>
                <c:pt idx="1415">
                  <c:v>1.0715193052376069</c:v>
                </c:pt>
                <c:pt idx="1416">
                  <c:v>1.0715193052376069</c:v>
                </c:pt>
                <c:pt idx="1417">
                  <c:v>1.0715193052376069</c:v>
                </c:pt>
                <c:pt idx="1418">
                  <c:v>1.0715193052376069</c:v>
                </c:pt>
                <c:pt idx="1419">
                  <c:v>1.0715193052376069</c:v>
                </c:pt>
                <c:pt idx="1420">
                  <c:v>1.0715193052376069</c:v>
                </c:pt>
                <c:pt idx="1421">
                  <c:v>1.0715193052376069</c:v>
                </c:pt>
                <c:pt idx="1422">
                  <c:v>1.0715193052376069</c:v>
                </c:pt>
                <c:pt idx="1423">
                  <c:v>1.0715193052376069</c:v>
                </c:pt>
                <c:pt idx="1424">
                  <c:v>1.0715193052376069</c:v>
                </c:pt>
                <c:pt idx="1425">
                  <c:v>1.0715193052376069</c:v>
                </c:pt>
                <c:pt idx="1426">
                  <c:v>1.0715193052376069</c:v>
                </c:pt>
                <c:pt idx="1427">
                  <c:v>1.0715193052376069</c:v>
                </c:pt>
                <c:pt idx="1428">
                  <c:v>1.0715193052376069</c:v>
                </c:pt>
                <c:pt idx="1429">
                  <c:v>1.0715193052376069</c:v>
                </c:pt>
                <c:pt idx="1430">
                  <c:v>1.0715193052376069</c:v>
                </c:pt>
                <c:pt idx="1431">
                  <c:v>1.0715193052376069</c:v>
                </c:pt>
                <c:pt idx="1432">
                  <c:v>1.0715193052376069</c:v>
                </c:pt>
                <c:pt idx="1433">
                  <c:v>1.0715193052376069</c:v>
                </c:pt>
                <c:pt idx="1434">
                  <c:v>1.0715193052376069</c:v>
                </c:pt>
                <c:pt idx="1435">
                  <c:v>1.0715193052376069</c:v>
                </c:pt>
                <c:pt idx="1436">
                  <c:v>1.0715193052376069</c:v>
                </c:pt>
                <c:pt idx="1437">
                  <c:v>1.0715193052376069</c:v>
                </c:pt>
                <c:pt idx="1438">
                  <c:v>1.0715193052376069</c:v>
                </c:pt>
                <c:pt idx="1439">
                  <c:v>1.0715193052376069</c:v>
                </c:pt>
                <c:pt idx="1440">
                  <c:v>1.0715193052376069</c:v>
                </c:pt>
                <c:pt idx="1441">
                  <c:v>1.0715193052376069</c:v>
                </c:pt>
                <c:pt idx="1442">
                  <c:v>1.0715193052376069</c:v>
                </c:pt>
                <c:pt idx="1443">
                  <c:v>1.0715193052376069</c:v>
                </c:pt>
                <c:pt idx="1444">
                  <c:v>1.0715193052376069</c:v>
                </c:pt>
                <c:pt idx="1445">
                  <c:v>1.0715193052376069</c:v>
                </c:pt>
                <c:pt idx="1446">
                  <c:v>1.0715193052376069</c:v>
                </c:pt>
                <c:pt idx="1447">
                  <c:v>1.0715193052376069</c:v>
                </c:pt>
                <c:pt idx="1448">
                  <c:v>1.0715193052376069</c:v>
                </c:pt>
                <c:pt idx="1449">
                  <c:v>1.0715193052376069</c:v>
                </c:pt>
                <c:pt idx="1450">
                  <c:v>1.0715193052376069</c:v>
                </c:pt>
                <c:pt idx="1451">
                  <c:v>1.0715193052376069</c:v>
                </c:pt>
                <c:pt idx="1452">
                  <c:v>1.0715193052376069</c:v>
                </c:pt>
                <c:pt idx="1453">
                  <c:v>1.0715193052376069</c:v>
                </c:pt>
                <c:pt idx="1454">
                  <c:v>1.0715193052376069</c:v>
                </c:pt>
                <c:pt idx="1455">
                  <c:v>1.0715193052376069</c:v>
                </c:pt>
                <c:pt idx="1456">
                  <c:v>1.0715193052376069</c:v>
                </c:pt>
                <c:pt idx="1457">
                  <c:v>1.0715193052376069</c:v>
                </c:pt>
                <c:pt idx="1458">
                  <c:v>1.0715193052376069</c:v>
                </c:pt>
                <c:pt idx="1459">
                  <c:v>1.0715193052376069</c:v>
                </c:pt>
                <c:pt idx="1460">
                  <c:v>1.0715193052376069</c:v>
                </c:pt>
                <c:pt idx="1461">
                  <c:v>1.0715193052376069</c:v>
                </c:pt>
                <c:pt idx="1462">
                  <c:v>1.0715193052376069</c:v>
                </c:pt>
                <c:pt idx="1463">
                  <c:v>1.0715193052376069</c:v>
                </c:pt>
                <c:pt idx="1464">
                  <c:v>1.0715193052376069</c:v>
                </c:pt>
                <c:pt idx="1465">
                  <c:v>1.0715193052376069</c:v>
                </c:pt>
                <c:pt idx="1466">
                  <c:v>1.0715193052376069</c:v>
                </c:pt>
                <c:pt idx="1467">
                  <c:v>1.0715193052376069</c:v>
                </c:pt>
                <c:pt idx="1468">
                  <c:v>1.0715193052376069</c:v>
                </c:pt>
                <c:pt idx="1469">
                  <c:v>1.0715193052376069</c:v>
                </c:pt>
                <c:pt idx="1470">
                  <c:v>1.0715193052376069</c:v>
                </c:pt>
                <c:pt idx="1471">
                  <c:v>1.0715193052376069</c:v>
                </c:pt>
                <c:pt idx="1472">
                  <c:v>1.0715193052376069</c:v>
                </c:pt>
                <c:pt idx="1473">
                  <c:v>1.0715193052376069</c:v>
                </c:pt>
                <c:pt idx="1474">
                  <c:v>1.0715193052376069</c:v>
                </c:pt>
                <c:pt idx="1475">
                  <c:v>1.0715193052376069</c:v>
                </c:pt>
                <c:pt idx="1476">
                  <c:v>1.0715193052376069</c:v>
                </c:pt>
                <c:pt idx="1477">
                  <c:v>1.0715193052376069</c:v>
                </c:pt>
                <c:pt idx="1478">
                  <c:v>1.0715193052376069</c:v>
                </c:pt>
                <c:pt idx="1479">
                  <c:v>1.0715193052376069</c:v>
                </c:pt>
                <c:pt idx="1480">
                  <c:v>1.0715193052376069</c:v>
                </c:pt>
                <c:pt idx="1481">
                  <c:v>1.0715193052376069</c:v>
                </c:pt>
                <c:pt idx="1482">
                  <c:v>1.0715193052376069</c:v>
                </c:pt>
                <c:pt idx="1483">
                  <c:v>1.0715193052376069</c:v>
                </c:pt>
                <c:pt idx="1484">
                  <c:v>1.0715193052376069</c:v>
                </c:pt>
                <c:pt idx="1485">
                  <c:v>1.0715193052376069</c:v>
                </c:pt>
                <c:pt idx="1486">
                  <c:v>1.0715193052376069</c:v>
                </c:pt>
                <c:pt idx="1487">
                  <c:v>1.0715193052376069</c:v>
                </c:pt>
                <c:pt idx="1488">
                  <c:v>1.0715193052376069</c:v>
                </c:pt>
                <c:pt idx="1489">
                  <c:v>1.0715193052376069</c:v>
                </c:pt>
                <c:pt idx="1490">
                  <c:v>1.0715193052376069</c:v>
                </c:pt>
                <c:pt idx="1491">
                  <c:v>1.0715193052376069</c:v>
                </c:pt>
                <c:pt idx="1492">
                  <c:v>1.0715193052376069</c:v>
                </c:pt>
                <c:pt idx="1493">
                  <c:v>1.0715193052376069</c:v>
                </c:pt>
                <c:pt idx="1494">
                  <c:v>1.0715193052376069</c:v>
                </c:pt>
                <c:pt idx="1495">
                  <c:v>1.0715193052376069</c:v>
                </c:pt>
                <c:pt idx="1496">
                  <c:v>1.0715193052376069</c:v>
                </c:pt>
                <c:pt idx="1497">
                  <c:v>1.0715193052376069</c:v>
                </c:pt>
                <c:pt idx="1498">
                  <c:v>1.0715193052376069</c:v>
                </c:pt>
                <c:pt idx="1499">
                  <c:v>1.0715193052376069</c:v>
                </c:pt>
                <c:pt idx="1500">
                  <c:v>1.0715193052376069</c:v>
                </c:pt>
                <c:pt idx="1501">
                  <c:v>1.0715193052376069</c:v>
                </c:pt>
                <c:pt idx="1502">
                  <c:v>1.0715193052376069</c:v>
                </c:pt>
                <c:pt idx="1503">
                  <c:v>1.0715193052376069</c:v>
                </c:pt>
                <c:pt idx="1504">
                  <c:v>1.0715193052376069</c:v>
                </c:pt>
                <c:pt idx="1505">
                  <c:v>1.0715193052376069</c:v>
                </c:pt>
                <c:pt idx="1506">
                  <c:v>1.0715193052376069</c:v>
                </c:pt>
                <c:pt idx="1507">
                  <c:v>1.0715193052376069</c:v>
                </c:pt>
                <c:pt idx="1508">
                  <c:v>1.0715193052376069</c:v>
                </c:pt>
                <c:pt idx="1509">
                  <c:v>1.0715193052376069</c:v>
                </c:pt>
                <c:pt idx="1510">
                  <c:v>1.0715193052376069</c:v>
                </c:pt>
                <c:pt idx="1511">
                  <c:v>1.0715193052376069</c:v>
                </c:pt>
                <c:pt idx="1512">
                  <c:v>1.0715193052376069</c:v>
                </c:pt>
                <c:pt idx="1513">
                  <c:v>1.0715193052376069</c:v>
                </c:pt>
                <c:pt idx="1514">
                  <c:v>1.0715193052376069</c:v>
                </c:pt>
                <c:pt idx="1515">
                  <c:v>1.0715193052376069</c:v>
                </c:pt>
                <c:pt idx="1516">
                  <c:v>1.0715193052376069</c:v>
                </c:pt>
                <c:pt idx="1517">
                  <c:v>1.0715193052376069</c:v>
                </c:pt>
                <c:pt idx="1518">
                  <c:v>1.0715193052376069</c:v>
                </c:pt>
                <c:pt idx="1519">
                  <c:v>1.0715193052376069</c:v>
                </c:pt>
                <c:pt idx="1520">
                  <c:v>1.0715193052376069</c:v>
                </c:pt>
                <c:pt idx="1521">
                  <c:v>1.0715193052376069</c:v>
                </c:pt>
                <c:pt idx="1522">
                  <c:v>1.0715193052376069</c:v>
                </c:pt>
                <c:pt idx="1523">
                  <c:v>1.0715193052376069</c:v>
                </c:pt>
                <c:pt idx="1524">
                  <c:v>1.0715193052376069</c:v>
                </c:pt>
                <c:pt idx="1525">
                  <c:v>1.0715193052376069</c:v>
                </c:pt>
                <c:pt idx="1526">
                  <c:v>1.0715193052376069</c:v>
                </c:pt>
                <c:pt idx="1527">
                  <c:v>1.0715193052376069</c:v>
                </c:pt>
                <c:pt idx="1528">
                  <c:v>1.0715193052376069</c:v>
                </c:pt>
                <c:pt idx="1529">
                  <c:v>1.0715193052376069</c:v>
                </c:pt>
                <c:pt idx="1530">
                  <c:v>1.0715193052376069</c:v>
                </c:pt>
                <c:pt idx="1531">
                  <c:v>1.0715193052376069</c:v>
                </c:pt>
                <c:pt idx="1532">
                  <c:v>1.0715193052376069</c:v>
                </c:pt>
                <c:pt idx="1533">
                  <c:v>1.0715193052376069</c:v>
                </c:pt>
                <c:pt idx="1534">
                  <c:v>1.0715193052376069</c:v>
                </c:pt>
                <c:pt idx="1535">
                  <c:v>1.0715193052376069</c:v>
                </c:pt>
                <c:pt idx="1536">
                  <c:v>1.0715193052376069</c:v>
                </c:pt>
                <c:pt idx="1537">
                  <c:v>1.0715193052376069</c:v>
                </c:pt>
                <c:pt idx="1538">
                  <c:v>1.0715193052376069</c:v>
                </c:pt>
                <c:pt idx="1539">
                  <c:v>1.0715193052376069</c:v>
                </c:pt>
                <c:pt idx="1540">
                  <c:v>1.0715193052376069</c:v>
                </c:pt>
                <c:pt idx="1541">
                  <c:v>1.0715193052376069</c:v>
                </c:pt>
                <c:pt idx="1542">
                  <c:v>1.0715193052376069</c:v>
                </c:pt>
                <c:pt idx="1543">
                  <c:v>1.0715193052376069</c:v>
                </c:pt>
                <c:pt idx="1544">
                  <c:v>1.0715193052376069</c:v>
                </c:pt>
                <c:pt idx="1545">
                  <c:v>1.0715193052376069</c:v>
                </c:pt>
                <c:pt idx="1546">
                  <c:v>1.0715193052376069</c:v>
                </c:pt>
                <c:pt idx="1547">
                  <c:v>1.0715193052376069</c:v>
                </c:pt>
                <c:pt idx="1548">
                  <c:v>1.0715193052376069</c:v>
                </c:pt>
                <c:pt idx="1549">
                  <c:v>1.0715193052376069</c:v>
                </c:pt>
                <c:pt idx="1550">
                  <c:v>1.0715193052376069</c:v>
                </c:pt>
                <c:pt idx="1551">
                  <c:v>1.0715193052376069</c:v>
                </c:pt>
                <c:pt idx="1552">
                  <c:v>1.0715193052376069</c:v>
                </c:pt>
                <c:pt idx="1553">
                  <c:v>1.0715193052376069</c:v>
                </c:pt>
                <c:pt idx="1554">
                  <c:v>1.0715193052376069</c:v>
                </c:pt>
                <c:pt idx="1555">
                  <c:v>1.0715193052376069</c:v>
                </c:pt>
                <c:pt idx="1556">
                  <c:v>1.0715193052376069</c:v>
                </c:pt>
                <c:pt idx="1557">
                  <c:v>1.0715193052376069</c:v>
                </c:pt>
                <c:pt idx="1558">
                  <c:v>1.0715193052376069</c:v>
                </c:pt>
                <c:pt idx="1559">
                  <c:v>1.0715193052376069</c:v>
                </c:pt>
                <c:pt idx="1560">
                  <c:v>1.0715193052376069</c:v>
                </c:pt>
                <c:pt idx="1561">
                  <c:v>1.0715193052376069</c:v>
                </c:pt>
                <c:pt idx="1562">
                  <c:v>1.0715193052376069</c:v>
                </c:pt>
                <c:pt idx="1563">
                  <c:v>1.0715193052376069</c:v>
                </c:pt>
                <c:pt idx="1564">
                  <c:v>1.0715193052376069</c:v>
                </c:pt>
                <c:pt idx="1565">
                  <c:v>1.0715193052376069</c:v>
                </c:pt>
                <c:pt idx="1566">
                  <c:v>1.0715193052376069</c:v>
                </c:pt>
                <c:pt idx="1567">
                  <c:v>1.0715193052376069</c:v>
                </c:pt>
                <c:pt idx="1568">
                  <c:v>1.0715193052376069</c:v>
                </c:pt>
                <c:pt idx="1569">
                  <c:v>1.0715193052376069</c:v>
                </c:pt>
                <c:pt idx="1570">
                  <c:v>1.0715193052376069</c:v>
                </c:pt>
                <c:pt idx="1571">
                  <c:v>1.0715193052376069</c:v>
                </c:pt>
                <c:pt idx="1572">
                  <c:v>1.0715193052376069</c:v>
                </c:pt>
                <c:pt idx="1573">
                  <c:v>1.0715193052376069</c:v>
                </c:pt>
                <c:pt idx="1574">
                  <c:v>1.0715193052376069</c:v>
                </c:pt>
                <c:pt idx="1575">
                  <c:v>1.0715193052376069</c:v>
                </c:pt>
                <c:pt idx="1576">
                  <c:v>1.0715193052376069</c:v>
                </c:pt>
                <c:pt idx="1577">
                  <c:v>1.0715193052376069</c:v>
                </c:pt>
                <c:pt idx="1578">
                  <c:v>1.0715193052376069</c:v>
                </c:pt>
                <c:pt idx="1579">
                  <c:v>1.0715193052376069</c:v>
                </c:pt>
                <c:pt idx="1580">
                  <c:v>1.0715193052376069</c:v>
                </c:pt>
                <c:pt idx="1581">
                  <c:v>1.0715193052376069</c:v>
                </c:pt>
                <c:pt idx="1582">
                  <c:v>1.0715193052376069</c:v>
                </c:pt>
                <c:pt idx="1583">
                  <c:v>1.0715193052376069</c:v>
                </c:pt>
                <c:pt idx="1584">
                  <c:v>1.0715193052376069</c:v>
                </c:pt>
                <c:pt idx="1585">
                  <c:v>1.0715193052376069</c:v>
                </c:pt>
                <c:pt idx="1586">
                  <c:v>1.0715193052376069</c:v>
                </c:pt>
                <c:pt idx="1587">
                  <c:v>1.0715193052376069</c:v>
                </c:pt>
                <c:pt idx="1588">
                  <c:v>1.0715193052376069</c:v>
                </c:pt>
                <c:pt idx="1589">
                  <c:v>1.0715193052376069</c:v>
                </c:pt>
                <c:pt idx="1590">
                  <c:v>1.0715193052376069</c:v>
                </c:pt>
                <c:pt idx="1591">
                  <c:v>1.0715193052376069</c:v>
                </c:pt>
                <c:pt idx="1592">
                  <c:v>1.0715193052376069</c:v>
                </c:pt>
                <c:pt idx="1593">
                  <c:v>1.0715193052376069</c:v>
                </c:pt>
                <c:pt idx="1594">
                  <c:v>1.0715193052376069</c:v>
                </c:pt>
                <c:pt idx="1595">
                  <c:v>1.0715193052376069</c:v>
                </c:pt>
                <c:pt idx="1596">
                  <c:v>1.0715193052376069</c:v>
                </c:pt>
                <c:pt idx="1597">
                  <c:v>1.0715193052376069</c:v>
                </c:pt>
                <c:pt idx="1598">
                  <c:v>1.0715193052376069</c:v>
                </c:pt>
                <c:pt idx="1599">
                  <c:v>1.0715193052376069</c:v>
                </c:pt>
                <c:pt idx="1600">
                  <c:v>1.0715193052376069</c:v>
                </c:pt>
                <c:pt idx="1601">
                  <c:v>1.0715193052376069</c:v>
                </c:pt>
                <c:pt idx="1602">
                  <c:v>1.0715193052376069</c:v>
                </c:pt>
                <c:pt idx="1603">
                  <c:v>1.0715193052376069</c:v>
                </c:pt>
                <c:pt idx="1604">
                  <c:v>1.0715193052376069</c:v>
                </c:pt>
                <c:pt idx="1605">
                  <c:v>1.0715193052376069</c:v>
                </c:pt>
                <c:pt idx="1606">
                  <c:v>1.0715193052376069</c:v>
                </c:pt>
                <c:pt idx="1607">
                  <c:v>1.0715193052376069</c:v>
                </c:pt>
                <c:pt idx="1608">
                  <c:v>1.0715193052376069</c:v>
                </c:pt>
                <c:pt idx="1609">
                  <c:v>1.0715193052376069</c:v>
                </c:pt>
                <c:pt idx="1610">
                  <c:v>1.0715193052376069</c:v>
                </c:pt>
                <c:pt idx="1611">
                  <c:v>1.0715193052376069</c:v>
                </c:pt>
                <c:pt idx="1612">
                  <c:v>1.0715193052376069</c:v>
                </c:pt>
                <c:pt idx="1613">
                  <c:v>1.0715193052376069</c:v>
                </c:pt>
                <c:pt idx="1614">
                  <c:v>1.0715193052376069</c:v>
                </c:pt>
                <c:pt idx="1615">
                  <c:v>1.0715193052376069</c:v>
                </c:pt>
                <c:pt idx="1616">
                  <c:v>1.0715193052376069</c:v>
                </c:pt>
                <c:pt idx="1617">
                  <c:v>1.0715193052376069</c:v>
                </c:pt>
                <c:pt idx="1618">
                  <c:v>1.0715193052376069</c:v>
                </c:pt>
                <c:pt idx="1619">
                  <c:v>1.0715193052376069</c:v>
                </c:pt>
                <c:pt idx="1620">
                  <c:v>1.0715193052376069</c:v>
                </c:pt>
                <c:pt idx="1621">
                  <c:v>1.0715193052376069</c:v>
                </c:pt>
                <c:pt idx="1622">
                  <c:v>1.0715193052376069</c:v>
                </c:pt>
                <c:pt idx="1623">
                  <c:v>1.0715193052376069</c:v>
                </c:pt>
                <c:pt idx="1624">
                  <c:v>1.0715193052376069</c:v>
                </c:pt>
                <c:pt idx="1625">
                  <c:v>1.0715193052376069</c:v>
                </c:pt>
                <c:pt idx="1626">
                  <c:v>1.0715193052376069</c:v>
                </c:pt>
                <c:pt idx="1627">
                  <c:v>1.0715193052376069</c:v>
                </c:pt>
                <c:pt idx="1628">
                  <c:v>1.0715193052376069</c:v>
                </c:pt>
                <c:pt idx="1629">
                  <c:v>1.0715193052376069</c:v>
                </c:pt>
                <c:pt idx="1630">
                  <c:v>1.0715193052376069</c:v>
                </c:pt>
                <c:pt idx="1631">
                  <c:v>1.0715193052376069</c:v>
                </c:pt>
                <c:pt idx="1632">
                  <c:v>1.0715193052376069</c:v>
                </c:pt>
                <c:pt idx="1633">
                  <c:v>1.0715193052376069</c:v>
                </c:pt>
                <c:pt idx="1634">
                  <c:v>1.0715193052376069</c:v>
                </c:pt>
                <c:pt idx="1635">
                  <c:v>1.0715193052376069</c:v>
                </c:pt>
                <c:pt idx="1636">
                  <c:v>1.0715193052376069</c:v>
                </c:pt>
                <c:pt idx="1637">
                  <c:v>1.0715193052376069</c:v>
                </c:pt>
                <c:pt idx="1638">
                  <c:v>1.0715193052376069</c:v>
                </c:pt>
                <c:pt idx="1639">
                  <c:v>1.0715193052376069</c:v>
                </c:pt>
                <c:pt idx="1640">
                  <c:v>1.0715193052376069</c:v>
                </c:pt>
                <c:pt idx="1641">
                  <c:v>1.0715193052376069</c:v>
                </c:pt>
                <c:pt idx="1642">
                  <c:v>1.0715193052376069</c:v>
                </c:pt>
                <c:pt idx="1643">
                  <c:v>1.0715193052376069</c:v>
                </c:pt>
                <c:pt idx="1644">
                  <c:v>1.0715193052376069</c:v>
                </c:pt>
                <c:pt idx="1645">
                  <c:v>1.0715193052376069</c:v>
                </c:pt>
                <c:pt idx="1646">
                  <c:v>1.0715193052376069</c:v>
                </c:pt>
                <c:pt idx="1647">
                  <c:v>1.0715193052376069</c:v>
                </c:pt>
                <c:pt idx="1648">
                  <c:v>1.0715193052376069</c:v>
                </c:pt>
                <c:pt idx="1649">
                  <c:v>1.0715193052376069</c:v>
                </c:pt>
                <c:pt idx="1650">
                  <c:v>1.0715193052376069</c:v>
                </c:pt>
                <c:pt idx="1651">
                  <c:v>1.0715193052376069</c:v>
                </c:pt>
                <c:pt idx="1652">
                  <c:v>1.0715193052376069</c:v>
                </c:pt>
                <c:pt idx="1653">
                  <c:v>1.0715193052376069</c:v>
                </c:pt>
                <c:pt idx="1654">
                  <c:v>1.0715193052376069</c:v>
                </c:pt>
                <c:pt idx="1655">
                  <c:v>1.0715193052376069</c:v>
                </c:pt>
                <c:pt idx="1656">
                  <c:v>1.0715193052376069</c:v>
                </c:pt>
                <c:pt idx="1657">
                  <c:v>1.0715193052376069</c:v>
                </c:pt>
                <c:pt idx="1658">
                  <c:v>1.0715193052376069</c:v>
                </c:pt>
                <c:pt idx="1659">
                  <c:v>1.0715193052376069</c:v>
                </c:pt>
                <c:pt idx="1660">
                  <c:v>1.0715193052376069</c:v>
                </c:pt>
                <c:pt idx="1661">
                  <c:v>1.0715193052376069</c:v>
                </c:pt>
                <c:pt idx="1662">
                  <c:v>1.0715193052376069</c:v>
                </c:pt>
                <c:pt idx="1663">
                  <c:v>1.0715193052376069</c:v>
                </c:pt>
                <c:pt idx="1664">
                  <c:v>1.0715193052376069</c:v>
                </c:pt>
                <c:pt idx="1665">
                  <c:v>1.0715193052376069</c:v>
                </c:pt>
                <c:pt idx="1666">
                  <c:v>1.0715193052376069</c:v>
                </c:pt>
                <c:pt idx="1667">
                  <c:v>1.0715193052376069</c:v>
                </c:pt>
                <c:pt idx="1668">
                  <c:v>1.0715193052376069</c:v>
                </c:pt>
                <c:pt idx="1669">
                  <c:v>1.0715193052376069</c:v>
                </c:pt>
                <c:pt idx="1670">
                  <c:v>1.0715193052376069</c:v>
                </c:pt>
                <c:pt idx="1671">
                  <c:v>1.0715193052376069</c:v>
                </c:pt>
                <c:pt idx="1672">
                  <c:v>1.0715193052376069</c:v>
                </c:pt>
                <c:pt idx="1673">
                  <c:v>1.0715193052376069</c:v>
                </c:pt>
                <c:pt idx="1674">
                  <c:v>1.0715193052376069</c:v>
                </c:pt>
                <c:pt idx="1675">
                  <c:v>1.0715193052376069</c:v>
                </c:pt>
                <c:pt idx="1676">
                  <c:v>1.0715193052376069</c:v>
                </c:pt>
                <c:pt idx="1677">
                  <c:v>1.0715193052376069</c:v>
                </c:pt>
                <c:pt idx="1678">
                  <c:v>1.0715193052376069</c:v>
                </c:pt>
                <c:pt idx="1679">
                  <c:v>1.0715193052376069</c:v>
                </c:pt>
                <c:pt idx="1680">
                  <c:v>1.0715193052376069</c:v>
                </c:pt>
                <c:pt idx="1681">
                  <c:v>1.0715193052376069</c:v>
                </c:pt>
                <c:pt idx="1682">
                  <c:v>1.0715193052376069</c:v>
                </c:pt>
                <c:pt idx="1683">
                  <c:v>1.0715193052376069</c:v>
                </c:pt>
                <c:pt idx="1684">
                  <c:v>1.0715193052376069</c:v>
                </c:pt>
                <c:pt idx="1685">
                  <c:v>1.0715193052376069</c:v>
                </c:pt>
                <c:pt idx="1686">
                  <c:v>1.0715193052376069</c:v>
                </c:pt>
                <c:pt idx="1687">
                  <c:v>1.0715193052376069</c:v>
                </c:pt>
                <c:pt idx="1688">
                  <c:v>1.0715193052376069</c:v>
                </c:pt>
                <c:pt idx="1689">
                  <c:v>1.0715193052376069</c:v>
                </c:pt>
                <c:pt idx="1690">
                  <c:v>1.0715193052376069</c:v>
                </c:pt>
                <c:pt idx="1691">
                  <c:v>1.0715193052376069</c:v>
                </c:pt>
                <c:pt idx="1692">
                  <c:v>1.0715193052376069</c:v>
                </c:pt>
                <c:pt idx="1693">
                  <c:v>1.0715193052376069</c:v>
                </c:pt>
                <c:pt idx="1694">
                  <c:v>1.0715193052376069</c:v>
                </c:pt>
                <c:pt idx="1695">
                  <c:v>1.0715193052376069</c:v>
                </c:pt>
                <c:pt idx="1696">
                  <c:v>1.0715193052376069</c:v>
                </c:pt>
                <c:pt idx="1697">
                  <c:v>1.0715193052376069</c:v>
                </c:pt>
                <c:pt idx="1698">
                  <c:v>1.0715193052376069</c:v>
                </c:pt>
                <c:pt idx="1699">
                  <c:v>1.0715193052376069</c:v>
                </c:pt>
                <c:pt idx="1700">
                  <c:v>1.0715193052376069</c:v>
                </c:pt>
                <c:pt idx="1701">
                  <c:v>1.0715193052376069</c:v>
                </c:pt>
                <c:pt idx="1702">
                  <c:v>1.0715193052376069</c:v>
                </c:pt>
                <c:pt idx="1703">
                  <c:v>1.0715193052376069</c:v>
                </c:pt>
                <c:pt idx="1704">
                  <c:v>1.0715193052376069</c:v>
                </c:pt>
                <c:pt idx="1705">
                  <c:v>1.0715193052376069</c:v>
                </c:pt>
                <c:pt idx="1706">
                  <c:v>1.0715193052376069</c:v>
                </c:pt>
                <c:pt idx="1707">
                  <c:v>1.0715193052376069</c:v>
                </c:pt>
                <c:pt idx="1708">
                  <c:v>1.0715193052376069</c:v>
                </c:pt>
                <c:pt idx="1709">
                  <c:v>1.0715193052376069</c:v>
                </c:pt>
                <c:pt idx="1710">
                  <c:v>1.0715193052376069</c:v>
                </c:pt>
                <c:pt idx="1711">
                  <c:v>1.0715193052376069</c:v>
                </c:pt>
                <c:pt idx="1712">
                  <c:v>1.0715193052376069</c:v>
                </c:pt>
                <c:pt idx="1713">
                  <c:v>1.0715193052376069</c:v>
                </c:pt>
                <c:pt idx="1714">
                  <c:v>1.0715193052376069</c:v>
                </c:pt>
                <c:pt idx="1715">
                  <c:v>1.0715193052376069</c:v>
                </c:pt>
                <c:pt idx="1716">
                  <c:v>1.0715193052376069</c:v>
                </c:pt>
                <c:pt idx="1717">
                  <c:v>1.0715193052376069</c:v>
                </c:pt>
                <c:pt idx="1718">
                  <c:v>1.0715193052376069</c:v>
                </c:pt>
                <c:pt idx="1719">
                  <c:v>1.0715193052376069</c:v>
                </c:pt>
                <c:pt idx="1720">
                  <c:v>1.0715193052376069</c:v>
                </c:pt>
                <c:pt idx="1721">
                  <c:v>1.0715193052376069</c:v>
                </c:pt>
                <c:pt idx="1722">
                  <c:v>1.0715193052376069</c:v>
                </c:pt>
                <c:pt idx="1723">
                  <c:v>1.0715193052376069</c:v>
                </c:pt>
                <c:pt idx="1724">
                  <c:v>1.0715193052376069</c:v>
                </c:pt>
                <c:pt idx="1725">
                  <c:v>1.0715193052376069</c:v>
                </c:pt>
                <c:pt idx="1726">
                  <c:v>1.0715193052376069</c:v>
                </c:pt>
                <c:pt idx="1727">
                  <c:v>1.0715193052376069</c:v>
                </c:pt>
                <c:pt idx="1728">
                  <c:v>1.0715193052376069</c:v>
                </c:pt>
                <c:pt idx="1729">
                  <c:v>1.0715193052376069</c:v>
                </c:pt>
                <c:pt idx="1730">
                  <c:v>1.0715193052376069</c:v>
                </c:pt>
                <c:pt idx="1731">
                  <c:v>1.0715193052376069</c:v>
                </c:pt>
                <c:pt idx="1732">
                  <c:v>1.0715193052376069</c:v>
                </c:pt>
                <c:pt idx="1733">
                  <c:v>1.0715193052376069</c:v>
                </c:pt>
                <c:pt idx="1734">
                  <c:v>1.0715193052376069</c:v>
                </c:pt>
                <c:pt idx="1735">
                  <c:v>1.0715193052376069</c:v>
                </c:pt>
                <c:pt idx="1736">
                  <c:v>1.0715193052376069</c:v>
                </c:pt>
                <c:pt idx="1737">
                  <c:v>1.0715193052376069</c:v>
                </c:pt>
                <c:pt idx="1738">
                  <c:v>1.0715193052376069</c:v>
                </c:pt>
                <c:pt idx="1739">
                  <c:v>1.0715193052376069</c:v>
                </c:pt>
                <c:pt idx="1740">
                  <c:v>1.0715193052376069</c:v>
                </c:pt>
                <c:pt idx="1741">
                  <c:v>1.0715193052376069</c:v>
                </c:pt>
                <c:pt idx="1742">
                  <c:v>1.0715193052376069</c:v>
                </c:pt>
                <c:pt idx="1743">
                  <c:v>1.0715193052376069</c:v>
                </c:pt>
                <c:pt idx="1744">
                  <c:v>1.0715193052376069</c:v>
                </c:pt>
                <c:pt idx="1745">
                  <c:v>1.0715193052376069</c:v>
                </c:pt>
                <c:pt idx="1746">
                  <c:v>1.0715193052376069</c:v>
                </c:pt>
                <c:pt idx="1747">
                  <c:v>1.0715193052376069</c:v>
                </c:pt>
                <c:pt idx="1748">
                  <c:v>1.0715193052376069</c:v>
                </c:pt>
                <c:pt idx="1749">
                  <c:v>1.0715193052376069</c:v>
                </c:pt>
                <c:pt idx="1750">
                  <c:v>1.0715193052376069</c:v>
                </c:pt>
                <c:pt idx="1751">
                  <c:v>1.0715193052376069</c:v>
                </c:pt>
                <c:pt idx="1752">
                  <c:v>1.0715193052376069</c:v>
                </c:pt>
                <c:pt idx="1753">
                  <c:v>1.0715193052376069</c:v>
                </c:pt>
                <c:pt idx="1754">
                  <c:v>1.0715193052376069</c:v>
                </c:pt>
                <c:pt idx="1755">
                  <c:v>1.0715193052376069</c:v>
                </c:pt>
                <c:pt idx="1756">
                  <c:v>1.0715193052376069</c:v>
                </c:pt>
                <c:pt idx="1757">
                  <c:v>1.0715193052376069</c:v>
                </c:pt>
                <c:pt idx="1758">
                  <c:v>1.0715193052376069</c:v>
                </c:pt>
                <c:pt idx="1759">
                  <c:v>1.0715193052376069</c:v>
                </c:pt>
                <c:pt idx="1760">
                  <c:v>1.0715193052376069</c:v>
                </c:pt>
                <c:pt idx="1761">
                  <c:v>1.0715193052376069</c:v>
                </c:pt>
                <c:pt idx="1762">
                  <c:v>1.0715193052376069</c:v>
                </c:pt>
                <c:pt idx="1763">
                  <c:v>1.0715193052376069</c:v>
                </c:pt>
                <c:pt idx="1764">
                  <c:v>1.0715193052376069</c:v>
                </c:pt>
                <c:pt idx="1765">
                  <c:v>1.0715193052376069</c:v>
                </c:pt>
                <c:pt idx="1766">
                  <c:v>1.0715193052376069</c:v>
                </c:pt>
                <c:pt idx="1767">
                  <c:v>1.0715193052376069</c:v>
                </c:pt>
                <c:pt idx="1768">
                  <c:v>1.0715193052376069</c:v>
                </c:pt>
                <c:pt idx="1769">
                  <c:v>1.0715193052376069</c:v>
                </c:pt>
                <c:pt idx="1770">
                  <c:v>1.0715193052376069</c:v>
                </c:pt>
                <c:pt idx="1771">
                  <c:v>1.0715193052376069</c:v>
                </c:pt>
                <c:pt idx="1772">
                  <c:v>1.0715193052376069</c:v>
                </c:pt>
                <c:pt idx="1773">
                  <c:v>1.0715193052376069</c:v>
                </c:pt>
                <c:pt idx="1774">
                  <c:v>1.0715193052376069</c:v>
                </c:pt>
                <c:pt idx="1775">
                  <c:v>1.0715193052376069</c:v>
                </c:pt>
                <c:pt idx="1776">
                  <c:v>1.0715193052376069</c:v>
                </c:pt>
                <c:pt idx="1777">
                  <c:v>1.0715193052376069</c:v>
                </c:pt>
                <c:pt idx="1778">
                  <c:v>1.0715193052376069</c:v>
                </c:pt>
                <c:pt idx="1779">
                  <c:v>1.0715193052376069</c:v>
                </c:pt>
                <c:pt idx="1780">
                  <c:v>1.0715193052376069</c:v>
                </c:pt>
                <c:pt idx="1781">
                  <c:v>1.0715193052376069</c:v>
                </c:pt>
                <c:pt idx="1782">
                  <c:v>1.0715193052376069</c:v>
                </c:pt>
                <c:pt idx="1783">
                  <c:v>1.0715193052376069</c:v>
                </c:pt>
                <c:pt idx="1784">
                  <c:v>1.0715193052376069</c:v>
                </c:pt>
                <c:pt idx="1785">
                  <c:v>1.0715193052376069</c:v>
                </c:pt>
                <c:pt idx="1786">
                  <c:v>1.0715193052376069</c:v>
                </c:pt>
                <c:pt idx="1787">
                  <c:v>1.0715193052376069</c:v>
                </c:pt>
                <c:pt idx="1788">
                  <c:v>1.0715193052376069</c:v>
                </c:pt>
                <c:pt idx="1789">
                  <c:v>1.0715193052376069</c:v>
                </c:pt>
                <c:pt idx="1790">
                  <c:v>1.0715193052376069</c:v>
                </c:pt>
                <c:pt idx="1791">
                  <c:v>1.0715193052376069</c:v>
                </c:pt>
                <c:pt idx="1792">
                  <c:v>1.0715193052376069</c:v>
                </c:pt>
                <c:pt idx="1793">
                  <c:v>1.0715193052376069</c:v>
                </c:pt>
                <c:pt idx="1794">
                  <c:v>1.0715193052376069</c:v>
                </c:pt>
                <c:pt idx="1795">
                  <c:v>1.0715193052376069</c:v>
                </c:pt>
                <c:pt idx="1796">
                  <c:v>1.0715193052376069</c:v>
                </c:pt>
                <c:pt idx="1797">
                  <c:v>1.0715193052376069</c:v>
                </c:pt>
                <c:pt idx="1798">
                  <c:v>1.0715193052376069</c:v>
                </c:pt>
                <c:pt idx="1799">
                  <c:v>1.0715193052376069</c:v>
                </c:pt>
                <c:pt idx="1800">
                  <c:v>1.0715193052376069</c:v>
                </c:pt>
                <c:pt idx="1801">
                  <c:v>1.0715193052376069</c:v>
                </c:pt>
                <c:pt idx="1802">
                  <c:v>1.0715193052376069</c:v>
                </c:pt>
                <c:pt idx="1803">
                  <c:v>1.0715193052376069</c:v>
                </c:pt>
                <c:pt idx="1804">
                  <c:v>1.0715193052376069</c:v>
                </c:pt>
                <c:pt idx="1805">
                  <c:v>1.0715193052376069</c:v>
                </c:pt>
                <c:pt idx="1806">
                  <c:v>1.0715193052376069</c:v>
                </c:pt>
                <c:pt idx="1807">
                  <c:v>1.0715193052376069</c:v>
                </c:pt>
                <c:pt idx="1808">
                  <c:v>1.0715193052376069</c:v>
                </c:pt>
                <c:pt idx="1809">
                  <c:v>1.0715193052376069</c:v>
                </c:pt>
                <c:pt idx="1810">
                  <c:v>1.0715193052376069</c:v>
                </c:pt>
                <c:pt idx="1811">
                  <c:v>1.0715193052376069</c:v>
                </c:pt>
                <c:pt idx="1812">
                  <c:v>1.0715193052376069</c:v>
                </c:pt>
                <c:pt idx="1813">
                  <c:v>1.0715193052376069</c:v>
                </c:pt>
                <c:pt idx="1814">
                  <c:v>1.0715193052376069</c:v>
                </c:pt>
                <c:pt idx="1815">
                  <c:v>1.0715193052376069</c:v>
                </c:pt>
                <c:pt idx="1816">
                  <c:v>1.0715193052376069</c:v>
                </c:pt>
                <c:pt idx="1817">
                  <c:v>1.0715193052376069</c:v>
                </c:pt>
                <c:pt idx="1818">
                  <c:v>1.0715193052376069</c:v>
                </c:pt>
                <c:pt idx="1819">
                  <c:v>1.0715193052376069</c:v>
                </c:pt>
                <c:pt idx="1820">
                  <c:v>1.0715193052376069</c:v>
                </c:pt>
                <c:pt idx="1821">
                  <c:v>1.0715193052376069</c:v>
                </c:pt>
                <c:pt idx="1822">
                  <c:v>1.0715193052376069</c:v>
                </c:pt>
                <c:pt idx="1823">
                  <c:v>1.0715193052376069</c:v>
                </c:pt>
                <c:pt idx="1824">
                  <c:v>1.0715193052376069</c:v>
                </c:pt>
                <c:pt idx="1825">
                  <c:v>1.0715193052376069</c:v>
                </c:pt>
                <c:pt idx="1826">
                  <c:v>1.0715193052376069</c:v>
                </c:pt>
                <c:pt idx="1827">
                  <c:v>1.0715193052376069</c:v>
                </c:pt>
                <c:pt idx="1828">
                  <c:v>1.0715193052376069</c:v>
                </c:pt>
                <c:pt idx="1829">
                  <c:v>1.0715193052376069</c:v>
                </c:pt>
                <c:pt idx="1830">
                  <c:v>1.0715193052376069</c:v>
                </c:pt>
                <c:pt idx="1831">
                  <c:v>1.0715193052376069</c:v>
                </c:pt>
                <c:pt idx="1832">
                  <c:v>1.0715193052376069</c:v>
                </c:pt>
                <c:pt idx="1833">
                  <c:v>1.0715193052376069</c:v>
                </c:pt>
                <c:pt idx="1834">
                  <c:v>1.0715193052376069</c:v>
                </c:pt>
                <c:pt idx="1835">
                  <c:v>1.0715193052376069</c:v>
                </c:pt>
                <c:pt idx="1836">
                  <c:v>1.0715193052376069</c:v>
                </c:pt>
                <c:pt idx="1837">
                  <c:v>1.0715193052376069</c:v>
                </c:pt>
                <c:pt idx="1838">
                  <c:v>1.0715193052376069</c:v>
                </c:pt>
                <c:pt idx="1839">
                  <c:v>1.0715193052376069</c:v>
                </c:pt>
                <c:pt idx="1840">
                  <c:v>1.0715193052376069</c:v>
                </c:pt>
                <c:pt idx="1841">
                  <c:v>1.0715193052376069</c:v>
                </c:pt>
                <c:pt idx="1842">
                  <c:v>1.0715193052376069</c:v>
                </c:pt>
                <c:pt idx="1843">
                  <c:v>1.0715193052376069</c:v>
                </c:pt>
                <c:pt idx="1844">
                  <c:v>1.0715193052376069</c:v>
                </c:pt>
                <c:pt idx="1845">
                  <c:v>1.0715193052376069</c:v>
                </c:pt>
                <c:pt idx="1846">
                  <c:v>1.0715193052376069</c:v>
                </c:pt>
                <c:pt idx="1847">
                  <c:v>1.0715193052376069</c:v>
                </c:pt>
                <c:pt idx="1848">
                  <c:v>1.0715193052376069</c:v>
                </c:pt>
                <c:pt idx="1849">
                  <c:v>1.0715193052376069</c:v>
                </c:pt>
                <c:pt idx="1850">
                  <c:v>1.0715193052376069</c:v>
                </c:pt>
                <c:pt idx="1851">
                  <c:v>1.0715193052376069</c:v>
                </c:pt>
                <c:pt idx="1852">
                  <c:v>1.0715193052376069</c:v>
                </c:pt>
                <c:pt idx="1853">
                  <c:v>1.0715193052376069</c:v>
                </c:pt>
                <c:pt idx="1854">
                  <c:v>1.0715193052376069</c:v>
                </c:pt>
                <c:pt idx="1855">
                  <c:v>1.0715193052376069</c:v>
                </c:pt>
                <c:pt idx="1856">
                  <c:v>1.0715193052376069</c:v>
                </c:pt>
                <c:pt idx="1857">
                  <c:v>1.0715193052376069</c:v>
                </c:pt>
                <c:pt idx="1858">
                  <c:v>1.0715193052376069</c:v>
                </c:pt>
                <c:pt idx="1859">
                  <c:v>1.0715193052376069</c:v>
                </c:pt>
                <c:pt idx="1860">
                  <c:v>1.0715193052376069</c:v>
                </c:pt>
                <c:pt idx="1861">
                  <c:v>1.0715193052376069</c:v>
                </c:pt>
                <c:pt idx="1862">
                  <c:v>1.0715193052376069</c:v>
                </c:pt>
                <c:pt idx="1863">
                  <c:v>1.0715193052376069</c:v>
                </c:pt>
                <c:pt idx="1864">
                  <c:v>1.0715193052376069</c:v>
                </c:pt>
                <c:pt idx="1865">
                  <c:v>1.0715193052376069</c:v>
                </c:pt>
                <c:pt idx="1866">
                  <c:v>1.0715193052376069</c:v>
                </c:pt>
                <c:pt idx="1867">
                  <c:v>1.0715193052376069</c:v>
                </c:pt>
                <c:pt idx="1868">
                  <c:v>1.0715193052376069</c:v>
                </c:pt>
                <c:pt idx="1869">
                  <c:v>1.0715193052376069</c:v>
                </c:pt>
                <c:pt idx="1870">
                  <c:v>1.0715193052376069</c:v>
                </c:pt>
                <c:pt idx="1871">
                  <c:v>1.0715193052376069</c:v>
                </c:pt>
                <c:pt idx="1872">
                  <c:v>1.0715193052376069</c:v>
                </c:pt>
                <c:pt idx="1873">
                  <c:v>1.0715193052376069</c:v>
                </c:pt>
                <c:pt idx="1874">
                  <c:v>1.0715193052376069</c:v>
                </c:pt>
                <c:pt idx="1875">
                  <c:v>1.0715193052376069</c:v>
                </c:pt>
                <c:pt idx="1876">
                  <c:v>1.0715193052376069</c:v>
                </c:pt>
                <c:pt idx="1877">
                  <c:v>1.0715193052376069</c:v>
                </c:pt>
                <c:pt idx="1878">
                  <c:v>1.0715193052376069</c:v>
                </c:pt>
                <c:pt idx="1879">
                  <c:v>1.0715193052376069</c:v>
                </c:pt>
                <c:pt idx="1880">
                  <c:v>1.0715193052376069</c:v>
                </c:pt>
                <c:pt idx="1881">
                  <c:v>1.0715193052376069</c:v>
                </c:pt>
                <c:pt idx="1882">
                  <c:v>1.0715193052376069</c:v>
                </c:pt>
                <c:pt idx="1883">
                  <c:v>1.0715193052376069</c:v>
                </c:pt>
                <c:pt idx="1884">
                  <c:v>1.0715193052376069</c:v>
                </c:pt>
                <c:pt idx="1885">
                  <c:v>1.0715193052376069</c:v>
                </c:pt>
                <c:pt idx="1886">
                  <c:v>1.0715193052376069</c:v>
                </c:pt>
                <c:pt idx="1887">
                  <c:v>1.0715193052376069</c:v>
                </c:pt>
                <c:pt idx="1888">
                  <c:v>1.0715193052376069</c:v>
                </c:pt>
                <c:pt idx="1889">
                  <c:v>1.0715193052376069</c:v>
                </c:pt>
                <c:pt idx="1890">
                  <c:v>1.0715193052376069</c:v>
                </c:pt>
                <c:pt idx="1891">
                  <c:v>1.0715193052376069</c:v>
                </c:pt>
                <c:pt idx="1892">
                  <c:v>1.0715193052376069</c:v>
                </c:pt>
                <c:pt idx="1893">
                  <c:v>1.0715193052376069</c:v>
                </c:pt>
                <c:pt idx="1894">
                  <c:v>1.0715193052376069</c:v>
                </c:pt>
                <c:pt idx="1895">
                  <c:v>1.0715193052376069</c:v>
                </c:pt>
                <c:pt idx="1896">
                  <c:v>1.0715193052376069</c:v>
                </c:pt>
                <c:pt idx="1897">
                  <c:v>1.0715193052376069</c:v>
                </c:pt>
                <c:pt idx="1898">
                  <c:v>1.0715193052376069</c:v>
                </c:pt>
                <c:pt idx="1899">
                  <c:v>1.0715193052376069</c:v>
                </c:pt>
                <c:pt idx="1900">
                  <c:v>1.0715193052376069</c:v>
                </c:pt>
                <c:pt idx="1901">
                  <c:v>1.0715193052376069</c:v>
                </c:pt>
                <c:pt idx="1902">
                  <c:v>1.0715193052376069</c:v>
                </c:pt>
                <c:pt idx="1903">
                  <c:v>1.0715193052376069</c:v>
                </c:pt>
                <c:pt idx="1904">
                  <c:v>1.0715193052376069</c:v>
                </c:pt>
                <c:pt idx="1905">
                  <c:v>1.0715193052376069</c:v>
                </c:pt>
                <c:pt idx="1906">
                  <c:v>1.0715193052376069</c:v>
                </c:pt>
                <c:pt idx="1907">
                  <c:v>1.0715193052376069</c:v>
                </c:pt>
                <c:pt idx="1908">
                  <c:v>1.0715193052376069</c:v>
                </c:pt>
                <c:pt idx="1909">
                  <c:v>1.0715193052376069</c:v>
                </c:pt>
                <c:pt idx="1910">
                  <c:v>1.0715193052376069</c:v>
                </c:pt>
                <c:pt idx="1911">
                  <c:v>1.0715193052376069</c:v>
                </c:pt>
                <c:pt idx="1912">
                  <c:v>1.0715193052376069</c:v>
                </c:pt>
                <c:pt idx="1913">
                  <c:v>1.0715193052376069</c:v>
                </c:pt>
                <c:pt idx="1914">
                  <c:v>1.0715193052376069</c:v>
                </c:pt>
                <c:pt idx="1915">
                  <c:v>1.0715193052376069</c:v>
                </c:pt>
                <c:pt idx="1916">
                  <c:v>1.0715193052376069</c:v>
                </c:pt>
                <c:pt idx="1917">
                  <c:v>1.0715193052376069</c:v>
                </c:pt>
                <c:pt idx="1918">
                  <c:v>1.0715193052376069</c:v>
                </c:pt>
                <c:pt idx="1919">
                  <c:v>1.0715193052376069</c:v>
                </c:pt>
                <c:pt idx="1920">
                  <c:v>1.0715193052376069</c:v>
                </c:pt>
                <c:pt idx="1921">
                  <c:v>1.0715193052376069</c:v>
                </c:pt>
                <c:pt idx="1922">
                  <c:v>1.0715193052376069</c:v>
                </c:pt>
                <c:pt idx="1923">
                  <c:v>1.0715193052376069</c:v>
                </c:pt>
                <c:pt idx="1924">
                  <c:v>1.0715193052376069</c:v>
                </c:pt>
                <c:pt idx="1925">
                  <c:v>1.0715193052376069</c:v>
                </c:pt>
                <c:pt idx="1926">
                  <c:v>1.0715193052376069</c:v>
                </c:pt>
                <c:pt idx="1927">
                  <c:v>1.0715193052376069</c:v>
                </c:pt>
                <c:pt idx="1928">
                  <c:v>1.0715193052376069</c:v>
                </c:pt>
                <c:pt idx="1929">
                  <c:v>1.0715193052376069</c:v>
                </c:pt>
                <c:pt idx="1930">
                  <c:v>1.0715193052376069</c:v>
                </c:pt>
                <c:pt idx="1931">
                  <c:v>1.0715193052376069</c:v>
                </c:pt>
                <c:pt idx="1932">
                  <c:v>1.0715193052376069</c:v>
                </c:pt>
                <c:pt idx="1933">
                  <c:v>1.0715193052376069</c:v>
                </c:pt>
                <c:pt idx="1934">
                  <c:v>1.0715193052376069</c:v>
                </c:pt>
                <c:pt idx="1935">
                  <c:v>1.0715193052376069</c:v>
                </c:pt>
                <c:pt idx="1936">
                  <c:v>1.0715193052376069</c:v>
                </c:pt>
                <c:pt idx="1937">
                  <c:v>1.0715193052376069</c:v>
                </c:pt>
                <c:pt idx="1938">
                  <c:v>1.0715193052376069</c:v>
                </c:pt>
                <c:pt idx="1939">
                  <c:v>1.0715193052376069</c:v>
                </c:pt>
                <c:pt idx="1940">
                  <c:v>1.0715193052376069</c:v>
                </c:pt>
                <c:pt idx="1941">
                  <c:v>1.0715193052376069</c:v>
                </c:pt>
                <c:pt idx="1942">
                  <c:v>1.0715193052376069</c:v>
                </c:pt>
                <c:pt idx="1943">
                  <c:v>1.0715193052376069</c:v>
                </c:pt>
                <c:pt idx="1944">
                  <c:v>1.0715193052376069</c:v>
                </c:pt>
                <c:pt idx="1945">
                  <c:v>1.0715193052376069</c:v>
                </c:pt>
                <c:pt idx="1946">
                  <c:v>1.0715193052376069</c:v>
                </c:pt>
                <c:pt idx="1947">
                  <c:v>1.0715193052376069</c:v>
                </c:pt>
                <c:pt idx="1948">
                  <c:v>1.0715193052376069</c:v>
                </c:pt>
                <c:pt idx="1949">
                  <c:v>1.0715193052376069</c:v>
                </c:pt>
                <c:pt idx="1950">
                  <c:v>1.0715193052376069</c:v>
                </c:pt>
                <c:pt idx="1951">
                  <c:v>1.0715193052376069</c:v>
                </c:pt>
                <c:pt idx="1952">
                  <c:v>1.0715193052376069</c:v>
                </c:pt>
                <c:pt idx="1953">
                  <c:v>1.0715193052376069</c:v>
                </c:pt>
                <c:pt idx="1954">
                  <c:v>1.0715193052376069</c:v>
                </c:pt>
                <c:pt idx="1955">
                  <c:v>1.0715193052376069</c:v>
                </c:pt>
                <c:pt idx="1956">
                  <c:v>1.0715193052376069</c:v>
                </c:pt>
                <c:pt idx="1957">
                  <c:v>1.0715193052376069</c:v>
                </c:pt>
                <c:pt idx="1958">
                  <c:v>1.0715193052376069</c:v>
                </c:pt>
                <c:pt idx="1959">
                  <c:v>1.0715193052376069</c:v>
                </c:pt>
                <c:pt idx="1960">
                  <c:v>1.0715193052376069</c:v>
                </c:pt>
                <c:pt idx="1961">
                  <c:v>1.0715193052376069</c:v>
                </c:pt>
                <c:pt idx="1962">
                  <c:v>1.0715193052376069</c:v>
                </c:pt>
                <c:pt idx="1963">
                  <c:v>1.0715193052376069</c:v>
                </c:pt>
                <c:pt idx="1964">
                  <c:v>1.0715193052376069</c:v>
                </c:pt>
                <c:pt idx="1965">
                  <c:v>1.0715193052376069</c:v>
                </c:pt>
                <c:pt idx="1966">
                  <c:v>1.0715193052376069</c:v>
                </c:pt>
                <c:pt idx="1967">
                  <c:v>1.0715193052376069</c:v>
                </c:pt>
                <c:pt idx="1968">
                  <c:v>1.0715193052376069</c:v>
                </c:pt>
                <c:pt idx="1969">
                  <c:v>1.0715193052376069</c:v>
                </c:pt>
                <c:pt idx="1970">
                  <c:v>1.0715193052376069</c:v>
                </c:pt>
                <c:pt idx="1971">
                  <c:v>1.0715193052376069</c:v>
                </c:pt>
                <c:pt idx="1972">
                  <c:v>1.0715193052376069</c:v>
                </c:pt>
                <c:pt idx="1973">
                  <c:v>1.0715193052376069</c:v>
                </c:pt>
                <c:pt idx="1974">
                  <c:v>1.0715193052376069</c:v>
                </c:pt>
                <c:pt idx="1975">
                  <c:v>1.0715193052376069</c:v>
                </c:pt>
                <c:pt idx="1976">
                  <c:v>1.0715193052376069</c:v>
                </c:pt>
                <c:pt idx="1977">
                  <c:v>1.0715193052376069</c:v>
                </c:pt>
                <c:pt idx="1978">
                  <c:v>1.0715193052376069</c:v>
                </c:pt>
                <c:pt idx="1979">
                  <c:v>1.0715193052376069</c:v>
                </c:pt>
                <c:pt idx="1980">
                  <c:v>1.0715193052376069</c:v>
                </c:pt>
                <c:pt idx="1981">
                  <c:v>1.0715193052376069</c:v>
                </c:pt>
                <c:pt idx="1982">
                  <c:v>1.0715193052376069</c:v>
                </c:pt>
                <c:pt idx="1983">
                  <c:v>1.0715193052376069</c:v>
                </c:pt>
                <c:pt idx="1984">
                  <c:v>1.0715193052376069</c:v>
                </c:pt>
                <c:pt idx="1985">
                  <c:v>1.0715193052376069</c:v>
                </c:pt>
                <c:pt idx="1986">
                  <c:v>1.0715193052376069</c:v>
                </c:pt>
                <c:pt idx="1987">
                  <c:v>1.0715193052376069</c:v>
                </c:pt>
                <c:pt idx="1988">
                  <c:v>1.0715193052376069</c:v>
                </c:pt>
                <c:pt idx="1989">
                  <c:v>1.0715193052376069</c:v>
                </c:pt>
                <c:pt idx="1990">
                  <c:v>1.0715193052376069</c:v>
                </c:pt>
                <c:pt idx="1991">
                  <c:v>1.0715193052376069</c:v>
                </c:pt>
                <c:pt idx="1992">
                  <c:v>1.0715193052376069</c:v>
                </c:pt>
                <c:pt idx="1993">
                  <c:v>1.0715193052376069</c:v>
                </c:pt>
                <c:pt idx="1994">
                  <c:v>1.0715193052376069</c:v>
                </c:pt>
                <c:pt idx="1995">
                  <c:v>1.0715193052376069</c:v>
                </c:pt>
                <c:pt idx="1996">
                  <c:v>1.0715193052376069</c:v>
                </c:pt>
                <c:pt idx="1997">
                  <c:v>1.0715193052376069</c:v>
                </c:pt>
                <c:pt idx="1998">
                  <c:v>1.0715193052376069</c:v>
                </c:pt>
                <c:pt idx="1999">
                  <c:v>1.0715193052376069</c:v>
                </c:pt>
                <c:pt idx="2000">
                  <c:v>1.0715193052376069</c:v>
                </c:pt>
                <c:pt idx="2001">
                  <c:v>1.0715193052376069</c:v>
                </c:pt>
                <c:pt idx="2002">
                  <c:v>1.0715193052376069</c:v>
                </c:pt>
                <c:pt idx="2003">
                  <c:v>1.0715193052376069</c:v>
                </c:pt>
                <c:pt idx="2004">
                  <c:v>1.0715193052376069</c:v>
                </c:pt>
                <c:pt idx="2005">
                  <c:v>1.0715193052376069</c:v>
                </c:pt>
                <c:pt idx="2006">
                  <c:v>1.0715193052376069</c:v>
                </c:pt>
                <c:pt idx="2007">
                  <c:v>1.0715193052376069</c:v>
                </c:pt>
                <c:pt idx="2008">
                  <c:v>1.0715193052376069</c:v>
                </c:pt>
                <c:pt idx="2009">
                  <c:v>1.0715193052376069</c:v>
                </c:pt>
                <c:pt idx="2010">
                  <c:v>1.0715193052376069</c:v>
                </c:pt>
                <c:pt idx="2011">
                  <c:v>1.0715193052376069</c:v>
                </c:pt>
                <c:pt idx="2012">
                  <c:v>1.0715193052376069</c:v>
                </c:pt>
                <c:pt idx="2013">
                  <c:v>1.0715193052376069</c:v>
                </c:pt>
                <c:pt idx="2014">
                  <c:v>1.0715193052376069</c:v>
                </c:pt>
                <c:pt idx="2015">
                  <c:v>1.0715193052376069</c:v>
                </c:pt>
                <c:pt idx="2016">
                  <c:v>1.0715193052376069</c:v>
                </c:pt>
                <c:pt idx="2017">
                  <c:v>1.0715193052376069</c:v>
                </c:pt>
                <c:pt idx="2018">
                  <c:v>1.0715193052376069</c:v>
                </c:pt>
                <c:pt idx="2019">
                  <c:v>1.0715193052376069</c:v>
                </c:pt>
                <c:pt idx="2020">
                  <c:v>1.0715193052376069</c:v>
                </c:pt>
                <c:pt idx="2021">
                  <c:v>1.0715193052376069</c:v>
                </c:pt>
                <c:pt idx="2022">
                  <c:v>1.0715193052376069</c:v>
                </c:pt>
                <c:pt idx="2023">
                  <c:v>1.0715193052376069</c:v>
                </c:pt>
                <c:pt idx="2024">
                  <c:v>1.0715193052376069</c:v>
                </c:pt>
                <c:pt idx="2025">
                  <c:v>1.0715193052376069</c:v>
                </c:pt>
                <c:pt idx="2026">
                  <c:v>1.0715193052376069</c:v>
                </c:pt>
                <c:pt idx="2027">
                  <c:v>1.0715193052376069</c:v>
                </c:pt>
                <c:pt idx="2028">
                  <c:v>1.0715193052376069</c:v>
                </c:pt>
                <c:pt idx="2029">
                  <c:v>1.0715193052376069</c:v>
                </c:pt>
                <c:pt idx="2030">
                  <c:v>1.0715193052376069</c:v>
                </c:pt>
                <c:pt idx="2031">
                  <c:v>1.0715193052376069</c:v>
                </c:pt>
                <c:pt idx="2032">
                  <c:v>1.0715193052376069</c:v>
                </c:pt>
                <c:pt idx="2033">
                  <c:v>1.0715193052376069</c:v>
                </c:pt>
                <c:pt idx="2034">
                  <c:v>1.0715193052376069</c:v>
                </c:pt>
                <c:pt idx="2035">
                  <c:v>1.0715193052376069</c:v>
                </c:pt>
                <c:pt idx="2036">
                  <c:v>1.0715193052376069</c:v>
                </c:pt>
                <c:pt idx="2037">
                  <c:v>1.0715193052376069</c:v>
                </c:pt>
                <c:pt idx="2038">
                  <c:v>1.0715193052376069</c:v>
                </c:pt>
                <c:pt idx="2039">
                  <c:v>1.0715193052376069</c:v>
                </c:pt>
                <c:pt idx="2040">
                  <c:v>1.0715193052376069</c:v>
                </c:pt>
                <c:pt idx="2041">
                  <c:v>1.0715193052376069</c:v>
                </c:pt>
                <c:pt idx="2042">
                  <c:v>1.0715193052376069</c:v>
                </c:pt>
                <c:pt idx="2043">
                  <c:v>1.0715193052376069</c:v>
                </c:pt>
                <c:pt idx="2044">
                  <c:v>1.0715193052376069</c:v>
                </c:pt>
                <c:pt idx="2045">
                  <c:v>1.0715193052376069</c:v>
                </c:pt>
                <c:pt idx="2046">
                  <c:v>1.0715193052376069</c:v>
                </c:pt>
                <c:pt idx="2047">
                  <c:v>1.0715193052376069</c:v>
                </c:pt>
                <c:pt idx="2048">
                  <c:v>1.0715193052376069</c:v>
                </c:pt>
                <c:pt idx="2049">
                  <c:v>1.0715193052376069</c:v>
                </c:pt>
                <c:pt idx="2050">
                  <c:v>1.0715193052376069</c:v>
                </c:pt>
                <c:pt idx="2051">
                  <c:v>1.0715193052376069</c:v>
                </c:pt>
                <c:pt idx="2052">
                  <c:v>1.0715193052376069</c:v>
                </c:pt>
                <c:pt idx="2053">
                  <c:v>1.0715193052376069</c:v>
                </c:pt>
                <c:pt idx="2054">
                  <c:v>1.0715193052376069</c:v>
                </c:pt>
                <c:pt idx="2055">
                  <c:v>1.0715193052376069</c:v>
                </c:pt>
                <c:pt idx="2056">
                  <c:v>1.0715193052376069</c:v>
                </c:pt>
                <c:pt idx="2057">
                  <c:v>1.0715193052376069</c:v>
                </c:pt>
                <c:pt idx="2058">
                  <c:v>1.0715193052376069</c:v>
                </c:pt>
                <c:pt idx="2059">
                  <c:v>1.0715193052376069</c:v>
                </c:pt>
                <c:pt idx="2060">
                  <c:v>1.0715193052376069</c:v>
                </c:pt>
                <c:pt idx="2061">
                  <c:v>1.0715193052376069</c:v>
                </c:pt>
                <c:pt idx="2062">
                  <c:v>1.0715193052376069</c:v>
                </c:pt>
                <c:pt idx="2063">
                  <c:v>1.0715193052376069</c:v>
                </c:pt>
                <c:pt idx="2064">
                  <c:v>1.0715193052376069</c:v>
                </c:pt>
                <c:pt idx="2065">
                  <c:v>1.0715193052376069</c:v>
                </c:pt>
                <c:pt idx="2066">
                  <c:v>1.0715193052376069</c:v>
                </c:pt>
                <c:pt idx="2067">
                  <c:v>1.0715193052376069</c:v>
                </c:pt>
                <c:pt idx="2068">
                  <c:v>1.0715193052376069</c:v>
                </c:pt>
                <c:pt idx="2069">
                  <c:v>1.0715193052376069</c:v>
                </c:pt>
                <c:pt idx="2070">
                  <c:v>1.0715193052376069</c:v>
                </c:pt>
                <c:pt idx="2071">
                  <c:v>1.0715193052376069</c:v>
                </c:pt>
                <c:pt idx="2072">
                  <c:v>1.0715193052376069</c:v>
                </c:pt>
                <c:pt idx="2073">
                  <c:v>1.0715193052376069</c:v>
                </c:pt>
                <c:pt idx="2074">
                  <c:v>1.0715193052376069</c:v>
                </c:pt>
                <c:pt idx="2075">
                  <c:v>1.0715193052376069</c:v>
                </c:pt>
                <c:pt idx="2076">
                  <c:v>1.0715193052376069</c:v>
                </c:pt>
                <c:pt idx="2077">
                  <c:v>1.0715193052376069</c:v>
                </c:pt>
                <c:pt idx="2078">
                  <c:v>1.0715193052376069</c:v>
                </c:pt>
                <c:pt idx="2079">
                  <c:v>1.0715193052376069</c:v>
                </c:pt>
                <c:pt idx="2080">
                  <c:v>1.0715193052376069</c:v>
                </c:pt>
                <c:pt idx="2081">
                  <c:v>1.0715193052376069</c:v>
                </c:pt>
                <c:pt idx="2082">
                  <c:v>1.0715193052376069</c:v>
                </c:pt>
                <c:pt idx="2083">
                  <c:v>1.0715193052376069</c:v>
                </c:pt>
                <c:pt idx="2084">
                  <c:v>1.0715193052376069</c:v>
                </c:pt>
                <c:pt idx="2085">
                  <c:v>1.0715193052376069</c:v>
                </c:pt>
                <c:pt idx="2086">
                  <c:v>1.0715193052376069</c:v>
                </c:pt>
                <c:pt idx="2087">
                  <c:v>1.0715193052376069</c:v>
                </c:pt>
                <c:pt idx="2088">
                  <c:v>1.0715193052376069</c:v>
                </c:pt>
                <c:pt idx="2089">
                  <c:v>1.0715193052376069</c:v>
                </c:pt>
                <c:pt idx="2090">
                  <c:v>1.0715193052376069</c:v>
                </c:pt>
                <c:pt idx="2091">
                  <c:v>1.0715193052376069</c:v>
                </c:pt>
                <c:pt idx="2092">
                  <c:v>1.0715193052376069</c:v>
                </c:pt>
                <c:pt idx="2093">
                  <c:v>1.0715193052376069</c:v>
                </c:pt>
                <c:pt idx="2094">
                  <c:v>1.0715193052376069</c:v>
                </c:pt>
                <c:pt idx="2095">
                  <c:v>1.0715193052376069</c:v>
                </c:pt>
                <c:pt idx="2096">
                  <c:v>1.0715193052376069</c:v>
                </c:pt>
                <c:pt idx="2097">
                  <c:v>1.0715193052376069</c:v>
                </c:pt>
                <c:pt idx="2098">
                  <c:v>1.0715193052376069</c:v>
                </c:pt>
                <c:pt idx="2099">
                  <c:v>1.0715193052376069</c:v>
                </c:pt>
                <c:pt idx="2100">
                  <c:v>1.0715193052376069</c:v>
                </c:pt>
                <c:pt idx="2101">
                  <c:v>1.0715193052376069</c:v>
                </c:pt>
                <c:pt idx="2102">
                  <c:v>1.0715193052376069</c:v>
                </c:pt>
                <c:pt idx="2103">
                  <c:v>1.0715193052376069</c:v>
                </c:pt>
                <c:pt idx="2104">
                  <c:v>1.0715193052376069</c:v>
                </c:pt>
                <c:pt idx="2105">
                  <c:v>1.0715193052376069</c:v>
                </c:pt>
                <c:pt idx="2106">
                  <c:v>1.0715193052376069</c:v>
                </c:pt>
                <c:pt idx="2107">
                  <c:v>1.0715193052376069</c:v>
                </c:pt>
                <c:pt idx="2108">
                  <c:v>1.0715193052376069</c:v>
                </c:pt>
                <c:pt idx="2109">
                  <c:v>1.0715193052376069</c:v>
                </c:pt>
                <c:pt idx="2110">
                  <c:v>1.0715193052376069</c:v>
                </c:pt>
                <c:pt idx="2111">
                  <c:v>1.0715193052376069</c:v>
                </c:pt>
                <c:pt idx="2112">
                  <c:v>1.0715193052376069</c:v>
                </c:pt>
                <c:pt idx="2113">
                  <c:v>1.0715193052376069</c:v>
                </c:pt>
                <c:pt idx="2114">
                  <c:v>1.0715193052376069</c:v>
                </c:pt>
                <c:pt idx="2115">
                  <c:v>1.0715193052376069</c:v>
                </c:pt>
                <c:pt idx="2116">
                  <c:v>1.0715193052376069</c:v>
                </c:pt>
                <c:pt idx="2117">
                  <c:v>1.0715193052376069</c:v>
                </c:pt>
                <c:pt idx="2118">
                  <c:v>1.0715193052376069</c:v>
                </c:pt>
                <c:pt idx="2119">
                  <c:v>1.0715193052376069</c:v>
                </c:pt>
                <c:pt idx="2120">
                  <c:v>1.0715193052376069</c:v>
                </c:pt>
                <c:pt idx="2121">
                  <c:v>1.0715193052376069</c:v>
                </c:pt>
                <c:pt idx="2122">
                  <c:v>1.0715193052376069</c:v>
                </c:pt>
                <c:pt idx="2123">
                  <c:v>1.0715193052376069</c:v>
                </c:pt>
                <c:pt idx="2124">
                  <c:v>1.0715193052376069</c:v>
                </c:pt>
                <c:pt idx="2125">
                  <c:v>1.0715193052376069</c:v>
                </c:pt>
                <c:pt idx="2126">
                  <c:v>1.0715193052376069</c:v>
                </c:pt>
                <c:pt idx="2127">
                  <c:v>1.0715193052376069</c:v>
                </c:pt>
                <c:pt idx="2128">
                  <c:v>1.0715193052376069</c:v>
                </c:pt>
                <c:pt idx="2129">
                  <c:v>1.0715193052376069</c:v>
                </c:pt>
                <c:pt idx="2130">
                  <c:v>1.0715193052376069</c:v>
                </c:pt>
                <c:pt idx="2131">
                  <c:v>1.0715193052376069</c:v>
                </c:pt>
                <c:pt idx="2132">
                  <c:v>1.0715193052376069</c:v>
                </c:pt>
                <c:pt idx="2133">
                  <c:v>1.0715193052376069</c:v>
                </c:pt>
                <c:pt idx="2134">
                  <c:v>1.0715193052376069</c:v>
                </c:pt>
                <c:pt idx="2135">
                  <c:v>1.0715193052376069</c:v>
                </c:pt>
                <c:pt idx="2136">
                  <c:v>1.0715193052376069</c:v>
                </c:pt>
                <c:pt idx="2137">
                  <c:v>1.0715193052376069</c:v>
                </c:pt>
                <c:pt idx="2138">
                  <c:v>1.0715193052376069</c:v>
                </c:pt>
                <c:pt idx="2139">
                  <c:v>1.0715193052376069</c:v>
                </c:pt>
                <c:pt idx="2140">
                  <c:v>1.0715193052376069</c:v>
                </c:pt>
                <c:pt idx="2141">
                  <c:v>1.0715193052376069</c:v>
                </c:pt>
                <c:pt idx="2142">
                  <c:v>1.0715193052376069</c:v>
                </c:pt>
                <c:pt idx="2143">
                  <c:v>1.0715193052376069</c:v>
                </c:pt>
                <c:pt idx="2144">
                  <c:v>1.0715193052376069</c:v>
                </c:pt>
                <c:pt idx="2145">
                  <c:v>1.0715193052376069</c:v>
                </c:pt>
                <c:pt idx="2146">
                  <c:v>1.0715193052376069</c:v>
                </c:pt>
                <c:pt idx="2147">
                  <c:v>1.0715193052376069</c:v>
                </c:pt>
                <c:pt idx="2148">
                  <c:v>1.0715193052376069</c:v>
                </c:pt>
                <c:pt idx="2149">
                  <c:v>1.0715193052376069</c:v>
                </c:pt>
                <c:pt idx="2150">
                  <c:v>1.0715193052376069</c:v>
                </c:pt>
                <c:pt idx="2151">
                  <c:v>1.0715193052376069</c:v>
                </c:pt>
                <c:pt idx="2152">
                  <c:v>1.0715193052376069</c:v>
                </c:pt>
                <c:pt idx="2153">
                  <c:v>1.0715193052376069</c:v>
                </c:pt>
                <c:pt idx="2154">
                  <c:v>1.0715193052376069</c:v>
                </c:pt>
                <c:pt idx="2155">
                  <c:v>1.0715193052376069</c:v>
                </c:pt>
                <c:pt idx="2156">
                  <c:v>1.0715193052376069</c:v>
                </c:pt>
                <c:pt idx="2157">
                  <c:v>1.0715193052376069</c:v>
                </c:pt>
                <c:pt idx="2158">
                  <c:v>1.0715193052376069</c:v>
                </c:pt>
                <c:pt idx="2159">
                  <c:v>1.0715193052376069</c:v>
                </c:pt>
                <c:pt idx="2160">
                  <c:v>1.0715193052376069</c:v>
                </c:pt>
                <c:pt idx="2161">
                  <c:v>1.0715193052376069</c:v>
                </c:pt>
                <c:pt idx="2162">
                  <c:v>1.0715193052376069</c:v>
                </c:pt>
                <c:pt idx="2163">
                  <c:v>1.0715193052376069</c:v>
                </c:pt>
                <c:pt idx="2164">
                  <c:v>1.0715193052376069</c:v>
                </c:pt>
                <c:pt idx="2165">
                  <c:v>1.0715193052376069</c:v>
                </c:pt>
                <c:pt idx="2166">
                  <c:v>1.0715193052376069</c:v>
                </c:pt>
                <c:pt idx="2167">
                  <c:v>1.0715193052376069</c:v>
                </c:pt>
                <c:pt idx="2168">
                  <c:v>1.0715193052376069</c:v>
                </c:pt>
                <c:pt idx="2169">
                  <c:v>1.0715193052376069</c:v>
                </c:pt>
                <c:pt idx="2170">
                  <c:v>1.0715193052376069</c:v>
                </c:pt>
                <c:pt idx="2171">
                  <c:v>1.0715193052376069</c:v>
                </c:pt>
                <c:pt idx="2172">
                  <c:v>1.0715193052376069</c:v>
                </c:pt>
                <c:pt idx="2173">
                  <c:v>1.0715193052376069</c:v>
                </c:pt>
                <c:pt idx="2174">
                  <c:v>1.0715193052376069</c:v>
                </c:pt>
                <c:pt idx="2175">
                  <c:v>1.0715193052376069</c:v>
                </c:pt>
                <c:pt idx="2176">
                  <c:v>1.0715193052376069</c:v>
                </c:pt>
                <c:pt idx="2177">
                  <c:v>1.0715193052376069</c:v>
                </c:pt>
                <c:pt idx="2178">
                  <c:v>1.0715193052376069</c:v>
                </c:pt>
                <c:pt idx="2179">
                  <c:v>1.0715193052376069</c:v>
                </c:pt>
                <c:pt idx="2180">
                  <c:v>1.0715193052376069</c:v>
                </c:pt>
                <c:pt idx="2181">
                  <c:v>1.0715193052376069</c:v>
                </c:pt>
                <c:pt idx="2182">
                  <c:v>1.0715193052376069</c:v>
                </c:pt>
                <c:pt idx="2183">
                  <c:v>1.0715193052376069</c:v>
                </c:pt>
                <c:pt idx="2184">
                  <c:v>1.0715193052376069</c:v>
                </c:pt>
                <c:pt idx="2185">
                  <c:v>1.0715193052376069</c:v>
                </c:pt>
                <c:pt idx="2186">
                  <c:v>1.0715193052376069</c:v>
                </c:pt>
                <c:pt idx="2187">
                  <c:v>1.0715193052376069</c:v>
                </c:pt>
                <c:pt idx="2188">
                  <c:v>1.0715193052376069</c:v>
                </c:pt>
                <c:pt idx="2189">
                  <c:v>1.0715193052376069</c:v>
                </c:pt>
                <c:pt idx="2190">
                  <c:v>1.0715193052376069</c:v>
                </c:pt>
                <c:pt idx="2191">
                  <c:v>1.0715193052376069</c:v>
                </c:pt>
                <c:pt idx="2192">
                  <c:v>1.0715193052376069</c:v>
                </c:pt>
                <c:pt idx="2193">
                  <c:v>1.0715193052376069</c:v>
                </c:pt>
                <c:pt idx="2194">
                  <c:v>1.0715193052376069</c:v>
                </c:pt>
                <c:pt idx="2195">
                  <c:v>1.0715193052376069</c:v>
                </c:pt>
                <c:pt idx="2196">
                  <c:v>1.0715193052376069</c:v>
                </c:pt>
                <c:pt idx="2197">
                  <c:v>1.0715193052376069</c:v>
                </c:pt>
                <c:pt idx="2198">
                  <c:v>1.0715193052376069</c:v>
                </c:pt>
                <c:pt idx="2199">
                  <c:v>1.0715193052376069</c:v>
                </c:pt>
                <c:pt idx="2200">
                  <c:v>1.0715193052376069</c:v>
                </c:pt>
                <c:pt idx="2201">
                  <c:v>1.0715193052376069</c:v>
                </c:pt>
                <c:pt idx="2202">
                  <c:v>1.0715193052376069</c:v>
                </c:pt>
                <c:pt idx="2203">
                  <c:v>1.0715193052376069</c:v>
                </c:pt>
                <c:pt idx="2204">
                  <c:v>1.0715193052376069</c:v>
                </c:pt>
                <c:pt idx="2205">
                  <c:v>1.0715193052376069</c:v>
                </c:pt>
                <c:pt idx="2206">
                  <c:v>1.0715193052376069</c:v>
                </c:pt>
                <c:pt idx="2207">
                  <c:v>1.0715193052376069</c:v>
                </c:pt>
                <c:pt idx="2208">
                  <c:v>1.0715193052376069</c:v>
                </c:pt>
                <c:pt idx="2209">
                  <c:v>1.0715193052376069</c:v>
                </c:pt>
                <c:pt idx="2210">
                  <c:v>1.0715193052376069</c:v>
                </c:pt>
                <c:pt idx="2211">
                  <c:v>1.0715193052376069</c:v>
                </c:pt>
                <c:pt idx="2212">
                  <c:v>1.0715193052376069</c:v>
                </c:pt>
                <c:pt idx="2213">
                  <c:v>1.0715193052376069</c:v>
                </c:pt>
                <c:pt idx="2214">
                  <c:v>1.0715193052376069</c:v>
                </c:pt>
                <c:pt idx="2215">
                  <c:v>1.0715193052376069</c:v>
                </c:pt>
                <c:pt idx="2216">
                  <c:v>1.0715193052376069</c:v>
                </c:pt>
                <c:pt idx="2217">
                  <c:v>1.0715193052376069</c:v>
                </c:pt>
                <c:pt idx="2218">
                  <c:v>1.0715193052376069</c:v>
                </c:pt>
                <c:pt idx="2219">
                  <c:v>1.0715193052376069</c:v>
                </c:pt>
                <c:pt idx="2220">
                  <c:v>1.0715193052376069</c:v>
                </c:pt>
                <c:pt idx="2221">
                  <c:v>1.0715193052376069</c:v>
                </c:pt>
                <c:pt idx="2222">
                  <c:v>1.0715193052376069</c:v>
                </c:pt>
                <c:pt idx="2223">
                  <c:v>1.0715193052376069</c:v>
                </c:pt>
                <c:pt idx="2224">
                  <c:v>1.0715193052376069</c:v>
                </c:pt>
                <c:pt idx="2225">
                  <c:v>1.0715193052376069</c:v>
                </c:pt>
                <c:pt idx="2226">
                  <c:v>1.0715193052376069</c:v>
                </c:pt>
                <c:pt idx="2227">
                  <c:v>1.0715193052376069</c:v>
                </c:pt>
                <c:pt idx="2228">
                  <c:v>1.0715193052376069</c:v>
                </c:pt>
                <c:pt idx="2229">
                  <c:v>1.0715193052376069</c:v>
                </c:pt>
                <c:pt idx="2230">
                  <c:v>1.0715193052376069</c:v>
                </c:pt>
                <c:pt idx="2231">
                  <c:v>1.0715193052376069</c:v>
                </c:pt>
                <c:pt idx="2232">
                  <c:v>1.0715193052376069</c:v>
                </c:pt>
                <c:pt idx="2233">
                  <c:v>1.0715193052376069</c:v>
                </c:pt>
                <c:pt idx="2234">
                  <c:v>1.0715193052376069</c:v>
                </c:pt>
                <c:pt idx="2235">
                  <c:v>1.0715193052376069</c:v>
                </c:pt>
                <c:pt idx="2236">
                  <c:v>1.0715193052376069</c:v>
                </c:pt>
                <c:pt idx="2237">
                  <c:v>1.0715193052376069</c:v>
                </c:pt>
                <c:pt idx="2238">
                  <c:v>1.0715193052376069</c:v>
                </c:pt>
                <c:pt idx="2239">
                  <c:v>1.0715193052376069</c:v>
                </c:pt>
                <c:pt idx="2240">
                  <c:v>1.0715193052376069</c:v>
                </c:pt>
                <c:pt idx="2241">
                  <c:v>1.0715193052376069</c:v>
                </c:pt>
                <c:pt idx="2242">
                  <c:v>1.0715193052376069</c:v>
                </c:pt>
                <c:pt idx="2243">
                  <c:v>1.0715193052376069</c:v>
                </c:pt>
                <c:pt idx="2244">
                  <c:v>1.0715193052376069</c:v>
                </c:pt>
                <c:pt idx="2245">
                  <c:v>1.0715193052376069</c:v>
                </c:pt>
                <c:pt idx="2246">
                  <c:v>1.0715193052376069</c:v>
                </c:pt>
                <c:pt idx="2247">
                  <c:v>1.0715193052376069</c:v>
                </c:pt>
                <c:pt idx="2248">
                  <c:v>1.0715193052376069</c:v>
                </c:pt>
                <c:pt idx="2249">
                  <c:v>1.0715193052376069</c:v>
                </c:pt>
                <c:pt idx="2250">
                  <c:v>1.0715193052376069</c:v>
                </c:pt>
                <c:pt idx="2251">
                  <c:v>1.0715193052376069</c:v>
                </c:pt>
                <c:pt idx="2252">
                  <c:v>1.0715193052376069</c:v>
                </c:pt>
                <c:pt idx="2253">
                  <c:v>1.0715193052376069</c:v>
                </c:pt>
                <c:pt idx="2254">
                  <c:v>1.0715193052376069</c:v>
                </c:pt>
                <c:pt idx="2255">
                  <c:v>1.0715193052376069</c:v>
                </c:pt>
                <c:pt idx="2256">
                  <c:v>1.0715193052376069</c:v>
                </c:pt>
                <c:pt idx="2257">
                  <c:v>1.0715193052376069</c:v>
                </c:pt>
                <c:pt idx="2258">
                  <c:v>1.0715193052376069</c:v>
                </c:pt>
                <c:pt idx="2259">
                  <c:v>1.0715193052376069</c:v>
                </c:pt>
                <c:pt idx="2260">
                  <c:v>1.0715193052376069</c:v>
                </c:pt>
                <c:pt idx="2261">
                  <c:v>1.0715193052376069</c:v>
                </c:pt>
                <c:pt idx="2262">
                  <c:v>1.0715193052376069</c:v>
                </c:pt>
                <c:pt idx="2263">
                  <c:v>1.0715193052376069</c:v>
                </c:pt>
                <c:pt idx="2264">
                  <c:v>1.0715193052376069</c:v>
                </c:pt>
                <c:pt idx="2265">
                  <c:v>1.0715193052376069</c:v>
                </c:pt>
                <c:pt idx="2266">
                  <c:v>1.0715193052376069</c:v>
                </c:pt>
                <c:pt idx="2267">
                  <c:v>1.0715193052376069</c:v>
                </c:pt>
                <c:pt idx="2268">
                  <c:v>1.0715193052376069</c:v>
                </c:pt>
                <c:pt idx="2269">
                  <c:v>1.0715193052376069</c:v>
                </c:pt>
                <c:pt idx="2270">
                  <c:v>1.0715193052376069</c:v>
                </c:pt>
                <c:pt idx="2271">
                  <c:v>1.0715193052376069</c:v>
                </c:pt>
                <c:pt idx="2272">
                  <c:v>1.0715193052376069</c:v>
                </c:pt>
                <c:pt idx="2273">
                  <c:v>1.0715193052376069</c:v>
                </c:pt>
                <c:pt idx="2274">
                  <c:v>1.0715193052376069</c:v>
                </c:pt>
                <c:pt idx="2275">
                  <c:v>1.0715193052376069</c:v>
                </c:pt>
                <c:pt idx="2276">
                  <c:v>1.0715193052376069</c:v>
                </c:pt>
                <c:pt idx="2277">
                  <c:v>1.0715193052376069</c:v>
                </c:pt>
                <c:pt idx="2278">
                  <c:v>1.0715193052376069</c:v>
                </c:pt>
                <c:pt idx="2279">
                  <c:v>1.0715193052376069</c:v>
                </c:pt>
                <c:pt idx="2280">
                  <c:v>1.0715193052376069</c:v>
                </c:pt>
                <c:pt idx="2281">
                  <c:v>1.0715193052376069</c:v>
                </c:pt>
                <c:pt idx="2282">
                  <c:v>1.0715193052376069</c:v>
                </c:pt>
                <c:pt idx="2283">
                  <c:v>1.0715193052376069</c:v>
                </c:pt>
                <c:pt idx="2284">
                  <c:v>1.0715193052376069</c:v>
                </c:pt>
                <c:pt idx="2285">
                  <c:v>1.0715193052376069</c:v>
                </c:pt>
                <c:pt idx="2286">
                  <c:v>1.0715193052376069</c:v>
                </c:pt>
                <c:pt idx="2287">
                  <c:v>1.0715193052376069</c:v>
                </c:pt>
                <c:pt idx="2288">
                  <c:v>1.0715193052376069</c:v>
                </c:pt>
                <c:pt idx="2289">
                  <c:v>1.0715193052376069</c:v>
                </c:pt>
                <c:pt idx="2290">
                  <c:v>1.0715193052376069</c:v>
                </c:pt>
                <c:pt idx="2291">
                  <c:v>1.0715193052376069</c:v>
                </c:pt>
                <c:pt idx="2292">
                  <c:v>1.0715193052376069</c:v>
                </c:pt>
                <c:pt idx="2293">
                  <c:v>1.0715193052376069</c:v>
                </c:pt>
                <c:pt idx="2294">
                  <c:v>1.0715193052376069</c:v>
                </c:pt>
                <c:pt idx="2295">
                  <c:v>1.0715193052376069</c:v>
                </c:pt>
                <c:pt idx="2296">
                  <c:v>1.0715193052376069</c:v>
                </c:pt>
                <c:pt idx="2297">
                  <c:v>1.0715193052376069</c:v>
                </c:pt>
                <c:pt idx="2298">
                  <c:v>1.0715193052376069</c:v>
                </c:pt>
                <c:pt idx="2299">
                  <c:v>1.0715193052376069</c:v>
                </c:pt>
                <c:pt idx="2300">
                  <c:v>1.0715193052376069</c:v>
                </c:pt>
                <c:pt idx="2301">
                  <c:v>1.0715193052376069</c:v>
                </c:pt>
                <c:pt idx="2302">
                  <c:v>1.0715193052376069</c:v>
                </c:pt>
                <c:pt idx="2303">
                  <c:v>1.0715193052376069</c:v>
                </c:pt>
                <c:pt idx="2304">
                  <c:v>1.0715193052376069</c:v>
                </c:pt>
                <c:pt idx="2305">
                  <c:v>1.0715193052376069</c:v>
                </c:pt>
                <c:pt idx="2306">
                  <c:v>1.0715193052376069</c:v>
                </c:pt>
                <c:pt idx="2307">
                  <c:v>1.0715193052376069</c:v>
                </c:pt>
                <c:pt idx="2308">
                  <c:v>1.0715193052376069</c:v>
                </c:pt>
                <c:pt idx="2309">
                  <c:v>1.0715193052376069</c:v>
                </c:pt>
                <c:pt idx="2310">
                  <c:v>1.0715193052376069</c:v>
                </c:pt>
                <c:pt idx="2311">
                  <c:v>1.0715193052376069</c:v>
                </c:pt>
                <c:pt idx="2312">
                  <c:v>1.0715193052376069</c:v>
                </c:pt>
                <c:pt idx="2313">
                  <c:v>1.0715193052376069</c:v>
                </c:pt>
                <c:pt idx="2314">
                  <c:v>1.0715193052376069</c:v>
                </c:pt>
                <c:pt idx="2315">
                  <c:v>1.0715193052376069</c:v>
                </c:pt>
                <c:pt idx="2316">
                  <c:v>1.0715193052376069</c:v>
                </c:pt>
                <c:pt idx="2317">
                  <c:v>1.0715193052376069</c:v>
                </c:pt>
                <c:pt idx="2318">
                  <c:v>1.0715193052376069</c:v>
                </c:pt>
                <c:pt idx="2319">
                  <c:v>1.0715193052376069</c:v>
                </c:pt>
                <c:pt idx="2320">
                  <c:v>1.0715193052376069</c:v>
                </c:pt>
                <c:pt idx="2321">
                  <c:v>1.0715193052376069</c:v>
                </c:pt>
                <c:pt idx="2322">
                  <c:v>1.0715193052376069</c:v>
                </c:pt>
                <c:pt idx="2323">
                  <c:v>1.0715193052376069</c:v>
                </c:pt>
                <c:pt idx="2324">
                  <c:v>1.0715193052376069</c:v>
                </c:pt>
                <c:pt idx="2325">
                  <c:v>1.0715193052376069</c:v>
                </c:pt>
                <c:pt idx="2326">
                  <c:v>1.0715193052376069</c:v>
                </c:pt>
                <c:pt idx="2327">
                  <c:v>1.0715193052376069</c:v>
                </c:pt>
                <c:pt idx="2328">
                  <c:v>1.0715193052376069</c:v>
                </c:pt>
                <c:pt idx="2329">
                  <c:v>1.0715193052376069</c:v>
                </c:pt>
                <c:pt idx="2330">
                  <c:v>1.0715193052376069</c:v>
                </c:pt>
                <c:pt idx="2331">
                  <c:v>1.0715193052376069</c:v>
                </c:pt>
                <c:pt idx="2332">
                  <c:v>1.0715193052376069</c:v>
                </c:pt>
                <c:pt idx="2333">
                  <c:v>1.0715193052376069</c:v>
                </c:pt>
                <c:pt idx="2334">
                  <c:v>1.0715193052376069</c:v>
                </c:pt>
                <c:pt idx="2335">
                  <c:v>1.0715193052376069</c:v>
                </c:pt>
                <c:pt idx="2336">
                  <c:v>1.0715193052376069</c:v>
                </c:pt>
                <c:pt idx="2337">
                  <c:v>1.0715193052376069</c:v>
                </c:pt>
                <c:pt idx="2338">
                  <c:v>1.0715193052376069</c:v>
                </c:pt>
                <c:pt idx="2339">
                  <c:v>1.0715193052376069</c:v>
                </c:pt>
                <c:pt idx="2340">
                  <c:v>1.0715193052376069</c:v>
                </c:pt>
                <c:pt idx="2341">
                  <c:v>1.0715193052376069</c:v>
                </c:pt>
                <c:pt idx="2342">
                  <c:v>1.0715193052376069</c:v>
                </c:pt>
                <c:pt idx="2343">
                  <c:v>1.0715193052376069</c:v>
                </c:pt>
                <c:pt idx="2344">
                  <c:v>1.0715193052376069</c:v>
                </c:pt>
                <c:pt idx="2345">
                  <c:v>1.0715193052376069</c:v>
                </c:pt>
                <c:pt idx="2346">
                  <c:v>1.0715193052376069</c:v>
                </c:pt>
                <c:pt idx="2347">
                  <c:v>1.0715193052376069</c:v>
                </c:pt>
                <c:pt idx="2348">
                  <c:v>1.0715193052376069</c:v>
                </c:pt>
                <c:pt idx="2349">
                  <c:v>1.0715193052376069</c:v>
                </c:pt>
                <c:pt idx="2350">
                  <c:v>1.0715193052376069</c:v>
                </c:pt>
                <c:pt idx="2351">
                  <c:v>1.0715193052376069</c:v>
                </c:pt>
                <c:pt idx="2352">
                  <c:v>1.0715193052376069</c:v>
                </c:pt>
                <c:pt idx="2353">
                  <c:v>1.0715193052376069</c:v>
                </c:pt>
                <c:pt idx="2354">
                  <c:v>1.0715193052376069</c:v>
                </c:pt>
                <c:pt idx="2355">
                  <c:v>1.0715193052376069</c:v>
                </c:pt>
                <c:pt idx="2356">
                  <c:v>1.0715193052376069</c:v>
                </c:pt>
                <c:pt idx="2357">
                  <c:v>1.0715193052376069</c:v>
                </c:pt>
                <c:pt idx="2358">
                  <c:v>1.0715193052376069</c:v>
                </c:pt>
                <c:pt idx="2359">
                  <c:v>1.0715193052376069</c:v>
                </c:pt>
                <c:pt idx="2360">
                  <c:v>1.0715193052376069</c:v>
                </c:pt>
                <c:pt idx="2361">
                  <c:v>1.0715193052376069</c:v>
                </c:pt>
                <c:pt idx="2362">
                  <c:v>1.0715193052376069</c:v>
                </c:pt>
                <c:pt idx="2363">
                  <c:v>1.0715193052376069</c:v>
                </c:pt>
                <c:pt idx="2364">
                  <c:v>1.0715193052376069</c:v>
                </c:pt>
                <c:pt idx="2365">
                  <c:v>1.0715193052376069</c:v>
                </c:pt>
                <c:pt idx="2366">
                  <c:v>1.0715193052376069</c:v>
                </c:pt>
                <c:pt idx="2367">
                  <c:v>1.0715193052376069</c:v>
                </c:pt>
                <c:pt idx="2368">
                  <c:v>1.0715193052376069</c:v>
                </c:pt>
                <c:pt idx="2369">
                  <c:v>1.0715193052376069</c:v>
                </c:pt>
                <c:pt idx="2370">
                  <c:v>1.0715193052376069</c:v>
                </c:pt>
                <c:pt idx="2371">
                  <c:v>1.0715193052376069</c:v>
                </c:pt>
                <c:pt idx="2372">
                  <c:v>1.0715193052376069</c:v>
                </c:pt>
                <c:pt idx="2373">
                  <c:v>1.0715193052376069</c:v>
                </c:pt>
                <c:pt idx="2374">
                  <c:v>1.0715193052376069</c:v>
                </c:pt>
                <c:pt idx="2375">
                  <c:v>1.0715193052376069</c:v>
                </c:pt>
                <c:pt idx="2376">
                  <c:v>1.0715193052376069</c:v>
                </c:pt>
                <c:pt idx="2377">
                  <c:v>1.0715193052376069</c:v>
                </c:pt>
                <c:pt idx="2378">
                  <c:v>1.0715193052376069</c:v>
                </c:pt>
                <c:pt idx="2379">
                  <c:v>1.0715193052376069</c:v>
                </c:pt>
                <c:pt idx="2380">
                  <c:v>1.0715193052376069</c:v>
                </c:pt>
                <c:pt idx="2381">
                  <c:v>1.0715193052376069</c:v>
                </c:pt>
                <c:pt idx="2382">
                  <c:v>1.0715193052376069</c:v>
                </c:pt>
                <c:pt idx="2383">
                  <c:v>1.0715193052376069</c:v>
                </c:pt>
                <c:pt idx="2384">
                  <c:v>1.0715193052376069</c:v>
                </c:pt>
                <c:pt idx="2385">
                  <c:v>1.0715193052376069</c:v>
                </c:pt>
                <c:pt idx="2386">
                  <c:v>1.0715193052376069</c:v>
                </c:pt>
                <c:pt idx="2387">
                  <c:v>1.0715193052376069</c:v>
                </c:pt>
                <c:pt idx="2388">
                  <c:v>1.0715193052376069</c:v>
                </c:pt>
                <c:pt idx="2389">
                  <c:v>1.0715193052376069</c:v>
                </c:pt>
                <c:pt idx="2390">
                  <c:v>1.0715193052376069</c:v>
                </c:pt>
                <c:pt idx="2391">
                  <c:v>1.0715193052376069</c:v>
                </c:pt>
                <c:pt idx="2392">
                  <c:v>1.0715193052376069</c:v>
                </c:pt>
                <c:pt idx="2393">
                  <c:v>1.0715193052376069</c:v>
                </c:pt>
                <c:pt idx="2394">
                  <c:v>1.0715193052376069</c:v>
                </c:pt>
                <c:pt idx="2395">
                  <c:v>1.0715193052376069</c:v>
                </c:pt>
                <c:pt idx="2396">
                  <c:v>1.0715193052376069</c:v>
                </c:pt>
                <c:pt idx="2397">
                  <c:v>1.0715193052376069</c:v>
                </c:pt>
                <c:pt idx="2398">
                  <c:v>1.0715193052376069</c:v>
                </c:pt>
                <c:pt idx="2399">
                  <c:v>1.0715193052376069</c:v>
                </c:pt>
                <c:pt idx="2400">
                  <c:v>1.0715193052376069</c:v>
                </c:pt>
                <c:pt idx="2401">
                  <c:v>1.0715193052376069</c:v>
                </c:pt>
                <c:pt idx="2402">
                  <c:v>1.0715193052376069</c:v>
                </c:pt>
                <c:pt idx="2403">
                  <c:v>1.0715193052376069</c:v>
                </c:pt>
                <c:pt idx="2404">
                  <c:v>1.0715193052376069</c:v>
                </c:pt>
                <c:pt idx="2405">
                  <c:v>1.0715193052376069</c:v>
                </c:pt>
                <c:pt idx="2406">
                  <c:v>1.0715193052376069</c:v>
                </c:pt>
                <c:pt idx="2407">
                  <c:v>1.0715193052376069</c:v>
                </c:pt>
                <c:pt idx="2408">
                  <c:v>1.0715193052376069</c:v>
                </c:pt>
                <c:pt idx="2409">
                  <c:v>1.0715193052376069</c:v>
                </c:pt>
                <c:pt idx="2410">
                  <c:v>1.0715193052376069</c:v>
                </c:pt>
                <c:pt idx="2411">
                  <c:v>1.0715193052376069</c:v>
                </c:pt>
                <c:pt idx="2412">
                  <c:v>1.0715193052376069</c:v>
                </c:pt>
                <c:pt idx="2413">
                  <c:v>1.0715193052376069</c:v>
                </c:pt>
                <c:pt idx="2414">
                  <c:v>1.0715193052376069</c:v>
                </c:pt>
                <c:pt idx="2415">
                  <c:v>1.0715193052376069</c:v>
                </c:pt>
                <c:pt idx="2416">
                  <c:v>1.0715193052376069</c:v>
                </c:pt>
                <c:pt idx="2417">
                  <c:v>1.0715193052376069</c:v>
                </c:pt>
                <c:pt idx="2418">
                  <c:v>1.0715193052376069</c:v>
                </c:pt>
                <c:pt idx="2419">
                  <c:v>1.0715193052376069</c:v>
                </c:pt>
                <c:pt idx="2420">
                  <c:v>1.0715193052376069</c:v>
                </c:pt>
                <c:pt idx="2421">
                  <c:v>1.0715193052376069</c:v>
                </c:pt>
                <c:pt idx="2422">
                  <c:v>1.0715193052376069</c:v>
                </c:pt>
                <c:pt idx="2423">
                  <c:v>1.0715193052376069</c:v>
                </c:pt>
                <c:pt idx="2424">
                  <c:v>1.0715193052376069</c:v>
                </c:pt>
                <c:pt idx="2425">
                  <c:v>1.0715193052376069</c:v>
                </c:pt>
                <c:pt idx="2426">
                  <c:v>1.0715193052376069</c:v>
                </c:pt>
                <c:pt idx="2427">
                  <c:v>1.0715193052376069</c:v>
                </c:pt>
                <c:pt idx="2428">
                  <c:v>1.0715193052376069</c:v>
                </c:pt>
                <c:pt idx="2429">
                  <c:v>1.0715193052376069</c:v>
                </c:pt>
                <c:pt idx="2430">
                  <c:v>1.0715193052376069</c:v>
                </c:pt>
                <c:pt idx="2431">
                  <c:v>1.0715193052376069</c:v>
                </c:pt>
                <c:pt idx="2432">
                  <c:v>1.0715193052376069</c:v>
                </c:pt>
                <c:pt idx="2433">
                  <c:v>1.0715193052376069</c:v>
                </c:pt>
                <c:pt idx="2434">
                  <c:v>1.0715193052376069</c:v>
                </c:pt>
                <c:pt idx="2435">
                  <c:v>1.0715193052376069</c:v>
                </c:pt>
                <c:pt idx="2436">
                  <c:v>1.0715193052376069</c:v>
                </c:pt>
                <c:pt idx="2437">
                  <c:v>1.0715193052376069</c:v>
                </c:pt>
                <c:pt idx="2438">
                  <c:v>1.0715193052376069</c:v>
                </c:pt>
                <c:pt idx="2439">
                  <c:v>1.0715193052376069</c:v>
                </c:pt>
                <c:pt idx="2440">
                  <c:v>1.0715193052376069</c:v>
                </c:pt>
                <c:pt idx="2441">
                  <c:v>1.0715193052376069</c:v>
                </c:pt>
                <c:pt idx="2442">
                  <c:v>1.0715193052376069</c:v>
                </c:pt>
                <c:pt idx="2443">
                  <c:v>1.0715193052376069</c:v>
                </c:pt>
                <c:pt idx="2444">
                  <c:v>1.0715193052376069</c:v>
                </c:pt>
                <c:pt idx="2445">
                  <c:v>1.0715193052376069</c:v>
                </c:pt>
                <c:pt idx="2446">
                  <c:v>1.0715193052376069</c:v>
                </c:pt>
                <c:pt idx="2447">
                  <c:v>1.0715193052376069</c:v>
                </c:pt>
                <c:pt idx="2448">
                  <c:v>1.0715193052376069</c:v>
                </c:pt>
                <c:pt idx="2449">
                  <c:v>1.0715193052376069</c:v>
                </c:pt>
                <c:pt idx="2450">
                  <c:v>1.0715193052376069</c:v>
                </c:pt>
                <c:pt idx="2451">
                  <c:v>1.0715193052376069</c:v>
                </c:pt>
                <c:pt idx="2452">
                  <c:v>1.0715193052376069</c:v>
                </c:pt>
                <c:pt idx="2453">
                  <c:v>1.0715193052376069</c:v>
                </c:pt>
                <c:pt idx="2454">
                  <c:v>1.0715193052376069</c:v>
                </c:pt>
                <c:pt idx="2455">
                  <c:v>1.0715193052376069</c:v>
                </c:pt>
                <c:pt idx="2456">
                  <c:v>1.0715193052376069</c:v>
                </c:pt>
                <c:pt idx="2457">
                  <c:v>1.0715193052376069</c:v>
                </c:pt>
                <c:pt idx="2458">
                  <c:v>1.0715193052376069</c:v>
                </c:pt>
                <c:pt idx="2459">
                  <c:v>1.0715193052376069</c:v>
                </c:pt>
                <c:pt idx="2460">
                  <c:v>1.0715193052376069</c:v>
                </c:pt>
                <c:pt idx="2461">
                  <c:v>1.0715193052376069</c:v>
                </c:pt>
                <c:pt idx="2462">
                  <c:v>1.0715193052376069</c:v>
                </c:pt>
                <c:pt idx="2463">
                  <c:v>1.0715193052376069</c:v>
                </c:pt>
                <c:pt idx="2464">
                  <c:v>1.0715193052376069</c:v>
                </c:pt>
                <c:pt idx="2465">
                  <c:v>1.0715193052376069</c:v>
                </c:pt>
                <c:pt idx="2466">
                  <c:v>1.0715193052376069</c:v>
                </c:pt>
                <c:pt idx="2467">
                  <c:v>1.0715193052376069</c:v>
                </c:pt>
                <c:pt idx="2468">
                  <c:v>1.0715193052376069</c:v>
                </c:pt>
                <c:pt idx="2469">
                  <c:v>1.0715193052376069</c:v>
                </c:pt>
                <c:pt idx="2470">
                  <c:v>1.0715193052376069</c:v>
                </c:pt>
                <c:pt idx="2471">
                  <c:v>1.0715193052376069</c:v>
                </c:pt>
                <c:pt idx="2472">
                  <c:v>1.0715193052376069</c:v>
                </c:pt>
                <c:pt idx="2473">
                  <c:v>1.0715193052376069</c:v>
                </c:pt>
                <c:pt idx="2474">
                  <c:v>1.0715193052376069</c:v>
                </c:pt>
                <c:pt idx="2475">
                  <c:v>1.0715193052376069</c:v>
                </c:pt>
                <c:pt idx="2476">
                  <c:v>1.0715193052376069</c:v>
                </c:pt>
                <c:pt idx="2477">
                  <c:v>1.0715193052376069</c:v>
                </c:pt>
                <c:pt idx="2478">
                  <c:v>1.0715193052376069</c:v>
                </c:pt>
                <c:pt idx="2479">
                  <c:v>1.0715193052376069</c:v>
                </c:pt>
                <c:pt idx="2480">
                  <c:v>1.0715193052376069</c:v>
                </c:pt>
                <c:pt idx="2481">
                  <c:v>1.0715193052376069</c:v>
                </c:pt>
                <c:pt idx="2482">
                  <c:v>1.0715193052376069</c:v>
                </c:pt>
                <c:pt idx="2483">
                  <c:v>1.0715193052376069</c:v>
                </c:pt>
                <c:pt idx="2484">
                  <c:v>1.0715193052376069</c:v>
                </c:pt>
                <c:pt idx="2485">
                  <c:v>1.0715193052376069</c:v>
                </c:pt>
                <c:pt idx="2486">
                  <c:v>1.0715193052376069</c:v>
                </c:pt>
                <c:pt idx="2487">
                  <c:v>1.0715193052376069</c:v>
                </c:pt>
                <c:pt idx="2488">
                  <c:v>1.0715193052376069</c:v>
                </c:pt>
                <c:pt idx="2489">
                  <c:v>1.0715193052376069</c:v>
                </c:pt>
                <c:pt idx="2490">
                  <c:v>1.0715193052376069</c:v>
                </c:pt>
                <c:pt idx="2491">
                  <c:v>1.0715193052376069</c:v>
                </c:pt>
                <c:pt idx="2492">
                  <c:v>1.0715193052376069</c:v>
                </c:pt>
                <c:pt idx="2493">
                  <c:v>1.0715193052376069</c:v>
                </c:pt>
                <c:pt idx="2494">
                  <c:v>1.0715193052376069</c:v>
                </c:pt>
                <c:pt idx="2495">
                  <c:v>1.0715193052376069</c:v>
                </c:pt>
                <c:pt idx="2496">
                  <c:v>1.0715193052376069</c:v>
                </c:pt>
                <c:pt idx="2497">
                  <c:v>1.0715193052376069</c:v>
                </c:pt>
                <c:pt idx="2498">
                  <c:v>1.0715193052376069</c:v>
                </c:pt>
                <c:pt idx="2499">
                  <c:v>1.0715193052376069</c:v>
                </c:pt>
                <c:pt idx="2500">
                  <c:v>1.0715193052376069</c:v>
                </c:pt>
                <c:pt idx="2501">
                  <c:v>1.0715193052376069</c:v>
                </c:pt>
                <c:pt idx="2502">
                  <c:v>1.0715193052376069</c:v>
                </c:pt>
                <c:pt idx="2503">
                  <c:v>1.0715193052376069</c:v>
                </c:pt>
                <c:pt idx="2504">
                  <c:v>1.0715193052376069</c:v>
                </c:pt>
                <c:pt idx="2505">
                  <c:v>1.0715193052376069</c:v>
                </c:pt>
                <c:pt idx="2506">
                  <c:v>1.0715193052376069</c:v>
                </c:pt>
                <c:pt idx="2507">
                  <c:v>1.0715193052376069</c:v>
                </c:pt>
                <c:pt idx="2508">
                  <c:v>1.0715193052376069</c:v>
                </c:pt>
                <c:pt idx="2509">
                  <c:v>1.0715193052376069</c:v>
                </c:pt>
                <c:pt idx="2510">
                  <c:v>1.0715193052376069</c:v>
                </c:pt>
                <c:pt idx="2511">
                  <c:v>1.0715193052376069</c:v>
                </c:pt>
                <c:pt idx="2512">
                  <c:v>1.0715193052376069</c:v>
                </c:pt>
                <c:pt idx="2513">
                  <c:v>1.0715193052376069</c:v>
                </c:pt>
                <c:pt idx="2514">
                  <c:v>1.0715193052376069</c:v>
                </c:pt>
                <c:pt idx="2515">
                  <c:v>1.0715193052376069</c:v>
                </c:pt>
                <c:pt idx="2516">
                  <c:v>1.0715193052376069</c:v>
                </c:pt>
                <c:pt idx="2517">
                  <c:v>1.0715193052376069</c:v>
                </c:pt>
                <c:pt idx="2518">
                  <c:v>1.0715193052376069</c:v>
                </c:pt>
                <c:pt idx="2519">
                  <c:v>1.0715193052376069</c:v>
                </c:pt>
                <c:pt idx="2520">
                  <c:v>1.0715193052376069</c:v>
                </c:pt>
                <c:pt idx="2521">
                  <c:v>1.0715193052376069</c:v>
                </c:pt>
                <c:pt idx="2522">
                  <c:v>1.0715193052376069</c:v>
                </c:pt>
                <c:pt idx="2523">
                  <c:v>1.0715193052376069</c:v>
                </c:pt>
                <c:pt idx="2524">
                  <c:v>1.0715193052376069</c:v>
                </c:pt>
                <c:pt idx="2525">
                  <c:v>1.0715193052376069</c:v>
                </c:pt>
                <c:pt idx="2526">
                  <c:v>1.0715193052376069</c:v>
                </c:pt>
                <c:pt idx="2527">
                  <c:v>1.0715193052376069</c:v>
                </c:pt>
                <c:pt idx="2528">
                  <c:v>1.0715193052376069</c:v>
                </c:pt>
                <c:pt idx="2529">
                  <c:v>1.0715193052376069</c:v>
                </c:pt>
                <c:pt idx="2530">
                  <c:v>1.0715193052376069</c:v>
                </c:pt>
                <c:pt idx="2531">
                  <c:v>1.0715193052376069</c:v>
                </c:pt>
                <c:pt idx="2532">
                  <c:v>1.0715193052376069</c:v>
                </c:pt>
                <c:pt idx="2533">
                  <c:v>1.0715193052376069</c:v>
                </c:pt>
                <c:pt idx="2534">
                  <c:v>1.0715193052376069</c:v>
                </c:pt>
                <c:pt idx="2535">
                  <c:v>1.0715193052376069</c:v>
                </c:pt>
                <c:pt idx="2536">
                  <c:v>1.0715193052376069</c:v>
                </c:pt>
                <c:pt idx="2537">
                  <c:v>1.0715193052376069</c:v>
                </c:pt>
                <c:pt idx="2538">
                  <c:v>1.0715193052376069</c:v>
                </c:pt>
                <c:pt idx="2539">
                  <c:v>1.0715193052376069</c:v>
                </c:pt>
                <c:pt idx="2540">
                  <c:v>1.0715193052376069</c:v>
                </c:pt>
                <c:pt idx="2541">
                  <c:v>1.0715193052376069</c:v>
                </c:pt>
                <c:pt idx="2542">
                  <c:v>1.0715193052376069</c:v>
                </c:pt>
                <c:pt idx="2543">
                  <c:v>1.0715193052376069</c:v>
                </c:pt>
                <c:pt idx="2544">
                  <c:v>1.0715193052376069</c:v>
                </c:pt>
                <c:pt idx="2545">
                  <c:v>1.0715193052376069</c:v>
                </c:pt>
                <c:pt idx="2546">
                  <c:v>1.0715193052376069</c:v>
                </c:pt>
                <c:pt idx="2547">
                  <c:v>1.0715193052376069</c:v>
                </c:pt>
                <c:pt idx="2548">
                  <c:v>1.0715193052376069</c:v>
                </c:pt>
                <c:pt idx="2549">
                  <c:v>1.0715193052376069</c:v>
                </c:pt>
                <c:pt idx="2550">
                  <c:v>1.0715193052376069</c:v>
                </c:pt>
                <c:pt idx="2551">
                  <c:v>1.0715193052376069</c:v>
                </c:pt>
                <c:pt idx="2552">
                  <c:v>1.0715193052376069</c:v>
                </c:pt>
                <c:pt idx="2553">
                  <c:v>1.0715193052376069</c:v>
                </c:pt>
                <c:pt idx="2554">
                  <c:v>1.0715193052376069</c:v>
                </c:pt>
                <c:pt idx="2555">
                  <c:v>1.0715193052376069</c:v>
                </c:pt>
                <c:pt idx="2556">
                  <c:v>1.0715193052376069</c:v>
                </c:pt>
                <c:pt idx="2557">
                  <c:v>1.0715193052376069</c:v>
                </c:pt>
                <c:pt idx="2558">
                  <c:v>1.0715193052376069</c:v>
                </c:pt>
                <c:pt idx="2559">
                  <c:v>1.0715193052376069</c:v>
                </c:pt>
                <c:pt idx="2560">
                  <c:v>1.0715193052376069</c:v>
                </c:pt>
                <c:pt idx="2561">
                  <c:v>1.0715193052376069</c:v>
                </c:pt>
                <c:pt idx="2562">
                  <c:v>1.0715193052376069</c:v>
                </c:pt>
                <c:pt idx="2563">
                  <c:v>1.0715193052376069</c:v>
                </c:pt>
                <c:pt idx="2564">
                  <c:v>1.0715193052376069</c:v>
                </c:pt>
                <c:pt idx="2565">
                  <c:v>1.0715193052376069</c:v>
                </c:pt>
                <c:pt idx="2566">
                  <c:v>1.0715193052376069</c:v>
                </c:pt>
                <c:pt idx="2567">
                  <c:v>1.0715193052376069</c:v>
                </c:pt>
                <c:pt idx="2568">
                  <c:v>1.0715193052376069</c:v>
                </c:pt>
                <c:pt idx="2569">
                  <c:v>1.0715193052376069</c:v>
                </c:pt>
                <c:pt idx="2570">
                  <c:v>1.0715193052376069</c:v>
                </c:pt>
                <c:pt idx="2571">
                  <c:v>1.0715193052376069</c:v>
                </c:pt>
                <c:pt idx="2572">
                  <c:v>1.0715193052376069</c:v>
                </c:pt>
                <c:pt idx="2573">
                  <c:v>1.0715193052376069</c:v>
                </c:pt>
                <c:pt idx="2574">
                  <c:v>1.0715193052376069</c:v>
                </c:pt>
                <c:pt idx="2575">
                  <c:v>1.0715193052376069</c:v>
                </c:pt>
                <c:pt idx="2576">
                  <c:v>1.0715193052376069</c:v>
                </c:pt>
                <c:pt idx="2577">
                  <c:v>1.0715193052376069</c:v>
                </c:pt>
                <c:pt idx="2578">
                  <c:v>1.0715193052376069</c:v>
                </c:pt>
                <c:pt idx="2579">
                  <c:v>1.0715193052376069</c:v>
                </c:pt>
                <c:pt idx="2580">
                  <c:v>1.0715193052376069</c:v>
                </c:pt>
                <c:pt idx="2581">
                  <c:v>1.0715193052376069</c:v>
                </c:pt>
                <c:pt idx="2582">
                  <c:v>1.0715193052376069</c:v>
                </c:pt>
                <c:pt idx="2583">
                  <c:v>1.0715193052376069</c:v>
                </c:pt>
                <c:pt idx="2584">
                  <c:v>1.0715193052376069</c:v>
                </c:pt>
                <c:pt idx="2585">
                  <c:v>1.0715193052376069</c:v>
                </c:pt>
                <c:pt idx="2586">
                  <c:v>1.0715193052376069</c:v>
                </c:pt>
                <c:pt idx="2587">
                  <c:v>1.0715193052376069</c:v>
                </c:pt>
                <c:pt idx="2588">
                  <c:v>1.0715193052376069</c:v>
                </c:pt>
                <c:pt idx="2589">
                  <c:v>1.0715193052376069</c:v>
                </c:pt>
                <c:pt idx="2590">
                  <c:v>1.0715193052376069</c:v>
                </c:pt>
                <c:pt idx="2591">
                  <c:v>1.0715193052376069</c:v>
                </c:pt>
                <c:pt idx="2592">
                  <c:v>1.0715193052376069</c:v>
                </c:pt>
                <c:pt idx="2593">
                  <c:v>1.0715193052376069</c:v>
                </c:pt>
                <c:pt idx="2594">
                  <c:v>1.0715193052376069</c:v>
                </c:pt>
                <c:pt idx="2595">
                  <c:v>1.0715193052376069</c:v>
                </c:pt>
                <c:pt idx="2596">
                  <c:v>1.0715193052376069</c:v>
                </c:pt>
                <c:pt idx="2597">
                  <c:v>1.0715193052376069</c:v>
                </c:pt>
                <c:pt idx="2598">
                  <c:v>1.0715193052376069</c:v>
                </c:pt>
                <c:pt idx="2599">
                  <c:v>1.0715193052376069</c:v>
                </c:pt>
                <c:pt idx="2600">
                  <c:v>1.0715193052376069</c:v>
                </c:pt>
                <c:pt idx="2601">
                  <c:v>1.0715193052376069</c:v>
                </c:pt>
                <c:pt idx="2602">
                  <c:v>1.0715193052376069</c:v>
                </c:pt>
                <c:pt idx="2603">
                  <c:v>1.0715193052376069</c:v>
                </c:pt>
                <c:pt idx="2604">
                  <c:v>1.0715193052376069</c:v>
                </c:pt>
                <c:pt idx="2605">
                  <c:v>1.0715193052376069</c:v>
                </c:pt>
                <c:pt idx="2606">
                  <c:v>1.0715193052376069</c:v>
                </c:pt>
                <c:pt idx="2607">
                  <c:v>1.0715193052376069</c:v>
                </c:pt>
                <c:pt idx="2608">
                  <c:v>1.0715193052376069</c:v>
                </c:pt>
                <c:pt idx="2609">
                  <c:v>1.0715193052376069</c:v>
                </c:pt>
                <c:pt idx="2610">
                  <c:v>1.0715193052376069</c:v>
                </c:pt>
                <c:pt idx="2611">
                  <c:v>1.0715193052376069</c:v>
                </c:pt>
                <c:pt idx="2612">
                  <c:v>1.0715193052376069</c:v>
                </c:pt>
                <c:pt idx="2613">
                  <c:v>1.0715193052376069</c:v>
                </c:pt>
                <c:pt idx="2614">
                  <c:v>1.0715193052376069</c:v>
                </c:pt>
                <c:pt idx="2615">
                  <c:v>1.0715193052376069</c:v>
                </c:pt>
                <c:pt idx="2616">
                  <c:v>1.0715193052376069</c:v>
                </c:pt>
                <c:pt idx="2617">
                  <c:v>1.0715193052376069</c:v>
                </c:pt>
                <c:pt idx="2618">
                  <c:v>1.0715193052376069</c:v>
                </c:pt>
                <c:pt idx="2619">
                  <c:v>1.0715193052376069</c:v>
                </c:pt>
                <c:pt idx="2620">
                  <c:v>1.0715193052376069</c:v>
                </c:pt>
                <c:pt idx="2621">
                  <c:v>1.0715193052376069</c:v>
                </c:pt>
                <c:pt idx="2622">
                  <c:v>1.0715193052376069</c:v>
                </c:pt>
                <c:pt idx="2623">
                  <c:v>1.0715193052376069</c:v>
                </c:pt>
                <c:pt idx="2624">
                  <c:v>1.0715193052376069</c:v>
                </c:pt>
                <c:pt idx="2625">
                  <c:v>1.0715193052376069</c:v>
                </c:pt>
                <c:pt idx="2626">
                  <c:v>1.0715193052376069</c:v>
                </c:pt>
                <c:pt idx="2627">
                  <c:v>1.0715193052376069</c:v>
                </c:pt>
                <c:pt idx="2628">
                  <c:v>1.0715193052376069</c:v>
                </c:pt>
                <c:pt idx="2629">
                  <c:v>1.0715193052376069</c:v>
                </c:pt>
                <c:pt idx="2630">
                  <c:v>1.0715193052376069</c:v>
                </c:pt>
                <c:pt idx="2631">
                  <c:v>1.0715193052376069</c:v>
                </c:pt>
                <c:pt idx="2632">
                  <c:v>1.0715193052376069</c:v>
                </c:pt>
                <c:pt idx="2633">
                  <c:v>1.0715193052376069</c:v>
                </c:pt>
                <c:pt idx="2634">
                  <c:v>1.0715193052376069</c:v>
                </c:pt>
                <c:pt idx="2635">
                  <c:v>1.0715193052376069</c:v>
                </c:pt>
                <c:pt idx="2636">
                  <c:v>1.0715193052376069</c:v>
                </c:pt>
                <c:pt idx="2637">
                  <c:v>1.0715193052376069</c:v>
                </c:pt>
                <c:pt idx="2638">
                  <c:v>1.0715193052376069</c:v>
                </c:pt>
                <c:pt idx="2639">
                  <c:v>1.0715193052376069</c:v>
                </c:pt>
                <c:pt idx="2640">
                  <c:v>1.0715193052376069</c:v>
                </c:pt>
                <c:pt idx="2641">
                  <c:v>1.0715193052376069</c:v>
                </c:pt>
                <c:pt idx="2642">
                  <c:v>1.0715193052376069</c:v>
                </c:pt>
                <c:pt idx="2643">
                  <c:v>1.0715193052376069</c:v>
                </c:pt>
                <c:pt idx="2644">
                  <c:v>1.0715193052376069</c:v>
                </c:pt>
                <c:pt idx="2645">
                  <c:v>1.0715193052376069</c:v>
                </c:pt>
                <c:pt idx="2646">
                  <c:v>1.0715193052376069</c:v>
                </c:pt>
                <c:pt idx="2647">
                  <c:v>1.0715193052376069</c:v>
                </c:pt>
                <c:pt idx="2648">
                  <c:v>1.0715193052376069</c:v>
                </c:pt>
                <c:pt idx="2649">
                  <c:v>1.0715193052376069</c:v>
                </c:pt>
                <c:pt idx="2650">
                  <c:v>1.0715193052376069</c:v>
                </c:pt>
                <c:pt idx="2651">
                  <c:v>1.0715193052376069</c:v>
                </c:pt>
                <c:pt idx="2652">
                  <c:v>1.0715193052376069</c:v>
                </c:pt>
                <c:pt idx="2653">
                  <c:v>1.0715193052376069</c:v>
                </c:pt>
                <c:pt idx="2654">
                  <c:v>1.0715193052376069</c:v>
                </c:pt>
                <c:pt idx="2655">
                  <c:v>1.0715193052376069</c:v>
                </c:pt>
                <c:pt idx="2656">
                  <c:v>1.0715193052376069</c:v>
                </c:pt>
                <c:pt idx="2657">
                  <c:v>1.0715193052376069</c:v>
                </c:pt>
                <c:pt idx="2658">
                  <c:v>1.0715193052376069</c:v>
                </c:pt>
                <c:pt idx="2659">
                  <c:v>1.0715193052376069</c:v>
                </c:pt>
                <c:pt idx="2660">
                  <c:v>1.0715193052376069</c:v>
                </c:pt>
                <c:pt idx="2661">
                  <c:v>1.0715193052376069</c:v>
                </c:pt>
                <c:pt idx="2662">
                  <c:v>1.0715193052376069</c:v>
                </c:pt>
                <c:pt idx="2663">
                  <c:v>1.0715193052376069</c:v>
                </c:pt>
                <c:pt idx="2664">
                  <c:v>1.0715193052376069</c:v>
                </c:pt>
                <c:pt idx="2665">
                  <c:v>1.0715193052376069</c:v>
                </c:pt>
                <c:pt idx="2666">
                  <c:v>1.0715193052376069</c:v>
                </c:pt>
                <c:pt idx="2667">
                  <c:v>1.0715193052376069</c:v>
                </c:pt>
                <c:pt idx="2668">
                  <c:v>1.0715193052376069</c:v>
                </c:pt>
                <c:pt idx="2669">
                  <c:v>1.0715193052376069</c:v>
                </c:pt>
                <c:pt idx="2670">
                  <c:v>1.0715193052376069</c:v>
                </c:pt>
                <c:pt idx="2671">
                  <c:v>1.0715193052376069</c:v>
                </c:pt>
                <c:pt idx="2672">
                  <c:v>1.0715193052376069</c:v>
                </c:pt>
                <c:pt idx="2673">
                  <c:v>1.0715193052376069</c:v>
                </c:pt>
                <c:pt idx="2674">
                  <c:v>1.0715193052376069</c:v>
                </c:pt>
                <c:pt idx="2675">
                  <c:v>1.0715193052376069</c:v>
                </c:pt>
                <c:pt idx="2676">
                  <c:v>1.0715193052376069</c:v>
                </c:pt>
                <c:pt idx="2677">
                  <c:v>1.0715193052376069</c:v>
                </c:pt>
                <c:pt idx="2678">
                  <c:v>1.0715193052376069</c:v>
                </c:pt>
                <c:pt idx="2679">
                  <c:v>1.0715193052376069</c:v>
                </c:pt>
                <c:pt idx="2680">
                  <c:v>1.0715193052376069</c:v>
                </c:pt>
                <c:pt idx="2681">
                  <c:v>1.0715193052376069</c:v>
                </c:pt>
                <c:pt idx="2682">
                  <c:v>1.0715193052376069</c:v>
                </c:pt>
                <c:pt idx="2683">
                  <c:v>1.0715193052376069</c:v>
                </c:pt>
                <c:pt idx="2684">
                  <c:v>1.0715193052376069</c:v>
                </c:pt>
                <c:pt idx="2685">
                  <c:v>1.0715193052376069</c:v>
                </c:pt>
                <c:pt idx="2686">
                  <c:v>1.0715193052376069</c:v>
                </c:pt>
                <c:pt idx="2687">
                  <c:v>1.0715193052376069</c:v>
                </c:pt>
                <c:pt idx="2688">
                  <c:v>1.0715193052376069</c:v>
                </c:pt>
                <c:pt idx="2689">
                  <c:v>1.0715193052376069</c:v>
                </c:pt>
                <c:pt idx="2690">
                  <c:v>1.0715193052376069</c:v>
                </c:pt>
                <c:pt idx="2691">
                  <c:v>1.0715193052376069</c:v>
                </c:pt>
                <c:pt idx="2692">
                  <c:v>1.0715193052376069</c:v>
                </c:pt>
                <c:pt idx="2693">
                  <c:v>1.0715193052376069</c:v>
                </c:pt>
                <c:pt idx="2694">
                  <c:v>1.0715193052376069</c:v>
                </c:pt>
                <c:pt idx="2695">
                  <c:v>1.0715193052376069</c:v>
                </c:pt>
                <c:pt idx="2696">
                  <c:v>1.0715193052376069</c:v>
                </c:pt>
                <c:pt idx="2697">
                  <c:v>1.0715193052376069</c:v>
                </c:pt>
                <c:pt idx="2698">
                  <c:v>1.0715193052376069</c:v>
                </c:pt>
                <c:pt idx="2699">
                  <c:v>1.0715193052376069</c:v>
                </c:pt>
                <c:pt idx="2700">
                  <c:v>1.0715193052376069</c:v>
                </c:pt>
                <c:pt idx="2701">
                  <c:v>1.0715193052376069</c:v>
                </c:pt>
                <c:pt idx="2702">
                  <c:v>1.0715193052376069</c:v>
                </c:pt>
                <c:pt idx="2703">
                  <c:v>1.0715193052376069</c:v>
                </c:pt>
                <c:pt idx="2704">
                  <c:v>1.0715193052376069</c:v>
                </c:pt>
                <c:pt idx="2705">
                  <c:v>1.0715193052376069</c:v>
                </c:pt>
                <c:pt idx="2706">
                  <c:v>1.0715193052376069</c:v>
                </c:pt>
                <c:pt idx="2707">
                  <c:v>1.0715193052376069</c:v>
                </c:pt>
                <c:pt idx="2708">
                  <c:v>1.0715193052376069</c:v>
                </c:pt>
                <c:pt idx="2709">
                  <c:v>1.0715193052376069</c:v>
                </c:pt>
                <c:pt idx="2710">
                  <c:v>1.0715193052376069</c:v>
                </c:pt>
                <c:pt idx="2711">
                  <c:v>1.0715193052376069</c:v>
                </c:pt>
                <c:pt idx="2712">
                  <c:v>1.0715193052376069</c:v>
                </c:pt>
                <c:pt idx="2713">
                  <c:v>1.0715193052376069</c:v>
                </c:pt>
                <c:pt idx="2714">
                  <c:v>1.0715193052376069</c:v>
                </c:pt>
                <c:pt idx="2715">
                  <c:v>1.0715193052376069</c:v>
                </c:pt>
                <c:pt idx="2716">
                  <c:v>1.0715193052376069</c:v>
                </c:pt>
                <c:pt idx="2717">
                  <c:v>1.0715193052376069</c:v>
                </c:pt>
                <c:pt idx="2718">
                  <c:v>1.0715193052376069</c:v>
                </c:pt>
                <c:pt idx="2719">
                  <c:v>1.0715193052376069</c:v>
                </c:pt>
                <c:pt idx="2720">
                  <c:v>1.0715193052376069</c:v>
                </c:pt>
                <c:pt idx="2721">
                  <c:v>1.0715193052376069</c:v>
                </c:pt>
                <c:pt idx="2722">
                  <c:v>1.0715193052376069</c:v>
                </c:pt>
                <c:pt idx="2723">
                  <c:v>1.0715193052376069</c:v>
                </c:pt>
                <c:pt idx="2724">
                  <c:v>1.0715193052376069</c:v>
                </c:pt>
                <c:pt idx="2725">
                  <c:v>1.0715193052376069</c:v>
                </c:pt>
                <c:pt idx="2726">
                  <c:v>1.0715193052376069</c:v>
                </c:pt>
                <c:pt idx="2727">
                  <c:v>1.0715193052376069</c:v>
                </c:pt>
                <c:pt idx="2728">
                  <c:v>1.0715193052376069</c:v>
                </c:pt>
                <c:pt idx="2729">
                  <c:v>1.0715193052376069</c:v>
                </c:pt>
                <c:pt idx="2730">
                  <c:v>1.0715193052376069</c:v>
                </c:pt>
                <c:pt idx="2731">
                  <c:v>1.0715193052376069</c:v>
                </c:pt>
                <c:pt idx="2732">
                  <c:v>1.0715193052376069</c:v>
                </c:pt>
                <c:pt idx="2733">
                  <c:v>1.0715193052376069</c:v>
                </c:pt>
                <c:pt idx="2734">
                  <c:v>1.0715193052376069</c:v>
                </c:pt>
                <c:pt idx="2735">
                  <c:v>1.0715193052376069</c:v>
                </c:pt>
                <c:pt idx="2736">
                  <c:v>1.0715193052376069</c:v>
                </c:pt>
                <c:pt idx="2737">
                  <c:v>1.0715193052376069</c:v>
                </c:pt>
                <c:pt idx="2738">
                  <c:v>1.0715193052376069</c:v>
                </c:pt>
                <c:pt idx="2739">
                  <c:v>1.0715193052376069</c:v>
                </c:pt>
                <c:pt idx="2740">
                  <c:v>1.0715193052376069</c:v>
                </c:pt>
                <c:pt idx="2741">
                  <c:v>1.0715193052376069</c:v>
                </c:pt>
                <c:pt idx="2742">
                  <c:v>1.0715193052376069</c:v>
                </c:pt>
                <c:pt idx="2743">
                  <c:v>1.0715193052376069</c:v>
                </c:pt>
                <c:pt idx="2744">
                  <c:v>1.0715193052376069</c:v>
                </c:pt>
                <c:pt idx="2745">
                  <c:v>1.0715193052376069</c:v>
                </c:pt>
                <c:pt idx="2746">
                  <c:v>1.0715193052376069</c:v>
                </c:pt>
                <c:pt idx="2747">
                  <c:v>1.0715193052376069</c:v>
                </c:pt>
                <c:pt idx="2748">
                  <c:v>1.0715193052376069</c:v>
                </c:pt>
                <c:pt idx="2749">
                  <c:v>1.0715193052376069</c:v>
                </c:pt>
                <c:pt idx="2750">
                  <c:v>1.0715193052376069</c:v>
                </c:pt>
                <c:pt idx="2751">
                  <c:v>1.0715193052376069</c:v>
                </c:pt>
                <c:pt idx="2752">
                  <c:v>1.0715193052376069</c:v>
                </c:pt>
                <c:pt idx="2753">
                  <c:v>1.0715193052376069</c:v>
                </c:pt>
                <c:pt idx="2754">
                  <c:v>1.0715193052376069</c:v>
                </c:pt>
                <c:pt idx="2755">
                  <c:v>1.0715193052376069</c:v>
                </c:pt>
                <c:pt idx="2756">
                  <c:v>1.0715193052376069</c:v>
                </c:pt>
                <c:pt idx="2757">
                  <c:v>1.0715193052376069</c:v>
                </c:pt>
                <c:pt idx="2758">
                  <c:v>1.0715193052376069</c:v>
                </c:pt>
                <c:pt idx="2759">
                  <c:v>1.0715193052376069</c:v>
                </c:pt>
                <c:pt idx="2760">
                  <c:v>1.0715193052376069</c:v>
                </c:pt>
                <c:pt idx="2761">
                  <c:v>1.0715193052376069</c:v>
                </c:pt>
                <c:pt idx="2762">
                  <c:v>1.0715193052376069</c:v>
                </c:pt>
                <c:pt idx="2763">
                  <c:v>1.0715193052376069</c:v>
                </c:pt>
                <c:pt idx="2764">
                  <c:v>1.0715193052376069</c:v>
                </c:pt>
                <c:pt idx="2765">
                  <c:v>1.0715193052376069</c:v>
                </c:pt>
                <c:pt idx="2766">
                  <c:v>1.0715193052376069</c:v>
                </c:pt>
                <c:pt idx="2767">
                  <c:v>1.0715193052376069</c:v>
                </c:pt>
                <c:pt idx="2768">
                  <c:v>1.0715193052376069</c:v>
                </c:pt>
                <c:pt idx="2769">
                  <c:v>1.0715193052376069</c:v>
                </c:pt>
                <c:pt idx="2770">
                  <c:v>1.0715193052376069</c:v>
                </c:pt>
                <c:pt idx="2771">
                  <c:v>1.0715193052376069</c:v>
                </c:pt>
                <c:pt idx="2772">
                  <c:v>1.0715193052376069</c:v>
                </c:pt>
                <c:pt idx="2773">
                  <c:v>1.0715193052376069</c:v>
                </c:pt>
                <c:pt idx="2774">
                  <c:v>1.0715193052376069</c:v>
                </c:pt>
                <c:pt idx="2775">
                  <c:v>1.0715193052376069</c:v>
                </c:pt>
                <c:pt idx="2776">
                  <c:v>1.0715193052376069</c:v>
                </c:pt>
                <c:pt idx="2777">
                  <c:v>1.0715193052376069</c:v>
                </c:pt>
                <c:pt idx="2778">
                  <c:v>1.0715193052376069</c:v>
                </c:pt>
                <c:pt idx="2779">
                  <c:v>1.0715193052376069</c:v>
                </c:pt>
                <c:pt idx="2780">
                  <c:v>1.0715193052376069</c:v>
                </c:pt>
                <c:pt idx="2781">
                  <c:v>1.0715193052376069</c:v>
                </c:pt>
                <c:pt idx="2782">
                  <c:v>1.0715193052376069</c:v>
                </c:pt>
                <c:pt idx="2783">
                  <c:v>1.0715193052376069</c:v>
                </c:pt>
                <c:pt idx="2784">
                  <c:v>1.0715193052376069</c:v>
                </c:pt>
                <c:pt idx="2785">
                  <c:v>1.0715193052376069</c:v>
                </c:pt>
                <c:pt idx="2786">
                  <c:v>1.0715193052376069</c:v>
                </c:pt>
                <c:pt idx="2787">
                  <c:v>1.0715193052376069</c:v>
                </c:pt>
                <c:pt idx="2788">
                  <c:v>1.0715193052376069</c:v>
                </c:pt>
                <c:pt idx="2789">
                  <c:v>1.0715193052376069</c:v>
                </c:pt>
                <c:pt idx="2790">
                  <c:v>1.0715193052376069</c:v>
                </c:pt>
                <c:pt idx="2791">
                  <c:v>1.0715193052376069</c:v>
                </c:pt>
                <c:pt idx="2792">
                  <c:v>1.0715193052376069</c:v>
                </c:pt>
                <c:pt idx="2793">
                  <c:v>1.0715193052376069</c:v>
                </c:pt>
                <c:pt idx="2794">
                  <c:v>1.0715193052376069</c:v>
                </c:pt>
                <c:pt idx="2795">
                  <c:v>1.0715193052376069</c:v>
                </c:pt>
                <c:pt idx="2796">
                  <c:v>1.0715193052376069</c:v>
                </c:pt>
                <c:pt idx="2797">
                  <c:v>1.0715193052376069</c:v>
                </c:pt>
                <c:pt idx="2798">
                  <c:v>1.0715193052376069</c:v>
                </c:pt>
                <c:pt idx="2799">
                  <c:v>1.0715193052376069</c:v>
                </c:pt>
                <c:pt idx="2800">
                  <c:v>1.0715193052376069</c:v>
                </c:pt>
                <c:pt idx="2801">
                  <c:v>1.0715193052376069</c:v>
                </c:pt>
                <c:pt idx="2802">
                  <c:v>1.0715193052376069</c:v>
                </c:pt>
                <c:pt idx="2803">
                  <c:v>1.0715193052376069</c:v>
                </c:pt>
                <c:pt idx="2804">
                  <c:v>1.0715193052376069</c:v>
                </c:pt>
                <c:pt idx="2805">
                  <c:v>1.0715193052376069</c:v>
                </c:pt>
                <c:pt idx="2806">
                  <c:v>1.0715193052376069</c:v>
                </c:pt>
                <c:pt idx="2807">
                  <c:v>1.0715193052376069</c:v>
                </c:pt>
                <c:pt idx="2808">
                  <c:v>1.0715193052376069</c:v>
                </c:pt>
                <c:pt idx="2809">
                  <c:v>1.0715193052376069</c:v>
                </c:pt>
                <c:pt idx="2810">
                  <c:v>1.0715193052376069</c:v>
                </c:pt>
                <c:pt idx="2811">
                  <c:v>1.0715193052376069</c:v>
                </c:pt>
                <c:pt idx="2812">
                  <c:v>1.0715193052376069</c:v>
                </c:pt>
                <c:pt idx="2813">
                  <c:v>1.0715193052376069</c:v>
                </c:pt>
                <c:pt idx="2814">
                  <c:v>1.0715193052376069</c:v>
                </c:pt>
                <c:pt idx="2815">
                  <c:v>1.0715193052376069</c:v>
                </c:pt>
                <c:pt idx="2816">
                  <c:v>1.0715193052376069</c:v>
                </c:pt>
                <c:pt idx="2817">
                  <c:v>1.0715193052376069</c:v>
                </c:pt>
                <c:pt idx="2818">
                  <c:v>1.0715193052376069</c:v>
                </c:pt>
                <c:pt idx="2819">
                  <c:v>1.0715193052376069</c:v>
                </c:pt>
                <c:pt idx="2820">
                  <c:v>1.0715193052376069</c:v>
                </c:pt>
                <c:pt idx="2821">
                  <c:v>1.0715193052376069</c:v>
                </c:pt>
                <c:pt idx="2822">
                  <c:v>1.0715193052376069</c:v>
                </c:pt>
                <c:pt idx="2823">
                  <c:v>1.0715193052376069</c:v>
                </c:pt>
                <c:pt idx="2824">
                  <c:v>1.0715193052376069</c:v>
                </c:pt>
                <c:pt idx="2825">
                  <c:v>1.0715193052376069</c:v>
                </c:pt>
                <c:pt idx="2826">
                  <c:v>1.0715193052376069</c:v>
                </c:pt>
                <c:pt idx="2827">
                  <c:v>1.0715193052376069</c:v>
                </c:pt>
                <c:pt idx="2828">
                  <c:v>1.0715193052376069</c:v>
                </c:pt>
                <c:pt idx="2829">
                  <c:v>1.0715193052376069</c:v>
                </c:pt>
                <c:pt idx="2830">
                  <c:v>1.0715193052376069</c:v>
                </c:pt>
                <c:pt idx="2831">
                  <c:v>1.0715193052376069</c:v>
                </c:pt>
                <c:pt idx="2832">
                  <c:v>1.0715193052376069</c:v>
                </c:pt>
                <c:pt idx="2833">
                  <c:v>1.0715193052376069</c:v>
                </c:pt>
                <c:pt idx="2834">
                  <c:v>1.0715193052376069</c:v>
                </c:pt>
                <c:pt idx="2835">
                  <c:v>1.0715193052376069</c:v>
                </c:pt>
                <c:pt idx="2836">
                  <c:v>1.0715193052376069</c:v>
                </c:pt>
                <c:pt idx="2837">
                  <c:v>1.0715193052376069</c:v>
                </c:pt>
                <c:pt idx="2838">
                  <c:v>1.0715193052376069</c:v>
                </c:pt>
                <c:pt idx="2839">
                  <c:v>1.0715193052376069</c:v>
                </c:pt>
                <c:pt idx="2840">
                  <c:v>1.0715193052376069</c:v>
                </c:pt>
                <c:pt idx="2841">
                  <c:v>1.0715193052376069</c:v>
                </c:pt>
                <c:pt idx="2842">
                  <c:v>1.0715193052376069</c:v>
                </c:pt>
                <c:pt idx="2843">
                  <c:v>1.0715193052376069</c:v>
                </c:pt>
                <c:pt idx="2844">
                  <c:v>1.0715193052376069</c:v>
                </c:pt>
                <c:pt idx="2845">
                  <c:v>1.0715193052376069</c:v>
                </c:pt>
                <c:pt idx="2846">
                  <c:v>1.0715193052376069</c:v>
                </c:pt>
                <c:pt idx="2847">
                  <c:v>1.0715193052376069</c:v>
                </c:pt>
                <c:pt idx="2848">
                  <c:v>1.0715193052376069</c:v>
                </c:pt>
                <c:pt idx="2849">
                  <c:v>1.0715193052376069</c:v>
                </c:pt>
                <c:pt idx="2850">
                  <c:v>1.0715193052376069</c:v>
                </c:pt>
                <c:pt idx="2851">
                  <c:v>1.0715193052376069</c:v>
                </c:pt>
                <c:pt idx="2852">
                  <c:v>1.0715193052376069</c:v>
                </c:pt>
                <c:pt idx="2853">
                  <c:v>1.0715193052376069</c:v>
                </c:pt>
                <c:pt idx="2854">
                  <c:v>1.0715193052376069</c:v>
                </c:pt>
                <c:pt idx="2855">
                  <c:v>1.0715193052376069</c:v>
                </c:pt>
                <c:pt idx="2856">
                  <c:v>1.0715193052376069</c:v>
                </c:pt>
                <c:pt idx="2857">
                  <c:v>1.0715193052376069</c:v>
                </c:pt>
                <c:pt idx="2858">
                  <c:v>1.0715193052376069</c:v>
                </c:pt>
                <c:pt idx="2859">
                  <c:v>1.0715193052376069</c:v>
                </c:pt>
                <c:pt idx="2860">
                  <c:v>1.0715193052376069</c:v>
                </c:pt>
                <c:pt idx="2861">
                  <c:v>1.0715193052376069</c:v>
                </c:pt>
                <c:pt idx="2862">
                  <c:v>1.0715193052376069</c:v>
                </c:pt>
                <c:pt idx="2863">
                  <c:v>1.0715193052376069</c:v>
                </c:pt>
                <c:pt idx="2864">
                  <c:v>1.0715193052376069</c:v>
                </c:pt>
                <c:pt idx="2865">
                  <c:v>1.0715193052376069</c:v>
                </c:pt>
                <c:pt idx="2866">
                  <c:v>1.0715193052376069</c:v>
                </c:pt>
                <c:pt idx="2867">
                  <c:v>1.0715193052376069</c:v>
                </c:pt>
                <c:pt idx="2868">
                  <c:v>1.0715193052376069</c:v>
                </c:pt>
                <c:pt idx="2869">
                  <c:v>1.0715193052376069</c:v>
                </c:pt>
                <c:pt idx="2870">
                  <c:v>1.0715193052376069</c:v>
                </c:pt>
                <c:pt idx="2871">
                  <c:v>1.0715193052376069</c:v>
                </c:pt>
                <c:pt idx="2872">
                  <c:v>1.0715193052376069</c:v>
                </c:pt>
                <c:pt idx="2873">
                  <c:v>1.0715193052376069</c:v>
                </c:pt>
                <c:pt idx="2874">
                  <c:v>1.0715193052376069</c:v>
                </c:pt>
                <c:pt idx="2875">
                  <c:v>1.0715193052376069</c:v>
                </c:pt>
                <c:pt idx="2876">
                  <c:v>1.0715193052376069</c:v>
                </c:pt>
                <c:pt idx="2877">
                  <c:v>1.0715193052376069</c:v>
                </c:pt>
                <c:pt idx="2878">
                  <c:v>1.0715193052376069</c:v>
                </c:pt>
                <c:pt idx="2879">
                  <c:v>1.0715193052376069</c:v>
                </c:pt>
                <c:pt idx="2880">
                  <c:v>1.0715193052376069</c:v>
                </c:pt>
                <c:pt idx="2881">
                  <c:v>1.0715193052376069</c:v>
                </c:pt>
                <c:pt idx="2882">
                  <c:v>1.0715193052376069</c:v>
                </c:pt>
                <c:pt idx="2883">
                  <c:v>1.0715193052376069</c:v>
                </c:pt>
                <c:pt idx="2884">
                  <c:v>1.0715193052376069</c:v>
                </c:pt>
                <c:pt idx="2885">
                  <c:v>1.0715193052376069</c:v>
                </c:pt>
                <c:pt idx="2886">
                  <c:v>1.0715193052376069</c:v>
                </c:pt>
                <c:pt idx="2887">
                  <c:v>1.0715193052376069</c:v>
                </c:pt>
                <c:pt idx="2888">
                  <c:v>1.0715193052376069</c:v>
                </c:pt>
                <c:pt idx="2889">
                  <c:v>1.0715193052376069</c:v>
                </c:pt>
                <c:pt idx="2890">
                  <c:v>1.0715193052376069</c:v>
                </c:pt>
                <c:pt idx="2891">
                  <c:v>1.0715193052376069</c:v>
                </c:pt>
                <c:pt idx="2892">
                  <c:v>1.0715193052376069</c:v>
                </c:pt>
                <c:pt idx="2893">
                  <c:v>1.0715193052376069</c:v>
                </c:pt>
                <c:pt idx="2894">
                  <c:v>1.0715193052376069</c:v>
                </c:pt>
                <c:pt idx="2895">
                  <c:v>1.0715193052376069</c:v>
                </c:pt>
                <c:pt idx="2896">
                  <c:v>1.0715193052376069</c:v>
                </c:pt>
                <c:pt idx="2897">
                  <c:v>1.0715193052376069</c:v>
                </c:pt>
                <c:pt idx="2898">
                  <c:v>1.0715193052376069</c:v>
                </c:pt>
                <c:pt idx="2899">
                  <c:v>1.0715193052376069</c:v>
                </c:pt>
                <c:pt idx="2900">
                  <c:v>1.0715193052376069</c:v>
                </c:pt>
                <c:pt idx="2901">
                  <c:v>1.0715193052376069</c:v>
                </c:pt>
                <c:pt idx="2902">
                  <c:v>1.0715193052376069</c:v>
                </c:pt>
                <c:pt idx="2903">
                  <c:v>1.0715193052376069</c:v>
                </c:pt>
                <c:pt idx="2904">
                  <c:v>1.0715193052376069</c:v>
                </c:pt>
                <c:pt idx="2905">
                  <c:v>1.0715193052376069</c:v>
                </c:pt>
                <c:pt idx="2906">
                  <c:v>1.0715193052376069</c:v>
                </c:pt>
                <c:pt idx="2907">
                  <c:v>1.0715193052376069</c:v>
                </c:pt>
                <c:pt idx="2908">
                  <c:v>1.0715193052376069</c:v>
                </c:pt>
                <c:pt idx="2909">
                  <c:v>1.0715193052376069</c:v>
                </c:pt>
                <c:pt idx="2910">
                  <c:v>1.0715193052376069</c:v>
                </c:pt>
                <c:pt idx="2911">
                  <c:v>1.0715193052376069</c:v>
                </c:pt>
                <c:pt idx="2912">
                  <c:v>1.0715193052376069</c:v>
                </c:pt>
                <c:pt idx="2913">
                  <c:v>1.0715193052376069</c:v>
                </c:pt>
                <c:pt idx="2914">
                  <c:v>1.0715193052376069</c:v>
                </c:pt>
                <c:pt idx="2915">
                  <c:v>1.0715193052376069</c:v>
                </c:pt>
                <c:pt idx="2916">
                  <c:v>1.0715193052376069</c:v>
                </c:pt>
                <c:pt idx="2917">
                  <c:v>1.0715193052376069</c:v>
                </c:pt>
                <c:pt idx="2918">
                  <c:v>1.0715193052376069</c:v>
                </c:pt>
                <c:pt idx="2919">
                  <c:v>1.0715193052376069</c:v>
                </c:pt>
                <c:pt idx="2920">
                  <c:v>1.0715193052376069</c:v>
                </c:pt>
                <c:pt idx="2921">
                  <c:v>1.0715193052376069</c:v>
                </c:pt>
                <c:pt idx="2922">
                  <c:v>1.0715193052376069</c:v>
                </c:pt>
                <c:pt idx="2923">
                  <c:v>1.0715193052376069</c:v>
                </c:pt>
                <c:pt idx="2924">
                  <c:v>1.0715193052376069</c:v>
                </c:pt>
                <c:pt idx="2925">
                  <c:v>1.0715193052376069</c:v>
                </c:pt>
                <c:pt idx="2926">
                  <c:v>1.0715193052376069</c:v>
                </c:pt>
                <c:pt idx="2927">
                  <c:v>1.0715193052376069</c:v>
                </c:pt>
                <c:pt idx="2928">
                  <c:v>1.0715193052376069</c:v>
                </c:pt>
                <c:pt idx="2929">
                  <c:v>1.0715193052376069</c:v>
                </c:pt>
                <c:pt idx="2930">
                  <c:v>1.0715193052376069</c:v>
                </c:pt>
                <c:pt idx="2931">
                  <c:v>1.0715193052376069</c:v>
                </c:pt>
                <c:pt idx="2932">
                  <c:v>1.0715193052376069</c:v>
                </c:pt>
                <c:pt idx="2933">
                  <c:v>1.0715193052376069</c:v>
                </c:pt>
                <c:pt idx="2934">
                  <c:v>1.0715193052376069</c:v>
                </c:pt>
                <c:pt idx="2935">
                  <c:v>1.0715193052376069</c:v>
                </c:pt>
                <c:pt idx="2936">
                  <c:v>1.0715193052376069</c:v>
                </c:pt>
                <c:pt idx="2937">
                  <c:v>1.0715193052376069</c:v>
                </c:pt>
                <c:pt idx="2938">
                  <c:v>1.0715193052376069</c:v>
                </c:pt>
                <c:pt idx="2939">
                  <c:v>1.0715193052376069</c:v>
                </c:pt>
                <c:pt idx="2940">
                  <c:v>1.0715193052376069</c:v>
                </c:pt>
                <c:pt idx="2941">
                  <c:v>1.0715193052376069</c:v>
                </c:pt>
                <c:pt idx="2942">
                  <c:v>1.0715193052376069</c:v>
                </c:pt>
                <c:pt idx="2943">
                  <c:v>1.0715193052376069</c:v>
                </c:pt>
                <c:pt idx="2944">
                  <c:v>1.0715193052376069</c:v>
                </c:pt>
                <c:pt idx="2945">
                  <c:v>1.0715193052376069</c:v>
                </c:pt>
                <c:pt idx="2946">
                  <c:v>1.0715193052376069</c:v>
                </c:pt>
                <c:pt idx="2947">
                  <c:v>1.0715193052376069</c:v>
                </c:pt>
                <c:pt idx="2948">
                  <c:v>1.0715193052376069</c:v>
                </c:pt>
                <c:pt idx="2949">
                  <c:v>1.0715193052376069</c:v>
                </c:pt>
                <c:pt idx="2950">
                  <c:v>1.0715193052376069</c:v>
                </c:pt>
                <c:pt idx="2951">
                  <c:v>1.0715193052376069</c:v>
                </c:pt>
                <c:pt idx="2952">
                  <c:v>1.0715193052376069</c:v>
                </c:pt>
                <c:pt idx="2953">
                  <c:v>1.0715193052376069</c:v>
                </c:pt>
                <c:pt idx="2954">
                  <c:v>1.0715193052376069</c:v>
                </c:pt>
                <c:pt idx="2955">
                  <c:v>1.0715193052376069</c:v>
                </c:pt>
                <c:pt idx="2956">
                  <c:v>1.0715193052376069</c:v>
                </c:pt>
                <c:pt idx="2957">
                  <c:v>1.0715193052376069</c:v>
                </c:pt>
                <c:pt idx="2958">
                  <c:v>1.0715193052376069</c:v>
                </c:pt>
                <c:pt idx="2959">
                  <c:v>1.0715193052376069</c:v>
                </c:pt>
                <c:pt idx="2960">
                  <c:v>1.0715193052376069</c:v>
                </c:pt>
                <c:pt idx="2961">
                  <c:v>1.0715193052376069</c:v>
                </c:pt>
                <c:pt idx="2962">
                  <c:v>1.0715193052376069</c:v>
                </c:pt>
                <c:pt idx="2963">
                  <c:v>1.0715193052376069</c:v>
                </c:pt>
                <c:pt idx="2964">
                  <c:v>1.0715193052376069</c:v>
                </c:pt>
                <c:pt idx="2965">
                  <c:v>1.0715193052376069</c:v>
                </c:pt>
                <c:pt idx="2966">
                  <c:v>1.0715193052376069</c:v>
                </c:pt>
                <c:pt idx="2967">
                  <c:v>1.0715193052376069</c:v>
                </c:pt>
                <c:pt idx="2968">
                  <c:v>1.0715193052376069</c:v>
                </c:pt>
                <c:pt idx="2969">
                  <c:v>1.0715193052376069</c:v>
                </c:pt>
                <c:pt idx="2970">
                  <c:v>1.0715193052376069</c:v>
                </c:pt>
                <c:pt idx="2971">
                  <c:v>1.0715193052376069</c:v>
                </c:pt>
                <c:pt idx="2972">
                  <c:v>1.0715193052376069</c:v>
                </c:pt>
                <c:pt idx="2973">
                  <c:v>1.0715193052376069</c:v>
                </c:pt>
                <c:pt idx="2974">
                  <c:v>1.0715193052376069</c:v>
                </c:pt>
                <c:pt idx="2975">
                  <c:v>1.0715193052376069</c:v>
                </c:pt>
                <c:pt idx="2976">
                  <c:v>1.0715193052376069</c:v>
                </c:pt>
                <c:pt idx="2977">
                  <c:v>1.0715193052376069</c:v>
                </c:pt>
                <c:pt idx="2978">
                  <c:v>1.0715193052376069</c:v>
                </c:pt>
                <c:pt idx="2979">
                  <c:v>1.0715193052376069</c:v>
                </c:pt>
                <c:pt idx="2980">
                  <c:v>1.0715193052376069</c:v>
                </c:pt>
                <c:pt idx="2981">
                  <c:v>1.0715193052376069</c:v>
                </c:pt>
                <c:pt idx="2982">
                  <c:v>1.0715193052376069</c:v>
                </c:pt>
                <c:pt idx="2983">
                  <c:v>1.0715193052376069</c:v>
                </c:pt>
                <c:pt idx="2984">
                  <c:v>1.0715193052376069</c:v>
                </c:pt>
                <c:pt idx="2985">
                  <c:v>1.0715193052376069</c:v>
                </c:pt>
                <c:pt idx="2986">
                  <c:v>1.0715193052376069</c:v>
                </c:pt>
                <c:pt idx="2987">
                  <c:v>1.0715193052376069</c:v>
                </c:pt>
                <c:pt idx="2988">
                  <c:v>1.0715193052376069</c:v>
                </c:pt>
                <c:pt idx="2989">
                  <c:v>1.0715193052376069</c:v>
                </c:pt>
                <c:pt idx="2990">
                  <c:v>1.0715193052376069</c:v>
                </c:pt>
                <c:pt idx="2991">
                  <c:v>1.0715193052376069</c:v>
                </c:pt>
                <c:pt idx="2992">
                  <c:v>1.0715193052376069</c:v>
                </c:pt>
                <c:pt idx="2993">
                  <c:v>1.0715193052376069</c:v>
                </c:pt>
                <c:pt idx="2994">
                  <c:v>1.0715193052376069</c:v>
                </c:pt>
                <c:pt idx="2995">
                  <c:v>1.0715193052376069</c:v>
                </c:pt>
                <c:pt idx="2996">
                  <c:v>1.0715193052376069</c:v>
                </c:pt>
                <c:pt idx="2997">
                  <c:v>1.0715193052376069</c:v>
                </c:pt>
                <c:pt idx="2998">
                  <c:v>1.0715193052376069</c:v>
                </c:pt>
                <c:pt idx="2999">
                  <c:v>1.0715193052376069</c:v>
                </c:pt>
                <c:pt idx="3000">
                  <c:v>1.0715193052376069</c:v>
                </c:pt>
                <c:pt idx="3001">
                  <c:v>1.0715193052376069</c:v>
                </c:pt>
                <c:pt idx="3002">
                  <c:v>1.0715193052376069</c:v>
                </c:pt>
                <c:pt idx="3003">
                  <c:v>1.0715193052376069</c:v>
                </c:pt>
                <c:pt idx="3004">
                  <c:v>1.0715193052376069</c:v>
                </c:pt>
                <c:pt idx="3005">
                  <c:v>1.0715193052376069</c:v>
                </c:pt>
                <c:pt idx="3006">
                  <c:v>1.0715193052376069</c:v>
                </c:pt>
                <c:pt idx="3007">
                  <c:v>1.0715193052376069</c:v>
                </c:pt>
                <c:pt idx="3008">
                  <c:v>1.0715193052376069</c:v>
                </c:pt>
                <c:pt idx="3009">
                  <c:v>1.0715193052376069</c:v>
                </c:pt>
                <c:pt idx="3010">
                  <c:v>1.0715193052376069</c:v>
                </c:pt>
                <c:pt idx="3011">
                  <c:v>1.0715193052376069</c:v>
                </c:pt>
                <c:pt idx="3012">
                  <c:v>1.0715193052376069</c:v>
                </c:pt>
                <c:pt idx="3013">
                  <c:v>1.0715193052376069</c:v>
                </c:pt>
                <c:pt idx="3014">
                  <c:v>1.0715193052376069</c:v>
                </c:pt>
                <c:pt idx="3015">
                  <c:v>1.0715193052376069</c:v>
                </c:pt>
                <c:pt idx="3016">
                  <c:v>1.0715193052376069</c:v>
                </c:pt>
                <c:pt idx="3017">
                  <c:v>1.0715193052376069</c:v>
                </c:pt>
                <c:pt idx="3018">
                  <c:v>1.0715193052376069</c:v>
                </c:pt>
                <c:pt idx="3019">
                  <c:v>1.0715193052376069</c:v>
                </c:pt>
                <c:pt idx="3020">
                  <c:v>1.0715193052376069</c:v>
                </c:pt>
                <c:pt idx="3021">
                  <c:v>1.0715193052376069</c:v>
                </c:pt>
                <c:pt idx="3022">
                  <c:v>1.0715193052376069</c:v>
                </c:pt>
                <c:pt idx="3023">
                  <c:v>1.0715193052376069</c:v>
                </c:pt>
                <c:pt idx="3024">
                  <c:v>1.0715193052376069</c:v>
                </c:pt>
                <c:pt idx="3025">
                  <c:v>1.0715193052376069</c:v>
                </c:pt>
                <c:pt idx="3026">
                  <c:v>1.0715193052376069</c:v>
                </c:pt>
                <c:pt idx="3027">
                  <c:v>1.0715193052376069</c:v>
                </c:pt>
                <c:pt idx="3028">
                  <c:v>1.0715193052376069</c:v>
                </c:pt>
                <c:pt idx="3029">
                  <c:v>1.0715193052376069</c:v>
                </c:pt>
                <c:pt idx="3030">
                  <c:v>1.0715193052376069</c:v>
                </c:pt>
                <c:pt idx="3031">
                  <c:v>1.0715193052376069</c:v>
                </c:pt>
                <c:pt idx="3032">
                  <c:v>1.0715193052376069</c:v>
                </c:pt>
                <c:pt idx="3033">
                  <c:v>1.0715193052376069</c:v>
                </c:pt>
                <c:pt idx="3034">
                  <c:v>1.0715193052376069</c:v>
                </c:pt>
                <c:pt idx="3035">
                  <c:v>1.0715193052376069</c:v>
                </c:pt>
                <c:pt idx="3036">
                  <c:v>1.0715193052376069</c:v>
                </c:pt>
                <c:pt idx="3037">
                  <c:v>1.0715193052376069</c:v>
                </c:pt>
                <c:pt idx="3038">
                  <c:v>1.0715193052376069</c:v>
                </c:pt>
                <c:pt idx="3039">
                  <c:v>1.0715193052376069</c:v>
                </c:pt>
                <c:pt idx="3040">
                  <c:v>1.0715193052376069</c:v>
                </c:pt>
                <c:pt idx="3041">
                  <c:v>1.0715193052376069</c:v>
                </c:pt>
                <c:pt idx="3042">
                  <c:v>1.0715193052376069</c:v>
                </c:pt>
                <c:pt idx="3043">
                  <c:v>1.0715193052376069</c:v>
                </c:pt>
                <c:pt idx="3044">
                  <c:v>1.0715193052376069</c:v>
                </c:pt>
                <c:pt idx="3045">
                  <c:v>1.0715193052376069</c:v>
                </c:pt>
                <c:pt idx="3046">
                  <c:v>1.0715193052376069</c:v>
                </c:pt>
                <c:pt idx="3047">
                  <c:v>1.0715193052376069</c:v>
                </c:pt>
                <c:pt idx="3048">
                  <c:v>1.0715193052376069</c:v>
                </c:pt>
                <c:pt idx="3049">
                  <c:v>1.0715193052376069</c:v>
                </c:pt>
                <c:pt idx="3050">
                  <c:v>1.0715193052376069</c:v>
                </c:pt>
                <c:pt idx="3051">
                  <c:v>1.0715193052376069</c:v>
                </c:pt>
                <c:pt idx="3052">
                  <c:v>1.0715193052376069</c:v>
                </c:pt>
                <c:pt idx="3053">
                  <c:v>1.0715193052376069</c:v>
                </c:pt>
                <c:pt idx="3054">
                  <c:v>1.0715193052376069</c:v>
                </c:pt>
                <c:pt idx="3055">
                  <c:v>1.0715193052376069</c:v>
                </c:pt>
                <c:pt idx="3056">
                  <c:v>1.0715193052376069</c:v>
                </c:pt>
                <c:pt idx="3057">
                  <c:v>1.0715193052376069</c:v>
                </c:pt>
                <c:pt idx="3058">
                  <c:v>1.0715193052376069</c:v>
                </c:pt>
                <c:pt idx="3059">
                  <c:v>1.0715193052376069</c:v>
                </c:pt>
                <c:pt idx="3060">
                  <c:v>1.0715193052376069</c:v>
                </c:pt>
                <c:pt idx="3061">
                  <c:v>1.0715193052376069</c:v>
                </c:pt>
                <c:pt idx="3062">
                  <c:v>1.0715193052376069</c:v>
                </c:pt>
                <c:pt idx="3063">
                  <c:v>1.0715193052376069</c:v>
                </c:pt>
                <c:pt idx="3064">
                  <c:v>1.0715193052376069</c:v>
                </c:pt>
                <c:pt idx="3065">
                  <c:v>1.0715193052376069</c:v>
                </c:pt>
                <c:pt idx="3066">
                  <c:v>1.0715193052376069</c:v>
                </c:pt>
                <c:pt idx="3067">
                  <c:v>1.0715193052376069</c:v>
                </c:pt>
                <c:pt idx="3068">
                  <c:v>1.0715193052376069</c:v>
                </c:pt>
                <c:pt idx="3069">
                  <c:v>1.0715193052376069</c:v>
                </c:pt>
                <c:pt idx="3070">
                  <c:v>1.0715193052376069</c:v>
                </c:pt>
                <c:pt idx="3071">
                  <c:v>1.0715193052376069</c:v>
                </c:pt>
                <c:pt idx="3072">
                  <c:v>1.0715193052376069</c:v>
                </c:pt>
                <c:pt idx="3073">
                  <c:v>1.0715193052376069</c:v>
                </c:pt>
                <c:pt idx="3074">
                  <c:v>1.0715193052376069</c:v>
                </c:pt>
                <c:pt idx="3075">
                  <c:v>1.0715193052376069</c:v>
                </c:pt>
                <c:pt idx="3076">
                  <c:v>1.0715193052376069</c:v>
                </c:pt>
                <c:pt idx="3077">
                  <c:v>1.0715193052376069</c:v>
                </c:pt>
                <c:pt idx="3078">
                  <c:v>1.0715193052376069</c:v>
                </c:pt>
                <c:pt idx="3079">
                  <c:v>1.0715193052376069</c:v>
                </c:pt>
                <c:pt idx="3080">
                  <c:v>1.0715193052376069</c:v>
                </c:pt>
                <c:pt idx="3081">
                  <c:v>1.0715193052376069</c:v>
                </c:pt>
                <c:pt idx="3082">
                  <c:v>1.0715193052376069</c:v>
                </c:pt>
                <c:pt idx="3083">
                  <c:v>1.0715193052376069</c:v>
                </c:pt>
                <c:pt idx="3084">
                  <c:v>1.0715193052376069</c:v>
                </c:pt>
                <c:pt idx="3085">
                  <c:v>1.0715193052376069</c:v>
                </c:pt>
                <c:pt idx="3086">
                  <c:v>1.0715193052376069</c:v>
                </c:pt>
                <c:pt idx="3087">
                  <c:v>1.0715193052376069</c:v>
                </c:pt>
                <c:pt idx="3088">
                  <c:v>1.0715193052376069</c:v>
                </c:pt>
                <c:pt idx="3089">
                  <c:v>1.0715193052376069</c:v>
                </c:pt>
                <c:pt idx="3090">
                  <c:v>1.0715193052376069</c:v>
                </c:pt>
                <c:pt idx="3091">
                  <c:v>1.0715193052376069</c:v>
                </c:pt>
                <c:pt idx="3092">
                  <c:v>1.0715193052376069</c:v>
                </c:pt>
                <c:pt idx="3093">
                  <c:v>1.0715193052376069</c:v>
                </c:pt>
                <c:pt idx="3094">
                  <c:v>1.0715193052376069</c:v>
                </c:pt>
                <c:pt idx="3095">
                  <c:v>1.0715193052376069</c:v>
                </c:pt>
                <c:pt idx="3096">
                  <c:v>1.0715193052376069</c:v>
                </c:pt>
                <c:pt idx="3097">
                  <c:v>1.0715193052376069</c:v>
                </c:pt>
                <c:pt idx="3098">
                  <c:v>1.0715193052376069</c:v>
                </c:pt>
                <c:pt idx="3099">
                  <c:v>1.0715193052376069</c:v>
                </c:pt>
                <c:pt idx="3100">
                  <c:v>1.0715193052376069</c:v>
                </c:pt>
                <c:pt idx="3101">
                  <c:v>1.0715193052376069</c:v>
                </c:pt>
                <c:pt idx="3102">
                  <c:v>1.0715193052376069</c:v>
                </c:pt>
                <c:pt idx="3103">
                  <c:v>1.0715193052376069</c:v>
                </c:pt>
                <c:pt idx="3104">
                  <c:v>1.0715193052376069</c:v>
                </c:pt>
                <c:pt idx="3105">
                  <c:v>1.0715193052376069</c:v>
                </c:pt>
                <c:pt idx="3106">
                  <c:v>1.0715193052376069</c:v>
                </c:pt>
                <c:pt idx="3107">
                  <c:v>1.0715193052376069</c:v>
                </c:pt>
                <c:pt idx="3108">
                  <c:v>1.0715193052376069</c:v>
                </c:pt>
                <c:pt idx="3109">
                  <c:v>1.0715193052376069</c:v>
                </c:pt>
                <c:pt idx="3110">
                  <c:v>1.0715193052376069</c:v>
                </c:pt>
                <c:pt idx="3111">
                  <c:v>1.0715193052376069</c:v>
                </c:pt>
                <c:pt idx="3112">
                  <c:v>1.0715193052376069</c:v>
                </c:pt>
                <c:pt idx="3113">
                  <c:v>1.0715193052376069</c:v>
                </c:pt>
                <c:pt idx="3114">
                  <c:v>1.0715193052376069</c:v>
                </c:pt>
                <c:pt idx="3115">
                  <c:v>1.0715193052376069</c:v>
                </c:pt>
                <c:pt idx="3116">
                  <c:v>1.0715193052376069</c:v>
                </c:pt>
                <c:pt idx="3117">
                  <c:v>1.0715193052376069</c:v>
                </c:pt>
                <c:pt idx="3118">
                  <c:v>1.0715193052376069</c:v>
                </c:pt>
                <c:pt idx="3119">
                  <c:v>1.0715193052376069</c:v>
                </c:pt>
                <c:pt idx="3120">
                  <c:v>1.0715193052376069</c:v>
                </c:pt>
                <c:pt idx="3121">
                  <c:v>1.0715193052376069</c:v>
                </c:pt>
                <c:pt idx="3122">
                  <c:v>1.0715193052376069</c:v>
                </c:pt>
                <c:pt idx="3123">
                  <c:v>1.0715193052376069</c:v>
                </c:pt>
                <c:pt idx="3124">
                  <c:v>1.0715193052376069</c:v>
                </c:pt>
                <c:pt idx="3125">
                  <c:v>1.0715193052376069</c:v>
                </c:pt>
                <c:pt idx="3126">
                  <c:v>1.0715193052376069</c:v>
                </c:pt>
                <c:pt idx="3127">
                  <c:v>1.0715193052376069</c:v>
                </c:pt>
                <c:pt idx="3128">
                  <c:v>1.0715193052376069</c:v>
                </c:pt>
                <c:pt idx="3129">
                  <c:v>1.0715193052376069</c:v>
                </c:pt>
                <c:pt idx="3130">
                  <c:v>1.0715193052376069</c:v>
                </c:pt>
                <c:pt idx="3131">
                  <c:v>1.0715193052376069</c:v>
                </c:pt>
                <c:pt idx="3132">
                  <c:v>1.0715193052376069</c:v>
                </c:pt>
                <c:pt idx="3133">
                  <c:v>1.0715193052376069</c:v>
                </c:pt>
                <c:pt idx="3134">
                  <c:v>1.0715193052376069</c:v>
                </c:pt>
                <c:pt idx="3135">
                  <c:v>1.0715193052376069</c:v>
                </c:pt>
                <c:pt idx="3136">
                  <c:v>1.0715193052376069</c:v>
                </c:pt>
                <c:pt idx="3137">
                  <c:v>1.0715193052376069</c:v>
                </c:pt>
                <c:pt idx="3138">
                  <c:v>1.0715193052376069</c:v>
                </c:pt>
                <c:pt idx="3139">
                  <c:v>1.0715193052376069</c:v>
                </c:pt>
                <c:pt idx="3140">
                  <c:v>1.0715193052376069</c:v>
                </c:pt>
                <c:pt idx="3141">
                  <c:v>1.0715193052376069</c:v>
                </c:pt>
                <c:pt idx="3142">
                  <c:v>1.0715193052376069</c:v>
                </c:pt>
                <c:pt idx="3143">
                  <c:v>1.0715193052376069</c:v>
                </c:pt>
                <c:pt idx="3144">
                  <c:v>1.0715193052376069</c:v>
                </c:pt>
                <c:pt idx="3145">
                  <c:v>1.0715193052376069</c:v>
                </c:pt>
                <c:pt idx="3146">
                  <c:v>1.0715193052376069</c:v>
                </c:pt>
                <c:pt idx="3147">
                  <c:v>1.0715193052376069</c:v>
                </c:pt>
                <c:pt idx="3148">
                  <c:v>1.0715193052376069</c:v>
                </c:pt>
                <c:pt idx="3149">
                  <c:v>1.0715193052376069</c:v>
                </c:pt>
                <c:pt idx="3150">
                  <c:v>1.0715193052376069</c:v>
                </c:pt>
                <c:pt idx="3151">
                  <c:v>1.0715193052376069</c:v>
                </c:pt>
                <c:pt idx="3152">
                  <c:v>1.0715193052376069</c:v>
                </c:pt>
                <c:pt idx="3153">
                  <c:v>1.0715193052376069</c:v>
                </c:pt>
                <c:pt idx="3154">
                  <c:v>1.0715193052376069</c:v>
                </c:pt>
                <c:pt idx="3155">
                  <c:v>1.0715193052376069</c:v>
                </c:pt>
                <c:pt idx="3156">
                  <c:v>1.0715193052376069</c:v>
                </c:pt>
                <c:pt idx="3157">
                  <c:v>1.0715193052376069</c:v>
                </c:pt>
                <c:pt idx="3158">
                  <c:v>1.0715193052376069</c:v>
                </c:pt>
                <c:pt idx="3159">
                  <c:v>1.0715193052376069</c:v>
                </c:pt>
                <c:pt idx="3160">
                  <c:v>1.0715193052376069</c:v>
                </c:pt>
                <c:pt idx="3161">
                  <c:v>1.0715193052376069</c:v>
                </c:pt>
                <c:pt idx="3162">
                  <c:v>1.0715193052376069</c:v>
                </c:pt>
                <c:pt idx="3163">
                  <c:v>1.0715193052376069</c:v>
                </c:pt>
                <c:pt idx="3164">
                  <c:v>1.0715193052376069</c:v>
                </c:pt>
                <c:pt idx="3165">
                  <c:v>1.0715193052376069</c:v>
                </c:pt>
                <c:pt idx="3166">
                  <c:v>1.0715193052376069</c:v>
                </c:pt>
                <c:pt idx="3167">
                  <c:v>1.0715193052376069</c:v>
                </c:pt>
                <c:pt idx="3168">
                  <c:v>1.0715193052376069</c:v>
                </c:pt>
                <c:pt idx="3169">
                  <c:v>1.0715193052376069</c:v>
                </c:pt>
                <c:pt idx="3170">
                  <c:v>1.0715193052376069</c:v>
                </c:pt>
                <c:pt idx="3171">
                  <c:v>1.0715193052376069</c:v>
                </c:pt>
                <c:pt idx="3172">
                  <c:v>1.0715193052376069</c:v>
                </c:pt>
                <c:pt idx="3173">
                  <c:v>1.0715193052376069</c:v>
                </c:pt>
                <c:pt idx="3174">
                  <c:v>1.0715193052376069</c:v>
                </c:pt>
                <c:pt idx="3175">
                  <c:v>1.0715193052376069</c:v>
                </c:pt>
                <c:pt idx="3176">
                  <c:v>1.0715193052376069</c:v>
                </c:pt>
                <c:pt idx="3177">
                  <c:v>1.0715193052376069</c:v>
                </c:pt>
                <c:pt idx="3178">
                  <c:v>1.0715193052376069</c:v>
                </c:pt>
                <c:pt idx="3179">
                  <c:v>1.0715193052376069</c:v>
                </c:pt>
                <c:pt idx="3180">
                  <c:v>1.0715193052376069</c:v>
                </c:pt>
                <c:pt idx="3181">
                  <c:v>1.0715193052376069</c:v>
                </c:pt>
                <c:pt idx="3182">
                  <c:v>1.0715193052376069</c:v>
                </c:pt>
                <c:pt idx="3183">
                  <c:v>1.0715193052376069</c:v>
                </c:pt>
                <c:pt idx="3184">
                  <c:v>1.0715193052376069</c:v>
                </c:pt>
                <c:pt idx="3185">
                  <c:v>1.0715193052376069</c:v>
                </c:pt>
                <c:pt idx="3186">
                  <c:v>1.0715193052376069</c:v>
                </c:pt>
                <c:pt idx="3187">
                  <c:v>1.0715193052376069</c:v>
                </c:pt>
                <c:pt idx="3188">
                  <c:v>1.0715193052376069</c:v>
                </c:pt>
                <c:pt idx="3189">
                  <c:v>1.0715193052376069</c:v>
                </c:pt>
                <c:pt idx="3190">
                  <c:v>1.0715193052376069</c:v>
                </c:pt>
                <c:pt idx="3191">
                  <c:v>1.0715193052376069</c:v>
                </c:pt>
                <c:pt idx="3192">
                  <c:v>1.0715193052376069</c:v>
                </c:pt>
                <c:pt idx="3193">
                  <c:v>1.0715193052376069</c:v>
                </c:pt>
                <c:pt idx="3194">
                  <c:v>1.0715193052376069</c:v>
                </c:pt>
                <c:pt idx="3195">
                  <c:v>1.0715193052376069</c:v>
                </c:pt>
                <c:pt idx="3196">
                  <c:v>1.0715193052376069</c:v>
                </c:pt>
                <c:pt idx="3197">
                  <c:v>1.0715193052376069</c:v>
                </c:pt>
                <c:pt idx="3198">
                  <c:v>1.0715193052376069</c:v>
                </c:pt>
                <c:pt idx="3199">
                  <c:v>1.0715193052376069</c:v>
                </c:pt>
                <c:pt idx="3200">
                  <c:v>1.0715193052376069</c:v>
                </c:pt>
                <c:pt idx="3201">
                  <c:v>1.0715193052376069</c:v>
                </c:pt>
                <c:pt idx="3202">
                  <c:v>1.0715193052376069</c:v>
                </c:pt>
                <c:pt idx="3203">
                  <c:v>1.0715193052376069</c:v>
                </c:pt>
                <c:pt idx="3204">
                  <c:v>1.0715193052376069</c:v>
                </c:pt>
                <c:pt idx="3205">
                  <c:v>1.0715193052376069</c:v>
                </c:pt>
                <c:pt idx="3206">
                  <c:v>1.0715193052376069</c:v>
                </c:pt>
                <c:pt idx="3207">
                  <c:v>1.0715193052376069</c:v>
                </c:pt>
                <c:pt idx="3208">
                  <c:v>1.0715193052376069</c:v>
                </c:pt>
                <c:pt idx="3209">
                  <c:v>1.0715193052376069</c:v>
                </c:pt>
                <c:pt idx="3210">
                  <c:v>1.0715193052376069</c:v>
                </c:pt>
                <c:pt idx="3211">
                  <c:v>1.0715193052376069</c:v>
                </c:pt>
                <c:pt idx="3212">
                  <c:v>1.0715193052376069</c:v>
                </c:pt>
                <c:pt idx="3213">
                  <c:v>1.0715193052376069</c:v>
                </c:pt>
                <c:pt idx="3214">
                  <c:v>1.0715193052376069</c:v>
                </c:pt>
                <c:pt idx="3215">
                  <c:v>1.0715193052376069</c:v>
                </c:pt>
                <c:pt idx="3216">
                  <c:v>1.0715193052376069</c:v>
                </c:pt>
                <c:pt idx="3217">
                  <c:v>1.0715193052376069</c:v>
                </c:pt>
                <c:pt idx="3218">
                  <c:v>1.0715193052376069</c:v>
                </c:pt>
                <c:pt idx="3219">
                  <c:v>1.0715193052376069</c:v>
                </c:pt>
                <c:pt idx="3220">
                  <c:v>1.0715193052376069</c:v>
                </c:pt>
                <c:pt idx="3221">
                  <c:v>1.0715193052376069</c:v>
                </c:pt>
                <c:pt idx="3222">
                  <c:v>1.0715193052376069</c:v>
                </c:pt>
                <c:pt idx="3223">
                  <c:v>1.0715193052376069</c:v>
                </c:pt>
                <c:pt idx="3224">
                  <c:v>1.0715193052376069</c:v>
                </c:pt>
                <c:pt idx="3225">
                  <c:v>1.0715193052376069</c:v>
                </c:pt>
                <c:pt idx="3226">
                  <c:v>1.0715193052376069</c:v>
                </c:pt>
                <c:pt idx="3227">
                  <c:v>1.0715193052376069</c:v>
                </c:pt>
                <c:pt idx="3228">
                  <c:v>1.0715193052376069</c:v>
                </c:pt>
                <c:pt idx="3229">
                  <c:v>1.0715193052376069</c:v>
                </c:pt>
                <c:pt idx="3230">
                  <c:v>1.0715193052376069</c:v>
                </c:pt>
                <c:pt idx="3231">
                  <c:v>1.0715193052376069</c:v>
                </c:pt>
                <c:pt idx="3232">
                  <c:v>1.0715193052376069</c:v>
                </c:pt>
                <c:pt idx="3233">
                  <c:v>1.0715193052376069</c:v>
                </c:pt>
                <c:pt idx="3234">
                  <c:v>1.0715193052376069</c:v>
                </c:pt>
                <c:pt idx="3235">
                  <c:v>1.0715193052376069</c:v>
                </c:pt>
                <c:pt idx="3236">
                  <c:v>1.0715193052376069</c:v>
                </c:pt>
                <c:pt idx="3237">
                  <c:v>1.0715193052376069</c:v>
                </c:pt>
                <c:pt idx="3238">
                  <c:v>1.0715193052376069</c:v>
                </c:pt>
                <c:pt idx="3239">
                  <c:v>1.0715193052376069</c:v>
                </c:pt>
                <c:pt idx="3240">
                  <c:v>1.0715193052376069</c:v>
                </c:pt>
                <c:pt idx="3241">
                  <c:v>1.0715193052376069</c:v>
                </c:pt>
                <c:pt idx="3242">
                  <c:v>1.0715193052376069</c:v>
                </c:pt>
                <c:pt idx="3243">
                  <c:v>1.0715193052376069</c:v>
                </c:pt>
                <c:pt idx="3244">
                  <c:v>1.0715193052376069</c:v>
                </c:pt>
                <c:pt idx="3245">
                  <c:v>1.0715193052376069</c:v>
                </c:pt>
                <c:pt idx="3246">
                  <c:v>1.0715193052376069</c:v>
                </c:pt>
                <c:pt idx="3247">
                  <c:v>1.0715193052376069</c:v>
                </c:pt>
                <c:pt idx="3248">
                  <c:v>1.0715193052376069</c:v>
                </c:pt>
                <c:pt idx="3249">
                  <c:v>1.0715193052376069</c:v>
                </c:pt>
                <c:pt idx="3250">
                  <c:v>1.0715193052376069</c:v>
                </c:pt>
                <c:pt idx="3251">
                  <c:v>1.0715193052376069</c:v>
                </c:pt>
                <c:pt idx="3252">
                  <c:v>1.0715193052376069</c:v>
                </c:pt>
                <c:pt idx="3253">
                  <c:v>1.0715193052376069</c:v>
                </c:pt>
                <c:pt idx="3254">
                  <c:v>1.0715193052376069</c:v>
                </c:pt>
                <c:pt idx="3255">
                  <c:v>1.0715193052376069</c:v>
                </c:pt>
                <c:pt idx="3256">
                  <c:v>1.0715193052376069</c:v>
                </c:pt>
                <c:pt idx="3257">
                  <c:v>1.0715193052376069</c:v>
                </c:pt>
                <c:pt idx="3258">
                  <c:v>1.0715193052376069</c:v>
                </c:pt>
                <c:pt idx="3259">
                  <c:v>1.0715193052376069</c:v>
                </c:pt>
                <c:pt idx="3260">
                  <c:v>1.0715193052376069</c:v>
                </c:pt>
                <c:pt idx="3261">
                  <c:v>1.0715193052376069</c:v>
                </c:pt>
                <c:pt idx="3262">
                  <c:v>1.0715193052376069</c:v>
                </c:pt>
                <c:pt idx="3263">
                  <c:v>1.0715193052376069</c:v>
                </c:pt>
                <c:pt idx="3264">
                  <c:v>1.0715193052376069</c:v>
                </c:pt>
                <c:pt idx="3265">
                  <c:v>1.0715193052376069</c:v>
                </c:pt>
                <c:pt idx="3266">
                  <c:v>1.0715193052376069</c:v>
                </c:pt>
                <c:pt idx="3267">
                  <c:v>1.0715193052376069</c:v>
                </c:pt>
                <c:pt idx="3268">
                  <c:v>1.0715193052376069</c:v>
                </c:pt>
                <c:pt idx="3269">
                  <c:v>1.0715193052376069</c:v>
                </c:pt>
                <c:pt idx="3270">
                  <c:v>1.0715193052376069</c:v>
                </c:pt>
                <c:pt idx="3271">
                  <c:v>1.0715193052376069</c:v>
                </c:pt>
                <c:pt idx="3272">
                  <c:v>1.0715193052376069</c:v>
                </c:pt>
                <c:pt idx="3273">
                  <c:v>1.0715193052376069</c:v>
                </c:pt>
                <c:pt idx="3274">
                  <c:v>1.0715193052376069</c:v>
                </c:pt>
                <c:pt idx="3275">
                  <c:v>1.0715193052376069</c:v>
                </c:pt>
                <c:pt idx="3276">
                  <c:v>1.0715193052376069</c:v>
                </c:pt>
                <c:pt idx="3277">
                  <c:v>1.0715193052376069</c:v>
                </c:pt>
                <c:pt idx="3278">
                  <c:v>1.0715193052376069</c:v>
                </c:pt>
                <c:pt idx="3279">
                  <c:v>1.0715193052376069</c:v>
                </c:pt>
                <c:pt idx="3280">
                  <c:v>1.0715193052376069</c:v>
                </c:pt>
                <c:pt idx="3281">
                  <c:v>1.0715193052376069</c:v>
                </c:pt>
                <c:pt idx="3282">
                  <c:v>1.0715193052376069</c:v>
                </c:pt>
                <c:pt idx="3283">
                  <c:v>1.0715193052376069</c:v>
                </c:pt>
                <c:pt idx="3284">
                  <c:v>1.0715193052376069</c:v>
                </c:pt>
                <c:pt idx="3285">
                  <c:v>1.0715193052376069</c:v>
                </c:pt>
                <c:pt idx="3286">
                  <c:v>1.0715193052376069</c:v>
                </c:pt>
                <c:pt idx="3287">
                  <c:v>1.0715193052376069</c:v>
                </c:pt>
                <c:pt idx="3288">
                  <c:v>1.0715193052376069</c:v>
                </c:pt>
                <c:pt idx="3289">
                  <c:v>1.0715193052376069</c:v>
                </c:pt>
                <c:pt idx="3290">
                  <c:v>1.0715193052376069</c:v>
                </c:pt>
                <c:pt idx="3291">
                  <c:v>1.0715193052376069</c:v>
                </c:pt>
                <c:pt idx="3292">
                  <c:v>1.0715193052376069</c:v>
                </c:pt>
                <c:pt idx="3293">
                  <c:v>1.0715193052376069</c:v>
                </c:pt>
                <c:pt idx="3294">
                  <c:v>1.0715193052376069</c:v>
                </c:pt>
                <c:pt idx="3295">
                  <c:v>1.0715193052376069</c:v>
                </c:pt>
                <c:pt idx="3296">
                  <c:v>1.0715193052376069</c:v>
                </c:pt>
                <c:pt idx="3297">
                  <c:v>1.0715193052376069</c:v>
                </c:pt>
                <c:pt idx="3298">
                  <c:v>1.0715193052376069</c:v>
                </c:pt>
                <c:pt idx="3299">
                  <c:v>1.0715193052376069</c:v>
                </c:pt>
                <c:pt idx="3300">
                  <c:v>1.0715193052376069</c:v>
                </c:pt>
                <c:pt idx="3301">
                  <c:v>1.0715193052376069</c:v>
                </c:pt>
                <c:pt idx="3302">
                  <c:v>1.0715193052376069</c:v>
                </c:pt>
                <c:pt idx="3303">
                  <c:v>1.0715193052376069</c:v>
                </c:pt>
                <c:pt idx="3304">
                  <c:v>1.0715193052376069</c:v>
                </c:pt>
                <c:pt idx="3305">
                  <c:v>1.0715193052376069</c:v>
                </c:pt>
                <c:pt idx="3306">
                  <c:v>1.0715193052376069</c:v>
                </c:pt>
                <c:pt idx="3307">
                  <c:v>1.0715193052376069</c:v>
                </c:pt>
                <c:pt idx="3308">
                  <c:v>1.0715193052376069</c:v>
                </c:pt>
                <c:pt idx="3309">
                  <c:v>1.0715193052376069</c:v>
                </c:pt>
                <c:pt idx="3310">
                  <c:v>1.0715193052376069</c:v>
                </c:pt>
                <c:pt idx="3311">
                  <c:v>1.0715193052376069</c:v>
                </c:pt>
                <c:pt idx="3312">
                  <c:v>1.0715193052376069</c:v>
                </c:pt>
                <c:pt idx="3313">
                  <c:v>1.0715193052376069</c:v>
                </c:pt>
                <c:pt idx="3314">
                  <c:v>1.0715193052376069</c:v>
                </c:pt>
                <c:pt idx="3315">
                  <c:v>1.0715193052376069</c:v>
                </c:pt>
                <c:pt idx="3316">
                  <c:v>1.0715193052376069</c:v>
                </c:pt>
                <c:pt idx="3317">
                  <c:v>1.0715193052376069</c:v>
                </c:pt>
                <c:pt idx="3318">
                  <c:v>1.0715193052376069</c:v>
                </c:pt>
                <c:pt idx="3319">
                  <c:v>1.0715193052376069</c:v>
                </c:pt>
                <c:pt idx="3320">
                  <c:v>1.0715193052376069</c:v>
                </c:pt>
                <c:pt idx="3321">
                  <c:v>1.0715193052376069</c:v>
                </c:pt>
                <c:pt idx="3322">
                  <c:v>1.0715193052376069</c:v>
                </c:pt>
                <c:pt idx="3323">
                  <c:v>1.0715193052376069</c:v>
                </c:pt>
                <c:pt idx="3324">
                  <c:v>1.0715193052376069</c:v>
                </c:pt>
                <c:pt idx="3325">
                  <c:v>1.0715193052376069</c:v>
                </c:pt>
                <c:pt idx="3326">
                  <c:v>1.0715193052376069</c:v>
                </c:pt>
                <c:pt idx="3327">
                  <c:v>1.0715193052376069</c:v>
                </c:pt>
                <c:pt idx="3328">
                  <c:v>1.0715193052376069</c:v>
                </c:pt>
                <c:pt idx="3329">
                  <c:v>1.0715193052376069</c:v>
                </c:pt>
                <c:pt idx="3330">
                  <c:v>1.0715193052376069</c:v>
                </c:pt>
                <c:pt idx="3331">
                  <c:v>1.0715193052376069</c:v>
                </c:pt>
                <c:pt idx="3332">
                  <c:v>1.0715193052376069</c:v>
                </c:pt>
                <c:pt idx="3333">
                  <c:v>1.0715193052376069</c:v>
                </c:pt>
                <c:pt idx="3334">
                  <c:v>1.0715193052376069</c:v>
                </c:pt>
                <c:pt idx="3335">
                  <c:v>1.0715193052376069</c:v>
                </c:pt>
                <c:pt idx="3336">
                  <c:v>1.0715193052376069</c:v>
                </c:pt>
                <c:pt idx="3337">
                  <c:v>1.0715193052376069</c:v>
                </c:pt>
                <c:pt idx="3338">
                  <c:v>1.0715193052376069</c:v>
                </c:pt>
                <c:pt idx="3339">
                  <c:v>1.0715193052376069</c:v>
                </c:pt>
                <c:pt idx="3340">
                  <c:v>1.0715193052376069</c:v>
                </c:pt>
                <c:pt idx="3341">
                  <c:v>1.0715193052376069</c:v>
                </c:pt>
                <c:pt idx="3342">
                  <c:v>1.0715193052376069</c:v>
                </c:pt>
                <c:pt idx="3343">
                  <c:v>1.0715193052376069</c:v>
                </c:pt>
                <c:pt idx="3344">
                  <c:v>1.0715193052376069</c:v>
                </c:pt>
                <c:pt idx="3345">
                  <c:v>1.0715193052376069</c:v>
                </c:pt>
                <c:pt idx="3346">
                  <c:v>1.0715193052376069</c:v>
                </c:pt>
                <c:pt idx="3347">
                  <c:v>1.0715193052376069</c:v>
                </c:pt>
                <c:pt idx="3348">
                  <c:v>1.0715193052376069</c:v>
                </c:pt>
                <c:pt idx="3349">
                  <c:v>1.0715193052376069</c:v>
                </c:pt>
                <c:pt idx="3350">
                  <c:v>1.0715193052376069</c:v>
                </c:pt>
                <c:pt idx="3351">
                  <c:v>1.0715193052376069</c:v>
                </c:pt>
                <c:pt idx="3352">
                  <c:v>1.0715193052376069</c:v>
                </c:pt>
                <c:pt idx="3353">
                  <c:v>1.0715193052376069</c:v>
                </c:pt>
                <c:pt idx="3354">
                  <c:v>1.0715193052376069</c:v>
                </c:pt>
                <c:pt idx="3355">
                  <c:v>1.0715193052376069</c:v>
                </c:pt>
                <c:pt idx="3356">
                  <c:v>1.0715193052376069</c:v>
                </c:pt>
                <c:pt idx="3357">
                  <c:v>1.0715193052376069</c:v>
                </c:pt>
                <c:pt idx="3358">
                  <c:v>1.0715193052376069</c:v>
                </c:pt>
                <c:pt idx="3359">
                  <c:v>1.0715193052376069</c:v>
                </c:pt>
                <c:pt idx="3360">
                  <c:v>1.0715193052376069</c:v>
                </c:pt>
                <c:pt idx="3361">
                  <c:v>1.0715193052376069</c:v>
                </c:pt>
                <c:pt idx="3362">
                  <c:v>1.0715193052376069</c:v>
                </c:pt>
                <c:pt idx="3363">
                  <c:v>1.0715193052376069</c:v>
                </c:pt>
                <c:pt idx="3364">
                  <c:v>1.0715193052376069</c:v>
                </c:pt>
                <c:pt idx="3365">
                  <c:v>1.0715193052376069</c:v>
                </c:pt>
                <c:pt idx="3366">
                  <c:v>1.0715193052376069</c:v>
                </c:pt>
                <c:pt idx="3367">
                  <c:v>1.0715193052376069</c:v>
                </c:pt>
                <c:pt idx="3368">
                  <c:v>1.0715193052376069</c:v>
                </c:pt>
                <c:pt idx="3369">
                  <c:v>1.0715193052376069</c:v>
                </c:pt>
                <c:pt idx="3370">
                  <c:v>1.0715193052376069</c:v>
                </c:pt>
                <c:pt idx="3371">
                  <c:v>1.0715193052376069</c:v>
                </c:pt>
                <c:pt idx="3372">
                  <c:v>1.0715193052376069</c:v>
                </c:pt>
                <c:pt idx="3373">
                  <c:v>1.0715193052376069</c:v>
                </c:pt>
                <c:pt idx="3374">
                  <c:v>1.0715193052376069</c:v>
                </c:pt>
                <c:pt idx="3375">
                  <c:v>1.0715193052376069</c:v>
                </c:pt>
                <c:pt idx="3376">
                  <c:v>1.0715193052376069</c:v>
                </c:pt>
                <c:pt idx="3377">
                  <c:v>1.0715193052376069</c:v>
                </c:pt>
                <c:pt idx="3378">
                  <c:v>1.0715193052376069</c:v>
                </c:pt>
                <c:pt idx="3379">
                  <c:v>1.0715193052376069</c:v>
                </c:pt>
                <c:pt idx="3380">
                  <c:v>1.0715193052376069</c:v>
                </c:pt>
                <c:pt idx="3381">
                  <c:v>1.0715193052376069</c:v>
                </c:pt>
                <c:pt idx="3382">
                  <c:v>1.0715193052376069</c:v>
                </c:pt>
                <c:pt idx="3383">
                  <c:v>1.0715193052376069</c:v>
                </c:pt>
                <c:pt idx="3384">
                  <c:v>1.0715193052376069</c:v>
                </c:pt>
                <c:pt idx="3385">
                  <c:v>1.0715193052376069</c:v>
                </c:pt>
                <c:pt idx="3386">
                  <c:v>1.0715193052376069</c:v>
                </c:pt>
                <c:pt idx="3387">
                  <c:v>1.0715193052376069</c:v>
                </c:pt>
                <c:pt idx="3388">
                  <c:v>1.0715193052376069</c:v>
                </c:pt>
                <c:pt idx="3389">
                  <c:v>1.0715193052376069</c:v>
                </c:pt>
                <c:pt idx="3390">
                  <c:v>1.0715193052376069</c:v>
                </c:pt>
                <c:pt idx="3391">
                  <c:v>1.0715193052376069</c:v>
                </c:pt>
                <c:pt idx="3392">
                  <c:v>1.0715193052376069</c:v>
                </c:pt>
                <c:pt idx="3393">
                  <c:v>1.0715193052376069</c:v>
                </c:pt>
                <c:pt idx="3394">
                  <c:v>1.0715193052376069</c:v>
                </c:pt>
                <c:pt idx="3395">
                  <c:v>1.0715193052376069</c:v>
                </c:pt>
                <c:pt idx="3396">
                  <c:v>1.0715193052376069</c:v>
                </c:pt>
                <c:pt idx="3397">
                  <c:v>1.0715193052376069</c:v>
                </c:pt>
                <c:pt idx="3398">
                  <c:v>1.0715193052376069</c:v>
                </c:pt>
                <c:pt idx="3399">
                  <c:v>1.0715193052376069</c:v>
                </c:pt>
                <c:pt idx="3400">
                  <c:v>1.0715193052376069</c:v>
                </c:pt>
                <c:pt idx="3401">
                  <c:v>1.0715193052376069</c:v>
                </c:pt>
                <c:pt idx="3402">
                  <c:v>1.0715193052376069</c:v>
                </c:pt>
                <c:pt idx="3403">
                  <c:v>1.0715193052376069</c:v>
                </c:pt>
                <c:pt idx="3404">
                  <c:v>1.0715193052376069</c:v>
                </c:pt>
                <c:pt idx="3405">
                  <c:v>1.0715193052376069</c:v>
                </c:pt>
                <c:pt idx="3406">
                  <c:v>1.0715193052376069</c:v>
                </c:pt>
                <c:pt idx="3407">
                  <c:v>1.0715193052376069</c:v>
                </c:pt>
                <c:pt idx="3408">
                  <c:v>1.0715193052376069</c:v>
                </c:pt>
                <c:pt idx="3409">
                  <c:v>1.0715193052376069</c:v>
                </c:pt>
                <c:pt idx="3410">
                  <c:v>1.0715193052376069</c:v>
                </c:pt>
                <c:pt idx="3411">
                  <c:v>1.0715193052376069</c:v>
                </c:pt>
                <c:pt idx="3412">
                  <c:v>1.0715193052376069</c:v>
                </c:pt>
                <c:pt idx="3413">
                  <c:v>1.0715193052376069</c:v>
                </c:pt>
                <c:pt idx="3414">
                  <c:v>1.0715193052376069</c:v>
                </c:pt>
                <c:pt idx="3415">
                  <c:v>1.0715193052376069</c:v>
                </c:pt>
                <c:pt idx="3416">
                  <c:v>1.0715193052376069</c:v>
                </c:pt>
                <c:pt idx="3417">
                  <c:v>1.0715193052376069</c:v>
                </c:pt>
                <c:pt idx="3418">
                  <c:v>1.0715193052376069</c:v>
                </c:pt>
                <c:pt idx="3419">
                  <c:v>1.0715193052376069</c:v>
                </c:pt>
                <c:pt idx="3420">
                  <c:v>1.0715193052376069</c:v>
                </c:pt>
                <c:pt idx="3421">
                  <c:v>1.0715193052376069</c:v>
                </c:pt>
                <c:pt idx="3422">
                  <c:v>1.0715193052376069</c:v>
                </c:pt>
                <c:pt idx="3423">
                  <c:v>1.0715193052376069</c:v>
                </c:pt>
                <c:pt idx="3424">
                  <c:v>1.0715193052376069</c:v>
                </c:pt>
                <c:pt idx="3425">
                  <c:v>1.0715193052376069</c:v>
                </c:pt>
                <c:pt idx="3426">
                  <c:v>1.0715193052376069</c:v>
                </c:pt>
                <c:pt idx="3427">
                  <c:v>1.0715193052376069</c:v>
                </c:pt>
                <c:pt idx="3428">
                  <c:v>1.0715193052376069</c:v>
                </c:pt>
                <c:pt idx="3429">
                  <c:v>1.0715193052376069</c:v>
                </c:pt>
                <c:pt idx="3430">
                  <c:v>1.0715193052376069</c:v>
                </c:pt>
                <c:pt idx="3431">
                  <c:v>1.0715193052376069</c:v>
                </c:pt>
                <c:pt idx="3432">
                  <c:v>1.0715193052376069</c:v>
                </c:pt>
                <c:pt idx="3433">
                  <c:v>1.0715193052376069</c:v>
                </c:pt>
                <c:pt idx="3434">
                  <c:v>1.0715193052376069</c:v>
                </c:pt>
                <c:pt idx="3435">
                  <c:v>1.0715193052376069</c:v>
                </c:pt>
                <c:pt idx="3436">
                  <c:v>1.0715193052376069</c:v>
                </c:pt>
                <c:pt idx="3437">
                  <c:v>1.0715193052376069</c:v>
                </c:pt>
                <c:pt idx="3438">
                  <c:v>1.0715193052376069</c:v>
                </c:pt>
                <c:pt idx="3439">
                  <c:v>1.0715193052376069</c:v>
                </c:pt>
                <c:pt idx="3440">
                  <c:v>1.0715193052376069</c:v>
                </c:pt>
                <c:pt idx="3441">
                  <c:v>1.0715193052376069</c:v>
                </c:pt>
                <c:pt idx="3442">
                  <c:v>1.0715193052376069</c:v>
                </c:pt>
                <c:pt idx="3443">
                  <c:v>1.0715193052376069</c:v>
                </c:pt>
                <c:pt idx="3444">
                  <c:v>1.0715193052376069</c:v>
                </c:pt>
                <c:pt idx="3445">
                  <c:v>1.0715193052376069</c:v>
                </c:pt>
                <c:pt idx="3446">
                  <c:v>1.0715193052376069</c:v>
                </c:pt>
                <c:pt idx="3447">
                  <c:v>1.0715193052376069</c:v>
                </c:pt>
                <c:pt idx="3448">
                  <c:v>1.0715193052376069</c:v>
                </c:pt>
                <c:pt idx="3449">
                  <c:v>1.0715193052376069</c:v>
                </c:pt>
                <c:pt idx="3450">
                  <c:v>1.0715193052376069</c:v>
                </c:pt>
                <c:pt idx="3451">
                  <c:v>1.0715193052376069</c:v>
                </c:pt>
                <c:pt idx="3452">
                  <c:v>1.0715193052376069</c:v>
                </c:pt>
                <c:pt idx="3453">
                  <c:v>1.0715193052376069</c:v>
                </c:pt>
                <c:pt idx="3454">
                  <c:v>1.0715193052376069</c:v>
                </c:pt>
                <c:pt idx="3455">
                  <c:v>1.0715193052376069</c:v>
                </c:pt>
                <c:pt idx="3456">
                  <c:v>1.0715193052376069</c:v>
                </c:pt>
                <c:pt idx="3457">
                  <c:v>1.0715193052376069</c:v>
                </c:pt>
                <c:pt idx="3458">
                  <c:v>1.0715193052376069</c:v>
                </c:pt>
                <c:pt idx="3459">
                  <c:v>1.0715193052376069</c:v>
                </c:pt>
                <c:pt idx="3460">
                  <c:v>1.0715193052376069</c:v>
                </c:pt>
                <c:pt idx="3461">
                  <c:v>1.0715193052376069</c:v>
                </c:pt>
                <c:pt idx="3462">
                  <c:v>1.0715193052376069</c:v>
                </c:pt>
                <c:pt idx="3463">
                  <c:v>1.0715193052376069</c:v>
                </c:pt>
                <c:pt idx="3464">
                  <c:v>1.0715193052376069</c:v>
                </c:pt>
                <c:pt idx="3465">
                  <c:v>1.0715193052376069</c:v>
                </c:pt>
                <c:pt idx="3466">
                  <c:v>1.0715193052376069</c:v>
                </c:pt>
                <c:pt idx="3467">
                  <c:v>1.0715193052376069</c:v>
                </c:pt>
                <c:pt idx="3468">
                  <c:v>1.0715193052376069</c:v>
                </c:pt>
                <c:pt idx="3469">
                  <c:v>1.0715193052376069</c:v>
                </c:pt>
                <c:pt idx="3470">
                  <c:v>1.0715193052376069</c:v>
                </c:pt>
                <c:pt idx="3471">
                  <c:v>1.0715193052376069</c:v>
                </c:pt>
                <c:pt idx="3472">
                  <c:v>1.0715193052376069</c:v>
                </c:pt>
                <c:pt idx="3473">
                  <c:v>1.0715193052376069</c:v>
                </c:pt>
                <c:pt idx="3474">
                  <c:v>1.0715193052376069</c:v>
                </c:pt>
                <c:pt idx="3475">
                  <c:v>1.0715193052376069</c:v>
                </c:pt>
                <c:pt idx="3476">
                  <c:v>1.0715193052376069</c:v>
                </c:pt>
                <c:pt idx="3477">
                  <c:v>1.0715193052376069</c:v>
                </c:pt>
                <c:pt idx="3478">
                  <c:v>1.0715193052376069</c:v>
                </c:pt>
                <c:pt idx="3479">
                  <c:v>1.0715193052376069</c:v>
                </c:pt>
                <c:pt idx="3480">
                  <c:v>1.0715193052376069</c:v>
                </c:pt>
                <c:pt idx="3481">
                  <c:v>1.0715193052376069</c:v>
                </c:pt>
                <c:pt idx="3482">
                  <c:v>1.0715193052376069</c:v>
                </c:pt>
                <c:pt idx="3483">
                  <c:v>1.0715193052376069</c:v>
                </c:pt>
                <c:pt idx="3484">
                  <c:v>1.0715193052376069</c:v>
                </c:pt>
                <c:pt idx="3485">
                  <c:v>1.0715193052376069</c:v>
                </c:pt>
                <c:pt idx="3486">
                  <c:v>1.0715193052376069</c:v>
                </c:pt>
                <c:pt idx="3487">
                  <c:v>1.0715193052376069</c:v>
                </c:pt>
                <c:pt idx="3488">
                  <c:v>1.0715193052376069</c:v>
                </c:pt>
                <c:pt idx="3489">
                  <c:v>1.0715193052376069</c:v>
                </c:pt>
                <c:pt idx="3490">
                  <c:v>1.0715193052376069</c:v>
                </c:pt>
                <c:pt idx="3491">
                  <c:v>1.0715193052376069</c:v>
                </c:pt>
                <c:pt idx="3492">
                  <c:v>1.0715193052376069</c:v>
                </c:pt>
                <c:pt idx="3493">
                  <c:v>1.0715193052376069</c:v>
                </c:pt>
                <c:pt idx="3494">
                  <c:v>1.0715193052376069</c:v>
                </c:pt>
                <c:pt idx="3495">
                  <c:v>1.0715193052376069</c:v>
                </c:pt>
                <c:pt idx="3496">
                  <c:v>1.0715193052376069</c:v>
                </c:pt>
                <c:pt idx="3497">
                  <c:v>1.0715193052376069</c:v>
                </c:pt>
                <c:pt idx="3498">
                  <c:v>1.0715193052376069</c:v>
                </c:pt>
                <c:pt idx="3499">
                  <c:v>1.0715193052376069</c:v>
                </c:pt>
                <c:pt idx="3500">
                  <c:v>1.0715193052376069</c:v>
                </c:pt>
                <c:pt idx="3501">
                  <c:v>1.0715193052376069</c:v>
                </c:pt>
                <c:pt idx="3502">
                  <c:v>1.0715193052376069</c:v>
                </c:pt>
                <c:pt idx="3503">
                  <c:v>1.0715193052376069</c:v>
                </c:pt>
                <c:pt idx="3504">
                  <c:v>1.0715193052376069</c:v>
                </c:pt>
                <c:pt idx="3505">
                  <c:v>1.0715193052376069</c:v>
                </c:pt>
                <c:pt idx="3506">
                  <c:v>1.0715193052376069</c:v>
                </c:pt>
                <c:pt idx="3507">
                  <c:v>1.0715193052376069</c:v>
                </c:pt>
                <c:pt idx="3508">
                  <c:v>1.0715193052376069</c:v>
                </c:pt>
                <c:pt idx="3509">
                  <c:v>1.0715193052376069</c:v>
                </c:pt>
                <c:pt idx="3510">
                  <c:v>1.0715193052376069</c:v>
                </c:pt>
                <c:pt idx="3511">
                  <c:v>1.0715193052376069</c:v>
                </c:pt>
                <c:pt idx="3512">
                  <c:v>1.0715193052376069</c:v>
                </c:pt>
                <c:pt idx="3513">
                  <c:v>1.0715193052376069</c:v>
                </c:pt>
                <c:pt idx="3514">
                  <c:v>1.0715193052376069</c:v>
                </c:pt>
                <c:pt idx="3515">
                  <c:v>1.0715193052376069</c:v>
                </c:pt>
                <c:pt idx="3516">
                  <c:v>1.0715193052376069</c:v>
                </c:pt>
                <c:pt idx="3517">
                  <c:v>1.0715193052376069</c:v>
                </c:pt>
                <c:pt idx="3518">
                  <c:v>1.0715193052376069</c:v>
                </c:pt>
                <c:pt idx="3519">
                  <c:v>1.0715193052376069</c:v>
                </c:pt>
                <c:pt idx="3520">
                  <c:v>1.0715193052376069</c:v>
                </c:pt>
                <c:pt idx="3521">
                  <c:v>1.0715193052376069</c:v>
                </c:pt>
                <c:pt idx="3522">
                  <c:v>1.0715193052376069</c:v>
                </c:pt>
                <c:pt idx="3523">
                  <c:v>1.0715193052376069</c:v>
                </c:pt>
                <c:pt idx="3524">
                  <c:v>1.0715193052376069</c:v>
                </c:pt>
                <c:pt idx="3525">
                  <c:v>1.0715193052376069</c:v>
                </c:pt>
                <c:pt idx="3526">
                  <c:v>1.0715193052376069</c:v>
                </c:pt>
                <c:pt idx="3527">
                  <c:v>1.0715193052376069</c:v>
                </c:pt>
                <c:pt idx="3528">
                  <c:v>1.0715193052376069</c:v>
                </c:pt>
                <c:pt idx="3529">
                  <c:v>1.0715193052376069</c:v>
                </c:pt>
                <c:pt idx="3530">
                  <c:v>1.0715193052376069</c:v>
                </c:pt>
                <c:pt idx="3531">
                  <c:v>1.0715193052376069</c:v>
                </c:pt>
                <c:pt idx="3532">
                  <c:v>1.0715193052376069</c:v>
                </c:pt>
                <c:pt idx="3533">
                  <c:v>1.0715193052376069</c:v>
                </c:pt>
                <c:pt idx="3534">
                  <c:v>1.0715193052376069</c:v>
                </c:pt>
                <c:pt idx="3535">
                  <c:v>1.0715193052376069</c:v>
                </c:pt>
                <c:pt idx="3536">
                  <c:v>1.0715193052376069</c:v>
                </c:pt>
                <c:pt idx="3537">
                  <c:v>1.0715193052376069</c:v>
                </c:pt>
                <c:pt idx="3538">
                  <c:v>1.0715193052376069</c:v>
                </c:pt>
                <c:pt idx="3539">
                  <c:v>1.0715193052376069</c:v>
                </c:pt>
                <c:pt idx="3540">
                  <c:v>1.0715193052376069</c:v>
                </c:pt>
                <c:pt idx="3541">
                  <c:v>1.0715193052376069</c:v>
                </c:pt>
                <c:pt idx="3542">
                  <c:v>1.0715193052376069</c:v>
                </c:pt>
                <c:pt idx="3543">
                  <c:v>1.0715193052376069</c:v>
                </c:pt>
                <c:pt idx="3544">
                  <c:v>1.0715193052376069</c:v>
                </c:pt>
                <c:pt idx="3545">
                  <c:v>1.0715193052376069</c:v>
                </c:pt>
                <c:pt idx="3546">
                  <c:v>1.0715193052376069</c:v>
                </c:pt>
                <c:pt idx="3547">
                  <c:v>1.0715193052376069</c:v>
                </c:pt>
                <c:pt idx="3548">
                  <c:v>1.0715193052376069</c:v>
                </c:pt>
                <c:pt idx="3549">
                  <c:v>1.0715193052376069</c:v>
                </c:pt>
                <c:pt idx="3550">
                  <c:v>1.0715193052376069</c:v>
                </c:pt>
                <c:pt idx="3551">
                  <c:v>1.0715193052376069</c:v>
                </c:pt>
                <c:pt idx="3552">
                  <c:v>1.0715193052376069</c:v>
                </c:pt>
                <c:pt idx="3553">
                  <c:v>1.0715193052376069</c:v>
                </c:pt>
                <c:pt idx="3554">
                  <c:v>1.0715193052376069</c:v>
                </c:pt>
                <c:pt idx="3555">
                  <c:v>1.0715193052376069</c:v>
                </c:pt>
                <c:pt idx="3556">
                  <c:v>1.0715193052376069</c:v>
                </c:pt>
                <c:pt idx="3557">
                  <c:v>1.0715193052376069</c:v>
                </c:pt>
                <c:pt idx="3558">
                  <c:v>1.0715193052376069</c:v>
                </c:pt>
                <c:pt idx="3559">
                  <c:v>1.0715193052376069</c:v>
                </c:pt>
                <c:pt idx="3560">
                  <c:v>1.0715193052376069</c:v>
                </c:pt>
                <c:pt idx="3561">
                  <c:v>1.0715193052376069</c:v>
                </c:pt>
                <c:pt idx="3562">
                  <c:v>1.0715193052376069</c:v>
                </c:pt>
                <c:pt idx="3563">
                  <c:v>1.0715193052376069</c:v>
                </c:pt>
                <c:pt idx="3564">
                  <c:v>1.0715193052376069</c:v>
                </c:pt>
                <c:pt idx="3565">
                  <c:v>1.0715193052376069</c:v>
                </c:pt>
                <c:pt idx="3566">
                  <c:v>1.0715193052376069</c:v>
                </c:pt>
                <c:pt idx="3567">
                  <c:v>1.0715193052376069</c:v>
                </c:pt>
                <c:pt idx="3568">
                  <c:v>1.0715193052376069</c:v>
                </c:pt>
                <c:pt idx="3569">
                  <c:v>1.0715193052376069</c:v>
                </c:pt>
                <c:pt idx="3570">
                  <c:v>1.0715193052376069</c:v>
                </c:pt>
                <c:pt idx="3571">
                  <c:v>1.0715193052376069</c:v>
                </c:pt>
                <c:pt idx="3572">
                  <c:v>1.0715193052376069</c:v>
                </c:pt>
                <c:pt idx="3573">
                  <c:v>1.0715193052376069</c:v>
                </c:pt>
                <c:pt idx="3574">
                  <c:v>1.0715193052376069</c:v>
                </c:pt>
                <c:pt idx="3575">
                  <c:v>1.0715193052376069</c:v>
                </c:pt>
                <c:pt idx="3576">
                  <c:v>1.0715193052376069</c:v>
                </c:pt>
                <c:pt idx="3577">
                  <c:v>1.0715193052376069</c:v>
                </c:pt>
                <c:pt idx="3578">
                  <c:v>1.0715193052376069</c:v>
                </c:pt>
                <c:pt idx="3579">
                  <c:v>1.0715193052376069</c:v>
                </c:pt>
                <c:pt idx="3580">
                  <c:v>1.0715193052376069</c:v>
                </c:pt>
                <c:pt idx="3581">
                  <c:v>1.0715193052376069</c:v>
                </c:pt>
                <c:pt idx="3582">
                  <c:v>1.0715193052376069</c:v>
                </c:pt>
                <c:pt idx="3583">
                  <c:v>1.0715193052376069</c:v>
                </c:pt>
                <c:pt idx="3584">
                  <c:v>1.0715193052376069</c:v>
                </c:pt>
                <c:pt idx="3585">
                  <c:v>1.0715193052376069</c:v>
                </c:pt>
                <c:pt idx="3586">
                  <c:v>1.0715193052376069</c:v>
                </c:pt>
                <c:pt idx="3587">
                  <c:v>1.0715193052376069</c:v>
                </c:pt>
                <c:pt idx="3588">
                  <c:v>1.0715193052376069</c:v>
                </c:pt>
                <c:pt idx="3589">
                  <c:v>1.0715193052376069</c:v>
                </c:pt>
                <c:pt idx="3590">
                  <c:v>1.0715193052376069</c:v>
                </c:pt>
                <c:pt idx="3591">
                  <c:v>1.0715193052376069</c:v>
                </c:pt>
                <c:pt idx="3592">
                  <c:v>1.0715193052376069</c:v>
                </c:pt>
                <c:pt idx="3593">
                  <c:v>1.0715193052376069</c:v>
                </c:pt>
                <c:pt idx="3594">
                  <c:v>1.0715193052376069</c:v>
                </c:pt>
                <c:pt idx="3595">
                  <c:v>1.0715193052376069</c:v>
                </c:pt>
                <c:pt idx="3596">
                  <c:v>1.0715193052376069</c:v>
                </c:pt>
                <c:pt idx="3597">
                  <c:v>1.0715193052376069</c:v>
                </c:pt>
                <c:pt idx="3598">
                  <c:v>1.0715193052376069</c:v>
                </c:pt>
                <c:pt idx="3599">
                  <c:v>1.0715193052376069</c:v>
                </c:pt>
                <c:pt idx="3600">
                  <c:v>1.0715193052376069</c:v>
                </c:pt>
                <c:pt idx="3601">
                  <c:v>1.0715193052376069</c:v>
                </c:pt>
                <c:pt idx="3602">
                  <c:v>1.0715193052376069</c:v>
                </c:pt>
                <c:pt idx="3603">
                  <c:v>1.0715193052376069</c:v>
                </c:pt>
                <c:pt idx="3604">
                  <c:v>1.0715193052376069</c:v>
                </c:pt>
                <c:pt idx="3605">
                  <c:v>1.0715193052376069</c:v>
                </c:pt>
                <c:pt idx="3606">
                  <c:v>1.0715193052376069</c:v>
                </c:pt>
                <c:pt idx="3607">
                  <c:v>1.0715193052376069</c:v>
                </c:pt>
                <c:pt idx="3608">
                  <c:v>1.0715193052376069</c:v>
                </c:pt>
                <c:pt idx="3609">
                  <c:v>1.0715193052376069</c:v>
                </c:pt>
                <c:pt idx="3610">
                  <c:v>1.0715193052376069</c:v>
                </c:pt>
                <c:pt idx="3611">
                  <c:v>1.0715193052376069</c:v>
                </c:pt>
                <c:pt idx="3612">
                  <c:v>1.0715193052376069</c:v>
                </c:pt>
                <c:pt idx="3613">
                  <c:v>1.0715193052376069</c:v>
                </c:pt>
                <c:pt idx="3614">
                  <c:v>1.0715193052376069</c:v>
                </c:pt>
                <c:pt idx="3615">
                  <c:v>1.0715193052376069</c:v>
                </c:pt>
                <c:pt idx="3616">
                  <c:v>1.0715193052376069</c:v>
                </c:pt>
                <c:pt idx="3617">
                  <c:v>1.0715193052376069</c:v>
                </c:pt>
                <c:pt idx="3618">
                  <c:v>1.0715193052376069</c:v>
                </c:pt>
                <c:pt idx="3619">
                  <c:v>1.0715193052376069</c:v>
                </c:pt>
                <c:pt idx="3620">
                  <c:v>1.0715193052376069</c:v>
                </c:pt>
                <c:pt idx="3621">
                  <c:v>1.0715193052376069</c:v>
                </c:pt>
                <c:pt idx="3622">
                  <c:v>1.0715193052376069</c:v>
                </c:pt>
                <c:pt idx="3623">
                  <c:v>1.0715193052376069</c:v>
                </c:pt>
                <c:pt idx="3624">
                  <c:v>1.0715193052376069</c:v>
                </c:pt>
                <c:pt idx="3625">
                  <c:v>1.0715193052376069</c:v>
                </c:pt>
                <c:pt idx="3626">
                  <c:v>1.0715193052376069</c:v>
                </c:pt>
                <c:pt idx="3627">
                  <c:v>1.0715193052376069</c:v>
                </c:pt>
                <c:pt idx="3628">
                  <c:v>1.0715193052376069</c:v>
                </c:pt>
                <c:pt idx="3629">
                  <c:v>1.0715193052376069</c:v>
                </c:pt>
                <c:pt idx="3630">
                  <c:v>1.0715193052376069</c:v>
                </c:pt>
                <c:pt idx="3631">
                  <c:v>1.0715193052376069</c:v>
                </c:pt>
                <c:pt idx="3632">
                  <c:v>1.0715193052376069</c:v>
                </c:pt>
                <c:pt idx="3633">
                  <c:v>1.0715193052376069</c:v>
                </c:pt>
                <c:pt idx="3634">
                  <c:v>1.0715193052376069</c:v>
                </c:pt>
                <c:pt idx="3635">
                  <c:v>1.0715193052376069</c:v>
                </c:pt>
                <c:pt idx="3636">
                  <c:v>1.0715193052376069</c:v>
                </c:pt>
                <c:pt idx="3637">
                  <c:v>1.0715193052376069</c:v>
                </c:pt>
                <c:pt idx="3638">
                  <c:v>1.0715193052376069</c:v>
                </c:pt>
                <c:pt idx="3639">
                  <c:v>1.0715193052376069</c:v>
                </c:pt>
                <c:pt idx="3640">
                  <c:v>1.0715193052376069</c:v>
                </c:pt>
                <c:pt idx="3641">
                  <c:v>1.0715193052376069</c:v>
                </c:pt>
                <c:pt idx="3642">
                  <c:v>1.0715193052376069</c:v>
                </c:pt>
                <c:pt idx="3643">
                  <c:v>1.0715193052376069</c:v>
                </c:pt>
                <c:pt idx="3644">
                  <c:v>1.0715193052376069</c:v>
                </c:pt>
                <c:pt idx="3645">
                  <c:v>1.0715193052376069</c:v>
                </c:pt>
                <c:pt idx="3646">
                  <c:v>1.0715193052376069</c:v>
                </c:pt>
                <c:pt idx="3647">
                  <c:v>1.0715193052376069</c:v>
                </c:pt>
                <c:pt idx="3648">
                  <c:v>1.0715193052376069</c:v>
                </c:pt>
                <c:pt idx="3649">
                  <c:v>1.0715193052376069</c:v>
                </c:pt>
                <c:pt idx="3650">
                  <c:v>1.0715193052376069</c:v>
                </c:pt>
                <c:pt idx="3651">
                  <c:v>1.0715193052376069</c:v>
                </c:pt>
                <c:pt idx="3652">
                  <c:v>1.0715193052376069</c:v>
                </c:pt>
                <c:pt idx="3653">
                  <c:v>1.0715193052376069</c:v>
                </c:pt>
                <c:pt idx="3654">
                  <c:v>1.0715193052376069</c:v>
                </c:pt>
                <c:pt idx="3655">
                  <c:v>1.0715193052376069</c:v>
                </c:pt>
                <c:pt idx="3656">
                  <c:v>1.0715193052376069</c:v>
                </c:pt>
                <c:pt idx="3657">
                  <c:v>1.0715193052376069</c:v>
                </c:pt>
                <c:pt idx="3658">
                  <c:v>1.0715193052376069</c:v>
                </c:pt>
                <c:pt idx="3659">
                  <c:v>1.0715193052376069</c:v>
                </c:pt>
                <c:pt idx="3660">
                  <c:v>1.0715193052376069</c:v>
                </c:pt>
                <c:pt idx="3661">
                  <c:v>1.0715193052376069</c:v>
                </c:pt>
                <c:pt idx="3662">
                  <c:v>1.0715193052376069</c:v>
                </c:pt>
                <c:pt idx="3663">
                  <c:v>1.0715193052376069</c:v>
                </c:pt>
                <c:pt idx="3664">
                  <c:v>1.0715193052376069</c:v>
                </c:pt>
                <c:pt idx="3665">
                  <c:v>1.0715193052376069</c:v>
                </c:pt>
                <c:pt idx="3666">
                  <c:v>1.0715193052376069</c:v>
                </c:pt>
                <c:pt idx="3667">
                  <c:v>1.0715193052376069</c:v>
                </c:pt>
                <c:pt idx="3668">
                  <c:v>1.0715193052376069</c:v>
                </c:pt>
                <c:pt idx="3669">
                  <c:v>1.0715193052376069</c:v>
                </c:pt>
                <c:pt idx="3670">
                  <c:v>1.0715193052376069</c:v>
                </c:pt>
                <c:pt idx="3671">
                  <c:v>1.0715193052376069</c:v>
                </c:pt>
                <c:pt idx="3672">
                  <c:v>1.0715193052376069</c:v>
                </c:pt>
                <c:pt idx="3673">
                  <c:v>1.0715193052376069</c:v>
                </c:pt>
                <c:pt idx="3674">
                  <c:v>1.0715193052376069</c:v>
                </c:pt>
                <c:pt idx="3675">
                  <c:v>1.0715193052376069</c:v>
                </c:pt>
                <c:pt idx="3676">
                  <c:v>1.0715193052376069</c:v>
                </c:pt>
                <c:pt idx="3677">
                  <c:v>1.0715193052376069</c:v>
                </c:pt>
                <c:pt idx="3678">
                  <c:v>1.0715193052376069</c:v>
                </c:pt>
                <c:pt idx="3679">
                  <c:v>1.0715193052376069</c:v>
                </c:pt>
                <c:pt idx="3680">
                  <c:v>1.0715193052376069</c:v>
                </c:pt>
                <c:pt idx="3681">
                  <c:v>1.0715193052376069</c:v>
                </c:pt>
                <c:pt idx="3682">
                  <c:v>1.0715193052376069</c:v>
                </c:pt>
                <c:pt idx="3683">
                  <c:v>1.0715193052376069</c:v>
                </c:pt>
                <c:pt idx="3684">
                  <c:v>1.0715193052376069</c:v>
                </c:pt>
                <c:pt idx="3685">
                  <c:v>1.0715193052376069</c:v>
                </c:pt>
                <c:pt idx="3686">
                  <c:v>1.0715193052376069</c:v>
                </c:pt>
                <c:pt idx="3687">
                  <c:v>1.0715193052376069</c:v>
                </c:pt>
                <c:pt idx="3688">
                  <c:v>1.0715193052376069</c:v>
                </c:pt>
                <c:pt idx="3689">
                  <c:v>1.0715193052376069</c:v>
                </c:pt>
                <c:pt idx="3690">
                  <c:v>1.0715193052376069</c:v>
                </c:pt>
                <c:pt idx="3691">
                  <c:v>1.0715193052376069</c:v>
                </c:pt>
                <c:pt idx="3692">
                  <c:v>1.0715193052376069</c:v>
                </c:pt>
                <c:pt idx="3693">
                  <c:v>1.0715193052376069</c:v>
                </c:pt>
                <c:pt idx="3694">
                  <c:v>1.0715193052376069</c:v>
                </c:pt>
                <c:pt idx="3695">
                  <c:v>1.0715193052376069</c:v>
                </c:pt>
                <c:pt idx="3696">
                  <c:v>1.0715193052376069</c:v>
                </c:pt>
                <c:pt idx="3697">
                  <c:v>1.0715193052376069</c:v>
                </c:pt>
                <c:pt idx="3698">
                  <c:v>1.0715193052376069</c:v>
                </c:pt>
                <c:pt idx="3699">
                  <c:v>1.0715193052376069</c:v>
                </c:pt>
                <c:pt idx="3700">
                  <c:v>1.0715193052376069</c:v>
                </c:pt>
                <c:pt idx="3701">
                  <c:v>1.0715193052376069</c:v>
                </c:pt>
                <c:pt idx="3702">
                  <c:v>1.0715193052376069</c:v>
                </c:pt>
                <c:pt idx="3703">
                  <c:v>1.0715193052376069</c:v>
                </c:pt>
                <c:pt idx="3704">
                  <c:v>1.0715193052376069</c:v>
                </c:pt>
                <c:pt idx="3705">
                  <c:v>1.0715193052376069</c:v>
                </c:pt>
                <c:pt idx="3706">
                  <c:v>1.0715193052376069</c:v>
                </c:pt>
                <c:pt idx="3707">
                  <c:v>1.0715193052376069</c:v>
                </c:pt>
                <c:pt idx="3708">
                  <c:v>1.0715193052376069</c:v>
                </c:pt>
                <c:pt idx="3709">
                  <c:v>1.0715193052376069</c:v>
                </c:pt>
                <c:pt idx="3710">
                  <c:v>1.0715193052376069</c:v>
                </c:pt>
                <c:pt idx="3711">
                  <c:v>1.0715193052376069</c:v>
                </c:pt>
                <c:pt idx="3712">
                  <c:v>1.0715193052376069</c:v>
                </c:pt>
                <c:pt idx="3713">
                  <c:v>1.0715193052376069</c:v>
                </c:pt>
                <c:pt idx="3714">
                  <c:v>1.0715193052376069</c:v>
                </c:pt>
                <c:pt idx="3715">
                  <c:v>1.0715193052376069</c:v>
                </c:pt>
                <c:pt idx="3716">
                  <c:v>1.0715193052376069</c:v>
                </c:pt>
                <c:pt idx="3717">
                  <c:v>1.0715193052376069</c:v>
                </c:pt>
                <c:pt idx="3718">
                  <c:v>1.0715193052376069</c:v>
                </c:pt>
                <c:pt idx="3719">
                  <c:v>1.0715193052376069</c:v>
                </c:pt>
                <c:pt idx="3720">
                  <c:v>1.0715193052376069</c:v>
                </c:pt>
                <c:pt idx="3721">
                  <c:v>1.0715193052376069</c:v>
                </c:pt>
                <c:pt idx="3722">
                  <c:v>1.0715193052376069</c:v>
                </c:pt>
                <c:pt idx="3723">
                  <c:v>1.0715193052376069</c:v>
                </c:pt>
                <c:pt idx="3724">
                  <c:v>1.0715193052376069</c:v>
                </c:pt>
                <c:pt idx="3725">
                  <c:v>1.0715193052376069</c:v>
                </c:pt>
                <c:pt idx="3726">
                  <c:v>1.0715193052376069</c:v>
                </c:pt>
                <c:pt idx="3727">
                  <c:v>1.0715193052376069</c:v>
                </c:pt>
                <c:pt idx="3728">
                  <c:v>1.0715193052376069</c:v>
                </c:pt>
                <c:pt idx="3729">
                  <c:v>1.0715193052376069</c:v>
                </c:pt>
                <c:pt idx="3730">
                  <c:v>1.0715193052376069</c:v>
                </c:pt>
                <c:pt idx="3731">
                  <c:v>1.0715193052376069</c:v>
                </c:pt>
                <c:pt idx="3732">
                  <c:v>1.0715193052376069</c:v>
                </c:pt>
                <c:pt idx="3733">
                  <c:v>1.0715193052376069</c:v>
                </c:pt>
                <c:pt idx="3734">
                  <c:v>1.0715193052376069</c:v>
                </c:pt>
                <c:pt idx="3735">
                  <c:v>1.0715193052376069</c:v>
                </c:pt>
                <c:pt idx="3736">
                  <c:v>1.0715193052376069</c:v>
                </c:pt>
                <c:pt idx="3737">
                  <c:v>1.0715193052376069</c:v>
                </c:pt>
                <c:pt idx="3738">
                  <c:v>1.0715193052376069</c:v>
                </c:pt>
                <c:pt idx="3739">
                  <c:v>1.0715193052376069</c:v>
                </c:pt>
                <c:pt idx="3740">
                  <c:v>1.0715193052376069</c:v>
                </c:pt>
                <c:pt idx="3741">
                  <c:v>1.0715193052376069</c:v>
                </c:pt>
                <c:pt idx="3742">
                  <c:v>1.0715193052376069</c:v>
                </c:pt>
                <c:pt idx="3743">
                  <c:v>1.0715193052376069</c:v>
                </c:pt>
                <c:pt idx="3744">
                  <c:v>1.0715193052376069</c:v>
                </c:pt>
                <c:pt idx="3745">
                  <c:v>1.0715193052376069</c:v>
                </c:pt>
                <c:pt idx="3746">
                  <c:v>1.0715193052376069</c:v>
                </c:pt>
                <c:pt idx="3747">
                  <c:v>1.0715193052376069</c:v>
                </c:pt>
                <c:pt idx="3748">
                  <c:v>1.0715193052376069</c:v>
                </c:pt>
                <c:pt idx="3749">
                  <c:v>1.0715193052376069</c:v>
                </c:pt>
                <c:pt idx="3750">
                  <c:v>1.0715193052376069</c:v>
                </c:pt>
                <c:pt idx="3751">
                  <c:v>1.0715193052376069</c:v>
                </c:pt>
                <c:pt idx="3752">
                  <c:v>1.0715193052376069</c:v>
                </c:pt>
                <c:pt idx="3753">
                  <c:v>1.0715193052376069</c:v>
                </c:pt>
                <c:pt idx="3754">
                  <c:v>1.0715193052376069</c:v>
                </c:pt>
                <c:pt idx="3755">
                  <c:v>1.0715193052376069</c:v>
                </c:pt>
                <c:pt idx="3756">
                  <c:v>1.0715193052376069</c:v>
                </c:pt>
                <c:pt idx="3757">
                  <c:v>1.0715193052376069</c:v>
                </c:pt>
                <c:pt idx="3758">
                  <c:v>1.0715193052376069</c:v>
                </c:pt>
                <c:pt idx="3759">
                  <c:v>1.0715193052376069</c:v>
                </c:pt>
                <c:pt idx="3760">
                  <c:v>1.0715193052376069</c:v>
                </c:pt>
                <c:pt idx="3761">
                  <c:v>1.0715193052376069</c:v>
                </c:pt>
                <c:pt idx="3762">
                  <c:v>1.0715193052376069</c:v>
                </c:pt>
                <c:pt idx="3763">
                  <c:v>1.0715193052376069</c:v>
                </c:pt>
                <c:pt idx="3764">
                  <c:v>1.0715193052376069</c:v>
                </c:pt>
                <c:pt idx="3765">
                  <c:v>1.0715193052376069</c:v>
                </c:pt>
                <c:pt idx="3766">
                  <c:v>1.0715193052376069</c:v>
                </c:pt>
                <c:pt idx="3767">
                  <c:v>1.0715193052376069</c:v>
                </c:pt>
                <c:pt idx="3768">
                  <c:v>1.0715193052376069</c:v>
                </c:pt>
                <c:pt idx="3769">
                  <c:v>1.0715193052376069</c:v>
                </c:pt>
                <c:pt idx="3770">
                  <c:v>1.0715193052376069</c:v>
                </c:pt>
                <c:pt idx="3771">
                  <c:v>1.0715193052376069</c:v>
                </c:pt>
                <c:pt idx="3772">
                  <c:v>1.0715193052376069</c:v>
                </c:pt>
                <c:pt idx="3773">
                  <c:v>1.0715193052376069</c:v>
                </c:pt>
                <c:pt idx="3774">
                  <c:v>1.0715193052376069</c:v>
                </c:pt>
                <c:pt idx="3775">
                  <c:v>1.0715193052376069</c:v>
                </c:pt>
                <c:pt idx="3776">
                  <c:v>1.0715193052376069</c:v>
                </c:pt>
                <c:pt idx="3777">
                  <c:v>1.0715193052376069</c:v>
                </c:pt>
                <c:pt idx="3778">
                  <c:v>1.0715193052376069</c:v>
                </c:pt>
                <c:pt idx="3779">
                  <c:v>1.0715193052376069</c:v>
                </c:pt>
                <c:pt idx="3780">
                  <c:v>1.0715193052376069</c:v>
                </c:pt>
                <c:pt idx="3781">
                  <c:v>1.0715193052376069</c:v>
                </c:pt>
                <c:pt idx="3782">
                  <c:v>1.0715193052376069</c:v>
                </c:pt>
                <c:pt idx="3783">
                  <c:v>1.0715193052376069</c:v>
                </c:pt>
                <c:pt idx="3784">
                  <c:v>1.0715193052376069</c:v>
                </c:pt>
                <c:pt idx="3785">
                  <c:v>1.0715193052376069</c:v>
                </c:pt>
                <c:pt idx="3786">
                  <c:v>1.0715193052376069</c:v>
                </c:pt>
                <c:pt idx="3787">
                  <c:v>1.0715193052376069</c:v>
                </c:pt>
                <c:pt idx="3788">
                  <c:v>1.0715193052376069</c:v>
                </c:pt>
                <c:pt idx="3789">
                  <c:v>1.0715193052376069</c:v>
                </c:pt>
                <c:pt idx="3790">
                  <c:v>1.0715193052376069</c:v>
                </c:pt>
                <c:pt idx="3791">
                  <c:v>1.0715193052376069</c:v>
                </c:pt>
                <c:pt idx="3792">
                  <c:v>1.0715193052376069</c:v>
                </c:pt>
                <c:pt idx="3793">
                  <c:v>1.0715193052376069</c:v>
                </c:pt>
                <c:pt idx="3794">
                  <c:v>1.0715193052376069</c:v>
                </c:pt>
                <c:pt idx="3795">
                  <c:v>1.0715193052376069</c:v>
                </c:pt>
                <c:pt idx="3796">
                  <c:v>1.0715193052376069</c:v>
                </c:pt>
                <c:pt idx="3797">
                  <c:v>1.0715193052376069</c:v>
                </c:pt>
                <c:pt idx="3798">
                  <c:v>1.0715193052376069</c:v>
                </c:pt>
                <c:pt idx="3799">
                  <c:v>1.0715193052376069</c:v>
                </c:pt>
                <c:pt idx="3800">
                  <c:v>1.0715193052376069</c:v>
                </c:pt>
                <c:pt idx="3801">
                  <c:v>1.0715193052376069</c:v>
                </c:pt>
                <c:pt idx="3802">
                  <c:v>1.0715193052376069</c:v>
                </c:pt>
                <c:pt idx="3803">
                  <c:v>1.0715193052376069</c:v>
                </c:pt>
                <c:pt idx="3804">
                  <c:v>1.0715193052376069</c:v>
                </c:pt>
                <c:pt idx="3805">
                  <c:v>1.0715193052376069</c:v>
                </c:pt>
                <c:pt idx="3806">
                  <c:v>1.0715193052376069</c:v>
                </c:pt>
                <c:pt idx="3807">
                  <c:v>1.0715193052376069</c:v>
                </c:pt>
                <c:pt idx="3808">
                  <c:v>1.0715193052376069</c:v>
                </c:pt>
                <c:pt idx="3809">
                  <c:v>1.0715193052376069</c:v>
                </c:pt>
                <c:pt idx="3810">
                  <c:v>1.0715193052376069</c:v>
                </c:pt>
                <c:pt idx="3811">
                  <c:v>1.0715193052376069</c:v>
                </c:pt>
                <c:pt idx="3812">
                  <c:v>1.0715193052376069</c:v>
                </c:pt>
                <c:pt idx="3813">
                  <c:v>1.0715193052376069</c:v>
                </c:pt>
                <c:pt idx="3814">
                  <c:v>1.0715193052376069</c:v>
                </c:pt>
                <c:pt idx="3815">
                  <c:v>1.0715193052376069</c:v>
                </c:pt>
                <c:pt idx="3816">
                  <c:v>1.0715193052376069</c:v>
                </c:pt>
                <c:pt idx="3817">
                  <c:v>1.0715193052376069</c:v>
                </c:pt>
                <c:pt idx="3818">
                  <c:v>1.0715193052376069</c:v>
                </c:pt>
                <c:pt idx="3819">
                  <c:v>1.0715193052376069</c:v>
                </c:pt>
                <c:pt idx="3820">
                  <c:v>1.0715193052376069</c:v>
                </c:pt>
                <c:pt idx="3821">
                  <c:v>1.0715193052376069</c:v>
                </c:pt>
                <c:pt idx="3822">
                  <c:v>1.0715193052376069</c:v>
                </c:pt>
                <c:pt idx="3823">
                  <c:v>1.0715193052376069</c:v>
                </c:pt>
                <c:pt idx="3824">
                  <c:v>1.0715193052376069</c:v>
                </c:pt>
                <c:pt idx="3825">
                  <c:v>1.0715193052376069</c:v>
                </c:pt>
                <c:pt idx="3826">
                  <c:v>1.0715193052376069</c:v>
                </c:pt>
                <c:pt idx="3827">
                  <c:v>1.0715193052376069</c:v>
                </c:pt>
                <c:pt idx="3828">
                  <c:v>1.0715193052376069</c:v>
                </c:pt>
                <c:pt idx="3829">
                  <c:v>1.0715193052376069</c:v>
                </c:pt>
                <c:pt idx="3830">
                  <c:v>1.0715193052376069</c:v>
                </c:pt>
                <c:pt idx="3831">
                  <c:v>1.0715193052376069</c:v>
                </c:pt>
                <c:pt idx="3832">
                  <c:v>1.0715193052376069</c:v>
                </c:pt>
                <c:pt idx="3833">
                  <c:v>1.0715193052376069</c:v>
                </c:pt>
                <c:pt idx="3834">
                  <c:v>1.0715193052376069</c:v>
                </c:pt>
                <c:pt idx="3835">
                  <c:v>1.0715193052376069</c:v>
                </c:pt>
                <c:pt idx="3836">
                  <c:v>1.0715193052376069</c:v>
                </c:pt>
                <c:pt idx="3837">
                  <c:v>1.0715193052376069</c:v>
                </c:pt>
                <c:pt idx="3838">
                  <c:v>1.0715193052376069</c:v>
                </c:pt>
                <c:pt idx="3839">
                  <c:v>1.0715193052376069</c:v>
                </c:pt>
                <c:pt idx="3840">
                  <c:v>1.0715193052376069</c:v>
                </c:pt>
                <c:pt idx="3841">
                  <c:v>1.0715193052376069</c:v>
                </c:pt>
                <c:pt idx="3842">
                  <c:v>1.0715193052376069</c:v>
                </c:pt>
                <c:pt idx="3843">
                  <c:v>1.0715193052376069</c:v>
                </c:pt>
                <c:pt idx="3844">
                  <c:v>1.0715193052376069</c:v>
                </c:pt>
                <c:pt idx="3845">
                  <c:v>1.0715193052376069</c:v>
                </c:pt>
                <c:pt idx="3846">
                  <c:v>1.0715193052376069</c:v>
                </c:pt>
                <c:pt idx="3847">
                  <c:v>1.0715193052376069</c:v>
                </c:pt>
                <c:pt idx="3848">
                  <c:v>1.0715193052376069</c:v>
                </c:pt>
                <c:pt idx="3849">
                  <c:v>1.0715193052376069</c:v>
                </c:pt>
                <c:pt idx="3850">
                  <c:v>1.0715193052376069</c:v>
                </c:pt>
                <c:pt idx="3851">
                  <c:v>1.0715193052376069</c:v>
                </c:pt>
                <c:pt idx="3852">
                  <c:v>1.0715193052376069</c:v>
                </c:pt>
                <c:pt idx="3853">
                  <c:v>1.0715193052376069</c:v>
                </c:pt>
                <c:pt idx="3854">
                  <c:v>1.0715193052376069</c:v>
                </c:pt>
                <c:pt idx="3855">
                  <c:v>1.0715193052376069</c:v>
                </c:pt>
                <c:pt idx="3856">
                  <c:v>1.0715193052376069</c:v>
                </c:pt>
                <c:pt idx="3857">
                  <c:v>1.0715193052376069</c:v>
                </c:pt>
                <c:pt idx="3858">
                  <c:v>1.0715193052376069</c:v>
                </c:pt>
                <c:pt idx="3859">
                  <c:v>1.0715193052376069</c:v>
                </c:pt>
                <c:pt idx="3860">
                  <c:v>1.0715193052376069</c:v>
                </c:pt>
                <c:pt idx="3861">
                  <c:v>1.0715193052376069</c:v>
                </c:pt>
                <c:pt idx="3862">
                  <c:v>1.0715193052376069</c:v>
                </c:pt>
                <c:pt idx="3863">
                  <c:v>1.0715193052376069</c:v>
                </c:pt>
                <c:pt idx="3864">
                  <c:v>1.0715193052376069</c:v>
                </c:pt>
                <c:pt idx="3865">
                  <c:v>1.0715193052376069</c:v>
                </c:pt>
                <c:pt idx="3866">
                  <c:v>1.0715193052376069</c:v>
                </c:pt>
                <c:pt idx="3867">
                  <c:v>1.0715193052376069</c:v>
                </c:pt>
                <c:pt idx="3868">
                  <c:v>1.0715193052376069</c:v>
                </c:pt>
                <c:pt idx="3869">
                  <c:v>1.0715193052376069</c:v>
                </c:pt>
                <c:pt idx="3870">
                  <c:v>1.0715193052376069</c:v>
                </c:pt>
                <c:pt idx="3871">
                  <c:v>1.0715193052376069</c:v>
                </c:pt>
                <c:pt idx="3872">
                  <c:v>1.0715193052376069</c:v>
                </c:pt>
                <c:pt idx="3873">
                  <c:v>1.0715193052376069</c:v>
                </c:pt>
                <c:pt idx="3874">
                  <c:v>1.0715193052376069</c:v>
                </c:pt>
                <c:pt idx="3875">
                  <c:v>1.0715193052376069</c:v>
                </c:pt>
                <c:pt idx="3876">
                  <c:v>1.0715193052376069</c:v>
                </c:pt>
                <c:pt idx="3877">
                  <c:v>1.0715193052376069</c:v>
                </c:pt>
                <c:pt idx="3878">
                  <c:v>1.0715193052376069</c:v>
                </c:pt>
                <c:pt idx="3879">
                  <c:v>1.0715193052376069</c:v>
                </c:pt>
                <c:pt idx="3880">
                  <c:v>1.0715193052376069</c:v>
                </c:pt>
                <c:pt idx="3881">
                  <c:v>1.0715193052376069</c:v>
                </c:pt>
                <c:pt idx="3882">
                  <c:v>1.0715193052376069</c:v>
                </c:pt>
                <c:pt idx="3883">
                  <c:v>1.0715193052376069</c:v>
                </c:pt>
                <c:pt idx="3884">
                  <c:v>1.0715193052376069</c:v>
                </c:pt>
                <c:pt idx="3885">
                  <c:v>1.0715193052376069</c:v>
                </c:pt>
                <c:pt idx="3886">
                  <c:v>1.0715193052376069</c:v>
                </c:pt>
                <c:pt idx="3887">
                  <c:v>1.0715193052376069</c:v>
                </c:pt>
                <c:pt idx="3888">
                  <c:v>1.0715193052376069</c:v>
                </c:pt>
                <c:pt idx="3889">
                  <c:v>1.0715193052376069</c:v>
                </c:pt>
                <c:pt idx="3890">
                  <c:v>1.0715193052376069</c:v>
                </c:pt>
                <c:pt idx="3891">
                  <c:v>1.0715193052376069</c:v>
                </c:pt>
                <c:pt idx="3892">
                  <c:v>1.0715193052376069</c:v>
                </c:pt>
                <c:pt idx="3893">
                  <c:v>1.0715193052376069</c:v>
                </c:pt>
                <c:pt idx="3894">
                  <c:v>1.0715193052376069</c:v>
                </c:pt>
                <c:pt idx="3895">
                  <c:v>1.0715193052376069</c:v>
                </c:pt>
                <c:pt idx="3896">
                  <c:v>1.0715193052376069</c:v>
                </c:pt>
                <c:pt idx="3897">
                  <c:v>1.0715193052376069</c:v>
                </c:pt>
                <c:pt idx="3898">
                  <c:v>1.0715193052376069</c:v>
                </c:pt>
                <c:pt idx="3899">
                  <c:v>1.0715193052376069</c:v>
                </c:pt>
                <c:pt idx="3900">
                  <c:v>1.0715193052376069</c:v>
                </c:pt>
                <c:pt idx="3901">
                  <c:v>1.0715193052376069</c:v>
                </c:pt>
                <c:pt idx="3902">
                  <c:v>1.0715193052376069</c:v>
                </c:pt>
                <c:pt idx="3903">
                  <c:v>1.0715193052376069</c:v>
                </c:pt>
                <c:pt idx="3904">
                  <c:v>1.0715193052376069</c:v>
                </c:pt>
                <c:pt idx="3905">
                  <c:v>1.0715193052376069</c:v>
                </c:pt>
                <c:pt idx="3906">
                  <c:v>1.0715193052376069</c:v>
                </c:pt>
                <c:pt idx="3907">
                  <c:v>1.0715193052376069</c:v>
                </c:pt>
                <c:pt idx="3908">
                  <c:v>1.0715193052376069</c:v>
                </c:pt>
                <c:pt idx="3909">
                  <c:v>1.0715193052376069</c:v>
                </c:pt>
                <c:pt idx="3910">
                  <c:v>1.0715193052376069</c:v>
                </c:pt>
                <c:pt idx="3911">
                  <c:v>1.0715193052376069</c:v>
                </c:pt>
                <c:pt idx="3912">
                  <c:v>1.0715193052376069</c:v>
                </c:pt>
                <c:pt idx="3913">
                  <c:v>1.0715193052376069</c:v>
                </c:pt>
                <c:pt idx="3914">
                  <c:v>1.0715193052376069</c:v>
                </c:pt>
                <c:pt idx="3915">
                  <c:v>1.0715193052376069</c:v>
                </c:pt>
                <c:pt idx="3916">
                  <c:v>1.0715193052376069</c:v>
                </c:pt>
                <c:pt idx="3917">
                  <c:v>1.0715193052376069</c:v>
                </c:pt>
                <c:pt idx="3918">
                  <c:v>1.0715193052376069</c:v>
                </c:pt>
                <c:pt idx="3919">
                  <c:v>1.0715193052376069</c:v>
                </c:pt>
                <c:pt idx="3920">
                  <c:v>1.0715193052376069</c:v>
                </c:pt>
                <c:pt idx="3921">
                  <c:v>1.0715193052376069</c:v>
                </c:pt>
                <c:pt idx="3922">
                  <c:v>1.0715193052376069</c:v>
                </c:pt>
                <c:pt idx="3923">
                  <c:v>1.0715193052376069</c:v>
                </c:pt>
                <c:pt idx="3924">
                  <c:v>1.0715193052376069</c:v>
                </c:pt>
                <c:pt idx="3925">
                  <c:v>1.0715193052376069</c:v>
                </c:pt>
                <c:pt idx="3926">
                  <c:v>1.0715193052376069</c:v>
                </c:pt>
                <c:pt idx="3927">
                  <c:v>1.0715193052376069</c:v>
                </c:pt>
                <c:pt idx="3928">
                  <c:v>1.0715193052376069</c:v>
                </c:pt>
                <c:pt idx="3929">
                  <c:v>1.0715193052376069</c:v>
                </c:pt>
                <c:pt idx="3930">
                  <c:v>1.0715193052376069</c:v>
                </c:pt>
                <c:pt idx="3931">
                  <c:v>1.0715193052376069</c:v>
                </c:pt>
                <c:pt idx="3932">
                  <c:v>1.0715193052376069</c:v>
                </c:pt>
                <c:pt idx="3933">
                  <c:v>1.0715193052376069</c:v>
                </c:pt>
                <c:pt idx="3934">
                  <c:v>1.0715193052376069</c:v>
                </c:pt>
                <c:pt idx="3935">
                  <c:v>1.0715193052376069</c:v>
                </c:pt>
                <c:pt idx="3936">
                  <c:v>1.0715193052376069</c:v>
                </c:pt>
                <c:pt idx="3937">
                  <c:v>1.0715193052376069</c:v>
                </c:pt>
                <c:pt idx="3938">
                  <c:v>1.0715193052376069</c:v>
                </c:pt>
                <c:pt idx="3939">
                  <c:v>1.0715193052376069</c:v>
                </c:pt>
                <c:pt idx="3940">
                  <c:v>1.0715193052376069</c:v>
                </c:pt>
                <c:pt idx="3941">
                  <c:v>1.0715193052376069</c:v>
                </c:pt>
                <c:pt idx="3942">
                  <c:v>1.0715193052376069</c:v>
                </c:pt>
                <c:pt idx="3943">
                  <c:v>1.0715193052376069</c:v>
                </c:pt>
                <c:pt idx="3944">
                  <c:v>1.0715193052376069</c:v>
                </c:pt>
                <c:pt idx="3945">
                  <c:v>1.0715193052376069</c:v>
                </c:pt>
                <c:pt idx="3946">
                  <c:v>1.0715193052376069</c:v>
                </c:pt>
                <c:pt idx="3947">
                  <c:v>1.0715193052376069</c:v>
                </c:pt>
                <c:pt idx="3948">
                  <c:v>1.0715193052376069</c:v>
                </c:pt>
                <c:pt idx="3949">
                  <c:v>1.0715193052376069</c:v>
                </c:pt>
                <c:pt idx="3950">
                  <c:v>1.0715193052376069</c:v>
                </c:pt>
                <c:pt idx="3951">
                  <c:v>1.0715193052376069</c:v>
                </c:pt>
                <c:pt idx="3952">
                  <c:v>1.0715193052376069</c:v>
                </c:pt>
                <c:pt idx="3953">
                  <c:v>1.0715193052376069</c:v>
                </c:pt>
                <c:pt idx="3954">
                  <c:v>1.0715193052376069</c:v>
                </c:pt>
                <c:pt idx="3955">
                  <c:v>1.0715193052376069</c:v>
                </c:pt>
                <c:pt idx="3956">
                  <c:v>1.0715193052376069</c:v>
                </c:pt>
                <c:pt idx="3957">
                  <c:v>1.0715193052376069</c:v>
                </c:pt>
                <c:pt idx="3958">
                  <c:v>1.0715193052376069</c:v>
                </c:pt>
                <c:pt idx="3959">
                  <c:v>1.0715193052376069</c:v>
                </c:pt>
                <c:pt idx="3960">
                  <c:v>1.0715193052376069</c:v>
                </c:pt>
                <c:pt idx="3961">
                  <c:v>1.0715193052376069</c:v>
                </c:pt>
                <c:pt idx="3962">
                  <c:v>1.0715193052376069</c:v>
                </c:pt>
                <c:pt idx="3963">
                  <c:v>1.0715193052376069</c:v>
                </c:pt>
                <c:pt idx="3964">
                  <c:v>1.0715193052376069</c:v>
                </c:pt>
                <c:pt idx="3965">
                  <c:v>1.0715193052376069</c:v>
                </c:pt>
                <c:pt idx="3966">
                  <c:v>1.0715193052376069</c:v>
                </c:pt>
                <c:pt idx="3967">
                  <c:v>1.0715193052376069</c:v>
                </c:pt>
                <c:pt idx="3968">
                  <c:v>1.0715193052376069</c:v>
                </c:pt>
                <c:pt idx="3969">
                  <c:v>1.0715193052376069</c:v>
                </c:pt>
                <c:pt idx="3970">
                  <c:v>1.0715193052376069</c:v>
                </c:pt>
                <c:pt idx="3971">
                  <c:v>1.0715193052376069</c:v>
                </c:pt>
                <c:pt idx="3972">
                  <c:v>1.0715193052376069</c:v>
                </c:pt>
                <c:pt idx="3973">
                  <c:v>1.0715193052376069</c:v>
                </c:pt>
                <c:pt idx="3974">
                  <c:v>1.0715193052376069</c:v>
                </c:pt>
                <c:pt idx="3975">
                  <c:v>1.0715193052376069</c:v>
                </c:pt>
                <c:pt idx="3976">
                  <c:v>1.0715193052376069</c:v>
                </c:pt>
                <c:pt idx="3977">
                  <c:v>1.0715193052376069</c:v>
                </c:pt>
                <c:pt idx="3978">
                  <c:v>1.0715193052376069</c:v>
                </c:pt>
                <c:pt idx="3979">
                  <c:v>1.0715193052376069</c:v>
                </c:pt>
                <c:pt idx="3980">
                  <c:v>1.0715193052376069</c:v>
                </c:pt>
                <c:pt idx="3981">
                  <c:v>1.0715193052376069</c:v>
                </c:pt>
                <c:pt idx="3982">
                  <c:v>1.0715193052376069</c:v>
                </c:pt>
                <c:pt idx="3983">
                  <c:v>1.0715193052376069</c:v>
                </c:pt>
                <c:pt idx="3984">
                  <c:v>1.0715193052376069</c:v>
                </c:pt>
                <c:pt idx="3985">
                  <c:v>1.0715193052376069</c:v>
                </c:pt>
                <c:pt idx="3986">
                  <c:v>1.0715193052376069</c:v>
                </c:pt>
                <c:pt idx="3987">
                  <c:v>1.0715193052376069</c:v>
                </c:pt>
                <c:pt idx="3988">
                  <c:v>1.0715193052376069</c:v>
                </c:pt>
                <c:pt idx="3989">
                  <c:v>1.0715193052376069</c:v>
                </c:pt>
                <c:pt idx="3990">
                  <c:v>1.0715193052376069</c:v>
                </c:pt>
                <c:pt idx="3991">
                  <c:v>1.0715193052376069</c:v>
                </c:pt>
                <c:pt idx="3992">
                  <c:v>1.0715193052376069</c:v>
                </c:pt>
                <c:pt idx="3993">
                  <c:v>1.0715193052376069</c:v>
                </c:pt>
                <c:pt idx="3994">
                  <c:v>1.0715193052376069</c:v>
                </c:pt>
                <c:pt idx="3995">
                  <c:v>1.0715193052376069</c:v>
                </c:pt>
                <c:pt idx="3996">
                  <c:v>1.0715193052376069</c:v>
                </c:pt>
                <c:pt idx="3997">
                  <c:v>1.0715193052376069</c:v>
                </c:pt>
                <c:pt idx="3998">
                  <c:v>1.0715193052376069</c:v>
                </c:pt>
                <c:pt idx="3999">
                  <c:v>1.0715193052376069</c:v>
                </c:pt>
                <c:pt idx="4000">
                  <c:v>1.0715193052376069</c:v>
                </c:pt>
                <c:pt idx="4001">
                  <c:v>1.0715193052376069</c:v>
                </c:pt>
                <c:pt idx="4002">
                  <c:v>1.0715193052376069</c:v>
                </c:pt>
                <c:pt idx="4003">
                  <c:v>1.0715193052376069</c:v>
                </c:pt>
                <c:pt idx="4004">
                  <c:v>1.0715193052376069</c:v>
                </c:pt>
                <c:pt idx="4005">
                  <c:v>1.0715193052376069</c:v>
                </c:pt>
                <c:pt idx="4006">
                  <c:v>1.0715193052376069</c:v>
                </c:pt>
                <c:pt idx="4007">
                  <c:v>1.0715193052376069</c:v>
                </c:pt>
                <c:pt idx="4008">
                  <c:v>1.0715193052376069</c:v>
                </c:pt>
                <c:pt idx="4009">
                  <c:v>1.0715193052376069</c:v>
                </c:pt>
                <c:pt idx="4010">
                  <c:v>1.0715193052376069</c:v>
                </c:pt>
                <c:pt idx="4011">
                  <c:v>1.0715193052376069</c:v>
                </c:pt>
                <c:pt idx="4012">
                  <c:v>1.0715193052376069</c:v>
                </c:pt>
                <c:pt idx="4013">
                  <c:v>1.0715193052376069</c:v>
                </c:pt>
                <c:pt idx="4014">
                  <c:v>1.0715193052376069</c:v>
                </c:pt>
                <c:pt idx="4015">
                  <c:v>1.0715193052376069</c:v>
                </c:pt>
                <c:pt idx="4016">
                  <c:v>1.0715193052376069</c:v>
                </c:pt>
                <c:pt idx="4017">
                  <c:v>1.0715193052376069</c:v>
                </c:pt>
                <c:pt idx="4018">
                  <c:v>1.0715193052376069</c:v>
                </c:pt>
                <c:pt idx="4019">
                  <c:v>1.0715193052376069</c:v>
                </c:pt>
                <c:pt idx="4020">
                  <c:v>1.0715193052376069</c:v>
                </c:pt>
                <c:pt idx="4021">
                  <c:v>1.0715193052376069</c:v>
                </c:pt>
                <c:pt idx="4022">
                  <c:v>1.0715193052376069</c:v>
                </c:pt>
                <c:pt idx="4023">
                  <c:v>1.0715193052376069</c:v>
                </c:pt>
                <c:pt idx="4024">
                  <c:v>1.0715193052376069</c:v>
                </c:pt>
                <c:pt idx="4025">
                  <c:v>1.0715193052376069</c:v>
                </c:pt>
                <c:pt idx="4026">
                  <c:v>1.0715193052376069</c:v>
                </c:pt>
                <c:pt idx="4027">
                  <c:v>1.0715193052376069</c:v>
                </c:pt>
                <c:pt idx="4028">
                  <c:v>1.0715193052376069</c:v>
                </c:pt>
                <c:pt idx="4029">
                  <c:v>1.0715193052376069</c:v>
                </c:pt>
                <c:pt idx="4030">
                  <c:v>1.0715193052376069</c:v>
                </c:pt>
                <c:pt idx="4031">
                  <c:v>1.0715193052376069</c:v>
                </c:pt>
                <c:pt idx="4032">
                  <c:v>1.0715193052376069</c:v>
                </c:pt>
                <c:pt idx="4033">
                  <c:v>1.0715193052376069</c:v>
                </c:pt>
                <c:pt idx="4034">
                  <c:v>1.0715193052376069</c:v>
                </c:pt>
                <c:pt idx="4035">
                  <c:v>1.0715193052376069</c:v>
                </c:pt>
                <c:pt idx="4036">
                  <c:v>1.0715193052376069</c:v>
                </c:pt>
                <c:pt idx="4037">
                  <c:v>1.0715193052376069</c:v>
                </c:pt>
                <c:pt idx="4038">
                  <c:v>1.0715193052376069</c:v>
                </c:pt>
                <c:pt idx="4039">
                  <c:v>1.0715193052376069</c:v>
                </c:pt>
                <c:pt idx="4040">
                  <c:v>1.0715193052376069</c:v>
                </c:pt>
                <c:pt idx="4041">
                  <c:v>1.0715193052376069</c:v>
                </c:pt>
                <c:pt idx="4042">
                  <c:v>1.0715193052376069</c:v>
                </c:pt>
                <c:pt idx="4043">
                  <c:v>1.0715193052376069</c:v>
                </c:pt>
                <c:pt idx="4044">
                  <c:v>1.0715193052376069</c:v>
                </c:pt>
                <c:pt idx="4045">
                  <c:v>1.0715193052376069</c:v>
                </c:pt>
                <c:pt idx="4046">
                  <c:v>1.0715193052376069</c:v>
                </c:pt>
                <c:pt idx="4047">
                  <c:v>1.0715193052376069</c:v>
                </c:pt>
                <c:pt idx="4048">
                  <c:v>1.0715193052376069</c:v>
                </c:pt>
                <c:pt idx="4049">
                  <c:v>1.0715193052376069</c:v>
                </c:pt>
                <c:pt idx="4050">
                  <c:v>1.0715193052376069</c:v>
                </c:pt>
                <c:pt idx="4051">
                  <c:v>1.0715193052376069</c:v>
                </c:pt>
                <c:pt idx="4052">
                  <c:v>1.0715193052376069</c:v>
                </c:pt>
                <c:pt idx="4053">
                  <c:v>1.0715193052376069</c:v>
                </c:pt>
                <c:pt idx="4054">
                  <c:v>1.0715193052376069</c:v>
                </c:pt>
                <c:pt idx="4055">
                  <c:v>1.0715193052376069</c:v>
                </c:pt>
                <c:pt idx="4056">
                  <c:v>1.0715193052376069</c:v>
                </c:pt>
                <c:pt idx="4057">
                  <c:v>1.0715193052376069</c:v>
                </c:pt>
                <c:pt idx="4058">
                  <c:v>1.0715193052376069</c:v>
                </c:pt>
                <c:pt idx="4059">
                  <c:v>1.0715193052376069</c:v>
                </c:pt>
                <c:pt idx="4060">
                  <c:v>1.0715193052376069</c:v>
                </c:pt>
                <c:pt idx="4061">
                  <c:v>1.0715193052376069</c:v>
                </c:pt>
                <c:pt idx="4062">
                  <c:v>1.0715193052376069</c:v>
                </c:pt>
                <c:pt idx="4063">
                  <c:v>1.0715193052376069</c:v>
                </c:pt>
                <c:pt idx="4064">
                  <c:v>1.0715193052376069</c:v>
                </c:pt>
                <c:pt idx="4065">
                  <c:v>1.0715193052376069</c:v>
                </c:pt>
                <c:pt idx="4066">
                  <c:v>1.0715193052376069</c:v>
                </c:pt>
                <c:pt idx="4067">
                  <c:v>1.0715193052376069</c:v>
                </c:pt>
                <c:pt idx="4068">
                  <c:v>1.0715193052376069</c:v>
                </c:pt>
                <c:pt idx="4069">
                  <c:v>1.0715193052376069</c:v>
                </c:pt>
                <c:pt idx="4070">
                  <c:v>1.0715193052376069</c:v>
                </c:pt>
                <c:pt idx="4071">
                  <c:v>1.0715193052376069</c:v>
                </c:pt>
                <c:pt idx="4072">
                  <c:v>1.0715193052376069</c:v>
                </c:pt>
                <c:pt idx="4073">
                  <c:v>1.0715193052376069</c:v>
                </c:pt>
                <c:pt idx="4074">
                  <c:v>1.0715193052376069</c:v>
                </c:pt>
                <c:pt idx="4075">
                  <c:v>1.0715193052376069</c:v>
                </c:pt>
                <c:pt idx="4076">
                  <c:v>1.0715193052376069</c:v>
                </c:pt>
                <c:pt idx="4077">
                  <c:v>1.0715193052376069</c:v>
                </c:pt>
                <c:pt idx="4078">
                  <c:v>1.0715193052376069</c:v>
                </c:pt>
                <c:pt idx="4079">
                  <c:v>1.0715193052376069</c:v>
                </c:pt>
                <c:pt idx="4080">
                  <c:v>1.0715193052376069</c:v>
                </c:pt>
                <c:pt idx="4081">
                  <c:v>1.0715193052376069</c:v>
                </c:pt>
                <c:pt idx="4082">
                  <c:v>1.0715193052376069</c:v>
                </c:pt>
                <c:pt idx="4083">
                  <c:v>1.0715193052376069</c:v>
                </c:pt>
                <c:pt idx="4084">
                  <c:v>1.0715193052376069</c:v>
                </c:pt>
                <c:pt idx="4085">
                  <c:v>1.0715193052376069</c:v>
                </c:pt>
                <c:pt idx="4086">
                  <c:v>1.0715193052376069</c:v>
                </c:pt>
                <c:pt idx="4087">
                  <c:v>1.0715193052376069</c:v>
                </c:pt>
                <c:pt idx="4088">
                  <c:v>1.0715193052376069</c:v>
                </c:pt>
                <c:pt idx="4089">
                  <c:v>1.0715193052376069</c:v>
                </c:pt>
                <c:pt idx="4090">
                  <c:v>1.0715193052376069</c:v>
                </c:pt>
                <c:pt idx="4091">
                  <c:v>1.0715193052376069</c:v>
                </c:pt>
                <c:pt idx="4092">
                  <c:v>1.0715193052376069</c:v>
                </c:pt>
                <c:pt idx="4093">
                  <c:v>1.0715193052376069</c:v>
                </c:pt>
                <c:pt idx="4094">
                  <c:v>1.0715193052376069</c:v>
                </c:pt>
                <c:pt idx="4095">
                  <c:v>1.0715193052376069</c:v>
                </c:pt>
                <c:pt idx="4096">
                  <c:v>1.0715193052376069</c:v>
                </c:pt>
                <c:pt idx="4097">
                  <c:v>1.0715193052376069</c:v>
                </c:pt>
                <c:pt idx="4098">
                  <c:v>1.0715193052376069</c:v>
                </c:pt>
                <c:pt idx="4099">
                  <c:v>1.3489628825916542</c:v>
                </c:pt>
                <c:pt idx="4100">
                  <c:v>1.3489628825916542</c:v>
                </c:pt>
                <c:pt idx="4101">
                  <c:v>1.3489628825916542</c:v>
                </c:pt>
                <c:pt idx="4102">
                  <c:v>1.3489628825916542</c:v>
                </c:pt>
                <c:pt idx="4103">
                  <c:v>1.3489628825916542</c:v>
                </c:pt>
                <c:pt idx="4104">
                  <c:v>1.3489628825916542</c:v>
                </c:pt>
                <c:pt idx="4105">
                  <c:v>1.3489628825916542</c:v>
                </c:pt>
                <c:pt idx="4106">
                  <c:v>1.3489628825916542</c:v>
                </c:pt>
                <c:pt idx="4107">
                  <c:v>1.3489628825916542</c:v>
                </c:pt>
                <c:pt idx="4108">
                  <c:v>1.3489628825916542</c:v>
                </c:pt>
                <c:pt idx="4109">
                  <c:v>1.3489628825916542</c:v>
                </c:pt>
                <c:pt idx="4110">
                  <c:v>1.3489628825916542</c:v>
                </c:pt>
                <c:pt idx="4111">
                  <c:v>1.6982436524617432</c:v>
                </c:pt>
                <c:pt idx="4112">
                  <c:v>1.6982436524617432</c:v>
                </c:pt>
                <c:pt idx="4113">
                  <c:v>1.6982436524617432</c:v>
                </c:pt>
                <c:pt idx="4114">
                  <c:v>1.6982436524617432</c:v>
                </c:pt>
                <c:pt idx="4115">
                  <c:v>1.6982436524617432</c:v>
                </c:pt>
                <c:pt idx="4116">
                  <c:v>1.6982436524617432</c:v>
                </c:pt>
                <c:pt idx="4117">
                  <c:v>1.6982436524617432</c:v>
                </c:pt>
                <c:pt idx="4118">
                  <c:v>1.6982436524617432</c:v>
                </c:pt>
                <c:pt idx="4119">
                  <c:v>1.6982436524617432</c:v>
                </c:pt>
                <c:pt idx="4120">
                  <c:v>1.6982436524617432</c:v>
                </c:pt>
                <c:pt idx="4121">
                  <c:v>1.6982436524617432</c:v>
                </c:pt>
                <c:pt idx="4122">
                  <c:v>1.6982436524617432</c:v>
                </c:pt>
                <c:pt idx="4123">
                  <c:v>1.6982436524617432</c:v>
                </c:pt>
                <c:pt idx="4124">
                  <c:v>1.6982436524617432</c:v>
                </c:pt>
                <c:pt idx="4125">
                  <c:v>1.6982436524617432</c:v>
                </c:pt>
                <c:pt idx="4126">
                  <c:v>1.6982436524617432</c:v>
                </c:pt>
                <c:pt idx="4127">
                  <c:v>1.6982436524617432</c:v>
                </c:pt>
                <c:pt idx="4128">
                  <c:v>1.6982436524617432</c:v>
                </c:pt>
                <c:pt idx="4129">
                  <c:v>1.6982436524617432</c:v>
                </c:pt>
                <c:pt idx="4130">
                  <c:v>1.6982436524617432</c:v>
                </c:pt>
                <c:pt idx="4131">
                  <c:v>1.6982436524617432</c:v>
                </c:pt>
                <c:pt idx="4132">
                  <c:v>1.6982436524617432</c:v>
                </c:pt>
                <c:pt idx="4133">
                  <c:v>1.6982436524617432</c:v>
                </c:pt>
                <c:pt idx="4134">
                  <c:v>1.6982436524617432</c:v>
                </c:pt>
                <c:pt idx="4135">
                  <c:v>1.6982436524617432</c:v>
                </c:pt>
                <c:pt idx="4136">
                  <c:v>1.6982436524617432</c:v>
                </c:pt>
                <c:pt idx="4137">
                  <c:v>1.6982436524617432</c:v>
                </c:pt>
                <c:pt idx="4138">
                  <c:v>1.6982436524617432</c:v>
                </c:pt>
                <c:pt idx="4139">
                  <c:v>1.6982436524617432</c:v>
                </c:pt>
                <c:pt idx="4140">
                  <c:v>1.6982436524617432</c:v>
                </c:pt>
                <c:pt idx="4141">
                  <c:v>1.6982436524617432</c:v>
                </c:pt>
                <c:pt idx="4142">
                  <c:v>1.6982436524617432</c:v>
                </c:pt>
                <c:pt idx="4143">
                  <c:v>1.6982436524617432</c:v>
                </c:pt>
                <c:pt idx="4144">
                  <c:v>1.6982436524617432</c:v>
                </c:pt>
                <c:pt idx="4145">
                  <c:v>1.6982436524617432</c:v>
                </c:pt>
                <c:pt idx="4146">
                  <c:v>1.6982436524617432</c:v>
                </c:pt>
                <c:pt idx="4147">
                  <c:v>1.6982436524617432</c:v>
                </c:pt>
                <c:pt idx="4148">
                  <c:v>1.6982436524617432</c:v>
                </c:pt>
                <c:pt idx="4149">
                  <c:v>1.6982436524617432</c:v>
                </c:pt>
                <c:pt idx="4150">
                  <c:v>1.6982436524617432</c:v>
                </c:pt>
                <c:pt idx="4151">
                  <c:v>1.6982436524617432</c:v>
                </c:pt>
                <c:pt idx="4152">
                  <c:v>1.6982436524617432</c:v>
                </c:pt>
                <c:pt idx="4153">
                  <c:v>1.6982436524617432</c:v>
                </c:pt>
                <c:pt idx="4154">
                  <c:v>1.6982436524617432</c:v>
                </c:pt>
                <c:pt idx="4155">
                  <c:v>1.6982436524617432</c:v>
                </c:pt>
                <c:pt idx="4156">
                  <c:v>1.6982436524617432</c:v>
                </c:pt>
                <c:pt idx="4157">
                  <c:v>1.6982436524617432</c:v>
                </c:pt>
                <c:pt idx="4158">
                  <c:v>1.6982436524617432</c:v>
                </c:pt>
                <c:pt idx="4159">
                  <c:v>1.6982436524617432</c:v>
                </c:pt>
                <c:pt idx="4160">
                  <c:v>1.6982436524617432</c:v>
                </c:pt>
                <c:pt idx="4161">
                  <c:v>1.6982436524617432</c:v>
                </c:pt>
                <c:pt idx="4162">
                  <c:v>1.6982436524617432</c:v>
                </c:pt>
                <c:pt idx="4163">
                  <c:v>1.6982436524617432</c:v>
                </c:pt>
                <c:pt idx="4164">
                  <c:v>1.6982436524617432</c:v>
                </c:pt>
                <c:pt idx="4165">
                  <c:v>1.6982436524617432</c:v>
                </c:pt>
                <c:pt idx="4166">
                  <c:v>1.6982436524617432</c:v>
                </c:pt>
                <c:pt idx="4167">
                  <c:v>1.6982436524617432</c:v>
                </c:pt>
                <c:pt idx="4168">
                  <c:v>1.6982436524617432</c:v>
                </c:pt>
                <c:pt idx="4169">
                  <c:v>1.6982436524617432</c:v>
                </c:pt>
                <c:pt idx="4170">
                  <c:v>2.1379620895022327</c:v>
                </c:pt>
                <c:pt idx="4171">
                  <c:v>2.1379620895022327</c:v>
                </c:pt>
                <c:pt idx="4172">
                  <c:v>2.1379620895022327</c:v>
                </c:pt>
                <c:pt idx="4173">
                  <c:v>2.1379620895022327</c:v>
                </c:pt>
                <c:pt idx="4174">
                  <c:v>2.1379620895022327</c:v>
                </c:pt>
                <c:pt idx="4175">
                  <c:v>2.1379620895022327</c:v>
                </c:pt>
                <c:pt idx="4176">
                  <c:v>2.1379620895022327</c:v>
                </c:pt>
                <c:pt idx="4177">
                  <c:v>2.1379620895022327</c:v>
                </c:pt>
                <c:pt idx="4178">
                  <c:v>2.1379620895022327</c:v>
                </c:pt>
                <c:pt idx="4179">
                  <c:v>2.691534803926916</c:v>
                </c:pt>
                <c:pt idx="4180">
                  <c:v>2.691534803926916</c:v>
                </c:pt>
                <c:pt idx="4181">
                  <c:v>2.691534803926916</c:v>
                </c:pt>
                <c:pt idx="4182">
                  <c:v>2.691534803926916</c:v>
                </c:pt>
                <c:pt idx="4183">
                  <c:v>2.691534803926916</c:v>
                </c:pt>
                <c:pt idx="4184">
                  <c:v>2.691534803926916</c:v>
                </c:pt>
                <c:pt idx="4185">
                  <c:v>2.691534803926916</c:v>
                </c:pt>
                <c:pt idx="4186">
                  <c:v>2.691534803926916</c:v>
                </c:pt>
                <c:pt idx="4187">
                  <c:v>2.691534803926916</c:v>
                </c:pt>
                <c:pt idx="4188">
                  <c:v>2.691534803926916</c:v>
                </c:pt>
                <c:pt idx="4189">
                  <c:v>2.691534803926916</c:v>
                </c:pt>
                <c:pt idx="4190">
                  <c:v>2.691534803926916</c:v>
                </c:pt>
                <c:pt idx="4191">
                  <c:v>3.3884415613920256</c:v>
                </c:pt>
                <c:pt idx="4192">
                  <c:v>3.3884415613920256</c:v>
                </c:pt>
                <c:pt idx="4193">
                  <c:v>3.3884415613920256</c:v>
                </c:pt>
                <c:pt idx="4194">
                  <c:v>3.3884415613920256</c:v>
                </c:pt>
                <c:pt idx="4195">
                  <c:v>3.3884415613920256</c:v>
                </c:pt>
                <c:pt idx="4196">
                  <c:v>3.3884415613920256</c:v>
                </c:pt>
                <c:pt idx="4197">
                  <c:v>3.3884415613920256</c:v>
                </c:pt>
                <c:pt idx="4198">
                  <c:v>3.3884415613920256</c:v>
                </c:pt>
                <c:pt idx="4199">
                  <c:v>3.3884415613920256</c:v>
                </c:pt>
                <c:pt idx="4200">
                  <c:v>3.3884415613920256</c:v>
                </c:pt>
                <c:pt idx="4201">
                  <c:v>3.3884415613920256</c:v>
                </c:pt>
                <c:pt idx="4202">
                  <c:v>3.3884415613920256</c:v>
                </c:pt>
                <c:pt idx="4203">
                  <c:v>3.3884415613920256</c:v>
                </c:pt>
                <c:pt idx="4204">
                  <c:v>4.2657951880159297</c:v>
                </c:pt>
                <c:pt idx="4205">
                  <c:v>4.2657951880159297</c:v>
                </c:pt>
                <c:pt idx="4206">
                  <c:v>4.2657951880159297</c:v>
                </c:pt>
                <c:pt idx="4207">
                  <c:v>4.2657951880159297</c:v>
                </c:pt>
                <c:pt idx="4208">
                  <c:v>4.2657951880159297</c:v>
                </c:pt>
                <c:pt idx="4209">
                  <c:v>4.2657951880159297</c:v>
                </c:pt>
                <c:pt idx="4210">
                  <c:v>4.2657951880159297</c:v>
                </c:pt>
                <c:pt idx="4211">
                  <c:v>4.2657951880159297</c:v>
                </c:pt>
                <c:pt idx="4212">
                  <c:v>4.2657951880159297</c:v>
                </c:pt>
                <c:pt idx="4213">
                  <c:v>4.2657951880159297</c:v>
                </c:pt>
                <c:pt idx="4214">
                  <c:v>4.2657951880159297</c:v>
                </c:pt>
                <c:pt idx="4215">
                  <c:v>4.2657951880159297</c:v>
                </c:pt>
                <c:pt idx="4216">
                  <c:v>4.2657951880159297</c:v>
                </c:pt>
                <c:pt idx="4217">
                  <c:v>5.3703179637025267</c:v>
                </c:pt>
                <c:pt idx="4218">
                  <c:v>5.3703179637025267</c:v>
                </c:pt>
                <c:pt idx="4219">
                  <c:v>5.3703179637025267</c:v>
                </c:pt>
                <c:pt idx="4220">
                  <c:v>5.3703179637025267</c:v>
                </c:pt>
                <c:pt idx="4221">
                  <c:v>5.3703179637025267</c:v>
                </c:pt>
                <c:pt idx="4222">
                  <c:v>5.3703179637025267</c:v>
                </c:pt>
                <c:pt idx="4223">
                  <c:v>5.3703179637025267</c:v>
                </c:pt>
                <c:pt idx="4224">
                  <c:v>5.3703179637025267</c:v>
                </c:pt>
                <c:pt idx="4225">
                  <c:v>5.3703179637025267</c:v>
                </c:pt>
                <c:pt idx="4226">
                  <c:v>5.3703179637025267</c:v>
                </c:pt>
                <c:pt idx="4227">
                  <c:v>5.3703179637025267</c:v>
                </c:pt>
                <c:pt idx="4228">
                  <c:v>5.3703179637025267</c:v>
                </c:pt>
                <c:pt idx="4229">
                  <c:v>6.7608297539198228</c:v>
                </c:pt>
                <c:pt idx="4230">
                  <c:v>6.7608297539198228</c:v>
                </c:pt>
                <c:pt idx="4231">
                  <c:v>6.7608297539198228</c:v>
                </c:pt>
                <c:pt idx="4232">
                  <c:v>6.7608297539198228</c:v>
                </c:pt>
                <c:pt idx="4233">
                  <c:v>6.7608297539198228</c:v>
                </c:pt>
                <c:pt idx="4234">
                  <c:v>6.7608297539198228</c:v>
                </c:pt>
                <c:pt idx="4235">
                  <c:v>6.7608297539198228</c:v>
                </c:pt>
                <c:pt idx="4236">
                  <c:v>6.7608297539198228</c:v>
                </c:pt>
                <c:pt idx="4237">
                  <c:v>6.7608297539198228</c:v>
                </c:pt>
                <c:pt idx="4238">
                  <c:v>6.7608297539198228</c:v>
                </c:pt>
                <c:pt idx="4239">
                  <c:v>6.7608297539198228</c:v>
                </c:pt>
                <c:pt idx="4240">
                  <c:v>6.7608297539198228</c:v>
                </c:pt>
                <c:pt idx="4241">
                  <c:v>6.7608297539198228</c:v>
                </c:pt>
                <c:pt idx="4242">
                  <c:v>8.5113803820237628</c:v>
                </c:pt>
                <c:pt idx="4243">
                  <c:v>8.5113803820237628</c:v>
                </c:pt>
                <c:pt idx="4244">
                  <c:v>8.5113803820237628</c:v>
                </c:pt>
                <c:pt idx="4245">
                  <c:v>8.5113803820237628</c:v>
                </c:pt>
                <c:pt idx="4246">
                  <c:v>8.5113803820237628</c:v>
                </c:pt>
                <c:pt idx="4247">
                  <c:v>8.5113803820237628</c:v>
                </c:pt>
                <c:pt idx="4248">
                  <c:v>10.715193052376051</c:v>
                </c:pt>
                <c:pt idx="4249">
                  <c:v>10.715193052376051</c:v>
                </c:pt>
                <c:pt idx="4250">
                  <c:v>10.715193052376051</c:v>
                </c:pt>
                <c:pt idx="4251">
                  <c:v>10.715193052376051</c:v>
                </c:pt>
                <c:pt idx="4252">
                  <c:v>10.715193052376051</c:v>
                </c:pt>
                <c:pt idx="4253">
                  <c:v>10.715193052376051</c:v>
                </c:pt>
                <c:pt idx="4254">
                  <c:v>10.715193052376051</c:v>
                </c:pt>
                <c:pt idx="4255">
                  <c:v>13.489628825916556</c:v>
                </c:pt>
                <c:pt idx="4256">
                  <c:v>13.489628825916556</c:v>
                </c:pt>
                <c:pt idx="4257">
                  <c:v>13.489628825916556</c:v>
                </c:pt>
                <c:pt idx="4258">
                  <c:v>13.489628825916556</c:v>
                </c:pt>
                <c:pt idx="4259">
                  <c:v>13.489628825916556</c:v>
                </c:pt>
                <c:pt idx="4260">
                  <c:v>13.489628825916556</c:v>
                </c:pt>
                <c:pt idx="4261">
                  <c:v>13.489628825916556</c:v>
                </c:pt>
                <c:pt idx="4262">
                  <c:v>13.489628825916556</c:v>
                </c:pt>
                <c:pt idx="4263">
                  <c:v>13.489628825916556</c:v>
                </c:pt>
                <c:pt idx="4264">
                  <c:v>13.489628825916556</c:v>
                </c:pt>
                <c:pt idx="4265">
                  <c:v>13.489628825916556</c:v>
                </c:pt>
                <c:pt idx="4266">
                  <c:v>13.489628825916556</c:v>
                </c:pt>
                <c:pt idx="4267">
                  <c:v>13.489628825916556</c:v>
                </c:pt>
                <c:pt idx="4268">
                  <c:v>13.489628825916556</c:v>
                </c:pt>
                <c:pt idx="4269">
                  <c:v>13.489628825916556</c:v>
                </c:pt>
                <c:pt idx="4270">
                  <c:v>13.489628825916556</c:v>
                </c:pt>
                <c:pt idx="4271">
                  <c:v>13.489628825916556</c:v>
                </c:pt>
                <c:pt idx="4272">
                  <c:v>13.489628825916556</c:v>
                </c:pt>
                <c:pt idx="4273">
                  <c:v>13.489628825916556</c:v>
                </c:pt>
                <c:pt idx="4274">
                  <c:v>13.489628825916556</c:v>
                </c:pt>
                <c:pt idx="4275">
                  <c:v>13.489628825916556</c:v>
                </c:pt>
                <c:pt idx="4276">
                  <c:v>13.489628825916556</c:v>
                </c:pt>
                <c:pt idx="4277">
                  <c:v>13.489628825916556</c:v>
                </c:pt>
                <c:pt idx="4278">
                  <c:v>13.489628825916556</c:v>
                </c:pt>
                <c:pt idx="4279">
                  <c:v>13.489628825916556</c:v>
                </c:pt>
                <c:pt idx="4280">
                  <c:v>13.489628825916556</c:v>
                </c:pt>
                <c:pt idx="4281">
                  <c:v>13.489628825916556</c:v>
                </c:pt>
                <c:pt idx="4282">
                  <c:v>13.489628825916556</c:v>
                </c:pt>
                <c:pt idx="4283">
                  <c:v>13.489628825916556</c:v>
                </c:pt>
                <c:pt idx="4284">
                  <c:v>13.489628825916556</c:v>
                </c:pt>
                <c:pt idx="4285">
                  <c:v>13.489628825916556</c:v>
                </c:pt>
                <c:pt idx="4286">
                  <c:v>13.489628825916556</c:v>
                </c:pt>
                <c:pt idx="4287">
                  <c:v>13.489628825916556</c:v>
                </c:pt>
                <c:pt idx="4288">
                  <c:v>13.489628825916556</c:v>
                </c:pt>
                <c:pt idx="4289">
                  <c:v>13.489628825916556</c:v>
                </c:pt>
                <c:pt idx="4290">
                  <c:v>16.982436524617452</c:v>
                </c:pt>
                <c:pt idx="4291">
                  <c:v>16.982436524617452</c:v>
                </c:pt>
                <c:pt idx="4292">
                  <c:v>16.982436524617452</c:v>
                </c:pt>
                <c:pt idx="4293">
                  <c:v>16.982436524617452</c:v>
                </c:pt>
                <c:pt idx="4294">
                  <c:v>16.982436524617452</c:v>
                </c:pt>
                <c:pt idx="4295">
                  <c:v>16.982436524617452</c:v>
                </c:pt>
                <c:pt idx="4296">
                  <c:v>16.982436524617452</c:v>
                </c:pt>
                <c:pt idx="4297">
                  <c:v>16.982436524617452</c:v>
                </c:pt>
                <c:pt idx="4298">
                  <c:v>16.982436524617452</c:v>
                </c:pt>
                <c:pt idx="4299">
                  <c:v>16.982436524617452</c:v>
                </c:pt>
                <c:pt idx="4300">
                  <c:v>16.982436524617452</c:v>
                </c:pt>
                <c:pt idx="4301">
                  <c:v>16.982436524617452</c:v>
                </c:pt>
                <c:pt idx="4302">
                  <c:v>16.982436524617452</c:v>
                </c:pt>
                <c:pt idx="4303">
                  <c:v>21.379620895022349</c:v>
                </c:pt>
                <c:pt idx="4304">
                  <c:v>21.379620895022349</c:v>
                </c:pt>
                <c:pt idx="4305">
                  <c:v>21.379620895022349</c:v>
                </c:pt>
                <c:pt idx="4306">
                  <c:v>21.379620895022349</c:v>
                </c:pt>
                <c:pt idx="4307">
                  <c:v>21.379620895022349</c:v>
                </c:pt>
                <c:pt idx="4308">
                  <c:v>21.379620895022349</c:v>
                </c:pt>
                <c:pt idx="4309">
                  <c:v>21.379620895022349</c:v>
                </c:pt>
                <c:pt idx="4310">
                  <c:v>21.379620895022349</c:v>
                </c:pt>
                <c:pt idx="4311">
                  <c:v>21.379620895022349</c:v>
                </c:pt>
                <c:pt idx="4312">
                  <c:v>21.379620895022349</c:v>
                </c:pt>
                <c:pt idx="4313">
                  <c:v>21.379620895022349</c:v>
                </c:pt>
                <c:pt idx="4314">
                  <c:v>21.379620895022349</c:v>
                </c:pt>
                <c:pt idx="4315">
                  <c:v>21.379620895022349</c:v>
                </c:pt>
                <c:pt idx="4316">
                  <c:v>21.379620895022349</c:v>
                </c:pt>
                <c:pt idx="4317">
                  <c:v>21.379620895022349</c:v>
                </c:pt>
                <c:pt idx="4318">
                  <c:v>21.379620895022349</c:v>
                </c:pt>
                <c:pt idx="4319">
                  <c:v>21.379620895022349</c:v>
                </c:pt>
                <c:pt idx="4320">
                  <c:v>21.379620895022349</c:v>
                </c:pt>
                <c:pt idx="4321">
                  <c:v>21.379620895022349</c:v>
                </c:pt>
                <c:pt idx="4322">
                  <c:v>21.379620895022349</c:v>
                </c:pt>
                <c:pt idx="4323">
                  <c:v>21.379620895022349</c:v>
                </c:pt>
                <c:pt idx="4324">
                  <c:v>21.379620895022349</c:v>
                </c:pt>
                <c:pt idx="4325">
                  <c:v>21.379620895022349</c:v>
                </c:pt>
                <c:pt idx="4326">
                  <c:v>21.379620895022349</c:v>
                </c:pt>
                <c:pt idx="4327">
                  <c:v>21.379620895022349</c:v>
                </c:pt>
                <c:pt idx="4328">
                  <c:v>21.379620895022349</c:v>
                </c:pt>
                <c:pt idx="4329">
                  <c:v>21.379620895022349</c:v>
                </c:pt>
                <c:pt idx="4330">
                  <c:v>21.379620895022349</c:v>
                </c:pt>
                <c:pt idx="4331">
                  <c:v>21.379620895022349</c:v>
                </c:pt>
                <c:pt idx="4332">
                  <c:v>21.379620895022349</c:v>
                </c:pt>
                <c:pt idx="4333">
                  <c:v>21.379620895022349</c:v>
                </c:pt>
                <c:pt idx="4334">
                  <c:v>21.379620895022349</c:v>
                </c:pt>
                <c:pt idx="4335">
                  <c:v>21.379620895022349</c:v>
                </c:pt>
                <c:pt idx="4336">
                  <c:v>21.379620895022349</c:v>
                </c:pt>
                <c:pt idx="4337">
                  <c:v>21.379620895022349</c:v>
                </c:pt>
                <c:pt idx="4338">
                  <c:v>21.379620895022349</c:v>
                </c:pt>
                <c:pt idx="4339">
                  <c:v>21.379620895022349</c:v>
                </c:pt>
                <c:pt idx="4340">
                  <c:v>21.379620895022349</c:v>
                </c:pt>
                <c:pt idx="4341">
                  <c:v>21.379620895022349</c:v>
                </c:pt>
                <c:pt idx="4342">
                  <c:v>21.379620895022349</c:v>
                </c:pt>
                <c:pt idx="4343">
                  <c:v>21.379620895022349</c:v>
                </c:pt>
                <c:pt idx="4344">
                  <c:v>21.379620895022349</c:v>
                </c:pt>
                <c:pt idx="4345">
                  <c:v>21.379620895022349</c:v>
                </c:pt>
                <c:pt idx="4346">
                  <c:v>21.379620895022349</c:v>
                </c:pt>
                <c:pt idx="4347">
                  <c:v>21.379620895022349</c:v>
                </c:pt>
                <c:pt idx="4348">
                  <c:v>21.379620895022349</c:v>
                </c:pt>
                <c:pt idx="4349">
                  <c:v>21.379620895022349</c:v>
                </c:pt>
                <c:pt idx="4350">
                  <c:v>21.379620895022349</c:v>
                </c:pt>
                <c:pt idx="4351">
                  <c:v>21.379620895022349</c:v>
                </c:pt>
                <c:pt idx="4352">
                  <c:v>21.379620895022349</c:v>
                </c:pt>
                <c:pt idx="4353">
                  <c:v>21.379620895022349</c:v>
                </c:pt>
                <c:pt idx="4354">
                  <c:v>21.379620895022349</c:v>
                </c:pt>
                <c:pt idx="4355">
                  <c:v>21.379620895022349</c:v>
                </c:pt>
                <c:pt idx="4356">
                  <c:v>21.379620895022349</c:v>
                </c:pt>
                <c:pt idx="4357">
                  <c:v>21.379620895022349</c:v>
                </c:pt>
                <c:pt idx="4358">
                  <c:v>21.379620895022349</c:v>
                </c:pt>
                <c:pt idx="4359">
                  <c:v>21.379620895022349</c:v>
                </c:pt>
                <c:pt idx="4360">
                  <c:v>21.379620895022349</c:v>
                </c:pt>
                <c:pt idx="4361">
                  <c:v>21.379620895022349</c:v>
                </c:pt>
                <c:pt idx="4362">
                  <c:v>21.379620895022349</c:v>
                </c:pt>
                <c:pt idx="4363">
                  <c:v>21.379620895022349</c:v>
                </c:pt>
                <c:pt idx="4364">
                  <c:v>21.379620895022349</c:v>
                </c:pt>
                <c:pt idx="4365">
                  <c:v>21.379620895022349</c:v>
                </c:pt>
                <c:pt idx="4366">
                  <c:v>21.379620895022349</c:v>
                </c:pt>
                <c:pt idx="4367">
                  <c:v>21.379620895022349</c:v>
                </c:pt>
                <c:pt idx="4368">
                  <c:v>21.379620895022349</c:v>
                </c:pt>
                <c:pt idx="4369">
                  <c:v>21.379620895022349</c:v>
                </c:pt>
                <c:pt idx="4370">
                  <c:v>21.379620895022349</c:v>
                </c:pt>
                <c:pt idx="4371">
                  <c:v>21.379620895022349</c:v>
                </c:pt>
                <c:pt idx="4372">
                  <c:v>21.379620895022349</c:v>
                </c:pt>
                <c:pt idx="4373">
                  <c:v>21.379620895022349</c:v>
                </c:pt>
                <c:pt idx="4374">
                  <c:v>21.379620895022349</c:v>
                </c:pt>
                <c:pt idx="4375">
                  <c:v>21.379620895022349</c:v>
                </c:pt>
                <c:pt idx="4376">
                  <c:v>21.379620895022349</c:v>
                </c:pt>
                <c:pt idx="4377">
                  <c:v>21.379620895022349</c:v>
                </c:pt>
                <c:pt idx="4378">
                  <c:v>21.379620895022349</c:v>
                </c:pt>
                <c:pt idx="4379">
                  <c:v>21.379620895022349</c:v>
                </c:pt>
                <c:pt idx="4380">
                  <c:v>21.379620895022349</c:v>
                </c:pt>
                <c:pt idx="4381">
                  <c:v>21.379620895022349</c:v>
                </c:pt>
                <c:pt idx="4382">
                  <c:v>21.379620895022349</c:v>
                </c:pt>
                <c:pt idx="4383">
                  <c:v>21.379620895022349</c:v>
                </c:pt>
                <c:pt idx="4384">
                  <c:v>21.379620895022349</c:v>
                </c:pt>
                <c:pt idx="4385">
                  <c:v>21.379620895022349</c:v>
                </c:pt>
                <c:pt idx="4386">
                  <c:v>21.379620895022349</c:v>
                </c:pt>
                <c:pt idx="4387">
                  <c:v>21.379620895022349</c:v>
                </c:pt>
                <c:pt idx="4388">
                  <c:v>21.379620895022349</c:v>
                </c:pt>
                <c:pt idx="4389">
                  <c:v>21.379620895022349</c:v>
                </c:pt>
                <c:pt idx="4390">
                  <c:v>21.379620895022349</c:v>
                </c:pt>
                <c:pt idx="4391">
                  <c:v>21.379620895022349</c:v>
                </c:pt>
                <c:pt idx="4392">
                  <c:v>21.379620895022349</c:v>
                </c:pt>
                <c:pt idx="4393">
                  <c:v>21.379620895022349</c:v>
                </c:pt>
                <c:pt idx="4394">
                  <c:v>21.379620895022349</c:v>
                </c:pt>
                <c:pt idx="4395">
                  <c:v>21.379620895022349</c:v>
                </c:pt>
                <c:pt idx="4396">
                  <c:v>21.379620895022349</c:v>
                </c:pt>
                <c:pt idx="4397">
                  <c:v>21.379620895022349</c:v>
                </c:pt>
                <c:pt idx="4398">
                  <c:v>21.379620895022349</c:v>
                </c:pt>
                <c:pt idx="4399">
                  <c:v>21.379620895022349</c:v>
                </c:pt>
                <c:pt idx="4400">
                  <c:v>21.379620895022349</c:v>
                </c:pt>
                <c:pt idx="4401">
                  <c:v>21.379620895022349</c:v>
                </c:pt>
                <c:pt idx="4402">
                  <c:v>21.379620895022349</c:v>
                </c:pt>
                <c:pt idx="4403">
                  <c:v>21.379620895022349</c:v>
                </c:pt>
                <c:pt idx="4404">
                  <c:v>21.379620895022349</c:v>
                </c:pt>
                <c:pt idx="4405">
                  <c:v>21.379620895022349</c:v>
                </c:pt>
                <c:pt idx="4406">
                  <c:v>21.379620895022349</c:v>
                </c:pt>
                <c:pt idx="4407">
                  <c:v>21.379620895022349</c:v>
                </c:pt>
                <c:pt idx="4408">
                  <c:v>21.379620895022349</c:v>
                </c:pt>
                <c:pt idx="4409">
                  <c:v>21.379620895022349</c:v>
                </c:pt>
                <c:pt idx="4410">
                  <c:v>21.379620895022349</c:v>
                </c:pt>
                <c:pt idx="4411">
                  <c:v>21.379620895022349</c:v>
                </c:pt>
                <c:pt idx="4412">
                  <c:v>21.379620895022349</c:v>
                </c:pt>
                <c:pt idx="4413">
                  <c:v>21.379620895022349</c:v>
                </c:pt>
                <c:pt idx="4414">
                  <c:v>21.379620895022349</c:v>
                </c:pt>
                <c:pt idx="4415">
                  <c:v>21.379620895022349</c:v>
                </c:pt>
                <c:pt idx="4416">
                  <c:v>21.379620895022349</c:v>
                </c:pt>
                <c:pt idx="4417">
                  <c:v>21.379620895022349</c:v>
                </c:pt>
                <c:pt idx="4418">
                  <c:v>21.379620895022349</c:v>
                </c:pt>
                <c:pt idx="4419">
                  <c:v>21.379620895022349</c:v>
                </c:pt>
                <c:pt idx="4420">
                  <c:v>21.379620895022349</c:v>
                </c:pt>
                <c:pt idx="4421">
                  <c:v>21.379620895022349</c:v>
                </c:pt>
                <c:pt idx="4422">
                  <c:v>21.379620895022349</c:v>
                </c:pt>
                <c:pt idx="4423">
                  <c:v>21.379620895022349</c:v>
                </c:pt>
                <c:pt idx="4424">
                  <c:v>21.379620895022349</c:v>
                </c:pt>
                <c:pt idx="4425">
                  <c:v>21.379620895022349</c:v>
                </c:pt>
                <c:pt idx="4426">
                  <c:v>21.379620895022349</c:v>
                </c:pt>
                <c:pt idx="4427">
                  <c:v>21.379620895022349</c:v>
                </c:pt>
                <c:pt idx="4428">
                  <c:v>21.379620895022349</c:v>
                </c:pt>
                <c:pt idx="4429">
                  <c:v>21.379620895022349</c:v>
                </c:pt>
                <c:pt idx="4430">
                  <c:v>21.379620895022349</c:v>
                </c:pt>
                <c:pt idx="4431">
                  <c:v>21.379620895022349</c:v>
                </c:pt>
                <c:pt idx="4432">
                  <c:v>21.379620895022349</c:v>
                </c:pt>
                <c:pt idx="4433">
                  <c:v>21.379620895022349</c:v>
                </c:pt>
                <c:pt idx="4434">
                  <c:v>21.379620895022349</c:v>
                </c:pt>
                <c:pt idx="4435">
                  <c:v>21.379620895022349</c:v>
                </c:pt>
                <c:pt idx="4436">
                  <c:v>21.379620895022349</c:v>
                </c:pt>
                <c:pt idx="4437">
                  <c:v>21.379620895022349</c:v>
                </c:pt>
                <c:pt idx="4438">
                  <c:v>21.379620895022349</c:v>
                </c:pt>
                <c:pt idx="4439">
                  <c:v>21.379620895022349</c:v>
                </c:pt>
                <c:pt idx="4440">
                  <c:v>21.379620895022349</c:v>
                </c:pt>
                <c:pt idx="4441">
                  <c:v>21.379620895022349</c:v>
                </c:pt>
                <c:pt idx="4442">
                  <c:v>21.379620895022349</c:v>
                </c:pt>
                <c:pt idx="4443">
                  <c:v>21.379620895022349</c:v>
                </c:pt>
                <c:pt idx="4444">
                  <c:v>21.379620895022349</c:v>
                </c:pt>
                <c:pt idx="4445">
                  <c:v>21.379620895022349</c:v>
                </c:pt>
                <c:pt idx="4446">
                  <c:v>21.379620895022349</c:v>
                </c:pt>
                <c:pt idx="4447">
                  <c:v>21.379620895022349</c:v>
                </c:pt>
                <c:pt idx="4448">
                  <c:v>21.379620895022349</c:v>
                </c:pt>
                <c:pt idx="4449">
                  <c:v>21.379620895022349</c:v>
                </c:pt>
                <c:pt idx="4450">
                  <c:v>21.379620895022349</c:v>
                </c:pt>
                <c:pt idx="4451">
                  <c:v>21.379620895022349</c:v>
                </c:pt>
                <c:pt idx="4452">
                  <c:v>21.379620895022349</c:v>
                </c:pt>
                <c:pt idx="4453">
                  <c:v>21.379620895022349</c:v>
                </c:pt>
                <c:pt idx="4454">
                  <c:v>21.379620895022349</c:v>
                </c:pt>
                <c:pt idx="4455">
                  <c:v>21.379620895022349</c:v>
                </c:pt>
                <c:pt idx="4456">
                  <c:v>21.379620895022349</c:v>
                </c:pt>
                <c:pt idx="4457">
                  <c:v>21.379620895022349</c:v>
                </c:pt>
                <c:pt idx="4458">
                  <c:v>21.379620895022349</c:v>
                </c:pt>
                <c:pt idx="4459">
                  <c:v>21.379620895022349</c:v>
                </c:pt>
                <c:pt idx="4460">
                  <c:v>21.379620895022349</c:v>
                </c:pt>
                <c:pt idx="4461">
                  <c:v>21.379620895022349</c:v>
                </c:pt>
                <c:pt idx="4462">
                  <c:v>21.379620895022349</c:v>
                </c:pt>
                <c:pt idx="4463">
                  <c:v>21.379620895022349</c:v>
                </c:pt>
                <c:pt idx="4464">
                  <c:v>21.379620895022349</c:v>
                </c:pt>
                <c:pt idx="4465">
                  <c:v>21.379620895022349</c:v>
                </c:pt>
                <c:pt idx="4466">
                  <c:v>21.379620895022349</c:v>
                </c:pt>
                <c:pt idx="4467">
                  <c:v>21.379620895022349</c:v>
                </c:pt>
                <c:pt idx="4468">
                  <c:v>21.379620895022349</c:v>
                </c:pt>
                <c:pt idx="4469">
                  <c:v>21.379620895022349</c:v>
                </c:pt>
                <c:pt idx="4470">
                  <c:v>21.379620895022349</c:v>
                </c:pt>
                <c:pt idx="4471">
                  <c:v>21.379620895022349</c:v>
                </c:pt>
                <c:pt idx="4472">
                  <c:v>21.379620895022349</c:v>
                </c:pt>
                <c:pt idx="4473">
                  <c:v>21.379620895022349</c:v>
                </c:pt>
                <c:pt idx="4474">
                  <c:v>21.379620895022349</c:v>
                </c:pt>
                <c:pt idx="4475">
                  <c:v>21.379620895022349</c:v>
                </c:pt>
                <c:pt idx="4476">
                  <c:v>21.379620895022349</c:v>
                </c:pt>
                <c:pt idx="4477">
                  <c:v>21.379620895022349</c:v>
                </c:pt>
                <c:pt idx="4478">
                  <c:v>21.379620895022349</c:v>
                </c:pt>
                <c:pt idx="4479">
                  <c:v>21.379620895022349</c:v>
                </c:pt>
                <c:pt idx="4480">
                  <c:v>21.379620895022349</c:v>
                </c:pt>
                <c:pt idx="4481">
                  <c:v>21.379620895022349</c:v>
                </c:pt>
                <c:pt idx="4482">
                  <c:v>21.379620895022349</c:v>
                </c:pt>
                <c:pt idx="4483">
                  <c:v>21.379620895022349</c:v>
                </c:pt>
                <c:pt idx="4484">
                  <c:v>21.379620895022349</c:v>
                </c:pt>
                <c:pt idx="4485">
                  <c:v>21.379620895022349</c:v>
                </c:pt>
                <c:pt idx="4486">
                  <c:v>21.379620895022349</c:v>
                </c:pt>
                <c:pt idx="4487">
                  <c:v>21.379620895022349</c:v>
                </c:pt>
                <c:pt idx="4488">
                  <c:v>21.379620895022349</c:v>
                </c:pt>
                <c:pt idx="4489">
                  <c:v>21.379620895022349</c:v>
                </c:pt>
                <c:pt idx="4490">
                  <c:v>21.379620895022349</c:v>
                </c:pt>
                <c:pt idx="4491">
                  <c:v>21.379620895022349</c:v>
                </c:pt>
                <c:pt idx="4492">
                  <c:v>21.379620895022349</c:v>
                </c:pt>
                <c:pt idx="4493">
                  <c:v>21.379620895022349</c:v>
                </c:pt>
                <c:pt idx="4494">
                  <c:v>21.379620895022349</c:v>
                </c:pt>
                <c:pt idx="4495">
                  <c:v>21.379620895022349</c:v>
                </c:pt>
                <c:pt idx="4496">
                  <c:v>21.379620895022349</c:v>
                </c:pt>
                <c:pt idx="4497">
                  <c:v>21.379620895022349</c:v>
                </c:pt>
                <c:pt idx="4498">
                  <c:v>21.379620895022349</c:v>
                </c:pt>
                <c:pt idx="4499">
                  <c:v>21.379620895022349</c:v>
                </c:pt>
                <c:pt idx="4500">
                  <c:v>21.379620895022349</c:v>
                </c:pt>
                <c:pt idx="4501">
                  <c:v>21.379620895022349</c:v>
                </c:pt>
                <c:pt idx="4502">
                  <c:v>21.379620895022349</c:v>
                </c:pt>
                <c:pt idx="4503">
                  <c:v>21.379620895022349</c:v>
                </c:pt>
                <c:pt idx="4504">
                  <c:v>21.379620895022349</c:v>
                </c:pt>
                <c:pt idx="4505">
                  <c:v>21.379620895022349</c:v>
                </c:pt>
                <c:pt idx="4506">
                  <c:v>21.379620895022349</c:v>
                </c:pt>
                <c:pt idx="4507">
                  <c:v>21.379620895022349</c:v>
                </c:pt>
                <c:pt idx="4508">
                  <c:v>21.379620895022349</c:v>
                </c:pt>
                <c:pt idx="4509">
                  <c:v>21.379620895022349</c:v>
                </c:pt>
                <c:pt idx="4510">
                  <c:v>21.379620895022349</c:v>
                </c:pt>
                <c:pt idx="4511">
                  <c:v>21.379620895022349</c:v>
                </c:pt>
                <c:pt idx="4512">
                  <c:v>21.379620895022349</c:v>
                </c:pt>
                <c:pt idx="4513">
                  <c:v>21.379620895022349</c:v>
                </c:pt>
                <c:pt idx="4514">
                  <c:v>21.379620895022349</c:v>
                </c:pt>
                <c:pt idx="4515">
                  <c:v>21.379620895022349</c:v>
                </c:pt>
                <c:pt idx="4516">
                  <c:v>21.379620895022349</c:v>
                </c:pt>
                <c:pt idx="4517">
                  <c:v>21.379620895022349</c:v>
                </c:pt>
                <c:pt idx="4518">
                  <c:v>21.379620895022349</c:v>
                </c:pt>
                <c:pt idx="4519">
                  <c:v>21.379620895022349</c:v>
                </c:pt>
                <c:pt idx="4520">
                  <c:v>21.379620895022349</c:v>
                </c:pt>
                <c:pt idx="4521">
                  <c:v>21.379620895022349</c:v>
                </c:pt>
                <c:pt idx="4522">
                  <c:v>21.379620895022349</c:v>
                </c:pt>
                <c:pt idx="4523">
                  <c:v>21.379620895022349</c:v>
                </c:pt>
                <c:pt idx="4524">
                  <c:v>21.379620895022349</c:v>
                </c:pt>
                <c:pt idx="4525">
                  <c:v>21.379620895022349</c:v>
                </c:pt>
                <c:pt idx="4526">
                  <c:v>21.379620895022349</c:v>
                </c:pt>
                <c:pt idx="4527">
                  <c:v>21.379620895022349</c:v>
                </c:pt>
                <c:pt idx="4528">
                  <c:v>21.379620895022349</c:v>
                </c:pt>
                <c:pt idx="4529">
                  <c:v>21.379620895022349</c:v>
                </c:pt>
                <c:pt idx="4530">
                  <c:v>21.379620895022349</c:v>
                </c:pt>
                <c:pt idx="4531">
                  <c:v>21.379620895022349</c:v>
                </c:pt>
                <c:pt idx="4532">
                  <c:v>21.379620895022349</c:v>
                </c:pt>
                <c:pt idx="4533">
                  <c:v>21.379620895022349</c:v>
                </c:pt>
                <c:pt idx="4534">
                  <c:v>21.379620895022349</c:v>
                </c:pt>
                <c:pt idx="4535">
                  <c:v>21.379620895022349</c:v>
                </c:pt>
                <c:pt idx="4536">
                  <c:v>21.379620895022349</c:v>
                </c:pt>
                <c:pt idx="4537">
                  <c:v>21.379620895022349</c:v>
                </c:pt>
                <c:pt idx="4538">
                  <c:v>21.379620895022349</c:v>
                </c:pt>
                <c:pt idx="4539">
                  <c:v>21.379620895022349</c:v>
                </c:pt>
                <c:pt idx="4540">
                  <c:v>21.379620895022349</c:v>
                </c:pt>
                <c:pt idx="4541">
                  <c:v>21.379620895022349</c:v>
                </c:pt>
                <c:pt idx="4542">
                  <c:v>21.379620895022349</c:v>
                </c:pt>
                <c:pt idx="4543">
                  <c:v>21.379620895022349</c:v>
                </c:pt>
                <c:pt idx="4544">
                  <c:v>21.379620895022349</c:v>
                </c:pt>
                <c:pt idx="4545">
                  <c:v>21.379620895022349</c:v>
                </c:pt>
                <c:pt idx="4546">
                  <c:v>21.379620895022349</c:v>
                </c:pt>
                <c:pt idx="4547">
                  <c:v>21.379620895022349</c:v>
                </c:pt>
                <c:pt idx="4548">
                  <c:v>21.379620895022349</c:v>
                </c:pt>
                <c:pt idx="4549">
                  <c:v>21.379620895022349</c:v>
                </c:pt>
                <c:pt idx="4550">
                  <c:v>21.379620895022349</c:v>
                </c:pt>
                <c:pt idx="4551">
                  <c:v>21.379620895022349</c:v>
                </c:pt>
                <c:pt idx="4552">
                  <c:v>21.379620895022349</c:v>
                </c:pt>
                <c:pt idx="4553">
                  <c:v>21.379620895022349</c:v>
                </c:pt>
                <c:pt idx="4554">
                  <c:v>21.379620895022349</c:v>
                </c:pt>
                <c:pt idx="4555">
                  <c:v>21.379620895022349</c:v>
                </c:pt>
                <c:pt idx="4556">
                  <c:v>21.379620895022349</c:v>
                </c:pt>
                <c:pt idx="4557">
                  <c:v>21.379620895022349</c:v>
                </c:pt>
                <c:pt idx="4558">
                  <c:v>21.379620895022349</c:v>
                </c:pt>
                <c:pt idx="4559">
                  <c:v>21.379620895022349</c:v>
                </c:pt>
                <c:pt idx="4560">
                  <c:v>21.379620895022349</c:v>
                </c:pt>
                <c:pt idx="4561">
                  <c:v>21.379620895022349</c:v>
                </c:pt>
                <c:pt idx="4562">
                  <c:v>21.379620895022349</c:v>
                </c:pt>
                <c:pt idx="4563">
                  <c:v>21.379620895022349</c:v>
                </c:pt>
                <c:pt idx="4564">
                  <c:v>21.379620895022349</c:v>
                </c:pt>
                <c:pt idx="4565">
                  <c:v>21.379620895022349</c:v>
                </c:pt>
                <c:pt idx="4566">
                  <c:v>21.379620895022349</c:v>
                </c:pt>
                <c:pt idx="4567">
                  <c:v>21.379620895022349</c:v>
                </c:pt>
                <c:pt idx="4568">
                  <c:v>21.379620895022349</c:v>
                </c:pt>
                <c:pt idx="4569">
                  <c:v>21.379620895022349</c:v>
                </c:pt>
                <c:pt idx="4570">
                  <c:v>21.379620895022349</c:v>
                </c:pt>
                <c:pt idx="4571">
                  <c:v>21.379620895022349</c:v>
                </c:pt>
                <c:pt idx="4572">
                  <c:v>21.379620895022349</c:v>
                </c:pt>
                <c:pt idx="4573">
                  <c:v>21.379620895022349</c:v>
                </c:pt>
                <c:pt idx="4574">
                  <c:v>21.379620895022349</c:v>
                </c:pt>
                <c:pt idx="4575">
                  <c:v>21.379620895022349</c:v>
                </c:pt>
                <c:pt idx="4576">
                  <c:v>21.379620895022349</c:v>
                </c:pt>
                <c:pt idx="4577">
                  <c:v>21.379620895022349</c:v>
                </c:pt>
                <c:pt idx="4578">
                  <c:v>21.379620895022349</c:v>
                </c:pt>
                <c:pt idx="4579">
                  <c:v>21.379620895022349</c:v>
                </c:pt>
                <c:pt idx="4580">
                  <c:v>21.379620895022349</c:v>
                </c:pt>
                <c:pt idx="4581">
                  <c:v>21.379620895022349</c:v>
                </c:pt>
                <c:pt idx="4582">
                  <c:v>21.379620895022349</c:v>
                </c:pt>
                <c:pt idx="4583">
                  <c:v>21.379620895022349</c:v>
                </c:pt>
                <c:pt idx="4584">
                  <c:v>21.379620895022349</c:v>
                </c:pt>
                <c:pt idx="4585">
                  <c:v>21.379620895022349</c:v>
                </c:pt>
                <c:pt idx="4586">
                  <c:v>21.379620895022349</c:v>
                </c:pt>
                <c:pt idx="4587">
                  <c:v>21.379620895022349</c:v>
                </c:pt>
                <c:pt idx="4588">
                  <c:v>21.379620895022349</c:v>
                </c:pt>
                <c:pt idx="4589">
                  <c:v>21.379620895022349</c:v>
                </c:pt>
                <c:pt idx="4590">
                  <c:v>21.379620895022349</c:v>
                </c:pt>
                <c:pt idx="4591">
                  <c:v>21.379620895022349</c:v>
                </c:pt>
                <c:pt idx="4592">
                  <c:v>21.379620895022349</c:v>
                </c:pt>
                <c:pt idx="4593">
                  <c:v>21.379620895022349</c:v>
                </c:pt>
                <c:pt idx="4594">
                  <c:v>21.379620895022349</c:v>
                </c:pt>
                <c:pt idx="4595">
                  <c:v>21.379620895022349</c:v>
                </c:pt>
                <c:pt idx="4596">
                  <c:v>21.379620895022349</c:v>
                </c:pt>
                <c:pt idx="4597">
                  <c:v>21.379620895022349</c:v>
                </c:pt>
                <c:pt idx="4598">
                  <c:v>21.379620895022349</c:v>
                </c:pt>
                <c:pt idx="4599">
                  <c:v>21.379620895022349</c:v>
                </c:pt>
                <c:pt idx="4600">
                  <c:v>21.379620895022349</c:v>
                </c:pt>
                <c:pt idx="4601">
                  <c:v>21.379620895022349</c:v>
                </c:pt>
                <c:pt idx="4602">
                  <c:v>21.379620895022349</c:v>
                </c:pt>
                <c:pt idx="4603">
                  <c:v>21.379620895022349</c:v>
                </c:pt>
                <c:pt idx="4604">
                  <c:v>21.379620895022349</c:v>
                </c:pt>
                <c:pt idx="4605">
                  <c:v>21.379620895022349</c:v>
                </c:pt>
                <c:pt idx="4606">
                  <c:v>21.379620895022349</c:v>
                </c:pt>
                <c:pt idx="4607">
                  <c:v>21.379620895022349</c:v>
                </c:pt>
                <c:pt idx="4608">
                  <c:v>21.379620895022349</c:v>
                </c:pt>
                <c:pt idx="4609">
                  <c:v>21.379620895022349</c:v>
                </c:pt>
                <c:pt idx="4610">
                  <c:v>21.379620895022349</c:v>
                </c:pt>
                <c:pt idx="4611">
                  <c:v>21.379620895022349</c:v>
                </c:pt>
                <c:pt idx="4612">
                  <c:v>21.379620895022349</c:v>
                </c:pt>
                <c:pt idx="4613">
                  <c:v>21.379620895022349</c:v>
                </c:pt>
                <c:pt idx="4614">
                  <c:v>21.379620895022349</c:v>
                </c:pt>
                <c:pt idx="4615">
                  <c:v>21.379620895022349</c:v>
                </c:pt>
                <c:pt idx="4616">
                  <c:v>21.379620895022349</c:v>
                </c:pt>
                <c:pt idx="4617">
                  <c:v>21.379620895022349</c:v>
                </c:pt>
                <c:pt idx="4618">
                  <c:v>21.379620895022349</c:v>
                </c:pt>
                <c:pt idx="4619">
                  <c:v>21.379620895022349</c:v>
                </c:pt>
                <c:pt idx="4620">
                  <c:v>21.379620895022349</c:v>
                </c:pt>
                <c:pt idx="4621">
                  <c:v>21.379620895022349</c:v>
                </c:pt>
                <c:pt idx="4622">
                  <c:v>21.379620895022349</c:v>
                </c:pt>
                <c:pt idx="4623">
                  <c:v>21.379620895022349</c:v>
                </c:pt>
                <c:pt idx="4624">
                  <c:v>21.379620895022349</c:v>
                </c:pt>
                <c:pt idx="4625">
                  <c:v>21.379620895022349</c:v>
                </c:pt>
                <c:pt idx="4626">
                  <c:v>21.379620895022349</c:v>
                </c:pt>
                <c:pt idx="4627">
                  <c:v>21.379620895022349</c:v>
                </c:pt>
                <c:pt idx="4628">
                  <c:v>21.379620895022349</c:v>
                </c:pt>
                <c:pt idx="4629">
                  <c:v>21.379620895022349</c:v>
                </c:pt>
                <c:pt idx="4630">
                  <c:v>21.379620895022349</c:v>
                </c:pt>
                <c:pt idx="4631">
                  <c:v>21.379620895022349</c:v>
                </c:pt>
                <c:pt idx="4632">
                  <c:v>21.379620895022349</c:v>
                </c:pt>
                <c:pt idx="4633">
                  <c:v>21.379620895022349</c:v>
                </c:pt>
                <c:pt idx="4634">
                  <c:v>21.379620895022349</c:v>
                </c:pt>
                <c:pt idx="4635">
                  <c:v>21.379620895022349</c:v>
                </c:pt>
                <c:pt idx="4636">
                  <c:v>21.379620895022349</c:v>
                </c:pt>
                <c:pt idx="4637">
                  <c:v>21.379620895022349</c:v>
                </c:pt>
                <c:pt idx="4638">
                  <c:v>21.379620895022349</c:v>
                </c:pt>
                <c:pt idx="4639">
                  <c:v>21.379620895022349</c:v>
                </c:pt>
                <c:pt idx="4640">
                  <c:v>21.379620895022349</c:v>
                </c:pt>
                <c:pt idx="4641">
                  <c:v>21.379620895022349</c:v>
                </c:pt>
                <c:pt idx="4642">
                  <c:v>21.379620895022349</c:v>
                </c:pt>
                <c:pt idx="4643">
                  <c:v>21.379620895022349</c:v>
                </c:pt>
                <c:pt idx="4644">
                  <c:v>21.379620895022349</c:v>
                </c:pt>
                <c:pt idx="4645">
                  <c:v>21.379620895022349</c:v>
                </c:pt>
                <c:pt idx="4646">
                  <c:v>21.379620895022349</c:v>
                </c:pt>
                <c:pt idx="4647">
                  <c:v>21.379620895022349</c:v>
                </c:pt>
                <c:pt idx="4648">
                  <c:v>21.379620895022349</c:v>
                </c:pt>
                <c:pt idx="4649">
                  <c:v>21.379620895022349</c:v>
                </c:pt>
                <c:pt idx="4650">
                  <c:v>21.379620895022349</c:v>
                </c:pt>
                <c:pt idx="4651">
                  <c:v>21.379620895022349</c:v>
                </c:pt>
                <c:pt idx="4652">
                  <c:v>21.379620895022349</c:v>
                </c:pt>
                <c:pt idx="4653">
                  <c:v>21.379620895022349</c:v>
                </c:pt>
                <c:pt idx="4654">
                  <c:v>21.379620895022349</c:v>
                </c:pt>
                <c:pt idx="4655">
                  <c:v>21.379620895022349</c:v>
                </c:pt>
                <c:pt idx="4656">
                  <c:v>21.379620895022349</c:v>
                </c:pt>
                <c:pt idx="4657">
                  <c:v>21.379620895022349</c:v>
                </c:pt>
                <c:pt idx="4658">
                  <c:v>21.379620895022349</c:v>
                </c:pt>
                <c:pt idx="4659">
                  <c:v>21.379620895022349</c:v>
                </c:pt>
                <c:pt idx="4660">
                  <c:v>21.379620895022349</c:v>
                </c:pt>
                <c:pt idx="4661">
                  <c:v>21.379620895022349</c:v>
                </c:pt>
                <c:pt idx="4662">
                  <c:v>21.379620895022349</c:v>
                </c:pt>
                <c:pt idx="4663">
                  <c:v>21.379620895022349</c:v>
                </c:pt>
                <c:pt idx="4664">
                  <c:v>21.379620895022349</c:v>
                </c:pt>
                <c:pt idx="4665">
                  <c:v>21.379620895022349</c:v>
                </c:pt>
                <c:pt idx="4666">
                  <c:v>21.379620895022349</c:v>
                </c:pt>
                <c:pt idx="4667">
                  <c:v>21.379620895022349</c:v>
                </c:pt>
                <c:pt idx="4668">
                  <c:v>21.379620895022349</c:v>
                </c:pt>
                <c:pt idx="4669">
                  <c:v>21.379620895022349</c:v>
                </c:pt>
                <c:pt idx="4670">
                  <c:v>21.379620895022349</c:v>
                </c:pt>
                <c:pt idx="4671">
                  <c:v>21.379620895022349</c:v>
                </c:pt>
                <c:pt idx="4672">
                  <c:v>21.379620895022349</c:v>
                </c:pt>
                <c:pt idx="4673">
                  <c:v>21.379620895022349</c:v>
                </c:pt>
                <c:pt idx="4674">
                  <c:v>21.379620895022349</c:v>
                </c:pt>
                <c:pt idx="4675">
                  <c:v>21.379620895022349</c:v>
                </c:pt>
                <c:pt idx="4676">
                  <c:v>21.379620895022349</c:v>
                </c:pt>
                <c:pt idx="4677">
                  <c:v>21.379620895022349</c:v>
                </c:pt>
                <c:pt idx="4678">
                  <c:v>21.379620895022349</c:v>
                </c:pt>
                <c:pt idx="4679">
                  <c:v>21.379620895022349</c:v>
                </c:pt>
                <c:pt idx="4680">
                  <c:v>21.379620895022349</c:v>
                </c:pt>
                <c:pt idx="4681">
                  <c:v>21.379620895022349</c:v>
                </c:pt>
                <c:pt idx="4682">
                  <c:v>21.379620895022349</c:v>
                </c:pt>
                <c:pt idx="4683">
                  <c:v>21.379620895022349</c:v>
                </c:pt>
                <c:pt idx="4684">
                  <c:v>21.379620895022349</c:v>
                </c:pt>
                <c:pt idx="4685">
                  <c:v>21.379620895022349</c:v>
                </c:pt>
                <c:pt idx="4686">
                  <c:v>21.379620895022349</c:v>
                </c:pt>
                <c:pt idx="4687">
                  <c:v>21.379620895022349</c:v>
                </c:pt>
                <c:pt idx="4688">
                  <c:v>21.379620895022349</c:v>
                </c:pt>
                <c:pt idx="4689">
                  <c:v>21.379620895022349</c:v>
                </c:pt>
                <c:pt idx="4690">
                  <c:v>21.379620895022349</c:v>
                </c:pt>
                <c:pt idx="4691">
                  <c:v>21.379620895022349</c:v>
                </c:pt>
                <c:pt idx="4692">
                  <c:v>21.379620895022349</c:v>
                </c:pt>
                <c:pt idx="4693">
                  <c:v>21.379620895022349</c:v>
                </c:pt>
                <c:pt idx="4694">
                  <c:v>21.379620895022349</c:v>
                </c:pt>
                <c:pt idx="4695">
                  <c:v>21.379620895022349</c:v>
                </c:pt>
                <c:pt idx="4696">
                  <c:v>21.379620895022349</c:v>
                </c:pt>
                <c:pt idx="4697">
                  <c:v>21.379620895022349</c:v>
                </c:pt>
                <c:pt idx="4698">
                  <c:v>21.379620895022349</c:v>
                </c:pt>
                <c:pt idx="4699">
                  <c:v>21.379620895022349</c:v>
                </c:pt>
                <c:pt idx="4700">
                  <c:v>21.379620895022349</c:v>
                </c:pt>
                <c:pt idx="4701">
                  <c:v>21.379620895022349</c:v>
                </c:pt>
                <c:pt idx="4702">
                  <c:v>21.379620895022349</c:v>
                </c:pt>
                <c:pt idx="4703">
                  <c:v>21.379620895022349</c:v>
                </c:pt>
                <c:pt idx="4704">
                  <c:v>21.379620895022349</c:v>
                </c:pt>
                <c:pt idx="4705">
                  <c:v>21.379620895022349</c:v>
                </c:pt>
                <c:pt idx="4706">
                  <c:v>21.379620895022349</c:v>
                </c:pt>
                <c:pt idx="4707">
                  <c:v>21.379620895022349</c:v>
                </c:pt>
                <c:pt idx="4708">
                  <c:v>21.379620895022349</c:v>
                </c:pt>
                <c:pt idx="4709">
                  <c:v>21.379620895022349</c:v>
                </c:pt>
                <c:pt idx="4710">
                  <c:v>21.379620895022349</c:v>
                </c:pt>
                <c:pt idx="4711">
                  <c:v>21.379620895022349</c:v>
                </c:pt>
                <c:pt idx="4712">
                  <c:v>21.379620895022349</c:v>
                </c:pt>
                <c:pt idx="4713">
                  <c:v>21.379620895022349</c:v>
                </c:pt>
                <c:pt idx="4714">
                  <c:v>21.379620895022349</c:v>
                </c:pt>
                <c:pt idx="4715">
                  <c:v>21.379620895022349</c:v>
                </c:pt>
                <c:pt idx="4716">
                  <c:v>21.379620895022349</c:v>
                </c:pt>
                <c:pt idx="4717">
                  <c:v>21.379620895022349</c:v>
                </c:pt>
                <c:pt idx="4718">
                  <c:v>21.379620895022349</c:v>
                </c:pt>
                <c:pt idx="4719">
                  <c:v>21.379620895022349</c:v>
                </c:pt>
                <c:pt idx="4720">
                  <c:v>21.379620895022349</c:v>
                </c:pt>
                <c:pt idx="4721">
                  <c:v>21.379620895022349</c:v>
                </c:pt>
                <c:pt idx="4722">
                  <c:v>21.379620895022349</c:v>
                </c:pt>
                <c:pt idx="4723">
                  <c:v>21.379620895022349</c:v>
                </c:pt>
                <c:pt idx="4724">
                  <c:v>21.379620895022349</c:v>
                </c:pt>
                <c:pt idx="4725">
                  <c:v>21.379620895022349</c:v>
                </c:pt>
                <c:pt idx="4726">
                  <c:v>21.379620895022349</c:v>
                </c:pt>
                <c:pt idx="4727">
                  <c:v>21.379620895022349</c:v>
                </c:pt>
                <c:pt idx="4728">
                  <c:v>21.379620895022349</c:v>
                </c:pt>
                <c:pt idx="4729">
                  <c:v>21.379620895022349</c:v>
                </c:pt>
                <c:pt idx="4730">
                  <c:v>21.379620895022349</c:v>
                </c:pt>
                <c:pt idx="4731">
                  <c:v>21.379620895022349</c:v>
                </c:pt>
                <c:pt idx="4732">
                  <c:v>21.379620895022349</c:v>
                </c:pt>
                <c:pt idx="4733">
                  <c:v>21.379620895022349</c:v>
                </c:pt>
                <c:pt idx="4734">
                  <c:v>21.379620895022349</c:v>
                </c:pt>
                <c:pt idx="4735">
                  <c:v>21.379620895022349</c:v>
                </c:pt>
                <c:pt idx="4736">
                  <c:v>21.379620895022349</c:v>
                </c:pt>
                <c:pt idx="4737">
                  <c:v>21.379620895022349</c:v>
                </c:pt>
                <c:pt idx="4738">
                  <c:v>21.379620895022349</c:v>
                </c:pt>
                <c:pt idx="4739">
                  <c:v>21.379620895022349</c:v>
                </c:pt>
                <c:pt idx="4740">
                  <c:v>21.379620895022349</c:v>
                </c:pt>
                <c:pt idx="4741">
                  <c:v>21.379620895022349</c:v>
                </c:pt>
                <c:pt idx="4742">
                  <c:v>21.379620895022349</c:v>
                </c:pt>
                <c:pt idx="4743">
                  <c:v>21.379620895022349</c:v>
                </c:pt>
                <c:pt idx="4744">
                  <c:v>21.379620895022349</c:v>
                </c:pt>
                <c:pt idx="4745">
                  <c:v>21.379620895022349</c:v>
                </c:pt>
                <c:pt idx="4746">
                  <c:v>21.379620895022349</c:v>
                </c:pt>
                <c:pt idx="4747">
                  <c:v>21.379620895022349</c:v>
                </c:pt>
                <c:pt idx="4748">
                  <c:v>21.379620895022349</c:v>
                </c:pt>
                <c:pt idx="4749">
                  <c:v>21.379620895022349</c:v>
                </c:pt>
                <c:pt idx="4750">
                  <c:v>21.379620895022349</c:v>
                </c:pt>
                <c:pt idx="4751">
                  <c:v>21.379620895022349</c:v>
                </c:pt>
                <c:pt idx="4752">
                  <c:v>21.379620895022349</c:v>
                </c:pt>
                <c:pt idx="4753">
                  <c:v>21.379620895022349</c:v>
                </c:pt>
                <c:pt idx="4754">
                  <c:v>21.379620895022349</c:v>
                </c:pt>
                <c:pt idx="4755">
                  <c:v>21.379620895022349</c:v>
                </c:pt>
                <c:pt idx="4756">
                  <c:v>21.379620895022349</c:v>
                </c:pt>
                <c:pt idx="4757">
                  <c:v>21.379620895022349</c:v>
                </c:pt>
                <c:pt idx="4758">
                  <c:v>21.379620895022349</c:v>
                </c:pt>
                <c:pt idx="4759">
                  <c:v>21.379620895022349</c:v>
                </c:pt>
                <c:pt idx="4760">
                  <c:v>21.379620895022349</c:v>
                </c:pt>
                <c:pt idx="4761">
                  <c:v>21.379620895022349</c:v>
                </c:pt>
                <c:pt idx="4762">
                  <c:v>21.379620895022349</c:v>
                </c:pt>
                <c:pt idx="4763">
                  <c:v>21.379620895022349</c:v>
                </c:pt>
                <c:pt idx="4764">
                  <c:v>21.379620895022349</c:v>
                </c:pt>
                <c:pt idx="4765">
                  <c:v>21.379620895022349</c:v>
                </c:pt>
                <c:pt idx="4766">
                  <c:v>21.379620895022349</c:v>
                </c:pt>
                <c:pt idx="4767">
                  <c:v>21.379620895022349</c:v>
                </c:pt>
                <c:pt idx="4768">
                  <c:v>21.379620895022349</c:v>
                </c:pt>
                <c:pt idx="4769">
                  <c:v>21.379620895022349</c:v>
                </c:pt>
                <c:pt idx="4770">
                  <c:v>21.379620895022349</c:v>
                </c:pt>
                <c:pt idx="4771">
                  <c:v>21.379620895022349</c:v>
                </c:pt>
                <c:pt idx="4772">
                  <c:v>21.379620895022349</c:v>
                </c:pt>
                <c:pt idx="4773">
                  <c:v>21.379620895022349</c:v>
                </c:pt>
                <c:pt idx="4774">
                  <c:v>21.379620895022349</c:v>
                </c:pt>
                <c:pt idx="4775">
                  <c:v>21.379620895022349</c:v>
                </c:pt>
                <c:pt idx="4776">
                  <c:v>21.379620895022349</c:v>
                </c:pt>
                <c:pt idx="4777">
                  <c:v>21.379620895022349</c:v>
                </c:pt>
                <c:pt idx="4778">
                  <c:v>21.379620895022349</c:v>
                </c:pt>
                <c:pt idx="4779">
                  <c:v>21.379620895022349</c:v>
                </c:pt>
                <c:pt idx="4780">
                  <c:v>21.379620895022349</c:v>
                </c:pt>
                <c:pt idx="4781">
                  <c:v>21.379620895022349</c:v>
                </c:pt>
                <c:pt idx="4782">
                  <c:v>21.379620895022349</c:v>
                </c:pt>
                <c:pt idx="4783">
                  <c:v>21.379620895022349</c:v>
                </c:pt>
                <c:pt idx="4784">
                  <c:v>21.379620895022349</c:v>
                </c:pt>
                <c:pt idx="4785">
                  <c:v>21.379620895022349</c:v>
                </c:pt>
                <c:pt idx="4786">
                  <c:v>21.379620895022349</c:v>
                </c:pt>
                <c:pt idx="4787">
                  <c:v>21.379620895022349</c:v>
                </c:pt>
                <c:pt idx="4788">
                  <c:v>21.379620895022349</c:v>
                </c:pt>
                <c:pt idx="4789">
                  <c:v>21.379620895022349</c:v>
                </c:pt>
                <c:pt idx="4790">
                  <c:v>21.379620895022349</c:v>
                </c:pt>
                <c:pt idx="4791">
                  <c:v>21.379620895022349</c:v>
                </c:pt>
                <c:pt idx="4792">
                  <c:v>21.379620895022349</c:v>
                </c:pt>
                <c:pt idx="4793">
                  <c:v>21.379620895022349</c:v>
                </c:pt>
                <c:pt idx="4794">
                  <c:v>21.379620895022349</c:v>
                </c:pt>
                <c:pt idx="4795">
                  <c:v>21.379620895022349</c:v>
                </c:pt>
                <c:pt idx="4796">
                  <c:v>21.379620895022349</c:v>
                </c:pt>
                <c:pt idx="4797">
                  <c:v>21.379620895022349</c:v>
                </c:pt>
                <c:pt idx="4798">
                  <c:v>21.379620895022349</c:v>
                </c:pt>
                <c:pt idx="4799">
                  <c:v>21.379620895022349</c:v>
                </c:pt>
                <c:pt idx="4800">
                  <c:v>21.379620895022349</c:v>
                </c:pt>
                <c:pt idx="4801">
                  <c:v>21.379620895022349</c:v>
                </c:pt>
                <c:pt idx="4802">
                  <c:v>21.379620895022349</c:v>
                </c:pt>
                <c:pt idx="4803">
                  <c:v>21.379620895022349</c:v>
                </c:pt>
                <c:pt idx="4804">
                  <c:v>21.379620895022349</c:v>
                </c:pt>
                <c:pt idx="4805">
                  <c:v>21.379620895022349</c:v>
                </c:pt>
                <c:pt idx="4806">
                  <c:v>21.379620895022349</c:v>
                </c:pt>
                <c:pt idx="4807">
                  <c:v>21.379620895022349</c:v>
                </c:pt>
                <c:pt idx="4808">
                  <c:v>21.379620895022349</c:v>
                </c:pt>
                <c:pt idx="4809">
                  <c:v>21.379620895022349</c:v>
                </c:pt>
                <c:pt idx="4810">
                  <c:v>21.379620895022349</c:v>
                </c:pt>
                <c:pt idx="4811">
                  <c:v>21.379620895022349</c:v>
                </c:pt>
                <c:pt idx="4812">
                  <c:v>21.379620895022349</c:v>
                </c:pt>
                <c:pt idx="4813">
                  <c:v>21.379620895022349</c:v>
                </c:pt>
                <c:pt idx="4814">
                  <c:v>21.379620895022349</c:v>
                </c:pt>
                <c:pt idx="4815">
                  <c:v>21.379620895022349</c:v>
                </c:pt>
                <c:pt idx="4816">
                  <c:v>21.379620895022349</c:v>
                </c:pt>
                <c:pt idx="4817">
                  <c:v>21.379620895022349</c:v>
                </c:pt>
                <c:pt idx="4818">
                  <c:v>21.379620895022349</c:v>
                </c:pt>
                <c:pt idx="4819">
                  <c:v>21.379620895022349</c:v>
                </c:pt>
                <c:pt idx="4820">
                  <c:v>21.379620895022349</c:v>
                </c:pt>
                <c:pt idx="4821">
                  <c:v>21.379620895022349</c:v>
                </c:pt>
                <c:pt idx="4822">
                  <c:v>21.379620895022349</c:v>
                </c:pt>
                <c:pt idx="4823">
                  <c:v>21.379620895022349</c:v>
                </c:pt>
                <c:pt idx="4824">
                  <c:v>21.379620895022349</c:v>
                </c:pt>
                <c:pt idx="4825">
                  <c:v>21.379620895022349</c:v>
                </c:pt>
                <c:pt idx="4826">
                  <c:v>21.379620895022349</c:v>
                </c:pt>
                <c:pt idx="4827">
                  <c:v>21.379620895022349</c:v>
                </c:pt>
                <c:pt idx="4828">
                  <c:v>21.379620895022349</c:v>
                </c:pt>
                <c:pt idx="4829">
                  <c:v>21.379620895022349</c:v>
                </c:pt>
                <c:pt idx="4830">
                  <c:v>21.379620895022349</c:v>
                </c:pt>
                <c:pt idx="4831">
                  <c:v>21.379620895022349</c:v>
                </c:pt>
                <c:pt idx="4832">
                  <c:v>21.379620895022349</c:v>
                </c:pt>
                <c:pt idx="4833">
                  <c:v>21.379620895022349</c:v>
                </c:pt>
                <c:pt idx="4834">
                  <c:v>21.379620895022349</c:v>
                </c:pt>
                <c:pt idx="4835">
                  <c:v>21.379620895022349</c:v>
                </c:pt>
                <c:pt idx="4836">
                  <c:v>21.379620895022349</c:v>
                </c:pt>
                <c:pt idx="4837">
                  <c:v>21.379620895022349</c:v>
                </c:pt>
                <c:pt idx="4838">
                  <c:v>21.379620895022349</c:v>
                </c:pt>
                <c:pt idx="4839">
                  <c:v>21.379620895022349</c:v>
                </c:pt>
                <c:pt idx="4840">
                  <c:v>21.379620895022349</c:v>
                </c:pt>
                <c:pt idx="4841">
                  <c:v>21.379620895022349</c:v>
                </c:pt>
                <c:pt idx="4842">
                  <c:v>21.379620895022349</c:v>
                </c:pt>
                <c:pt idx="4843">
                  <c:v>21.379620895022349</c:v>
                </c:pt>
                <c:pt idx="4844">
                  <c:v>21.379620895022349</c:v>
                </c:pt>
                <c:pt idx="4845">
                  <c:v>21.379620895022349</c:v>
                </c:pt>
                <c:pt idx="4846">
                  <c:v>21.379620895022349</c:v>
                </c:pt>
                <c:pt idx="4847">
                  <c:v>21.379620895022349</c:v>
                </c:pt>
                <c:pt idx="4848">
                  <c:v>21.379620895022349</c:v>
                </c:pt>
                <c:pt idx="4849">
                  <c:v>21.379620895022349</c:v>
                </c:pt>
                <c:pt idx="4850">
                  <c:v>21.379620895022349</c:v>
                </c:pt>
                <c:pt idx="4851">
                  <c:v>21.379620895022349</c:v>
                </c:pt>
                <c:pt idx="4852">
                  <c:v>21.379620895022349</c:v>
                </c:pt>
                <c:pt idx="4853">
                  <c:v>21.379620895022349</c:v>
                </c:pt>
                <c:pt idx="4854">
                  <c:v>21.379620895022349</c:v>
                </c:pt>
                <c:pt idx="4855">
                  <c:v>21.379620895022349</c:v>
                </c:pt>
                <c:pt idx="4856">
                  <c:v>21.379620895022349</c:v>
                </c:pt>
                <c:pt idx="4857">
                  <c:v>21.379620895022349</c:v>
                </c:pt>
                <c:pt idx="4858">
                  <c:v>21.379620895022349</c:v>
                </c:pt>
                <c:pt idx="4859">
                  <c:v>21.379620895022349</c:v>
                </c:pt>
                <c:pt idx="4860">
                  <c:v>21.379620895022349</c:v>
                </c:pt>
                <c:pt idx="4861">
                  <c:v>21.379620895022349</c:v>
                </c:pt>
                <c:pt idx="4862">
                  <c:v>21.379620895022349</c:v>
                </c:pt>
                <c:pt idx="4863">
                  <c:v>21.379620895022349</c:v>
                </c:pt>
                <c:pt idx="4864">
                  <c:v>21.379620895022349</c:v>
                </c:pt>
                <c:pt idx="4865">
                  <c:v>21.379620895022349</c:v>
                </c:pt>
                <c:pt idx="4866">
                  <c:v>21.379620895022349</c:v>
                </c:pt>
                <c:pt idx="4867">
                  <c:v>21.379620895022349</c:v>
                </c:pt>
                <c:pt idx="4868">
                  <c:v>21.379620895022349</c:v>
                </c:pt>
                <c:pt idx="4869">
                  <c:v>21.379620895022349</c:v>
                </c:pt>
                <c:pt idx="4870">
                  <c:v>21.379620895022349</c:v>
                </c:pt>
                <c:pt idx="4871">
                  <c:v>21.379620895022349</c:v>
                </c:pt>
                <c:pt idx="4872">
                  <c:v>21.379620895022349</c:v>
                </c:pt>
                <c:pt idx="4873">
                  <c:v>21.379620895022349</c:v>
                </c:pt>
                <c:pt idx="4874">
                  <c:v>21.379620895022349</c:v>
                </c:pt>
                <c:pt idx="4875">
                  <c:v>21.379620895022349</c:v>
                </c:pt>
                <c:pt idx="4876">
                  <c:v>21.379620895022349</c:v>
                </c:pt>
                <c:pt idx="4877">
                  <c:v>21.379620895022349</c:v>
                </c:pt>
                <c:pt idx="4878">
                  <c:v>21.379620895022349</c:v>
                </c:pt>
                <c:pt idx="4879">
                  <c:v>21.379620895022349</c:v>
                </c:pt>
                <c:pt idx="4880">
                  <c:v>21.379620895022349</c:v>
                </c:pt>
                <c:pt idx="4881">
                  <c:v>21.379620895022349</c:v>
                </c:pt>
                <c:pt idx="4882">
                  <c:v>21.379620895022349</c:v>
                </c:pt>
                <c:pt idx="4883">
                  <c:v>21.379620895022349</c:v>
                </c:pt>
                <c:pt idx="4884">
                  <c:v>21.379620895022349</c:v>
                </c:pt>
                <c:pt idx="4885">
                  <c:v>21.379620895022349</c:v>
                </c:pt>
                <c:pt idx="4886">
                  <c:v>21.379620895022349</c:v>
                </c:pt>
                <c:pt idx="4887">
                  <c:v>21.379620895022349</c:v>
                </c:pt>
                <c:pt idx="4888">
                  <c:v>21.379620895022349</c:v>
                </c:pt>
                <c:pt idx="4889">
                  <c:v>21.379620895022349</c:v>
                </c:pt>
                <c:pt idx="4890">
                  <c:v>21.379620895022349</c:v>
                </c:pt>
                <c:pt idx="4891">
                  <c:v>21.379620895022349</c:v>
                </c:pt>
                <c:pt idx="4892">
                  <c:v>21.379620895022349</c:v>
                </c:pt>
                <c:pt idx="4893">
                  <c:v>21.379620895022349</c:v>
                </c:pt>
                <c:pt idx="4894">
                  <c:v>21.379620895022349</c:v>
                </c:pt>
                <c:pt idx="4895">
                  <c:v>21.379620895022349</c:v>
                </c:pt>
                <c:pt idx="4896">
                  <c:v>21.379620895022349</c:v>
                </c:pt>
                <c:pt idx="4897">
                  <c:v>21.379620895022349</c:v>
                </c:pt>
                <c:pt idx="4898">
                  <c:v>21.379620895022349</c:v>
                </c:pt>
                <c:pt idx="4899">
                  <c:v>21.379620895022349</c:v>
                </c:pt>
                <c:pt idx="4900">
                  <c:v>21.379620895022349</c:v>
                </c:pt>
                <c:pt idx="4901">
                  <c:v>21.379620895022349</c:v>
                </c:pt>
                <c:pt idx="4902">
                  <c:v>21.379620895022349</c:v>
                </c:pt>
                <c:pt idx="4903">
                  <c:v>21.379620895022349</c:v>
                </c:pt>
                <c:pt idx="4904">
                  <c:v>21.379620895022349</c:v>
                </c:pt>
                <c:pt idx="4905">
                  <c:v>21.379620895022349</c:v>
                </c:pt>
                <c:pt idx="4906">
                  <c:v>21.379620895022349</c:v>
                </c:pt>
                <c:pt idx="4907">
                  <c:v>21.379620895022349</c:v>
                </c:pt>
                <c:pt idx="4908">
                  <c:v>21.379620895022349</c:v>
                </c:pt>
                <c:pt idx="4909">
                  <c:v>21.379620895022349</c:v>
                </c:pt>
                <c:pt idx="4910">
                  <c:v>21.379620895022349</c:v>
                </c:pt>
                <c:pt idx="4911">
                  <c:v>21.379620895022349</c:v>
                </c:pt>
                <c:pt idx="4912">
                  <c:v>21.379620895022349</c:v>
                </c:pt>
                <c:pt idx="4913">
                  <c:v>21.379620895022349</c:v>
                </c:pt>
                <c:pt idx="4914">
                  <c:v>21.379620895022349</c:v>
                </c:pt>
                <c:pt idx="4915">
                  <c:v>21.379620895022349</c:v>
                </c:pt>
                <c:pt idx="4916">
                  <c:v>21.379620895022349</c:v>
                </c:pt>
                <c:pt idx="4917">
                  <c:v>21.379620895022349</c:v>
                </c:pt>
                <c:pt idx="4918">
                  <c:v>21.379620895022349</c:v>
                </c:pt>
                <c:pt idx="4919">
                  <c:v>21.379620895022349</c:v>
                </c:pt>
                <c:pt idx="4920">
                  <c:v>21.379620895022349</c:v>
                </c:pt>
                <c:pt idx="4921">
                  <c:v>21.379620895022349</c:v>
                </c:pt>
                <c:pt idx="4922">
                  <c:v>21.379620895022349</c:v>
                </c:pt>
                <c:pt idx="4923">
                  <c:v>21.379620895022349</c:v>
                </c:pt>
                <c:pt idx="4924">
                  <c:v>21.379620895022349</c:v>
                </c:pt>
                <c:pt idx="4925">
                  <c:v>21.379620895022349</c:v>
                </c:pt>
                <c:pt idx="4926">
                  <c:v>21.379620895022349</c:v>
                </c:pt>
                <c:pt idx="4927">
                  <c:v>21.379620895022349</c:v>
                </c:pt>
                <c:pt idx="4928">
                  <c:v>21.379620895022349</c:v>
                </c:pt>
                <c:pt idx="4929">
                  <c:v>21.379620895022349</c:v>
                </c:pt>
                <c:pt idx="4930">
                  <c:v>21.379620895022349</c:v>
                </c:pt>
                <c:pt idx="4931">
                  <c:v>21.379620895022349</c:v>
                </c:pt>
                <c:pt idx="4932">
                  <c:v>21.379620895022349</c:v>
                </c:pt>
                <c:pt idx="4933">
                  <c:v>21.379620895022349</c:v>
                </c:pt>
                <c:pt idx="4934">
                  <c:v>21.379620895022349</c:v>
                </c:pt>
                <c:pt idx="4935">
                  <c:v>21.379620895022349</c:v>
                </c:pt>
                <c:pt idx="4936">
                  <c:v>21.379620895022349</c:v>
                </c:pt>
                <c:pt idx="4937">
                  <c:v>21.379620895022349</c:v>
                </c:pt>
                <c:pt idx="4938">
                  <c:v>21.379620895022349</c:v>
                </c:pt>
                <c:pt idx="4939">
                  <c:v>21.379620895022349</c:v>
                </c:pt>
                <c:pt idx="4940">
                  <c:v>21.379620895022349</c:v>
                </c:pt>
                <c:pt idx="4941">
                  <c:v>21.379620895022349</c:v>
                </c:pt>
                <c:pt idx="4942">
                  <c:v>21.379620895022349</c:v>
                </c:pt>
                <c:pt idx="4943">
                  <c:v>21.379620895022349</c:v>
                </c:pt>
                <c:pt idx="4944">
                  <c:v>21.379620895022349</c:v>
                </c:pt>
                <c:pt idx="4945">
                  <c:v>21.379620895022349</c:v>
                </c:pt>
                <c:pt idx="4946">
                  <c:v>21.379620895022349</c:v>
                </c:pt>
                <c:pt idx="4947">
                  <c:v>21.379620895022349</c:v>
                </c:pt>
                <c:pt idx="4948">
                  <c:v>21.379620895022349</c:v>
                </c:pt>
                <c:pt idx="4949">
                  <c:v>21.379620895022349</c:v>
                </c:pt>
                <c:pt idx="4950">
                  <c:v>21.379620895022349</c:v>
                </c:pt>
                <c:pt idx="4951">
                  <c:v>21.379620895022349</c:v>
                </c:pt>
                <c:pt idx="4952">
                  <c:v>21.379620895022349</c:v>
                </c:pt>
                <c:pt idx="4953">
                  <c:v>21.379620895022349</c:v>
                </c:pt>
                <c:pt idx="4954">
                  <c:v>21.379620895022349</c:v>
                </c:pt>
                <c:pt idx="4955">
                  <c:v>21.379620895022349</c:v>
                </c:pt>
                <c:pt idx="4956">
                  <c:v>21.379620895022349</c:v>
                </c:pt>
                <c:pt idx="4957">
                  <c:v>21.379620895022349</c:v>
                </c:pt>
                <c:pt idx="4958">
                  <c:v>21.379620895022349</c:v>
                </c:pt>
                <c:pt idx="4959">
                  <c:v>21.379620895022349</c:v>
                </c:pt>
                <c:pt idx="4960">
                  <c:v>21.379620895022349</c:v>
                </c:pt>
                <c:pt idx="4961">
                  <c:v>21.379620895022349</c:v>
                </c:pt>
                <c:pt idx="4962">
                  <c:v>21.379620895022349</c:v>
                </c:pt>
                <c:pt idx="4963">
                  <c:v>21.379620895022349</c:v>
                </c:pt>
                <c:pt idx="4964">
                  <c:v>21.379620895022349</c:v>
                </c:pt>
                <c:pt idx="4965">
                  <c:v>21.379620895022349</c:v>
                </c:pt>
                <c:pt idx="4966">
                  <c:v>21.379620895022349</c:v>
                </c:pt>
                <c:pt idx="4967">
                  <c:v>21.379620895022349</c:v>
                </c:pt>
                <c:pt idx="4968">
                  <c:v>21.379620895022349</c:v>
                </c:pt>
                <c:pt idx="4969">
                  <c:v>21.379620895022349</c:v>
                </c:pt>
                <c:pt idx="4970">
                  <c:v>21.379620895022349</c:v>
                </c:pt>
                <c:pt idx="4971">
                  <c:v>21.379620895022349</c:v>
                </c:pt>
                <c:pt idx="4972">
                  <c:v>21.379620895022349</c:v>
                </c:pt>
                <c:pt idx="4973">
                  <c:v>21.379620895022349</c:v>
                </c:pt>
                <c:pt idx="4974">
                  <c:v>21.379620895022349</c:v>
                </c:pt>
                <c:pt idx="4975">
                  <c:v>21.379620895022349</c:v>
                </c:pt>
                <c:pt idx="4976">
                  <c:v>21.379620895022349</c:v>
                </c:pt>
                <c:pt idx="4977">
                  <c:v>21.379620895022349</c:v>
                </c:pt>
                <c:pt idx="4978">
                  <c:v>21.379620895022349</c:v>
                </c:pt>
                <c:pt idx="4979">
                  <c:v>21.379620895022349</c:v>
                </c:pt>
                <c:pt idx="4980">
                  <c:v>21.379620895022349</c:v>
                </c:pt>
                <c:pt idx="4981">
                  <c:v>21.379620895022349</c:v>
                </c:pt>
                <c:pt idx="4982">
                  <c:v>21.379620895022349</c:v>
                </c:pt>
                <c:pt idx="4983">
                  <c:v>21.379620895022349</c:v>
                </c:pt>
                <c:pt idx="4984">
                  <c:v>21.379620895022349</c:v>
                </c:pt>
                <c:pt idx="4985">
                  <c:v>21.379620895022349</c:v>
                </c:pt>
                <c:pt idx="4986">
                  <c:v>21.379620895022349</c:v>
                </c:pt>
                <c:pt idx="4987">
                  <c:v>21.379620895022349</c:v>
                </c:pt>
                <c:pt idx="4988">
                  <c:v>21.379620895022349</c:v>
                </c:pt>
                <c:pt idx="4989">
                  <c:v>21.379620895022349</c:v>
                </c:pt>
                <c:pt idx="4990">
                  <c:v>21.379620895022349</c:v>
                </c:pt>
                <c:pt idx="4991">
                  <c:v>21.379620895022349</c:v>
                </c:pt>
                <c:pt idx="4992">
                  <c:v>21.379620895022349</c:v>
                </c:pt>
                <c:pt idx="4993">
                  <c:v>21.379620895022349</c:v>
                </c:pt>
                <c:pt idx="4994">
                  <c:v>21.379620895022349</c:v>
                </c:pt>
                <c:pt idx="4995">
                  <c:v>21.379620895022349</c:v>
                </c:pt>
                <c:pt idx="4996">
                  <c:v>21.379620895022349</c:v>
                </c:pt>
                <c:pt idx="4997">
                  <c:v>21.379620895022349</c:v>
                </c:pt>
                <c:pt idx="4998">
                  <c:v>21.379620895022349</c:v>
                </c:pt>
                <c:pt idx="4999">
                  <c:v>21.379620895022349</c:v>
                </c:pt>
                <c:pt idx="5000">
                  <c:v>21.379620895022349</c:v>
                </c:pt>
                <c:pt idx="5001">
                  <c:v>21.379620895022349</c:v>
                </c:pt>
                <c:pt idx="5002">
                  <c:v>21.379620895022349</c:v>
                </c:pt>
                <c:pt idx="5003">
                  <c:v>21.379620895022349</c:v>
                </c:pt>
                <c:pt idx="5004">
                  <c:v>21.379620895022349</c:v>
                </c:pt>
                <c:pt idx="5005">
                  <c:v>21.379620895022349</c:v>
                </c:pt>
                <c:pt idx="5006">
                  <c:v>21.379620895022349</c:v>
                </c:pt>
                <c:pt idx="5007">
                  <c:v>21.379620895022349</c:v>
                </c:pt>
                <c:pt idx="5008">
                  <c:v>21.379620895022349</c:v>
                </c:pt>
                <c:pt idx="5009">
                  <c:v>21.379620895022349</c:v>
                </c:pt>
                <c:pt idx="5010">
                  <c:v>21.379620895022349</c:v>
                </c:pt>
                <c:pt idx="5011">
                  <c:v>21.379620895022349</c:v>
                </c:pt>
                <c:pt idx="5012">
                  <c:v>21.379620895022349</c:v>
                </c:pt>
                <c:pt idx="5013">
                  <c:v>21.379620895022349</c:v>
                </c:pt>
                <c:pt idx="5014">
                  <c:v>21.379620895022349</c:v>
                </c:pt>
                <c:pt idx="5015">
                  <c:v>21.379620895022349</c:v>
                </c:pt>
                <c:pt idx="5016">
                  <c:v>21.379620895022349</c:v>
                </c:pt>
                <c:pt idx="5017">
                  <c:v>21.379620895022349</c:v>
                </c:pt>
                <c:pt idx="5018">
                  <c:v>21.379620895022349</c:v>
                </c:pt>
                <c:pt idx="5019">
                  <c:v>21.379620895022349</c:v>
                </c:pt>
                <c:pt idx="5020">
                  <c:v>21.379620895022349</c:v>
                </c:pt>
                <c:pt idx="5021">
                  <c:v>21.379620895022349</c:v>
                </c:pt>
                <c:pt idx="5022">
                  <c:v>21.379620895022349</c:v>
                </c:pt>
                <c:pt idx="5023">
                  <c:v>21.379620895022349</c:v>
                </c:pt>
                <c:pt idx="5024">
                  <c:v>21.379620895022349</c:v>
                </c:pt>
                <c:pt idx="5025">
                  <c:v>21.379620895022349</c:v>
                </c:pt>
                <c:pt idx="5026">
                  <c:v>21.379620895022349</c:v>
                </c:pt>
                <c:pt idx="5027">
                  <c:v>21.379620895022349</c:v>
                </c:pt>
                <c:pt idx="5028">
                  <c:v>21.379620895022349</c:v>
                </c:pt>
                <c:pt idx="5029">
                  <c:v>21.379620895022349</c:v>
                </c:pt>
                <c:pt idx="5030">
                  <c:v>21.379620895022349</c:v>
                </c:pt>
                <c:pt idx="5031">
                  <c:v>21.379620895022349</c:v>
                </c:pt>
                <c:pt idx="5032">
                  <c:v>21.379620895022349</c:v>
                </c:pt>
                <c:pt idx="5033">
                  <c:v>21.379620895022349</c:v>
                </c:pt>
                <c:pt idx="5034">
                  <c:v>21.379620895022349</c:v>
                </c:pt>
                <c:pt idx="5035">
                  <c:v>21.379620895022349</c:v>
                </c:pt>
                <c:pt idx="5036">
                  <c:v>21.379620895022349</c:v>
                </c:pt>
                <c:pt idx="5037">
                  <c:v>21.379620895022349</c:v>
                </c:pt>
                <c:pt idx="5038">
                  <c:v>21.379620895022349</c:v>
                </c:pt>
                <c:pt idx="5039">
                  <c:v>21.379620895022349</c:v>
                </c:pt>
                <c:pt idx="5040">
                  <c:v>21.379620895022349</c:v>
                </c:pt>
                <c:pt idx="5041">
                  <c:v>21.379620895022349</c:v>
                </c:pt>
                <c:pt idx="5042">
                  <c:v>21.379620895022349</c:v>
                </c:pt>
                <c:pt idx="5043">
                  <c:v>21.379620895022349</c:v>
                </c:pt>
                <c:pt idx="5044">
                  <c:v>21.379620895022349</c:v>
                </c:pt>
                <c:pt idx="5045">
                  <c:v>21.379620895022349</c:v>
                </c:pt>
                <c:pt idx="5046">
                  <c:v>21.379620895022349</c:v>
                </c:pt>
                <c:pt idx="5047">
                  <c:v>21.379620895022349</c:v>
                </c:pt>
                <c:pt idx="5048">
                  <c:v>21.379620895022349</c:v>
                </c:pt>
                <c:pt idx="5049">
                  <c:v>21.379620895022349</c:v>
                </c:pt>
                <c:pt idx="5050">
                  <c:v>21.379620895022349</c:v>
                </c:pt>
                <c:pt idx="5051">
                  <c:v>21.379620895022349</c:v>
                </c:pt>
                <c:pt idx="5052">
                  <c:v>21.379620895022349</c:v>
                </c:pt>
                <c:pt idx="5053">
                  <c:v>21.379620895022349</c:v>
                </c:pt>
                <c:pt idx="5054">
                  <c:v>21.379620895022349</c:v>
                </c:pt>
                <c:pt idx="5055">
                  <c:v>21.379620895022349</c:v>
                </c:pt>
                <c:pt idx="5056">
                  <c:v>21.379620895022349</c:v>
                </c:pt>
                <c:pt idx="5057">
                  <c:v>21.379620895022349</c:v>
                </c:pt>
                <c:pt idx="5058">
                  <c:v>21.379620895022349</c:v>
                </c:pt>
                <c:pt idx="5059">
                  <c:v>21.379620895022349</c:v>
                </c:pt>
                <c:pt idx="5060">
                  <c:v>21.379620895022349</c:v>
                </c:pt>
                <c:pt idx="5061">
                  <c:v>21.379620895022349</c:v>
                </c:pt>
                <c:pt idx="5062">
                  <c:v>21.379620895022349</c:v>
                </c:pt>
                <c:pt idx="5063">
                  <c:v>21.379620895022349</c:v>
                </c:pt>
                <c:pt idx="5064">
                  <c:v>21.379620895022349</c:v>
                </c:pt>
                <c:pt idx="5065">
                  <c:v>21.379620895022349</c:v>
                </c:pt>
                <c:pt idx="5066">
                  <c:v>21.379620895022349</c:v>
                </c:pt>
                <c:pt idx="5067">
                  <c:v>21.379620895022349</c:v>
                </c:pt>
                <c:pt idx="5068">
                  <c:v>21.379620895022349</c:v>
                </c:pt>
                <c:pt idx="5069">
                  <c:v>21.379620895022349</c:v>
                </c:pt>
                <c:pt idx="5070">
                  <c:v>21.379620895022349</c:v>
                </c:pt>
                <c:pt idx="5071">
                  <c:v>21.379620895022349</c:v>
                </c:pt>
                <c:pt idx="5072">
                  <c:v>21.379620895022349</c:v>
                </c:pt>
                <c:pt idx="5073">
                  <c:v>21.379620895022349</c:v>
                </c:pt>
                <c:pt idx="5074">
                  <c:v>21.379620895022349</c:v>
                </c:pt>
                <c:pt idx="5075">
                  <c:v>21.379620895022349</c:v>
                </c:pt>
                <c:pt idx="5076">
                  <c:v>21.379620895022349</c:v>
                </c:pt>
                <c:pt idx="5077">
                  <c:v>21.379620895022349</c:v>
                </c:pt>
                <c:pt idx="5078">
                  <c:v>21.379620895022349</c:v>
                </c:pt>
                <c:pt idx="5079">
                  <c:v>21.379620895022349</c:v>
                </c:pt>
                <c:pt idx="5080">
                  <c:v>21.379620895022349</c:v>
                </c:pt>
                <c:pt idx="5081">
                  <c:v>21.379620895022349</c:v>
                </c:pt>
                <c:pt idx="5082">
                  <c:v>21.379620895022349</c:v>
                </c:pt>
                <c:pt idx="5083">
                  <c:v>21.379620895022349</c:v>
                </c:pt>
                <c:pt idx="5084">
                  <c:v>21.379620895022349</c:v>
                </c:pt>
                <c:pt idx="5085">
                  <c:v>21.379620895022349</c:v>
                </c:pt>
                <c:pt idx="5086">
                  <c:v>21.379620895022349</c:v>
                </c:pt>
                <c:pt idx="5087">
                  <c:v>21.379620895022349</c:v>
                </c:pt>
                <c:pt idx="5088">
                  <c:v>21.379620895022349</c:v>
                </c:pt>
                <c:pt idx="5089">
                  <c:v>21.379620895022349</c:v>
                </c:pt>
                <c:pt idx="5090">
                  <c:v>21.379620895022349</c:v>
                </c:pt>
                <c:pt idx="5091">
                  <c:v>21.379620895022349</c:v>
                </c:pt>
                <c:pt idx="5092">
                  <c:v>21.379620895022349</c:v>
                </c:pt>
                <c:pt idx="5093">
                  <c:v>21.379620895022349</c:v>
                </c:pt>
                <c:pt idx="5094">
                  <c:v>21.379620895022349</c:v>
                </c:pt>
                <c:pt idx="5095">
                  <c:v>21.379620895022349</c:v>
                </c:pt>
                <c:pt idx="5096">
                  <c:v>21.379620895022349</c:v>
                </c:pt>
                <c:pt idx="5097">
                  <c:v>21.379620895022349</c:v>
                </c:pt>
                <c:pt idx="5098">
                  <c:v>21.379620895022349</c:v>
                </c:pt>
                <c:pt idx="5099">
                  <c:v>21.379620895022349</c:v>
                </c:pt>
                <c:pt idx="5100">
                  <c:v>21.379620895022349</c:v>
                </c:pt>
                <c:pt idx="5101">
                  <c:v>21.379620895022349</c:v>
                </c:pt>
                <c:pt idx="5102">
                  <c:v>21.379620895022349</c:v>
                </c:pt>
                <c:pt idx="5103">
                  <c:v>21.379620895022349</c:v>
                </c:pt>
                <c:pt idx="5104">
                  <c:v>21.379620895022349</c:v>
                </c:pt>
                <c:pt idx="5105">
                  <c:v>21.379620895022349</c:v>
                </c:pt>
                <c:pt idx="5106">
                  <c:v>21.379620895022349</c:v>
                </c:pt>
                <c:pt idx="5107">
                  <c:v>21.379620895022349</c:v>
                </c:pt>
                <c:pt idx="5108">
                  <c:v>21.379620895022349</c:v>
                </c:pt>
                <c:pt idx="5109">
                  <c:v>21.379620895022349</c:v>
                </c:pt>
                <c:pt idx="5110">
                  <c:v>21.379620895022349</c:v>
                </c:pt>
                <c:pt idx="5111">
                  <c:v>21.379620895022349</c:v>
                </c:pt>
                <c:pt idx="5112">
                  <c:v>21.379620895022349</c:v>
                </c:pt>
                <c:pt idx="5113">
                  <c:v>21.379620895022349</c:v>
                </c:pt>
                <c:pt idx="5114">
                  <c:v>21.379620895022349</c:v>
                </c:pt>
                <c:pt idx="5115">
                  <c:v>21.379620895022349</c:v>
                </c:pt>
                <c:pt idx="5116">
                  <c:v>21.379620895022349</c:v>
                </c:pt>
                <c:pt idx="5117">
                  <c:v>21.379620895022349</c:v>
                </c:pt>
                <c:pt idx="5118">
                  <c:v>21.379620895022349</c:v>
                </c:pt>
                <c:pt idx="5119">
                  <c:v>21.379620895022349</c:v>
                </c:pt>
                <c:pt idx="5120">
                  <c:v>21.379620895022349</c:v>
                </c:pt>
                <c:pt idx="5121">
                  <c:v>21.379620895022349</c:v>
                </c:pt>
                <c:pt idx="5122">
                  <c:v>21.379620895022349</c:v>
                </c:pt>
                <c:pt idx="5123">
                  <c:v>21.379620895022349</c:v>
                </c:pt>
                <c:pt idx="5124">
                  <c:v>21.379620895022349</c:v>
                </c:pt>
                <c:pt idx="5125">
                  <c:v>21.379620895022349</c:v>
                </c:pt>
                <c:pt idx="5126">
                  <c:v>21.379620895022349</c:v>
                </c:pt>
                <c:pt idx="5127">
                  <c:v>21.379620895022349</c:v>
                </c:pt>
                <c:pt idx="5128">
                  <c:v>21.379620895022349</c:v>
                </c:pt>
                <c:pt idx="5129">
                  <c:v>21.379620895022349</c:v>
                </c:pt>
                <c:pt idx="5130">
                  <c:v>21.379620895022349</c:v>
                </c:pt>
                <c:pt idx="5131">
                  <c:v>21.379620895022349</c:v>
                </c:pt>
                <c:pt idx="5132">
                  <c:v>21.379620895022349</c:v>
                </c:pt>
                <c:pt idx="5133">
                  <c:v>21.379620895022349</c:v>
                </c:pt>
                <c:pt idx="5134">
                  <c:v>21.379620895022349</c:v>
                </c:pt>
                <c:pt idx="5135">
                  <c:v>21.379620895022349</c:v>
                </c:pt>
                <c:pt idx="5136">
                  <c:v>21.379620895022349</c:v>
                </c:pt>
                <c:pt idx="5137">
                  <c:v>21.379620895022349</c:v>
                </c:pt>
                <c:pt idx="5138">
                  <c:v>21.379620895022349</c:v>
                </c:pt>
                <c:pt idx="5139">
                  <c:v>21.379620895022349</c:v>
                </c:pt>
                <c:pt idx="5140">
                  <c:v>21.379620895022349</c:v>
                </c:pt>
                <c:pt idx="5141">
                  <c:v>21.379620895022349</c:v>
                </c:pt>
                <c:pt idx="5142">
                  <c:v>21.379620895022349</c:v>
                </c:pt>
                <c:pt idx="5143">
                  <c:v>21.379620895022349</c:v>
                </c:pt>
                <c:pt idx="5144">
                  <c:v>21.379620895022349</c:v>
                </c:pt>
                <c:pt idx="5145">
                  <c:v>21.379620895022349</c:v>
                </c:pt>
                <c:pt idx="5146">
                  <c:v>21.379620895022349</c:v>
                </c:pt>
                <c:pt idx="5147">
                  <c:v>21.379620895022349</c:v>
                </c:pt>
                <c:pt idx="5148">
                  <c:v>21.379620895022349</c:v>
                </c:pt>
                <c:pt idx="5149">
                  <c:v>21.379620895022349</c:v>
                </c:pt>
                <c:pt idx="5150">
                  <c:v>21.379620895022349</c:v>
                </c:pt>
                <c:pt idx="5151">
                  <c:v>21.379620895022349</c:v>
                </c:pt>
                <c:pt idx="5152">
                  <c:v>21.379620895022349</c:v>
                </c:pt>
                <c:pt idx="5153">
                  <c:v>21.379620895022349</c:v>
                </c:pt>
                <c:pt idx="5154">
                  <c:v>21.379620895022349</c:v>
                </c:pt>
                <c:pt idx="5155">
                  <c:v>21.379620895022349</c:v>
                </c:pt>
                <c:pt idx="5156">
                  <c:v>21.379620895022349</c:v>
                </c:pt>
                <c:pt idx="5157">
                  <c:v>21.379620895022349</c:v>
                </c:pt>
                <c:pt idx="5158">
                  <c:v>21.379620895022349</c:v>
                </c:pt>
                <c:pt idx="5159">
                  <c:v>21.379620895022349</c:v>
                </c:pt>
                <c:pt idx="5160">
                  <c:v>21.379620895022349</c:v>
                </c:pt>
                <c:pt idx="5161">
                  <c:v>21.379620895022349</c:v>
                </c:pt>
                <c:pt idx="5162">
                  <c:v>21.379620895022349</c:v>
                </c:pt>
                <c:pt idx="5163">
                  <c:v>21.379620895022349</c:v>
                </c:pt>
                <c:pt idx="5164">
                  <c:v>21.379620895022349</c:v>
                </c:pt>
                <c:pt idx="5165">
                  <c:v>21.379620895022349</c:v>
                </c:pt>
                <c:pt idx="5166">
                  <c:v>21.379620895022349</c:v>
                </c:pt>
                <c:pt idx="5167">
                  <c:v>21.379620895022349</c:v>
                </c:pt>
                <c:pt idx="5168">
                  <c:v>21.379620895022349</c:v>
                </c:pt>
                <c:pt idx="5169">
                  <c:v>21.379620895022349</c:v>
                </c:pt>
                <c:pt idx="5170">
                  <c:v>21.379620895022349</c:v>
                </c:pt>
                <c:pt idx="5171">
                  <c:v>21.379620895022349</c:v>
                </c:pt>
                <c:pt idx="5172">
                  <c:v>21.379620895022349</c:v>
                </c:pt>
                <c:pt idx="5173">
                  <c:v>21.379620895022349</c:v>
                </c:pt>
                <c:pt idx="5174">
                  <c:v>21.379620895022349</c:v>
                </c:pt>
                <c:pt idx="5175">
                  <c:v>21.379620895022349</c:v>
                </c:pt>
                <c:pt idx="5176">
                  <c:v>21.379620895022349</c:v>
                </c:pt>
                <c:pt idx="5177">
                  <c:v>21.379620895022349</c:v>
                </c:pt>
                <c:pt idx="5178">
                  <c:v>21.379620895022349</c:v>
                </c:pt>
                <c:pt idx="5179">
                  <c:v>21.379620895022349</c:v>
                </c:pt>
                <c:pt idx="5180">
                  <c:v>21.379620895022349</c:v>
                </c:pt>
                <c:pt idx="5181">
                  <c:v>21.379620895022349</c:v>
                </c:pt>
                <c:pt idx="5182">
                  <c:v>21.379620895022349</c:v>
                </c:pt>
                <c:pt idx="5183">
                  <c:v>21.379620895022349</c:v>
                </c:pt>
                <c:pt idx="5184">
                  <c:v>21.379620895022349</c:v>
                </c:pt>
                <c:pt idx="5185">
                  <c:v>21.379620895022349</c:v>
                </c:pt>
                <c:pt idx="5186">
                  <c:v>21.379620895022349</c:v>
                </c:pt>
                <c:pt idx="5187">
                  <c:v>21.379620895022349</c:v>
                </c:pt>
                <c:pt idx="5188">
                  <c:v>21.379620895022349</c:v>
                </c:pt>
                <c:pt idx="5189">
                  <c:v>21.379620895022349</c:v>
                </c:pt>
                <c:pt idx="5190">
                  <c:v>21.379620895022349</c:v>
                </c:pt>
                <c:pt idx="5191">
                  <c:v>21.379620895022349</c:v>
                </c:pt>
                <c:pt idx="5192">
                  <c:v>21.379620895022349</c:v>
                </c:pt>
                <c:pt idx="5193">
                  <c:v>21.379620895022349</c:v>
                </c:pt>
                <c:pt idx="5194">
                  <c:v>21.379620895022349</c:v>
                </c:pt>
                <c:pt idx="5195">
                  <c:v>21.379620895022349</c:v>
                </c:pt>
                <c:pt idx="5196">
                  <c:v>21.379620895022349</c:v>
                </c:pt>
                <c:pt idx="5197">
                  <c:v>21.379620895022349</c:v>
                </c:pt>
                <c:pt idx="5198">
                  <c:v>21.379620895022349</c:v>
                </c:pt>
                <c:pt idx="5199">
                  <c:v>21.379620895022349</c:v>
                </c:pt>
                <c:pt idx="5200">
                  <c:v>21.379620895022349</c:v>
                </c:pt>
                <c:pt idx="5201">
                  <c:v>21.379620895022349</c:v>
                </c:pt>
                <c:pt idx="5202">
                  <c:v>21.379620895022349</c:v>
                </c:pt>
                <c:pt idx="5203">
                  <c:v>21.379620895022349</c:v>
                </c:pt>
                <c:pt idx="5204">
                  <c:v>21.379620895022349</c:v>
                </c:pt>
                <c:pt idx="5205">
                  <c:v>21.379620895022349</c:v>
                </c:pt>
                <c:pt idx="5206">
                  <c:v>21.379620895022349</c:v>
                </c:pt>
                <c:pt idx="5207">
                  <c:v>21.379620895022349</c:v>
                </c:pt>
                <c:pt idx="5208">
                  <c:v>21.379620895022349</c:v>
                </c:pt>
                <c:pt idx="5209">
                  <c:v>21.379620895022349</c:v>
                </c:pt>
                <c:pt idx="5210">
                  <c:v>21.379620895022349</c:v>
                </c:pt>
                <c:pt idx="5211">
                  <c:v>21.379620895022349</c:v>
                </c:pt>
                <c:pt idx="5212">
                  <c:v>21.379620895022349</c:v>
                </c:pt>
                <c:pt idx="5213">
                  <c:v>21.379620895022349</c:v>
                </c:pt>
                <c:pt idx="5214">
                  <c:v>21.379620895022349</c:v>
                </c:pt>
                <c:pt idx="5215">
                  <c:v>21.379620895022349</c:v>
                </c:pt>
                <c:pt idx="5216">
                  <c:v>21.379620895022349</c:v>
                </c:pt>
                <c:pt idx="5217">
                  <c:v>21.379620895022349</c:v>
                </c:pt>
                <c:pt idx="5218">
                  <c:v>21.379620895022349</c:v>
                </c:pt>
                <c:pt idx="5219">
                  <c:v>21.379620895022349</c:v>
                </c:pt>
                <c:pt idx="5220">
                  <c:v>21.379620895022349</c:v>
                </c:pt>
                <c:pt idx="5221">
                  <c:v>21.379620895022349</c:v>
                </c:pt>
                <c:pt idx="5222">
                  <c:v>21.379620895022349</c:v>
                </c:pt>
                <c:pt idx="5223">
                  <c:v>21.379620895022349</c:v>
                </c:pt>
                <c:pt idx="5224">
                  <c:v>21.379620895022349</c:v>
                </c:pt>
                <c:pt idx="5225">
                  <c:v>21.379620895022349</c:v>
                </c:pt>
                <c:pt idx="5226">
                  <c:v>21.379620895022349</c:v>
                </c:pt>
                <c:pt idx="5227">
                  <c:v>21.379620895022349</c:v>
                </c:pt>
                <c:pt idx="5228">
                  <c:v>21.379620895022349</c:v>
                </c:pt>
                <c:pt idx="5229">
                  <c:v>21.379620895022349</c:v>
                </c:pt>
                <c:pt idx="5230">
                  <c:v>21.379620895022349</c:v>
                </c:pt>
                <c:pt idx="5231">
                  <c:v>21.379620895022349</c:v>
                </c:pt>
                <c:pt idx="5232">
                  <c:v>21.379620895022349</c:v>
                </c:pt>
                <c:pt idx="5233">
                  <c:v>21.379620895022349</c:v>
                </c:pt>
                <c:pt idx="5234">
                  <c:v>21.379620895022349</c:v>
                </c:pt>
                <c:pt idx="5235">
                  <c:v>21.379620895022349</c:v>
                </c:pt>
                <c:pt idx="5236">
                  <c:v>21.379620895022349</c:v>
                </c:pt>
                <c:pt idx="5237">
                  <c:v>21.379620895022349</c:v>
                </c:pt>
                <c:pt idx="5238">
                  <c:v>21.379620895022349</c:v>
                </c:pt>
                <c:pt idx="5239">
                  <c:v>21.379620895022349</c:v>
                </c:pt>
                <c:pt idx="5240">
                  <c:v>21.379620895022349</c:v>
                </c:pt>
                <c:pt idx="5241">
                  <c:v>21.379620895022349</c:v>
                </c:pt>
                <c:pt idx="5242">
                  <c:v>21.379620895022349</c:v>
                </c:pt>
                <c:pt idx="5243">
                  <c:v>21.379620895022349</c:v>
                </c:pt>
                <c:pt idx="5244">
                  <c:v>21.379620895022349</c:v>
                </c:pt>
                <c:pt idx="5245">
                  <c:v>21.379620895022349</c:v>
                </c:pt>
                <c:pt idx="5246">
                  <c:v>21.379620895022349</c:v>
                </c:pt>
                <c:pt idx="5247">
                  <c:v>21.379620895022349</c:v>
                </c:pt>
                <c:pt idx="5248">
                  <c:v>21.379620895022349</c:v>
                </c:pt>
                <c:pt idx="5249">
                  <c:v>21.379620895022349</c:v>
                </c:pt>
                <c:pt idx="5250">
                  <c:v>21.379620895022349</c:v>
                </c:pt>
                <c:pt idx="5251">
                  <c:v>21.379620895022349</c:v>
                </c:pt>
                <c:pt idx="5252">
                  <c:v>21.379620895022349</c:v>
                </c:pt>
                <c:pt idx="5253">
                  <c:v>21.379620895022349</c:v>
                </c:pt>
                <c:pt idx="5254">
                  <c:v>21.379620895022349</c:v>
                </c:pt>
                <c:pt idx="5255">
                  <c:v>21.379620895022349</c:v>
                </c:pt>
                <c:pt idx="5256">
                  <c:v>21.379620895022349</c:v>
                </c:pt>
                <c:pt idx="5257">
                  <c:v>21.379620895022349</c:v>
                </c:pt>
                <c:pt idx="5258">
                  <c:v>21.379620895022349</c:v>
                </c:pt>
                <c:pt idx="5259">
                  <c:v>21.379620895022349</c:v>
                </c:pt>
                <c:pt idx="5260">
                  <c:v>21.379620895022349</c:v>
                </c:pt>
                <c:pt idx="5261">
                  <c:v>21.379620895022349</c:v>
                </c:pt>
                <c:pt idx="5262">
                  <c:v>21.379620895022349</c:v>
                </c:pt>
                <c:pt idx="5263">
                  <c:v>21.379620895022349</c:v>
                </c:pt>
                <c:pt idx="5264">
                  <c:v>21.379620895022349</c:v>
                </c:pt>
                <c:pt idx="5265">
                  <c:v>21.379620895022349</c:v>
                </c:pt>
                <c:pt idx="5266">
                  <c:v>21.379620895022349</c:v>
                </c:pt>
                <c:pt idx="5267">
                  <c:v>21.379620895022349</c:v>
                </c:pt>
                <c:pt idx="5268">
                  <c:v>21.379620895022349</c:v>
                </c:pt>
                <c:pt idx="5269">
                  <c:v>21.379620895022349</c:v>
                </c:pt>
                <c:pt idx="5270">
                  <c:v>21.379620895022349</c:v>
                </c:pt>
                <c:pt idx="5271">
                  <c:v>21.379620895022349</c:v>
                </c:pt>
                <c:pt idx="5272">
                  <c:v>21.379620895022349</c:v>
                </c:pt>
                <c:pt idx="5273">
                  <c:v>21.379620895022349</c:v>
                </c:pt>
                <c:pt idx="5274">
                  <c:v>21.379620895022349</c:v>
                </c:pt>
                <c:pt idx="5275">
                  <c:v>21.379620895022349</c:v>
                </c:pt>
                <c:pt idx="5276">
                  <c:v>21.379620895022349</c:v>
                </c:pt>
                <c:pt idx="5277">
                  <c:v>21.379620895022349</c:v>
                </c:pt>
                <c:pt idx="5278">
                  <c:v>21.379620895022349</c:v>
                </c:pt>
                <c:pt idx="5279">
                  <c:v>21.379620895022349</c:v>
                </c:pt>
                <c:pt idx="5280">
                  <c:v>21.379620895022349</c:v>
                </c:pt>
                <c:pt idx="5281">
                  <c:v>21.379620895022349</c:v>
                </c:pt>
                <c:pt idx="5282">
                  <c:v>21.379620895022349</c:v>
                </c:pt>
                <c:pt idx="5283">
                  <c:v>21.379620895022349</c:v>
                </c:pt>
                <c:pt idx="5284">
                  <c:v>21.379620895022349</c:v>
                </c:pt>
                <c:pt idx="5285">
                  <c:v>21.379620895022349</c:v>
                </c:pt>
                <c:pt idx="5286">
                  <c:v>21.379620895022349</c:v>
                </c:pt>
                <c:pt idx="5287">
                  <c:v>21.379620895022349</c:v>
                </c:pt>
                <c:pt idx="5288">
                  <c:v>21.379620895022349</c:v>
                </c:pt>
                <c:pt idx="5289">
                  <c:v>21.379620895022349</c:v>
                </c:pt>
                <c:pt idx="5290">
                  <c:v>21.379620895022349</c:v>
                </c:pt>
                <c:pt idx="5291">
                  <c:v>21.379620895022349</c:v>
                </c:pt>
                <c:pt idx="5292">
                  <c:v>21.379620895022349</c:v>
                </c:pt>
                <c:pt idx="5293">
                  <c:v>21.379620895022349</c:v>
                </c:pt>
                <c:pt idx="5294">
                  <c:v>21.379620895022349</c:v>
                </c:pt>
                <c:pt idx="5295">
                  <c:v>21.379620895022349</c:v>
                </c:pt>
                <c:pt idx="5296">
                  <c:v>21.379620895022349</c:v>
                </c:pt>
                <c:pt idx="5297">
                  <c:v>21.379620895022349</c:v>
                </c:pt>
                <c:pt idx="5298">
                  <c:v>21.379620895022349</c:v>
                </c:pt>
                <c:pt idx="5299">
                  <c:v>21.379620895022349</c:v>
                </c:pt>
                <c:pt idx="5300">
                  <c:v>21.379620895022349</c:v>
                </c:pt>
                <c:pt idx="5301">
                  <c:v>21.379620895022349</c:v>
                </c:pt>
                <c:pt idx="5302">
                  <c:v>21.379620895022349</c:v>
                </c:pt>
                <c:pt idx="5303">
                  <c:v>21.379620895022349</c:v>
                </c:pt>
                <c:pt idx="5304">
                  <c:v>21.379620895022349</c:v>
                </c:pt>
                <c:pt idx="5305">
                  <c:v>21.379620895022349</c:v>
                </c:pt>
                <c:pt idx="5306">
                  <c:v>21.379620895022349</c:v>
                </c:pt>
                <c:pt idx="5307">
                  <c:v>21.379620895022349</c:v>
                </c:pt>
                <c:pt idx="5308">
                  <c:v>21.379620895022349</c:v>
                </c:pt>
                <c:pt idx="5309">
                  <c:v>21.379620895022349</c:v>
                </c:pt>
                <c:pt idx="5310">
                  <c:v>21.379620895022349</c:v>
                </c:pt>
                <c:pt idx="5311">
                  <c:v>21.379620895022349</c:v>
                </c:pt>
                <c:pt idx="5312">
                  <c:v>21.379620895022349</c:v>
                </c:pt>
                <c:pt idx="5313">
                  <c:v>21.379620895022349</c:v>
                </c:pt>
                <c:pt idx="5314">
                  <c:v>21.379620895022349</c:v>
                </c:pt>
                <c:pt idx="5315">
                  <c:v>21.379620895022349</c:v>
                </c:pt>
                <c:pt idx="5316">
                  <c:v>21.379620895022349</c:v>
                </c:pt>
                <c:pt idx="5317">
                  <c:v>21.379620895022349</c:v>
                </c:pt>
                <c:pt idx="5318">
                  <c:v>21.379620895022349</c:v>
                </c:pt>
                <c:pt idx="5319">
                  <c:v>21.379620895022349</c:v>
                </c:pt>
                <c:pt idx="5320">
                  <c:v>21.379620895022349</c:v>
                </c:pt>
                <c:pt idx="5321">
                  <c:v>21.379620895022349</c:v>
                </c:pt>
                <c:pt idx="5322">
                  <c:v>21.379620895022349</c:v>
                </c:pt>
                <c:pt idx="5323">
                  <c:v>21.379620895022349</c:v>
                </c:pt>
                <c:pt idx="5324">
                  <c:v>21.379620895022349</c:v>
                </c:pt>
                <c:pt idx="5325">
                  <c:v>21.379620895022349</c:v>
                </c:pt>
                <c:pt idx="5326">
                  <c:v>21.379620895022349</c:v>
                </c:pt>
                <c:pt idx="5327">
                  <c:v>21.379620895022349</c:v>
                </c:pt>
                <c:pt idx="5328">
                  <c:v>21.379620895022349</c:v>
                </c:pt>
                <c:pt idx="5329">
                  <c:v>21.379620895022349</c:v>
                </c:pt>
                <c:pt idx="5330">
                  <c:v>21.379620895022349</c:v>
                </c:pt>
                <c:pt idx="5331">
                  <c:v>21.379620895022349</c:v>
                </c:pt>
                <c:pt idx="5332">
                  <c:v>21.379620895022349</c:v>
                </c:pt>
                <c:pt idx="5333">
                  <c:v>21.379620895022349</c:v>
                </c:pt>
                <c:pt idx="5334">
                  <c:v>21.379620895022349</c:v>
                </c:pt>
                <c:pt idx="5335">
                  <c:v>21.379620895022349</c:v>
                </c:pt>
                <c:pt idx="5336">
                  <c:v>21.379620895022349</c:v>
                </c:pt>
                <c:pt idx="5337">
                  <c:v>21.379620895022349</c:v>
                </c:pt>
                <c:pt idx="5338">
                  <c:v>21.379620895022349</c:v>
                </c:pt>
                <c:pt idx="5339">
                  <c:v>21.379620895022349</c:v>
                </c:pt>
                <c:pt idx="5340">
                  <c:v>21.379620895022349</c:v>
                </c:pt>
                <c:pt idx="5341">
                  <c:v>21.379620895022349</c:v>
                </c:pt>
                <c:pt idx="5342">
                  <c:v>21.379620895022349</c:v>
                </c:pt>
                <c:pt idx="5343">
                  <c:v>21.379620895022349</c:v>
                </c:pt>
                <c:pt idx="5344">
                  <c:v>21.379620895022349</c:v>
                </c:pt>
                <c:pt idx="5345">
                  <c:v>21.379620895022349</c:v>
                </c:pt>
                <c:pt idx="5346">
                  <c:v>21.379620895022349</c:v>
                </c:pt>
                <c:pt idx="5347">
                  <c:v>21.379620895022349</c:v>
                </c:pt>
                <c:pt idx="5348">
                  <c:v>21.379620895022349</c:v>
                </c:pt>
                <c:pt idx="5349">
                  <c:v>21.379620895022349</c:v>
                </c:pt>
                <c:pt idx="5350">
                  <c:v>21.379620895022349</c:v>
                </c:pt>
                <c:pt idx="5351">
                  <c:v>21.379620895022349</c:v>
                </c:pt>
                <c:pt idx="5352">
                  <c:v>21.379620895022349</c:v>
                </c:pt>
                <c:pt idx="5353">
                  <c:v>21.379620895022349</c:v>
                </c:pt>
                <c:pt idx="5354">
                  <c:v>21.379620895022349</c:v>
                </c:pt>
                <c:pt idx="5355">
                  <c:v>21.379620895022349</c:v>
                </c:pt>
                <c:pt idx="5356">
                  <c:v>21.379620895022349</c:v>
                </c:pt>
                <c:pt idx="5357">
                  <c:v>21.379620895022349</c:v>
                </c:pt>
                <c:pt idx="5358">
                  <c:v>21.379620895022349</c:v>
                </c:pt>
                <c:pt idx="5359">
                  <c:v>21.379620895022349</c:v>
                </c:pt>
                <c:pt idx="5360">
                  <c:v>21.379620895022349</c:v>
                </c:pt>
                <c:pt idx="5361">
                  <c:v>21.379620895022349</c:v>
                </c:pt>
                <c:pt idx="5362">
                  <c:v>21.379620895022349</c:v>
                </c:pt>
                <c:pt idx="5363">
                  <c:v>21.379620895022349</c:v>
                </c:pt>
                <c:pt idx="5364">
                  <c:v>21.379620895022349</c:v>
                </c:pt>
                <c:pt idx="5365">
                  <c:v>21.379620895022349</c:v>
                </c:pt>
                <c:pt idx="5366">
                  <c:v>21.379620895022349</c:v>
                </c:pt>
                <c:pt idx="5367">
                  <c:v>21.379620895022349</c:v>
                </c:pt>
                <c:pt idx="5368">
                  <c:v>21.379620895022349</c:v>
                </c:pt>
                <c:pt idx="5369">
                  <c:v>21.379620895022349</c:v>
                </c:pt>
                <c:pt idx="5370">
                  <c:v>21.379620895022349</c:v>
                </c:pt>
                <c:pt idx="5371">
                  <c:v>21.379620895022349</c:v>
                </c:pt>
                <c:pt idx="5372">
                  <c:v>21.379620895022349</c:v>
                </c:pt>
                <c:pt idx="5373">
                  <c:v>21.379620895022349</c:v>
                </c:pt>
                <c:pt idx="5374">
                  <c:v>21.379620895022349</c:v>
                </c:pt>
                <c:pt idx="5375">
                  <c:v>21.379620895022349</c:v>
                </c:pt>
                <c:pt idx="5376">
                  <c:v>21.379620895022349</c:v>
                </c:pt>
                <c:pt idx="5377">
                  <c:v>21.379620895022349</c:v>
                </c:pt>
                <c:pt idx="5378">
                  <c:v>21.379620895022349</c:v>
                </c:pt>
                <c:pt idx="5379">
                  <c:v>21.379620895022349</c:v>
                </c:pt>
                <c:pt idx="5380">
                  <c:v>21.379620895022349</c:v>
                </c:pt>
                <c:pt idx="5381">
                  <c:v>21.379620895022349</c:v>
                </c:pt>
                <c:pt idx="5382">
                  <c:v>21.379620895022349</c:v>
                </c:pt>
                <c:pt idx="5383">
                  <c:v>21.379620895022349</c:v>
                </c:pt>
                <c:pt idx="5384">
                  <c:v>21.379620895022349</c:v>
                </c:pt>
                <c:pt idx="5385">
                  <c:v>21.379620895022349</c:v>
                </c:pt>
                <c:pt idx="5386">
                  <c:v>21.379620895022349</c:v>
                </c:pt>
                <c:pt idx="5387">
                  <c:v>21.379620895022349</c:v>
                </c:pt>
                <c:pt idx="5388">
                  <c:v>21.379620895022349</c:v>
                </c:pt>
                <c:pt idx="5389">
                  <c:v>21.379620895022349</c:v>
                </c:pt>
                <c:pt idx="5390">
                  <c:v>21.379620895022349</c:v>
                </c:pt>
                <c:pt idx="5391">
                  <c:v>21.379620895022349</c:v>
                </c:pt>
                <c:pt idx="5392">
                  <c:v>21.379620895022349</c:v>
                </c:pt>
                <c:pt idx="5393">
                  <c:v>21.379620895022349</c:v>
                </c:pt>
                <c:pt idx="5394">
                  <c:v>21.379620895022349</c:v>
                </c:pt>
                <c:pt idx="5395">
                  <c:v>21.379620895022349</c:v>
                </c:pt>
                <c:pt idx="5396">
                  <c:v>21.379620895022349</c:v>
                </c:pt>
                <c:pt idx="5397">
                  <c:v>21.379620895022349</c:v>
                </c:pt>
                <c:pt idx="5398">
                  <c:v>21.379620895022349</c:v>
                </c:pt>
                <c:pt idx="5399">
                  <c:v>21.379620895022349</c:v>
                </c:pt>
                <c:pt idx="5400">
                  <c:v>21.379620895022349</c:v>
                </c:pt>
                <c:pt idx="5401">
                  <c:v>21.379620895022349</c:v>
                </c:pt>
                <c:pt idx="5402">
                  <c:v>21.379620895022349</c:v>
                </c:pt>
                <c:pt idx="5403">
                  <c:v>21.379620895022349</c:v>
                </c:pt>
                <c:pt idx="5404">
                  <c:v>21.379620895022349</c:v>
                </c:pt>
                <c:pt idx="5405">
                  <c:v>21.379620895022349</c:v>
                </c:pt>
                <c:pt idx="5406">
                  <c:v>21.379620895022349</c:v>
                </c:pt>
                <c:pt idx="5407">
                  <c:v>21.379620895022349</c:v>
                </c:pt>
                <c:pt idx="5408">
                  <c:v>21.379620895022349</c:v>
                </c:pt>
                <c:pt idx="5409">
                  <c:v>21.379620895022349</c:v>
                </c:pt>
                <c:pt idx="5410">
                  <c:v>21.379620895022349</c:v>
                </c:pt>
                <c:pt idx="5411">
                  <c:v>21.379620895022349</c:v>
                </c:pt>
                <c:pt idx="5412">
                  <c:v>21.379620895022349</c:v>
                </c:pt>
                <c:pt idx="5413">
                  <c:v>21.379620895022349</c:v>
                </c:pt>
                <c:pt idx="5414">
                  <c:v>21.379620895022349</c:v>
                </c:pt>
                <c:pt idx="5415">
                  <c:v>21.379620895022349</c:v>
                </c:pt>
                <c:pt idx="5416">
                  <c:v>21.379620895022349</c:v>
                </c:pt>
                <c:pt idx="5417">
                  <c:v>21.379620895022349</c:v>
                </c:pt>
                <c:pt idx="5418">
                  <c:v>21.379620895022349</c:v>
                </c:pt>
                <c:pt idx="5419">
                  <c:v>21.379620895022349</c:v>
                </c:pt>
                <c:pt idx="5420">
                  <c:v>21.379620895022349</c:v>
                </c:pt>
                <c:pt idx="5421">
                  <c:v>21.379620895022349</c:v>
                </c:pt>
                <c:pt idx="5422">
                  <c:v>21.379620895022349</c:v>
                </c:pt>
                <c:pt idx="5423">
                  <c:v>21.379620895022349</c:v>
                </c:pt>
                <c:pt idx="5424">
                  <c:v>21.379620895022349</c:v>
                </c:pt>
                <c:pt idx="5425">
                  <c:v>21.379620895022349</c:v>
                </c:pt>
                <c:pt idx="5426">
                  <c:v>21.379620895022349</c:v>
                </c:pt>
                <c:pt idx="5427">
                  <c:v>21.379620895022349</c:v>
                </c:pt>
                <c:pt idx="5428">
                  <c:v>21.379620895022349</c:v>
                </c:pt>
                <c:pt idx="5429">
                  <c:v>21.379620895022349</c:v>
                </c:pt>
                <c:pt idx="5430">
                  <c:v>21.379620895022349</c:v>
                </c:pt>
                <c:pt idx="5431">
                  <c:v>21.379620895022349</c:v>
                </c:pt>
                <c:pt idx="5432">
                  <c:v>21.379620895022349</c:v>
                </c:pt>
                <c:pt idx="5433">
                  <c:v>21.379620895022349</c:v>
                </c:pt>
                <c:pt idx="5434">
                  <c:v>21.379620895022349</c:v>
                </c:pt>
                <c:pt idx="5435">
                  <c:v>21.379620895022349</c:v>
                </c:pt>
                <c:pt idx="5436">
                  <c:v>21.379620895022349</c:v>
                </c:pt>
                <c:pt idx="5437">
                  <c:v>21.379620895022349</c:v>
                </c:pt>
                <c:pt idx="5438">
                  <c:v>21.379620895022349</c:v>
                </c:pt>
                <c:pt idx="5439">
                  <c:v>21.379620895022349</c:v>
                </c:pt>
                <c:pt idx="5440">
                  <c:v>21.379620895022349</c:v>
                </c:pt>
                <c:pt idx="5441">
                  <c:v>21.379620895022349</c:v>
                </c:pt>
                <c:pt idx="5442">
                  <c:v>21.379620895022349</c:v>
                </c:pt>
                <c:pt idx="5443">
                  <c:v>21.379620895022349</c:v>
                </c:pt>
                <c:pt idx="5444">
                  <c:v>21.379620895022349</c:v>
                </c:pt>
                <c:pt idx="5445">
                  <c:v>21.379620895022349</c:v>
                </c:pt>
                <c:pt idx="5446">
                  <c:v>21.379620895022349</c:v>
                </c:pt>
                <c:pt idx="5447">
                  <c:v>21.379620895022349</c:v>
                </c:pt>
                <c:pt idx="5448">
                  <c:v>21.379620895022349</c:v>
                </c:pt>
                <c:pt idx="5449">
                  <c:v>21.379620895022349</c:v>
                </c:pt>
                <c:pt idx="5450">
                  <c:v>21.379620895022349</c:v>
                </c:pt>
                <c:pt idx="5451">
                  <c:v>21.379620895022349</c:v>
                </c:pt>
                <c:pt idx="5452">
                  <c:v>21.379620895022349</c:v>
                </c:pt>
                <c:pt idx="5453">
                  <c:v>21.379620895022349</c:v>
                </c:pt>
                <c:pt idx="5454">
                  <c:v>21.379620895022349</c:v>
                </c:pt>
                <c:pt idx="5455">
                  <c:v>21.379620895022349</c:v>
                </c:pt>
                <c:pt idx="5456">
                  <c:v>21.379620895022349</c:v>
                </c:pt>
                <c:pt idx="5457">
                  <c:v>21.379620895022349</c:v>
                </c:pt>
                <c:pt idx="5458">
                  <c:v>21.379620895022349</c:v>
                </c:pt>
                <c:pt idx="5459">
                  <c:v>21.379620895022349</c:v>
                </c:pt>
                <c:pt idx="5460">
                  <c:v>21.379620895022349</c:v>
                </c:pt>
                <c:pt idx="5461">
                  <c:v>21.379620895022349</c:v>
                </c:pt>
                <c:pt idx="5462">
                  <c:v>21.379620895022349</c:v>
                </c:pt>
                <c:pt idx="5463">
                  <c:v>21.379620895022349</c:v>
                </c:pt>
                <c:pt idx="5464">
                  <c:v>21.379620895022349</c:v>
                </c:pt>
                <c:pt idx="5465">
                  <c:v>21.379620895022349</c:v>
                </c:pt>
                <c:pt idx="5466">
                  <c:v>21.379620895022349</c:v>
                </c:pt>
                <c:pt idx="5467">
                  <c:v>21.379620895022349</c:v>
                </c:pt>
                <c:pt idx="5468">
                  <c:v>21.379620895022349</c:v>
                </c:pt>
                <c:pt idx="5469">
                  <c:v>21.379620895022349</c:v>
                </c:pt>
                <c:pt idx="5470">
                  <c:v>21.379620895022349</c:v>
                </c:pt>
                <c:pt idx="5471">
                  <c:v>21.379620895022349</c:v>
                </c:pt>
                <c:pt idx="5472">
                  <c:v>21.379620895022349</c:v>
                </c:pt>
                <c:pt idx="5473">
                  <c:v>21.379620895022349</c:v>
                </c:pt>
                <c:pt idx="5474">
                  <c:v>21.379620895022349</c:v>
                </c:pt>
                <c:pt idx="5475">
                  <c:v>21.379620895022349</c:v>
                </c:pt>
                <c:pt idx="5476">
                  <c:v>21.379620895022349</c:v>
                </c:pt>
                <c:pt idx="5477">
                  <c:v>21.379620895022349</c:v>
                </c:pt>
                <c:pt idx="5478">
                  <c:v>21.379620895022349</c:v>
                </c:pt>
                <c:pt idx="5479">
                  <c:v>21.379620895022349</c:v>
                </c:pt>
                <c:pt idx="5480">
                  <c:v>21.379620895022349</c:v>
                </c:pt>
                <c:pt idx="5481">
                  <c:v>21.379620895022349</c:v>
                </c:pt>
                <c:pt idx="5482">
                  <c:v>21.379620895022349</c:v>
                </c:pt>
                <c:pt idx="5483">
                  <c:v>21.379620895022349</c:v>
                </c:pt>
                <c:pt idx="5484">
                  <c:v>21.379620895022349</c:v>
                </c:pt>
                <c:pt idx="5485">
                  <c:v>21.379620895022349</c:v>
                </c:pt>
                <c:pt idx="5486">
                  <c:v>21.379620895022349</c:v>
                </c:pt>
                <c:pt idx="5487">
                  <c:v>21.379620895022349</c:v>
                </c:pt>
                <c:pt idx="5488">
                  <c:v>21.379620895022349</c:v>
                </c:pt>
                <c:pt idx="5489">
                  <c:v>21.379620895022349</c:v>
                </c:pt>
                <c:pt idx="5490">
                  <c:v>21.379620895022349</c:v>
                </c:pt>
                <c:pt idx="5491">
                  <c:v>21.379620895022349</c:v>
                </c:pt>
                <c:pt idx="5492">
                  <c:v>21.379620895022349</c:v>
                </c:pt>
                <c:pt idx="5493">
                  <c:v>21.379620895022349</c:v>
                </c:pt>
                <c:pt idx="5494">
                  <c:v>21.379620895022349</c:v>
                </c:pt>
                <c:pt idx="5495">
                  <c:v>21.379620895022349</c:v>
                </c:pt>
                <c:pt idx="5496">
                  <c:v>21.379620895022349</c:v>
                </c:pt>
                <c:pt idx="5497">
                  <c:v>21.379620895022349</c:v>
                </c:pt>
                <c:pt idx="5498">
                  <c:v>21.379620895022349</c:v>
                </c:pt>
                <c:pt idx="5499">
                  <c:v>21.379620895022349</c:v>
                </c:pt>
                <c:pt idx="5500">
                  <c:v>21.379620895022349</c:v>
                </c:pt>
                <c:pt idx="5501">
                  <c:v>21.379620895022349</c:v>
                </c:pt>
                <c:pt idx="5502">
                  <c:v>21.379620895022349</c:v>
                </c:pt>
                <c:pt idx="5503">
                  <c:v>21.379620895022349</c:v>
                </c:pt>
                <c:pt idx="5504">
                  <c:v>21.379620895022349</c:v>
                </c:pt>
                <c:pt idx="5505">
                  <c:v>21.379620895022349</c:v>
                </c:pt>
                <c:pt idx="5506">
                  <c:v>21.379620895022349</c:v>
                </c:pt>
                <c:pt idx="5507">
                  <c:v>21.379620895022349</c:v>
                </c:pt>
                <c:pt idx="5508">
                  <c:v>21.379620895022349</c:v>
                </c:pt>
                <c:pt idx="5509">
                  <c:v>21.379620895022349</c:v>
                </c:pt>
                <c:pt idx="5510">
                  <c:v>21.379620895022349</c:v>
                </c:pt>
                <c:pt idx="5511">
                  <c:v>21.379620895022349</c:v>
                </c:pt>
                <c:pt idx="5512">
                  <c:v>21.379620895022349</c:v>
                </c:pt>
                <c:pt idx="5513">
                  <c:v>21.379620895022349</c:v>
                </c:pt>
                <c:pt idx="5514">
                  <c:v>21.379620895022349</c:v>
                </c:pt>
                <c:pt idx="5515">
                  <c:v>21.379620895022349</c:v>
                </c:pt>
                <c:pt idx="5516">
                  <c:v>21.379620895022349</c:v>
                </c:pt>
                <c:pt idx="5517">
                  <c:v>21.379620895022349</c:v>
                </c:pt>
                <c:pt idx="5518">
                  <c:v>21.379620895022349</c:v>
                </c:pt>
                <c:pt idx="5519">
                  <c:v>21.379620895022349</c:v>
                </c:pt>
                <c:pt idx="5520">
                  <c:v>21.379620895022349</c:v>
                </c:pt>
                <c:pt idx="5521">
                  <c:v>21.379620895022349</c:v>
                </c:pt>
                <c:pt idx="5522">
                  <c:v>21.379620895022349</c:v>
                </c:pt>
                <c:pt idx="5523">
                  <c:v>21.379620895022349</c:v>
                </c:pt>
                <c:pt idx="5524">
                  <c:v>21.379620895022349</c:v>
                </c:pt>
                <c:pt idx="5525">
                  <c:v>21.379620895022349</c:v>
                </c:pt>
                <c:pt idx="5526">
                  <c:v>21.379620895022349</c:v>
                </c:pt>
                <c:pt idx="5527">
                  <c:v>21.379620895022349</c:v>
                </c:pt>
                <c:pt idx="5528">
                  <c:v>21.379620895022349</c:v>
                </c:pt>
                <c:pt idx="5529">
                  <c:v>21.379620895022349</c:v>
                </c:pt>
                <c:pt idx="5530">
                  <c:v>21.379620895022349</c:v>
                </c:pt>
                <c:pt idx="5531">
                  <c:v>21.379620895022349</c:v>
                </c:pt>
                <c:pt idx="5532">
                  <c:v>21.379620895022349</c:v>
                </c:pt>
                <c:pt idx="5533">
                  <c:v>21.379620895022349</c:v>
                </c:pt>
                <c:pt idx="5534">
                  <c:v>21.379620895022349</c:v>
                </c:pt>
                <c:pt idx="5535">
                  <c:v>21.379620895022349</c:v>
                </c:pt>
                <c:pt idx="5536">
                  <c:v>21.379620895022349</c:v>
                </c:pt>
                <c:pt idx="5537">
                  <c:v>21.379620895022349</c:v>
                </c:pt>
                <c:pt idx="5538">
                  <c:v>21.379620895022349</c:v>
                </c:pt>
                <c:pt idx="5539">
                  <c:v>21.379620895022349</c:v>
                </c:pt>
                <c:pt idx="5540">
                  <c:v>21.379620895022349</c:v>
                </c:pt>
                <c:pt idx="5541">
                  <c:v>21.379620895022349</c:v>
                </c:pt>
                <c:pt idx="5542">
                  <c:v>21.379620895022349</c:v>
                </c:pt>
                <c:pt idx="5543">
                  <c:v>21.379620895022349</c:v>
                </c:pt>
                <c:pt idx="5544">
                  <c:v>21.379620895022349</c:v>
                </c:pt>
                <c:pt idx="5545">
                  <c:v>21.379620895022349</c:v>
                </c:pt>
                <c:pt idx="5546">
                  <c:v>21.379620895022349</c:v>
                </c:pt>
                <c:pt idx="5547">
                  <c:v>21.379620895022349</c:v>
                </c:pt>
                <c:pt idx="5548">
                  <c:v>21.379620895022349</c:v>
                </c:pt>
                <c:pt idx="5549">
                  <c:v>21.379620895022349</c:v>
                </c:pt>
                <c:pt idx="5550">
                  <c:v>21.379620895022349</c:v>
                </c:pt>
                <c:pt idx="5551">
                  <c:v>21.379620895022349</c:v>
                </c:pt>
                <c:pt idx="5552">
                  <c:v>21.379620895022349</c:v>
                </c:pt>
                <c:pt idx="5553">
                  <c:v>21.379620895022349</c:v>
                </c:pt>
                <c:pt idx="5554">
                  <c:v>21.379620895022349</c:v>
                </c:pt>
                <c:pt idx="5555">
                  <c:v>21.379620895022349</c:v>
                </c:pt>
                <c:pt idx="5556">
                  <c:v>21.379620895022349</c:v>
                </c:pt>
                <c:pt idx="5557">
                  <c:v>21.379620895022349</c:v>
                </c:pt>
                <c:pt idx="5558">
                  <c:v>21.379620895022349</c:v>
                </c:pt>
                <c:pt idx="5559">
                  <c:v>21.379620895022349</c:v>
                </c:pt>
                <c:pt idx="5560">
                  <c:v>21.379620895022349</c:v>
                </c:pt>
                <c:pt idx="5561">
                  <c:v>21.379620895022349</c:v>
                </c:pt>
                <c:pt idx="5562">
                  <c:v>21.379620895022349</c:v>
                </c:pt>
                <c:pt idx="5563">
                  <c:v>21.379620895022349</c:v>
                </c:pt>
                <c:pt idx="5564">
                  <c:v>21.379620895022349</c:v>
                </c:pt>
                <c:pt idx="5565">
                  <c:v>21.379620895022349</c:v>
                </c:pt>
                <c:pt idx="5566">
                  <c:v>21.379620895022349</c:v>
                </c:pt>
                <c:pt idx="5567">
                  <c:v>21.379620895022349</c:v>
                </c:pt>
                <c:pt idx="5568">
                  <c:v>21.379620895022349</c:v>
                </c:pt>
                <c:pt idx="5569">
                  <c:v>21.379620895022349</c:v>
                </c:pt>
                <c:pt idx="5570">
                  <c:v>21.379620895022349</c:v>
                </c:pt>
                <c:pt idx="5571">
                  <c:v>21.379620895022349</c:v>
                </c:pt>
                <c:pt idx="5572">
                  <c:v>21.379620895022349</c:v>
                </c:pt>
                <c:pt idx="5573">
                  <c:v>21.379620895022349</c:v>
                </c:pt>
                <c:pt idx="5574">
                  <c:v>21.379620895022349</c:v>
                </c:pt>
                <c:pt idx="5575">
                  <c:v>21.379620895022349</c:v>
                </c:pt>
                <c:pt idx="5576">
                  <c:v>21.379620895022349</c:v>
                </c:pt>
                <c:pt idx="5577">
                  <c:v>21.379620895022349</c:v>
                </c:pt>
                <c:pt idx="5578">
                  <c:v>21.379620895022349</c:v>
                </c:pt>
                <c:pt idx="5579">
                  <c:v>21.379620895022349</c:v>
                </c:pt>
                <c:pt idx="5580">
                  <c:v>21.379620895022349</c:v>
                </c:pt>
                <c:pt idx="5581">
                  <c:v>21.379620895022349</c:v>
                </c:pt>
                <c:pt idx="5582">
                  <c:v>21.379620895022349</c:v>
                </c:pt>
                <c:pt idx="5583">
                  <c:v>21.379620895022349</c:v>
                </c:pt>
                <c:pt idx="5584">
                  <c:v>21.379620895022349</c:v>
                </c:pt>
                <c:pt idx="5585">
                  <c:v>21.379620895022349</c:v>
                </c:pt>
                <c:pt idx="5586">
                  <c:v>21.379620895022349</c:v>
                </c:pt>
                <c:pt idx="5587">
                  <c:v>21.379620895022349</c:v>
                </c:pt>
                <c:pt idx="5588">
                  <c:v>21.379620895022349</c:v>
                </c:pt>
                <c:pt idx="5589">
                  <c:v>21.379620895022349</c:v>
                </c:pt>
                <c:pt idx="5590">
                  <c:v>21.379620895022349</c:v>
                </c:pt>
                <c:pt idx="5591">
                  <c:v>21.379620895022349</c:v>
                </c:pt>
                <c:pt idx="5592">
                  <c:v>21.379620895022349</c:v>
                </c:pt>
                <c:pt idx="5593">
                  <c:v>21.379620895022349</c:v>
                </c:pt>
                <c:pt idx="5594">
                  <c:v>21.379620895022349</c:v>
                </c:pt>
                <c:pt idx="5595">
                  <c:v>21.379620895022349</c:v>
                </c:pt>
                <c:pt idx="5596">
                  <c:v>21.379620895022349</c:v>
                </c:pt>
                <c:pt idx="5597">
                  <c:v>21.379620895022349</c:v>
                </c:pt>
                <c:pt idx="5598">
                  <c:v>21.379620895022349</c:v>
                </c:pt>
                <c:pt idx="5599">
                  <c:v>21.379620895022349</c:v>
                </c:pt>
                <c:pt idx="5600">
                  <c:v>21.379620895022349</c:v>
                </c:pt>
                <c:pt idx="5601">
                  <c:v>21.379620895022349</c:v>
                </c:pt>
                <c:pt idx="5602">
                  <c:v>21.379620895022349</c:v>
                </c:pt>
                <c:pt idx="5603">
                  <c:v>21.379620895022349</c:v>
                </c:pt>
                <c:pt idx="5604">
                  <c:v>21.379620895022349</c:v>
                </c:pt>
                <c:pt idx="5605">
                  <c:v>21.379620895022349</c:v>
                </c:pt>
                <c:pt idx="5606">
                  <c:v>21.379620895022349</c:v>
                </c:pt>
                <c:pt idx="5607">
                  <c:v>21.379620895022349</c:v>
                </c:pt>
                <c:pt idx="5608">
                  <c:v>21.379620895022349</c:v>
                </c:pt>
                <c:pt idx="5609">
                  <c:v>21.379620895022349</c:v>
                </c:pt>
                <c:pt idx="5610">
                  <c:v>21.379620895022349</c:v>
                </c:pt>
                <c:pt idx="5611">
                  <c:v>21.379620895022349</c:v>
                </c:pt>
                <c:pt idx="5612">
                  <c:v>21.379620895022349</c:v>
                </c:pt>
                <c:pt idx="5613">
                  <c:v>21.379620895022349</c:v>
                </c:pt>
                <c:pt idx="5614">
                  <c:v>21.379620895022349</c:v>
                </c:pt>
                <c:pt idx="5615">
                  <c:v>21.379620895022349</c:v>
                </c:pt>
                <c:pt idx="5616">
                  <c:v>21.379620895022349</c:v>
                </c:pt>
                <c:pt idx="5617">
                  <c:v>21.379620895022349</c:v>
                </c:pt>
                <c:pt idx="5618">
                  <c:v>21.379620895022349</c:v>
                </c:pt>
                <c:pt idx="5619">
                  <c:v>21.379620895022349</c:v>
                </c:pt>
                <c:pt idx="5620">
                  <c:v>21.379620895022349</c:v>
                </c:pt>
                <c:pt idx="5621">
                  <c:v>21.379620895022349</c:v>
                </c:pt>
                <c:pt idx="5622">
                  <c:v>21.379620895022349</c:v>
                </c:pt>
                <c:pt idx="5623">
                  <c:v>21.379620895022349</c:v>
                </c:pt>
                <c:pt idx="5624">
                  <c:v>21.379620895022349</c:v>
                </c:pt>
                <c:pt idx="5625">
                  <c:v>21.379620895022349</c:v>
                </c:pt>
                <c:pt idx="5626">
                  <c:v>21.379620895022349</c:v>
                </c:pt>
                <c:pt idx="5627">
                  <c:v>21.379620895022349</c:v>
                </c:pt>
                <c:pt idx="5628">
                  <c:v>21.379620895022349</c:v>
                </c:pt>
                <c:pt idx="5629">
                  <c:v>21.379620895022349</c:v>
                </c:pt>
                <c:pt idx="5630">
                  <c:v>21.379620895022349</c:v>
                </c:pt>
                <c:pt idx="5631">
                  <c:v>21.379620895022349</c:v>
                </c:pt>
                <c:pt idx="5632">
                  <c:v>21.379620895022349</c:v>
                </c:pt>
                <c:pt idx="5633">
                  <c:v>21.379620895022349</c:v>
                </c:pt>
                <c:pt idx="5634">
                  <c:v>21.379620895022349</c:v>
                </c:pt>
                <c:pt idx="5635">
                  <c:v>21.379620895022349</c:v>
                </c:pt>
                <c:pt idx="5636">
                  <c:v>21.379620895022349</c:v>
                </c:pt>
                <c:pt idx="5637">
                  <c:v>21.379620895022349</c:v>
                </c:pt>
                <c:pt idx="5638">
                  <c:v>21.379620895022349</c:v>
                </c:pt>
                <c:pt idx="5639">
                  <c:v>21.379620895022349</c:v>
                </c:pt>
                <c:pt idx="5640">
                  <c:v>21.379620895022349</c:v>
                </c:pt>
                <c:pt idx="5641">
                  <c:v>21.379620895022349</c:v>
                </c:pt>
                <c:pt idx="5642">
                  <c:v>21.379620895022349</c:v>
                </c:pt>
                <c:pt idx="5643">
                  <c:v>21.379620895022349</c:v>
                </c:pt>
                <c:pt idx="5644">
                  <c:v>21.379620895022349</c:v>
                </c:pt>
                <c:pt idx="5645">
                  <c:v>21.379620895022349</c:v>
                </c:pt>
                <c:pt idx="5646">
                  <c:v>21.379620895022349</c:v>
                </c:pt>
                <c:pt idx="5647">
                  <c:v>21.379620895022349</c:v>
                </c:pt>
                <c:pt idx="5648">
                  <c:v>21.379620895022349</c:v>
                </c:pt>
                <c:pt idx="5649">
                  <c:v>21.379620895022349</c:v>
                </c:pt>
                <c:pt idx="5650">
                  <c:v>21.379620895022349</c:v>
                </c:pt>
                <c:pt idx="5651">
                  <c:v>21.379620895022349</c:v>
                </c:pt>
                <c:pt idx="5652">
                  <c:v>21.379620895022349</c:v>
                </c:pt>
                <c:pt idx="5653">
                  <c:v>21.379620895022349</c:v>
                </c:pt>
                <c:pt idx="5654">
                  <c:v>21.379620895022349</c:v>
                </c:pt>
                <c:pt idx="5655">
                  <c:v>21.379620895022349</c:v>
                </c:pt>
                <c:pt idx="5656">
                  <c:v>21.379620895022349</c:v>
                </c:pt>
                <c:pt idx="5657">
                  <c:v>21.379620895022349</c:v>
                </c:pt>
                <c:pt idx="5658">
                  <c:v>21.379620895022349</c:v>
                </c:pt>
                <c:pt idx="5659">
                  <c:v>21.379620895022349</c:v>
                </c:pt>
                <c:pt idx="5660">
                  <c:v>21.379620895022349</c:v>
                </c:pt>
                <c:pt idx="5661">
                  <c:v>21.379620895022349</c:v>
                </c:pt>
                <c:pt idx="5662">
                  <c:v>21.379620895022349</c:v>
                </c:pt>
                <c:pt idx="5663">
                  <c:v>21.379620895022349</c:v>
                </c:pt>
                <c:pt idx="5664">
                  <c:v>21.379620895022349</c:v>
                </c:pt>
                <c:pt idx="5665">
                  <c:v>21.379620895022349</c:v>
                </c:pt>
                <c:pt idx="5666">
                  <c:v>21.379620895022349</c:v>
                </c:pt>
                <c:pt idx="5667">
                  <c:v>21.379620895022349</c:v>
                </c:pt>
                <c:pt idx="5668">
                  <c:v>21.379620895022349</c:v>
                </c:pt>
                <c:pt idx="5669">
                  <c:v>21.379620895022349</c:v>
                </c:pt>
                <c:pt idx="5670">
                  <c:v>21.379620895022349</c:v>
                </c:pt>
                <c:pt idx="5671">
                  <c:v>21.379620895022349</c:v>
                </c:pt>
                <c:pt idx="5672">
                  <c:v>21.379620895022349</c:v>
                </c:pt>
                <c:pt idx="5673">
                  <c:v>21.379620895022349</c:v>
                </c:pt>
                <c:pt idx="5674">
                  <c:v>21.379620895022349</c:v>
                </c:pt>
                <c:pt idx="5675">
                  <c:v>21.379620895022349</c:v>
                </c:pt>
                <c:pt idx="5676">
                  <c:v>21.379620895022349</c:v>
                </c:pt>
                <c:pt idx="5677">
                  <c:v>21.379620895022349</c:v>
                </c:pt>
                <c:pt idx="5678">
                  <c:v>21.379620895022349</c:v>
                </c:pt>
                <c:pt idx="5679">
                  <c:v>21.379620895022349</c:v>
                </c:pt>
                <c:pt idx="5680">
                  <c:v>21.379620895022349</c:v>
                </c:pt>
                <c:pt idx="5681">
                  <c:v>21.379620895022349</c:v>
                </c:pt>
                <c:pt idx="5682">
                  <c:v>21.379620895022349</c:v>
                </c:pt>
                <c:pt idx="5683">
                  <c:v>21.379620895022349</c:v>
                </c:pt>
                <c:pt idx="5684">
                  <c:v>21.379620895022349</c:v>
                </c:pt>
                <c:pt idx="5685">
                  <c:v>21.379620895022349</c:v>
                </c:pt>
                <c:pt idx="5686">
                  <c:v>21.379620895022349</c:v>
                </c:pt>
                <c:pt idx="5687">
                  <c:v>21.379620895022349</c:v>
                </c:pt>
                <c:pt idx="5688">
                  <c:v>21.379620895022349</c:v>
                </c:pt>
                <c:pt idx="5689">
                  <c:v>21.379620895022349</c:v>
                </c:pt>
                <c:pt idx="5690">
                  <c:v>21.379620895022349</c:v>
                </c:pt>
                <c:pt idx="5691">
                  <c:v>21.379620895022349</c:v>
                </c:pt>
                <c:pt idx="5692">
                  <c:v>21.379620895022349</c:v>
                </c:pt>
                <c:pt idx="5693">
                  <c:v>21.379620895022349</c:v>
                </c:pt>
                <c:pt idx="5694">
                  <c:v>21.379620895022349</c:v>
                </c:pt>
                <c:pt idx="5695">
                  <c:v>21.379620895022349</c:v>
                </c:pt>
                <c:pt idx="5696">
                  <c:v>21.379620895022349</c:v>
                </c:pt>
                <c:pt idx="5697">
                  <c:v>21.379620895022349</c:v>
                </c:pt>
                <c:pt idx="5698">
                  <c:v>21.379620895022349</c:v>
                </c:pt>
                <c:pt idx="5699">
                  <c:v>21.379620895022349</c:v>
                </c:pt>
                <c:pt idx="5700">
                  <c:v>21.379620895022349</c:v>
                </c:pt>
                <c:pt idx="5701">
                  <c:v>21.379620895022349</c:v>
                </c:pt>
                <c:pt idx="5702">
                  <c:v>21.379620895022349</c:v>
                </c:pt>
                <c:pt idx="5703">
                  <c:v>21.379620895022349</c:v>
                </c:pt>
                <c:pt idx="5704">
                  <c:v>21.379620895022349</c:v>
                </c:pt>
                <c:pt idx="5705">
                  <c:v>21.379620895022349</c:v>
                </c:pt>
                <c:pt idx="5706">
                  <c:v>21.379620895022349</c:v>
                </c:pt>
                <c:pt idx="5707">
                  <c:v>21.379620895022349</c:v>
                </c:pt>
                <c:pt idx="5708">
                  <c:v>21.379620895022349</c:v>
                </c:pt>
                <c:pt idx="5709">
                  <c:v>21.379620895022349</c:v>
                </c:pt>
                <c:pt idx="5710">
                  <c:v>21.379620895022349</c:v>
                </c:pt>
                <c:pt idx="5711">
                  <c:v>21.379620895022349</c:v>
                </c:pt>
                <c:pt idx="5712">
                  <c:v>21.379620895022349</c:v>
                </c:pt>
                <c:pt idx="5713">
                  <c:v>21.379620895022349</c:v>
                </c:pt>
                <c:pt idx="5714">
                  <c:v>21.379620895022349</c:v>
                </c:pt>
                <c:pt idx="5715">
                  <c:v>21.379620895022349</c:v>
                </c:pt>
                <c:pt idx="5716">
                  <c:v>21.379620895022349</c:v>
                </c:pt>
                <c:pt idx="5717">
                  <c:v>21.379620895022349</c:v>
                </c:pt>
                <c:pt idx="5718">
                  <c:v>21.379620895022349</c:v>
                </c:pt>
                <c:pt idx="5719">
                  <c:v>21.379620895022349</c:v>
                </c:pt>
                <c:pt idx="5720">
                  <c:v>21.379620895022349</c:v>
                </c:pt>
                <c:pt idx="5721">
                  <c:v>21.379620895022349</c:v>
                </c:pt>
                <c:pt idx="5722">
                  <c:v>21.379620895022349</c:v>
                </c:pt>
                <c:pt idx="5723">
                  <c:v>21.379620895022349</c:v>
                </c:pt>
                <c:pt idx="5724">
                  <c:v>21.379620895022349</c:v>
                </c:pt>
                <c:pt idx="5725">
                  <c:v>21.379620895022349</c:v>
                </c:pt>
                <c:pt idx="5726">
                  <c:v>21.379620895022349</c:v>
                </c:pt>
                <c:pt idx="5727">
                  <c:v>21.379620895022349</c:v>
                </c:pt>
                <c:pt idx="5728">
                  <c:v>21.379620895022349</c:v>
                </c:pt>
                <c:pt idx="5729">
                  <c:v>21.379620895022349</c:v>
                </c:pt>
                <c:pt idx="5730">
                  <c:v>21.379620895022349</c:v>
                </c:pt>
                <c:pt idx="5731">
                  <c:v>21.379620895022349</c:v>
                </c:pt>
                <c:pt idx="5732">
                  <c:v>21.379620895022349</c:v>
                </c:pt>
                <c:pt idx="5733">
                  <c:v>21.379620895022349</c:v>
                </c:pt>
                <c:pt idx="5734">
                  <c:v>21.379620895022349</c:v>
                </c:pt>
                <c:pt idx="5735">
                  <c:v>21.379620895022349</c:v>
                </c:pt>
                <c:pt idx="5736">
                  <c:v>21.379620895022349</c:v>
                </c:pt>
                <c:pt idx="5737">
                  <c:v>21.379620895022349</c:v>
                </c:pt>
                <c:pt idx="5738">
                  <c:v>21.379620895022349</c:v>
                </c:pt>
                <c:pt idx="5739">
                  <c:v>21.379620895022349</c:v>
                </c:pt>
                <c:pt idx="5740">
                  <c:v>21.379620895022349</c:v>
                </c:pt>
                <c:pt idx="5741">
                  <c:v>21.379620895022349</c:v>
                </c:pt>
                <c:pt idx="5742">
                  <c:v>21.379620895022349</c:v>
                </c:pt>
                <c:pt idx="5743">
                  <c:v>21.379620895022349</c:v>
                </c:pt>
                <c:pt idx="5744">
                  <c:v>21.379620895022349</c:v>
                </c:pt>
                <c:pt idx="5745">
                  <c:v>21.379620895022349</c:v>
                </c:pt>
                <c:pt idx="5746">
                  <c:v>21.379620895022349</c:v>
                </c:pt>
                <c:pt idx="5747">
                  <c:v>21.379620895022349</c:v>
                </c:pt>
                <c:pt idx="5748">
                  <c:v>21.379620895022349</c:v>
                </c:pt>
                <c:pt idx="5749">
                  <c:v>21.379620895022349</c:v>
                </c:pt>
                <c:pt idx="5750">
                  <c:v>21.379620895022349</c:v>
                </c:pt>
                <c:pt idx="5751">
                  <c:v>21.379620895022349</c:v>
                </c:pt>
                <c:pt idx="5752">
                  <c:v>21.379620895022349</c:v>
                </c:pt>
                <c:pt idx="5753">
                  <c:v>21.379620895022349</c:v>
                </c:pt>
                <c:pt idx="5754">
                  <c:v>21.379620895022349</c:v>
                </c:pt>
                <c:pt idx="5755">
                  <c:v>21.379620895022349</c:v>
                </c:pt>
                <c:pt idx="5756">
                  <c:v>21.379620895022349</c:v>
                </c:pt>
                <c:pt idx="5757">
                  <c:v>21.379620895022349</c:v>
                </c:pt>
                <c:pt idx="5758">
                  <c:v>21.379620895022349</c:v>
                </c:pt>
                <c:pt idx="5759">
                  <c:v>21.379620895022349</c:v>
                </c:pt>
                <c:pt idx="5760">
                  <c:v>21.379620895022349</c:v>
                </c:pt>
                <c:pt idx="5761">
                  <c:v>21.379620895022349</c:v>
                </c:pt>
                <c:pt idx="5762">
                  <c:v>21.379620895022349</c:v>
                </c:pt>
                <c:pt idx="5763">
                  <c:v>21.379620895022349</c:v>
                </c:pt>
                <c:pt idx="5764">
                  <c:v>21.379620895022349</c:v>
                </c:pt>
                <c:pt idx="5765">
                  <c:v>21.379620895022349</c:v>
                </c:pt>
                <c:pt idx="5766">
                  <c:v>21.379620895022349</c:v>
                </c:pt>
                <c:pt idx="5767">
                  <c:v>21.379620895022349</c:v>
                </c:pt>
                <c:pt idx="5768">
                  <c:v>21.379620895022349</c:v>
                </c:pt>
                <c:pt idx="5769">
                  <c:v>21.379620895022349</c:v>
                </c:pt>
                <c:pt idx="5770">
                  <c:v>21.379620895022349</c:v>
                </c:pt>
                <c:pt idx="5771">
                  <c:v>21.379620895022349</c:v>
                </c:pt>
                <c:pt idx="5772">
                  <c:v>21.379620895022349</c:v>
                </c:pt>
                <c:pt idx="5773">
                  <c:v>21.379620895022349</c:v>
                </c:pt>
                <c:pt idx="5774">
                  <c:v>21.379620895022349</c:v>
                </c:pt>
                <c:pt idx="5775">
                  <c:v>21.379620895022349</c:v>
                </c:pt>
                <c:pt idx="5776">
                  <c:v>21.379620895022349</c:v>
                </c:pt>
                <c:pt idx="5777">
                  <c:v>21.379620895022349</c:v>
                </c:pt>
                <c:pt idx="5778">
                  <c:v>21.379620895022349</c:v>
                </c:pt>
                <c:pt idx="5779">
                  <c:v>21.379620895022349</c:v>
                </c:pt>
                <c:pt idx="5780">
                  <c:v>21.379620895022349</c:v>
                </c:pt>
                <c:pt idx="5781">
                  <c:v>21.379620895022349</c:v>
                </c:pt>
                <c:pt idx="5782">
                  <c:v>21.379620895022349</c:v>
                </c:pt>
                <c:pt idx="5783">
                  <c:v>21.379620895022349</c:v>
                </c:pt>
                <c:pt idx="5784">
                  <c:v>21.379620895022349</c:v>
                </c:pt>
                <c:pt idx="5785">
                  <c:v>21.379620895022349</c:v>
                </c:pt>
                <c:pt idx="5786">
                  <c:v>21.379620895022349</c:v>
                </c:pt>
                <c:pt idx="5787">
                  <c:v>21.379620895022349</c:v>
                </c:pt>
                <c:pt idx="5788">
                  <c:v>21.379620895022349</c:v>
                </c:pt>
                <c:pt idx="5789">
                  <c:v>21.379620895022349</c:v>
                </c:pt>
                <c:pt idx="5790">
                  <c:v>21.379620895022349</c:v>
                </c:pt>
                <c:pt idx="5791">
                  <c:v>21.379620895022349</c:v>
                </c:pt>
                <c:pt idx="5792">
                  <c:v>21.379620895022349</c:v>
                </c:pt>
                <c:pt idx="5793">
                  <c:v>21.379620895022349</c:v>
                </c:pt>
                <c:pt idx="5794">
                  <c:v>21.379620895022349</c:v>
                </c:pt>
                <c:pt idx="5795">
                  <c:v>21.379620895022349</c:v>
                </c:pt>
                <c:pt idx="5796">
                  <c:v>21.379620895022349</c:v>
                </c:pt>
                <c:pt idx="5797">
                  <c:v>21.379620895022349</c:v>
                </c:pt>
                <c:pt idx="5798">
                  <c:v>21.379620895022349</c:v>
                </c:pt>
                <c:pt idx="5799">
                  <c:v>21.379620895022349</c:v>
                </c:pt>
                <c:pt idx="5800">
                  <c:v>21.379620895022349</c:v>
                </c:pt>
                <c:pt idx="5801">
                  <c:v>21.379620895022349</c:v>
                </c:pt>
                <c:pt idx="5802">
                  <c:v>21.379620895022349</c:v>
                </c:pt>
                <c:pt idx="5803">
                  <c:v>21.379620895022349</c:v>
                </c:pt>
                <c:pt idx="5804">
                  <c:v>21.379620895022349</c:v>
                </c:pt>
                <c:pt idx="5805">
                  <c:v>21.379620895022349</c:v>
                </c:pt>
                <c:pt idx="5806">
                  <c:v>21.379620895022349</c:v>
                </c:pt>
                <c:pt idx="5807">
                  <c:v>21.379620895022349</c:v>
                </c:pt>
                <c:pt idx="5808">
                  <c:v>21.379620895022349</c:v>
                </c:pt>
                <c:pt idx="5809">
                  <c:v>21.379620895022349</c:v>
                </c:pt>
                <c:pt idx="5810">
                  <c:v>21.379620895022349</c:v>
                </c:pt>
                <c:pt idx="5811">
                  <c:v>21.379620895022349</c:v>
                </c:pt>
                <c:pt idx="5812">
                  <c:v>21.379620895022349</c:v>
                </c:pt>
                <c:pt idx="5813">
                  <c:v>21.379620895022349</c:v>
                </c:pt>
                <c:pt idx="5814">
                  <c:v>21.379620895022349</c:v>
                </c:pt>
                <c:pt idx="5815">
                  <c:v>21.379620895022349</c:v>
                </c:pt>
                <c:pt idx="5816">
                  <c:v>21.379620895022349</c:v>
                </c:pt>
                <c:pt idx="5817">
                  <c:v>21.379620895022349</c:v>
                </c:pt>
                <c:pt idx="5818">
                  <c:v>21.379620895022349</c:v>
                </c:pt>
                <c:pt idx="5819">
                  <c:v>21.379620895022349</c:v>
                </c:pt>
                <c:pt idx="5820">
                  <c:v>21.379620895022349</c:v>
                </c:pt>
                <c:pt idx="5821">
                  <c:v>21.379620895022349</c:v>
                </c:pt>
                <c:pt idx="5822">
                  <c:v>21.379620895022349</c:v>
                </c:pt>
                <c:pt idx="5823">
                  <c:v>21.379620895022349</c:v>
                </c:pt>
                <c:pt idx="5824">
                  <c:v>21.379620895022349</c:v>
                </c:pt>
                <c:pt idx="5825">
                  <c:v>21.379620895022349</c:v>
                </c:pt>
                <c:pt idx="5826">
                  <c:v>21.379620895022349</c:v>
                </c:pt>
                <c:pt idx="5827">
                  <c:v>21.379620895022349</c:v>
                </c:pt>
                <c:pt idx="5828">
                  <c:v>21.379620895022349</c:v>
                </c:pt>
                <c:pt idx="5829">
                  <c:v>21.379620895022349</c:v>
                </c:pt>
                <c:pt idx="5830">
                  <c:v>21.379620895022349</c:v>
                </c:pt>
                <c:pt idx="5831">
                  <c:v>21.379620895022349</c:v>
                </c:pt>
                <c:pt idx="5832">
                  <c:v>21.379620895022349</c:v>
                </c:pt>
                <c:pt idx="5833">
                  <c:v>21.379620895022349</c:v>
                </c:pt>
                <c:pt idx="5834">
                  <c:v>21.379620895022349</c:v>
                </c:pt>
                <c:pt idx="5835">
                  <c:v>21.379620895022349</c:v>
                </c:pt>
                <c:pt idx="5836">
                  <c:v>21.379620895022349</c:v>
                </c:pt>
                <c:pt idx="5837">
                  <c:v>21.379620895022349</c:v>
                </c:pt>
                <c:pt idx="5838">
                  <c:v>21.379620895022349</c:v>
                </c:pt>
                <c:pt idx="5839">
                  <c:v>21.379620895022349</c:v>
                </c:pt>
                <c:pt idx="5840">
                  <c:v>21.379620895022349</c:v>
                </c:pt>
                <c:pt idx="5841">
                  <c:v>21.379620895022349</c:v>
                </c:pt>
                <c:pt idx="5842">
                  <c:v>21.379620895022349</c:v>
                </c:pt>
                <c:pt idx="5843">
                  <c:v>21.379620895022349</c:v>
                </c:pt>
                <c:pt idx="5844">
                  <c:v>21.379620895022349</c:v>
                </c:pt>
                <c:pt idx="5845">
                  <c:v>21.379620895022349</c:v>
                </c:pt>
                <c:pt idx="5846">
                  <c:v>21.379620895022349</c:v>
                </c:pt>
                <c:pt idx="5847">
                  <c:v>21.379620895022349</c:v>
                </c:pt>
                <c:pt idx="5848">
                  <c:v>21.379620895022349</c:v>
                </c:pt>
                <c:pt idx="5849">
                  <c:v>21.379620895022349</c:v>
                </c:pt>
                <c:pt idx="5850">
                  <c:v>21.379620895022349</c:v>
                </c:pt>
                <c:pt idx="5851">
                  <c:v>21.379620895022349</c:v>
                </c:pt>
                <c:pt idx="5852">
                  <c:v>21.379620895022349</c:v>
                </c:pt>
                <c:pt idx="5853">
                  <c:v>21.379620895022349</c:v>
                </c:pt>
                <c:pt idx="5854">
                  <c:v>21.379620895022349</c:v>
                </c:pt>
                <c:pt idx="5855">
                  <c:v>21.379620895022349</c:v>
                </c:pt>
                <c:pt idx="5856">
                  <c:v>21.379620895022349</c:v>
                </c:pt>
                <c:pt idx="5857">
                  <c:v>21.379620895022349</c:v>
                </c:pt>
                <c:pt idx="5858">
                  <c:v>21.379620895022349</c:v>
                </c:pt>
                <c:pt idx="5859">
                  <c:v>21.379620895022349</c:v>
                </c:pt>
                <c:pt idx="5860">
                  <c:v>21.379620895022349</c:v>
                </c:pt>
                <c:pt idx="5861">
                  <c:v>21.379620895022349</c:v>
                </c:pt>
                <c:pt idx="5862">
                  <c:v>21.379620895022349</c:v>
                </c:pt>
                <c:pt idx="5863">
                  <c:v>21.379620895022349</c:v>
                </c:pt>
                <c:pt idx="5864">
                  <c:v>21.379620895022349</c:v>
                </c:pt>
                <c:pt idx="5865">
                  <c:v>21.379620895022349</c:v>
                </c:pt>
                <c:pt idx="5866">
                  <c:v>21.379620895022349</c:v>
                </c:pt>
                <c:pt idx="5867">
                  <c:v>21.379620895022349</c:v>
                </c:pt>
                <c:pt idx="5868">
                  <c:v>21.379620895022349</c:v>
                </c:pt>
                <c:pt idx="5869">
                  <c:v>21.379620895022349</c:v>
                </c:pt>
                <c:pt idx="5870">
                  <c:v>21.379620895022349</c:v>
                </c:pt>
                <c:pt idx="5871">
                  <c:v>21.379620895022349</c:v>
                </c:pt>
                <c:pt idx="5872">
                  <c:v>21.379620895022349</c:v>
                </c:pt>
                <c:pt idx="5873">
                  <c:v>21.379620895022349</c:v>
                </c:pt>
                <c:pt idx="5874">
                  <c:v>21.379620895022349</c:v>
                </c:pt>
                <c:pt idx="5875">
                  <c:v>21.379620895022349</c:v>
                </c:pt>
                <c:pt idx="5876">
                  <c:v>21.379620895022349</c:v>
                </c:pt>
                <c:pt idx="5877">
                  <c:v>21.379620895022349</c:v>
                </c:pt>
                <c:pt idx="5878">
                  <c:v>21.379620895022349</c:v>
                </c:pt>
                <c:pt idx="5879">
                  <c:v>21.379620895022349</c:v>
                </c:pt>
                <c:pt idx="5880">
                  <c:v>21.379620895022349</c:v>
                </c:pt>
                <c:pt idx="5881">
                  <c:v>21.379620895022349</c:v>
                </c:pt>
                <c:pt idx="5882">
                  <c:v>21.379620895022349</c:v>
                </c:pt>
                <c:pt idx="5883">
                  <c:v>21.379620895022349</c:v>
                </c:pt>
                <c:pt idx="5884">
                  <c:v>21.379620895022349</c:v>
                </c:pt>
                <c:pt idx="5885">
                  <c:v>21.379620895022349</c:v>
                </c:pt>
                <c:pt idx="5886">
                  <c:v>21.379620895022349</c:v>
                </c:pt>
                <c:pt idx="5887">
                  <c:v>21.379620895022349</c:v>
                </c:pt>
                <c:pt idx="5888">
                  <c:v>21.379620895022349</c:v>
                </c:pt>
                <c:pt idx="5889">
                  <c:v>21.379620895022349</c:v>
                </c:pt>
                <c:pt idx="5890">
                  <c:v>21.379620895022349</c:v>
                </c:pt>
                <c:pt idx="5891">
                  <c:v>21.379620895022349</c:v>
                </c:pt>
                <c:pt idx="5892">
                  <c:v>21.379620895022349</c:v>
                </c:pt>
                <c:pt idx="5893">
                  <c:v>21.379620895022349</c:v>
                </c:pt>
                <c:pt idx="5894">
                  <c:v>21.379620895022349</c:v>
                </c:pt>
                <c:pt idx="5895">
                  <c:v>21.379620895022349</c:v>
                </c:pt>
                <c:pt idx="5896">
                  <c:v>21.379620895022349</c:v>
                </c:pt>
                <c:pt idx="5897">
                  <c:v>21.379620895022349</c:v>
                </c:pt>
                <c:pt idx="5898">
                  <c:v>21.379620895022349</c:v>
                </c:pt>
                <c:pt idx="5899">
                  <c:v>21.379620895022349</c:v>
                </c:pt>
                <c:pt idx="5900">
                  <c:v>21.379620895022349</c:v>
                </c:pt>
                <c:pt idx="5901">
                  <c:v>21.379620895022349</c:v>
                </c:pt>
                <c:pt idx="5902">
                  <c:v>21.379620895022349</c:v>
                </c:pt>
                <c:pt idx="5903">
                  <c:v>21.379620895022349</c:v>
                </c:pt>
                <c:pt idx="5904">
                  <c:v>21.379620895022349</c:v>
                </c:pt>
                <c:pt idx="5905">
                  <c:v>21.379620895022349</c:v>
                </c:pt>
                <c:pt idx="5906">
                  <c:v>21.379620895022349</c:v>
                </c:pt>
                <c:pt idx="5907">
                  <c:v>21.379620895022349</c:v>
                </c:pt>
                <c:pt idx="5908">
                  <c:v>21.379620895022349</c:v>
                </c:pt>
                <c:pt idx="5909">
                  <c:v>21.379620895022349</c:v>
                </c:pt>
                <c:pt idx="5910">
                  <c:v>21.379620895022349</c:v>
                </c:pt>
                <c:pt idx="5911">
                  <c:v>21.379620895022349</c:v>
                </c:pt>
                <c:pt idx="5912">
                  <c:v>21.379620895022349</c:v>
                </c:pt>
                <c:pt idx="5913">
                  <c:v>21.379620895022349</c:v>
                </c:pt>
                <c:pt idx="5914">
                  <c:v>21.379620895022349</c:v>
                </c:pt>
                <c:pt idx="5915">
                  <c:v>21.379620895022349</c:v>
                </c:pt>
                <c:pt idx="5916">
                  <c:v>21.379620895022349</c:v>
                </c:pt>
                <c:pt idx="5917">
                  <c:v>21.379620895022349</c:v>
                </c:pt>
                <c:pt idx="5918">
                  <c:v>21.379620895022349</c:v>
                </c:pt>
                <c:pt idx="5919">
                  <c:v>21.379620895022349</c:v>
                </c:pt>
                <c:pt idx="5920">
                  <c:v>21.379620895022349</c:v>
                </c:pt>
                <c:pt idx="5921">
                  <c:v>21.379620895022349</c:v>
                </c:pt>
                <c:pt idx="5922">
                  <c:v>21.379620895022349</c:v>
                </c:pt>
                <c:pt idx="5923">
                  <c:v>21.379620895022349</c:v>
                </c:pt>
                <c:pt idx="5924">
                  <c:v>21.379620895022349</c:v>
                </c:pt>
                <c:pt idx="5925">
                  <c:v>21.379620895022349</c:v>
                </c:pt>
                <c:pt idx="5926">
                  <c:v>21.379620895022349</c:v>
                </c:pt>
                <c:pt idx="5927">
                  <c:v>21.379620895022349</c:v>
                </c:pt>
                <c:pt idx="5928">
                  <c:v>21.379620895022349</c:v>
                </c:pt>
                <c:pt idx="5929">
                  <c:v>21.379620895022349</c:v>
                </c:pt>
                <c:pt idx="5930">
                  <c:v>21.379620895022349</c:v>
                </c:pt>
                <c:pt idx="5931">
                  <c:v>21.379620895022349</c:v>
                </c:pt>
                <c:pt idx="5932">
                  <c:v>21.379620895022349</c:v>
                </c:pt>
                <c:pt idx="5933">
                  <c:v>21.379620895022349</c:v>
                </c:pt>
                <c:pt idx="5934">
                  <c:v>21.379620895022349</c:v>
                </c:pt>
                <c:pt idx="5935">
                  <c:v>21.379620895022349</c:v>
                </c:pt>
                <c:pt idx="5936">
                  <c:v>21.379620895022349</c:v>
                </c:pt>
                <c:pt idx="5937">
                  <c:v>21.379620895022349</c:v>
                </c:pt>
                <c:pt idx="5938">
                  <c:v>21.379620895022349</c:v>
                </c:pt>
                <c:pt idx="5939">
                  <c:v>21.379620895022349</c:v>
                </c:pt>
                <c:pt idx="5940">
                  <c:v>21.379620895022349</c:v>
                </c:pt>
                <c:pt idx="5941">
                  <c:v>21.379620895022349</c:v>
                </c:pt>
                <c:pt idx="5942">
                  <c:v>21.379620895022349</c:v>
                </c:pt>
                <c:pt idx="5943">
                  <c:v>21.379620895022349</c:v>
                </c:pt>
                <c:pt idx="5944">
                  <c:v>21.379620895022349</c:v>
                </c:pt>
                <c:pt idx="5945">
                  <c:v>21.379620895022349</c:v>
                </c:pt>
                <c:pt idx="5946">
                  <c:v>21.379620895022349</c:v>
                </c:pt>
                <c:pt idx="5947">
                  <c:v>21.379620895022349</c:v>
                </c:pt>
                <c:pt idx="5948">
                  <c:v>21.379620895022349</c:v>
                </c:pt>
                <c:pt idx="5949">
                  <c:v>21.379620895022349</c:v>
                </c:pt>
                <c:pt idx="5950">
                  <c:v>21.379620895022349</c:v>
                </c:pt>
                <c:pt idx="5951">
                  <c:v>21.379620895022349</c:v>
                </c:pt>
                <c:pt idx="5952">
                  <c:v>21.379620895022349</c:v>
                </c:pt>
                <c:pt idx="5953">
                  <c:v>21.379620895022349</c:v>
                </c:pt>
                <c:pt idx="5954">
                  <c:v>21.379620895022349</c:v>
                </c:pt>
                <c:pt idx="5955">
                  <c:v>21.379620895022349</c:v>
                </c:pt>
                <c:pt idx="5956">
                  <c:v>21.379620895022349</c:v>
                </c:pt>
                <c:pt idx="5957">
                  <c:v>21.379620895022349</c:v>
                </c:pt>
                <c:pt idx="5958">
                  <c:v>21.379620895022349</c:v>
                </c:pt>
                <c:pt idx="5959">
                  <c:v>21.379620895022349</c:v>
                </c:pt>
                <c:pt idx="5960">
                  <c:v>21.379620895022349</c:v>
                </c:pt>
                <c:pt idx="5961">
                  <c:v>21.379620895022349</c:v>
                </c:pt>
                <c:pt idx="5962">
                  <c:v>21.379620895022349</c:v>
                </c:pt>
                <c:pt idx="5963">
                  <c:v>21.379620895022349</c:v>
                </c:pt>
                <c:pt idx="5964">
                  <c:v>21.379620895022349</c:v>
                </c:pt>
                <c:pt idx="5965">
                  <c:v>21.379620895022349</c:v>
                </c:pt>
                <c:pt idx="5966">
                  <c:v>21.379620895022349</c:v>
                </c:pt>
                <c:pt idx="5967">
                  <c:v>21.379620895022349</c:v>
                </c:pt>
                <c:pt idx="5968">
                  <c:v>21.379620895022349</c:v>
                </c:pt>
                <c:pt idx="5969">
                  <c:v>21.379620895022349</c:v>
                </c:pt>
                <c:pt idx="5970">
                  <c:v>21.379620895022349</c:v>
                </c:pt>
                <c:pt idx="5971">
                  <c:v>21.379620895022349</c:v>
                </c:pt>
                <c:pt idx="5972">
                  <c:v>21.379620895022349</c:v>
                </c:pt>
                <c:pt idx="5973">
                  <c:v>21.379620895022349</c:v>
                </c:pt>
                <c:pt idx="5974">
                  <c:v>21.379620895022349</c:v>
                </c:pt>
                <c:pt idx="5975">
                  <c:v>21.379620895022349</c:v>
                </c:pt>
                <c:pt idx="5976">
                  <c:v>21.379620895022349</c:v>
                </c:pt>
                <c:pt idx="5977">
                  <c:v>21.379620895022349</c:v>
                </c:pt>
                <c:pt idx="5978">
                  <c:v>21.379620895022349</c:v>
                </c:pt>
                <c:pt idx="5979">
                  <c:v>21.379620895022349</c:v>
                </c:pt>
                <c:pt idx="5980">
                  <c:v>21.379620895022349</c:v>
                </c:pt>
                <c:pt idx="5981">
                  <c:v>21.379620895022349</c:v>
                </c:pt>
                <c:pt idx="5982">
                  <c:v>21.379620895022349</c:v>
                </c:pt>
                <c:pt idx="5983">
                  <c:v>21.379620895022349</c:v>
                </c:pt>
                <c:pt idx="5984">
                  <c:v>21.379620895022349</c:v>
                </c:pt>
                <c:pt idx="5985">
                  <c:v>21.379620895022349</c:v>
                </c:pt>
                <c:pt idx="5986">
                  <c:v>21.379620895022349</c:v>
                </c:pt>
                <c:pt idx="5987">
                  <c:v>21.379620895022349</c:v>
                </c:pt>
                <c:pt idx="5988">
                  <c:v>21.379620895022349</c:v>
                </c:pt>
                <c:pt idx="5989">
                  <c:v>21.379620895022349</c:v>
                </c:pt>
                <c:pt idx="5990">
                  <c:v>21.379620895022349</c:v>
                </c:pt>
                <c:pt idx="5991">
                  <c:v>21.379620895022349</c:v>
                </c:pt>
                <c:pt idx="5992">
                  <c:v>21.379620895022349</c:v>
                </c:pt>
                <c:pt idx="5993">
                  <c:v>21.379620895022349</c:v>
                </c:pt>
                <c:pt idx="5994">
                  <c:v>21.379620895022349</c:v>
                </c:pt>
                <c:pt idx="5995">
                  <c:v>21.379620895022349</c:v>
                </c:pt>
                <c:pt idx="5996">
                  <c:v>21.379620895022349</c:v>
                </c:pt>
                <c:pt idx="5997">
                  <c:v>21.379620895022349</c:v>
                </c:pt>
                <c:pt idx="5998">
                  <c:v>21.379620895022349</c:v>
                </c:pt>
                <c:pt idx="5999">
                  <c:v>21.379620895022349</c:v>
                </c:pt>
                <c:pt idx="6000">
                  <c:v>21.379620895022349</c:v>
                </c:pt>
                <c:pt idx="6001">
                  <c:v>21.379620895022349</c:v>
                </c:pt>
                <c:pt idx="6002">
                  <c:v>21.379620895022349</c:v>
                </c:pt>
                <c:pt idx="6003">
                  <c:v>21.379620895022349</c:v>
                </c:pt>
                <c:pt idx="6004">
                  <c:v>21.379620895022349</c:v>
                </c:pt>
                <c:pt idx="6005">
                  <c:v>21.379620895022349</c:v>
                </c:pt>
                <c:pt idx="6006">
                  <c:v>21.379620895022349</c:v>
                </c:pt>
                <c:pt idx="6007">
                  <c:v>21.379620895022349</c:v>
                </c:pt>
                <c:pt idx="6008">
                  <c:v>21.379620895022349</c:v>
                </c:pt>
                <c:pt idx="6009">
                  <c:v>21.379620895022349</c:v>
                </c:pt>
                <c:pt idx="6010">
                  <c:v>21.379620895022349</c:v>
                </c:pt>
                <c:pt idx="6011">
                  <c:v>21.379620895022349</c:v>
                </c:pt>
                <c:pt idx="6012">
                  <c:v>21.379620895022349</c:v>
                </c:pt>
                <c:pt idx="6013">
                  <c:v>21.379620895022349</c:v>
                </c:pt>
                <c:pt idx="6014">
                  <c:v>21.379620895022349</c:v>
                </c:pt>
                <c:pt idx="6015">
                  <c:v>21.379620895022349</c:v>
                </c:pt>
                <c:pt idx="6016">
                  <c:v>21.379620895022349</c:v>
                </c:pt>
                <c:pt idx="6017">
                  <c:v>21.379620895022349</c:v>
                </c:pt>
                <c:pt idx="6018">
                  <c:v>21.379620895022349</c:v>
                </c:pt>
                <c:pt idx="6019">
                  <c:v>21.379620895022349</c:v>
                </c:pt>
                <c:pt idx="6020">
                  <c:v>21.379620895022349</c:v>
                </c:pt>
                <c:pt idx="6021">
                  <c:v>21.379620895022349</c:v>
                </c:pt>
                <c:pt idx="6022">
                  <c:v>21.379620895022349</c:v>
                </c:pt>
                <c:pt idx="6023">
                  <c:v>21.379620895022349</c:v>
                </c:pt>
                <c:pt idx="6024">
                  <c:v>21.379620895022349</c:v>
                </c:pt>
                <c:pt idx="6025">
                  <c:v>21.379620895022349</c:v>
                </c:pt>
                <c:pt idx="6026">
                  <c:v>21.379620895022349</c:v>
                </c:pt>
                <c:pt idx="6027">
                  <c:v>21.379620895022349</c:v>
                </c:pt>
                <c:pt idx="6028">
                  <c:v>21.379620895022349</c:v>
                </c:pt>
                <c:pt idx="6029">
                  <c:v>21.379620895022349</c:v>
                </c:pt>
                <c:pt idx="6030">
                  <c:v>21.379620895022349</c:v>
                </c:pt>
                <c:pt idx="6031">
                  <c:v>21.379620895022349</c:v>
                </c:pt>
                <c:pt idx="6032">
                  <c:v>21.379620895022349</c:v>
                </c:pt>
                <c:pt idx="6033">
                  <c:v>21.379620895022349</c:v>
                </c:pt>
                <c:pt idx="6034">
                  <c:v>21.379620895022349</c:v>
                </c:pt>
                <c:pt idx="6035">
                  <c:v>21.379620895022349</c:v>
                </c:pt>
                <c:pt idx="6036">
                  <c:v>21.379620895022349</c:v>
                </c:pt>
                <c:pt idx="6037">
                  <c:v>21.379620895022349</c:v>
                </c:pt>
                <c:pt idx="6038">
                  <c:v>21.379620895022349</c:v>
                </c:pt>
                <c:pt idx="6039">
                  <c:v>21.379620895022349</c:v>
                </c:pt>
                <c:pt idx="6040">
                  <c:v>21.379620895022349</c:v>
                </c:pt>
                <c:pt idx="6041">
                  <c:v>21.379620895022349</c:v>
                </c:pt>
                <c:pt idx="6042">
                  <c:v>21.379620895022349</c:v>
                </c:pt>
                <c:pt idx="6043">
                  <c:v>21.379620895022349</c:v>
                </c:pt>
                <c:pt idx="6044">
                  <c:v>21.379620895022349</c:v>
                </c:pt>
                <c:pt idx="6045">
                  <c:v>21.379620895022349</c:v>
                </c:pt>
                <c:pt idx="6046">
                  <c:v>21.379620895022349</c:v>
                </c:pt>
                <c:pt idx="6047">
                  <c:v>21.379620895022349</c:v>
                </c:pt>
                <c:pt idx="6048">
                  <c:v>21.379620895022349</c:v>
                </c:pt>
                <c:pt idx="6049">
                  <c:v>21.379620895022349</c:v>
                </c:pt>
                <c:pt idx="6050">
                  <c:v>21.379620895022349</c:v>
                </c:pt>
                <c:pt idx="6051">
                  <c:v>21.379620895022349</c:v>
                </c:pt>
                <c:pt idx="6052">
                  <c:v>21.379620895022349</c:v>
                </c:pt>
                <c:pt idx="6053">
                  <c:v>21.379620895022349</c:v>
                </c:pt>
                <c:pt idx="6054">
                  <c:v>21.379620895022349</c:v>
                </c:pt>
                <c:pt idx="6055">
                  <c:v>21.379620895022349</c:v>
                </c:pt>
                <c:pt idx="6056">
                  <c:v>21.379620895022349</c:v>
                </c:pt>
                <c:pt idx="6057">
                  <c:v>21.379620895022349</c:v>
                </c:pt>
                <c:pt idx="6058">
                  <c:v>21.379620895022349</c:v>
                </c:pt>
                <c:pt idx="6059">
                  <c:v>21.379620895022349</c:v>
                </c:pt>
                <c:pt idx="6060">
                  <c:v>21.379620895022349</c:v>
                </c:pt>
                <c:pt idx="6061">
                  <c:v>21.379620895022349</c:v>
                </c:pt>
                <c:pt idx="6062">
                  <c:v>21.379620895022349</c:v>
                </c:pt>
                <c:pt idx="6063">
                  <c:v>21.379620895022349</c:v>
                </c:pt>
                <c:pt idx="6064">
                  <c:v>21.379620895022349</c:v>
                </c:pt>
                <c:pt idx="6065">
                  <c:v>21.379620895022349</c:v>
                </c:pt>
                <c:pt idx="6066">
                  <c:v>21.379620895022349</c:v>
                </c:pt>
                <c:pt idx="6067">
                  <c:v>21.379620895022349</c:v>
                </c:pt>
                <c:pt idx="6068">
                  <c:v>21.379620895022349</c:v>
                </c:pt>
                <c:pt idx="6069">
                  <c:v>21.379620895022349</c:v>
                </c:pt>
                <c:pt idx="6070">
                  <c:v>21.379620895022349</c:v>
                </c:pt>
                <c:pt idx="6071">
                  <c:v>21.379620895022349</c:v>
                </c:pt>
                <c:pt idx="6072">
                  <c:v>21.379620895022349</c:v>
                </c:pt>
                <c:pt idx="6073">
                  <c:v>21.379620895022349</c:v>
                </c:pt>
                <c:pt idx="6074">
                  <c:v>21.379620895022349</c:v>
                </c:pt>
                <c:pt idx="6075">
                  <c:v>21.379620895022349</c:v>
                </c:pt>
                <c:pt idx="6076">
                  <c:v>21.379620895022349</c:v>
                </c:pt>
                <c:pt idx="6077">
                  <c:v>21.379620895022349</c:v>
                </c:pt>
                <c:pt idx="6078">
                  <c:v>21.379620895022349</c:v>
                </c:pt>
                <c:pt idx="6079">
                  <c:v>21.379620895022349</c:v>
                </c:pt>
                <c:pt idx="6080">
                  <c:v>21.379620895022349</c:v>
                </c:pt>
                <c:pt idx="6081">
                  <c:v>21.379620895022349</c:v>
                </c:pt>
                <c:pt idx="6082">
                  <c:v>21.379620895022349</c:v>
                </c:pt>
                <c:pt idx="6083">
                  <c:v>21.379620895022349</c:v>
                </c:pt>
                <c:pt idx="6084">
                  <c:v>21.379620895022349</c:v>
                </c:pt>
                <c:pt idx="6085">
                  <c:v>21.379620895022349</c:v>
                </c:pt>
                <c:pt idx="6086">
                  <c:v>21.379620895022349</c:v>
                </c:pt>
                <c:pt idx="6087">
                  <c:v>21.379620895022349</c:v>
                </c:pt>
                <c:pt idx="6088">
                  <c:v>21.379620895022349</c:v>
                </c:pt>
                <c:pt idx="6089">
                  <c:v>21.379620895022349</c:v>
                </c:pt>
                <c:pt idx="6090">
                  <c:v>21.379620895022349</c:v>
                </c:pt>
                <c:pt idx="6091">
                  <c:v>21.379620895022349</c:v>
                </c:pt>
                <c:pt idx="6092">
                  <c:v>21.379620895022349</c:v>
                </c:pt>
                <c:pt idx="6093">
                  <c:v>21.379620895022349</c:v>
                </c:pt>
                <c:pt idx="6094">
                  <c:v>21.379620895022349</c:v>
                </c:pt>
                <c:pt idx="6095">
                  <c:v>21.379620895022349</c:v>
                </c:pt>
                <c:pt idx="6096">
                  <c:v>21.379620895022349</c:v>
                </c:pt>
                <c:pt idx="6097">
                  <c:v>21.379620895022349</c:v>
                </c:pt>
                <c:pt idx="6098">
                  <c:v>21.379620895022349</c:v>
                </c:pt>
                <c:pt idx="6099">
                  <c:v>21.379620895022349</c:v>
                </c:pt>
                <c:pt idx="6100">
                  <c:v>21.379620895022349</c:v>
                </c:pt>
                <c:pt idx="6101">
                  <c:v>21.379620895022349</c:v>
                </c:pt>
                <c:pt idx="6102">
                  <c:v>21.379620895022349</c:v>
                </c:pt>
                <c:pt idx="6103">
                  <c:v>21.379620895022349</c:v>
                </c:pt>
                <c:pt idx="6104">
                  <c:v>21.379620895022349</c:v>
                </c:pt>
                <c:pt idx="6105">
                  <c:v>21.379620895022349</c:v>
                </c:pt>
                <c:pt idx="6106">
                  <c:v>21.379620895022349</c:v>
                </c:pt>
                <c:pt idx="6107">
                  <c:v>21.379620895022349</c:v>
                </c:pt>
                <c:pt idx="6108">
                  <c:v>21.379620895022349</c:v>
                </c:pt>
                <c:pt idx="6109">
                  <c:v>21.379620895022349</c:v>
                </c:pt>
                <c:pt idx="6110">
                  <c:v>21.379620895022349</c:v>
                </c:pt>
                <c:pt idx="6111">
                  <c:v>21.379620895022349</c:v>
                </c:pt>
                <c:pt idx="6112">
                  <c:v>21.379620895022349</c:v>
                </c:pt>
                <c:pt idx="6113">
                  <c:v>21.379620895022349</c:v>
                </c:pt>
                <c:pt idx="6114">
                  <c:v>21.379620895022349</c:v>
                </c:pt>
                <c:pt idx="6115">
                  <c:v>21.379620895022349</c:v>
                </c:pt>
                <c:pt idx="6116">
                  <c:v>21.379620895022349</c:v>
                </c:pt>
                <c:pt idx="6117">
                  <c:v>21.379620895022349</c:v>
                </c:pt>
                <c:pt idx="6118">
                  <c:v>21.379620895022349</c:v>
                </c:pt>
                <c:pt idx="6119">
                  <c:v>21.379620895022349</c:v>
                </c:pt>
                <c:pt idx="6120">
                  <c:v>21.379620895022349</c:v>
                </c:pt>
                <c:pt idx="6121">
                  <c:v>21.379620895022349</c:v>
                </c:pt>
                <c:pt idx="6122">
                  <c:v>21.379620895022349</c:v>
                </c:pt>
                <c:pt idx="6123">
                  <c:v>21.379620895022349</c:v>
                </c:pt>
                <c:pt idx="6124">
                  <c:v>21.379620895022349</c:v>
                </c:pt>
                <c:pt idx="6125">
                  <c:v>21.379620895022349</c:v>
                </c:pt>
                <c:pt idx="6126">
                  <c:v>21.379620895022349</c:v>
                </c:pt>
                <c:pt idx="6127">
                  <c:v>21.379620895022349</c:v>
                </c:pt>
                <c:pt idx="6128">
                  <c:v>21.379620895022349</c:v>
                </c:pt>
                <c:pt idx="6129">
                  <c:v>21.379620895022349</c:v>
                </c:pt>
                <c:pt idx="6130">
                  <c:v>21.379620895022349</c:v>
                </c:pt>
                <c:pt idx="6131">
                  <c:v>21.379620895022349</c:v>
                </c:pt>
                <c:pt idx="6132">
                  <c:v>21.379620895022349</c:v>
                </c:pt>
                <c:pt idx="6133">
                  <c:v>21.379620895022349</c:v>
                </c:pt>
                <c:pt idx="6134">
                  <c:v>21.379620895022349</c:v>
                </c:pt>
                <c:pt idx="6135">
                  <c:v>21.379620895022349</c:v>
                </c:pt>
                <c:pt idx="6136">
                  <c:v>21.379620895022349</c:v>
                </c:pt>
                <c:pt idx="6137">
                  <c:v>21.379620895022349</c:v>
                </c:pt>
                <c:pt idx="6138">
                  <c:v>21.379620895022349</c:v>
                </c:pt>
                <c:pt idx="6139">
                  <c:v>21.379620895022349</c:v>
                </c:pt>
                <c:pt idx="6140">
                  <c:v>21.379620895022349</c:v>
                </c:pt>
                <c:pt idx="6141">
                  <c:v>21.379620895022349</c:v>
                </c:pt>
                <c:pt idx="6142">
                  <c:v>21.379620895022349</c:v>
                </c:pt>
                <c:pt idx="6143">
                  <c:v>21.379620895022349</c:v>
                </c:pt>
                <c:pt idx="6144">
                  <c:v>21.379620895022349</c:v>
                </c:pt>
                <c:pt idx="6145">
                  <c:v>21.379620895022349</c:v>
                </c:pt>
                <c:pt idx="6146">
                  <c:v>21.379620895022349</c:v>
                </c:pt>
                <c:pt idx="6147">
                  <c:v>21.379620895022349</c:v>
                </c:pt>
                <c:pt idx="6148">
                  <c:v>21.379620895022349</c:v>
                </c:pt>
                <c:pt idx="6149">
                  <c:v>21.379620895022349</c:v>
                </c:pt>
                <c:pt idx="6150">
                  <c:v>21.379620895022349</c:v>
                </c:pt>
                <c:pt idx="6151">
                  <c:v>21.379620895022349</c:v>
                </c:pt>
                <c:pt idx="6152">
                  <c:v>21.379620895022349</c:v>
                </c:pt>
                <c:pt idx="6153">
                  <c:v>21.379620895022349</c:v>
                </c:pt>
                <c:pt idx="6154">
                  <c:v>21.379620895022349</c:v>
                </c:pt>
                <c:pt idx="6155">
                  <c:v>21.379620895022349</c:v>
                </c:pt>
                <c:pt idx="6156">
                  <c:v>21.379620895022349</c:v>
                </c:pt>
                <c:pt idx="6157">
                  <c:v>21.379620895022349</c:v>
                </c:pt>
                <c:pt idx="6158">
                  <c:v>21.379620895022349</c:v>
                </c:pt>
                <c:pt idx="6159">
                  <c:v>21.379620895022349</c:v>
                </c:pt>
                <c:pt idx="6160">
                  <c:v>21.379620895022349</c:v>
                </c:pt>
                <c:pt idx="6161">
                  <c:v>21.379620895022349</c:v>
                </c:pt>
                <c:pt idx="6162">
                  <c:v>21.379620895022349</c:v>
                </c:pt>
                <c:pt idx="6163">
                  <c:v>21.379620895022349</c:v>
                </c:pt>
                <c:pt idx="6164">
                  <c:v>21.379620895022349</c:v>
                </c:pt>
                <c:pt idx="6165">
                  <c:v>21.379620895022349</c:v>
                </c:pt>
                <c:pt idx="6166">
                  <c:v>21.379620895022349</c:v>
                </c:pt>
                <c:pt idx="6167">
                  <c:v>21.379620895022349</c:v>
                </c:pt>
                <c:pt idx="6168">
                  <c:v>21.379620895022349</c:v>
                </c:pt>
                <c:pt idx="6169">
                  <c:v>21.379620895022349</c:v>
                </c:pt>
                <c:pt idx="6170">
                  <c:v>21.379620895022349</c:v>
                </c:pt>
                <c:pt idx="6171">
                  <c:v>21.379620895022349</c:v>
                </c:pt>
                <c:pt idx="6172">
                  <c:v>21.379620895022349</c:v>
                </c:pt>
                <c:pt idx="6173">
                  <c:v>21.379620895022349</c:v>
                </c:pt>
                <c:pt idx="6174">
                  <c:v>21.379620895022349</c:v>
                </c:pt>
                <c:pt idx="6175">
                  <c:v>21.379620895022349</c:v>
                </c:pt>
                <c:pt idx="6176">
                  <c:v>21.379620895022349</c:v>
                </c:pt>
                <c:pt idx="6177">
                  <c:v>21.379620895022349</c:v>
                </c:pt>
                <c:pt idx="6178">
                  <c:v>21.379620895022349</c:v>
                </c:pt>
                <c:pt idx="6179">
                  <c:v>21.379620895022349</c:v>
                </c:pt>
                <c:pt idx="6180">
                  <c:v>21.379620895022349</c:v>
                </c:pt>
                <c:pt idx="6181">
                  <c:v>21.379620895022349</c:v>
                </c:pt>
                <c:pt idx="6182">
                  <c:v>21.379620895022349</c:v>
                </c:pt>
                <c:pt idx="6183">
                  <c:v>21.379620895022349</c:v>
                </c:pt>
                <c:pt idx="6184">
                  <c:v>21.379620895022349</c:v>
                </c:pt>
                <c:pt idx="6185">
                  <c:v>21.379620895022349</c:v>
                </c:pt>
                <c:pt idx="6186">
                  <c:v>21.379620895022349</c:v>
                </c:pt>
                <c:pt idx="6187">
                  <c:v>21.379620895022349</c:v>
                </c:pt>
                <c:pt idx="6188">
                  <c:v>21.379620895022349</c:v>
                </c:pt>
                <c:pt idx="6189">
                  <c:v>21.379620895022349</c:v>
                </c:pt>
                <c:pt idx="6190">
                  <c:v>21.379620895022349</c:v>
                </c:pt>
                <c:pt idx="6191">
                  <c:v>21.379620895022349</c:v>
                </c:pt>
                <c:pt idx="6192">
                  <c:v>21.379620895022349</c:v>
                </c:pt>
                <c:pt idx="6193">
                  <c:v>21.379620895022349</c:v>
                </c:pt>
                <c:pt idx="6194">
                  <c:v>21.379620895022349</c:v>
                </c:pt>
                <c:pt idx="6195">
                  <c:v>21.379620895022349</c:v>
                </c:pt>
                <c:pt idx="6196">
                  <c:v>21.379620895022349</c:v>
                </c:pt>
                <c:pt idx="6197">
                  <c:v>21.379620895022349</c:v>
                </c:pt>
                <c:pt idx="6198">
                  <c:v>21.379620895022349</c:v>
                </c:pt>
                <c:pt idx="6199">
                  <c:v>21.379620895022349</c:v>
                </c:pt>
                <c:pt idx="6200">
                  <c:v>21.379620895022349</c:v>
                </c:pt>
                <c:pt idx="6201">
                  <c:v>21.379620895022349</c:v>
                </c:pt>
                <c:pt idx="6202">
                  <c:v>21.379620895022349</c:v>
                </c:pt>
                <c:pt idx="6203">
                  <c:v>21.379620895022349</c:v>
                </c:pt>
                <c:pt idx="6204">
                  <c:v>21.379620895022349</c:v>
                </c:pt>
                <c:pt idx="6205">
                  <c:v>21.379620895022349</c:v>
                </c:pt>
                <c:pt idx="6206">
                  <c:v>21.379620895022349</c:v>
                </c:pt>
                <c:pt idx="6207">
                  <c:v>21.379620895022349</c:v>
                </c:pt>
                <c:pt idx="6208">
                  <c:v>21.379620895022349</c:v>
                </c:pt>
                <c:pt idx="6209">
                  <c:v>21.379620895022349</c:v>
                </c:pt>
                <c:pt idx="6210">
                  <c:v>21.379620895022349</c:v>
                </c:pt>
                <c:pt idx="6211">
                  <c:v>21.379620895022349</c:v>
                </c:pt>
                <c:pt idx="6212">
                  <c:v>21.379620895022349</c:v>
                </c:pt>
                <c:pt idx="6213">
                  <c:v>21.379620895022349</c:v>
                </c:pt>
                <c:pt idx="6214">
                  <c:v>21.379620895022349</c:v>
                </c:pt>
                <c:pt idx="6215">
                  <c:v>21.379620895022349</c:v>
                </c:pt>
                <c:pt idx="6216">
                  <c:v>21.379620895022349</c:v>
                </c:pt>
                <c:pt idx="6217">
                  <c:v>21.379620895022349</c:v>
                </c:pt>
                <c:pt idx="6218">
                  <c:v>21.379620895022349</c:v>
                </c:pt>
                <c:pt idx="6219">
                  <c:v>21.379620895022349</c:v>
                </c:pt>
                <c:pt idx="6220">
                  <c:v>21.379620895022349</c:v>
                </c:pt>
                <c:pt idx="6221">
                  <c:v>21.379620895022349</c:v>
                </c:pt>
                <c:pt idx="6222">
                  <c:v>21.379620895022349</c:v>
                </c:pt>
                <c:pt idx="6223">
                  <c:v>21.379620895022349</c:v>
                </c:pt>
                <c:pt idx="6224">
                  <c:v>21.379620895022349</c:v>
                </c:pt>
                <c:pt idx="6225">
                  <c:v>21.379620895022349</c:v>
                </c:pt>
                <c:pt idx="6226">
                  <c:v>21.379620895022349</c:v>
                </c:pt>
                <c:pt idx="6227">
                  <c:v>21.379620895022349</c:v>
                </c:pt>
                <c:pt idx="6228">
                  <c:v>21.379620895022349</c:v>
                </c:pt>
                <c:pt idx="6229">
                  <c:v>21.379620895022349</c:v>
                </c:pt>
                <c:pt idx="6230">
                  <c:v>21.379620895022349</c:v>
                </c:pt>
                <c:pt idx="6231">
                  <c:v>21.379620895022349</c:v>
                </c:pt>
                <c:pt idx="6232">
                  <c:v>21.379620895022349</c:v>
                </c:pt>
                <c:pt idx="6233">
                  <c:v>21.379620895022349</c:v>
                </c:pt>
                <c:pt idx="6234">
                  <c:v>21.379620895022349</c:v>
                </c:pt>
                <c:pt idx="6235">
                  <c:v>21.379620895022349</c:v>
                </c:pt>
                <c:pt idx="6236">
                  <c:v>21.379620895022349</c:v>
                </c:pt>
                <c:pt idx="6237">
                  <c:v>21.379620895022349</c:v>
                </c:pt>
                <c:pt idx="6238">
                  <c:v>21.379620895022349</c:v>
                </c:pt>
                <c:pt idx="6239">
                  <c:v>21.379620895022349</c:v>
                </c:pt>
                <c:pt idx="6240">
                  <c:v>21.379620895022349</c:v>
                </c:pt>
                <c:pt idx="6241">
                  <c:v>21.379620895022349</c:v>
                </c:pt>
                <c:pt idx="6242">
                  <c:v>21.379620895022349</c:v>
                </c:pt>
                <c:pt idx="6243">
                  <c:v>21.379620895022349</c:v>
                </c:pt>
                <c:pt idx="6244">
                  <c:v>21.379620895022349</c:v>
                </c:pt>
                <c:pt idx="6245">
                  <c:v>21.379620895022349</c:v>
                </c:pt>
                <c:pt idx="6246">
                  <c:v>21.379620895022349</c:v>
                </c:pt>
                <c:pt idx="6247">
                  <c:v>21.379620895022349</c:v>
                </c:pt>
                <c:pt idx="6248">
                  <c:v>21.379620895022349</c:v>
                </c:pt>
                <c:pt idx="6249">
                  <c:v>21.379620895022349</c:v>
                </c:pt>
                <c:pt idx="6250">
                  <c:v>21.379620895022349</c:v>
                </c:pt>
                <c:pt idx="6251">
                  <c:v>21.379620895022349</c:v>
                </c:pt>
                <c:pt idx="6252">
                  <c:v>21.379620895022349</c:v>
                </c:pt>
                <c:pt idx="6253">
                  <c:v>21.379620895022349</c:v>
                </c:pt>
                <c:pt idx="6254">
                  <c:v>21.379620895022349</c:v>
                </c:pt>
                <c:pt idx="6255">
                  <c:v>21.379620895022349</c:v>
                </c:pt>
                <c:pt idx="6256">
                  <c:v>21.379620895022349</c:v>
                </c:pt>
                <c:pt idx="6257">
                  <c:v>21.379620895022349</c:v>
                </c:pt>
                <c:pt idx="6258">
                  <c:v>21.379620895022349</c:v>
                </c:pt>
                <c:pt idx="6259">
                  <c:v>21.379620895022349</c:v>
                </c:pt>
                <c:pt idx="6260">
                  <c:v>21.379620895022349</c:v>
                </c:pt>
                <c:pt idx="6261">
                  <c:v>21.379620895022349</c:v>
                </c:pt>
                <c:pt idx="6262">
                  <c:v>21.379620895022349</c:v>
                </c:pt>
                <c:pt idx="6263">
                  <c:v>21.379620895022349</c:v>
                </c:pt>
                <c:pt idx="6264">
                  <c:v>21.379620895022349</c:v>
                </c:pt>
                <c:pt idx="6265">
                  <c:v>21.379620895022349</c:v>
                </c:pt>
                <c:pt idx="6266">
                  <c:v>21.379620895022349</c:v>
                </c:pt>
                <c:pt idx="6267">
                  <c:v>21.379620895022349</c:v>
                </c:pt>
                <c:pt idx="6268">
                  <c:v>21.379620895022349</c:v>
                </c:pt>
                <c:pt idx="6269">
                  <c:v>21.379620895022349</c:v>
                </c:pt>
                <c:pt idx="6270">
                  <c:v>21.379620895022349</c:v>
                </c:pt>
                <c:pt idx="6271">
                  <c:v>21.379620895022349</c:v>
                </c:pt>
                <c:pt idx="6272">
                  <c:v>21.379620895022349</c:v>
                </c:pt>
                <c:pt idx="6273">
                  <c:v>21.379620895022349</c:v>
                </c:pt>
                <c:pt idx="6274">
                  <c:v>21.379620895022349</c:v>
                </c:pt>
                <c:pt idx="6275">
                  <c:v>21.379620895022349</c:v>
                </c:pt>
                <c:pt idx="6276">
                  <c:v>21.379620895022349</c:v>
                </c:pt>
                <c:pt idx="6277">
                  <c:v>21.379620895022349</c:v>
                </c:pt>
                <c:pt idx="6278">
                  <c:v>21.379620895022349</c:v>
                </c:pt>
                <c:pt idx="6279">
                  <c:v>21.379620895022349</c:v>
                </c:pt>
                <c:pt idx="6280">
                  <c:v>21.379620895022349</c:v>
                </c:pt>
                <c:pt idx="6281">
                  <c:v>21.379620895022349</c:v>
                </c:pt>
                <c:pt idx="6282">
                  <c:v>21.379620895022349</c:v>
                </c:pt>
                <c:pt idx="6283">
                  <c:v>21.379620895022349</c:v>
                </c:pt>
                <c:pt idx="6284">
                  <c:v>21.379620895022349</c:v>
                </c:pt>
                <c:pt idx="6285">
                  <c:v>21.379620895022349</c:v>
                </c:pt>
                <c:pt idx="6286">
                  <c:v>21.379620895022349</c:v>
                </c:pt>
                <c:pt idx="6287">
                  <c:v>21.379620895022349</c:v>
                </c:pt>
                <c:pt idx="6288">
                  <c:v>21.379620895022349</c:v>
                </c:pt>
                <c:pt idx="6289">
                  <c:v>21.379620895022349</c:v>
                </c:pt>
                <c:pt idx="6290">
                  <c:v>21.379620895022349</c:v>
                </c:pt>
                <c:pt idx="6291">
                  <c:v>21.379620895022349</c:v>
                </c:pt>
                <c:pt idx="6292">
                  <c:v>21.379620895022349</c:v>
                </c:pt>
                <c:pt idx="6293">
                  <c:v>21.379620895022349</c:v>
                </c:pt>
                <c:pt idx="6294">
                  <c:v>21.379620895022349</c:v>
                </c:pt>
                <c:pt idx="6295">
                  <c:v>21.379620895022349</c:v>
                </c:pt>
                <c:pt idx="6296">
                  <c:v>21.379620895022349</c:v>
                </c:pt>
                <c:pt idx="6297">
                  <c:v>21.379620895022349</c:v>
                </c:pt>
                <c:pt idx="6298">
                  <c:v>21.379620895022349</c:v>
                </c:pt>
                <c:pt idx="6299">
                  <c:v>21.379620895022349</c:v>
                </c:pt>
                <c:pt idx="6300">
                  <c:v>21.379620895022349</c:v>
                </c:pt>
                <c:pt idx="6301">
                  <c:v>21.379620895022349</c:v>
                </c:pt>
                <c:pt idx="6302">
                  <c:v>21.379620895022349</c:v>
                </c:pt>
                <c:pt idx="6303">
                  <c:v>21.379620895022349</c:v>
                </c:pt>
                <c:pt idx="6304">
                  <c:v>21.379620895022349</c:v>
                </c:pt>
                <c:pt idx="6305">
                  <c:v>21.379620895022349</c:v>
                </c:pt>
                <c:pt idx="6306">
                  <c:v>21.379620895022349</c:v>
                </c:pt>
                <c:pt idx="6307">
                  <c:v>21.379620895022349</c:v>
                </c:pt>
                <c:pt idx="6308">
                  <c:v>21.379620895022349</c:v>
                </c:pt>
                <c:pt idx="6309">
                  <c:v>21.379620895022349</c:v>
                </c:pt>
                <c:pt idx="6310">
                  <c:v>21.379620895022349</c:v>
                </c:pt>
                <c:pt idx="6311">
                  <c:v>21.379620895022349</c:v>
                </c:pt>
                <c:pt idx="6312">
                  <c:v>21.379620895022349</c:v>
                </c:pt>
                <c:pt idx="6313">
                  <c:v>21.379620895022349</c:v>
                </c:pt>
                <c:pt idx="6314">
                  <c:v>21.379620895022349</c:v>
                </c:pt>
                <c:pt idx="6315">
                  <c:v>21.379620895022349</c:v>
                </c:pt>
                <c:pt idx="6316">
                  <c:v>21.379620895022349</c:v>
                </c:pt>
                <c:pt idx="6317">
                  <c:v>21.379620895022349</c:v>
                </c:pt>
                <c:pt idx="6318">
                  <c:v>21.379620895022349</c:v>
                </c:pt>
                <c:pt idx="6319">
                  <c:v>21.379620895022349</c:v>
                </c:pt>
                <c:pt idx="6320">
                  <c:v>21.379620895022349</c:v>
                </c:pt>
                <c:pt idx="6321">
                  <c:v>21.379620895022349</c:v>
                </c:pt>
                <c:pt idx="6322">
                  <c:v>21.379620895022349</c:v>
                </c:pt>
                <c:pt idx="6323">
                  <c:v>21.379620895022349</c:v>
                </c:pt>
                <c:pt idx="6324">
                  <c:v>21.379620895022349</c:v>
                </c:pt>
                <c:pt idx="6325">
                  <c:v>21.379620895022349</c:v>
                </c:pt>
                <c:pt idx="6326">
                  <c:v>21.379620895022349</c:v>
                </c:pt>
                <c:pt idx="6327">
                  <c:v>21.379620895022349</c:v>
                </c:pt>
                <c:pt idx="6328">
                  <c:v>21.379620895022349</c:v>
                </c:pt>
                <c:pt idx="6329">
                  <c:v>21.379620895022349</c:v>
                </c:pt>
                <c:pt idx="6330">
                  <c:v>21.379620895022349</c:v>
                </c:pt>
                <c:pt idx="6331">
                  <c:v>21.379620895022349</c:v>
                </c:pt>
                <c:pt idx="6332">
                  <c:v>21.379620895022349</c:v>
                </c:pt>
                <c:pt idx="6333">
                  <c:v>21.379620895022349</c:v>
                </c:pt>
                <c:pt idx="6334">
                  <c:v>21.379620895022349</c:v>
                </c:pt>
                <c:pt idx="6335">
                  <c:v>21.379620895022349</c:v>
                </c:pt>
                <c:pt idx="6336">
                  <c:v>21.379620895022349</c:v>
                </c:pt>
                <c:pt idx="6337">
                  <c:v>21.379620895022349</c:v>
                </c:pt>
                <c:pt idx="6338">
                  <c:v>21.379620895022349</c:v>
                </c:pt>
                <c:pt idx="6339">
                  <c:v>21.379620895022349</c:v>
                </c:pt>
                <c:pt idx="6340">
                  <c:v>21.379620895022349</c:v>
                </c:pt>
                <c:pt idx="6341">
                  <c:v>21.379620895022349</c:v>
                </c:pt>
                <c:pt idx="6342">
                  <c:v>21.379620895022349</c:v>
                </c:pt>
                <c:pt idx="6343">
                  <c:v>21.379620895022349</c:v>
                </c:pt>
                <c:pt idx="6344">
                  <c:v>21.379620895022349</c:v>
                </c:pt>
                <c:pt idx="6345">
                  <c:v>21.379620895022349</c:v>
                </c:pt>
                <c:pt idx="6346">
                  <c:v>21.379620895022349</c:v>
                </c:pt>
                <c:pt idx="6347">
                  <c:v>21.379620895022349</c:v>
                </c:pt>
                <c:pt idx="6348">
                  <c:v>21.379620895022349</c:v>
                </c:pt>
                <c:pt idx="6349">
                  <c:v>21.379620895022349</c:v>
                </c:pt>
                <c:pt idx="6350">
                  <c:v>21.379620895022349</c:v>
                </c:pt>
                <c:pt idx="6351">
                  <c:v>21.379620895022349</c:v>
                </c:pt>
                <c:pt idx="6352">
                  <c:v>21.379620895022349</c:v>
                </c:pt>
                <c:pt idx="6353">
                  <c:v>21.379620895022349</c:v>
                </c:pt>
                <c:pt idx="6354">
                  <c:v>21.379620895022349</c:v>
                </c:pt>
                <c:pt idx="6355">
                  <c:v>21.379620895022349</c:v>
                </c:pt>
                <c:pt idx="6356">
                  <c:v>21.379620895022349</c:v>
                </c:pt>
                <c:pt idx="6357">
                  <c:v>21.379620895022349</c:v>
                </c:pt>
                <c:pt idx="6358">
                  <c:v>21.379620895022349</c:v>
                </c:pt>
                <c:pt idx="6359">
                  <c:v>21.379620895022349</c:v>
                </c:pt>
                <c:pt idx="6360">
                  <c:v>21.379620895022349</c:v>
                </c:pt>
                <c:pt idx="6361">
                  <c:v>21.379620895022349</c:v>
                </c:pt>
                <c:pt idx="6362">
                  <c:v>21.379620895022349</c:v>
                </c:pt>
                <c:pt idx="6363">
                  <c:v>21.379620895022349</c:v>
                </c:pt>
                <c:pt idx="6364">
                  <c:v>21.379620895022349</c:v>
                </c:pt>
                <c:pt idx="6365">
                  <c:v>21.379620895022349</c:v>
                </c:pt>
                <c:pt idx="6366">
                  <c:v>21.379620895022349</c:v>
                </c:pt>
                <c:pt idx="6367">
                  <c:v>21.379620895022349</c:v>
                </c:pt>
                <c:pt idx="6368">
                  <c:v>21.379620895022349</c:v>
                </c:pt>
                <c:pt idx="6369">
                  <c:v>21.379620895022349</c:v>
                </c:pt>
                <c:pt idx="6370">
                  <c:v>21.379620895022349</c:v>
                </c:pt>
                <c:pt idx="6371">
                  <c:v>21.379620895022349</c:v>
                </c:pt>
                <c:pt idx="6372">
                  <c:v>21.379620895022349</c:v>
                </c:pt>
                <c:pt idx="6373">
                  <c:v>21.379620895022349</c:v>
                </c:pt>
                <c:pt idx="6374">
                  <c:v>21.379620895022349</c:v>
                </c:pt>
                <c:pt idx="6375">
                  <c:v>21.379620895022349</c:v>
                </c:pt>
                <c:pt idx="6376">
                  <c:v>21.379620895022349</c:v>
                </c:pt>
                <c:pt idx="6377">
                  <c:v>21.379620895022349</c:v>
                </c:pt>
                <c:pt idx="6378">
                  <c:v>21.379620895022349</c:v>
                </c:pt>
                <c:pt idx="6379">
                  <c:v>21.379620895022349</c:v>
                </c:pt>
                <c:pt idx="6380">
                  <c:v>21.379620895022349</c:v>
                </c:pt>
                <c:pt idx="6381">
                  <c:v>21.379620895022349</c:v>
                </c:pt>
                <c:pt idx="6382">
                  <c:v>21.379620895022349</c:v>
                </c:pt>
                <c:pt idx="6383">
                  <c:v>21.379620895022349</c:v>
                </c:pt>
                <c:pt idx="6384">
                  <c:v>21.379620895022349</c:v>
                </c:pt>
                <c:pt idx="6385">
                  <c:v>21.379620895022349</c:v>
                </c:pt>
                <c:pt idx="6386">
                  <c:v>21.379620895022349</c:v>
                </c:pt>
                <c:pt idx="6387">
                  <c:v>21.379620895022349</c:v>
                </c:pt>
                <c:pt idx="6388">
                  <c:v>21.379620895022349</c:v>
                </c:pt>
                <c:pt idx="6389">
                  <c:v>21.379620895022349</c:v>
                </c:pt>
                <c:pt idx="6390">
                  <c:v>21.379620895022349</c:v>
                </c:pt>
                <c:pt idx="6391">
                  <c:v>21.379620895022349</c:v>
                </c:pt>
                <c:pt idx="6392">
                  <c:v>21.379620895022349</c:v>
                </c:pt>
                <c:pt idx="6393">
                  <c:v>21.379620895022349</c:v>
                </c:pt>
                <c:pt idx="6394">
                  <c:v>21.379620895022349</c:v>
                </c:pt>
                <c:pt idx="6395">
                  <c:v>21.379620895022349</c:v>
                </c:pt>
                <c:pt idx="6396">
                  <c:v>21.379620895022349</c:v>
                </c:pt>
                <c:pt idx="6397">
                  <c:v>21.379620895022349</c:v>
                </c:pt>
                <c:pt idx="6398">
                  <c:v>21.379620895022349</c:v>
                </c:pt>
                <c:pt idx="6399">
                  <c:v>21.379620895022349</c:v>
                </c:pt>
                <c:pt idx="6400">
                  <c:v>21.379620895022349</c:v>
                </c:pt>
                <c:pt idx="6401">
                  <c:v>21.379620895022349</c:v>
                </c:pt>
                <c:pt idx="6402">
                  <c:v>21.379620895022349</c:v>
                </c:pt>
                <c:pt idx="6403">
                  <c:v>21.379620895022349</c:v>
                </c:pt>
                <c:pt idx="6404">
                  <c:v>21.379620895022349</c:v>
                </c:pt>
                <c:pt idx="6405">
                  <c:v>21.379620895022349</c:v>
                </c:pt>
                <c:pt idx="6406">
                  <c:v>21.379620895022349</c:v>
                </c:pt>
                <c:pt idx="6407">
                  <c:v>21.379620895022349</c:v>
                </c:pt>
                <c:pt idx="6408">
                  <c:v>21.379620895022349</c:v>
                </c:pt>
                <c:pt idx="6409">
                  <c:v>21.379620895022349</c:v>
                </c:pt>
                <c:pt idx="6410">
                  <c:v>21.379620895022349</c:v>
                </c:pt>
                <c:pt idx="6411">
                  <c:v>21.379620895022349</c:v>
                </c:pt>
                <c:pt idx="6412">
                  <c:v>21.379620895022349</c:v>
                </c:pt>
                <c:pt idx="6413">
                  <c:v>21.379620895022349</c:v>
                </c:pt>
                <c:pt idx="6414">
                  <c:v>21.379620895022349</c:v>
                </c:pt>
                <c:pt idx="6415">
                  <c:v>21.379620895022349</c:v>
                </c:pt>
                <c:pt idx="6416">
                  <c:v>21.379620895022349</c:v>
                </c:pt>
                <c:pt idx="6417">
                  <c:v>21.379620895022349</c:v>
                </c:pt>
                <c:pt idx="6418">
                  <c:v>21.379620895022349</c:v>
                </c:pt>
                <c:pt idx="6419">
                  <c:v>21.379620895022349</c:v>
                </c:pt>
                <c:pt idx="6420">
                  <c:v>21.379620895022349</c:v>
                </c:pt>
                <c:pt idx="6421">
                  <c:v>21.379620895022349</c:v>
                </c:pt>
                <c:pt idx="6422">
                  <c:v>21.379620895022349</c:v>
                </c:pt>
                <c:pt idx="6423">
                  <c:v>21.379620895022349</c:v>
                </c:pt>
                <c:pt idx="6424">
                  <c:v>21.379620895022349</c:v>
                </c:pt>
                <c:pt idx="6425">
                  <c:v>21.379620895022349</c:v>
                </c:pt>
                <c:pt idx="6426">
                  <c:v>21.379620895022349</c:v>
                </c:pt>
                <c:pt idx="6427">
                  <c:v>21.379620895022349</c:v>
                </c:pt>
                <c:pt idx="6428">
                  <c:v>21.379620895022349</c:v>
                </c:pt>
                <c:pt idx="6429">
                  <c:v>21.379620895022349</c:v>
                </c:pt>
                <c:pt idx="6430">
                  <c:v>21.379620895022349</c:v>
                </c:pt>
                <c:pt idx="6431">
                  <c:v>21.379620895022349</c:v>
                </c:pt>
                <c:pt idx="6432">
                  <c:v>21.379620895022349</c:v>
                </c:pt>
                <c:pt idx="6433">
                  <c:v>21.379620895022349</c:v>
                </c:pt>
                <c:pt idx="6434">
                  <c:v>21.379620895022349</c:v>
                </c:pt>
                <c:pt idx="6435">
                  <c:v>21.379620895022349</c:v>
                </c:pt>
                <c:pt idx="6436">
                  <c:v>21.379620895022349</c:v>
                </c:pt>
                <c:pt idx="6437">
                  <c:v>21.379620895022349</c:v>
                </c:pt>
                <c:pt idx="6438">
                  <c:v>21.379620895022349</c:v>
                </c:pt>
                <c:pt idx="6439">
                  <c:v>21.379620895022349</c:v>
                </c:pt>
                <c:pt idx="6440">
                  <c:v>21.379620895022349</c:v>
                </c:pt>
                <c:pt idx="6441">
                  <c:v>21.379620895022349</c:v>
                </c:pt>
                <c:pt idx="6442">
                  <c:v>21.379620895022349</c:v>
                </c:pt>
                <c:pt idx="6443">
                  <c:v>21.379620895022349</c:v>
                </c:pt>
                <c:pt idx="6444">
                  <c:v>21.379620895022349</c:v>
                </c:pt>
                <c:pt idx="6445">
                  <c:v>21.379620895022349</c:v>
                </c:pt>
                <c:pt idx="6446">
                  <c:v>21.379620895022349</c:v>
                </c:pt>
                <c:pt idx="6447">
                  <c:v>21.379620895022349</c:v>
                </c:pt>
                <c:pt idx="6448">
                  <c:v>21.379620895022349</c:v>
                </c:pt>
                <c:pt idx="6449">
                  <c:v>21.379620895022349</c:v>
                </c:pt>
                <c:pt idx="6450">
                  <c:v>21.379620895022349</c:v>
                </c:pt>
                <c:pt idx="6451">
                  <c:v>21.379620895022349</c:v>
                </c:pt>
                <c:pt idx="6452">
                  <c:v>21.379620895022349</c:v>
                </c:pt>
                <c:pt idx="6453">
                  <c:v>21.379620895022349</c:v>
                </c:pt>
                <c:pt idx="6454">
                  <c:v>21.379620895022349</c:v>
                </c:pt>
                <c:pt idx="6455">
                  <c:v>21.379620895022349</c:v>
                </c:pt>
                <c:pt idx="6456">
                  <c:v>21.379620895022349</c:v>
                </c:pt>
                <c:pt idx="6457">
                  <c:v>21.379620895022349</c:v>
                </c:pt>
                <c:pt idx="6458">
                  <c:v>21.379620895022349</c:v>
                </c:pt>
                <c:pt idx="6459">
                  <c:v>21.379620895022349</c:v>
                </c:pt>
                <c:pt idx="6460">
                  <c:v>21.379620895022349</c:v>
                </c:pt>
                <c:pt idx="6461">
                  <c:v>21.379620895022349</c:v>
                </c:pt>
                <c:pt idx="6462">
                  <c:v>21.379620895022349</c:v>
                </c:pt>
                <c:pt idx="6463">
                  <c:v>21.379620895022349</c:v>
                </c:pt>
                <c:pt idx="6464">
                  <c:v>21.379620895022349</c:v>
                </c:pt>
                <c:pt idx="6465">
                  <c:v>21.379620895022349</c:v>
                </c:pt>
                <c:pt idx="6466">
                  <c:v>21.379620895022349</c:v>
                </c:pt>
                <c:pt idx="6467">
                  <c:v>21.379620895022349</c:v>
                </c:pt>
                <c:pt idx="6468">
                  <c:v>21.379620895022349</c:v>
                </c:pt>
                <c:pt idx="6469">
                  <c:v>21.379620895022349</c:v>
                </c:pt>
                <c:pt idx="6470">
                  <c:v>21.379620895022349</c:v>
                </c:pt>
                <c:pt idx="6471">
                  <c:v>21.379620895022349</c:v>
                </c:pt>
                <c:pt idx="6472">
                  <c:v>21.379620895022349</c:v>
                </c:pt>
                <c:pt idx="6473">
                  <c:v>21.379620895022349</c:v>
                </c:pt>
                <c:pt idx="6474">
                  <c:v>21.379620895022349</c:v>
                </c:pt>
                <c:pt idx="6475">
                  <c:v>21.379620895022349</c:v>
                </c:pt>
                <c:pt idx="6476">
                  <c:v>21.379620895022349</c:v>
                </c:pt>
                <c:pt idx="6477">
                  <c:v>21.379620895022349</c:v>
                </c:pt>
                <c:pt idx="6478">
                  <c:v>21.379620895022349</c:v>
                </c:pt>
                <c:pt idx="6479">
                  <c:v>21.379620895022349</c:v>
                </c:pt>
                <c:pt idx="6480">
                  <c:v>21.379620895022349</c:v>
                </c:pt>
                <c:pt idx="6481">
                  <c:v>21.379620895022349</c:v>
                </c:pt>
                <c:pt idx="6482">
                  <c:v>21.379620895022349</c:v>
                </c:pt>
                <c:pt idx="6483">
                  <c:v>21.379620895022349</c:v>
                </c:pt>
                <c:pt idx="6484">
                  <c:v>21.379620895022349</c:v>
                </c:pt>
                <c:pt idx="6485">
                  <c:v>21.379620895022349</c:v>
                </c:pt>
                <c:pt idx="6486">
                  <c:v>21.379620895022349</c:v>
                </c:pt>
                <c:pt idx="6487">
                  <c:v>21.379620895022349</c:v>
                </c:pt>
                <c:pt idx="6488">
                  <c:v>21.379620895022349</c:v>
                </c:pt>
                <c:pt idx="6489">
                  <c:v>21.379620895022349</c:v>
                </c:pt>
                <c:pt idx="6490">
                  <c:v>21.379620895022349</c:v>
                </c:pt>
                <c:pt idx="6491">
                  <c:v>21.379620895022349</c:v>
                </c:pt>
                <c:pt idx="6492">
                  <c:v>21.379620895022349</c:v>
                </c:pt>
                <c:pt idx="6493">
                  <c:v>21.379620895022349</c:v>
                </c:pt>
                <c:pt idx="6494">
                  <c:v>21.379620895022349</c:v>
                </c:pt>
                <c:pt idx="6495">
                  <c:v>21.379620895022349</c:v>
                </c:pt>
                <c:pt idx="6496">
                  <c:v>21.379620895022349</c:v>
                </c:pt>
                <c:pt idx="6497">
                  <c:v>21.379620895022349</c:v>
                </c:pt>
                <c:pt idx="6498">
                  <c:v>21.379620895022349</c:v>
                </c:pt>
                <c:pt idx="6499">
                  <c:v>21.379620895022349</c:v>
                </c:pt>
                <c:pt idx="6500">
                  <c:v>21.379620895022349</c:v>
                </c:pt>
                <c:pt idx="6501">
                  <c:v>21.379620895022349</c:v>
                </c:pt>
                <c:pt idx="6502">
                  <c:v>21.379620895022349</c:v>
                </c:pt>
                <c:pt idx="6503">
                  <c:v>21.379620895022349</c:v>
                </c:pt>
                <c:pt idx="6504">
                  <c:v>21.379620895022349</c:v>
                </c:pt>
                <c:pt idx="6505">
                  <c:v>21.379620895022349</c:v>
                </c:pt>
                <c:pt idx="6506">
                  <c:v>21.379620895022349</c:v>
                </c:pt>
                <c:pt idx="6507">
                  <c:v>21.379620895022349</c:v>
                </c:pt>
                <c:pt idx="6508">
                  <c:v>21.379620895022349</c:v>
                </c:pt>
                <c:pt idx="6509">
                  <c:v>21.379620895022349</c:v>
                </c:pt>
                <c:pt idx="6510">
                  <c:v>21.379620895022349</c:v>
                </c:pt>
                <c:pt idx="6511">
                  <c:v>21.379620895022349</c:v>
                </c:pt>
                <c:pt idx="6512">
                  <c:v>21.379620895022349</c:v>
                </c:pt>
                <c:pt idx="6513">
                  <c:v>21.379620895022349</c:v>
                </c:pt>
                <c:pt idx="6514">
                  <c:v>21.379620895022349</c:v>
                </c:pt>
                <c:pt idx="6515">
                  <c:v>21.379620895022349</c:v>
                </c:pt>
                <c:pt idx="6516">
                  <c:v>21.379620895022349</c:v>
                </c:pt>
                <c:pt idx="6517">
                  <c:v>21.379620895022349</c:v>
                </c:pt>
                <c:pt idx="6518">
                  <c:v>21.379620895022349</c:v>
                </c:pt>
                <c:pt idx="6519">
                  <c:v>21.379620895022349</c:v>
                </c:pt>
                <c:pt idx="6520">
                  <c:v>21.379620895022349</c:v>
                </c:pt>
                <c:pt idx="6521">
                  <c:v>21.379620895022349</c:v>
                </c:pt>
                <c:pt idx="6522">
                  <c:v>21.379620895022349</c:v>
                </c:pt>
                <c:pt idx="6523">
                  <c:v>21.379620895022349</c:v>
                </c:pt>
                <c:pt idx="6524">
                  <c:v>21.379620895022349</c:v>
                </c:pt>
                <c:pt idx="6525">
                  <c:v>21.379620895022349</c:v>
                </c:pt>
                <c:pt idx="6526">
                  <c:v>21.379620895022349</c:v>
                </c:pt>
                <c:pt idx="6527">
                  <c:v>21.379620895022349</c:v>
                </c:pt>
                <c:pt idx="6528">
                  <c:v>21.379620895022349</c:v>
                </c:pt>
                <c:pt idx="6529">
                  <c:v>21.379620895022349</c:v>
                </c:pt>
                <c:pt idx="6530">
                  <c:v>21.379620895022349</c:v>
                </c:pt>
                <c:pt idx="6531">
                  <c:v>21.379620895022349</c:v>
                </c:pt>
                <c:pt idx="6532">
                  <c:v>21.379620895022349</c:v>
                </c:pt>
                <c:pt idx="6533">
                  <c:v>21.379620895022349</c:v>
                </c:pt>
                <c:pt idx="6534">
                  <c:v>21.379620895022349</c:v>
                </c:pt>
                <c:pt idx="6535">
                  <c:v>21.379620895022349</c:v>
                </c:pt>
                <c:pt idx="6536">
                  <c:v>21.379620895022349</c:v>
                </c:pt>
                <c:pt idx="6537">
                  <c:v>21.379620895022349</c:v>
                </c:pt>
                <c:pt idx="6538">
                  <c:v>21.379620895022349</c:v>
                </c:pt>
                <c:pt idx="6539">
                  <c:v>21.379620895022349</c:v>
                </c:pt>
                <c:pt idx="6540">
                  <c:v>21.379620895022349</c:v>
                </c:pt>
                <c:pt idx="6541">
                  <c:v>21.379620895022349</c:v>
                </c:pt>
                <c:pt idx="6542">
                  <c:v>21.379620895022349</c:v>
                </c:pt>
                <c:pt idx="6543">
                  <c:v>21.379620895022349</c:v>
                </c:pt>
                <c:pt idx="6544">
                  <c:v>21.379620895022349</c:v>
                </c:pt>
                <c:pt idx="6545">
                  <c:v>21.379620895022349</c:v>
                </c:pt>
                <c:pt idx="6546">
                  <c:v>21.379620895022349</c:v>
                </c:pt>
                <c:pt idx="6547">
                  <c:v>21.379620895022349</c:v>
                </c:pt>
                <c:pt idx="6548">
                  <c:v>21.379620895022349</c:v>
                </c:pt>
                <c:pt idx="6549">
                  <c:v>21.379620895022349</c:v>
                </c:pt>
                <c:pt idx="6550">
                  <c:v>21.379620895022349</c:v>
                </c:pt>
                <c:pt idx="6551">
                  <c:v>21.379620895022349</c:v>
                </c:pt>
                <c:pt idx="6552">
                  <c:v>21.379620895022349</c:v>
                </c:pt>
                <c:pt idx="6553">
                  <c:v>21.379620895022349</c:v>
                </c:pt>
                <c:pt idx="6554">
                  <c:v>21.379620895022349</c:v>
                </c:pt>
                <c:pt idx="6555">
                  <c:v>21.379620895022349</c:v>
                </c:pt>
                <c:pt idx="6556">
                  <c:v>21.379620895022349</c:v>
                </c:pt>
                <c:pt idx="6557">
                  <c:v>21.379620895022349</c:v>
                </c:pt>
                <c:pt idx="6558">
                  <c:v>21.379620895022349</c:v>
                </c:pt>
                <c:pt idx="6559">
                  <c:v>21.379620895022349</c:v>
                </c:pt>
                <c:pt idx="6560">
                  <c:v>21.379620895022349</c:v>
                </c:pt>
                <c:pt idx="6561">
                  <c:v>21.379620895022349</c:v>
                </c:pt>
                <c:pt idx="6562">
                  <c:v>21.379620895022349</c:v>
                </c:pt>
                <c:pt idx="6563">
                  <c:v>21.379620895022349</c:v>
                </c:pt>
                <c:pt idx="6564">
                  <c:v>21.379620895022349</c:v>
                </c:pt>
                <c:pt idx="6565">
                  <c:v>21.379620895022349</c:v>
                </c:pt>
                <c:pt idx="6566">
                  <c:v>21.379620895022349</c:v>
                </c:pt>
                <c:pt idx="6567">
                  <c:v>21.379620895022349</c:v>
                </c:pt>
                <c:pt idx="6568">
                  <c:v>21.379620895022349</c:v>
                </c:pt>
                <c:pt idx="6569">
                  <c:v>21.379620895022349</c:v>
                </c:pt>
                <c:pt idx="6570">
                  <c:v>21.379620895022349</c:v>
                </c:pt>
                <c:pt idx="6571">
                  <c:v>21.379620895022349</c:v>
                </c:pt>
                <c:pt idx="6572">
                  <c:v>21.379620895022349</c:v>
                </c:pt>
                <c:pt idx="6573">
                  <c:v>21.379620895022349</c:v>
                </c:pt>
                <c:pt idx="6574">
                  <c:v>21.379620895022349</c:v>
                </c:pt>
                <c:pt idx="6575">
                  <c:v>21.379620895022349</c:v>
                </c:pt>
                <c:pt idx="6576">
                  <c:v>21.379620895022349</c:v>
                </c:pt>
                <c:pt idx="6577">
                  <c:v>21.379620895022349</c:v>
                </c:pt>
                <c:pt idx="6578">
                  <c:v>21.379620895022349</c:v>
                </c:pt>
                <c:pt idx="6579">
                  <c:v>21.379620895022349</c:v>
                </c:pt>
                <c:pt idx="6580">
                  <c:v>21.379620895022349</c:v>
                </c:pt>
                <c:pt idx="6581">
                  <c:v>21.379620895022349</c:v>
                </c:pt>
                <c:pt idx="6582">
                  <c:v>21.379620895022349</c:v>
                </c:pt>
                <c:pt idx="6583">
                  <c:v>21.379620895022349</c:v>
                </c:pt>
                <c:pt idx="6584">
                  <c:v>21.379620895022349</c:v>
                </c:pt>
                <c:pt idx="6585">
                  <c:v>21.379620895022349</c:v>
                </c:pt>
                <c:pt idx="6586">
                  <c:v>21.379620895022349</c:v>
                </c:pt>
                <c:pt idx="6587">
                  <c:v>21.379620895022349</c:v>
                </c:pt>
                <c:pt idx="6588">
                  <c:v>21.379620895022349</c:v>
                </c:pt>
                <c:pt idx="6589">
                  <c:v>21.379620895022349</c:v>
                </c:pt>
                <c:pt idx="6590">
                  <c:v>21.379620895022349</c:v>
                </c:pt>
                <c:pt idx="6591">
                  <c:v>21.379620895022349</c:v>
                </c:pt>
                <c:pt idx="6592">
                  <c:v>21.379620895022349</c:v>
                </c:pt>
                <c:pt idx="6593">
                  <c:v>21.379620895022349</c:v>
                </c:pt>
                <c:pt idx="6594">
                  <c:v>21.379620895022349</c:v>
                </c:pt>
                <c:pt idx="6595">
                  <c:v>21.379620895022349</c:v>
                </c:pt>
                <c:pt idx="6596">
                  <c:v>21.379620895022349</c:v>
                </c:pt>
                <c:pt idx="6597">
                  <c:v>21.379620895022349</c:v>
                </c:pt>
                <c:pt idx="6598">
                  <c:v>21.379620895022349</c:v>
                </c:pt>
                <c:pt idx="6599">
                  <c:v>21.379620895022349</c:v>
                </c:pt>
                <c:pt idx="6600">
                  <c:v>21.379620895022349</c:v>
                </c:pt>
                <c:pt idx="6601">
                  <c:v>21.379620895022349</c:v>
                </c:pt>
                <c:pt idx="6602">
                  <c:v>21.379620895022349</c:v>
                </c:pt>
                <c:pt idx="6603">
                  <c:v>21.379620895022349</c:v>
                </c:pt>
                <c:pt idx="6604">
                  <c:v>21.379620895022349</c:v>
                </c:pt>
                <c:pt idx="6605">
                  <c:v>21.379620895022349</c:v>
                </c:pt>
                <c:pt idx="6606">
                  <c:v>21.379620895022349</c:v>
                </c:pt>
                <c:pt idx="6607">
                  <c:v>21.379620895022349</c:v>
                </c:pt>
                <c:pt idx="6608">
                  <c:v>21.379620895022349</c:v>
                </c:pt>
                <c:pt idx="6609">
                  <c:v>21.379620895022349</c:v>
                </c:pt>
                <c:pt idx="6610">
                  <c:v>21.379620895022349</c:v>
                </c:pt>
                <c:pt idx="6611">
                  <c:v>21.379620895022349</c:v>
                </c:pt>
                <c:pt idx="6612">
                  <c:v>21.379620895022349</c:v>
                </c:pt>
                <c:pt idx="6613">
                  <c:v>21.379620895022349</c:v>
                </c:pt>
                <c:pt idx="6614">
                  <c:v>21.379620895022349</c:v>
                </c:pt>
                <c:pt idx="6615">
                  <c:v>21.379620895022349</c:v>
                </c:pt>
                <c:pt idx="6616">
                  <c:v>21.379620895022349</c:v>
                </c:pt>
                <c:pt idx="6617">
                  <c:v>21.379620895022349</c:v>
                </c:pt>
                <c:pt idx="6618">
                  <c:v>21.379620895022349</c:v>
                </c:pt>
                <c:pt idx="6619">
                  <c:v>21.379620895022349</c:v>
                </c:pt>
                <c:pt idx="6620">
                  <c:v>21.379620895022349</c:v>
                </c:pt>
                <c:pt idx="6621">
                  <c:v>21.379620895022349</c:v>
                </c:pt>
                <c:pt idx="6622">
                  <c:v>21.379620895022349</c:v>
                </c:pt>
                <c:pt idx="6623">
                  <c:v>21.379620895022349</c:v>
                </c:pt>
                <c:pt idx="6624">
                  <c:v>21.379620895022349</c:v>
                </c:pt>
                <c:pt idx="6625">
                  <c:v>21.379620895022349</c:v>
                </c:pt>
                <c:pt idx="6626">
                  <c:v>21.379620895022349</c:v>
                </c:pt>
                <c:pt idx="6627">
                  <c:v>21.379620895022349</c:v>
                </c:pt>
                <c:pt idx="6628">
                  <c:v>21.379620895022349</c:v>
                </c:pt>
                <c:pt idx="6629">
                  <c:v>21.379620895022349</c:v>
                </c:pt>
                <c:pt idx="6630">
                  <c:v>21.379620895022349</c:v>
                </c:pt>
                <c:pt idx="6631">
                  <c:v>21.379620895022349</c:v>
                </c:pt>
                <c:pt idx="6632">
                  <c:v>21.379620895022349</c:v>
                </c:pt>
                <c:pt idx="6633">
                  <c:v>21.379620895022349</c:v>
                </c:pt>
                <c:pt idx="6634">
                  <c:v>21.379620895022349</c:v>
                </c:pt>
                <c:pt idx="6635">
                  <c:v>21.379620895022349</c:v>
                </c:pt>
                <c:pt idx="6636">
                  <c:v>21.379620895022349</c:v>
                </c:pt>
                <c:pt idx="6637">
                  <c:v>21.379620895022349</c:v>
                </c:pt>
                <c:pt idx="6638">
                  <c:v>21.379620895022349</c:v>
                </c:pt>
                <c:pt idx="6639">
                  <c:v>21.379620895022349</c:v>
                </c:pt>
                <c:pt idx="6640">
                  <c:v>21.379620895022349</c:v>
                </c:pt>
                <c:pt idx="6641">
                  <c:v>21.379620895022349</c:v>
                </c:pt>
                <c:pt idx="6642">
                  <c:v>21.379620895022349</c:v>
                </c:pt>
                <c:pt idx="6643">
                  <c:v>21.379620895022349</c:v>
                </c:pt>
                <c:pt idx="6644">
                  <c:v>21.379620895022349</c:v>
                </c:pt>
                <c:pt idx="6645">
                  <c:v>21.379620895022349</c:v>
                </c:pt>
                <c:pt idx="6646">
                  <c:v>21.379620895022349</c:v>
                </c:pt>
                <c:pt idx="6647">
                  <c:v>21.379620895022349</c:v>
                </c:pt>
                <c:pt idx="6648">
                  <c:v>21.379620895022349</c:v>
                </c:pt>
                <c:pt idx="6649">
                  <c:v>21.379620895022349</c:v>
                </c:pt>
                <c:pt idx="6650">
                  <c:v>21.379620895022349</c:v>
                </c:pt>
                <c:pt idx="6651">
                  <c:v>21.379620895022349</c:v>
                </c:pt>
                <c:pt idx="6652">
                  <c:v>21.379620895022349</c:v>
                </c:pt>
                <c:pt idx="6653">
                  <c:v>21.379620895022349</c:v>
                </c:pt>
                <c:pt idx="6654">
                  <c:v>21.379620895022349</c:v>
                </c:pt>
                <c:pt idx="6655">
                  <c:v>21.379620895022349</c:v>
                </c:pt>
                <c:pt idx="6656">
                  <c:v>21.379620895022349</c:v>
                </c:pt>
                <c:pt idx="6657">
                  <c:v>21.379620895022349</c:v>
                </c:pt>
                <c:pt idx="6658">
                  <c:v>21.379620895022349</c:v>
                </c:pt>
                <c:pt idx="6659">
                  <c:v>21.379620895022349</c:v>
                </c:pt>
                <c:pt idx="6660">
                  <c:v>21.379620895022349</c:v>
                </c:pt>
                <c:pt idx="6661">
                  <c:v>21.379620895022349</c:v>
                </c:pt>
                <c:pt idx="6662">
                  <c:v>21.379620895022349</c:v>
                </c:pt>
                <c:pt idx="6663">
                  <c:v>21.379620895022349</c:v>
                </c:pt>
                <c:pt idx="6664">
                  <c:v>21.379620895022349</c:v>
                </c:pt>
                <c:pt idx="6665">
                  <c:v>21.379620895022349</c:v>
                </c:pt>
                <c:pt idx="6666">
                  <c:v>21.379620895022349</c:v>
                </c:pt>
                <c:pt idx="6667">
                  <c:v>21.379620895022349</c:v>
                </c:pt>
                <c:pt idx="6668">
                  <c:v>21.379620895022349</c:v>
                </c:pt>
                <c:pt idx="6669">
                  <c:v>21.379620895022349</c:v>
                </c:pt>
                <c:pt idx="6670">
                  <c:v>21.379620895022349</c:v>
                </c:pt>
                <c:pt idx="6671">
                  <c:v>21.379620895022349</c:v>
                </c:pt>
                <c:pt idx="6672">
                  <c:v>21.379620895022349</c:v>
                </c:pt>
                <c:pt idx="6673">
                  <c:v>21.379620895022349</c:v>
                </c:pt>
                <c:pt idx="6674">
                  <c:v>21.379620895022349</c:v>
                </c:pt>
                <c:pt idx="6675">
                  <c:v>21.379620895022349</c:v>
                </c:pt>
                <c:pt idx="6676">
                  <c:v>21.379620895022349</c:v>
                </c:pt>
                <c:pt idx="6677">
                  <c:v>21.379620895022349</c:v>
                </c:pt>
                <c:pt idx="6678">
                  <c:v>21.379620895022349</c:v>
                </c:pt>
                <c:pt idx="6679">
                  <c:v>21.379620895022349</c:v>
                </c:pt>
                <c:pt idx="6680">
                  <c:v>21.379620895022349</c:v>
                </c:pt>
                <c:pt idx="6681">
                  <c:v>21.379620895022349</c:v>
                </c:pt>
                <c:pt idx="6682">
                  <c:v>21.379620895022349</c:v>
                </c:pt>
                <c:pt idx="6683">
                  <c:v>21.379620895022349</c:v>
                </c:pt>
                <c:pt idx="6684">
                  <c:v>21.379620895022349</c:v>
                </c:pt>
                <c:pt idx="6685">
                  <c:v>21.379620895022349</c:v>
                </c:pt>
                <c:pt idx="6686">
                  <c:v>21.379620895022349</c:v>
                </c:pt>
                <c:pt idx="6687">
                  <c:v>21.379620895022349</c:v>
                </c:pt>
                <c:pt idx="6688">
                  <c:v>21.379620895022349</c:v>
                </c:pt>
                <c:pt idx="6689">
                  <c:v>21.379620895022349</c:v>
                </c:pt>
                <c:pt idx="6690">
                  <c:v>21.379620895022349</c:v>
                </c:pt>
                <c:pt idx="6691">
                  <c:v>21.379620895022349</c:v>
                </c:pt>
                <c:pt idx="6692">
                  <c:v>21.379620895022349</c:v>
                </c:pt>
                <c:pt idx="6693">
                  <c:v>21.379620895022349</c:v>
                </c:pt>
                <c:pt idx="6694">
                  <c:v>21.379620895022349</c:v>
                </c:pt>
                <c:pt idx="6695">
                  <c:v>21.379620895022349</c:v>
                </c:pt>
                <c:pt idx="6696">
                  <c:v>21.379620895022349</c:v>
                </c:pt>
                <c:pt idx="6697">
                  <c:v>21.379620895022349</c:v>
                </c:pt>
                <c:pt idx="6698">
                  <c:v>21.379620895022349</c:v>
                </c:pt>
                <c:pt idx="6699">
                  <c:v>21.379620895022349</c:v>
                </c:pt>
                <c:pt idx="6700">
                  <c:v>21.379620895022349</c:v>
                </c:pt>
                <c:pt idx="6701">
                  <c:v>21.379620895022349</c:v>
                </c:pt>
                <c:pt idx="6702">
                  <c:v>21.379620895022349</c:v>
                </c:pt>
                <c:pt idx="6703">
                  <c:v>21.379620895022349</c:v>
                </c:pt>
                <c:pt idx="6704">
                  <c:v>21.379620895022349</c:v>
                </c:pt>
                <c:pt idx="6705">
                  <c:v>21.379620895022349</c:v>
                </c:pt>
                <c:pt idx="6706">
                  <c:v>21.379620895022349</c:v>
                </c:pt>
                <c:pt idx="6707">
                  <c:v>21.379620895022349</c:v>
                </c:pt>
                <c:pt idx="6708">
                  <c:v>21.379620895022349</c:v>
                </c:pt>
                <c:pt idx="6709">
                  <c:v>21.379620895022349</c:v>
                </c:pt>
                <c:pt idx="6710">
                  <c:v>21.379620895022349</c:v>
                </c:pt>
                <c:pt idx="6711">
                  <c:v>21.379620895022349</c:v>
                </c:pt>
                <c:pt idx="6712">
                  <c:v>21.379620895022349</c:v>
                </c:pt>
                <c:pt idx="6713">
                  <c:v>21.379620895022349</c:v>
                </c:pt>
                <c:pt idx="6714">
                  <c:v>21.379620895022349</c:v>
                </c:pt>
                <c:pt idx="6715">
                  <c:v>21.379620895022349</c:v>
                </c:pt>
                <c:pt idx="6716">
                  <c:v>21.379620895022349</c:v>
                </c:pt>
                <c:pt idx="6717">
                  <c:v>21.379620895022349</c:v>
                </c:pt>
                <c:pt idx="6718">
                  <c:v>21.379620895022349</c:v>
                </c:pt>
                <c:pt idx="6719">
                  <c:v>21.379620895022349</c:v>
                </c:pt>
                <c:pt idx="6720">
                  <c:v>21.379620895022349</c:v>
                </c:pt>
                <c:pt idx="6721">
                  <c:v>21.379620895022349</c:v>
                </c:pt>
                <c:pt idx="6722">
                  <c:v>21.379620895022349</c:v>
                </c:pt>
                <c:pt idx="6723">
                  <c:v>21.379620895022349</c:v>
                </c:pt>
                <c:pt idx="6724">
                  <c:v>21.379620895022349</c:v>
                </c:pt>
                <c:pt idx="6725">
                  <c:v>21.379620895022349</c:v>
                </c:pt>
                <c:pt idx="6726">
                  <c:v>21.379620895022349</c:v>
                </c:pt>
                <c:pt idx="6727">
                  <c:v>21.379620895022349</c:v>
                </c:pt>
                <c:pt idx="6728">
                  <c:v>21.379620895022349</c:v>
                </c:pt>
                <c:pt idx="6729">
                  <c:v>21.379620895022349</c:v>
                </c:pt>
                <c:pt idx="6730">
                  <c:v>21.379620895022349</c:v>
                </c:pt>
                <c:pt idx="6731">
                  <c:v>21.379620895022349</c:v>
                </c:pt>
                <c:pt idx="6732">
                  <c:v>21.379620895022349</c:v>
                </c:pt>
                <c:pt idx="6733">
                  <c:v>21.379620895022349</c:v>
                </c:pt>
                <c:pt idx="6734">
                  <c:v>21.379620895022349</c:v>
                </c:pt>
                <c:pt idx="6735">
                  <c:v>21.379620895022349</c:v>
                </c:pt>
                <c:pt idx="6736">
                  <c:v>21.379620895022349</c:v>
                </c:pt>
                <c:pt idx="6737">
                  <c:v>21.379620895022349</c:v>
                </c:pt>
                <c:pt idx="6738">
                  <c:v>21.379620895022349</c:v>
                </c:pt>
                <c:pt idx="6739">
                  <c:v>21.379620895022349</c:v>
                </c:pt>
                <c:pt idx="6740">
                  <c:v>21.379620895022349</c:v>
                </c:pt>
                <c:pt idx="6741">
                  <c:v>21.379620895022349</c:v>
                </c:pt>
                <c:pt idx="6742">
                  <c:v>21.379620895022349</c:v>
                </c:pt>
                <c:pt idx="6743">
                  <c:v>21.379620895022349</c:v>
                </c:pt>
                <c:pt idx="6744">
                  <c:v>21.379620895022349</c:v>
                </c:pt>
                <c:pt idx="6745">
                  <c:v>21.379620895022349</c:v>
                </c:pt>
                <c:pt idx="6746">
                  <c:v>21.379620895022349</c:v>
                </c:pt>
                <c:pt idx="6747">
                  <c:v>21.379620895022349</c:v>
                </c:pt>
                <c:pt idx="6748">
                  <c:v>21.379620895022349</c:v>
                </c:pt>
                <c:pt idx="6749">
                  <c:v>21.379620895022349</c:v>
                </c:pt>
                <c:pt idx="6750">
                  <c:v>21.379620895022349</c:v>
                </c:pt>
                <c:pt idx="6751">
                  <c:v>21.379620895022349</c:v>
                </c:pt>
                <c:pt idx="6752">
                  <c:v>21.379620895022349</c:v>
                </c:pt>
                <c:pt idx="6753">
                  <c:v>21.379620895022349</c:v>
                </c:pt>
                <c:pt idx="6754">
                  <c:v>21.379620895022349</c:v>
                </c:pt>
                <c:pt idx="6755">
                  <c:v>21.379620895022349</c:v>
                </c:pt>
                <c:pt idx="6756">
                  <c:v>21.379620895022349</c:v>
                </c:pt>
                <c:pt idx="6757">
                  <c:v>21.379620895022349</c:v>
                </c:pt>
                <c:pt idx="6758">
                  <c:v>21.379620895022349</c:v>
                </c:pt>
                <c:pt idx="6759">
                  <c:v>21.379620895022349</c:v>
                </c:pt>
                <c:pt idx="6760">
                  <c:v>21.379620895022349</c:v>
                </c:pt>
                <c:pt idx="6761">
                  <c:v>21.379620895022349</c:v>
                </c:pt>
                <c:pt idx="6762">
                  <c:v>21.379620895022349</c:v>
                </c:pt>
                <c:pt idx="6763">
                  <c:v>21.379620895022349</c:v>
                </c:pt>
                <c:pt idx="6764">
                  <c:v>21.379620895022349</c:v>
                </c:pt>
                <c:pt idx="6765">
                  <c:v>21.379620895022349</c:v>
                </c:pt>
                <c:pt idx="6766">
                  <c:v>21.379620895022349</c:v>
                </c:pt>
                <c:pt idx="6767">
                  <c:v>21.379620895022349</c:v>
                </c:pt>
                <c:pt idx="6768">
                  <c:v>21.379620895022349</c:v>
                </c:pt>
                <c:pt idx="6769">
                  <c:v>21.379620895022349</c:v>
                </c:pt>
                <c:pt idx="6770">
                  <c:v>21.379620895022349</c:v>
                </c:pt>
                <c:pt idx="6771">
                  <c:v>21.379620895022349</c:v>
                </c:pt>
                <c:pt idx="6772">
                  <c:v>21.379620895022349</c:v>
                </c:pt>
                <c:pt idx="6773">
                  <c:v>21.379620895022349</c:v>
                </c:pt>
                <c:pt idx="6774">
                  <c:v>21.379620895022349</c:v>
                </c:pt>
                <c:pt idx="6775">
                  <c:v>21.379620895022349</c:v>
                </c:pt>
                <c:pt idx="6776">
                  <c:v>21.379620895022349</c:v>
                </c:pt>
                <c:pt idx="6777">
                  <c:v>21.379620895022349</c:v>
                </c:pt>
                <c:pt idx="6778">
                  <c:v>21.379620895022349</c:v>
                </c:pt>
                <c:pt idx="6779">
                  <c:v>21.379620895022349</c:v>
                </c:pt>
                <c:pt idx="6780">
                  <c:v>21.379620895022349</c:v>
                </c:pt>
                <c:pt idx="6781">
                  <c:v>21.379620895022349</c:v>
                </c:pt>
                <c:pt idx="6782">
                  <c:v>21.379620895022349</c:v>
                </c:pt>
                <c:pt idx="6783">
                  <c:v>21.379620895022349</c:v>
                </c:pt>
                <c:pt idx="6784">
                  <c:v>21.379620895022349</c:v>
                </c:pt>
                <c:pt idx="6785">
                  <c:v>21.379620895022349</c:v>
                </c:pt>
                <c:pt idx="6786">
                  <c:v>21.379620895022349</c:v>
                </c:pt>
                <c:pt idx="6787">
                  <c:v>21.379620895022349</c:v>
                </c:pt>
                <c:pt idx="6788">
                  <c:v>21.379620895022349</c:v>
                </c:pt>
                <c:pt idx="6789">
                  <c:v>21.379620895022349</c:v>
                </c:pt>
                <c:pt idx="6790">
                  <c:v>21.379620895022349</c:v>
                </c:pt>
                <c:pt idx="6791">
                  <c:v>21.379620895022349</c:v>
                </c:pt>
                <c:pt idx="6792">
                  <c:v>21.379620895022349</c:v>
                </c:pt>
                <c:pt idx="6793">
                  <c:v>21.379620895022349</c:v>
                </c:pt>
                <c:pt idx="6794">
                  <c:v>21.379620895022349</c:v>
                </c:pt>
                <c:pt idx="6795">
                  <c:v>21.379620895022349</c:v>
                </c:pt>
                <c:pt idx="6796">
                  <c:v>21.379620895022349</c:v>
                </c:pt>
                <c:pt idx="6797">
                  <c:v>21.379620895022349</c:v>
                </c:pt>
                <c:pt idx="6798">
                  <c:v>21.379620895022349</c:v>
                </c:pt>
                <c:pt idx="6799">
                  <c:v>21.379620895022349</c:v>
                </c:pt>
                <c:pt idx="6800">
                  <c:v>21.379620895022349</c:v>
                </c:pt>
                <c:pt idx="6801">
                  <c:v>21.379620895022349</c:v>
                </c:pt>
                <c:pt idx="6802">
                  <c:v>21.379620895022349</c:v>
                </c:pt>
                <c:pt idx="6803">
                  <c:v>21.379620895022349</c:v>
                </c:pt>
                <c:pt idx="6804">
                  <c:v>21.379620895022349</c:v>
                </c:pt>
                <c:pt idx="6805">
                  <c:v>21.379620895022349</c:v>
                </c:pt>
                <c:pt idx="6806">
                  <c:v>21.379620895022349</c:v>
                </c:pt>
                <c:pt idx="6807">
                  <c:v>21.379620895022349</c:v>
                </c:pt>
                <c:pt idx="6808">
                  <c:v>21.379620895022349</c:v>
                </c:pt>
                <c:pt idx="6809">
                  <c:v>21.379620895022349</c:v>
                </c:pt>
                <c:pt idx="6810">
                  <c:v>21.379620895022349</c:v>
                </c:pt>
                <c:pt idx="6811">
                  <c:v>21.379620895022349</c:v>
                </c:pt>
                <c:pt idx="6812">
                  <c:v>21.379620895022349</c:v>
                </c:pt>
                <c:pt idx="6813">
                  <c:v>21.379620895022349</c:v>
                </c:pt>
                <c:pt idx="6814">
                  <c:v>21.379620895022349</c:v>
                </c:pt>
                <c:pt idx="6815">
                  <c:v>21.379620895022349</c:v>
                </c:pt>
                <c:pt idx="6816">
                  <c:v>21.379620895022349</c:v>
                </c:pt>
                <c:pt idx="6817">
                  <c:v>21.379620895022349</c:v>
                </c:pt>
                <c:pt idx="6818">
                  <c:v>21.379620895022349</c:v>
                </c:pt>
                <c:pt idx="6819">
                  <c:v>21.379620895022349</c:v>
                </c:pt>
                <c:pt idx="6820">
                  <c:v>21.379620895022349</c:v>
                </c:pt>
                <c:pt idx="6821">
                  <c:v>21.379620895022349</c:v>
                </c:pt>
                <c:pt idx="6822">
                  <c:v>21.379620895022349</c:v>
                </c:pt>
                <c:pt idx="6823">
                  <c:v>21.379620895022349</c:v>
                </c:pt>
                <c:pt idx="6824">
                  <c:v>21.379620895022349</c:v>
                </c:pt>
                <c:pt idx="6825">
                  <c:v>21.379620895022349</c:v>
                </c:pt>
                <c:pt idx="6826">
                  <c:v>21.379620895022349</c:v>
                </c:pt>
                <c:pt idx="6827">
                  <c:v>21.379620895022349</c:v>
                </c:pt>
                <c:pt idx="6828">
                  <c:v>21.379620895022349</c:v>
                </c:pt>
                <c:pt idx="6829">
                  <c:v>21.379620895022349</c:v>
                </c:pt>
                <c:pt idx="6830">
                  <c:v>21.379620895022349</c:v>
                </c:pt>
                <c:pt idx="6831">
                  <c:v>21.379620895022349</c:v>
                </c:pt>
                <c:pt idx="6832">
                  <c:v>21.379620895022349</c:v>
                </c:pt>
                <c:pt idx="6833">
                  <c:v>21.379620895022349</c:v>
                </c:pt>
                <c:pt idx="6834">
                  <c:v>21.379620895022349</c:v>
                </c:pt>
                <c:pt idx="6835">
                  <c:v>21.379620895022349</c:v>
                </c:pt>
                <c:pt idx="6836">
                  <c:v>21.379620895022349</c:v>
                </c:pt>
                <c:pt idx="6837">
                  <c:v>21.379620895022349</c:v>
                </c:pt>
                <c:pt idx="6838">
                  <c:v>21.379620895022349</c:v>
                </c:pt>
                <c:pt idx="6839">
                  <c:v>21.379620895022349</c:v>
                </c:pt>
                <c:pt idx="6840">
                  <c:v>21.379620895022349</c:v>
                </c:pt>
                <c:pt idx="6841">
                  <c:v>21.379620895022349</c:v>
                </c:pt>
                <c:pt idx="6842">
                  <c:v>21.379620895022349</c:v>
                </c:pt>
                <c:pt idx="6843">
                  <c:v>21.379620895022349</c:v>
                </c:pt>
                <c:pt idx="6844">
                  <c:v>21.379620895022349</c:v>
                </c:pt>
                <c:pt idx="6845">
                  <c:v>21.379620895022349</c:v>
                </c:pt>
                <c:pt idx="6846">
                  <c:v>21.379620895022349</c:v>
                </c:pt>
                <c:pt idx="6847">
                  <c:v>21.379620895022349</c:v>
                </c:pt>
                <c:pt idx="6848">
                  <c:v>21.379620895022349</c:v>
                </c:pt>
                <c:pt idx="6849">
                  <c:v>21.379620895022349</c:v>
                </c:pt>
                <c:pt idx="6850">
                  <c:v>21.379620895022349</c:v>
                </c:pt>
                <c:pt idx="6851">
                  <c:v>21.379620895022349</c:v>
                </c:pt>
                <c:pt idx="6852">
                  <c:v>21.379620895022349</c:v>
                </c:pt>
                <c:pt idx="6853">
                  <c:v>21.379620895022349</c:v>
                </c:pt>
                <c:pt idx="6854">
                  <c:v>21.379620895022349</c:v>
                </c:pt>
                <c:pt idx="6855">
                  <c:v>21.379620895022349</c:v>
                </c:pt>
                <c:pt idx="6856">
                  <c:v>21.379620895022349</c:v>
                </c:pt>
                <c:pt idx="6857">
                  <c:v>21.379620895022349</c:v>
                </c:pt>
                <c:pt idx="6858">
                  <c:v>21.379620895022349</c:v>
                </c:pt>
                <c:pt idx="6859">
                  <c:v>21.379620895022349</c:v>
                </c:pt>
                <c:pt idx="6860">
                  <c:v>21.379620895022349</c:v>
                </c:pt>
                <c:pt idx="6861">
                  <c:v>21.379620895022349</c:v>
                </c:pt>
                <c:pt idx="6862">
                  <c:v>21.379620895022349</c:v>
                </c:pt>
                <c:pt idx="6863">
                  <c:v>21.379620895022349</c:v>
                </c:pt>
                <c:pt idx="6864">
                  <c:v>21.379620895022349</c:v>
                </c:pt>
                <c:pt idx="6865">
                  <c:v>21.379620895022349</c:v>
                </c:pt>
                <c:pt idx="6866">
                  <c:v>21.379620895022349</c:v>
                </c:pt>
                <c:pt idx="6867">
                  <c:v>21.379620895022349</c:v>
                </c:pt>
                <c:pt idx="6868">
                  <c:v>21.379620895022349</c:v>
                </c:pt>
                <c:pt idx="6869">
                  <c:v>21.379620895022349</c:v>
                </c:pt>
                <c:pt idx="6870">
                  <c:v>21.379620895022349</c:v>
                </c:pt>
                <c:pt idx="6871">
                  <c:v>21.379620895022349</c:v>
                </c:pt>
                <c:pt idx="6872">
                  <c:v>21.379620895022349</c:v>
                </c:pt>
                <c:pt idx="6873">
                  <c:v>21.379620895022349</c:v>
                </c:pt>
                <c:pt idx="6874">
                  <c:v>21.379620895022349</c:v>
                </c:pt>
                <c:pt idx="6875">
                  <c:v>21.379620895022349</c:v>
                </c:pt>
                <c:pt idx="6876">
                  <c:v>21.379620895022349</c:v>
                </c:pt>
                <c:pt idx="6877">
                  <c:v>21.379620895022349</c:v>
                </c:pt>
                <c:pt idx="6878">
                  <c:v>21.379620895022349</c:v>
                </c:pt>
                <c:pt idx="6879">
                  <c:v>21.379620895022349</c:v>
                </c:pt>
                <c:pt idx="6880">
                  <c:v>21.379620895022349</c:v>
                </c:pt>
                <c:pt idx="6881">
                  <c:v>21.379620895022349</c:v>
                </c:pt>
                <c:pt idx="6882">
                  <c:v>21.379620895022349</c:v>
                </c:pt>
                <c:pt idx="6883">
                  <c:v>21.379620895022349</c:v>
                </c:pt>
                <c:pt idx="6884">
                  <c:v>21.379620895022349</c:v>
                </c:pt>
                <c:pt idx="6885">
                  <c:v>21.379620895022349</c:v>
                </c:pt>
                <c:pt idx="6886">
                  <c:v>21.379620895022349</c:v>
                </c:pt>
                <c:pt idx="6887">
                  <c:v>21.379620895022349</c:v>
                </c:pt>
                <c:pt idx="6888">
                  <c:v>21.379620895022349</c:v>
                </c:pt>
                <c:pt idx="6889">
                  <c:v>21.379620895022349</c:v>
                </c:pt>
                <c:pt idx="6890">
                  <c:v>21.379620895022349</c:v>
                </c:pt>
                <c:pt idx="6891">
                  <c:v>21.379620895022349</c:v>
                </c:pt>
                <c:pt idx="6892">
                  <c:v>21.379620895022349</c:v>
                </c:pt>
                <c:pt idx="6893">
                  <c:v>21.379620895022349</c:v>
                </c:pt>
                <c:pt idx="6894">
                  <c:v>21.379620895022349</c:v>
                </c:pt>
                <c:pt idx="6895">
                  <c:v>21.379620895022349</c:v>
                </c:pt>
                <c:pt idx="6896">
                  <c:v>21.379620895022349</c:v>
                </c:pt>
                <c:pt idx="6897">
                  <c:v>21.379620895022349</c:v>
                </c:pt>
                <c:pt idx="6898">
                  <c:v>21.379620895022349</c:v>
                </c:pt>
                <c:pt idx="6899">
                  <c:v>21.379620895022349</c:v>
                </c:pt>
                <c:pt idx="6900">
                  <c:v>21.379620895022349</c:v>
                </c:pt>
                <c:pt idx="6901">
                  <c:v>21.379620895022349</c:v>
                </c:pt>
                <c:pt idx="6902">
                  <c:v>21.379620895022349</c:v>
                </c:pt>
                <c:pt idx="6903">
                  <c:v>21.379620895022349</c:v>
                </c:pt>
                <c:pt idx="6904">
                  <c:v>21.379620895022349</c:v>
                </c:pt>
                <c:pt idx="6905">
                  <c:v>21.379620895022349</c:v>
                </c:pt>
                <c:pt idx="6906">
                  <c:v>21.379620895022349</c:v>
                </c:pt>
                <c:pt idx="6907">
                  <c:v>21.379620895022349</c:v>
                </c:pt>
                <c:pt idx="6908">
                  <c:v>21.379620895022349</c:v>
                </c:pt>
                <c:pt idx="6909">
                  <c:v>21.379620895022349</c:v>
                </c:pt>
                <c:pt idx="6910">
                  <c:v>21.379620895022349</c:v>
                </c:pt>
                <c:pt idx="6911">
                  <c:v>21.379620895022349</c:v>
                </c:pt>
                <c:pt idx="6912">
                  <c:v>21.379620895022349</c:v>
                </c:pt>
                <c:pt idx="6913">
                  <c:v>21.379620895022349</c:v>
                </c:pt>
                <c:pt idx="6914">
                  <c:v>21.379620895022349</c:v>
                </c:pt>
                <c:pt idx="6915">
                  <c:v>21.379620895022349</c:v>
                </c:pt>
                <c:pt idx="6916">
                  <c:v>21.379620895022349</c:v>
                </c:pt>
                <c:pt idx="6917">
                  <c:v>21.379620895022349</c:v>
                </c:pt>
                <c:pt idx="6918">
                  <c:v>21.379620895022349</c:v>
                </c:pt>
                <c:pt idx="6919">
                  <c:v>21.379620895022349</c:v>
                </c:pt>
                <c:pt idx="6920">
                  <c:v>21.379620895022349</c:v>
                </c:pt>
                <c:pt idx="6921">
                  <c:v>21.379620895022349</c:v>
                </c:pt>
                <c:pt idx="6922">
                  <c:v>21.379620895022349</c:v>
                </c:pt>
                <c:pt idx="6923">
                  <c:v>21.379620895022349</c:v>
                </c:pt>
                <c:pt idx="6924">
                  <c:v>21.379620895022349</c:v>
                </c:pt>
                <c:pt idx="6925">
                  <c:v>21.379620895022349</c:v>
                </c:pt>
                <c:pt idx="6926">
                  <c:v>21.379620895022349</c:v>
                </c:pt>
                <c:pt idx="6927">
                  <c:v>21.379620895022349</c:v>
                </c:pt>
                <c:pt idx="6928">
                  <c:v>21.379620895022349</c:v>
                </c:pt>
                <c:pt idx="6929">
                  <c:v>21.379620895022349</c:v>
                </c:pt>
                <c:pt idx="6930">
                  <c:v>21.379620895022349</c:v>
                </c:pt>
                <c:pt idx="6931">
                  <c:v>21.379620895022349</c:v>
                </c:pt>
                <c:pt idx="6932">
                  <c:v>21.379620895022349</c:v>
                </c:pt>
                <c:pt idx="6933">
                  <c:v>21.379620895022349</c:v>
                </c:pt>
                <c:pt idx="6934">
                  <c:v>21.379620895022349</c:v>
                </c:pt>
                <c:pt idx="6935">
                  <c:v>21.379620895022349</c:v>
                </c:pt>
                <c:pt idx="6936">
                  <c:v>21.379620895022349</c:v>
                </c:pt>
                <c:pt idx="6937">
                  <c:v>21.379620895022349</c:v>
                </c:pt>
                <c:pt idx="6938">
                  <c:v>21.379620895022349</c:v>
                </c:pt>
                <c:pt idx="6939">
                  <c:v>21.379620895022349</c:v>
                </c:pt>
                <c:pt idx="6940">
                  <c:v>21.379620895022349</c:v>
                </c:pt>
                <c:pt idx="6941">
                  <c:v>21.379620895022349</c:v>
                </c:pt>
                <c:pt idx="6942">
                  <c:v>21.379620895022349</c:v>
                </c:pt>
                <c:pt idx="6943">
                  <c:v>21.379620895022349</c:v>
                </c:pt>
                <c:pt idx="6944">
                  <c:v>21.379620895022349</c:v>
                </c:pt>
                <c:pt idx="6945">
                  <c:v>21.379620895022349</c:v>
                </c:pt>
                <c:pt idx="6946">
                  <c:v>21.379620895022349</c:v>
                </c:pt>
                <c:pt idx="6947">
                  <c:v>21.379620895022349</c:v>
                </c:pt>
                <c:pt idx="6948">
                  <c:v>21.379620895022349</c:v>
                </c:pt>
                <c:pt idx="6949">
                  <c:v>21.379620895022349</c:v>
                </c:pt>
                <c:pt idx="6950">
                  <c:v>21.379620895022349</c:v>
                </c:pt>
                <c:pt idx="6951">
                  <c:v>21.379620895022349</c:v>
                </c:pt>
                <c:pt idx="6952">
                  <c:v>21.379620895022349</c:v>
                </c:pt>
                <c:pt idx="6953">
                  <c:v>21.379620895022349</c:v>
                </c:pt>
                <c:pt idx="6954">
                  <c:v>21.379620895022349</c:v>
                </c:pt>
                <c:pt idx="6955">
                  <c:v>21.379620895022349</c:v>
                </c:pt>
                <c:pt idx="6956">
                  <c:v>21.379620895022349</c:v>
                </c:pt>
                <c:pt idx="6957">
                  <c:v>21.379620895022349</c:v>
                </c:pt>
                <c:pt idx="6958">
                  <c:v>21.379620895022349</c:v>
                </c:pt>
                <c:pt idx="6959">
                  <c:v>21.379620895022349</c:v>
                </c:pt>
                <c:pt idx="6960">
                  <c:v>21.379620895022349</c:v>
                </c:pt>
                <c:pt idx="6961">
                  <c:v>21.379620895022349</c:v>
                </c:pt>
                <c:pt idx="6962">
                  <c:v>21.379620895022349</c:v>
                </c:pt>
                <c:pt idx="6963">
                  <c:v>21.379620895022349</c:v>
                </c:pt>
                <c:pt idx="6964">
                  <c:v>21.379620895022349</c:v>
                </c:pt>
                <c:pt idx="6965">
                  <c:v>21.379620895022349</c:v>
                </c:pt>
                <c:pt idx="6966">
                  <c:v>21.379620895022349</c:v>
                </c:pt>
                <c:pt idx="6967">
                  <c:v>21.379620895022349</c:v>
                </c:pt>
                <c:pt idx="6968">
                  <c:v>21.379620895022349</c:v>
                </c:pt>
                <c:pt idx="6969">
                  <c:v>21.379620895022349</c:v>
                </c:pt>
                <c:pt idx="6970">
                  <c:v>21.379620895022349</c:v>
                </c:pt>
                <c:pt idx="6971">
                  <c:v>21.379620895022349</c:v>
                </c:pt>
                <c:pt idx="6972">
                  <c:v>21.379620895022349</c:v>
                </c:pt>
                <c:pt idx="6973">
                  <c:v>21.379620895022349</c:v>
                </c:pt>
                <c:pt idx="6974">
                  <c:v>21.379620895022349</c:v>
                </c:pt>
                <c:pt idx="6975">
                  <c:v>21.379620895022349</c:v>
                </c:pt>
                <c:pt idx="6976">
                  <c:v>21.379620895022349</c:v>
                </c:pt>
                <c:pt idx="6977">
                  <c:v>21.379620895022349</c:v>
                </c:pt>
                <c:pt idx="6978">
                  <c:v>21.379620895022349</c:v>
                </c:pt>
                <c:pt idx="6979">
                  <c:v>21.379620895022349</c:v>
                </c:pt>
                <c:pt idx="6980">
                  <c:v>21.379620895022349</c:v>
                </c:pt>
                <c:pt idx="6981">
                  <c:v>21.379620895022349</c:v>
                </c:pt>
                <c:pt idx="6982">
                  <c:v>21.379620895022349</c:v>
                </c:pt>
                <c:pt idx="6983">
                  <c:v>21.379620895022349</c:v>
                </c:pt>
                <c:pt idx="6984">
                  <c:v>21.379620895022349</c:v>
                </c:pt>
                <c:pt idx="6985">
                  <c:v>21.379620895022349</c:v>
                </c:pt>
                <c:pt idx="6986">
                  <c:v>21.379620895022349</c:v>
                </c:pt>
                <c:pt idx="6987">
                  <c:v>21.379620895022349</c:v>
                </c:pt>
                <c:pt idx="6988">
                  <c:v>21.379620895022349</c:v>
                </c:pt>
                <c:pt idx="6989">
                  <c:v>21.379620895022349</c:v>
                </c:pt>
                <c:pt idx="6990">
                  <c:v>21.379620895022349</c:v>
                </c:pt>
                <c:pt idx="6991">
                  <c:v>21.379620895022349</c:v>
                </c:pt>
                <c:pt idx="6992">
                  <c:v>21.379620895022349</c:v>
                </c:pt>
                <c:pt idx="6993">
                  <c:v>21.379620895022349</c:v>
                </c:pt>
                <c:pt idx="6994">
                  <c:v>21.379620895022349</c:v>
                </c:pt>
                <c:pt idx="6995">
                  <c:v>21.379620895022349</c:v>
                </c:pt>
                <c:pt idx="6996">
                  <c:v>21.379620895022349</c:v>
                </c:pt>
                <c:pt idx="6997">
                  <c:v>21.379620895022349</c:v>
                </c:pt>
                <c:pt idx="6998">
                  <c:v>21.379620895022349</c:v>
                </c:pt>
                <c:pt idx="6999">
                  <c:v>21.379620895022349</c:v>
                </c:pt>
                <c:pt idx="7000">
                  <c:v>21.379620895022349</c:v>
                </c:pt>
                <c:pt idx="7001">
                  <c:v>21.379620895022349</c:v>
                </c:pt>
                <c:pt idx="7002">
                  <c:v>21.379620895022349</c:v>
                </c:pt>
                <c:pt idx="7003">
                  <c:v>21.379620895022349</c:v>
                </c:pt>
                <c:pt idx="7004">
                  <c:v>21.379620895022349</c:v>
                </c:pt>
                <c:pt idx="7005">
                  <c:v>21.379620895022349</c:v>
                </c:pt>
                <c:pt idx="7006">
                  <c:v>21.379620895022349</c:v>
                </c:pt>
                <c:pt idx="7007">
                  <c:v>21.379620895022349</c:v>
                </c:pt>
                <c:pt idx="7008">
                  <c:v>21.379620895022349</c:v>
                </c:pt>
                <c:pt idx="7009">
                  <c:v>21.379620895022349</c:v>
                </c:pt>
                <c:pt idx="7010">
                  <c:v>21.379620895022349</c:v>
                </c:pt>
                <c:pt idx="7011">
                  <c:v>21.379620895022349</c:v>
                </c:pt>
                <c:pt idx="7012">
                  <c:v>21.379620895022349</c:v>
                </c:pt>
                <c:pt idx="7013">
                  <c:v>21.379620895022349</c:v>
                </c:pt>
                <c:pt idx="7014">
                  <c:v>21.379620895022349</c:v>
                </c:pt>
                <c:pt idx="7015">
                  <c:v>21.379620895022349</c:v>
                </c:pt>
                <c:pt idx="7016">
                  <c:v>21.379620895022349</c:v>
                </c:pt>
                <c:pt idx="7017">
                  <c:v>21.379620895022349</c:v>
                </c:pt>
                <c:pt idx="7018">
                  <c:v>21.379620895022349</c:v>
                </c:pt>
                <c:pt idx="7019">
                  <c:v>21.379620895022349</c:v>
                </c:pt>
                <c:pt idx="7020">
                  <c:v>21.379620895022349</c:v>
                </c:pt>
                <c:pt idx="7021">
                  <c:v>21.379620895022349</c:v>
                </c:pt>
                <c:pt idx="7022">
                  <c:v>21.379620895022349</c:v>
                </c:pt>
                <c:pt idx="7023">
                  <c:v>21.379620895022349</c:v>
                </c:pt>
                <c:pt idx="7024">
                  <c:v>21.379620895022349</c:v>
                </c:pt>
                <c:pt idx="7025">
                  <c:v>21.379620895022349</c:v>
                </c:pt>
                <c:pt idx="7026">
                  <c:v>21.379620895022349</c:v>
                </c:pt>
                <c:pt idx="7027">
                  <c:v>21.379620895022349</c:v>
                </c:pt>
                <c:pt idx="7028">
                  <c:v>21.379620895022349</c:v>
                </c:pt>
                <c:pt idx="7029">
                  <c:v>21.379620895022349</c:v>
                </c:pt>
                <c:pt idx="7030">
                  <c:v>21.379620895022349</c:v>
                </c:pt>
                <c:pt idx="7031">
                  <c:v>21.379620895022349</c:v>
                </c:pt>
                <c:pt idx="7032">
                  <c:v>21.379620895022349</c:v>
                </c:pt>
                <c:pt idx="7033">
                  <c:v>21.379620895022349</c:v>
                </c:pt>
                <c:pt idx="7034">
                  <c:v>21.379620895022349</c:v>
                </c:pt>
                <c:pt idx="7035">
                  <c:v>21.379620895022349</c:v>
                </c:pt>
                <c:pt idx="7036">
                  <c:v>21.379620895022349</c:v>
                </c:pt>
                <c:pt idx="7037">
                  <c:v>21.379620895022349</c:v>
                </c:pt>
                <c:pt idx="7038">
                  <c:v>21.379620895022349</c:v>
                </c:pt>
                <c:pt idx="7039">
                  <c:v>21.379620895022349</c:v>
                </c:pt>
                <c:pt idx="7040">
                  <c:v>21.379620895022349</c:v>
                </c:pt>
                <c:pt idx="7041">
                  <c:v>21.379620895022349</c:v>
                </c:pt>
                <c:pt idx="7042">
                  <c:v>21.379620895022349</c:v>
                </c:pt>
                <c:pt idx="7043">
                  <c:v>21.379620895022349</c:v>
                </c:pt>
                <c:pt idx="7044">
                  <c:v>21.379620895022349</c:v>
                </c:pt>
                <c:pt idx="7045">
                  <c:v>21.379620895022349</c:v>
                </c:pt>
                <c:pt idx="7046">
                  <c:v>21.379620895022349</c:v>
                </c:pt>
                <c:pt idx="7047">
                  <c:v>21.379620895022349</c:v>
                </c:pt>
                <c:pt idx="7048">
                  <c:v>21.379620895022349</c:v>
                </c:pt>
                <c:pt idx="7049">
                  <c:v>21.379620895022349</c:v>
                </c:pt>
                <c:pt idx="7050">
                  <c:v>21.379620895022349</c:v>
                </c:pt>
                <c:pt idx="7051">
                  <c:v>21.379620895022349</c:v>
                </c:pt>
                <c:pt idx="7052">
                  <c:v>21.379620895022349</c:v>
                </c:pt>
                <c:pt idx="7053">
                  <c:v>21.379620895022349</c:v>
                </c:pt>
                <c:pt idx="7054">
                  <c:v>21.379620895022349</c:v>
                </c:pt>
                <c:pt idx="7055">
                  <c:v>21.379620895022349</c:v>
                </c:pt>
                <c:pt idx="7056">
                  <c:v>21.379620895022349</c:v>
                </c:pt>
                <c:pt idx="7057">
                  <c:v>21.379620895022349</c:v>
                </c:pt>
                <c:pt idx="7058">
                  <c:v>21.379620895022349</c:v>
                </c:pt>
                <c:pt idx="7059">
                  <c:v>21.379620895022349</c:v>
                </c:pt>
                <c:pt idx="7060">
                  <c:v>21.379620895022349</c:v>
                </c:pt>
                <c:pt idx="7061">
                  <c:v>21.379620895022349</c:v>
                </c:pt>
                <c:pt idx="7062">
                  <c:v>21.379620895022349</c:v>
                </c:pt>
                <c:pt idx="7063">
                  <c:v>21.379620895022349</c:v>
                </c:pt>
                <c:pt idx="7064">
                  <c:v>21.379620895022349</c:v>
                </c:pt>
                <c:pt idx="7065">
                  <c:v>21.379620895022349</c:v>
                </c:pt>
                <c:pt idx="7066">
                  <c:v>21.379620895022349</c:v>
                </c:pt>
                <c:pt idx="7067">
                  <c:v>21.379620895022349</c:v>
                </c:pt>
                <c:pt idx="7068">
                  <c:v>21.379620895022349</c:v>
                </c:pt>
                <c:pt idx="7069">
                  <c:v>21.379620895022349</c:v>
                </c:pt>
                <c:pt idx="7070">
                  <c:v>21.379620895022349</c:v>
                </c:pt>
                <c:pt idx="7071">
                  <c:v>21.379620895022349</c:v>
                </c:pt>
                <c:pt idx="7072">
                  <c:v>21.379620895022349</c:v>
                </c:pt>
                <c:pt idx="7073">
                  <c:v>21.379620895022349</c:v>
                </c:pt>
                <c:pt idx="7074">
                  <c:v>21.379620895022349</c:v>
                </c:pt>
                <c:pt idx="7075">
                  <c:v>21.379620895022349</c:v>
                </c:pt>
                <c:pt idx="7076">
                  <c:v>21.379620895022349</c:v>
                </c:pt>
                <c:pt idx="7077">
                  <c:v>21.379620895022349</c:v>
                </c:pt>
                <c:pt idx="7078">
                  <c:v>21.379620895022349</c:v>
                </c:pt>
                <c:pt idx="7079">
                  <c:v>21.379620895022349</c:v>
                </c:pt>
                <c:pt idx="7080">
                  <c:v>21.379620895022349</c:v>
                </c:pt>
                <c:pt idx="7081">
                  <c:v>21.379620895022349</c:v>
                </c:pt>
                <c:pt idx="7082">
                  <c:v>21.379620895022349</c:v>
                </c:pt>
                <c:pt idx="7083">
                  <c:v>21.379620895022349</c:v>
                </c:pt>
                <c:pt idx="7084">
                  <c:v>21.379620895022349</c:v>
                </c:pt>
                <c:pt idx="7085">
                  <c:v>21.379620895022349</c:v>
                </c:pt>
                <c:pt idx="7086">
                  <c:v>21.379620895022349</c:v>
                </c:pt>
                <c:pt idx="7087">
                  <c:v>21.379620895022349</c:v>
                </c:pt>
                <c:pt idx="7088">
                  <c:v>21.379620895022349</c:v>
                </c:pt>
                <c:pt idx="7089">
                  <c:v>21.379620895022349</c:v>
                </c:pt>
                <c:pt idx="7090">
                  <c:v>21.379620895022349</c:v>
                </c:pt>
                <c:pt idx="7091">
                  <c:v>21.379620895022349</c:v>
                </c:pt>
                <c:pt idx="7092">
                  <c:v>21.379620895022349</c:v>
                </c:pt>
                <c:pt idx="7093">
                  <c:v>21.379620895022349</c:v>
                </c:pt>
                <c:pt idx="7094">
                  <c:v>21.379620895022349</c:v>
                </c:pt>
                <c:pt idx="7095">
                  <c:v>21.379620895022349</c:v>
                </c:pt>
                <c:pt idx="7096">
                  <c:v>21.379620895022349</c:v>
                </c:pt>
                <c:pt idx="7097">
                  <c:v>21.379620895022349</c:v>
                </c:pt>
                <c:pt idx="7098">
                  <c:v>21.379620895022349</c:v>
                </c:pt>
                <c:pt idx="7099">
                  <c:v>21.379620895022349</c:v>
                </c:pt>
                <c:pt idx="7100">
                  <c:v>21.379620895022349</c:v>
                </c:pt>
                <c:pt idx="7101">
                  <c:v>21.379620895022349</c:v>
                </c:pt>
                <c:pt idx="7102">
                  <c:v>21.379620895022349</c:v>
                </c:pt>
                <c:pt idx="7103">
                  <c:v>21.379620895022349</c:v>
                </c:pt>
                <c:pt idx="7104">
                  <c:v>21.379620895022349</c:v>
                </c:pt>
                <c:pt idx="7105">
                  <c:v>21.379620895022349</c:v>
                </c:pt>
                <c:pt idx="7106">
                  <c:v>21.379620895022349</c:v>
                </c:pt>
                <c:pt idx="7107">
                  <c:v>21.379620895022349</c:v>
                </c:pt>
                <c:pt idx="7108">
                  <c:v>21.379620895022349</c:v>
                </c:pt>
                <c:pt idx="7109">
                  <c:v>21.379620895022349</c:v>
                </c:pt>
                <c:pt idx="7110">
                  <c:v>21.379620895022349</c:v>
                </c:pt>
                <c:pt idx="7111">
                  <c:v>21.379620895022349</c:v>
                </c:pt>
                <c:pt idx="7112">
                  <c:v>21.379620895022349</c:v>
                </c:pt>
                <c:pt idx="7113">
                  <c:v>21.379620895022349</c:v>
                </c:pt>
                <c:pt idx="7114">
                  <c:v>21.379620895022349</c:v>
                </c:pt>
                <c:pt idx="7115">
                  <c:v>21.379620895022349</c:v>
                </c:pt>
                <c:pt idx="7116">
                  <c:v>21.379620895022349</c:v>
                </c:pt>
                <c:pt idx="7117">
                  <c:v>21.379620895022349</c:v>
                </c:pt>
                <c:pt idx="7118">
                  <c:v>21.379620895022349</c:v>
                </c:pt>
                <c:pt idx="7119">
                  <c:v>21.379620895022349</c:v>
                </c:pt>
                <c:pt idx="7120">
                  <c:v>21.379620895022349</c:v>
                </c:pt>
                <c:pt idx="7121">
                  <c:v>21.379620895022349</c:v>
                </c:pt>
                <c:pt idx="7122">
                  <c:v>21.379620895022349</c:v>
                </c:pt>
                <c:pt idx="7123">
                  <c:v>21.379620895022349</c:v>
                </c:pt>
                <c:pt idx="7124">
                  <c:v>21.379620895022349</c:v>
                </c:pt>
                <c:pt idx="7125">
                  <c:v>21.379620895022349</c:v>
                </c:pt>
                <c:pt idx="7126">
                  <c:v>21.379620895022349</c:v>
                </c:pt>
                <c:pt idx="7127">
                  <c:v>21.379620895022349</c:v>
                </c:pt>
                <c:pt idx="7128">
                  <c:v>21.379620895022349</c:v>
                </c:pt>
                <c:pt idx="7129">
                  <c:v>21.379620895022349</c:v>
                </c:pt>
                <c:pt idx="7130">
                  <c:v>21.379620895022349</c:v>
                </c:pt>
                <c:pt idx="7131">
                  <c:v>21.379620895022349</c:v>
                </c:pt>
                <c:pt idx="7132">
                  <c:v>21.379620895022349</c:v>
                </c:pt>
                <c:pt idx="7133">
                  <c:v>21.379620895022349</c:v>
                </c:pt>
                <c:pt idx="7134">
                  <c:v>21.379620895022349</c:v>
                </c:pt>
                <c:pt idx="7135">
                  <c:v>21.379620895022349</c:v>
                </c:pt>
                <c:pt idx="7136">
                  <c:v>21.379620895022349</c:v>
                </c:pt>
                <c:pt idx="7137">
                  <c:v>21.379620895022349</c:v>
                </c:pt>
                <c:pt idx="7138">
                  <c:v>21.379620895022349</c:v>
                </c:pt>
                <c:pt idx="7139">
                  <c:v>21.379620895022349</c:v>
                </c:pt>
                <c:pt idx="7140">
                  <c:v>21.379620895022349</c:v>
                </c:pt>
                <c:pt idx="7141">
                  <c:v>21.379620895022349</c:v>
                </c:pt>
                <c:pt idx="7142">
                  <c:v>21.379620895022349</c:v>
                </c:pt>
                <c:pt idx="7143">
                  <c:v>21.379620895022349</c:v>
                </c:pt>
                <c:pt idx="7144">
                  <c:v>21.379620895022349</c:v>
                </c:pt>
                <c:pt idx="7145">
                  <c:v>21.379620895022349</c:v>
                </c:pt>
                <c:pt idx="7146">
                  <c:v>21.379620895022349</c:v>
                </c:pt>
                <c:pt idx="7147">
                  <c:v>21.379620895022349</c:v>
                </c:pt>
                <c:pt idx="7148">
                  <c:v>21.379620895022349</c:v>
                </c:pt>
                <c:pt idx="7149">
                  <c:v>21.379620895022349</c:v>
                </c:pt>
                <c:pt idx="7150">
                  <c:v>21.379620895022349</c:v>
                </c:pt>
                <c:pt idx="7151">
                  <c:v>21.379620895022349</c:v>
                </c:pt>
                <c:pt idx="7152">
                  <c:v>21.379620895022349</c:v>
                </c:pt>
                <c:pt idx="7153">
                  <c:v>21.379620895022349</c:v>
                </c:pt>
                <c:pt idx="7154">
                  <c:v>21.379620895022349</c:v>
                </c:pt>
                <c:pt idx="7155">
                  <c:v>21.379620895022349</c:v>
                </c:pt>
                <c:pt idx="7156">
                  <c:v>21.379620895022349</c:v>
                </c:pt>
                <c:pt idx="7157">
                  <c:v>21.379620895022349</c:v>
                </c:pt>
                <c:pt idx="7158">
                  <c:v>21.379620895022349</c:v>
                </c:pt>
                <c:pt idx="7159">
                  <c:v>21.379620895022349</c:v>
                </c:pt>
                <c:pt idx="7160">
                  <c:v>21.379620895022349</c:v>
                </c:pt>
                <c:pt idx="7161">
                  <c:v>21.379620895022349</c:v>
                </c:pt>
                <c:pt idx="7162">
                  <c:v>21.379620895022349</c:v>
                </c:pt>
                <c:pt idx="7163">
                  <c:v>21.379620895022349</c:v>
                </c:pt>
                <c:pt idx="7164">
                  <c:v>21.379620895022349</c:v>
                </c:pt>
                <c:pt idx="7165">
                  <c:v>21.379620895022349</c:v>
                </c:pt>
                <c:pt idx="7166">
                  <c:v>21.379620895022349</c:v>
                </c:pt>
                <c:pt idx="7167">
                  <c:v>21.379620895022349</c:v>
                </c:pt>
                <c:pt idx="7168">
                  <c:v>21.379620895022349</c:v>
                </c:pt>
                <c:pt idx="7169">
                  <c:v>21.379620895022349</c:v>
                </c:pt>
                <c:pt idx="7170">
                  <c:v>21.379620895022349</c:v>
                </c:pt>
                <c:pt idx="7171">
                  <c:v>21.379620895022349</c:v>
                </c:pt>
                <c:pt idx="7172">
                  <c:v>21.379620895022349</c:v>
                </c:pt>
                <c:pt idx="7173">
                  <c:v>21.379620895022349</c:v>
                </c:pt>
                <c:pt idx="7174">
                  <c:v>21.379620895022349</c:v>
                </c:pt>
                <c:pt idx="7175">
                  <c:v>21.379620895022349</c:v>
                </c:pt>
                <c:pt idx="7176">
                  <c:v>21.379620895022349</c:v>
                </c:pt>
                <c:pt idx="7177">
                  <c:v>21.379620895022349</c:v>
                </c:pt>
                <c:pt idx="7178">
                  <c:v>21.379620895022349</c:v>
                </c:pt>
                <c:pt idx="7179">
                  <c:v>21.379620895022349</c:v>
                </c:pt>
                <c:pt idx="7180">
                  <c:v>21.379620895022349</c:v>
                </c:pt>
                <c:pt idx="7181">
                  <c:v>21.379620895022349</c:v>
                </c:pt>
                <c:pt idx="7182">
                  <c:v>21.379620895022349</c:v>
                </c:pt>
                <c:pt idx="7183">
                  <c:v>21.379620895022349</c:v>
                </c:pt>
                <c:pt idx="7184">
                  <c:v>21.379620895022349</c:v>
                </c:pt>
                <c:pt idx="7185">
                  <c:v>21.379620895022349</c:v>
                </c:pt>
                <c:pt idx="7186">
                  <c:v>21.379620895022349</c:v>
                </c:pt>
                <c:pt idx="7187">
                  <c:v>21.379620895022349</c:v>
                </c:pt>
                <c:pt idx="7188">
                  <c:v>21.379620895022349</c:v>
                </c:pt>
                <c:pt idx="7189">
                  <c:v>21.379620895022349</c:v>
                </c:pt>
                <c:pt idx="7190">
                  <c:v>21.379620895022349</c:v>
                </c:pt>
                <c:pt idx="7191">
                  <c:v>21.379620895022349</c:v>
                </c:pt>
                <c:pt idx="7192">
                  <c:v>21.379620895022349</c:v>
                </c:pt>
                <c:pt idx="7193">
                  <c:v>21.379620895022349</c:v>
                </c:pt>
                <c:pt idx="7194">
                  <c:v>21.379620895022349</c:v>
                </c:pt>
                <c:pt idx="7195">
                  <c:v>21.379620895022349</c:v>
                </c:pt>
                <c:pt idx="7196">
                  <c:v>21.379620895022349</c:v>
                </c:pt>
                <c:pt idx="7197">
                  <c:v>21.379620895022349</c:v>
                </c:pt>
                <c:pt idx="7198">
                  <c:v>21.379620895022349</c:v>
                </c:pt>
                <c:pt idx="7199">
                  <c:v>21.379620895022349</c:v>
                </c:pt>
                <c:pt idx="7200">
                  <c:v>21.379620895022349</c:v>
                </c:pt>
                <c:pt idx="7201">
                  <c:v>21.379620895022349</c:v>
                </c:pt>
                <c:pt idx="7202">
                  <c:v>21.379620895022349</c:v>
                </c:pt>
                <c:pt idx="7203">
                  <c:v>21.379620895022349</c:v>
                </c:pt>
                <c:pt idx="7204">
                  <c:v>21.379620895022349</c:v>
                </c:pt>
                <c:pt idx="7205">
                  <c:v>21.379620895022349</c:v>
                </c:pt>
                <c:pt idx="7206">
                  <c:v>21.379620895022349</c:v>
                </c:pt>
                <c:pt idx="7207">
                  <c:v>21.379620895022349</c:v>
                </c:pt>
                <c:pt idx="7208">
                  <c:v>21.379620895022349</c:v>
                </c:pt>
                <c:pt idx="7209">
                  <c:v>21.379620895022349</c:v>
                </c:pt>
                <c:pt idx="7210">
                  <c:v>21.379620895022349</c:v>
                </c:pt>
                <c:pt idx="7211">
                  <c:v>21.379620895022349</c:v>
                </c:pt>
                <c:pt idx="7212">
                  <c:v>21.379620895022349</c:v>
                </c:pt>
                <c:pt idx="7213">
                  <c:v>21.379620895022349</c:v>
                </c:pt>
                <c:pt idx="7214">
                  <c:v>21.379620895022349</c:v>
                </c:pt>
                <c:pt idx="7215">
                  <c:v>21.379620895022349</c:v>
                </c:pt>
                <c:pt idx="7216">
                  <c:v>21.379620895022349</c:v>
                </c:pt>
                <c:pt idx="7217">
                  <c:v>21.379620895022349</c:v>
                </c:pt>
                <c:pt idx="7218">
                  <c:v>21.379620895022349</c:v>
                </c:pt>
                <c:pt idx="7219">
                  <c:v>21.379620895022349</c:v>
                </c:pt>
                <c:pt idx="7220">
                  <c:v>21.379620895022349</c:v>
                </c:pt>
                <c:pt idx="7221">
                  <c:v>21.379620895022349</c:v>
                </c:pt>
                <c:pt idx="7222">
                  <c:v>21.379620895022349</c:v>
                </c:pt>
                <c:pt idx="7223">
                  <c:v>21.379620895022349</c:v>
                </c:pt>
                <c:pt idx="7224">
                  <c:v>21.379620895022349</c:v>
                </c:pt>
                <c:pt idx="7225">
                  <c:v>21.379620895022349</c:v>
                </c:pt>
                <c:pt idx="7226">
                  <c:v>21.379620895022349</c:v>
                </c:pt>
                <c:pt idx="7227">
                  <c:v>21.379620895022349</c:v>
                </c:pt>
                <c:pt idx="7228">
                  <c:v>21.379620895022349</c:v>
                </c:pt>
                <c:pt idx="7229">
                  <c:v>21.379620895022349</c:v>
                </c:pt>
                <c:pt idx="7230">
                  <c:v>21.379620895022349</c:v>
                </c:pt>
                <c:pt idx="7231">
                  <c:v>21.379620895022349</c:v>
                </c:pt>
                <c:pt idx="7232">
                  <c:v>21.379620895022349</c:v>
                </c:pt>
                <c:pt idx="7233">
                  <c:v>21.379620895022349</c:v>
                </c:pt>
                <c:pt idx="7234">
                  <c:v>21.379620895022349</c:v>
                </c:pt>
                <c:pt idx="7235">
                  <c:v>21.379620895022349</c:v>
                </c:pt>
                <c:pt idx="7236">
                  <c:v>21.379620895022349</c:v>
                </c:pt>
                <c:pt idx="7237">
                  <c:v>21.379620895022349</c:v>
                </c:pt>
                <c:pt idx="7238">
                  <c:v>21.379620895022349</c:v>
                </c:pt>
                <c:pt idx="7239">
                  <c:v>21.379620895022349</c:v>
                </c:pt>
                <c:pt idx="7240">
                  <c:v>21.379620895022349</c:v>
                </c:pt>
                <c:pt idx="7241">
                  <c:v>21.379620895022349</c:v>
                </c:pt>
                <c:pt idx="7242">
                  <c:v>21.379620895022349</c:v>
                </c:pt>
                <c:pt idx="7243">
                  <c:v>21.379620895022349</c:v>
                </c:pt>
                <c:pt idx="7244">
                  <c:v>21.379620895022349</c:v>
                </c:pt>
                <c:pt idx="7245">
                  <c:v>21.379620895022349</c:v>
                </c:pt>
                <c:pt idx="7246">
                  <c:v>21.379620895022349</c:v>
                </c:pt>
                <c:pt idx="7247">
                  <c:v>21.379620895022349</c:v>
                </c:pt>
                <c:pt idx="7248">
                  <c:v>21.379620895022349</c:v>
                </c:pt>
                <c:pt idx="7249">
                  <c:v>21.379620895022349</c:v>
                </c:pt>
                <c:pt idx="7250">
                  <c:v>21.379620895022349</c:v>
                </c:pt>
                <c:pt idx="7251">
                  <c:v>21.379620895022349</c:v>
                </c:pt>
                <c:pt idx="7252">
                  <c:v>21.379620895022349</c:v>
                </c:pt>
                <c:pt idx="7253">
                  <c:v>21.379620895022349</c:v>
                </c:pt>
                <c:pt idx="7254">
                  <c:v>21.379620895022349</c:v>
                </c:pt>
                <c:pt idx="7255">
                  <c:v>21.379620895022349</c:v>
                </c:pt>
                <c:pt idx="7256">
                  <c:v>21.379620895022349</c:v>
                </c:pt>
                <c:pt idx="7257">
                  <c:v>21.379620895022349</c:v>
                </c:pt>
                <c:pt idx="7258">
                  <c:v>21.379620895022349</c:v>
                </c:pt>
                <c:pt idx="7259">
                  <c:v>21.379620895022349</c:v>
                </c:pt>
                <c:pt idx="7260">
                  <c:v>21.379620895022349</c:v>
                </c:pt>
                <c:pt idx="7261">
                  <c:v>21.379620895022349</c:v>
                </c:pt>
                <c:pt idx="7262">
                  <c:v>21.379620895022349</c:v>
                </c:pt>
                <c:pt idx="7263">
                  <c:v>21.379620895022349</c:v>
                </c:pt>
                <c:pt idx="7264">
                  <c:v>21.379620895022349</c:v>
                </c:pt>
                <c:pt idx="7265">
                  <c:v>21.379620895022349</c:v>
                </c:pt>
                <c:pt idx="7266">
                  <c:v>21.379620895022349</c:v>
                </c:pt>
                <c:pt idx="7267">
                  <c:v>21.379620895022349</c:v>
                </c:pt>
                <c:pt idx="7268">
                  <c:v>21.379620895022349</c:v>
                </c:pt>
                <c:pt idx="7269">
                  <c:v>21.379620895022349</c:v>
                </c:pt>
                <c:pt idx="7270">
                  <c:v>21.379620895022349</c:v>
                </c:pt>
                <c:pt idx="7271">
                  <c:v>21.379620895022349</c:v>
                </c:pt>
                <c:pt idx="7272">
                  <c:v>21.379620895022349</c:v>
                </c:pt>
                <c:pt idx="7273">
                  <c:v>21.379620895022349</c:v>
                </c:pt>
                <c:pt idx="7274">
                  <c:v>21.379620895022349</c:v>
                </c:pt>
                <c:pt idx="7275">
                  <c:v>21.379620895022349</c:v>
                </c:pt>
                <c:pt idx="7276">
                  <c:v>21.379620895022349</c:v>
                </c:pt>
                <c:pt idx="7277">
                  <c:v>21.379620895022349</c:v>
                </c:pt>
                <c:pt idx="7278">
                  <c:v>21.379620895022349</c:v>
                </c:pt>
                <c:pt idx="7279">
                  <c:v>21.379620895022349</c:v>
                </c:pt>
                <c:pt idx="7280">
                  <c:v>21.379620895022349</c:v>
                </c:pt>
                <c:pt idx="7281">
                  <c:v>21.379620895022349</c:v>
                </c:pt>
                <c:pt idx="7282">
                  <c:v>21.379620895022349</c:v>
                </c:pt>
                <c:pt idx="7283">
                  <c:v>21.379620895022349</c:v>
                </c:pt>
                <c:pt idx="7284">
                  <c:v>21.379620895022349</c:v>
                </c:pt>
                <c:pt idx="7285">
                  <c:v>21.379620895022349</c:v>
                </c:pt>
                <c:pt idx="7286">
                  <c:v>21.379620895022349</c:v>
                </c:pt>
                <c:pt idx="7287">
                  <c:v>21.379620895022349</c:v>
                </c:pt>
                <c:pt idx="7288">
                  <c:v>21.379620895022349</c:v>
                </c:pt>
                <c:pt idx="7289">
                  <c:v>21.379620895022349</c:v>
                </c:pt>
                <c:pt idx="7290">
                  <c:v>21.379620895022349</c:v>
                </c:pt>
                <c:pt idx="7291">
                  <c:v>21.379620895022349</c:v>
                </c:pt>
                <c:pt idx="7292">
                  <c:v>21.379620895022349</c:v>
                </c:pt>
                <c:pt idx="7293">
                  <c:v>21.379620895022349</c:v>
                </c:pt>
                <c:pt idx="7294">
                  <c:v>21.379620895022349</c:v>
                </c:pt>
                <c:pt idx="7295">
                  <c:v>21.379620895022349</c:v>
                </c:pt>
                <c:pt idx="7296">
                  <c:v>21.379620895022349</c:v>
                </c:pt>
                <c:pt idx="7297">
                  <c:v>21.379620895022349</c:v>
                </c:pt>
                <c:pt idx="7298">
                  <c:v>21.379620895022349</c:v>
                </c:pt>
                <c:pt idx="7299">
                  <c:v>21.379620895022349</c:v>
                </c:pt>
                <c:pt idx="7300">
                  <c:v>21.379620895022349</c:v>
                </c:pt>
                <c:pt idx="7301">
                  <c:v>21.379620895022349</c:v>
                </c:pt>
                <c:pt idx="7302">
                  <c:v>21.379620895022349</c:v>
                </c:pt>
                <c:pt idx="7303">
                  <c:v>21.379620895022349</c:v>
                </c:pt>
                <c:pt idx="7304">
                  <c:v>21.379620895022349</c:v>
                </c:pt>
                <c:pt idx="7305">
                  <c:v>21.379620895022349</c:v>
                </c:pt>
                <c:pt idx="7306">
                  <c:v>21.379620895022349</c:v>
                </c:pt>
                <c:pt idx="7307">
                  <c:v>21.379620895022349</c:v>
                </c:pt>
                <c:pt idx="7308">
                  <c:v>21.379620895022349</c:v>
                </c:pt>
                <c:pt idx="7309">
                  <c:v>21.379620895022349</c:v>
                </c:pt>
                <c:pt idx="7310">
                  <c:v>21.379620895022349</c:v>
                </c:pt>
                <c:pt idx="7311">
                  <c:v>21.379620895022349</c:v>
                </c:pt>
                <c:pt idx="7312">
                  <c:v>21.379620895022349</c:v>
                </c:pt>
                <c:pt idx="7313">
                  <c:v>21.379620895022349</c:v>
                </c:pt>
                <c:pt idx="7314">
                  <c:v>21.379620895022349</c:v>
                </c:pt>
                <c:pt idx="7315">
                  <c:v>21.379620895022349</c:v>
                </c:pt>
                <c:pt idx="7316">
                  <c:v>21.379620895022349</c:v>
                </c:pt>
                <c:pt idx="7317">
                  <c:v>21.379620895022349</c:v>
                </c:pt>
                <c:pt idx="7318">
                  <c:v>21.379620895022349</c:v>
                </c:pt>
                <c:pt idx="7319">
                  <c:v>21.379620895022349</c:v>
                </c:pt>
                <c:pt idx="7320">
                  <c:v>21.379620895022349</c:v>
                </c:pt>
                <c:pt idx="7321">
                  <c:v>21.379620895022349</c:v>
                </c:pt>
                <c:pt idx="7322">
                  <c:v>21.379620895022349</c:v>
                </c:pt>
                <c:pt idx="7323">
                  <c:v>21.379620895022349</c:v>
                </c:pt>
                <c:pt idx="7324">
                  <c:v>21.379620895022349</c:v>
                </c:pt>
                <c:pt idx="7325">
                  <c:v>21.379620895022349</c:v>
                </c:pt>
                <c:pt idx="7326">
                  <c:v>21.379620895022349</c:v>
                </c:pt>
                <c:pt idx="7327">
                  <c:v>21.379620895022349</c:v>
                </c:pt>
                <c:pt idx="7328">
                  <c:v>21.379620895022349</c:v>
                </c:pt>
                <c:pt idx="7329">
                  <c:v>21.379620895022349</c:v>
                </c:pt>
                <c:pt idx="7330">
                  <c:v>21.379620895022349</c:v>
                </c:pt>
                <c:pt idx="7331">
                  <c:v>21.379620895022349</c:v>
                </c:pt>
                <c:pt idx="7332">
                  <c:v>21.379620895022349</c:v>
                </c:pt>
                <c:pt idx="7333">
                  <c:v>21.379620895022349</c:v>
                </c:pt>
                <c:pt idx="7334">
                  <c:v>21.379620895022349</c:v>
                </c:pt>
                <c:pt idx="7335">
                  <c:v>21.379620895022349</c:v>
                </c:pt>
                <c:pt idx="7336">
                  <c:v>21.379620895022349</c:v>
                </c:pt>
                <c:pt idx="7337">
                  <c:v>21.379620895022349</c:v>
                </c:pt>
                <c:pt idx="7338">
                  <c:v>21.379620895022349</c:v>
                </c:pt>
                <c:pt idx="7339">
                  <c:v>21.379620895022349</c:v>
                </c:pt>
                <c:pt idx="7340">
                  <c:v>21.379620895022349</c:v>
                </c:pt>
                <c:pt idx="7341">
                  <c:v>21.379620895022349</c:v>
                </c:pt>
                <c:pt idx="7342">
                  <c:v>21.379620895022349</c:v>
                </c:pt>
                <c:pt idx="7343">
                  <c:v>21.379620895022349</c:v>
                </c:pt>
                <c:pt idx="7344">
                  <c:v>21.379620895022349</c:v>
                </c:pt>
                <c:pt idx="7345">
                  <c:v>21.379620895022349</c:v>
                </c:pt>
                <c:pt idx="7346">
                  <c:v>21.379620895022349</c:v>
                </c:pt>
                <c:pt idx="7347">
                  <c:v>21.379620895022349</c:v>
                </c:pt>
                <c:pt idx="7348">
                  <c:v>21.379620895022349</c:v>
                </c:pt>
                <c:pt idx="7349">
                  <c:v>21.379620895022349</c:v>
                </c:pt>
                <c:pt idx="7350">
                  <c:v>21.379620895022349</c:v>
                </c:pt>
                <c:pt idx="7351">
                  <c:v>21.379620895022349</c:v>
                </c:pt>
                <c:pt idx="7352">
                  <c:v>21.379620895022349</c:v>
                </c:pt>
                <c:pt idx="7353">
                  <c:v>21.379620895022349</c:v>
                </c:pt>
                <c:pt idx="7354">
                  <c:v>21.379620895022349</c:v>
                </c:pt>
                <c:pt idx="7355">
                  <c:v>21.379620895022349</c:v>
                </c:pt>
                <c:pt idx="7356">
                  <c:v>21.379620895022349</c:v>
                </c:pt>
                <c:pt idx="7357">
                  <c:v>21.379620895022349</c:v>
                </c:pt>
                <c:pt idx="7358">
                  <c:v>21.379620895022349</c:v>
                </c:pt>
                <c:pt idx="7359">
                  <c:v>21.379620895022349</c:v>
                </c:pt>
                <c:pt idx="7360">
                  <c:v>21.379620895022349</c:v>
                </c:pt>
                <c:pt idx="7361">
                  <c:v>21.379620895022349</c:v>
                </c:pt>
                <c:pt idx="7362">
                  <c:v>21.379620895022349</c:v>
                </c:pt>
                <c:pt idx="7363">
                  <c:v>21.379620895022349</c:v>
                </c:pt>
                <c:pt idx="7364">
                  <c:v>21.379620895022349</c:v>
                </c:pt>
                <c:pt idx="7365">
                  <c:v>21.379620895022349</c:v>
                </c:pt>
                <c:pt idx="7366">
                  <c:v>21.379620895022349</c:v>
                </c:pt>
                <c:pt idx="7367">
                  <c:v>21.379620895022349</c:v>
                </c:pt>
                <c:pt idx="7368">
                  <c:v>21.379620895022349</c:v>
                </c:pt>
                <c:pt idx="7369">
                  <c:v>21.379620895022349</c:v>
                </c:pt>
                <c:pt idx="7370">
                  <c:v>21.379620895022349</c:v>
                </c:pt>
                <c:pt idx="7371">
                  <c:v>21.379620895022349</c:v>
                </c:pt>
                <c:pt idx="7372">
                  <c:v>21.379620895022349</c:v>
                </c:pt>
                <c:pt idx="7373">
                  <c:v>21.379620895022349</c:v>
                </c:pt>
                <c:pt idx="7374">
                  <c:v>21.379620895022349</c:v>
                </c:pt>
                <c:pt idx="7375">
                  <c:v>21.379620895022349</c:v>
                </c:pt>
                <c:pt idx="7376">
                  <c:v>21.379620895022349</c:v>
                </c:pt>
                <c:pt idx="7377">
                  <c:v>21.379620895022349</c:v>
                </c:pt>
                <c:pt idx="7378">
                  <c:v>21.379620895022349</c:v>
                </c:pt>
                <c:pt idx="7379">
                  <c:v>21.379620895022349</c:v>
                </c:pt>
                <c:pt idx="7380">
                  <c:v>21.379620895022349</c:v>
                </c:pt>
                <c:pt idx="7381">
                  <c:v>21.379620895022349</c:v>
                </c:pt>
                <c:pt idx="7382">
                  <c:v>21.379620895022349</c:v>
                </c:pt>
                <c:pt idx="7383">
                  <c:v>21.379620895022349</c:v>
                </c:pt>
                <c:pt idx="7384">
                  <c:v>21.379620895022349</c:v>
                </c:pt>
                <c:pt idx="7385">
                  <c:v>21.379620895022349</c:v>
                </c:pt>
                <c:pt idx="7386">
                  <c:v>21.379620895022349</c:v>
                </c:pt>
                <c:pt idx="7387">
                  <c:v>21.379620895022349</c:v>
                </c:pt>
                <c:pt idx="7388">
                  <c:v>21.379620895022349</c:v>
                </c:pt>
                <c:pt idx="7389">
                  <c:v>21.379620895022349</c:v>
                </c:pt>
                <c:pt idx="7390">
                  <c:v>21.379620895022349</c:v>
                </c:pt>
                <c:pt idx="7391">
                  <c:v>21.379620895022349</c:v>
                </c:pt>
                <c:pt idx="7392">
                  <c:v>21.379620895022349</c:v>
                </c:pt>
                <c:pt idx="7393">
                  <c:v>21.379620895022349</c:v>
                </c:pt>
                <c:pt idx="7394">
                  <c:v>21.379620895022349</c:v>
                </c:pt>
                <c:pt idx="7395">
                  <c:v>21.379620895022349</c:v>
                </c:pt>
                <c:pt idx="7396">
                  <c:v>21.379620895022349</c:v>
                </c:pt>
                <c:pt idx="7397">
                  <c:v>21.379620895022349</c:v>
                </c:pt>
                <c:pt idx="7398">
                  <c:v>21.379620895022349</c:v>
                </c:pt>
                <c:pt idx="7399">
                  <c:v>21.379620895022349</c:v>
                </c:pt>
                <c:pt idx="7400">
                  <c:v>21.379620895022349</c:v>
                </c:pt>
                <c:pt idx="7401">
                  <c:v>21.379620895022349</c:v>
                </c:pt>
                <c:pt idx="7402">
                  <c:v>21.379620895022349</c:v>
                </c:pt>
                <c:pt idx="7403">
                  <c:v>21.379620895022349</c:v>
                </c:pt>
                <c:pt idx="7404">
                  <c:v>21.379620895022349</c:v>
                </c:pt>
                <c:pt idx="7405">
                  <c:v>21.379620895022349</c:v>
                </c:pt>
                <c:pt idx="7406">
                  <c:v>21.379620895022349</c:v>
                </c:pt>
                <c:pt idx="7407">
                  <c:v>21.379620895022349</c:v>
                </c:pt>
                <c:pt idx="7408">
                  <c:v>21.379620895022349</c:v>
                </c:pt>
                <c:pt idx="7409">
                  <c:v>21.379620895022349</c:v>
                </c:pt>
                <c:pt idx="7410">
                  <c:v>21.379620895022349</c:v>
                </c:pt>
                <c:pt idx="7411">
                  <c:v>21.379620895022349</c:v>
                </c:pt>
                <c:pt idx="7412">
                  <c:v>21.379620895022349</c:v>
                </c:pt>
                <c:pt idx="7413">
                  <c:v>21.379620895022349</c:v>
                </c:pt>
                <c:pt idx="7414">
                  <c:v>21.379620895022349</c:v>
                </c:pt>
                <c:pt idx="7415">
                  <c:v>21.379620895022349</c:v>
                </c:pt>
                <c:pt idx="7416">
                  <c:v>21.379620895022349</c:v>
                </c:pt>
                <c:pt idx="7417">
                  <c:v>21.379620895022349</c:v>
                </c:pt>
                <c:pt idx="7418">
                  <c:v>21.379620895022349</c:v>
                </c:pt>
                <c:pt idx="7419">
                  <c:v>21.379620895022349</c:v>
                </c:pt>
                <c:pt idx="7420">
                  <c:v>21.379620895022349</c:v>
                </c:pt>
                <c:pt idx="7421">
                  <c:v>21.379620895022349</c:v>
                </c:pt>
                <c:pt idx="7422">
                  <c:v>21.379620895022349</c:v>
                </c:pt>
                <c:pt idx="7423">
                  <c:v>21.379620895022349</c:v>
                </c:pt>
                <c:pt idx="7424">
                  <c:v>21.379620895022349</c:v>
                </c:pt>
                <c:pt idx="7425">
                  <c:v>21.379620895022349</c:v>
                </c:pt>
                <c:pt idx="7426">
                  <c:v>21.379620895022349</c:v>
                </c:pt>
                <c:pt idx="7427">
                  <c:v>21.379620895022349</c:v>
                </c:pt>
                <c:pt idx="7428">
                  <c:v>21.379620895022349</c:v>
                </c:pt>
                <c:pt idx="7429">
                  <c:v>21.379620895022349</c:v>
                </c:pt>
                <c:pt idx="7430">
                  <c:v>21.379620895022349</c:v>
                </c:pt>
                <c:pt idx="7431">
                  <c:v>21.379620895022349</c:v>
                </c:pt>
                <c:pt idx="7432">
                  <c:v>21.379620895022349</c:v>
                </c:pt>
                <c:pt idx="7433">
                  <c:v>21.379620895022349</c:v>
                </c:pt>
                <c:pt idx="7434">
                  <c:v>21.379620895022349</c:v>
                </c:pt>
                <c:pt idx="7435">
                  <c:v>21.379620895022349</c:v>
                </c:pt>
                <c:pt idx="7436">
                  <c:v>21.379620895022349</c:v>
                </c:pt>
                <c:pt idx="7437">
                  <c:v>21.379620895022349</c:v>
                </c:pt>
                <c:pt idx="7438">
                  <c:v>21.379620895022349</c:v>
                </c:pt>
                <c:pt idx="7439">
                  <c:v>21.379620895022349</c:v>
                </c:pt>
                <c:pt idx="7440">
                  <c:v>21.379620895022349</c:v>
                </c:pt>
                <c:pt idx="7441">
                  <c:v>21.379620895022349</c:v>
                </c:pt>
                <c:pt idx="7442">
                  <c:v>21.379620895022349</c:v>
                </c:pt>
                <c:pt idx="7443">
                  <c:v>21.379620895022349</c:v>
                </c:pt>
                <c:pt idx="7444">
                  <c:v>21.379620895022349</c:v>
                </c:pt>
                <c:pt idx="7445">
                  <c:v>21.379620895022349</c:v>
                </c:pt>
                <c:pt idx="7446">
                  <c:v>21.379620895022349</c:v>
                </c:pt>
                <c:pt idx="7447">
                  <c:v>21.379620895022349</c:v>
                </c:pt>
                <c:pt idx="7448">
                  <c:v>21.379620895022349</c:v>
                </c:pt>
                <c:pt idx="7449">
                  <c:v>21.379620895022349</c:v>
                </c:pt>
                <c:pt idx="7450">
                  <c:v>21.379620895022349</c:v>
                </c:pt>
                <c:pt idx="7451">
                  <c:v>21.379620895022349</c:v>
                </c:pt>
                <c:pt idx="7452">
                  <c:v>21.379620895022349</c:v>
                </c:pt>
                <c:pt idx="7453">
                  <c:v>21.379620895022349</c:v>
                </c:pt>
                <c:pt idx="7454">
                  <c:v>21.379620895022349</c:v>
                </c:pt>
                <c:pt idx="7455">
                  <c:v>21.379620895022349</c:v>
                </c:pt>
                <c:pt idx="7456">
                  <c:v>21.379620895022349</c:v>
                </c:pt>
                <c:pt idx="7457">
                  <c:v>21.379620895022349</c:v>
                </c:pt>
                <c:pt idx="7458">
                  <c:v>21.379620895022349</c:v>
                </c:pt>
                <c:pt idx="7459">
                  <c:v>21.379620895022349</c:v>
                </c:pt>
                <c:pt idx="7460">
                  <c:v>21.379620895022349</c:v>
                </c:pt>
                <c:pt idx="7461">
                  <c:v>21.379620895022349</c:v>
                </c:pt>
                <c:pt idx="7462">
                  <c:v>21.379620895022349</c:v>
                </c:pt>
                <c:pt idx="7463">
                  <c:v>21.379620895022349</c:v>
                </c:pt>
                <c:pt idx="7464">
                  <c:v>21.379620895022349</c:v>
                </c:pt>
                <c:pt idx="7465">
                  <c:v>21.379620895022349</c:v>
                </c:pt>
                <c:pt idx="7466">
                  <c:v>21.379620895022349</c:v>
                </c:pt>
                <c:pt idx="7467">
                  <c:v>21.379620895022349</c:v>
                </c:pt>
                <c:pt idx="7468">
                  <c:v>21.379620895022349</c:v>
                </c:pt>
                <c:pt idx="7469">
                  <c:v>21.379620895022349</c:v>
                </c:pt>
                <c:pt idx="7470">
                  <c:v>21.379620895022349</c:v>
                </c:pt>
                <c:pt idx="7471">
                  <c:v>21.379620895022349</c:v>
                </c:pt>
                <c:pt idx="7472">
                  <c:v>21.379620895022349</c:v>
                </c:pt>
                <c:pt idx="7473">
                  <c:v>21.379620895022349</c:v>
                </c:pt>
                <c:pt idx="7474">
                  <c:v>21.379620895022349</c:v>
                </c:pt>
                <c:pt idx="7475">
                  <c:v>21.379620895022349</c:v>
                </c:pt>
                <c:pt idx="7476">
                  <c:v>21.379620895022349</c:v>
                </c:pt>
                <c:pt idx="7477">
                  <c:v>21.379620895022349</c:v>
                </c:pt>
                <c:pt idx="7478">
                  <c:v>21.379620895022349</c:v>
                </c:pt>
                <c:pt idx="7479">
                  <c:v>21.379620895022349</c:v>
                </c:pt>
                <c:pt idx="7480">
                  <c:v>21.379620895022349</c:v>
                </c:pt>
                <c:pt idx="7481">
                  <c:v>21.379620895022349</c:v>
                </c:pt>
                <c:pt idx="7482">
                  <c:v>21.379620895022349</c:v>
                </c:pt>
                <c:pt idx="7483">
                  <c:v>21.379620895022349</c:v>
                </c:pt>
                <c:pt idx="7484">
                  <c:v>21.379620895022349</c:v>
                </c:pt>
                <c:pt idx="7485">
                  <c:v>21.379620895022349</c:v>
                </c:pt>
                <c:pt idx="7486">
                  <c:v>21.379620895022349</c:v>
                </c:pt>
                <c:pt idx="7487">
                  <c:v>21.379620895022349</c:v>
                </c:pt>
                <c:pt idx="7488">
                  <c:v>21.379620895022349</c:v>
                </c:pt>
                <c:pt idx="7489">
                  <c:v>21.379620895022349</c:v>
                </c:pt>
                <c:pt idx="7490">
                  <c:v>21.379620895022349</c:v>
                </c:pt>
                <c:pt idx="7491">
                  <c:v>21.379620895022349</c:v>
                </c:pt>
                <c:pt idx="7492">
                  <c:v>21.379620895022349</c:v>
                </c:pt>
                <c:pt idx="7493">
                  <c:v>21.379620895022349</c:v>
                </c:pt>
                <c:pt idx="7494">
                  <c:v>21.379620895022349</c:v>
                </c:pt>
                <c:pt idx="7495">
                  <c:v>21.379620895022349</c:v>
                </c:pt>
                <c:pt idx="7496">
                  <c:v>21.379620895022349</c:v>
                </c:pt>
                <c:pt idx="7497">
                  <c:v>21.379620895022349</c:v>
                </c:pt>
                <c:pt idx="7498">
                  <c:v>21.379620895022349</c:v>
                </c:pt>
                <c:pt idx="7499">
                  <c:v>21.379620895022349</c:v>
                </c:pt>
                <c:pt idx="7500">
                  <c:v>21.379620895022349</c:v>
                </c:pt>
                <c:pt idx="7501">
                  <c:v>21.379620895022349</c:v>
                </c:pt>
                <c:pt idx="7502">
                  <c:v>21.379620895022349</c:v>
                </c:pt>
                <c:pt idx="7503">
                  <c:v>21.379620895022349</c:v>
                </c:pt>
                <c:pt idx="7504">
                  <c:v>21.379620895022349</c:v>
                </c:pt>
                <c:pt idx="7505">
                  <c:v>21.379620895022349</c:v>
                </c:pt>
                <c:pt idx="7506">
                  <c:v>21.379620895022349</c:v>
                </c:pt>
                <c:pt idx="7507">
                  <c:v>21.379620895022349</c:v>
                </c:pt>
                <c:pt idx="7508">
                  <c:v>21.379620895022349</c:v>
                </c:pt>
                <c:pt idx="7509">
                  <c:v>21.379620895022349</c:v>
                </c:pt>
                <c:pt idx="7510">
                  <c:v>21.379620895022349</c:v>
                </c:pt>
                <c:pt idx="7511">
                  <c:v>21.379620895022349</c:v>
                </c:pt>
                <c:pt idx="7512">
                  <c:v>21.379620895022349</c:v>
                </c:pt>
                <c:pt idx="7513">
                  <c:v>21.379620895022349</c:v>
                </c:pt>
                <c:pt idx="7514">
                  <c:v>21.379620895022349</c:v>
                </c:pt>
                <c:pt idx="7515">
                  <c:v>21.379620895022349</c:v>
                </c:pt>
                <c:pt idx="7516">
                  <c:v>21.379620895022349</c:v>
                </c:pt>
                <c:pt idx="7517">
                  <c:v>21.379620895022349</c:v>
                </c:pt>
                <c:pt idx="7518">
                  <c:v>21.379620895022349</c:v>
                </c:pt>
                <c:pt idx="7519">
                  <c:v>21.379620895022349</c:v>
                </c:pt>
                <c:pt idx="7520">
                  <c:v>21.379620895022349</c:v>
                </c:pt>
                <c:pt idx="7521">
                  <c:v>21.379620895022349</c:v>
                </c:pt>
                <c:pt idx="7522">
                  <c:v>21.379620895022349</c:v>
                </c:pt>
                <c:pt idx="7523">
                  <c:v>21.379620895022349</c:v>
                </c:pt>
                <c:pt idx="7524">
                  <c:v>21.379620895022349</c:v>
                </c:pt>
                <c:pt idx="7525">
                  <c:v>21.379620895022349</c:v>
                </c:pt>
                <c:pt idx="7526">
                  <c:v>21.379620895022349</c:v>
                </c:pt>
                <c:pt idx="7527">
                  <c:v>21.379620895022349</c:v>
                </c:pt>
                <c:pt idx="7528">
                  <c:v>21.379620895022349</c:v>
                </c:pt>
                <c:pt idx="7529">
                  <c:v>21.379620895022349</c:v>
                </c:pt>
                <c:pt idx="7530">
                  <c:v>21.379620895022349</c:v>
                </c:pt>
                <c:pt idx="7531">
                  <c:v>21.379620895022349</c:v>
                </c:pt>
                <c:pt idx="7532">
                  <c:v>21.379620895022349</c:v>
                </c:pt>
                <c:pt idx="7533">
                  <c:v>21.379620895022349</c:v>
                </c:pt>
                <c:pt idx="7534">
                  <c:v>21.379620895022349</c:v>
                </c:pt>
                <c:pt idx="7535">
                  <c:v>21.379620895022349</c:v>
                </c:pt>
                <c:pt idx="7536">
                  <c:v>21.379620895022349</c:v>
                </c:pt>
                <c:pt idx="7537">
                  <c:v>21.379620895022349</c:v>
                </c:pt>
                <c:pt idx="7538">
                  <c:v>21.379620895022349</c:v>
                </c:pt>
                <c:pt idx="7539">
                  <c:v>21.379620895022349</c:v>
                </c:pt>
                <c:pt idx="7540">
                  <c:v>21.379620895022349</c:v>
                </c:pt>
                <c:pt idx="7541">
                  <c:v>21.379620895022349</c:v>
                </c:pt>
                <c:pt idx="7542">
                  <c:v>21.379620895022349</c:v>
                </c:pt>
                <c:pt idx="7543">
                  <c:v>21.379620895022349</c:v>
                </c:pt>
                <c:pt idx="7544">
                  <c:v>21.379620895022349</c:v>
                </c:pt>
                <c:pt idx="7545">
                  <c:v>21.379620895022349</c:v>
                </c:pt>
                <c:pt idx="7546">
                  <c:v>21.379620895022349</c:v>
                </c:pt>
                <c:pt idx="7547">
                  <c:v>21.379620895022349</c:v>
                </c:pt>
                <c:pt idx="7548">
                  <c:v>21.379620895022349</c:v>
                </c:pt>
                <c:pt idx="7549">
                  <c:v>21.379620895022349</c:v>
                </c:pt>
                <c:pt idx="7550">
                  <c:v>21.379620895022349</c:v>
                </c:pt>
                <c:pt idx="7551">
                  <c:v>21.379620895022349</c:v>
                </c:pt>
                <c:pt idx="7552">
                  <c:v>21.379620895022349</c:v>
                </c:pt>
                <c:pt idx="7553">
                  <c:v>21.379620895022349</c:v>
                </c:pt>
                <c:pt idx="7554">
                  <c:v>21.379620895022349</c:v>
                </c:pt>
                <c:pt idx="7555">
                  <c:v>21.379620895022349</c:v>
                </c:pt>
                <c:pt idx="7556">
                  <c:v>21.379620895022349</c:v>
                </c:pt>
                <c:pt idx="7557">
                  <c:v>21.379620895022349</c:v>
                </c:pt>
                <c:pt idx="7558">
                  <c:v>21.379620895022349</c:v>
                </c:pt>
                <c:pt idx="7559">
                  <c:v>21.379620895022349</c:v>
                </c:pt>
                <c:pt idx="7560">
                  <c:v>21.379620895022349</c:v>
                </c:pt>
                <c:pt idx="7561">
                  <c:v>21.379620895022349</c:v>
                </c:pt>
                <c:pt idx="7562">
                  <c:v>21.379620895022349</c:v>
                </c:pt>
                <c:pt idx="7563">
                  <c:v>21.379620895022349</c:v>
                </c:pt>
                <c:pt idx="7564">
                  <c:v>21.379620895022349</c:v>
                </c:pt>
                <c:pt idx="7565">
                  <c:v>21.379620895022349</c:v>
                </c:pt>
                <c:pt idx="7566">
                  <c:v>21.379620895022349</c:v>
                </c:pt>
                <c:pt idx="7567">
                  <c:v>21.379620895022349</c:v>
                </c:pt>
                <c:pt idx="7568">
                  <c:v>21.379620895022349</c:v>
                </c:pt>
                <c:pt idx="7569">
                  <c:v>21.379620895022349</c:v>
                </c:pt>
                <c:pt idx="7570">
                  <c:v>21.379620895022349</c:v>
                </c:pt>
                <c:pt idx="7571">
                  <c:v>21.379620895022349</c:v>
                </c:pt>
                <c:pt idx="7572">
                  <c:v>21.379620895022349</c:v>
                </c:pt>
                <c:pt idx="7573">
                  <c:v>21.379620895022349</c:v>
                </c:pt>
                <c:pt idx="7574">
                  <c:v>21.379620895022349</c:v>
                </c:pt>
                <c:pt idx="7575">
                  <c:v>21.379620895022349</c:v>
                </c:pt>
                <c:pt idx="7576">
                  <c:v>21.379620895022349</c:v>
                </c:pt>
                <c:pt idx="7577">
                  <c:v>21.379620895022349</c:v>
                </c:pt>
                <c:pt idx="7578">
                  <c:v>21.379620895022349</c:v>
                </c:pt>
                <c:pt idx="7579">
                  <c:v>21.379620895022349</c:v>
                </c:pt>
                <c:pt idx="7580">
                  <c:v>21.379620895022349</c:v>
                </c:pt>
                <c:pt idx="7581">
                  <c:v>21.379620895022349</c:v>
                </c:pt>
                <c:pt idx="7582">
                  <c:v>21.379620895022349</c:v>
                </c:pt>
                <c:pt idx="7583">
                  <c:v>21.379620895022349</c:v>
                </c:pt>
                <c:pt idx="7584">
                  <c:v>21.379620895022349</c:v>
                </c:pt>
                <c:pt idx="7585">
                  <c:v>21.379620895022349</c:v>
                </c:pt>
                <c:pt idx="7586">
                  <c:v>21.379620895022349</c:v>
                </c:pt>
                <c:pt idx="7587">
                  <c:v>21.379620895022349</c:v>
                </c:pt>
                <c:pt idx="7588">
                  <c:v>21.379620895022349</c:v>
                </c:pt>
                <c:pt idx="7589">
                  <c:v>21.379620895022349</c:v>
                </c:pt>
                <c:pt idx="7590">
                  <c:v>21.379620895022349</c:v>
                </c:pt>
                <c:pt idx="7591">
                  <c:v>21.379620895022349</c:v>
                </c:pt>
                <c:pt idx="7592">
                  <c:v>21.379620895022349</c:v>
                </c:pt>
                <c:pt idx="7593">
                  <c:v>21.379620895022349</c:v>
                </c:pt>
                <c:pt idx="7594">
                  <c:v>21.379620895022349</c:v>
                </c:pt>
                <c:pt idx="7595">
                  <c:v>21.379620895022349</c:v>
                </c:pt>
                <c:pt idx="7596">
                  <c:v>21.379620895022349</c:v>
                </c:pt>
                <c:pt idx="7597">
                  <c:v>21.379620895022349</c:v>
                </c:pt>
                <c:pt idx="7598">
                  <c:v>21.379620895022349</c:v>
                </c:pt>
                <c:pt idx="7599">
                  <c:v>21.379620895022349</c:v>
                </c:pt>
                <c:pt idx="7600">
                  <c:v>21.379620895022349</c:v>
                </c:pt>
                <c:pt idx="7601">
                  <c:v>21.379620895022349</c:v>
                </c:pt>
                <c:pt idx="7602">
                  <c:v>21.379620895022349</c:v>
                </c:pt>
                <c:pt idx="7603">
                  <c:v>21.379620895022349</c:v>
                </c:pt>
                <c:pt idx="7604">
                  <c:v>21.379620895022349</c:v>
                </c:pt>
                <c:pt idx="7605">
                  <c:v>21.379620895022349</c:v>
                </c:pt>
                <c:pt idx="7606">
                  <c:v>21.379620895022349</c:v>
                </c:pt>
                <c:pt idx="7607">
                  <c:v>21.379620895022349</c:v>
                </c:pt>
                <c:pt idx="7608">
                  <c:v>21.379620895022349</c:v>
                </c:pt>
                <c:pt idx="7609">
                  <c:v>21.379620895022349</c:v>
                </c:pt>
                <c:pt idx="7610">
                  <c:v>21.379620895022349</c:v>
                </c:pt>
                <c:pt idx="7611">
                  <c:v>21.379620895022349</c:v>
                </c:pt>
                <c:pt idx="7612">
                  <c:v>21.379620895022349</c:v>
                </c:pt>
                <c:pt idx="7613">
                  <c:v>21.379620895022349</c:v>
                </c:pt>
                <c:pt idx="7614">
                  <c:v>21.379620895022349</c:v>
                </c:pt>
                <c:pt idx="7615">
                  <c:v>21.379620895022349</c:v>
                </c:pt>
                <c:pt idx="7616">
                  <c:v>21.379620895022349</c:v>
                </c:pt>
                <c:pt idx="7617">
                  <c:v>21.379620895022349</c:v>
                </c:pt>
                <c:pt idx="7618">
                  <c:v>21.379620895022349</c:v>
                </c:pt>
                <c:pt idx="7619">
                  <c:v>21.379620895022349</c:v>
                </c:pt>
                <c:pt idx="7620">
                  <c:v>21.379620895022349</c:v>
                </c:pt>
                <c:pt idx="7621">
                  <c:v>21.379620895022349</c:v>
                </c:pt>
                <c:pt idx="7622">
                  <c:v>21.379620895022349</c:v>
                </c:pt>
                <c:pt idx="7623">
                  <c:v>21.379620895022349</c:v>
                </c:pt>
                <c:pt idx="7624">
                  <c:v>21.379620895022349</c:v>
                </c:pt>
                <c:pt idx="7625">
                  <c:v>21.379620895022349</c:v>
                </c:pt>
                <c:pt idx="7626">
                  <c:v>21.379620895022349</c:v>
                </c:pt>
                <c:pt idx="7627">
                  <c:v>21.379620895022349</c:v>
                </c:pt>
                <c:pt idx="7628">
                  <c:v>21.379620895022349</c:v>
                </c:pt>
                <c:pt idx="7629">
                  <c:v>21.379620895022349</c:v>
                </c:pt>
                <c:pt idx="7630">
                  <c:v>21.379620895022349</c:v>
                </c:pt>
                <c:pt idx="7631">
                  <c:v>21.379620895022349</c:v>
                </c:pt>
                <c:pt idx="7632">
                  <c:v>21.379620895022349</c:v>
                </c:pt>
                <c:pt idx="7633">
                  <c:v>21.379620895022349</c:v>
                </c:pt>
                <c:pt idx="7634">
                  <c:v>21.379620895022349</c:v>
                </c:pt>
                <c:pt idx="7635">
                  <c:v>21.379620895022349</c:v>
                </c:pt>
                <c:pt idx="7636">
                  <c:v>21.379620895022349</c:v>
                </c:pt>
                <c:pt idx="7637">
                  <c:v>21.379620895022349</c:v>
                </c:pt>
                <c:pt idx="7638">
                  <c:v>21.379620895022349</c:v>
                </c:pt>
                <c:pt idx="7639">
                  <c:v>21.379620895022349</c:v>
                </c:pt>
                <c:pt idx="7640">
                  <c:v>21.379620895022349</c:v>
                </c:pt>
                <c:pt idx="7641">
                  <c:v>21.379620895022349</c:v>
                </c:pt>
                <c:pt idx="7642">
                  <c:v>21.379620895022349</c:v>
                </c:pt>
                <c:pt idx="7643">
                  <c:v>21.379620895022349</c:v>
                </c:pt>
                <c:pt idx="7644">
                  <c:v>21.379620895022349</c:v>
                </c:pt>
                <c:pt idx="7645">
                  <c:v>21.379620895022349</c:v>
                </c:pt>
                <c:pt idx="7646">
                  <c:v>21.379620895022349</c:v>
                </c:pt>
                <c:pt idx="7647">
                  <c:v>21.379620895022349</c:v>
                </c:pt>
                <c:pt idx="7648">
                  <c:v>21.379620895022349</c:v>
                </c:pt>
                <c:pt idx="7649">
                  <c:v>21.379620895022349</c:v>
                </c:pt>
                <c:pt idx="7650">
                  <c:v>21.379620895022349</c:v>
                </c:pt>
                <c:pt idx="7651">
                  <c:v>21.379620895022349</c:v>
                </c:pt>
                <c:pt idx="7652">
                  <c:v>21.379620895022349</c:v>
                </c:pt>
                <c:pt idx="7653">
                  <c:v>21.379620895022349</c:v>
                </c:pt>
                <c:pt idx="7654">
                  <c:v>21.379620895022349</c:v>
                </c:pt>
                <c:pt idx="7655">
                  <c:v>21.379620895022349</c:v>
                </c:pt>
                <c:pt idx="7656">
                  <c:v>21.379620895022349</c:v>
                </c:pt>
                <c:pt idx="7657">
                  <c:v>21.379620895022349</c:v>
                </c:pt>
                <c:pt idx="7658">
                  <c:v>21.379620895022349</c:v>
                </c:pt>
                <c:pt idx="7659">
                  <c:v>21.379620895022349</c:v>
                </c:pt>
                <c:pt idx="7660">
                  <c:v>21.379620895022349</c:v>
                </c:pt>
                <c:pt idx="7661">
                  <c:v>21.379620895022349</c:v>
                </c:pt>
                <c:pt idx="7662">
                  <c:v>21.379620895022349</c:v>
                </c:pt>
                <c:pt idx="7663">
                  <c:v>21.379620895022349</c:v>
                </c:pt>
                <c:pt idx="7664">
                  <c:v>21.379620895022349</c:v>
                </c:pt>
                <c:pt idx="7665">
                  <c:v>21.379620895022349</c:v>
                </c:pt>
                <c:pt idx="7666">
                  <c:v>21.379620895022349</c:v>
                </c:pt>
                <c:pt idx="7667">
                  <c:v>21.379620895022349</c:v>
                </c:pt>
                <c:pt idx="7668">
                  <c:v>21.379620895022349</c:v>
                </c:pt>
                <c:pt idx="7669">
                  <c:v>21.379620895022349</c:v>
                </c:pt>
                <c:pt idx="7670">
                  <c:v>21.379620895022349</c:v>
                </c:pt>
                <c:pt idx="7671">
                  <c:v>21.379620895022349</c:v>
                </c:pt>
                <c:pt idx="7672">
                  <c:v>21.379620895022349</c:v>
                </c:pt>
                <c:pt idx="7673">
                  <c:v>21.379620895022349</c:v>
                </c:pt>
                <c:pt idx="7674">
                  <c:v>21.379620895022349</c:v>
                </c:pt>
                <c:pt idx="7675">
                  <c:v>21.379620895022349</c:v>
                </c:pt>
                <c:pt idx="7676">
                  <c:v>21.379620895022349</c:v>
                </c:pt>
                <c:pt idx="7677">
                  <c:v>21.379620895022349</c:v>
                </c:pt>
                <c:pt idx="7678">
                  <c:v>21.379620895022349</c:v>
                </c:pt>
                <c:pt idx="7679">
                  <c:v>21.379620895022349</c:v>
                </c:pt>
                <c:pt idx="7680">
                  <c:v>21.379620895022349</c:v>
                </c:pt>
                <c:pt idx="7681">
                  <c:v>21.379620895022349</c:v>
                </c:pt>
                <c:pt idx="7682">
                  <c:v>21.379620895022349</c:v>
                </c:pt>
                <c:pt idx="7683">
                  <c:v>21.379620895022349</c:v>
                </c:pt>
                <c:pt idx="7684">
                  <c:v>21.379620895022349</c:v>
                </c:pt>
                <c:pt idx="7685">
                  <c:v>21.379620895022349</c:v>
                </c:pt>
                <c:pt idx="7686">
                  <c:v>21.379620895022349</c:v>
                </c:pt>
                <c:pt idx="7687">
                  <c:v>21.379620895022349</c:v>
                </c:pt>
                <c:pt idx="7688">
                  <c:v>21.379620895022349</c:v>
                </c:pt>
                <c:pt idx="7689">
                  <c:v>21.379620895022349</c:v>
                </c:pt>
                <c:pt idx="7690">
                  <c:v>21.379620895022349</c:v>
                </c:pt>
                <c:pt idx="7691">
                  <c:v>21.379620895022349</c:v>
                </c:pt>
                <c:pt idx="7692">
                  <c:v>21.379620895022349</c:v>
                </c:pt>
                <c:pt idx="7693">
                  <c:v>21.379620895022349</c:v>
                </c:pt>
                <c:pt idx="7694">
                  <c:v>21.379620895022349</c:v>
                </c:pt>
                <c:pt idx="7695">
                  <c:v>21.379620895022349</c:v>
                </c:pt>
                <c:pt idx="7696">
                  <c:v>21.379620895022349</c:v>
                </c:pt>
                <c:pt idx="7697">
                  <c:v>21.379620895022349</c:v>
                </c:pt>
                <c:pt idx="7698">
                  <c:v>21.379620895022349</c:v>
                </c:pt>
                <c:pt idx="7699">
                  <c:v>21.379620895022349</c:v>
                </c:pt>
                <c:pt idx="7700">
                  <c:v>21.379620895022349</c:v>
                </c:pt>
                <c:pt idx="7701">
                  <c:v>21.379620895022349</c:v>
                </c:pt>
                <c:pt idx="7702">
                  <c:v>21.379620895022349</c:v>
                </c:pt>
                <c:pt idx="7703">
                  <c:v>21.379620895022349</c:v>
                </c:pt>
                <c:pt idx="7704">
                  <c:v>21.379620895022349</c:v>
                </c:pt>
                <c:pt idx="7705">
                  <c:v>21.379620895022349</c:v>
                </c:pt>
                <c:pt idx="7706">
                  <c:v>21.379620895022349</c:v>
                </c:pt>
                <c:pt idx="7707">
                  <c:v>21.379620895022349</c:v>
                </c:pt>
                <c:pt idx="7708">
                  <c:v>21.379620895022349</c:v>
                </c:pt>
                <c:pt idx="7709">
                  <c:v>21.379620895022349</c:v>
                </c:pt>
                <c:pt idx="7710">
                  <c:v>21.379620895022349</c:v>
                </c:pt>
                <c:pt idx="7711">
                  <c:v>21.379620895022349</c:v>
                </c:pt>
                <c:pt idx="7712">
                  <c:v>21.379620895022349</c:v>
                </c:pt>
                <c:pt idx="7713">
                  <c:v>21.379620895022349</c:v>
                </c:pt>
                <c:pt idx="7714">
                  <c:v>21.379620895022349</c:v>
                </c:pt>
                <c:pt idx="7715">
                  <c:v>21.379620895022349</c:v>
                </c:pt>
                <c:pt idx="7716">
                  <c:v>21.379620895022349</c:v>
                </c:pt>
                <c:pt idx="7717">
                  <c:v>21.379620895022349</c:v>
                </c:pt>
                <c:pt idx="7718">
                  <c:v>21.379620895022349</c:v>
                </c:pt>
                <c:pt idx="7719">
                  <c:v>21.379620895022349</c:v>
                </c:pt>
                <c:pt idx="7720">
                  <c:v>21.379620895022349</c:v>
                </c:pt>
                <c:pt idx="7721">
                  <c:v>21.379620895022349</c:v>
                </c:pt>
                <c:pt idx="7722">
                  <c:v>21.379620895022349</c:v>
                </c:pt>
                <c:pt idx="7723">
                  <c:v>21.379620895022349</c:v>
                </c:pt>
                <c:pt idx="7724">
                  <c:v>21.379620895022349</c:v>
                </c:pt>
                <c:pt idx="7725">
                  <c:v>21.379620895022349</c:v>
                </c:pt>
                <c:pt idx="7726">
                  <c:v>21.379620895022349</c:v>
                </c:pt>
                <c:pt idx="7727">
                  <c:v>21.379620895022349</c:v>
                </c:pt>
                <c:pt idx="7728">
                  <c:v>21.379620895022349</c:v>
                </c:pt>
                <c:pt idx="7729">
                  <c:v>21.379620895022349</c:v>
                </c:pt>
                <c:pt idx="7730">
                  <c:v>21.379620895022349</c:v>
                </c:pt>
                <c:pt idx="7731">
                  <c:v>21.379620895022349</c:v>
                </c:pt>
                <c:pt idx="7732">
                  <c:v>21.379620895022349</c:v>
                </c:pt>
                <c:pt idx="7733">
                  <c:v>21.379620895022349</c:v>
                </c:pt>
                <c:pt idx="7734">
                  <c:v>21.379620895022349</c:v>
                </c:pt>
                <c:pt idx="7735">
                  <c:v>21.379620895022349</c:v>
                </c:pt>
                <c:pt idx="7736">
                  <c:v>21.379620895022349</c:v>
                </c:pt>
                <c:pt idx="7737">
                  <c:v>21.379620895022349</c:v>
                </c:pt>
                <c:pt idx="7738">
                  <c:v>21.379620895022349</c:v>
                </c:pt>
                <c:pt idx="7739">
                  <c:v>21.379620895022349</c:v>
                </c:pt>
                <c:pt idx="7740">
                  <c:v>21.379620895022349</c:v>
                </c:pt>
                <c:pt idx="7741">
                  <c:v>21.379620895022349</c:v>
                </c:pt>
                <c:pt idx="7742">
                  <c:v>21.379620895022349</c:v>
                </c:pt>
                <c:pt idx="7743">
                  <c:v>21.379620895022349</c:v>
                </c:pt>
                <c:pt idx="7744">
                  <c:v>21.379620895022349</c:v>
                </c:pt>
                <c:pt idx="7745">
                  <c:v>21.379620895022349</c:v>
                </c:pt>
                <c:pt idx="7746">
                  <c:v>21.379620895022349</c:v>
                </c:pt>
                <c:pt idx="7747">
                  <c:v>21.379620895022349</c:v>
                </c:pt>
                <c:pt idx="7748">
                  <c:v>21.379620895022349</c:v>
                </c:pt>
                <c:pt idx="7749">
                  <c:v>21.379620895022349</c:v>
                </c:pt>
                <c:pt idx="7750">
                  <c:v>21.379620895022349</c:v>
                </c:pt>
                <c:pt idx="7751">
                  <c:v>21.379620895022349</c:v>
                </c:pt>
                <c:pt idx="7752">
                  <c:v>21.379620895022349</c:v>
                </c:pt>
                <c:pt idx="7753">
                  <c:v>21.379620895022349</c:v>
                </c:pt>
                <c:pt idx="7754">
                  <c:v>21.379620895022349</c:v>
                </c:pt>
                <c:pt idx="7755">
                  <c:v>21.379620895022349</c:v>
                </c:pt>
                <c:pt idx="7756">
                  <c:v>21.379620895022349</c:v>
                </c:pt>
                <c:pt idx="7757">
                  <c:v>21.379620895022349</c:v>
                </c:pt>
                <c:pt idx="7758">
                  <c:v>21.379620895022349</c:v>
                </c:pt>
                <c:pt idx="7759">
                  <c:v>21.379620895022349</c:v>
                </c:pt>
                <c:pt idx="7760">
                  <c:v>21.379620895022349</c:v>
                </c:pt>
                <c:pt idx="7761">
                  <c:v>21.379620895022349</c:v>
                </c:pt>
                <c:pt idx="7762">
                  <c:v>21.379620895022349</c:v>
                </c:pt>
                <c:pt idx="7763">
                  <c:v>21.379620895022349</c:v>
                </c:pt>
                <c:pt idx="7764">
                  <c:v>21.379620895022349</c:v>
                </c:pt>
                <c:pt idx="7765">
                  <c:v>21.379620895022349</c:v>
                </c:pt>
                <c:pt idx="7766">
                  <c:v>21.379620895022349</c:v>
                </c:pt>
                <c:pt idx="7767">
                  <c:v>21.379620895022349</c:v>
                </c:pt>
                <c:pt idx="7768">
                  <c:v>21.379620895022349</c:v>
                </c:pt>
                <c:pt idx="7769">
                  <c:v>21.379620895022349</c:v>
                </c:pt>
                <c:pt idx="7770">
                  <c:v>21.379620895022349</c:v>
                </c:pt>
                <c:pt idx="7771">
                  <c:v>21.379620895022349</c:v>
                </c:pt>
                <c:pt idx="7772">
                  <c:v>21.379620895022349</c:v>
                </c:pt>
                <c:pt idx="7773">
                  <c:v>21.379620895022349</c:v>
                </c:pt>
                <c:pt idx="7774">
                  <c:v>21.379620895022349</c:v>
                </c:pt>
                <c:pt idx="7775">
                  <c:v>21.379620895022349</c:v>
                </c:pt>
                <c:pt idx="7776">
                  <c:v>21.379620895022349</c:v>
                </c:pt>
                <c:pt idx="7777">
                  <c:v>21.379620895022349</c:v>
                </c:pt>
                <c:pt idx="7778">
                  <c:v>21.379620895022349</c:v>
                </c:pt>
                <c:pt idx="7779">
                  <c:v>21.379620895022349</c:v>
                </c:pt>
                <c:pt idx="7780">
                  <c:v>21.379620895022349</c:v>
                </c:pt>
                <c:pt idx="7781">
                  <c:v>21.379620895022349</c:v>
                </c:pt>
                <c:pt idx="7782">
                  <c:v>21.379620895022349</c:v>
                </c:pt>
                <c:pt idx="7783">
                  <c:v>21.379620895022349</c:v>
                </c:pt>
                <c:pt idx="7784">
                  <c:v>21.379620895022349</c:v>
                </c:pt>
                <c:pt idx="7785">
                  <c:v>21.379620895022349</c:v>
                </c:pt>
                <c:pt idx="7786">
                  <c:v>21.379620895022349</c:v>
                </c:pt>
                <c:pt idx="7787">
                  <c:v>21.379620895022349</c:v>
                </c:pt>
                <c:pt idx="7788">
                  <c:v>21.379620895022349</c:v>
                </c:pt>
                <c:pt idx="7789">
                  <c:v>21.379620895022349</c:v>
                </c:pt>
                <c:pt idx="7790">
                  <c:v>21.379620895022349</c:v>
                </c:pt>
                <c:pt idx="7791">
                  <c:v>21.379620895022349</c:v>
                </c:pt>
                <c:pt idx="7792">
                  <c:v>21.379620895022349</c:v>
                </c:pt>
                <c:pt idx="7793">
                  <c:v>21.379620895022349</c:v>
                </c:pt>
                <c:pt idx="7794">
                  <c:v>21.379620895022349</c:v>
                </c:pt>
                <c:pt idx="7795">
                  <c:v>21.379620895022349</c:v>
                </c:pt>
                <c:pt idx="7796">
                  <c:v>21.379620895022349</c:v>
                </c:pt>
                <c:pt idx="7797">
                  <c:v>21.379620895022349</c:v>
                </c:pt>
                <c:pt idx="7798">
                  <c:v>21.379620895022349</c:v>
                </c:pt>
                <c:pt idx="7799">
                  <c:v>21.379620895022349</c:v>
                </c:pt>
                <c:pt idx="7800">
                  <c:v>21.379620895022349</c:v>
                </c:pt>
                <c:pt idx="7801">
                  <c:v>21.379620895022349</c:v>
                </c:pt>
                <c:pt idx="7802">
                  <c:v>21.379620895022349</c:v>
                </c:pt>
                <c:pt idx="7803">
                  <c:v>21.379620895022349</c:v>
                </c:pt>
                <c:pt idx="7804">
                  <c:v>21.379620895022349</c:v>
                </c:pt>
                <c:pt idx="7805">
                  <c:v>21.379620895022349</c:v>
                </c:pt>
                <c:pt idx="7806">
                  <c:v>21.379620895022349</c:v>
                </c:pt>
                <c:pt idx="7807">
                  <c:v>21.379620895022349</c:v>
                </c:pt>
                <c:pt idx="7808">
                  <c:v>21.379620895022349</c:v>
                </c:pt>
                <c:pt idx="7809">
                  <c:v>21.379620895022349</c:v>
                </c:pt>
                <c:pt idx="7810">
                  <c:v>21.379620895022349</c:v>
                </c:pt>
                <c:pt idx="7811">
                  <c:v>21.379620895022349</c:v>
                </c:pt>
                <c:pt idx="7812">
                  <c:v>21.379620895022349</c:v>
                </c:pt>
                <c:pt idx="7813">
                  <c:v>21.379620895022349</c:v>
                </c:pt>
                <c:pt idx="7814">
                  <c:v>21.379620895022349</c:v>
                </c:pt>
                <c:pt idx="7815">
                  <c:v>21.379620895022349</c:v>
                </c:pt>
                <c:pt idx="7816">
                  <c:v>21.379620895022349</c:v>
                </c:pt>
                <c:pt idx="7817">
                  <c:v>21.379620895022349</c:v>
                </c:pt>
                <c:pt idx="7818">
                  <c:v>21.379620895022349</c:v>
                </c:pt>
                <c:pt idx="7819">
                  <c:v>21.379620895022349</c:v>
                </c:pt>
                <c:pt idx="7820">
                  <c:v>21.379620895022349</c:v>
                </c:pt>
                <c:pt idx="7821">
                  <c:v>21.379620895022349</c:v>
                </c:pt>
                <c:pt idx="7822">
                  <c:v>21.379620895022349</c:v>
                </c:pt>
                <c:pt idx="7823">
                  <c:v>21.379620895022349</c:v>
                </c:pt>
                <c:pt idx="7824">
                  <c:v>21.379620895022349</c:v>
                </c:pt>
                <c:pt idx="7825">
                  <c:v>21.379620895022349</c:v>
                </c:pt>
                <c:pt idx="7826">
                  <c:v>21.379620895022349</c:v>
                </c:pt>
                <c:pt idx="7827">
                  <c:v>21.379620895022349</c:v>
                </c:pt>
                <c:pt idx="7828">
                  <c:v>21.379620895022349</c:v>
                </c:pt>
                <c:pt idx="7829">
                  <c:v>21.379620895022349</c:v>
                </c:pt>
                <c:pt idx="7830">
                  <c:v>21.379620895022349</c:v>
                </c:pt>
                <c:pt idx="7831">
                  <c:v>21.379620895022349</c:v>
                </c:pt>
                <c:pt idx="7832">
                  <c:v>21.379620895022349</c:v>
                </c:pt>
                <c:pt idx="7833">
                  <c:v>21.379620895022349</c:v>
                </c:pt>
                <c:pt idx="7834">
                  <c:v>21.379620895022349</c:v>
                </c:pt>
                <c:pt idx="7835">
                  <c:v>21.379620895022349</c:v>
                </c:pt>
                <c:pt idx="7836">
                  <c:v>21.379620895022349</c:v>
                </c:pt>
                <c:pt idx="7837">
                  <c:v>21.379620895022349</c:v>
                </c:pt>
                <c:pt idx="7838">
                  <c:v>21.379620895022349</c:v>
                </c:pt>
                <c:pt idx="7839">
                  <c:v>21.379620895022349</c:v>
                </c:pt>
                <c:pt idx="7840">
                  <c:v>21.379620895022349</c:v>
                </c:pt>
                <c:pt idx="7841">
                  <c:v>21.379620895022349</c:v>
                </c:pt>
                <c:pt idx="7842">
                  <c:v>21.379620895022349</c:v>
                </c:pt>
                <c:pt idx="7843">
                  <c:v>21.379620895022349</c:v>
                </c:pt>
                <c:pt idx="7844">
                  <c:v>21.379620895022349</c:v>
                </c:pt>
                <c:pt idx="7845">
                  <c:v>21.379620895022349</c:v>
                </c:pt>
                <c:pt idx="7846">
                  <c:v>21.379620895022349</c:v>
                </c:pt>
                <c:pt idx="7847">
                  <c:v>21.379620895022349</c:v>
                </c:pt>
                <c:pt idx="7848">
                  <c:v>21.379620895022349</c:v>
                </c:pt>
                <c:pt idx="7849">
                  <c:v>21.379620895022349</c:v>
                </c:pt>
                <c:pt idx="7850">
                  <c:v>21.379620895022349</c:v>
                </c:pt>
                <c:pt idx="7851">
                  <c:v>21.379620895022349</c:v>
                </c:pt>
                <c:pt idx="7852">
                  <c:v>21.379620895022349</c:v>
                </c:pt>
                <c:pt idx="7853">
                  <c:v>21.379620895022349</c:v>
                </c:pt>
                <c:pt idx="7854">
                  <c:v>21.379620895022349</c:v>
                </c:pt>
                <c:pt idx="7855">
                  <c:v>21.379620895022349</c:v>
                </c:pt>
                <c:pt idx="7856">
                  <c:v>21.379620895022349</c:v>
                </c:pt>
                <c:pt idx="7857">
                  <c:v>21.379620895022349</c:v>
                </c:pt>
                <c:pt idx="7858">
                  <c:v>21.379620895022349</c:v>
                </c:pt>
                <c:pt idx="7859">
                  <c:v>21.379620895022349</c:v>
                </c:pt>
                <c:pt idx="7860">
                  <c:v>21.379620895022349</c:v>
                </c:pt>
                <c:pt idx="7861">
                  <c:v>21.379620895022349</c:v>
                </c:pt>
                <c:pt idx="7862">
                  <c:v>21.379620895022349</c:v>
                </c:pt>
                <c:pt idx="7863">
                  <c:v>21.379620895022349</c:v>
                </c:pt>
                <c:pt idx="7864">
                  <c:v>21.379620895022349</c:v>
                </c:pt>
                <c:pt idx="7865">
                  <c:v>21.379620895022349</c:v>
                </c:pt>
                <c:pt idx="7866">
                  <c:v>21.379620895022349</c:v>
                </c:pt>
                <c:pt idx="7867">
                  <c:v>21.379620895022349</c:v>
                </c:pt>
                <c:pt idx="7868">
                  <c:v>21.379620895022349</c:v>
                </c:pt>
                <c:pt idx="7869">
                  <c:v>21.379620895022349</c:v>
                </c:pt>
                <c:pt idx="7870">
                  <c:v>21.379620895022349</c:v>
                </c:pt>
                <c:pt idx="7871">
                  <c:v>21.379620895022349</c:v>
                </c:pt>
                <c:pt idx="7872">
                  <c:v>21.379620895022349</c:v>
                </c:pt>
                <c:pt idx="7873">
                  <c:v>21.379620895022349</c:v>
                </c:pt>
                <c:pt idx="7874">
                  <c:v>21.379620895022349</c:v>
                </c:pt>
                <c:pt idx="7875">
                  <c:v>21.379620895022349</c:v>
                </c:pt>
                <c:pt idx="7876">
                  <c:v>21.379620895022349</c:v>
                </c:pt>
                <c:pt idx="7877">
                  <c:v>21.379620895022349</c:v>
                </c:pt>
                <c:pt idx="7878">
                  <c:v>21.379620895022349</c:v>
                </c:pt>
                <c:pt idx="7879">
                  <c:v>21.379620895022349</c:v>
                </c:pt>
                <c:pt idx="7880">
                  <c:v>21.379620895022349</c:v>
                </c:pt>
                <c:pt idx="7881">
                  <c:v>21.379620895022349</c:v>
                </c:pt>
                <c:pt idx="7882">
                  <c:v>21.379620895022349</c:v>
                </c:pt>
                <c:pt idx="7883">
                  <c:v>21.379620895022349</c:v>
                </c:pt>
                <c:pt idx="7884">
                  <c:v>21.379620895022349</c:v>
                </c:pt>
                <c:pt idx="7885">
                  <c:v>21.379620895022349</c:v>
                </c:pt>
                <c:pt idx="7886">
                  <c:v>21.379620895022349</c:v>
                </c:pt>
                <c:pt idx="7887">
                  <c:v>21.379620895022349</c:v>
                </c:pt>
                <c:pt idx="7888">
                  <c:v>21.379620895022349</c:v>
                </c:pt>
                <c:pt idx="7889">
                  <c:v>21.379620895022349</c:v>
                </c:pt>
                <c:pt idx="7890">
                  <c:v>21.379620895022349</c:v>
                </c:pt>
                <c:pt idx="7891">
                  <c:v>21.379620895022349</c:v>
                </c:pt>
                <c:pt idx="7892">
                  <c:v>21.379620895022349</c:v>
                </c:pt>
                <c:pt idx="7893">
                  <c:v>21.379620895022349</c:v>
                </c:pt>
                <c:pt idx="7894">
                  <c:v>21.379620895022349</c:v>
                </c:pt>
                <c:pt idx="7895">
                  <c:v>21.379620895022349</c:v>
                </c:pt>
                <c:pt idx="7896">
                  <c:v>21.379620895022349</c:v>
                </c:pt>
                <c:pt idx="7897">
                  <c:v>21.379620895022349</c:v>
                </c:pt>
                <c:pt idx="7898">
                  <c:v>21.379620895022349</c:v>
                </c:pt>
                <c:pt idx="7899">
                  <c:v>21.379620895022349</c:v>
                </c:pt>
                <c:pt idx="7900">
                  <c:v>21.379620895022349</c:v>
                </c:pt>
                <c:pt idx="7901">
                  <c:v>21.379620895022349</c:v>
                </c:pt>
                <c:pt idx="7902">
                  <c:v>21.379620895022349</c:v>
                </c:pt>
                <c:pt idx="7903">
                  <c:v>21.379620895022349</c:v>
                </c:pt>
                <c:pt idx="7904">
                  <c:v>21.379620895022349</c:v>
                </c:pt>
                <c:pt idx="7905">
                  <c:v>21.379620895022349</c:v>
                </c:pt>
                <c:pt idx="7906">
                  <c:v>21.379620895022349</c:v>
                </c:pt>
                <c:pt idx="7907">
                  <c:v>21.379620895022349</c:v>
                </c:pt>
                <c:pt idx="7908">
                  <c:v>21.379620895022349</c:v>
                </c:pt>
                <c:pt idx="7909">
                  <c:v>21.379620895022349</c:v>
                </c:pt>
                <c:pt idx="7910">
                  <c:v>21.379620895022349</c:v>
                </c:pt>
                <c:pt idx="7911">
                  <c:v>21.379620895022349</c:v>
                </c:pt>
                <c:pt idx="7912">
                  <c:v>21.379620895022349</c:v>
                </c:pt>
                <c:pt idx="7913">
                  <c:v>21.379620895022349</c:v>
                </c:pt>
                <c:pt idx="7914">
                  <c:v>21.379620895022349</c:v>
                </c:pt>
                <c:pt idx="7915">
                  <c:v>21.379620895022349</c:v>
                </c:pt>
                <c:pt idx="7916">
                  <c:v>21.379620895022349</c:v>
                </c:pt>
                <c:pt idx="7917">
                  <c:v>21.379620895022349</c:v>
                </c:pt>
                <c:pt idx="7918">
                  <c:v>21.379620895022349</c:v>
                </c:pt>
                <c:pt idx="7919">
                  <c:v>21.379620895022349</c:v>
                </c:pt>
                <c:pt idx="7920">
                  <c:v>21.379620895022349</c:v>
                </c:pt>
                <c:pt idx="7921">
                  <c:v>21.379620895022349</c:v>
                </c:pt>
                <c:pt idx="7922">
                  <c:v>21.379620895022349</c:v>
                </c:pt>
                <c:pt idx="7923">
                  <c:v>21.379620895022349</c:v>
                </c:pt>
                <c:pt idx="7924">
                  <c:v>21.379620895022349</c:v>
                </c:pt>
                <c:pt idx="7925">
                  <c:v>21.379620895022349</c:v>
                </c:pt>
                <c:pt idx="7926">
                  <c:v>21.379620895022349</c:v>
                </c:pt>
                <c:pt idx="7927">
                  <c:v>21.379620895022349</c:v>
                </c:pt>
                <c:pt idx="7928">
                  <c:v>21.379620895022349</c:v>
                </c:pt>
                <c:pt idx="7929">
                  <c:v>21.379620895022349</c:v>
                </c:pt>
                <c:pt idx="7930">
                  <c:v>21.379620895022349</c:v>
                </c:pt>
                <c:pt idx="7931">
                  <c:v>21.379620895022349</c:v>
                </c:pt>
                <c:pt idx="7932">
                  <c:v>21.379620895022349</c:v>
                </c:pt>
                <c:pt idx="7933">
                  <c:v>21.379620895022349</c:v>
                </c:pt>
                <c:pt idx="7934">
                  <c:v>21.379620895022349</c:v>
                </c:pt>
                <c:pt idx="7935">
                  <c:v>21.379620895022349</c:v>
                </c:pt>
                <c:pt idx="7936">
                  <c:v>21.379620895022349</c:v>
                </c:pt>
                <c:pt idx="7937">
                  <c:v>21.379620895022349</c:v>
                </c:pt>
                <c:pt idx="7938">
                  <c:v>21.379620895022349</c:v>
                </c:pt>
                <c:pt idx="7939">
                  <c:v>21.379620895022349</c:v>
                </c:pt>
                <c:pt idx="7940">
                  <c:v>21.379620895022349</c:v>
                </c:pt>
                <c:pt idx="7941">
                  <c:v>21.379620895022349</c:v>
                </c:pt>
                <c:pt idx="7942">
                  <c:v>21.379620895022349</c:v>
                </c:pt>
                <c:pt idx="7943">
                  <c:v>21.379620895022349</c:v>
                </c:pt>
                <c:pt idx="7944">
                  <c:v>21.379620895022349</c:v>
                </c:pt>
                <c:pt idx="7945">
                  <c:v>21.379620895022349</c:v>
                </c:pt>
                <c:pt idx="7946">
                  <c:v>21.379620895022349</c:v>
                </c:pt>
                <c:pt idx="7947">
                  <c:v>21.379620895022349</c:v>
                </c:pt>
                <c:pt idx="7948">
                  <c:v>21.379620895022349</c:v>
                </c:pt>
                <c:pt idx="7949">
                  <c:v>21.379620895022349</c:v>
                </c:pt>
                <c:pt idx="7950">
                  <c:v>21.379620895022349</c:v>
                </c:pt>
                <c:pt idx="7951">
                  <c:v>21.379620895022349</c:v>
                </c:pt>
                <c:pt idx="7952">
                  <c:v>21.379620895022349</c:v>
                </c:pt>
                <c:pt idx="7953">
                  <c:v>21.379620895022349</c:v>
                </c:pt>
                <c:pt idx="7954">
                  <c:v>21.379620895022349</c:v>
                </c:pt>
                <c:pt idx="7955">
                  <c:v>21.379620895022349</c:v>
                </c:pt>
                <c:pt idx="7956">
                  <c:v>21.379620895022349</c:v>
                </c:pt>
                <c:pt idx="7957">
                  <c:v>21.379620895022349</c:v>
                </c:pt>
                <c:pt idx="7958">
                  <c:v>21.379620895022349</c:v>
                </c:pt>
                <c:pt idx="7959">
                  <c:v>21.379620895022349</c:v>
                </c:pt>
                <c:pt idx="7960">
                  <c:v>21.379620895022349</c:v>
                </c:pt>
                <c:pt idx="7961">
                  <c:v>21.379620895022349</c:v>
                </c:pt>
                <c:pt idx="7962">
                  <c:v>21.379620895022349</c:v>
                </c:pt>
                <c:pt idx="7963">
                  <c:v>21.379620895022349</c:v>
                </c:pt>
                <c:pt idx="7964">
                  <c:v>21.379620895022349</c:v>
                </c:pt>
                <c:pt idx="7965">
                  <c:v>21.379620895022349</c:v>
                </c:pt>
                <c:pt idx="7966">
                  <c:v>21.379620895022349</c:v>
                </c:pt>
                <c:pt idx="7967">
                  <c:v>21.379620895022349</c:v>
                </c:pt>
                <c:pt idx="7968">
                  <c:v>21.379620895022349</c:v>
                </c:pt>
                <c:pt idx="7969">
                  <c:v>21.379620895022349</c:v>
                </c:pt>
                <c:pt idx="7970">
                  <c:v>21.379620895022349</c:v>
                </c:pt>
                <c:pt idx="7971">
                  <c:v>21.379620895022349</c:v>
                </c:pt>
                <c:pt idx="7972">
                  <c:v>21.379620895022349</c:v>
                </c:pt>
                <c:pt idx="7973">
                  <c:v>21.379620895022349</c:v>
                </c:pt>
                <c:pt idx="7974">
                  <c:v>21.379620895022349</c:v>
                </c:pt>
                <c:pt idx="7975">
                  <c:v>21.379620895022349</c:v>
                </c:pt>
                <c:pt idx="7976">
                  <c:v>21.379620895022349</c:v>
                </c:pt>
                <c:pt idx="7977">
                  <c:v>21.379620895022349</c:v>
                </c:pt>
                <c:pt idx="7978">
                  <c:v>21.379620895022349</c:v>
                </c:pt>
                <c:pt idx="7979">
                  <c:v>21.379620895022349</c:v>
                </c:pt>
                <c:pt idx="7980">
                  <c:v>21.379620895022349</c:v>
                </c:pt>
                <c:pt idx="7981">
                  <c:v>21.379620895022349</c:v>
                </c:pt>
                <c:pt idx="7982">
                  <c:v>21.379620895022349</c:v>
                </c:pt>
                <c:pt idx="7983">
                  <c:v>21.379620895022349</c:v>
                </c:pt>
                <c:pt idx="7984">
                  <c:v>21.379620895022349</c:v>
                </c:pt>
                <c:pt idx="7985">
                  <c:v>21.379620895022349</c:v>
                </c:pt>
                <c:pt idx="7986">
                  <c:v>21.379620895022349</c:v>
                </c:pt>
                <c:pt idx="7987">
                  <c:v>21.379620895022349</c:v>
                </c:pt>
                <c:pt idx="7988">
                  <c:v>21.379620895022349</c:v>
                </c:pt>
                <c:pt idx="7989">
                  <c:v>21.379620895022349</c:v>
                </c:pt>
                <c:pt idx="7990">
                  <c:v>21.379620895022349</c:v>
                </c:pt>
                <c:pt idx="7991">
                  <c:v>21.379620895022349</c:v>
                </c:pt>
                <c:pt idx="7992">
                  <c:v>21.379620895022349</c:v>
                </c:pt>
                <c:pt idx="7993">
                  <c:v>21.379620895022349</c:v>
                </c:pt>
                <c:pt idx="7994">
                  <c:v>21.379620895022349</c:v>
                </c:pt>
                <c:pt idx="7995">
                  <c:v>21.379620895022349</c:v>
                </c:pt>
                <c:pt idx="7996">
                  <c:v>21.379620895022349</c:v>
                </c:pt>
                <c:pt idx="7997">
                  <c:v>21.379620895022349</c:v>
                </c:pt>
                <c:pt idx="7998">
                  <c:v>21.379620895022349</c:v>
                </c:pt>
                <c:pt idx="7999">
                  <c:v>21.379620895022349</c:v>
                </c:pt>
                <c:pt idx="8000">
                  <c:v>21.379620895022349</c:v>
                </c:pt>
                <c:pt idx="8001">
                  <c:v>21.379620895022349</c:v>
                </c:pt>
                <c:pt idx="8002">
                  <c:v>21.379620895022349</c:v>
                </c:pt>
                <c:pt idx="8003">
                  <c:v>21.379620895022349</c:v>
                </c:pt>
                <c:pt idx="8004">
                  <c:v>21.379620895022349</c:v>
                </c:pt>
                <c:pt idx="8005">
                  <c:v>21.379620895022349</c:v>
                </c:pt>
                <c:pt idx="8006">
                  <c:v>21.379620895022349</c:v>
                </c:pt>
                <c:pt idx="8007">
                  <c:v>21.379620895022349</c:v>
                </c:pt>
                <c:pt idx="8008">
                  <c:v>21.379620895022349</c:v>
                </c:pt>
                <c:pt idx="8009">
                  <c:v>21.379620895022349</c:v>
                </c:pt>
                <c:pt idx="8010">
                  <c:v>21.379620895022349</c:v>
                </c:pt>
                <c:pt idx="8011">
                  <c:v>21.379620895022349</c:v>
                </c:pt>
                <c:pt idx="8012">
                  <c:v>21.379620895022349</c:v>
                </c:pt>
                <c:pt idx="8013">
                  <c:v>21.379620895022349</c:v>
                </c:pt>
                <c:pt idx="8014">
                  <c:v>21.379620895022349</c:v>
                </c:pt>
                <c:pt idx="8015">
                  <c:v>21.379620895022349</c:v>
                </c:pt>
                <c:pt idx="8016">
                  <c:v>21.379620895022349</c:v>
                </c:pt>
                <c:pt idx="8017">
                  <c:v>21.379620895022349</c:v>
                </c:pt>
                <c:pt idx="8018">
                  <c:v>21.379620895022349</c:v>
                </c:pt>
                <c:pt idx="8019">
                  <c:v>21.379620895022349</c:v>
                </c:pt>
                <c:pt idx="8020">
                  <c:v>21.379620895022349</c:v>
                </c:pt>
                <c:pt idx="8021">
                  <c:v>21.379620895022349</c:v>
                </c:pt>
                <c:pt idx="8022">
                  <c:v>21.379620895022349</c:v>
                </c:pt>
                <c:pt idx="8023">
                  <c:v>21.379620895022349</c:v>
                </c:pt>
                <c:pt idx="8024">
                  <c:v>21.379620895022349</c:v>
                </c:pt>
                <c:pt idx="8025">
                  <c:v>21.379620895022349</c:v>
                </c:pt>
                <c:pt idx="8026">
                  <c:v>21.379620895022349</c:v>
                </c:pt>
                <c:pt idx="8027">
                  <c:v>21.379620895022349</c:v>
                </c:pt>
                <c:pt idx="8028">
                  <c:v>21.379620895022349</c:v>
                </c:pt>
                <c:pt idx="8029">
                  <c:v>21.379620895022349</c:v>
                </c:pt>
                <c:pt idx="8030">
                  <c:v>21.379620895022349</c:v>
                </c:pt>
                <c:pt idx="8031">
                  <c:v>21.379620895022349</c:v>
                </c:pt>
                <c:pt idx="8032">
                  <c:v>21.379620895022349</c:v>
                </c:pt>
                <c:pt idx="8033">
                  <c:v>21.379620895022349</c:v>
                </c:pt>
                <c:pt idx="8034">
                  <c:v>21.379620895022349</c:v>
                </c:pt>
                <c:pt idx="8035">
                  <c:v>21.379620895022349</c:v>
                </c:pt>
                <c:pt idx="8036">
                  <c:v>21.379620895022349</c:v>
                </c:pt>
                <c:pt idx="8037">
                  <c:v>21.379620895022349</c:v>
                </c:pt>
                <c:pt idx="8038">
                  <c:v>21.379620895022349</c:v>
                </c:pt>
                <c:pt idx="8039">
                  <c:v>21.379620895022349</c:v>
                </c:pt>
                <c:pt idx="8040">
                  <c:v>21.379620895022349</c:v>
                </c:pt>
                <c:pt idx="8041">
                  <c:v>21.379620895022349</c:v>
                </c:pt>
                <c:pt idx="8042">
                  <c:v>21.379620895022349</c:v>
                </c:pt>
                <c:pt idx="8043">
                  <c:v>21.379620895022349</c:v>
                </c:pt>
                <c:pt idx="8044">
                  <c:v>21.379620895022349</c:v>
                </c:pt>
                <c:pt idx="8045">
                  <c:v>21.379620895022349</c:v>
                </c:pt>
                <c:pt idx="8046">
                  <c:v>21.379620895022349</c:v>
                </c:pt>
                <c:pt idx="8047">
                  <c:v>21.379620895022349</c:v>
                </c:pt>
                <c:pt idx="8048">
                  <c:v>21.379620895022349</c:v>
                </c:pt>
                <c:pt idx="8049">
                  <c:v>21.379620895022349</c:v>
                </c:pt>
                <c:pt idx="8050">
                  <c:v>21.379620895022349</c:v>
                </c:pt>
                <c:pt idx="8051">
                  <c:v>21.379620895022349</c:v>
                </c:pt>
                <c:pt idx="8052">
                  <c:v>21.379620895022349</c:v>
                </c:pt>
                <c:pt idx="8053">
                  <c:v>21.379620895022349</c:v>
                </c:pt>
                <c:pt idx="8054">
                  <c:v>21.379620895022349</c:v>
                </c:pt>
                <c:pt idx="8055">
                  <c:v>21.379620895022349</c:v>
                </c:pt>
                <c:pt idx="8056">
                  <c:v>21.379620895022349</c:v>
                </c:pt>
                <c:pt idx="8057">
                  <c:v>21.379620895022349</c:v>
                </c:pt>
                <c:pt idx="8058">
                  <c:v>21.379620895022349</c:v>
                </c:pt>
                <c:pt idx="8059">
                  <c:v>21.379620895022349</c:v>
                </c:pt>
                <c:pt idx="8060">
                  <c:v>21.379620895022349</c:v>
                </c:pt>
                <c:pt idx="8061">
                  <c:v>21.379620895022349</c:v>
                </c:pt>
                <c:pt idx="8062">
                  <c:v>21.379620895022349</c:v>
                </c:pt>
                <c:pt idx="8063">
                  <c:v>21.379620895022349</c:v>
                </c:pt>
                <c:pt idx="8064">
                  <c:v>21.379620895022349</c:v>
                </c:pt>
                <c:pt idx="8065">
                  <c:v>21.379620895022349</c:v>
                </c:pt>
                <c:pt idx="8066">
                  <c:v>21.379620895022349</c:v>
                </c:pt>
                <c:pt idx="8067">
                  <c:v>21.379620895022349</c:v>
                </c:pt>
                <c:pt idx="8068">
                  <c:v>21.379620895022349</c:v>
                </c:pt>
                <c:pt idx="8069">
                  <c:v>21.379620895022349</c:v>
                </c:pt>
                <c:pt idx="8070">
                  <c:v>21.379620895022349</c:v>
                </c:pt>
                <c:pt idx="8071">
                  <c:v>21.379620895022349</c:v>
                </c:pt>
                <c:pt idx="8072">
                  <c:v>21.379620895022349</c:v>
                </c:pt>
                <c:pt idx="8073">
                  <c:v>21.379620895022349</c:v>
                </c:pt>
                <c:pt idx="8074">
                  <c:v>21.379620895022349</c:v>
                </c:pt>
                <c:pt idx="8075">
                  <c:v>21.379620895022349</c:v>
                </c:pt>
                <c:pt idx="8076">
                  <c:v>21.379620895022349</c:v>
                </c:pt>
                <c:pt idx="8077">
                  <c:v>21.379620895022349</c:v>
                </c:pt>
                <c:pt idx="8078">
                  <c:v>21.379620895022349</c:v>
                </c:pt>
                <c:pt idx="8079">
                  <c:v>21.379620895022349</c:v>
                </c:pt>
                <c:pt idx="8080">
                  <c:v>21.379620895022349</c:v>
                </c:pt>
                <c:pt idx="8081">
                  <c:v>21.379620895022349</c:v>
                </c:pt>
                <c:pt idx="8082">
                  <c:v>21.379620895022349</c:v>
                </c:pt>
                <c:pt idx="8083">
                  <c:v>21.379620895022349</c:v>
                </c:pt>
                <c:pt idx="8084">
                  <c:v>21.379620895022349</c:v>
                </c:pt>
                <c:pt idx="8085">
                  <c:v>21.379620895022349</c:v>
                </c:pt>
                <c:pt idx="8086">
                  <c:v>21.379620895022349</c:v>
                </c:pt>
                <c:pt idx="8087">
                  <c:v>21.379620895022349</c:v>
                </c:pt>
                <c:pt idx="8088">
                  <c:v>21.379620895022349</c:v>
                </c:pt>
                <c:pt idx="8089">
                  <c:v>21.379620895022349</c:v>
                </c:pt>
                <c:pt idx="8090">
                  <c:v>21.379620895022349</c:v>
                </c:pt>
                <c:pt idx="8091">
                  <c:v>21.379620895022349</c:v>
                </c:pt>
                <c:pt idx="8092">
                  <c:v>21.379620895022349</c:v>
                </c:pt>
                <c:pt idx="8093">
                  <c:v>21.379620895022349</c:v>
                </c:pt>
                <c:pt idx="8094">
                  <c:v>21.379620895022349</c:v>
                </c:pt>
                <c:pt idx="8095">
                  <c:v>21.379620895022349</c:v>
                </c:pt>
                <c:pt idx="8096">
                  <c:v>21.379620895022349</c:v>
                </c:pt>
                <c:pt idx="8097">
                  <c:v>21.379620895022349</c:v>
                </c:pt>
                <c:pt idx="8098">
                  <c:v>21.379620895022349</c:v>
                </c:pt>
                <c:pt idx="8099">
                  <c:v>21.379620895022349</c:v>
                </c:pt>
                <c:pt idx="8100">
                  <c:v>21.379620895022349</c:v>
                </c:pt>
                <c:pt idx="8101">
                  <c:v>21.379620895022349</c:v>
                </c:pt>
                <c:pt idx="8102">
                  <c:v>21.379620895022349</c:v>
                </c:pt>
                <c:pt idx="8103">
                  <c:v>21.379620895022349</c:v>
                </c:pt>
                <c:pt idx="8104">
                  <c:v>21.379620895022349</c:v>
                </c:pt>
                <c:pt idx="8105">
                  <c:v>21.379620895022349</c:v>
                </c:pt>
                <c:pt idx="8106">
                  <c:v>21.379620895022349</c:v>
                </c:pt>
                <c:pt idx="8107">
                  <c:v>21.379620895022349</c:v>
                </c:pt>
                <c:pt idx="8108">
                  <c:v>21.379620895022349</c:v>
                </c:pt>
                <c:pt idx="8109">
                  <c:v>21.379620895022349</c:v>
                </c:pt>
                <c:pt idx="8110">
                  <c:v>21.379620895022349</c:v>
                </c:pt>
                <c:pt idx="8111">
                  <c:v>21.379620895022349</c:v>
                </c:pt>
                <c:pt idx="8112">
                  <c:v>21.379620895022349</c:v>
                </c:pt>
                <c:pt idx="8113">
                  <c:v>21.379620895022349</c:v>
                </c:pt>
                <c:pt idx="8114">
                  <c:v>21.379620895022349</c:v>
                </c:pt>
                <c:pt idx="8115">
                  <c:v>21.379620895022349</c:v>
                </c:pt>
                <c:pt idx="8116">
                  <c:v>21.379620895022349</c:v>
                </c:pt>
                <c:pt idx="8117">
                  <c:v>21.379620895022349</c:v>
                </c:pt>
                <c:pt idx="8118">
                  <c:v>21.379620895022349</c:v>
                </c:pt>
                <c:pt idx="8119">
                  <c:v>21.379620895022349</c:v>
                </c:pt>
                <c:pt idx="8120">
                  <c:v>21.379620895022349</c:v>
                </c:pt>
                <c:pt idx="8121">
                  <c:v>21.379620895022349</c:v>
                </c:pt>
                <c:pt idx="8122">
                  <c:v>21.379620895022349</c:v>
                </c:pt>
                <c:pt idx="8123">
                  <c:v>21.379620895022349</c:v>
                </c:pt>
                <c:pt idx="8124">
                  <c:v>21.379620895022349</c:v>
                </c:pt>
                <c:pt idx="8125">
                  <c:v>21.379620895022349</c:v>
                </c:pt>
                <c:pt idx="8126">
                  <c:v>21.379620895022349</c:v>
                </c:pt>
                <c:pt idx="8127">
                  <c:v>21.379620895022349</c:v>
                </c:pt>
                <c:pt idx="8128">
                  <c:v>21.379620895022349</c:v>
                </c:pt>
                <c:pt idx="8129">
                  <c:v>21.379620895022349</c:v>
                </c:pt>
                <c:pt idx="8130">
                  <c:v>21.379620895022349</c:v>
                </c:pt>
                <c:pt idx="8131">
                  <c:v>21.379620895022349</c:v>
                </c:pt>
                <c:pt idx="8132">
                  <c:v>21.379620895022349</c:v>
                </c:pt>
                <c:pt idx="8133">
                  <c:v>21.379620895022349</c:v>
                </c:pt>
                <c:pt idx="8134">
                  <c:v>21.379620895022349</c:v>
                </c:pt>
                <c:pt idx="8135">
                  <c:v>21.379620895022349</c:v>
                </c:pt>
                <c:pt idx="8136">
                  <c:v>21.379620895022349</c:v>
                </c:pt>
                <c:pt idx="8137">
                  <c:v>21.379620895022349</c:v>
                </c:pt>
                <c:pt idx="8138">
                  <c:v>21.379620895022349</c:v>
                </c:pt>
                <c:pt idx="8139">
                  <c:v>21.379620895022349</c:v>
                </c:pt>
                <c:pt idx="8140">
                  <c:v>21.379620895022349</c:v>
                </c:pt>
                <c:pt idx="8141">
                  <c:v>21.379620895022349</c:v>
                </c:pt>
                <c:pt idx="8142">
                  <c:v>21.379620895022349</c:v>
                </c:pt>
                <c:pt idx="8143">
                  <c:v>21.379620895022349</c:v>
                </c:pt>
                <c:pt idx="8144">
                  <c:v>21.379620895022349</c:v>
                </c:pt>
                <c:pt idx="8145">
                  <c:v>21.379620895022349</c:v>
                </c:pt>
                <c:pt idx="8146">
                  <c:v>21.379620895022349</c:v>
                </c:pt>
                <c:pt idx="8147">
                  <c:v>21.379620895022349</c:v>
                </c:pt>
                <c:pt idx="8148">
                  <c:v>21.379620895022349</c:v>
                </c:pt>
                <c:pt idx="8149">
                  <c:v>21.379620895022349</c:v>
                </c:pt>
                <c:pt idx="8150">
                  <c:v>21.379620895022349</c:v>
                </c:pt>
                <c:pt idx="8151">
                  <c:v>21.379620895022349</c:v>
                </c:pt>
                <c:pt idx="8152">
                  <c:v>21.379620895022349</c:v>
                </c:pt>
                <c:pt idx="8153">
                  <c:v>21.379620895022349</c:v>
                </c:pt>
                <c:pt idx="8154">
                  <c:v>21.379620895022349</c:v>
                </c:pt>
                <c:pt idx="8155">
                  <c:v>21.379620895022349</c:v>
                </c:pt>
                <c:pt idx="8156">
                  <c:v>21.379620895022349</c:v>
                </c:pt>
                <c:pt idx="8157">
                  <c:v>21.379620895022349</c:v>
                </c:pt>
                <c:pt idx="8158">
                  <c:v>21.379620895022349</c:v>
                </c:pt>
                <c:pt idx="8159">
                  <c:v>21.379620895022349</c:v>
                </c:pt>
                <c:pt idx="8160">
                  <c:v>21.379620895022349</c:v>
                </c:pt>
                <c:pt idx="8161">
                  <c:v>21.379620895022349</c:v>
                </c:pt>
                <c:pt idx="8162">
                  <c:v>21.379620895022349</c:v>
                </c:pt>
                <c:pt idx="8163">
                  <c:v>21.379620895022349</c:v>
                </c:pt>
                <c:pt idx="8164">
                  <c:v>21.379620895022349</c:v>
                </c:pt>
                <c:pt idx="8165">
                  <c:v>21.379620895022349</c:v>
                </c:pt>
                <c:pt idx="8166">
                  <c:v>21.379620895022349</c:v>
                </c:pt>
                <c:pt idx="8167">
                  <c:v>21.379620895022349</c:v>
                </c:pt>
                <c:pt idx="8168">
                  <c:v>21.379620895022349</c:v>
                </c:pt>
                <c:pt idx="8169">
                  <c:v>21.379620895022349</c:v>
                </c:pt>
                <c:pt idx="8170">
                  <c:v>21.379620895022349</c:v>
                </c:pt>
                <c:pt idx="8171">
                  <c:v>21.379620895022349</c:v>
                </c:pt>
                <c:pt idx="8172">
                  <c:v>21.379620895022349</c:v>
                </c:pt>
                <c:pt idx="8173">
                  <c:v>21.379620895022349</c:v>
                </c:pt>
                <c:pt idx="8174">
                  <c:v>21.379620895022349</c:v>
                </c:pt>
                <c:pt idx="8175">
                  <c:v>21.379620895022349</c:v>
                </c:pt>
                <c:pt idx="8176">
                  <c:v>21.379620895022349</c:v>
                </c:pt>
                <c:pt idx="8177">
                  <c:v>21.379620895022349</c:v>
                </c:pt>
                <c:pt idx="8178">
                  <c:v>21.379620895022349</c:v>
                </c:pt>
                <c:pt idx="8179">
                  <c:v>21.379620895022349</c:v>
                </c:pt>
                <c:pt idx="8180">
                  <c:v>21.379620895022349</c:v>
                </c:pt>
                <c:pt idx="8181">
                  <c:v>21.379620895022349</c:v>
                </c:pt>
                <c:pt idx="8182">
                  <c:v>21.379620895022349</c:v>
                </c:pt>
                <c:pt idx="8183">
                  <c:v>21.379620895022349</c:v>
                </c:pt>
                <c:pt idx="8184">
                  <c:v>21.379620895022349</c:v>
                </c:pt>
                <c:pt idx="8185">
                  <c:v>21.379620895022349</c:v>
                </c:pt>
                <c:pt idx="8186">
                  <c:v>21.379620895022349</c:v>
                </c:pt>
                <c:pt idx="8187">
                  <c:v>21.379620895022349</c:v>
                </c:pt>
                <c:pt idx="8188">
                  <c:v>21.379620895022349</c:v>
                </c:pt>
                <c:pt idx="8189">
                  <c:v>21.379620895022349</c:v>
                </c:pt>
                <c:pt idx="8190">
                  <c:v>21.379620895022349</c:v>
                </c:pt>
                <c:pt idx="8191">
                  <c:v>21.379620895022349</c:v>
                </c:pt>
                <c:pt idx="8192">
                  <c:v>21.379620895022349</c:v>
                </c:pt>
                <c:pt idx="8193">
                  <c:v>21.379620895022349</c:v>
                </c:pt>
                <c:pt idx="8194">
                  <c:v>21.379620895022349</c:v>
                </c:pt>
                <c:pt idx="8195">
                  <c:v>21.379620895022349</c:v>
                </c:pt>
                <c:pt idx="8196">
                  <c:v>21.379620895022349</c:v>
                </c:pt>
                <c:pt idx="8197">
                  <c:v>21.379620895022349</c:v>
                </c:pt>
                <c:pt idx="8198">
                  <c:v>21.379620895022349</c:v>
                </c:pt>
                <c:pt idx="8199">
                  <c:v>21.379620895022349</c:v>
                </c:pt>
                <c:pt idx="8200">
                  <c:v>21.379620895022349</c:v>
                </c:pt>
                <c:pt idx="8201">
                  <c:v>21.379620895022349</c:v>
                </c:pt>
                <c:pt idx="8202">
                  <c:v>21.379620895022349</c:v>
                </c:pt>
                <c:pt idx="8203">
                  <c:v>21.379620895022349</c:v>
                </c:pt>
                <c:pt idx="8204">
                  <c:v>21.379620895022349</c:v>
                </c:pt>
                <c:pt idx="8205">
                  <c:v>21.379620895022349</c:v>
                </c:pt>
                <c:pt idx="8206">
                  <c:v>21.379620895022349</c:v>
                </c:pt>
                <c:pt idx="8207">
                  <c:v>21.379620895022349</c:v>
                </c:pt>
                <c:pt idx="8208">
                  <c:v>21.379620895022349</c:v>
                </c:pt>
                <c:pt idx="8209">
                  <c:v>21.379620895022349</c:v>
                </c:pt>
                <c:pt idx="8210">
                  <c:v>21.379620895022349</c:v>
                </c:pt>
                <c:pt idx="8211">
                  <c:v>21.379620895022349</c:v>
                </c:pt>
                <c:pt idx="8212">
                  <c:v>21.379620895022349</c:v>
                </c:pt>
                <c:pt idx="8213">
                  <c:v>21.379620895022349</c:v>
                </c:pt>
                <c:pt idx="8214">
                  <c:v>21.379620895022349</c:v>
                </c:pt>
                <c:pt idx="8215">
                  <c:v>21.379620895022349</c:v>
                </c:pt>
                <c:pt idx="8216">
                  <c:v>21.379620895022349</c:v>
                </c:pt>
                <c:pt idx="8217">
                  <c:v>21.379620895022349</c:v>
                </c:pt>
                <c:pt idx="8218">
                  <c:v>21.379620895022349</c:v>
                </c:pt>
                <c:pt idx="8219">
                  <c:v>21.379620895022349</c:v>
                </c:pt>
                <c:pt idx="8220">
                  <c:v>21.379620895022349</c:v>
                </c:pt>
                <c:pt idx="8221">
                  <c:v>21.379620895022349</c:v>
                </c:pt>
                <c:pt idx="8222">
                  <c:v>21.379620895022349</c:v>
                </c:pt>
                <c:pt idx="8223">
                  <c:v>21.379620895022349</c:v>
                </c:pt>
                <c:pt idx="8224">
                  <c:v>21.379620895022349</c:v>
                </c:pt>
                <c:pt idx="8225">
                  <c:v>21.379620895022349</c:v>
                </c:pt>
                <c:pt idx="8226">
                  <c:v>21.379620895022349</c:v>
                </c:pt>
                <c:pt idx="8227">
                  <c:v>21.379620895022349</c:v>
                </c:pt>
                <c:pt idx="8228">
                  <c:v>21.379620895022349</c:v>
                </c:pt>
                <c:pt idx="8229">
                  <c:v>21.379620895022349</c:v>
                </c:pt>
                <c:pt idx="8230">
                  <c:v>21.379620895022349</c:v>
                </c:pt>
                <c:pt idx="8231">
                  <c:v>21.379620895022349</c:v>
                </c:pt>
                <c:pt idx="8232">
                  <c:v>21.379620895022349</c:v>
                </c:pt>
                <c:pt idx="8233">
                  <c:v>21.379620895022349</c:v>
                </c:pt>
                <c:pt idx="8234">
                  <c:v>21.379620895022349</c:v>
                </c:pt>
                <c:pt idx="8235">
                  <c:v>21.379620895022349</c:v>
                </c:pt>
                <c:pt idx="8236">
                  <c:v>21.379620895022349</c:v>
                </c:pt>
                <c:pt idx="8237">
                  <c:v>21.379620895022349</c:v>
                </c:pt>
                <c:pt idx="8238">
                  <c:v>21.379620895022349</c:v>
                </c:pt>
                <c:pt idx="8239">
                  <c:v>21.379620895022349</c:v>
                </c:pt>
                <c:pt idx="8240">
                  <c:v>21.379620895022349</c:v>
                </c:pt>
                <c:pt idx="8241">
                  <c:v>21.379620895022349</c:v>
                </c:pt>
                <c:pt idx="8242">
                  <c:v>21.379620895022349</c:v>
                </c:pt>
                <c:pt idx="8243">
                  <c:v>21.379620895022349</c:v>
                </c:pt>
                <c:pt idx="8244">
                  <c:v>21.379620895022349</c:v>
                </c:pt>
                <c:pt idx="8245">
                  <c:v>21.379620895022349</c:v>
                </c:pt>
                <c:pt idx="8246">
                  <c:v>21.379620895022349</c:v>
                </c:pt>
                <c:pt idx="8247">
                  <c:v>21.379620895022349</c:v>
                </c:pt>
                <c:pt idx="8248">
                  <c:v>21.379620895022349</c:v>
                </c:pt>
                <c:pt idx="8249">
                  <c:v>21.379620895022349</c:v>
                </c:pt>
                <c:pt idx="8250">
                  <c:v>21.379620895022349</c:v>
                </c:pt>
                <c:pt idx="8251">
                  <c:v>21.379620895022349</c:v>
                </c:pt>
                <c:pt idx="8252">
                  <c:v>21.379620895022349</c:v>
                </c:pt>
                <c:pt idx="8253">
                  <c:v>21.379620895022349</c:v>
                </c:pt>
                <c:pt idx="8254">
                  <c:v>21.379620895022349</c:v>
                </c:pt>
                <c:pt idx="8255">
                  <c:v>21.379620895022349</c:v>
                </c:pt>
                <c:pt idx="8256">
                  <c:v>21.379620895022349</c:v>
                </c:pt>
                <c:pt idx="8257">
                  <c:v>21.379620895022349</c:v>
                </c:pt>
                <c:pt idx="8258">
                  <c:v>21.379620895022349</c:v>
                </c:pt>
                <c:pt idx="8259">
                  <c:v>21.379620895022349</c:v>
                </c:pt>
                <c:pt idx="8260">
                  <c:v>21.379620895022349</c:v>
                </c:pt>
                <c:pt idx="8261">
                  <c:v>21.379620895022349</c:v>
                </c:pt>
                <c:pt idx="8262">
                  <c:v>21.379620895022349</c:v>
                </c:pt>
                <c:pt idx="8263">
                  <c:v>21.379620895022349</c:v>
                </c:pt>
                <c:pt idx="8264">
                  <c:v>21.379620895022349</c:v>
                </c:pt>
                <c:pt idx="8265">
                  <c:v>21.379620895022349</c:v>
                </c:pt>
                <c:pt idx="8266">
                  <c:v>21.379620895022349</c:v>
                </c:pt>
                <c:pt idx="8267">
                  <c:v>21.379620895022349</c:v>
                </c:pt>
                <c:pt idx="8268">
                  <c:v>21.379620895022349</c:v>
                </c:pt>
                <c:pt idx="8269">
                  <c:v>21.379620895022349</c:v>
                </c:pt>
                <c:pt idx="8270">
                  <c:v>21.379620895022349</c:v>
                </c:pt>
                <c:pt idx="8271">
                  <c:v>21.379620895022349</c:v>
                </c:pt>
                <c:pt idx="8272">
                  <c:v>21.379620895022349</c:v>
                </c:pt>
                <c:pt idx="8273">
                  <c:v>21.379620895022349</c:v>
                </c:pt>
                <c:pt idx="8274">
                  <c:v>21.379620895022349</c:v>
                </c:pt>
                <c:pt idx="8275">
                  <c:v>21.379620895022349</c:v>
                </c:pt>
                <c:pt idx="8276">
                  <c:v>21.379620895022349</c:v>
                </c:pt>
                <c:pt idx="8277">
                  <c:v>21.379620895022349</c:v>
                </c:pt>
                <c:pt idx="8278">
                  <c:v>21.379620895022349</c:v>
                </c:pt>
                <c:pt idx="8279">
                  <c:v>21.379620895022349</c:v>
                </c:pt>
                <c:pt idx="8280">
                  <c:v>21.379620895022349</c:v>
                </c:pt>
                <c:pt idx="8281">
                  <c:v>21.379620895022349</c:v>
                </c:pt>
                <c:pt idx="8282">
                  <c:v>21.379620895022349</c:v>
                </c:pt>
                <c:pt idx="8283">
                  <c:v>21.379620895022349</c:v>
                </c:pt>
                <c:pt idx="8284">
                  <c:v>21.379620895022349</c:v>
                </c:pt>
                <c:pt idx="8285">
                  <c:v>21.379620895022349</c:v>
                </c:pt>
                <c:pt idx="8286">
                  <c:v>21.379620895022349</c:v>
                </c:pt>
                <c:pt idx="8287">
                  <c:v>21.379620895022349</c:v>
                </c:pt>
                <c:pt idx="8288">
                  <c:v>21.379620895022349</c:v>
                </c:pt>
                <c:pt idx="8289">
                  <c:v>21.379620895022349</c:v>
                </c:pt>
                <c:pt idx="8290">
                  <c:v>21.379620895022349</c:v>
                </c:pt>
                <c:pt idx="8291">
                  <c:v>21.379620895022349</c:v>
                </c:pt>
                <c:pt idx="8292">
                  <c:v>21.379620895022349</c:v>
                </c:pt>
                <c:pt idx="8293">
                  <c:v>21.379620895022349</c:v>
                </c:pt>
                <c:pt idx="8294">
                  <c:v>21.379620895022349</c:v>
                </c:pt>
                <c:pt idx="8295">
                  <c:v>21.379620895022349</c:v>
                </c:pt>
                <c:pt idx="8296">
                  <c:v>21.379620895022349</c:v>
                </c:pt>
                <c:pt idx="8297">
                  <c:v>21.379620895022349</c:v>
                </c:pt>
                <c:pt idx="8298">
                  <c:v>21.379620895022349</c:v>
                </c:pt>
                <c:pt idx="8299">
                  <c:v>21.379620895022349</c:v>
                </c:pt>
                <c:pt idx="8300">
                  <c:v>21.379620895022349</c:v>
                </c:pt>
                <c:pt idx="8301">
                  <c:v>21.379620895022349</c:v>
                </c:pt>
                <c:pt idx="8302">
                  <c:v>21.379620895022349</c:v>
                </c:pt>
                <c:pt idx="8303">
                  <c:v>21.379620895022349</c:v>
                </c:pt>
                <c:pt idx="8304">
                  <c:v>21.379620895022349</c:v>
                </c:pt>
                <c:pt idx="8305">
                  <c:v>21.379620895022349</c:v>
                </c:pt>
                <c:pt idx="8306">
                  <c:v>21.379620895022349</c:v>
                </c:pt>
                <c:pt idx="8307">
                  <c:v>21.379620895022349</c:v>
                </c:pt>
                <c:pt idx="8308">
                  <c:v>21.379620895022349</c:v>
                </c:pt>
                <c:pt idx="8309">
                  <c:v>21.379620895022349</c:v>
                </c:pt>
                <c:pt idx="8310">
                  <c:v>21.379620895022349</c:v>
                </c:pt>
                <c:pt idx="8311">
                  <c:v>21.379620895022349</c:v>
                </c:pt>
                <c:pt idx="8312">
                  <c:v>21.379620895022349</c:v>
                </c:pt>
                <c:pt idx="8313">
                  <c:v>21.379620895022349</c:v>
                </c:pt>
                <c:pt idx="8314">
                  <c:v>21.379620895022349</c:v>
                </c:pt>
                <c:pt idx="8315">
                  <c:v>21.379620895022349</c:v>
                </c:pt>
                <c:pt idx="8316">
                  <c:v>21.379620895022349</c:v>
                </c:pt>
                <c:pt idx="8317">
                  <c:v>21.379620895022349</c:v>
                </c:pt>
                <c:pt idx="8318">
                  <c:v>21.379620895022349</c:v>
                </c:pt>
                <c:pt idx="8319">
                  <c:v>21.379620895022349</c:v>
                </c:pt>
                <c:pt idx="8320">
                  <c:v>21.379620895022349</c:v>
                </c:pt>
                <c:pt idx="8321">
                  <c:v>21.379620895022349</c:v>
                </c:pt>
                <c:pt idx="8322">
                  <c:v>21.379620895022349</c:v>
                </c:pt>
                <c:pt idx="8323">
                  <c:v>21.379620895022349</c:v>
                </c:pt>
                <c:pt idx="8324">
                  <c:v>21.379620895022349</c:v>
                </c:pt>
                <c:pt idx="8325">
                  <c:v>21.379620895022349</c:v>
                </c:pt>
                <c:pt idx="8326">
                  <c:v>21.379620895022349</c:v>
                </c:pt>
                <c:pt idx="8327">
                  <c:v>21.379620895022349</c:v>
                </c:pt>
                <c:pt idx="8328">
                  <c:v>21.379620895022349</c:v>
                </c:pt>
                <c:pt idx="8329">
                  <c:v>21.379620895022349</c:v>
                </c:pt>
                <c:pt idx="8330">
                  <c:v>21.379620895022349</c:v>
                </c:pt>
                <c:pt idx="8331">
                  <c:v>21.379620895022349</c:v>
                </c:pt>
                <c:pt idx="8332">
                  <c:v>21.379620895022349</c:v>
                </c:pt>
                <c:pt idx="8333">
                  <c:v>21.379620895022349</c:v>
                </c:pt>
                <c:pt idx="8334">
                  <c:v>21.379620895022349</c:v>
                </c:pt>
                <c:pt idx="8335">
                  <c:v>21.379620895022349</c:v>
                </c:pt>
                <c:pt idx="8336">
                  <c:v>21.379620895022349</c:v>
                </c:pt>
                <c:pt idx="8337">
                  <c:v>21.379620895022349</c:v>
                </c:pt>
                <c:pt idx="8338">
                  <c:v>21.379620895022349</c:v>
                </c:pt>
                <c:pt idx="8339">
                  <c:v>21.379620895022349</c:v>
                </c:pt>
                <c:pt idx="8340">
                  <c:v>21.379620895022349</c:v>
                </c:pt>
                <c:pt idx="8341">
                  <c:v>21.379620895022349</c:v>
                </c:pt>
                <c:pt idx="8342">
                  <c:v>21.379620895022349</c:v>
                </c:pt>
                <c:pt idx="8343">
                  <c:v>21.379620895022349</c:v>
                </c:pt>
                <c:pt idx="8344">
                  <c:v>21.379620895022349</c:v>
                </c:pt>
                <c:pt idx="8345">
                  <c:v>21.379620895022349</c:v>
                </c:pt>
                <c:pt idx="8346">
                  <c:v>21.379620895022349</c:v>
                </c:pt>
                <c:pt idx="8347">
                  <c:v>21.379620895022349</c:v>
                </c:pt>
                <c:pt idx="8348">
                  <c:v>21.379620895022349</c:v>
                </c:pt>
                <c:pt idx="8349">
                  <c:v>21.379620895022349</c:v>
                </c:pt>
                <c:pt idx="8350">
                  <c:v>21.379620895022349</c:v>
                </c:pt>
                <c:pt idx="8351">
                  <c:v>21.379620895022349</c:v>
                </c:pt>
                <c:pt idx="8352">
                  <c:v>21.379620895022349</c:v>
                </c:pt>
                <c:pt idx="8353">
                  <c:v>21.379620895022349</c:v>
                </c:pt>
                <c:pt idx="8354">
                  <c:v>21.379620895022349</c:v>
                </c:pt>
                <c:pt idx="8355">
                  <c:v>21.379620895022349</c:v>
                </c:pt>
                <c:pt idx="8356">
                  <c:v>21.379620895022349</c:v>
                </c:pt>
                <c:pt idx="8357">
                  <c:v>21.379620895022349</c:v>
                </c:pt>
                <c:pt idx="8358">
                  <c:v>21.379620895022349</c:v>
                </c:pt>
                <c:pt idx="8359">
                  <c:v>21.379620895022349</c:v>
                </c:pt>
                <c:pt idx="8360">
                  <c:v>21.379620895022349</c:v>
                </c:pt>
                <c:pt idx="8361">
                  <c:v>21.379620895022349</c:v>
                </c:pt>
                <c:pt idx="8362">
                  <c:v>21.379620895022349</c:v>
                </c:pt>
                <c:pt idx="8363">
                  <c:v>21.379620895022349</c:v>
                </c:pt>
                <c:pt idx="8364">
                  <c:v>21.379620895022349</c:v>
                </c:pt>
                <c:pt idx="8365">
                  <c:v>21.379620895022349</c:v>
                </c:pt>
                <c:pt idx="8366">
                  <c:v>21.379620895022349</c:v>
                </c:pt>
                <c:pt idx="8367">
                  <c:v>21.379620895022349</c:v>
                </c:pt>
                <c:pt idx="8368">
                  <c:v>21.379620895022349</c:v>
                </c:pt>
                <c:pt idx="8369">
                  <c:v>21.379620895022349</c:v>
                </c:pt>
                <c:pt idx="8370">
                  <c:v>21.379620895022349</c:v>
                </c:pt>
                <c:pt idx="8371">
                  <c:v>21.379620895022349</c:v>
                </c:pt>
                <c:pt idx="8372">
                  <c:v>21.379620895022349</c:v>
                </c:pt>
                <c:pt idx="8373">
                  <c:v>21.379620895022349</c:v>
                </c:pt>
                <c:pt idx="8374">
                  <c:v>21.379620895022349</c:v>
                </c:pt>
                <c:pt idx="8375">
                  <c:v>21.379620895022349</c:v>
                </c:pt>
                <c:pt idx="8376">
                  <c:v>21.379620895022349</c:v>
                </c:pt>
                <c:pt idx="8377">
                  <c:v>21.379620895022349</c:v>
                </c:pt>
                <c:pt idx="8378">
                  <c:v>21.379620895022349</c:v>
                </c:pt>
                <c:pt idx="8379">
                  <c:v>21.379620895022349</c:v>
                </c:pt>
                <c:pt idx="8380">
                  <c:v>21.379620895022349</c:v>
                </c:pt>
                <c:pt idx="8381">
                  <c:v>21.379620895022349</c:v>
                </c:pt>
                <c:pt idx="8382">
                  <c:v>21.379620895022349</c:v>
                </c:pt>
                <c:pt idx="8383">
                  <c:v>21.379620895022349</c:v>
                </c:pt>
                <c:pt idx="8384">
                  <c:v>21.379620895022349</c:v>
                </c:pt>
                <c:pt idx="8385">
                  <c:v>21.379620895022349</c:v>
                </c:pt>
                <c:pt idx="8386">
                  <c:v>21.379620895022349</c:v>
                </c:pt>
                <c:pt idx="8387">
                  <c:v>21.379620895022349</c:v>
                </c:pt>
                <c:pt idx="8388">
                  <c:v>21.379620895022349</c:v>
                </c:pt>
                <c:pt idx="8389">
                  <c:v>21.379620895022349</c:v>
                </c:pt>
                <c:pt idx="8390">
                  <c:v>21.379620895022349</c:v>
                </c:pt>
                <c:pt idx="8391">
                  <c:v>21.379620895022349</c:v>
                </c:pt>
                <c:pt idx="8392">
                  <c:v>21.379620895022349</c:v>
                </c:pt>
                <c:pt idx="8393">
                  <c:v>21.379620895022349</c:v>
                </c:pt>
                <c:pt idx="8394">
                  <c:v>21.379620895022349</c:v>
                </c:pt>
                <c:pt idx="8395">
                  <c:v>21.379620895022349</c:v>
                </c:pt>
                <c:pt idx="8396">
                  <c:v>21.379620895022349</c:v>
                </c:pt>
                <c:pt idx="8397">
                  <c:v>21.379620895022349</c:v>
                </c:pt>
                <c:pt idx="8398">
                  <c:v>21.379620895022349</c:v>
                </c:pt>
                <c:pt idx="8399">
                  <c:v>21.379620895022349</c:v>
                </c:pt>
                <c:pt idx="8400">
                  <c:v>21.379620895022349</c:v>
                </c:pt>
                <c:pt idx="8401">
                  <c:v>21.379620895022349</c:v>
                </c:pt>
                <c:pt idx="8402">
                  <c:v>21.379620895022349</c:v>
                </c:pt>
                <c:pt idx="8403">
                  <c:v>21.379620895022349</c:v>
                </c:pt>
                <c:pt idx="8404">
                  <c:v>21.379620895022349</c:v>
                </c:pt>
                <c:pt idx="8405">
                  <c:v>21.379620895022349</c:v>
                </c:pt>
                <c:pt idx="8406">
                  <c:v>21.379620895022349</c:v>
                </c:pt>
                <c:pt idx="8407">
                  <c:v>21.379620895022349</c:v>
                </c:pt>
                <c:pt idx="8408">
                  <c:v>21.379620895022349</c:v>
                </c:pt>
                <c:pt idx="8409">
                  <c:v>21.379620895022349</c:v>
                </c:pt>
                <c:pt idx="8410">
                  <c:v>21.379620895022349</c:v>
                </c:pt>
                <c:pt idx="8411">
                  <c:v>21.379620895022349</c:v>
                </c:pt>
                <c:pt idx="8412">
                  <c:v>21.379620895022349</c:v>
                </c:pt>
                <c:pt idx="8413">
                  <c:v>21.379620895022349</c:v>
                </c:pt>
                <c:pt idx="8414">
                  <c:v>21.379620895022349</c:v>
                </c:pt>
                <c:pt idx="8415">
                  <c:v>21.379620895022349</c:v>
                </c:pt>
                <c:pt idx="8416">
                  <c:v>21.379620895022349</c:v>
                </c:pt>
                <c:pt idx="8417">
                  <c:v>21.379620895022349</c:v>
                </c:pt>
                <c:pt idx="8418">
                  <c:v>21.379620895022349</c:v>
                </c:pt>
                <c:pt idx="8419">
                  <c:v>21.379620895022349</c:v>
                </c:pt>
                <c:pt idx="8420">
                  <c:v>21.379620895022349</c:v>
                </c:pt>
                <c:pt idx="8421">
                  <c:v>21.379620895022349</c:v>
                </c:pt>
                <c:pt idx="8422">
                  <c:v>21.379620895022349</c:v>
                </c:pt>
                <c:pt idx="8423">
                  <c:v>21.379620895022349</c:v>
                </c:pt>
                <c:pt idx="8424">
                  <c:v>21.379620895022349</c:v>
                </c:pt>
                <c:pt idx="8425">
                  <c:v>21.379620895022349</c:v>
                </c:pt>
                <c:pt idx="8426">
                  <c:v>21.379620895022349</c:v>
                </c:pt>
                <c:pt idx="8427">
                  <c:v>21.379620895022349</c:v>
                </c:pt>
                <c:pt idx="8428">
                  <c:v>21.379620895022349</c:v>
                </c:pt>
                <c:pt idx="8429">
                  <c:v>21.379620895022349</c:v>
                </c:pt>
                <c:pt idx="8430">
                  <c:v>21.379620895022349</c:v>
                </c:pt>
                <c:pt idx="8431">
                  <c:v>21.379620895022349</c:v>
                </c:pt>
                <c:pt idx="8432">
                  <c:v>21.379620895022349</c:v>
                </c:pt>
                <c:pt idx="8433">
                  <c:v>21.379620895022349</c:v>
                </c:pt>
                <c:pt idx="8434">
                  <c:v>21.379620895022349</c:v>
                </c:pt>
                <c:pt idx="8435">
                  <c:v>21.379620895022349</c:v>
                </c:pt>
                <c:pt idx="8436">
                  <c:v>21.379620895022349</c:v>
                </c:pt>
                <c:pt idx="8437">
                  <c:v>21.379620895022349</c:v>
                </c:pt>
                <c:pt idx="8438">
                  <c:v>21.379620895022349</c:v>
                </c:pt>
                <c:pt idx="8439">
                  <c:v>21.379620895022349</c:v>
                </c:pt>
                <c:pt idx="8440">
                  <c:v>21.379620895022349</c:v>
                </c:pt>
                <c:pt idx="8441">
                  <c:v>21.379620895022349</c:v>
                </c:pt>
                <c:pt idx="8442">
                  <c:v>21.379620895022349</c:v>
                </c:pt>
                <c:pt idx="8443">
                  <c:v>21.379620895022349</c:v>
                </c:pt>
                <c:pt idx="8444">
                  <c:v>21.379620895022349</c:v>
                </c:pt>
                <c:pt idx="8445">
                  <c:v>21.379620895022349</c:v>
                </c:pt>
                <c:pt idx="8446">
                  <c:v>21.379620895022349</c:v>
                </c:pt>
                <c:pt idx="8447">
                  <c:v>21.379620895022349</c:v>
                </c:pt>
                <c:pt idx="8448">
                  <c:v>21.379620895022349</c:v>
                </c:pt>
                <c:pt idx="8449">
                  <c:v>21.379620895022349</c:v>
                </c:pt>
                <c:pt idx="8450">
                  <c:v>21.379620895022349</c:v>
                </c:pt>
                <c:pt idx="8451">
                  <c:v>21.379620895022349</c:v>
                </c:pt>
                <c:pt idx="8452">
                  <c:v>21.379620895022349</c:v>
                </c:pt>
                <c:pt idx="8453">
                  <c:v>21.379620895022349</c:v>
                </c:pt>
                <c:pt idx="8454">
                  <c:v>21.379620895022349</c:v>
                </c:pt>
                <c:pt idx="8455">
                  <c:v>21.379620895022349</c:v>
                </c:pt>
                <c:pt idx="8456">
                  <c:v>21.379620895022349</c:v>
                </c:pt>
                <c:pt idx="8457">
                  <c:v>21.379620895022349</c:v>
                </c:pt>
                <c:pt idx="8458">
                  <c:v>21.379620895022349</c:v>
                </c:pt>
                <c:pt idx="8459">
                  <c:v>21.379620895022349</c:v>
                </c:pt>
                <c:pt idx="8460">
                  <c:v>21.379620895022349</c:v>
                </c:pt>
                <c:pt idx="8461">
                  <c:v>21.379620895022349</c:v>
                </c:pt>
                <c:pt idx="8462">
                  <c:v>21.379620895022349</c:v>
                </c:pt>
                <c:pt idx="8463">
                  <c:v>21.379620895022349</c:v>
                </c:pt>
                <c:pt idx="8464">
                  <c:v>21.379620895022349</c:v>
                </c:pt>
                <c:pt idx="8465">
                  <c:v>21.379620895022349</c:v>
                </c:pt>
                <c:pt idx="8466">
                  <c:v>21.379620895022349</c:v>
                </c:pt>
                <c:pt idx="8467">
                  <c:v>21.379620895022349</c:v>
                </c:pt>
                <c:pt idx="8468">
                  <c:v>21.379620895022349</c:v>
                </c:pt>
                <c:pt idx="8469">
                  <c:v>21.379620895022349</c:v>
                </c:pt>
                <c:pt idx="8470">
                  <c:v>21.379620895022349</c:v>
                </c:pt>
                <c:pt idx="8471">
                  <c:v>21.379620895022349</c:v>
                </c:pt>
                <c:pt idx="8472">
                  <c:v>21.379620895022349</c:v>
                </c:pt>
                <c:pt idx="8473">
                  <c:v>21.379620895022349</c:v>
                </c:pt>
                <c:pt idx="8474">
                  <c:v>21.379620895022349</c:v>
                </c:pt>
                <c:pt idx="8475">
                  <c:v>21.379620895022349</c:v>
                </c:pt>
                <c:pt idx="8476">
                  <c:v>21.379620895022349</c:v>
                </c:pt>
                <c:pt idx="8477">
                  <c:v>21.379620895022349</c:v>
                </c:pt>
                <c:pt idx="8478">
                  <c:v>21.379620895022349</c:v>
                </c:pt>
                <c:pt idx="8479">
                  <c:v>21.379620895022349</c:v>
                </c:pt>
                <c:pt idx="8480">
                  <c:v>21.379620895022349</c:v>
                </c:pt>
                <c:pt idx="8481">
                  <c:v>21.379620895022349</c:v>
                </c:pt>
                <c:pt idx="8482">
                  <c:v>21.379620895022349</c:v>
                </c:pt>
                <c:pt idx="8483">
                  <c:v>21.379620895022349</c:v>
                </c:pt>
                <c:pt idx="8484">
                  <c:v>21.379620895022349</c:v>
                </c:pt>
                <c:pt idx="8485">
                  <c:v>21.379620895022349</c:v>
                </c:pt>
                <c:pt idx="8486">
                  <c:v>21.379620895022349</c:v>
                </c:pt>
                <c:pt idx="8487">
                  <c:v>21.379620895022349</c:v>
                </c:pt>
                <c:pt idx="8488">
                  <c:v>21.379620895022349</c:v>
                </c:pt>
                <c:pt idx="8489">
                  <c:v>21.379620895022349</c:v>
                </c:pt>
                <c:pt idx="8490">
                  <c:v>21.379620895022349</c:v>
                </c:pt>
                <c:pt idx="8491">
                  <c:v>21.379620895022349</c:v>
                </c:pt>
                <c:pt idx="8492">
                  <c:v>21.379620895022349</c:v>
                </c:pt>
                <c:pt idx="8493">
                  <c:v>21.379620895022349</c:v>
                </c:pt>
                <c:pt idx="8494">
                  <c:v>21.379620895022349</c:v>
                </c:pt>
                <c:pt idx="8495">
                  <c:v>21.379620895022349</c:v>
                </c:pt>
                <c:pt idx="8496">
                  <c:v>21.379620895022349</c:v>
                </c:pt>
                <c:pt idx="8497">
                  <c:v>21.379620895022349</c:v>
                </c:pt>
                <c:pt idx="8498">
                  <c:v>21.379620895022349</c:v>
                </c:pt>
                <c:pt idx="8499">
                  <c:v>21.379620895022349</c:v>
                </c:pt>
                <c:pt idx="8500">
                  <c:v>21.379620895022349</c:v>
                </c:pt>
                <c:pt idx="8501">
                  <c:v>21.379620895022349</c:v>
                </c:pt>
                <c:pt idx="8502">
                  <c:v>21.379620895022349</c:v>
                </c:pt>
                <c:pt idx="8503">
                  <c:v>21.379620895022349</c:v>
                </c:pt>
                <c:pt idx="8504">
                  <c:v>21.379620895022349</c:v>
                </c:pt>
                <c:pt idx="8505">
                  <c:v>21.379620895022349</c:v>
                </c:pt>
                <c:pt idx="8506">
                  <c:v>21.379620895022349</c:v>
                </c:pt>
                <c:pt idx="8507">
                  <c:v>21.379620895022349</c:v>
                </c:pt>
                <c:pt idx="8508">
                  <c:v>21.379620895022349</c:v>
                </c:pt>
                <c:pt idx="8509">
                  <c:v>21.379620895022349</c:v>
                </c:pt>
                <c:pt idx="8510">
                  <c:v>21.379620895022349</c:v>
                </c:pt>
                <c:pt idx="8511">
                  <c:v>21.379620895022349</c:v>
                </c:pt>
                <c:pt idx="8512">
                  <c:v>21.379620895022349</c:v>
                </c:pt>
                <c:pt idx="8513">
                  <c:v>21.379620895022349</c:v>
                </c:pt>
                <c:pt idx="8514">
                  <c:v>21.379620895022349</c:v>
                </c:pt>
                <c:pt idx="8515">
                  <c:v>21.379620895022349</c:v>
                </c:pt>
                <c:pt idx="8516">
                  <c:v>21.379620895022349</c:v>
                </c:pt>
                <c:pt idx="8517">
                  <c:v>21.379620895022349</c:v>
                </c:pt>
                <c:pt idx="8518">
                  <c:v>21.379620895022349</c:v>
                </c:pt>
                <c:pt idx="8519">
                  <c:v>21.379620895022349</c:v>
                </c:pt>
                <c:pt idx="8520">
                  <c:v>21.379620895022349</c:v>
                </c:pt>
                <c:pt idx="8521">
                  <c:v>21.379620895022349</c:v>
                </c:pt>
                <c:pt idx="8522">
                  <c:v>21.379620895022349</c:v>
                </c:pt>
                <c:pt idx="8523">
                  <c:v>21.379620895022349</c:v>
                </c:pt>
                <c:pt idx="8524">
                  <c:v>21.379620895022349</c:v>
                </c:pt>
                <c:pt idx="8525">
                  <c:v>21.379620895022349</c:v>
                </c:pt>
                <c:pt idx="8526">
                  <c:v>21.379620895022349</c:v>
                </c:pt>
                <c:pt idx="8527">
                  <c:v>21.379620895022349</c:v>
                </c:pt>
                <c:pt idx="8528">
                  <c:v>21.379620895022349</c:v>
                </c:pt>
                <c:pt idx="8529">
                  <c:v>21.379620895022349</c:v>
                </c:pt>
                <c:pt idx="8530">
                  <c:v>21.379620895022349</c:v>
                </c:pt>
                <c:pt idx="8531">
                  <c:v>21.379620895022349</c:v>
                </c:pt>
                <c:pt idx="8532">
                  <c:v>21.379620895022349</c:v>
                </c:pt>
                <c:pt idx="8533">
                  <c:v>21.379620895022349</c:v>
                </c:pt>
                <c:pt idx="8534">
                  <c:v>21.379620895022349</c:v>
                </c:pt>
                <c:pt idx="8535">
                  <c:v>21.379620895022349</c:v>
                </c:pt>
                <c:pt idx="8536">
                  <c:v>21.379620895022349</c:v>
                </c:pt>
                <c:pt idx="8537">
                  <c:v>21.379620895022349</c:v>
                </c:pt>
                <c:pt idx="8538">
                  <c:v>21.379620895022349</c:v>
                </c:pt>
                <c:pt idx="8539">
                  <c:v>21.379620895022349</c:v>
                </c:pt>
                <c:pt idx="8540">
                  <c:v>21.379620895022349</c:v>
                </c:pt>
                <c:pt idx="8541">
                  <c:v>21.379620895022349</c:v>
                </c:pt>
                <c:pt idx="8542">
                  <c:v>21.379620895022349</c:v>
                </c:pt>
                <c:pt idx="8543">
                  <c:v>21.379620895022349</c:v>
                </c:pt>
                <c:pt idx="8544">
                  <c:v>21.379620895022349</c:v>
                </c:pt>
                <c:pt idx="8545">
                  <c:v>21.379620895022349</c:v>
                </c:pt>
                <c:pt idx="8546">
                  <c:v>21.379620895022349</c:v>
                </c:pt>
                <c:pt idx="8547">
                  <c:v>21.379620895022349</c:v>
                </c:pt>
                <c:pt idx="8548">
                  <c:v>21.379620895022349</c:v>
                </c:pt>
                <c:pt idx="8549">
                  <c:v>21.379620895022349</c:v>
                </c:pt>
                <c:pt idx="8550">
                  <c:v>21.379620895022349</c:v>
                </c:pt>
                <c:pt idx="8551">
                  <c:v>21.379620895022349</c:v>
                </c:pt>
                <c:pt idx="8552">
                  <c:v>21.379620895022349</c:v>
                </c:pt>
                <c:pt idx="8553">
                  <c:v>21.379620895022349</c:v>
                </c:pt>
                <c:pt idx="8554">
                  <c:v>21.379620895022349</c:v>
                </c:pt>
                <c:pt idx="8555">
                  <c:v>21.379620895022349</c:v>
                </c:pt>
                <c:pt idx="8556">
                  <c:v>21.379620895022349</c:v>
                </c:pt>
                <c:pt idx="8557">
                  <c:v>21.379620895022349</c:v>
                </c:pt>
                <c:pt idx="8558">
                  <c:v>21.379620895022349</c:v>
                </c:pt>
                <c:pt idx="8559">
                  <c:v>21.379620895022349</c:v>
                </c:pt>
                <c:pt idx="8560">
                  <c:v>21.379620895022349</c:v>
                </c:pt>
                <c:pt idx="8561">
                  <c:v>21.379620895022349</c:v>
                </c:pt>
                <c:pt idx="8562">
                  <c:v>21.379620895022349</c:v>
                </c:pt>
                <c:pt idx="8563">
                  <c:v>21.379620895022349</c:v>
                </c:pt>
                <c:pt idx="8564">
                  <c:v>21.379620895022349</c:v>
                </c:pt>
                <c:pt idx="8565">
                  <c:v>21.379620895022349</c:v>
                </c:pt>
                <c:pt idx="8566">
                  <c:v>21.379620895022349</c:v>
                </c:pt>
                <c:pt idx="8567">
                  <c:v>21.379620895022349</c:v>
                </c:pt>
                <c:pt idx="8568">
                  <c:v>21.379620895022349</c:v>
                </c:pt>
                <c:pt idx="8569">
                  <c:v>21.379620895022349</c:v>
                </c:pt>
                <c:pt idx="8570">
                  <c:v>21.379620895022349</c:v>
                </c:pt>
                <c:pt idx="8571">
                  <c:v>21.379620895022349</c:v>
                </c:pt>
                <c:pt idx="8572">
                  <c:v>21.379620895022349</c:v>
                </c:pt>
                <c:pt idx="8573">
                  <c:v>21.379620895022349</c:v>
                </c:pt>
                <c:pt idx="8574">
                  <c:v>21.379620895022349</c:v>
                </c:pt>
                <c:pt idx="8575">
                  <c:v>21.379620895022349</c:v>
                </c:pt>
                <c:pt idx="8576">
                  <c:v>21.379620895022349</c:v>
                </c:pt>
                <c:pt idx="8577">
                  <c:v>21.379620895022349</c:v>
                </c:pt>
                <c:pt idx="8578">
                  <c:v>21.379620895022349</c:v>
                </c:pt>
                <c:pt idx="8579">
                  <c:v>21.379620895022349</c:v>
                </c:pt>
                <c:pt idx="8580">
                  <c:v>21.379620895022349</c:v>
                </c:pt>
                <c:pt idx="8581">
                  <c:v>21.379620895022349</c:v>
                </c:pt>
                <c:pt idx="8582">
                  <c:v>21.379620895022349</c:v>
                </c:pt>
                <c:pt idx="8583">
                  <c:v>21.379620895022349</c:v>
                </c:pt>
                <c:pt idx="8584">
                  <c:v>21.379620895022349</c:v>
                </c:pt>
                <c:pt idx="8585">
                  <c:v>21.379620895022349</c:v>
                </c:pt>
                <c:pt idx="8586">
                  <c:v>21.379620895022349</c:v>
                </c:pt>
                <c:pt idx="8587">
                  <c:v>21.379620895022349</c:v>
                </c:pt>
                <c:pt idx="8588">
                  <c:v>21.379620895022349</c:v>
                </c:pt>
                <c:pt idx="8589">
                  <c:v>21.379620895022349</c:v>
                </c:pt>
                <c:pt idx="8590">
                  <c:v>21.379620895022349</c:v>
                </c:pt>
                <c:pt idx="8591">
                  <c:v>21.379620895022349</c:v>
                </c:pt>
                <c:pt idx="8592">
                  <c:v>21.379620895022349</c:v>
                </c:pt>
                <c:pt idx="8593">
                  <c:v>21.379620895022349</c:v>
                </c:pt>
                <c:pt idx="8594">
                  <c:v>21.379620895022349</c:v>
                </c:pt>
                <c:pt idx="8595">
                  <c:v>21.379620895022349</c:v>
                </c:pt>
                <c:pt idx="8596">
                  <c:v>21.379620895022349</c:v>
                </c:pt>
                <c:pt idx="8597">
                  <c:v>21.379620895022349</c:v>
                </c:pt>
                <c:pt idx="8598">
                  <c:v>21.379620895022349</c:v>
                </c:pt>
                <c:pt idx="8599">
                  <c:v>21.379620895022349</c:v>
                </c:pt>
                <c:pt idx="8600">
                  <c:v>21.379620895022349</c:v>
                </c:pt>
                <c:pt idx="8601">
                  <c:v>21.379620895022349</c:v>
                </c:pt>
                <c:pt idx="8602">
                  <c:v>21.379620895022349</c:v>
                </c:pt>
                <c:pt idx="8603">
                  <c:v>21.379620895022349</c:v>
                </c:pt>
                <c:pt idx="8604">
                  <c:v>21.379620895022349</c:v>
                </c:pt>
                <c:pt idx="8605">
                  <c:v>21.379620895022349</c:v>
                </c:pt>
                <c:pt idx="8606">
                  <c:v>21.379620895022349</c:v>
                </c:pt>
                <c:pt idx="8607">
                  <c:v>21.379620895022349</c:v>
                </c:pt>
                <c:pt idx="8608">
                  <c:v>21.379620895022349</c:v>
                </c:pt>
                <c:pt idx="8609">
                  <c:v>21.379620895022349</c:v>
                </c:pt>
                <c:pt idx="8610">
                  <c:v>21.379620895022349</c:v>
                </c:pt>
                <c:pt idx="8611">
                  <c:v>21.379620895022349</c:v>
                </c:pt>
                <c:pt idx="8612">
                  <c:v>21.379620895022349</c:v>
                </c:pt>
                <c:pt idx="8613">
                  <c:v>21.379620895022349</c:v>
                </c:pt>
                <c:pt idx="8614">
                  <c:v>21.379620895022349</c:v>
                </c:pt>
                <c:pt idx="8615">
                  <c:v>21.379620895022349</c:v>
                </c:pt>
                <c:pt idx="8616">
                  <c:v>21.379620895022349</c:v>
                </c:pt>
                <c:pt idx="8617">
                  <c:v>21.379620895022349</c:v>
                </c:pt>
                <c:pt idx="8618">
                  <c:v>21.379620895022349</c:v>
                </c:pt>
                <c:pt idx="8619">
                  <c:v>21.379620895022349</c:v>
                </c:pt>
                <c:pt idx="8620">
                  <c:v>21.379620895022349</c:v>
                </c:pt>
                <c:pt idx="8621">
                  <c:v>21.379620895022349</c:v>
                </c:pt>
                <c:pt idx="8622">
                  <c:v>21.379620895022349</c:v>
                </c:pt>
                <c:pt idx="8623">
                  <c:v>21.379620895022349</c:v>
                </c:pt>
                <c:pt idx="8624">
                  <c:v>21.379620895022349</c:v>
                </c:pt>
                <c:pt idx="8625">
                  <c:v>21.379620895022349</c:v>
                </c:pt>
                <c:pt idx="8626">
                  <c:v>21.379620895022349</c:v>
                </c:pt>
                <c:pt idx="8627">
                  <c:v>21.379620895022349</c:v>
                </c:pt>
                <c:pt idx="8628">
                  <c:v>21.379620895022349</c:v>
                </c:pt>
                <c:pt idx="8629">
                  <c:v>21.379620895022349</c:v>
                </c:pt>
                <c:pt idx="8630">
                  <c:v>21.379620895022349</c:v>
                </c:pt>
                <c:pt idx="8631">
                  <c:v>21.379620895022349</c:v>
                </c:pt>
                <c:pt idx="8632">
                  <c:v>21.379620895022349</c:v>
                </c:pt>
                <c:pt idx="8633">
                  <c:v>21.379620895022349</c:v>
                </c:pt>
                <c:pt idx="8634">
                  <c:v>21.379620895022349</c:v>
                </c:pt>
                <c:pt idx="8635">
                  <c:v>21.379620895022349</c:v>
                </c:pt>
                <c:pt idx="8636">
                  <c:v>21.379620895022349</c:v>
                </c:pt>
                <c:pt idx="8637">
                  <c:v>21.379620895022349</c:v>
                </c:pt>
                <c:pt idx="8638">
                  <c:v>21.379620895022349</c:v>
                </c:pt>
                <c:pt idx="8639">
                  <c:v>21.379620895022349</c:v>
                </c:pt>
                <c:pt idx="8640">
                  <c:v>21.379620895022349</c:v>
                </c:pt>
                <c:pt idx="8641">
                  <c:v>21.379620895022349</c:v>
                </c:pt>
                <c:pt idx="8642">
                  <c:v>21.379620895022349</c:v>
                </c:pt>
                <c:pt idx="8643">
                  <c:v>21.379620895022349</c:v>
                </c:pt>
                <c:pt idx="8644">
                  <c:v>21.379620895022349</c:v>
                </c:pt>
                <c:pt idx="8645">
                  <c:v>21.379620895022349</c:v>
                </c:pt>
                <c:pt idx="8646">
                  <c:v>21.379620895022349</c:v>
                </c:pt>
                <c:pt idx="8647">
                  <c:v>21.379620895022349</c:v>
                </c:pt>
                <c:pt idx="8648">
                  <c:v>21.379620895022349</c:v>
                </c:pt>
                <c:pt idx="8649">
                  <c:v>21.379620895022349</c:v>
                </c:pt>
                <c:pt idx="8650">
                  <c:v>21.379620895022349</c:v>
                </c:pt>
                <c:pt idx="8651">
                  <c:v>21.379620895022349</c:v>
                </c:pt>
                <c:pt idx="8652">
                  <c:v>21.379620895022349</c:v>
                </c:pt>
                <c:pt idx="8653">
                  <c:v>21.379620895022349</c:v>
                </c:pt>
                <c:pt idx="8654">
                  <c:v>21.379620895022349</c:v>
                </c:pt>
                <c:pt idx="8655">
                  <c:v>21.379620895022349</c:v>
                </c:pt>
                <c:pt idx="8656">
                  <c:v>21.379620895022349</c:v>
                </c:pt>
                <c:pt idx="8657">
                  <c:v>21.379620895022349</c:v>
                </c:pt>
                <c:pt idx="8658">
                  <c:v>21.379620895022349</c:v>
                </c:pt>
                <c:pt idx="8659">
                  <c:v>21.379620895022349</c:v>
                </c:pt>
                <c:pt idx="8660">
                  <c:v>21.379620895022349</c:v>
                </c:pt>
                <c:pt idx="8661">
                  <c:v>21.379620895022349</c:v>
                </c:pt>
                <c:pt idx="8662">
                  <c:v>21.379620895022349</c:v>
                </c:pt>
                <c:pt idx="8663">
                  <c:v>21.379620895022349</c:v>
                </c:pt>
                <c:pt idx="8664">
                  <c:v>21.379620895022349</c:v>
                </c:pt>
                <c:pt idx="8665">
                  <c:v>21.379620895022349</c:v>
                </c:pt>
                <c:pt idx="8666">
                  <c:v>21.379620895022349</c:v>
                </c:pt>
                <c:pt idx="8667">
                  <c:v>21.379620895022349</c:v>
                </c:pt>
                <c:pt idx="8668">
                  <c:v>21.379620895022349</c:v>
                </c:pt>
                <c:pt idx="8669">
                  <c:v>21.379620895022349</c:v>
                </c:pt>
                <c:pt idx="8670">
                  <c:v>21.379620895022349</c:v>
                </c:pt>
                <c:pt idx="8671">
                  <c:v>21.379620895022349</c:v>
                </c:pt>
                <c:pt idx="8672">
                  <c:v>21.379620895022349</c:v>
                </c:pt>
                <c:pt idx="8673">
                  <c:v>21.379620895022349</c:v>
                </c:pt>
                <c:pt idx="8674">
                  <c:v>21.379620895022349</c:v>
                </c:pt>
                <c:pt idx="8675">
                  <c:v>21.379620895022349</c:v>
                </c:pt>
                <c:pt idx="8676">
                  <c:v>21.379620895022349</c:v>
                </c:pt>
                <c:pt idx="8677">
                  <c:v>21.379620895022349</c:v>
                </c:pt>
                <c:pt idx="8678">
                  <c:v>21.379620895022349</c:v>
                </c:pt>
                <c:pt idx="8679">
                  <c:v>21.379620895022349</c:v>
                </c:pt>
                <c:pt idx="8680">
                  <c:v>21.379620895022349</c:v>
                </c:pt>
                <c:pt idx="8681">
                  <c:v>21.379620895022349</c:v>
                </c:pt>
                <c:pt idx="8682">
                  <c:v>21.379620895022349</c:v>
                </c:pt>
                <c:pt idx="8683">
                  <c:v>21.379620895022349</c:v>
                </c:pt>
                <c:pt idx="8684">
                  <c:v>21.379620895022349</c:v>
                </c:pt>
                <c:pt idx="8685">
                  <c:v>21.379620895022349</c:v>
                </c:pt>
                <c:pt idx="8686">
                  <c:v>21.379620895022349</c:v>
                </c:pt>
                <c:pt idx="8687">
                  <c:v>21.379620895022349</c:v>
                </c:pt>
                <c:pt idx="8688">
                  <c:v>21.379620895022349</c:v>
                </c:pt>
                <c:pt idx="8689">
                  <c:v>21.379620895022349</c:v>
                </c:pt>
                <c:pt idx="8690">
                  <c:v>21.379620895022349</c:v>
                </c:pt>
                <c:pt idx="8691">
                  <c:v>21.379620895022349</c:v>
                </c:pt>
                <c:pt idx="8692">
                  <c:v>21.379620895022349</c:v>
                </c:pt>
                <c:pt idx="8693">
                  <c:v>21.379620895022349</c:v>
                </c:pt>
                <c:pt idx="8694">
                  <c:v>21.379620895022349</c:v>
                </c:pt>
                <c:pt idx="8695">
                  <c:v>21.379620895022349</c:v>
                </c:pt>
                <c:pt idx="8696">
                  <c:v>21.379620895022349</c:v>
                </c:pt>
                <c:pt idx="8697">
                  <c:v>21.379620895022349</c:v>
                </c:pt>
                <c:pt idx="8698">
                  <c:v>21.379620895022349</c:v>
                </c:pt>
                <c:pt idx="8699">
                  <c:v>21.379620895022349</c:v>
                </c:pt>
                <c:pt idx="8700">
                  <c:v>21.379620895022349</c:v>
                </c:pt>
                <c:pt idx="8701">
                  <c:v>21.379620895022349</c:v>
                </c:pt>
                <c:pt idx="8702">
                  <c:v>21.379620895022349</c:v>
                </c:pt>
                <c:pt idx="8703">
                  <c:v>21.379620895022349</c:v>
                </c:pt>
                <c:pt idx="8704">
                  <c:v>21.379620895022349</c:v>
                </c:pt>
                <c:pt idx="8705">
                  <c:v>21.379620895022349</c:v>
                </c:pt>
                <c:pt idx="8706">
                  <c:v>21.379620895022349</c:v>
                </c:pt>
                <c:pt idx="8707">
                  <c:v>21.379620895022349</c:v>
                </c:pt>
                <c:pt idx="8708">
                  <c:v>21.379620895022349</c:v>
                </c:pt>
                <c:pt idx="8709">
                  <c:v>21.379620895022349</c:v>
                </c:pt>
                <c:pt idx="8710">
                  <c:v>21.379620895022349</c:v>
                </c:pt>
                <c:pt idx="8711">
                  <c:v>21.379620895022349</c:v>
                </c:pt>
                <c:pt idx="8712">
                  <c:v>21.379620895022349</c:v>
                </c:pt>
                <c:pt idx="8713">
                  <c:v>21.379620895022349</c:v>
                </c:pt>
                <c:pt idx="8714">
                  <c:v>21.379620895022349</c:v>
                </c:pt>
                <c:pt idx="8715">
                  <c:v>21.379620895022349</c:v>
                </c:pt>
                <c:pt idx="8716">
                  <c:v>21.379620895022349</c:v>
                </c:pt>
                <c:pt idx="8717">
                  <c:v>21.379620895022349</c:v>
                </c:pt>
                <c:pt idx="8718">
                  <c:v>21.379620895022349</c:v>
                </c:pt>
                <c:pt idx="8719">
                  <c:v>21.379620895022349</c:v>
                </c:pt>
                <c:pt idx="8720">
                  <c:v>21.379620895022349</c:v>
                </c:pt>
                <c:pt idx="8721">
                  <c:v>21.379620895022349</c:v>
                </c:pt>
                <c:pt idx="8722">
                  <c:v>21.379620895022349</c:v>
                </c:pt>
                <c:pt idx="8723">
                  <c:v>21.379620895022349</c:v>
                </c:pt>
                <c:pt idx="8724">
                  <c:v>21.379620895022349</c:v>
                </c:pt>
                <c:pt idx="8725">
                  <c:v>21.379620895022349</c:v>
                </c:pt>
                <c:pt idx="8726">
                  <c:v>21.379620895022349</c:v>
                </c:pt>
                <c:pt idx="8727">
                  <c:v>21.379620895022349</c:v>
                </c:pt>
                <c:pt idx="8728">
                  <c:v>21.379620895022349</c:v>
                </c:pt>
                <c:pt idx="8729">
                  <c:v>21.379620895022349</c:v>
                </c:pt>
                <c:pt idx="8730">
                  <c:v>21.379620895022349</c:v>
                </c:pt>
                <c:pt idx="8731">
                  <c:v>21.379620895022349</c:v>
                </c:pt>
                <c:pt idx="8732">
                  <c:v>21.379620895022349</c:v>
                </c:pt>
                <c:pt idx="8733">
                  <c:v>21.379620895022349</c:v>
                </c:pt>
                <c:pt idx="8734">
                  <c:v>21.379620895022349</c:v>
                </c:pt>
                <c:pt idx="8735">
                  <c:v>21.379620895022349</c:v>
                </c:pt>
                <c:pt idx="8736">
                  <c:v>21.379620895022349</c:v>
                </c:pt>
                <c:pt idx="8737">
                  <c:v>21.379620895022349</c:v>
                </c:pt>
                <c:pt idx="8738">
                  <c:v>21.379620895022349</c:v>
                </c:pt>
                <c:pt idx="8739">
                  <c:v>21.379620895022349</c:v>
                </c:pt>
                <c:pt idx="8740">
                  <c:v>21.379620895022349</c:v>
                </c:pt>
                <c:pt idx="8741">
                  <c:v>21.379620895022349</c:v>
                </c:pt>
                <c:pt idx="8742">
                  <c:v>21.379620895022349</c:v>
                </c:pt>
                <c:pt idx="8743">
                  <c:v>21.379620895022349</c:v>
                </c:pt>
                <c:pt idx="8744">
                  <c:v>21.379620895022349</c:v>
                </c:pt>
                <c:pt idx="8745">
                  <c:v>21.379620895022349</c:v>
                </c:pt>
                <c:pt idx="8746">
                  <c:v>21.379620895022349</c:v>
                </c:pt>
                <c:pt idx="8747">
                  <c:v>21.379620895022349</c:v>
                </c:pt>
                <c:pt idx="8748">
                  <c:v>21.379620895022349</c:v>
                </c:pt>
                <c:pt idx="8749">
                  <c:v>21.379620895022349</c:v>
                </c:pt>
                <c:pt idx="8750">
                  <c:v>21.379620895022349</c:v>
                </c:pt>
                <c:pt idx="8751">
                  <c:v>21.379620895022349</c:v>
                </c:pt>
                <c:pt idx="8752">
                  <c:v>21.379620895022349</c:v>
                </c:pt>
                <c:pt idx="8753">
                  <c:v>21.379620895022349</c:v>
                </c:pt>
                <c:pt idx="8754">
                  <c:v>21.379620895022349</c:v>
                </c:pt>
                <c:pt idx="8755">
                  <c:v>21.379620895022349</c:v>
                </c:pt>
                <c:pt idx="8756">
                  <c:v>21.379620895022349</c:v>
                </c:pt>
                <c:pt idx="8757">
                  <c:v>21.379620895022349</c:v>
                </c:pt>
                <c:pt idx="8758">
                  <c:v>21.379620895022349</c:v>
                </c:pt>
                <c:pt idx="8759">
                  <c:v>21.379620895022349</c:v>
                </c:pt>
                <c:pt idx="8760">
                  <c:v>21.379620895022349</c:v>
                </c:pt>
                <c:pt idx="8761">
                  <c:v>21.379620895022349</c:v>
                </c:pt>
                <c:pt idx="8762">
                  <c:v>21.379620895022349</c:v>
                </c:pt>
                <c:pt idx="8763">
                  <c:v>21.379620895022349</c:v>
                </c:pt>
                <c:pt idx="8764">
                  <c:v>21.379620895022349</c:v>
                </c:pt>
                <c:pt idx="8765">
                  <c:v>21.379620895022349</c:v>
                </c:pt>
                <c:pt idx="8766">
                  <c:v>21.379620895022349</c:v>
                </c:pt>
                <c:pt idx="8767">
                  <c:v>21.379620895022349</c:v>
                </c:pt>
                <c:pt idx="8768">
                  <c:v>21.379620895022349</c:v>
                </c:pt>
                <c:pt idx="8769">
                  <c:v>21.379620895022349</c:v>
                </c:pt>
                <c:pt idx="8770">
                  <c:v>21.379620895022349</c:v>
                </c:pt>
                <c:pt idx="8771">
                  <c:v>21.379620895022349</c:v>
                </c:pt>
                <c:pt idx="8772">
                  <c:v>21.379620895022349</c:v>
                </c:pt>
                <c:pt idx="8773">
                  <c:v>21.379620895022349</c:v>
                </c:pt>
                <c:pt idx="8774">
                  <c:v>21.379620895022349</c:v>
                </c:pt>
                <c:pt idx="8775">
                  <c:v>21.379620895022349</c:v>
                </c:pt>
                <c:pt idx="8776">
                  <c:v>21.379620895022349</c:v>
                </c:pt>
                <c:pt idx="8777">
                  <c:v>21.379620895022349</c:v>
                </c:pt>
                <c:pt idx="8778">
                  <c:v>21.379620895022349</c:v>
                </c:pt>
                <c:pt idx="8779">
                  <c:v>21.379620895022349</c:v>
                </c:pt>
                <c:pt idx="8780">
                  <c:v>21.379620895022349</c:v>
                </c:pt>
                <c:pt idx="8781">
                  <c:v>21.379620895022349</c:v>
                </c:pt>
                <c:pt idx="8782">
                  <c:v>21.379620895022349</c:v>
                </c:pt>
                <c:pt idx="8783">
                  <c:v>21.379620895022349</c:v>
                </c:pt>
                <c:pt idx="8784">
                  <c:v>21.379620895022349</c:v>
                </c:pt>
                <c:pt idx="8785">
                  <c:v>21.379620895022349</c:v>
                </c:pt>
                <c:pt idx="8786">
                  <c:v>21.379620895022349</c:v>
                </c:pt>
                <c:pt idx="8787">
                  <c:v>21.379620895022349</c:v>
                </c:pt>
                <c:pt idx="8788">
                  <c:v>21.379620895022349</c:v>
                </c:pt>
                <c:pt idx="8789">
                  <c:v>21.379620895022349</c:v>
                </c:pt>
                <c:pt idx="8790">
                  <c:v>21.379620895022349</c:v>
                </c:pt>
                <c:pt idx="8791">
                  <c:v>21.379620895022349</c:v>
                </c:pt>
                <c:pt idx="8792">
                  <c:v>21.379620895022349</c:v>
                </c:pt>
                <c:pt idx="8793">
                  <c:v>21.379620895022349</c:v>
                </c:pt>
                <c:pt idx="8794">
                  <c:v>21.379620895022349</c:v>
                </c:pt>
                <c:pt idx="8795">
                  <c:v>21.379620895022349</c:v>
                </c:pt>
                <c:pt idx="8796">
                  <c:v>21.379620895022349</c:v>
                </c:pt>
                <c:pt idx="8797">
                  <c:v>21.379620895022349</c:v>
                </c:pt>
                <c:pt idx="8798">
                  <c:v>21.379620895022349</c:v>
                </c:pt>
                <c:pt idx="8799">
                  <c:v>21.379620895022349</c:v>
                </c:pt>
                <c:pt idx="8800">
                  <c:v>21.379620895022349</c:v>
                </c:pt>
                <c:pt idx="8801">
                  <c:v>21.379620895022349</c:v>
                </c:pt>
                <c:pt idx="8802">
                  <c:v>21.379620895022349</c:v>
                </c:pt>
                <c:pt idx="8803">
                  <c:v>21.379620895022349</c:v>
                </c:pt>
                <c:pt idx="8804">
                  <c:v>21.379620895022349</c:v>
                </c:pt>
                <c:pt idx="8805">
                  <c:v>21.379620895022349</c:v>
                </c:pt>
                <c:pt idx="8806">
                  <c:v>21.379620895022349</c:v>
                </c:pt>
                <c:pt idx="8807">
                  <c:v>21.379620895022349</c:v>
                </c:pt>
                <c:pt idx="8808">
                  <c:v>21.379620895022349</c:v>
                </c:pt>
                <c:pt idx="8809">
                  <c:v>21.379620895022349</c:v>
                </c:pt>
                <c:pt idx="8810">
                  <c:v>21.379620895022349</c:v>
                </c:pt>
                <c:pt idx="8811">
                  <c:v>21.379620895022349</c:v>
                </c:pt>
                <c:pt idx="8812">
                  <c:v>21.379620895022349</c:v>
                </c:pt>
                <c:pt idx="8813">
                  <c:v>21.379620895022349</c:v>
                </c:pt>
                <c:pt idx="8814">
                  <c:v>21.379620895022349</c:v>
                </c:pt>
                <c:pt idx="8815">
                  <c:v>21.379620895022349</c:v>
                </c:pt>
                <c:pt idx="8816">
                  <c:v>21.379620895022349</c:v>
                </c:pt>
                <c:pt idx="8817">
                  <c:v>21.379620895022349</c:v>
                </c:pt>
                <c:pt idx="8818">
                  <c:v>21.379620895022349</c:v>
                </c:pt>
                <c:pt idx="8819">
                  <c:v>21.379620895022349</c:v>
                </c:pt>
                <c:pt idx="8820">
                  <c:v>21.379620895022349</c:v>
                </c:pt>
                <c:pt idx="8821">
                  <c:v>21.379620895022349</c:v>
                </c:pt>
                <c:pt idx="8822">
                  <c:v>21.379620895022349</c:v>
                </c:pt>
                <c:pt idx="8823">
                  <c:v>21.379620895022349</c:v>
                </c:pt>
                <c:pt idx="8824">
                  <c:v>21.379620895022349</c:v>
                </c:pt>
                <c:pt idx="8825">
                  <c:v>21.379620895022349</c:v>
                </c:pt>
                <c:pt idx="8826">
                  <c:v>21.379620895022349</c:v>
                </c:pt>
                <c:pt idx="8827">
                  <c:v>21.379620895022349</c:v>
                </c:pt>
                <c:pt idx="8828">
                  <c:v>21.379620895022349</c:v>
                </c:pt>
                <c:pt idx="8829">
                  <c:v>21.379620895022349</c:v>
                </c:pt>
                <c:pt idx="8830">
                  <c:v>21.379620895022349</c:v>
                </c:pt>
                <c:pt idx="8831">
                  <c:v>21.379620895022349</c:v>
                </c:pt>
                <c:pt idx="8832">
                  <c:v>21.379620895022349</c:v>
                </c:pt>
                <c:pt idx="8833">
                  <c:v>21.379620895022349</c:v>
                </c:pt>
                <c:pt idx="8834">
                  <c:v>21.379620895022349</c:v>
                </c:pt>
                <c:pt idx="8835">
                  <c:v>21.379620895022349</c:v>
                </c:pt>
                <c:pt idx="8836">
                  <c:v>21.379620895022349</c:v>
                </c:pt>
                <c:pt idx="8837">
                  <c:v>21.379620895022349</c:v>
                </c:pt>
                <c:pt idx="8838">
                  <c:v>21.379620895022349</c:v>
                </c:pt>
                <c:pt idx="8839">
                  <c:v>21.379620895022349</c:v>
                </c:pt>
                <c:pt idx="8840">
                  <c:v>21.379620895022349</c:v>
                </c:pt>
                <c:pt idx="8841">
                  <c:v>21.379620895022349</c:v>
                </c:pt>
                <c:pt idx="8842">
                  <c:v>21.379620895022349</c:v>
                </c:pt>
                <c:pt idx="8843">
                  <c:v>21.379620895022349</c:v>
                </c:pt>
                <c:pt idx="8844">
                  <c:v>21.379620895022349</c:v>
                </c:pt>
                <c:pt idx="8845">
                  <c:v>21.379620895022349</c:v>
                </c:pt>
                <c:pt idx="8846">
                  <c:v>21.379620895022349</c:v>
                </c:pt>
                <c:pt idx="8847">
                  <c:v>21.379620895022349</c:v>
                </c:pt>
                <c:pt idx="8848">
                  <c:v>21.379620895022349</c:v>
                </c:pt>
                <c:pt idx="8849">
                  <c:v>21.379620895022349</c:v>
                </c:pt>
                <c:pt idx="8850">
                  <c:v>21.379620895022349</c:v>
                </c:pt>
                <c:pt idx="8851">
                  <c:v>21.379620895022349</c:v>
                </c:pt>
                <c:pt idx="8852">
                  <c:v>21.379620895022349</c:v>
                </c:pt>
                <c:pt idx="8853">
                  <c:v>21.379620895022349</c:v>
                </c:pt>
                <c:pt idx="8854">
                  <c:v>21.379620895022349</c:v>
                </c:pt>
                <c:pt idx="8855">
                  <c:v>21.379620895022349</c:v>
                </c:pt>
                <c:pt idx="8856">
                  <c:v>21.379620895022349</c:v>
                </c:pt>
                <c:pt idx="8857">
                  <c:v>21.379620895022349</c:v>
                </c:pt>
                <c:pt idx="8858">
                  <c:v>21.379620895022349</c:v>
                </c:pt>
                <c:pt idx="8859">
                  <c:v>21.379620895022349</c:v>
                </c:pt>
                <c:pt idx="8860">
                  <c:v>21.379620895022349</c:v>
                </c:pt>
                <c:pt idx="8861">
                  <c:v>21.379620895022349</c:v>
                </c:pt>
                <c:pt idx="8862">
                  <c:v>21.379620895022349</c:v>
                </c:pt>
                <c:pt idx="8863">
                  <c:v>21.379620895022349</c:v>
                </c:pt>
                <c:pt idx="8864">
                  <c:v>21.379620895022349</c:v>
                </c:pt>
                <c:pt idx="8865">
                  <c:v>21.379620895022349</c:v>
                </c:pt>
                <c:pt idx="8866">
                  <c:v>21.379620895022349</c:v>
                </c:pt>
                <c:pt idx="8867">
                  <c:v>21.379620895022349</c:v>
                </c:pt>
                <c:pt idx="8868">
                  <c:v>21.379620895022349</c:v>
                </c:pt>
                <c:pt idx="8869">
                  <c:v>21.379620895022349</c:v>
                </c:pt>
                <c:pt idx="8870">
                  <c:v>21.379620895022349</c:v>
                </c:pt>
                <c:pt idx="8871">
                  <c:v>21.379620895022349</c:v>
                </c:pt>
                <c:pt idx="8872">
                  <c:v>21.379620895022349</c:v>
                </c:pt>
                <c:pt idx="8873">
                  <c:v>21.379620895022349</c:v>
                </c:pt>
                <c:pt idx="8874">
                  <c:v>21.379620895022349</c:v>
                </c:pt>
                <c:pt idx="8875">
                  <c:v>21.379620895022349</c:v>
                </c:pt>
                <c:pt idx="8876">
                  <c:v>21.379620895022349</c:v>
                </c:pt>
                <c:pt idx="8877">
                  <c:v>21.379620895022349</c:v>
                </c:pt>
                <c:pt idx="8878">
                  <c:v>21.379620895022349</c:v>
                </c:pt>
                <c:pt idx="8879">
                  <c:v>21.379620895022349</c:v>
                </c:pt>
                <c:pt idx="8880">
                  <c:v>21.379620895022349</c:v>
                </c:pt>
                <c:pt idx="8881">
                  <c:v>21.379620895022349</c:v>
                </c:pt>
                <c:pt idx="8882">
                  <c:v>21.379620895022349</c:v>
                </c:pt>
                <c:pt idx="8883">
                  <c:v>21.379620895022349</c:v>
                </c:pt>
                <c:pt idx="8884">
                  <c:v>21.379620895022349</c:v>
                </c:pt>
                <c:pt idx="8885">
                  <c:v>21.379620895022349</c:v>
                </c:pt>
                <c:pt idx="8886">
                  <c:v>21.379620895022349</c:v>
                </c:pt>
                <c:pt idx="8887">
                  <c:v>21.379620895022349</c:v>
                </c:pt>
                <c:pt idx="8888">
                  <c:v>21.379620895022349</c:v>
                </c:pt>
                <c:pt idx="8889">
                  <c:v>21.379620895022349</c:v>
                </c:pt>
                <c:pt idx="8890">
                  <c:v>21.379620895022349</c:v>
                </c:pt>
                <c:pt idx="8891">
                  <c:v>21.379620895022349</c:v>
                </c:pt>
                <c:pt idx="8892">
                  <c:v>21.379620895022349</c:v>
                </c:pt>
                <c:pt idx="8893">
                  <c:v>21.379620895022349</c:v>
                </c:pt>
                <c:pt idx="8894">
                  <c:v>21.379620895022349</c:v>
                </c:pt>
                <c:pt idx="8895">
                  <c:v>21.379620895022349</c:v>
                </c:pt>
                <c:pt idx="8896">
                  <c:v>21.379620895022349</c:v>
                </c:pt>
                <c:pt idx="8897">
                  <c:v>21.379620895022349</c:v>
                </c:pt>
                <c:pt idx="8898">
                  <c:v>21.379620895022349</c:v>
                </c:pt>
                <c:pt idx="8899">
                  <c:v>21.379620895022349</c:v>
                </c:pt>
                <c:pt idx="8900">
                  <c:v>21.379620895022349</c:v>
                </c:pt>
                <c:pt idx="8901">
                  <c:v>21.379620895022349</c:v>
                </c:pt>
                <c:pt idx="8902">
                  <c:v>21.379620895022349</c:v>
                </c:pt>
                <c:pt idx="8903">
                  <c:v>21.379620895022349</c:v>
                </c:pt>
                <c:pt idx="8904">
                  <c:v>21.379620895022349</c:v>
                </c:pt>
                <c:pt idx="8905">
                  <c:v>21.379620895022349</c:v>
                </c:pt>
                <c:pt idx="8906">
                  <c:v>21.379620895022349</c:v>
                </c:pt>
                <c:pt idx="8907">
                  <c:v>21.379620895022349</c:v>
                </c:pt>
                <c:pt idx="8908">
                  <c:v>21.379620895022349</c:v>
                </c:pt>
                <c:pt idx="8909">
                  <c:v>21.379620895022349</c:v>
                </c:pt>
                <c:pt idx="8910">
                  <c:v>21.379620895022349</c:v>
                </c:pt>
                <c:pt idx="8911">
                  <c:v>21.379620895022349</c:v>
                </c:pt>
                <c:pt idx="8912">
                  <c:v>21.379620895022349</c:v>
                </c:pt>
                <c:pt idx="8913">
                  <c:v>21.379620895022349</c:v>
                </c:pt>
                <c:pt idx="8914">
                  <c:v>21.379620895022349</c:v>
                </c:pt>
                <c:pt idx="8915">
                  <c:v>21.379620895022349</c:v>
                </c:pt>
                <c:pt idx="8916">
                  <c:v>21.379620895022349</c:v>
                </c:pt>
                <c:pt idx="8917">
                  <c:v>21.379620895022349</c:v>
                </c:pt>
                <c:pt idx="8918">
                  <c:v>21.379620895022349</c:v>
                </c:pt>
                <c:pt idx="8919">
                  <c:v>21.379620895022349</c:v>
                </c:pt>
                <c:pt idx="8920">
                  <c:v>21.379620895022349</c:v>
                </c:pt>
                <c:pt idx="8921">
                  <c:v>21.379620895022349</c:v>
                </c:pt>
                <c:pt idx="8922">
                  <c:v>21.379620895022349</c:v>
                </c:pt>
                <c:pt idx="8923">
                  <c:v>21.379620895022349</c:v>
                </c:pt>
                <c:pt idx="8924">
                  <c:v>21.379620895022349</c:v>
                </c:pt>
                <c:pt idx="8925">
                  <c:v>21.379620895022349</c:v>
                </c:pt>
                <c:pt idx="8926">
                  <c:v>21.379620895022349</c:v>
                </c:pt>
                <c:pt idx="8927">
                  <c:v>21.379620895022349</c:v>
                </c:pt>
                <c:pt idx="8928">
                  <c:v>21.379620895022349</c:v>
                </c:pt>
                <c:pt idx="8929">
                  <c:v>21.379620895022349</c:v>
                </c:pt>
                <c:pt idx="8930">
                  <c:v>21.379620895022349</c:v>
                </c:pt>
                <c:pt idx="8931">
                  <c:v>21.379620895022349</c:v>
                </c:pt>
                <c:pt idx="8932">
                  <c:v>21.379620895022349</c:v>
                </c:pt>
                <c:pt idx="8933">
                  <c:v>21.379620895022349</c:v>
                </c:pt>
                <c:pt idx="8934">
                  <c:v>21.379620895022349</c:v>
                </c:pt>
                <c:pt idx="8935">
                  <c:v>21.379620895022349</c:v>
                </c:pt>
                <c:pt idx="8936">
                  <c:v>21.379620895022349</c:v>
                </c:pt>
                <c:pt idx="8937">
                  <c:v>21.379620895022349</c:v>
                </c:pt>
                <c:pt idx="8938">
                  <c:v>21.379620895022349</c:v>
                </c:pt>
                <c:pt idx="8939">
                  <c:v>21.379620895022349</c:v>
                </c:pt>
                <c:pt idx="8940">
                  <c:v>21.379620895022349</c:v>
                </c:pt>
                <c:pt idx="8941">
                  <c:v>21.379620895022349</c:v>
                </c:pt>
                <c:pt idx="8942">
                  <c:v>21.379620895022349</c:v>
                </c:pt>
                <c:pt idx="8943">
                  <c:v>21.379620895022349</c:v>
                </c:pt>
                <c:pt idx="8944">
                  <c:v>21.379620895022349</c:v>
                </c:pt>
                <c:pt idx="8945">
                  <c:v>21.379620895022349</c:v>
                </c:pt>
                <c:pt idx="8946">
                  <c:v>21.379620895022349</c:v>
                </c:pt>
                <c:pt idx="8947">
                  <c:v>21.379620895022349</c:v>
                </c:pt>
                <c:pt idx="8948">
                  <c:v>21.379620895022349</c:v>
                </c:pt>
                <c:pt idx="8949">
                  <c:v>21.379620895022349</c:v>
                </c:pt>
                <c:pt idx="8950">
                  <c:v>21.379620895022349</c:v>
                </c:pt>
                <c:pt idx="8951">
                  <c:v>21.379620895022349</c:v>
                </c:pt>
                <c:pt idx="8952">
                  <c:v>21.379620895022349</c:v>
                </c:pt>
                <c:pt idx="8953">
                  <c:v>21.379620895022349</c:v>
                </c:pt>
                <c:pt idx="8954">
                  <c:v>21.379620895022349</c:v>
                </c:pt>
                <c:pt idx="8955">
                  <c:v>21.379620895022349</c:v>
                </c:pt>
                <c:pt idx="8956">
                  <c:v>21.379620895022349</c:v>
                </c:pt>
                <c:pt idx="8957">
                  <c:v>21.379620895022349</c:v>
                </c:pt>
                <c:pt idx="8958">
                  <c:v>21.379620895022349</c:v>
                </c:pt>
                <c:pt idx="8959">
                  <c:v>21.379620895022349</c:v>
                </c:pt>
                <c:pt idx="8960">
                  <c:v>21.379620895022349</c:v>
                </c:pt>
                <c:pt idx="8961">
                  <c:v>21.379620895022349</c:v>
                </c:pt>
                <c:pt idx="8962">
                  <c:v>21.379620895022349</c:v>
                </c:pt>
                <c:pt idx="8963">
                  <c:v>21.379620895022349</c:v>
                </c:pt>
                <c:pt idx="8964">
                  <c:v>21.379620895022349</c:v>
                </c:pt>
                <c:pt idx="8965">
                  <c:v>21.379620895022349</c:v>
                </c:pt>
                <c:pt idx="8966">
                  <c:v>21.379620895022349</c:v>
                </c:pt>
                <c:pt idx="8967">
                  <c:v>21.379620895022349</c:v>
                </c:pt>
                <c:pt idx="8968">
                  <c:v>21.379620895022349</c:v>
                </c:pt>
                <c:pt idx="8969">
                  <c:v>21.379620895022349</c:v>
                </c:pt>
                <c:pt idx="8970">
                  <c:v>21.379620895022349</c:v>
                </c:pt>
                <c:pt idx="8971">
                  <c:v>21.379620895022349</c:v>
                </c:pt>
                <c:pt idx="8972">
                  <c:v>21.379620895022349</c:v>
                </c:pt>
                <c:pt idx="8973">
                  <c:v>21.379620895022349</c:v>
                </c:pt>
                <c:pt idx="8974">
                  <c:v>21.379620895022349</c:v>
                </c:pt>
                <c:pt idx="8975">
                  <c:v>21.379620895022349</c:v>
                </c:pt>
                <c:pt idx="8976">
                  <c:v>21.379620895022349</c:v>
                </c:pt>
                <c:pt idx="8977">
                  <c:v>21.379620895022349</c:v>
                </c:pt>
                <c:pt idx="8978">
                  <c:v>21.379620895022349</c:v>
                </c:pt>
                <c:pt idx="8979">
                  <c:v>21.379620895022349</c:v>
                </c:pt>
                <c:pt idx="8980">
                  <c:v>21.379620895022349</c:v>
                </c:pt>
                <c:pt idx="8981">
                  <c:v>21.379620895022349</c:v>
                </c:pt>
                <c:pt idx="8982">
                  <c:v>21.379620895022349</c:v>
                </c:pt>
                <c:pt idx="8983">
                  <c:v>21.379620895022349</c:v>
                </c:pt>
                <c:pt idx="8984">
                  <c:v>21.379620895022349</c:v>
                </c:pt>
                <c:pt idx="8985">
                  <c:v>21.379620895022349</c:v>
                </c:pt>
                <c:pt idx="8986">
                  <c:v>21.379620895022349</c:v>
                </c:pt>
                <c:pt idx="8987">
                  <c:v>21.379620895022349</c:v>
                </c:pt>
                <c:pt idx="8988">
                  <c:v>21.379620895022349</c:v>
                </c:pt>
                <c:pt idx="8989">
                  <c:v>21.379620895022349</c:v>
                </c:pt>
                <c:pt idx="8990">
                  <c:v>21.379620895022349</c:v>
                </c:pt>
                <c:pt idx="8991">
                  <c:v>21.379620895022349</c:v>
                </c:pt>
                <c:pt idx="8992">
                  <c:v>21.379620895022349</c:v>
                </c:pt>
                <c:pt idx="8993">
                  <c:v>21.379620895022349</c:v>
                </c:pt>
                <c:pt idx="8994">
                  <c:v>21.379620895022349</c:v>
                </c:pt>
                <c:pt idx="8995">
                  <c:v>21.379620895022349</c:v>
                </c:pt>
                <c:pt idx="8996">
                  <c:v>21.379620895022349</c:v>
                </c:pt>
                <c:pt idx="8997">
                  <c:v>21.379620895022349</c:v>
                </c:pt>
                <c:pt idx="8998">
                  <c:v>21.379620895022349</c:v>
                </c:pt>
                <c:pt idx="8999">
                  <c:v>21.379620895022349</c:v>
                </c:pt>
                <c:pt idx="9000">
                  <c:v>21.379620895022349</c:v>
                </c:pt>
                <c:pt idx="9001">
                  <c:v>21.379620895022349</c:v>
                </c:pt>
                <c:pt idx="9002">
                  <c:v>21.379620895022349</c:v>
                </c:pt>
                <c:pt idx="9003">
                  <c:v>21.379620895022349</c:v>
                </c:pt>
                <c:pt idx="9004">
                  <c:v>21.379620895022349</c:v>
                </c:pt>
                <c:pt idx="9005">
                  <c:v>21.379620895022349</c:v>
                </c:pt>
                <c:pt idx="9006">
                  <c:v>21.379620895022349</c:v>
                </c:pt>
                <c:pt idx="9007">
                  <c:v>21.379620895022349</c:v>
                </c:pt>
                <c:pt idx="9008">
                  <c:v>21.379620895022349</c:v>
                </c:pt>
                <c:pt idx="9009">
                  <c:v>21.379620895022349</c:v>
                </c:pt>
                <c:pt idx="9010">
                  <c:v>21.379620895022349</c:v>
                </c:pt>
                <c:pt idx="9011">
                  <c:v>21.379620895022349</c:v>
                </c:pt>
                <c:pt idx="9012">
                  <c:v>21.379620895022349</c:v>
                </c:pt>
                <c:pt idx="9013">
                  <c:v>21.379620895022349</c:v>
                </c:pt>
                <c:pt idx="9014">
                  <c:v>21.379620895022349</c:v>
                </c:pt>
                <c:pt idx="9015">
                  <c:v>21.379620895022349</c:v>
                </c:pt>
                <c:pt idx="9016">
                  <c:v>21.379620895022349</c:v>
                </c:pt>
                <c:pt idx="9017">
                  <c:v>21.379620895022349</c:v>
                </c:pt>
                <c:pt idx="9018">
                  <c:v>21.379620895022349</c:v>
                </c:pt>
                <c:pt idx="9019">
                  <c:v>21.379620895022349</c:v>
                </c:pt>
                <c:pt idx="9020">
                  <c:v>21.379620895022349</c:v>
                </c:pt>
                <c:pt idx="9021">
                  <c:v>21.379620895022349</c:v>
                </c:pt>
                <c:pt idx="9022">
                  <c:v>21.379620895022349</c:v>
                </c:pt>
                <c:pt idx="9023">
                  <c:v>21.379620895022349</c:v>
                </c:pt>
                <c:pt idx="9024">
                  <c:v>21.379620895022349</c:v>
                </c:pt>
                <c:pt idx="9025">
                  <c:v>21.379620895022349</c:v>
                </c:pt>
                <c:pt idx="9026">
                  <c:v>21.379620895022349</c:v>
                </c:pt>
                <c:pt idx="9027">
                  <c:v>21.379620895022349</c:v>
                </c:pt>
                <c:pt idx="9028">
                  <c:v>21.379620895022349</c:v>
                </c:pt>
                <c:pt idx="9029">
                  <c:v>21.379620895022349</c:v>
                </c:pt>
                <c:pt idx="9030">
                  <c:v>21.379620895022349</c:v>
                </c:pt>
                <c:pt idx="9031">
                  <c:v>21.379620895022349</c:v>
                </c:pt>
                <c:pt idx="9032">
                  <c:v>21.379620895022349</c:v>
                </c:pt>
                <c:pt idx="9033">
                  <c:v>21.379620895022349</c:v>
                </c:pt>
                <c:pt idx="9034">
                  <c:v>21.379620895022349</c:v>
                </c:pt>
                <c:pt idx="9035">
                  <c:v>21.379620895022349</c:v>
                </c:pt>
                <c:pt idx="9036">
                  <c:v>21.379620895022349</c:v>
                </c:pt>
                <c:pt idx="9037">
                  <c:v>21.379620895022349</c:v>
                </c:pt>
                <c:pt idx="9038">
                  <c:v>21.379620895022349</c:v>
                </c:pt>
                <c:pt idx="9039">
                  <c:v>21.379620895022349</c:v>
                </c:pt>
                <c:pt idx="9040">
                  <c:v>21.379620895022349</c:v>
                </c:pt>
                <c:pt idx="9041">
                  <c:v>21.379620895022349</c:v>
                </c:pt>
                <c:pt idx="9042">
                  <c:v>21.379620895022349</c:v>
                </c:pt>
                <c:pt idx="9043">
                  <c:v>21.379620895022349</c:v>
                </c:pt>
                <c:pt idx="9044">
                  <c:v>21.379620895022349</c:v>
                </c:pt>
                <c:pt idx="9045">
                  <c:v>21.379620895022349</c:v>
                </c:pt>
                <c:pt idx="9046">
                  <c:v>21.379620895022349</c:v>
                </c:pt>
                <c:pt idx="9047">
                  <c:v>21.379620895022349</c:v>
                </c:pt>
                <c:pt idx="9048">
                  <c:v>21.379620895022349</c:v>
                </c:pt>
                <c:pt idx="9049">
                  <c:v>21.379620895022349</c:v>
                </c:pt>
                <c:pt idx="9050">
                  <c:v>21.379620895022349</c:v>
                </c:pt>
                <c:pt idx="9051">
                  <c:v>21.379620895022349</c:v>
                </c:pt>
                <c:pt idx="9052">
                  <c:v>21.379620895022349</c:v>
                </c:pt>
                <c:pt idx="9053">
                  <c:v>21.379620895022349</c:v>
                </c:pt>
                <c:pt idx="9054">
                  <c:v>21.379620895022349</c:v>
                </c:pt>
                <c:pt idx="9055">
                  <c:v>21.379620895022349</c:v>
                </c:pt>
                <c:pt idx="9056">
                  <c:v>21.379620895022349</c:v>
                </c:pt>
                <c:pt idx="9057">
                  <c:v>21.379620895022349</c:v>
                </c:pt>
                <c:pt idx="9058">
                  <c:v>21.379620895022349</c:v>
                </c:pt>
                <c:pt idx="9059">
                  <c:v>21.379620895022349</c:v>
                </c:pt>
                <c:pt idx="9060">
                  <c:v>21.379620895022349</c:v>
                </c:pt>
                <c:pt idx="9061">
                  <c:v>21.379620895022349</c:v>
                </c:pt>
                <c:pt idx="9062">
                  <c:v>21.379620895022349</c:v>
                </c:pt>
                <c:pt idx="9063">
                  <c:v>21.379620895022349</c:v>
                </c:pt>
                <c:pt idx="9064">
                  <c:v>21.379620895022349</c:v>
                </c:pt>
                <c:pt idx="9065">
                  <c:v>21.379620895022349</c:v>
                </c:pt>
                <c:pt idx="9066">
                  <c:v>21.379620895022349</c:v>
                </c:pt>
                <c:pt idx="9067">
                  <c:v>21.379620895022349</c:v>
                </c:pt>
                <c:pt idx="9068">
                  <c:v>21.379620895022349</c:v>
                </c:pt>
                <c:pt idx="9069">
                  <c:v>21.379620895022349</c:v>
                </c:pt>
                <c:pt idx="9070">
                  <c:v>21.379620895022349</c:v>
                </c:pt>
                <c:pt idx="9071">
                  <c:v>21.379620895022349</c:v>
                </c:pt>
                <c:pt idx="9072">
                  <c:v>21.379620895022349</c:v>
                </c:pt>
                <c:pt idx="9073">
                  <c:v>21.379620895022349</c:v>
                </c:pt>
                <c:pt idx="9074">
                  <c:v>21.379620895022349</c:v>
                </c:pt>
                <c:pt idx="9075">
                  <c:v>21.379620895022349</c:v>
                </c:pt>
                <c:pt idx="9076">
                  <c:v>21.379620895022349</c:v>
                </c:pt>
                <c:pt idx="9077">
                  <c:v>21.379620895022349</c:v>
                </c:pt>
                <c:pt idx="9078">
                  <c:v>21.379620895022349</c:v>
                </c:pt>
                <c:pt idx="9079">
                  <c:v>21.379620895022349</c:v>
                </c:pt>
                <c:pt idx="9080">
                  <c:v>21.379620895022349</c:v>
                </c:pt>
                <c:pt idx="9081">
                  <c:v>21.379620895022349</c:v>
                </c:pt>
                <c:pt idx="9082">
                  <c:v>21.379620895022349</c:v>
                </c:pt>
                <c:pt idx="9083">
                  <c:v>21.379620895022349</c:v>
                </c:pt>
                <c:pt idx="9084">
                  <c:v>21.379620895022349</c:v>
                </c:pt>
                <c:pt idx="9085">
                  <c:v>21.379620895022349</c:v>
                </c:pt>
                <c:pt idx="9086">
                  <c:v>21.379620895022349</c:v>
                </c:pt>
                <c:pt idx="9087">
                  <c:v>21.379620895022349</c:v>
                </c:pt>
                <c:pt idx="9088">
                  <c:v>21.379620895022349</c:v>
                </c:pt>
                <c:pt idx="9089">
                  <c:v>21.379620895022349</c:v>
                </c:pt>
                <c:pt idx="9090">
                  <c:v>21.379620895022349</c:v>
                </c:pt>
                <c:pt idx="9091">
                  <c:v>21.379620895022349</c:v>
                </c:pt>
                <c:pt idx="9092">
                  <c:v>21.379620895022349</c:v>
                </c:pt>
                <c:pt idx="9093">
                  <c:v>21.379620895022349</c:v>
                </c:pt>
                <c:pt idx="9094">
                  <c:v>21.379620895022349</c:v>
                </c:pt>
                <c:pt idx="9095">
                  <c:v>21.379620895022349</c:v>
                </c:pt>
                <c:pt idx="9096">
                  <c:v>21.379620895022349</c:v>
                </c:pt>
                <c:pt idx="9097">
                  <c:v>21.379620895022349</c:v>
                </c:pt>
                <c:pt idx="9098">
                  <c:v>21.379620895022349</c:v>
                </c:pt>
                <c:pt idx="9099">
                  <c:v>21.379620895022349</c:v>
                </c:pt>
                <c:pt idx="9100">
                  <c:v>21.379620895022349</c:v>
                </c:pt>
                <c:pt idx="9101">
                  <c:v>21.379620895022349</c:v>
                </c:pt>
                <c:pt idx="9102">
                  <c:v>21.379620895022349</c:v>
                </c:pt>
                <c:pt idx="9103">
                  <c:v>21.379620895022349</c:v>
                </c:pt>
                <c:pt idx="9104">
                  <c:v>21.379620895022349</c:v>
                </c:pt>
                <c:pt idx="9105">
                  <c:v>21.379620895022349</c:v>
                </c:pt>
                <c:pt idx="9106">
                  <c:v>21.379620895022349</c:v>
                </c:pt>
                <c:pt idx="9107">
                  <c:v>21.379620895022349</c:v>
                </c:pt>
                <c:pt idx="9108">
                  <c:v>21.379620895022349</c:v>
                </c:pt>
                <c:pt idx="9109">
                  <c:v>21.379620895022349</c:v>
                </c:pt>
                <c:pt idx="9110">
                  <c:v>21.379620895022349</c:v>
                </c:pt>
                <c:pt idx="9111">
                  <c:v>21.379620895022349</c:v>
                </c:pt>
                <c:pt idx="9112">
                  <c:v>21.379620895022349</c:v>
                </c:pt>
                <c:pt idx="9113">
                  <c:v>21.379620895022349</c:v>
                </c:pt>
                <c:pt idx="9114">
                  <c:v>21.379620895022349</c:v>
                </c:pt>
                <c:pt idx="9115">
                  <c:v>21.379620895022349</c:v>
                </c:pt>
                <c:pt idx="9116">
                  <c:v>21.379620895022349</c:v>
                </c:pt>
                <c:pt idx="9117">
                  <c:v>21.379620895022349</c:v>
                </c:pt>
                <c:pt idx="9118">
                  <c:v>21.379620895022349</c:v>
                </c:pt>
                <c:pt idx="9119">
                  <c:v>21.379620895022349</c:v>
                </c:pt>
                <c:pt idx="9120">
                  <c:v>21.379620895022349</c:v>
                </c:pt>
                <c:pt idx="9121">
                  <c:v>21.379620895022349</c:v>
                </c:pt>
                <c:pt idx="9122">
                  <c:v>21.379620895022349</c:v>
                </c:pt>
                <c:pt idx="9123">
                  <c:v>21.379620895022349</c:v>
                </c:pt>
                <c:pt idx="9124">
                  <c:v>21.379620895022349</c:v>
                </c:pt>
                <c:pt idx="9125">
                  <c:v>21.379620895022349</c:v>
                </c:pt>
                <c:pt idx="9126">
                  <c:v>21.379620895022349</c:v>
                </c:pt>
                <c:pt idx="9127">
                  <c:v>21.379620895022349</c:v>
                </c:pt>
                <c:pt idx="9128">
                  <c:v>21.379620895022349</c:v>
                </c:pt>
                <c:pt idx="9129">
                  <c:v>21.379620895022349</c:v>
                </c:pt>
                <c:pt idx="9130">
                  <c:v>21.379620895022349</c:v>
                </c:pt>
                <c:pt idx="9131">
                  <c:v>21.379620895022349</c:v>
                </c:pt>
                <c:pt idx="9132">
                  <c:v>21.379620895022349</c:v>
                </c:pt>
                <c:pt idx="9133">
                  <c:v>21.379620895022349</c:v>
                </c:pt>
                <c:pt idx="9134">
                  <c:v>21.379620895022349</c:v>
                </c:pt>
                <c:pt idx="9135">
                  <c:v>21.379620895022349</c:v>
                </c:pt>
                <c:pt idx="9136">
                  <c:v>21.379620895022349</c:v>
                </c:pt>
                <c:pt idx="9137">
                  <c:v>21.379620895022349</c:v>
                </c:pt>
                <c:pt idx="9138">
                  <c:v>21.379620895022349</c:v>
                </c:pt>
                <c:pt idx="9139">
                  <c:v>21.379620895022349</c:v>
                </c:pt>
                <c:pt idx="9140">
                  <c:v>21.379620895022349</c:v>
                </c:pt>
                <c:pt idx="9141">
                  <c:v>21.379620895022349</c:v>
                </c:pt>
                <c:pt idx="9142">
                  <c:v>21.379620895022349</c:v>
                </c:pt>
                <c:pt idx="9143">
                  <c:v>21.379620895022349</c:v>
                </c:pt>
                <c:pt idx="9144">
                  <c:v>21.379620895022349</c:v>
                </c:pt>
                <c:pt idx="9145">
                  <c:v>21.379620895022349</c:v>
                </c:pt>
                <c:pt idx="9146">
                  <c:v>21.379620895022349</c:v>
                </c:pt>
                <c:pt idx="9147">
                  <c:v>21.379620895022349</c:v>
                </c:pt>
                <c:pt idx="9148">
                  <c:v>21.379620895022349</c:v>
                </c:pt>
                <c:pt idx="9149">
                  <c:v>21.379620895022349</c:v>
                </c:pt>
                <c:pt idx="9150">
                  <c:v>21.379620895022349</c:v>
                </c:pt>
                <c:pt idx="9151">
                  <c:v>21.379620895022349</c:v>
                </c:pt>
                <c:pt idx="9152">
                  <c:v>21.379620895022349</c:v>
                </c:pt>
                <c:pt idx="9153">
                  <c:v>21.379620895022349</c:v>
                </c:pt>
                <c:pt idx="9154">
                  <c:v>21.379620895022349</c:v>
                </c:pt>
                <c:pt idx="9155">
                  <c:v>21.379620895022349</c:v>
                </c:pt>
                <c:pt idx="9156">
                  <c:v>21.379620895022349</c:v>
                </c:pt>
                <c:pt idx="9157">
                  <c:v>21.379620895022349</c:v>
                </c:pt>
                <c:pt idx="9158">
                  <c:v>21.379620895022349</c:v>
                </c:pt>
                <c:pt idx="9159">
                  <c:v>21.379620895022349</c:v>
                </c:pt>
                <c:pt idx="9160">
                  <c:v>21.379620895022349</c:v>
                </c:pt>
                <c:pt idx="9161">
                  <c:v>21.379620895022349</c:v>
                </c:pt>
                <c:pt idx="9162">
                  <c:v>21.379620895022349</c:v>
                </c:pt>
                <c:pt idx="9163">
                  <c:v>21.379620895022349</c:v>
                </c:pt>
                <c:pt idx="9164">
                  <c:v>21.379620895022349</c:v>
                </c:pt>
                <c:pt idx="9165">
                  <c:v>21.379620895022349</c:v>
                </c:pt>
                <c:pt idx="9166">
                  <c:v>21.379620895022349</c:v>
                </c:pt>
                <c:pt idx="9167">
                  <c:v>21.379620895022349</c:v>
                </c:pt>
                <c:pt idx="9168">
                  <c:v>21.379620895022349</c:v>
                </c:pt>
                <c:pt idx="9169">
                  <c:v>21.379620895022349</c:v>
                </c:pt>
                <c:pt idx="9170">
                  <c:v>21.379620895022349</c:v>
                </c:pt>
                <c:pt idx="9171">
                  <c:v>21.379620895022349</c:v>
                </c:pt>
                <c:pt idx="9172">
                  <c:v>21.379620895022349</c:v>
                </c:pt>
                <c:pt idx="9173">
                  <c:v>21.379620895022349</c:v>
                </c:pt>
                <c:pt idx="9174">
                  <c:v>21.379620895022349</c:v>
                </c:pt>
                <c:pt idx="9175">
                  <c:v>21.379620895022349</c:v>
                </c:pt>
                <c:pt idx="9176">
                  <c:v>21.379620895022349</c:v>
                </c:pt>
                <c:pt idx="9177">
                  <c:v>21.379620895022349</c:v>
                </c:pt>
                <c:pt idx="9178">
                  <c:v>21.379620895022349</c:v>
                </c:pt>
                <c:pt idx="9179">
                  <c:v>21.379620895022349</c:v>
                </c:pt>
                <c:pt idx="9180">
                  <c:v>21.379620895022349</c:v>
                </c:pt>
                <c:pt idx="9181">
                  <c:v>21.379620895022349</c:v>
                </c:pt>
                <c:pt idx="9182">
                  <c:v>21.379620895022349</c:v>
                </c:pt>
                <c:pt idx="9183">
                  <c:v>21.379620895022349</c:v>
                </c:pt>
                <c:pt idx="9184">
                  <c:v>21.379620895022349</c:v>
                </c:pt>
                <c:pt idx="9185">
                  <c:v>21.379620895022349</c:v>
                </c:pt>
                <c:pt idx="9186">
                  <c:v>21.379620895022349</c:v>
                </c:pt>
                <c:pt idx="9187">
                  <c:v>21.379620895022349</c:v>
                </c:pt>
                <c:pt idx="9188">
                  <c:v>21.379620895022349</c:v>
                </c:pt>
                <c:pt idx="9189">
                  <c:v>21.379620895022349</c:v>
                </c:pt>
                <c:pt idx="9190">
                  <c:v>21.379620895022349</c:v>
                </c:pt>
                <c:pt idx="9191">
                  <c:v>21.379620895022349</c:v>
                </c:pt>
                <c:pt idx="9192">
                  <c:v>21.379620895022349</c:v>
                </c:pt>
                <c:pt idx="9193">
                  <c:v>21.379620895022349</c:v>
                </c:pt>
                <c:pt idx="9194">
                  <c:v>21.379620895022349</c:v>
                </c:pt>
                <c:pt idx="9195">
                  <c:v>21.379620895022349</c:v>
                </c:pt>
                <c:pt idx="9196">
                  <c:v>21.379620895022349</c:v>
                </c:pt>
                <c:pt idx="9197">
                  <c:v>21.379620895022349</c:v>
                </c:pt>
                <c:pt idx="9198">
                  <c:v>21.379620895022349</c:v>
                </c:pt>
                <c:pt idx="9199">
                  <c:v>21.379620895022349</c:v>
                </c:pt>
                <c:pt idx="9200">
                  <c:v>21.379620895022349</c:v>
                </c:pt>
                <c:pt idx="9201">
                  <c:v>21.379620895022349</c:v>
                </c:pt>
                <c:pt idx="9202">
                  <c:v>21.379620895022349</c:v>
                </c:pt>
                <c:pt idx="9203">
                  <c:v>21.379620895022349</c:v>
                </c:pt>
                <c:pt idx="9204">
                  <c:v>21.379620895022349</c:v>
                </c:pt>
                <c:pt idx="9205">
                  <c:v>21.379620895022349</c:v>
                </c:pt>
                <c:pt idx="9206">
                  <c:v>21.379620895022349</c:v>
                </c:pt>
                <c:pt idx="9207">
                  <c:v>21.379620895022349</c:v>
                </c:pt>
                <c:pt idx="9208">
                  <c:v>21.379620895022349</c:v>
                </c:pt>
                <c:pt idx="9209">
                  <c:v>21.379620895022349</c:v>
                </c:pt>
                <c:pt idx="9210">
                  <c:v>21.379620895022349</c:v>
                </c:pt>
                <c:pt idx="9211">
                  <c:v>21.379620895022349</c:v>
                </c:pt>
                <c:pt idx="9212">
                  <c:v>21.379620895022349</c:v>
                </c:pt>
                <c:pt idx="9213">
                  <c:v>21.379620895022349</c:v>
                </c:pt>
                <c:pt idx="9214">
                  <c:v>21.379620895022349</c:v>
                </c:pt>
                <c:pt idx="9215">
                  <c:v>21.379620895022349</c:v>
                </c:pt>
                <c:pt idx="9216">
                  <c:v>21.379620895022349</c:v>
                </c:pt>
                <c:pt idx="9217">
                  <c:v>21.379620895022349</c:v>
                </c:pt>
                <c:pt idx="9218">
                  <c:v>21.379620895022349</c:v>
                </c:pt>
                <c:pt idx="9219">
                  <c:v>21.379620895022349</c:v>
                </c:pt>
                <c:pt idx="9220">
                  <c:v>21.379620895022349</c:v>
                </c:pt>
                <c:pt idx="9221">
                  <c:v>21.379620895022349</c:v>
                </c:pt>
                <c:pt idx="9222">
                  <c:v>21.379620895022349</c:v>
                </c:pt>
                <c:pt idx="9223">
                  <c:v>21.379620895022349</c:v>
                </c:pt>
                <c:pt idx="9224">
                  <c:v>21.379620895022349</c:v>
                </c:pt>
                <c:pt idx="9225">
                  <c:v>21.379620895022349</c:v>
                </c:pt>
                <c:pt idx="9226">
                  <c:v>21.379620895022349</c:v>
                </c:pt>
                <c:pt idx="9227">
                  <c:v>21.379620895022349</c:v>
                </c:pt>
                <c:pt idx="9228">
                  <c:v>21.379620895022349</c:v>
                </c:pt>
                <c:pt idx="9229">
                  <c:v>21.379620895022349</c:v>
                </c:pt>
                <c:pt idx="9230">
                  <c:v>21.379620895022349</c:v>
                </c:pt>
                <c:pt idx="9231">
                  <c:v>21.379620895022349</c:v>
                </c:pt>
                <c:pt idx="9232">
                  <c:v>21.379620895022349</c:v>
                </c:pt>
                <c:pt idx="9233">
                  <c:v>21.379620895022349</c:v>
                </c:pt>
                <c:pt idx="9234">
                  <c:v>21.379620895022349</c:v>
                </c:pt>
                <c:pt idx="9235">
                  <c:v>21.379620895022349</c:v>
                </c:pt>
                <c:pt idx="9236">
                  <c:v>21.379620895022349</c:v>
                </c:pt>
                <c:pt idx="9237">
                  <c:v>21.379620895022349</c:v>
                </c:pt>
                <c:pt idx="9238">
                  <c:v>21.379620895022349</c:v>
                </c:pt>
                <c:pt idx="9239">
                  <c:v>21.379620895022349</c:v>
                </c:pt>
                <c:pt idx="9240">
                  <c:v>21.379620895022349</c:v>
                </c:pt>
                <c:pt idx="9241">
                  <c:v>21.379620895022349</c:v>
                </c:pt>
                <c:pt idx="9242">
                  <c:v>21.379620895022349</c:v>
                </c:pt>
                <c:pt idx="9243">
                  <c:v>21.379620895022349</c:v>
                </c:pt>
                <c:pt idx="9244">
                  <c:v>21.379620895022349</c:v>
                </c:pt>
                <c:pt idx="9245">
                  <c:v>21.379620895022349</c:v>
                </c:pt>
                <c:pt idx="9246">
                  <c:v>21.379620895022349</c:v>
                </c:pt>
                <c:pt idx="9247">
                  <c:v>21.379620895022349</c:v>
                </c:pt>
                <c:pt idx="9248">
                  <c:v>21.379620895022349</c:v>
                </c:pt>
                <c:pt idx="9249">
                  <c:v>21.379620895022349</c:v>
                </c:pt>
                <c:pt idx="9250">
                  <c:v>21.379620895022349</c:v>
                </c:pt>
                <c:pt idx="9251">
                  <c:v>21.379620895022349</c:v>
                </c:pt>
                <c:pt idx="9252">
                  <c:v>21.379620895022349</c:v>
                </c:pt>
                <c:pt idx="9253">
                  <c:v>21.379620895022349</c:v>
                </c:pt>
                <c:pt idx="9254">
                  <c:v>21.379620895022349</c:v>
                </c:pt>
                <c:pt idx="9255">
                  <c:v>21.379620895022349</c:v>
                </c:pt>
                <c:pt idx="9256">
                  <c:v>21.379620895022349</c:v>
                </c:pt>
                <c:pt idx="9257">
                  <c:v>21.379620895022349</c:v>
                </c:pt>
                <c:pt idx="9258">
                  <c:v>21.379620895022349</c:v>
                </c:pt>
                <c:pt idx="9259">
                  <c:v>21.379620895022349</c:v>
                </c:pt>
                <c:pt idx="9260">
                  <c:v>21.379620895022349</c:v>
                </c:pt>
                <c:pt idx="9261">
                  <c:v>21.379620895022349</c:v>
                </c:pt>
                <c:pt idx="9262">
                  <c:v>21.379620895022349</c:v>
                </c:pt>
                <c:pt idx="9263">
                  <c:v>21.379620895022349</c:v>
                </c:pt>
                <c:pt idx="9264">
                  <c:v>21.379620895022349</c:v>
                </c:pt>
                <c:pt idx="9265">
                  <c:v>21.379620895022349</c:v>
                </c:pt>
                <c:pt idx="9266">
                  <c:v>21.379620895022349</c:v>
                </c:pt>
                <c:pt idx="9267">
                  <c:v>21.379620895022349</c:v>
                </c:pt>
                <c:pt idx="9268">
                  <c:v>21.379620895022349</c:v>
                </c:pt>
                <c:pt idx="9269">
                  <c:v>21.379620895022349</c:v>
                </c:pt>
                <c:pt idx="9270">
                  <c:v>21.379620895022349</c:v>
                </c:pt>
                <c:pt idx="9271">
                  <c:v>21.379620895022349</c:v>
                </c:pt>
                <c:pt idx="9272">
                  <c:v>21.379620895022349</c:v>
                </c:pt>
                <c:pt idx="9273">
                  <c:v>21.379620895022349</c:v>
                </c:pt>
                <c:pt idx="9274">
                  <c:v>21.379620895022349</c:v>
                </c:pt>
                <c:pt idx="9275">
                  <c:v>21.379620895022349</c:v>
                </c:pt>
                <c:pt idx="9276">
                  <c:v>21.379620895022349</c:v>
                </c:pt>
                <c:pt idx="9277">
                  <c:v>21.379620895022349</c:v>
                </c:pt>
                <c:pt idx="9278">
                  <c:v>21.379620895022349</c:v>
                </c:pt>
                <c:pt idx="9279">
                  <c:v>21.379620895022349</c:v>
                </c:pt>
                <c:pt idx="9280">
                  <c:v>21.379620895022349</c:v>
                </c:pt>
                <c:pt idx="9281">
                  <c:v>21.379620895022349</c:v>
                </c:pt>
                <c:pt idx="9282">
                  <c:v>21.379620895022349</c:v>
                </c:pt>
                <c:pt idx="9283">
                  <c:v>21.379620895022349</c:v>
                </c:pt>
                <c:pt idx="9284">
                  <c:v>21.379620895022349</c:v>
                </c:pt>
                <c:pt idx="9285">
                  <c:v>21.379620895022349</c:v>
                </c:pt>
                <c:pt idx="9286">
                  <c:v>21.379620895022349</c:v>
                </c:pt>
                <c:pt idx="9287">
                  <c:v>21.379620895022349</c:v>
                </c:pt>
                <c:pt idx="9288">
                  <c:v>21.379620895022349</c:v>
                </c:pt>
                <c:pt idx="9289">
                  <c:v>21.379620895022349</c:v>
                </c:pt>
                <c:pt idx="9290">
                  <c:v>21.379620895022349</c:v>
                </c:pt>
                <c:pt idx="9291">
                  <c:v>21.379620895022349</c:v>
                </c:pt>
                <c:pt idx="9292">
                  <c:v>21.379620895022349</c:v>
                </c:pt>
                <c:pt idx="9293">
                  <c:v>21.379620895022349</c:v>
                </c:pt>
                <c:pt idx="9294">
                  <c:v>21.379620895022349</c:v>
                </c:pt>
                <c:pt idx="9295">
                  <c:v>21.379620895022349</c:v>
                </c:pt>
                <c:pt idx="9296">
                  <c:v>21.379620895022349</c:v>
                </c:pt>
                <c:pt idx="9297">
                  <c:v>21.379620895022349</c:v>
                </c:pt>
                <c:pt idx="9298">
                  <c:v>21.379620895022349</c:v>
                </c:pt>
                <c:pt idx="9299">
                  <c:v>21.379620895022349</c:v>
                </c:pt>
                <c:pt idx="9300">
                  <c:v>21.379620895022349</c:v>
                </c:pt>
                <c:pt idx="9301">
                  <c:v>21.379620895022349</c:v>
                </c:pt>
                <c:pt idx="9302">
                  <c:v>21.379620895022349</c:v>
                </c:pt>
                <c:pt idx="9303">
                  <c:v>21.379620895022349</c:v>
                </c:pt>
                <c:pt idx="9304">
                  <c:v>21.379620895022349</c:v>
                </c:pt>
                <c:pt idx="9305">
                  <c:v>21.379620895022349</c:v>
                </c:pt>
                <c:pt idx="9306">
                  <c:v>21.379620895022349</c:v>
                </c:pt>
                <c:pt idx="9307">
                  <c:v>21.379620895022349</c:v>
                </c:pt>
                <c:pt idx="9308">
                  <c:v>21.379620895022349</c:v>
                </c:pt>
                <c:pt idx="9309">
                  <c:v>21.379620895022349</c:v>
                </c:pt>
                <c:pt idx="9310">
                  <c:v>21.379620895022349</c:v>
                </c:pt>
                <c:pt idx="9311">
                  <c:v>21.379620895022349</c:v>
                </c:pt>
                <c:pt idx="9312">
                  <c:v>21.379620895022349</c:v>
                </c:pt>
                <c:pt idx="9313">
                  <c:v>21.379620895022349</c:v>
                </c:pt>
                <c:pt idx="9314">
                  <c:v>21.379620895022349</c:v>
                </c:pt>
                <c:pt idx="9315">
                  <c:v>21.379620895022349</c:v>
                </c:pt>
                <c:pt idx="9316">
                  <c:v>21.379620895022349</c:v>
                </c:pt>
                <c:pt idx="9317">
                  <c:v>21.379620895022349</c:v>
                </c:pt>
                <c:pt idx="9318">
                  <c:v>21.379620895022349</c:v>
                </c:pt>
                <c:pt idx="9319">
                  <c:v>21.379620895022349</c:v>
                </c:pt>
                <c:pt idx="9320">
                  <c:v>21.379620895022349</c:v>
                </c:pt>
                <c:pt idx="9321">
                  <c:v>21.379620895022349</c:v>
                </c:pt>
                <c:pt idx="9322">
                  <c:v>21.379620895022349</c:v>
                </c:pt>
                <c:pt idx="9323">
                  <c:v>21.379620895022349</c:v>
                </c:pt>
                <c:pt idx="9324">
                  <c:v>21.379620895022349</c:v>
                </c:pt>
                <c:pt idx="9325">
                  <c:v>21.379620895022349</c:v>
                </c:pt>
                <c:pt idx="9326">
                  <c:v>21.379620895022349</c:v>
                </c:pt>
                <c:pt idx="9327">
                  <c:v>21.379620895022349</c:v>
                </c:pt>
                <c:pt idx="9328">
                  <c:v>21.379620895022349</c:v>
                </c:pt>
                <c:pt idx="9329">
                  <c:v>21.379620895022349</c:v>
                </c:pt>
                <c:pt idx="9330">
                  <c:v>21.379620895022349</c:v>
                </c:pt>
                <c:pt idx="9331">
                  <c:v>21.379620895022349</c:v>
                </c:pt>
                <c:pt idx="9332">
                  <c:v>21.379620895022349</c:v>
                </c:pt>
                <c:pt idx="9333">
                  <c:v>21.379620895022349</c:v>
                </c:pt>
                <c:pt idx="9334">
                  <c:v>21.379620895022349</c:v>
                </c:pt>
                <c:pt idx="9335">
                  <c:v>21.379620895022349</c:v>
                </c:pt>
                <c:pt idx="9336">
                  <c:v>21.379620895022349</c:v>
                </c:pt>
                <c:pt idx="9337">
                  <c:v>21.379620895022349</c:v>
                </c:pt>
                <c:pt idx="9338">
                  <c:v>21.379620895022349</c:v>
                </c:pt>
                <c:pt idx="9339">
                  <c:v>21.379620895022349</c:v>
                </c:pt>
                <c:pt idx="9340">
                  <c:v>21.379620895022349</c:v>
                </c:pt>
                <c:pt idx="9341">
                  <c:v>21.379620895022349</c:v>
                </c:pt>
                <c:pt idx="9342">
                  <c:v>21.379620895022349</c:v>
                </c:pt>
                <c:pt idx="9343">
                  <c:v>21.379620895022349</c:v>
                </c:pt>
                <c:pt idx="9344">
                  <c:v>21.379620895022349</c:v>
                </c:pt>
                <c:pt idx="9345">
                  <c:v>21.379620895022349</c:v>
                </c:pt>
                <c:pt idx="9346">
                  <c:v>21.379620895022349</c:v>
                </c:pt>
                <c:pt idx="9347">
                  <c:v>21.379620895022349</c:v>
                </c:pt>
                <c:pt idx="9348">
                  <c:v>21.379620895022349</c:v>
                </c:pt>
                <c:pt idx="9349">
                  <c:v>21.379620895022349</c:v>
                </c:pt>
                <c:pt idx="9350">
                  <c:v>21.379620895022349</c:v>
                </c:pt>
                <c:pt idx="9351">
                  <c:v>21.379620895022349</c:v>
                </c:pt>
                <c:pt idx="9352">
                  <c:v>21.379620895022349</c:v>
                </c:pt>
                <c:pt idx="9353">
                  <c:v>21.379620895022349</c:v>
                </c:pt>
                <c:pt idx="9354">
                  <c:v>21.379620895022349</c:v>
                </c:pt>
                <c:pt idx="9355">
                  <c:v>21.379620895022349</c:v>
                </c:pt>
                <c:pt idx="9356">
                  <c:v>21.379620895022349</c:v>
                </c:pt>
                <c:pt idx="9357">
                  <c:v>21.379620895022349</c:v>
                </c:pt>
                <c:pt idx="9358">
                  <c:v>21.379620895022349</c:v>
                </c:pt>
                <c:pt idx="9359">
                  <c:v>21.379620895022349</c:v>
                </c:pt>
                <c:pt idx="9360">
                  <c:v>21.379620895022349</c:v>
                </c:pt>
                <c:pt idx="9361">
                  <c:v>21.379620895022349</c:v>
                </c:pt>
                <c:pt idx="9362">
                  <c:v>21.379620895022349</c:v>
                </c:pt>
                <c:pt idx="9363">
                  <c:v>21.379620895022349</c:v>
                </c:pt>
                <c:pt idx="9364">
                  <c:v>21.379620895022349</c:v>
                </c:pt>
                <c:pt idx="9365">
                  <c:v>21.379620895022349</c:v>
                </c:pt>
                <c:pt idx="9366">
                  <c:v>21.379620895022349</c:v>
                </c:pt>
                <c:pt idx="9367">
                  <c:v>21.379620895022349</c:v>
                </c:pt>
                <c:pt idx="9368">
                  <c:v>21.379620895022349</c:v>
                </c:pt>
                <c:pt idx="9369">
                  <c:v>21.379620895022349</c:v>
                </c:pt>
                <c:pt idx="9370">
                  <c:v>21.379620895022349</c:v>
                </c:pt>
                <c:pt idx="9371">
                  <c:v>21.379620895022349</c:v>
                </c:pt>
                <c:pt idx="9372">
                  <c:v>21.379620895022349</c:v>
                </c:pt>
                <c:pt idx="9373">
                  <c:v>21.379620895022349</c:v>
                </c:pt>
                <c:pt idx="9374">
                  <c:v>21.379620895022349</c:v>
                </c:pt>
                <c:pt idx="9375">
                  <c:v>21.379620895022349</c:v>
                </c:pt>
                <c:pt idx="9376">
                  <c:v>21.379620895022349</c:v>
                </c:pt>
                <c:pt idx="9377">
                  <c:v>21.379620895022349</c:v>
                </c:pt>
                <c:pt idx="9378">
                  <c:v>21.379620895022349</c:v>
                </c:pt>
                <c:pt idx="9379">
                  <c:v>21.379620895022349</c:v>
                </c:pt>
                <c:pt idx="9380">
                  <c:v>21.379620895022349</c:v>
                </c:pt>
                <c:pt idx="9381">
                  <c:v>21.379620895022349</c:v>
                </c:pt>
                <c:pt idx="9382">
                  <c:v>21.379620895022349</c:v>
                </c:pt>
                <c:pt idx="9383">
                  <c:v>21.379620895022349</c:v>
                </c:pt>
                <c:pt idx="9384">
                  <c:v>21.379620895022349</c:v>
                </c:pt>
                <c:pt idx="9385">
                  <c:v>21.379620895022349</c:v>
                </c:pt>
                <c:pt idx="9386">
                  <c:v>21.379620895022349</c:v>
                </c:pt>
                <c:pt idx="9387">
                  <c:v>21.379620895022349</c:v>
                </c:pt>
                <c:pt idx="9388">
                  <c:v>21.379620895022349</c:v>
                </c:pt>
                <c:pt idx="9389">
                  <c:v>21.379620895022349</c:v>
                </c:pt>
                <c:pt idx="9390">
                  <c:v>21.379620895022349</c:v>
                </c:pt>
                <c:pt idx="9391">
                  <c:v>21.379620895022349</c:v>
                </c:pt>
                <c:pt idx="9392">
                  <c:v>21.379620895022349</c:v>
                </c:pt>
                <c:pt idx="9393">
                  <c:v>21.379620895022349</c:v>
                </c:pt>
                <c:pt idx="9394">
                  <c:v>21.379620895022349</c:v>
                </c:pt>
                <c:pt idx="9395">
                  <c:v>21.379620895022349</c:v>
                </c:pt>
                <c:pt idx="9396">
                  <c:v>21.379620895022349</c:v>
                </c:pt>
                <c:pt idx="9397">
                  <c:v>21.379620895022349</c:v>
                </c:pt>
                <c:pt idx="9398">
                  <c:v>21.379620895022349</c:v>
                </c:pt>
                <c:pt idx="9399">
                  <c:v>21.379620895022349</c:v>
                </c:pt>
                <c:pt idx="9400">
                  <c:v>21.379620895022349</c:v>
                </c:pt>
                <c:pt idx="9401">
                  <c:v>21.379620895022349</c:v>
                </c:pt>
                <c:pt idx="9402">
                  <c:v>21.379620895022349</c:v>
                </c:pt>
                <c:pt idx="9403">
                  <c:v>21.379620895022349</c:v>
                </c:pt>
                <c:pt idx="9404">
                  <c:v>21.379620895022349</c:v>
                </c:pt>
                <c:pt idx="9405">
                  <c:v>21.379620895022349</c:v>
                </c:pt>
                <c:pt idx="9406">
                  <c:v>21.379620895022349</c:v>
                </c:pt>
                <c:pt idx="9407">
                  <c:v>21.379620895022349</c:v>
                </c:pt>
                <c:pt idx="9408">
                  <c:v>21.379620895022349</c:v>
                </c:pt>
                <c:pt idx="9409">
                  <c:v>21.379620895022349</c:v>
                </c:pt>
                <c:pt idx="9410">
                  <c:v>21.379620895022349</c:v>
                </c:pt>
                <c:pt idx="9411">
                  <c:v>21.379620895022349</c:v>
                </c:pt>
                <c:pt idx="9412">
                  <c:v>21.379620895022349</c:v>
                </c:pt>
                <c:pt idx="9413">
                  <c:v>21.379620895022349</c:v>
                </c:pt>
                <c:pt idx="9414">
                  <c:v>21.379620895022349</c:v>
                </c:pt>
                <c:pt idx="9415">
                  <c:v>21.379620895022349</c:v>
                </c:pt>
                <c:pt idx="9416">
                  <c:v>21.379620895022349</c:v>
                </c:pt>
                <c:pt idx="9417">
                  <c:v>21.379620895022349</c:v>
                </c:pt>
                <c:pt idx="9418">
                  <c:v>21.379620895022349</c:v>
                </c:pt>
                <c:pt idx="9419">
                  <c:v>21.379620895022349</c:v>
                </c:pt>
                <c:pt idx="9420">
                  <c:v>21.379620895022349</c:v>
                </c:pt>
                <c:pt idx="9421">
                  <c:v>21.379620895022349</c:v>
                </c:pt>
                <c:pt idx="9422">
                  <c:v>21.379620895022349</c:v>
                </c:pt>
                <c:pt idx="9423">
                  <c:v>21.379620895022349</c:v>
                </c:pt>
                <c:pt idx="9424">
                  <c:v>21.379620895022349</c:v>
                </c:pt>
                <c:pt idx="9425">
                  <c:v>21.379620895022349</c:v>
                </c:pt>
                <c:pt idx="9426">
                  <c:v>21.379620895022349</c:v>
                </c:pt>
                <c:pt idx="9427">
                  <c:v>21.379620895022349</c:v>
                </c:pt>
                <c:pt idx="9428">
                  <c:v>21.379620895022349</c:v>
                </c:pt>
                <c:pt idx="9429">
                  <c:v>21.379620895022349</c:v>
                </c:pt>
                <c:pt idx="9430">
                  <c:v>21.379620895022349</c:v>
                </c:pt>
                <c:pt idx="9431">
                  <c:v>21.379620895022349</c:v>
                </c:pt>
                <c:pt idx="9432">
                  <c:v>21.379620895022349</c:v>
                </c:pt>
                <c:pt idx="9433">
                  <c:v>21.379620895022349</c:v>
                </c:pt>
                <c:pt idx="9434">
                  <c:v>21.379620895022349</c:v>
                </c:pt>
                <c:pt idx="9435">
                  <c:v>21.379620895022349</c:v>
                </c:pt>
                <c:pt idx="9436">
                  <c:v>21.379620895022349</c:v>
                </c:pt>
                <c:pt idx="9437">
                  <c:v>21.379620895022349</c:v>
                </c:pt>
                <c:pt idx="9438">
                  <c:v>21.379620895022349</c:v>
                </c:pt>
                <c:pt idx="9439">
                  <c:v>21.379620895022349</c:v>
                </c:pt>
                <c:pt idx="9440">
                  <c:v>21.379620895022349</c:v>
                </c:pt>
                <c:pt idx="9441">
                  <c:v>21.379620895022349</c:v>
                </c:pt>
                <c:pt idx="9442">
                  <c:v>21.379620895022349</c:v>
                </c:pt>
                <c:pt idx="9443">
                  <c:v>21.379620895022349</c:v>
                </c:pt>
                <c:pt idx="9444">
                  <c:v>21.379620895022349</c:v>
                </c:pt>
                <c:pt idx="9445">
                  <c:v>21.379620895022349</c:v>
                </c:pt>
                <c:pt idx="9446">
                  <c:v>21.379620895022349</c:v>
                </c:pt>
                <c:pt idx="9447">
                  <c:v>21.379620895022349</c:v>
                </c:pt>
                <c:pt idx="9448">
                  <c:v>21.379620895022349</c:v>
                </c:pt>
                <c:pt idx="9449">
                  <c:v>21.379620895022349</c:v>
                </c:pt>
                <c:pt idx="9450">
                  <c:v>21.379620895022349</c:v>
                </c:pt>
                <c:pt idx="9451">
                  <c:v>21.379620895022349</c:v>
                </c:pt>
                <c:pt idx="9452">
                  <c:v>21.379620895022349</c:v>
                </c:pt>
                <c:pt idx="9453">
                  <c:v>21.379620895022349</c:v>
                </c:pt>
                <c:pt idx="9454">
                  <c:v>21.379620895022349</c:v>
                </c:pt>
                <c:pt idx="9455">
                  <c:v>21.379620895022349</c:v>
                </c:pt>
                <c:pt idx="9456">
                  <c:v>21.379620895022349</c:v>
                </c:pt>
                <c:pt idx="9457">
                  <c:v>21.379620895022349</c:v>
                </c:pt>
                <c:pt idx="9458">
                  <c:v>21.379620895022349</c:v>
                </c:pt>
                <c:pt idx="9459">
                  <c:v>21.379620895022349</c:v>
                </c:pt>
                <c:pt idx="9460">
                  <c:v>21.379620895022349</c:v>
                </c:pt>
                <c:pt idx="9461">
                  <c:v>21.379620895022349</c:v>
                </c:pt>
                <c:pt idx="9462">
                  <c:v>21.379620895022349</c:v>
                </c:pt>
                <c:pt idx="9463">
                  <c:v>21.379620895022349</c:v>
                </c:pt>
                <c:pt idx="9464">
                  <c:v>21.379620895022349</c:v>
                </c:pt>
                <c:pt idx="9465">
                  <c:v>21.379620895022349</c:v>
                </c:pt>
                <c:pt idx="9466">
                  <c:v>21.379620895022349</c:v>
                </c:pt>
                <c:pt idx="9467">
                  <c:v>21.379620895022349</c:v>
                </c:pt>
                <c:pt idx="9468">
                  <c:v>21.379620895022349</c:v>
                </c:pt>
                <c:pt idx="9469">
                  <c:v>21.379620895022349</c:v>
                </c:pt>
                <c:pt idx="9470">
                  <c:v>21.379620895022349</c:v>
                </c:pt>
                <c:pt idx="9471">
                  <c:v>21.379620895022349</c:v>
                </c:pt>
                <c:pt idx="9472">
                  <c:v>21.379620895022349</c:v>
                </c:pt>
                <c:pt idx="9473">
                  <c:v>21.379620895022349</c:v>
                </c:pt>
                <c:pt idx="9474">
                  <c:v>21.379620895022349</c:v>
                </c:pt>
                <c:pt idx="9475">
                  <c:v>21.379620895022349</c:v>
                </c:pt>
                <c:pt idx="9476">
                  <c:v>21.379620895022349</c:v>
                </c:pt>
                <c:pt idx="9477">
                  <c:v>21.379620895022349</c:v>
                </c:pt>
                <c:pt idx="9478">
                  <c:v>21.379620895022349</c:v>
                </c:pt>
                <c:pt idx="9479">
                  <c:v>21.379620895022349</c:v>
                </c:pt>
                <c:pt idx="9480">
                  <c:v>21.379620895022349</c:v>
                </c:pt>
                <c:pt idx="9481">
                  <c:v>21.379620895022349</c:v>
                </c:pt>
                <c:pt idx="9482">
                  <c:v>21.379620895022349</c:v>
                </c:pt>
                <c:pt idx="9483">
                  <c:v>21.379620895022349</c:v>
                </c:pt>
                <c:pt idx="9484">
                  <c:v>21.379620895022349</c:v>
                </c:pt>
                <c:pt idx="9485">
                  <c:v>21.379620895022349</c:v>
                </c:pt>
                <c:pt idx="9486">
                  <c:v>21.379620895022349</c:v>
                </c:pt>
                <c:pt idx="9487">
                  <c:v>21.379620895022349</c:v>
                </c:pt>
                <c:pt idx="9488">
                  <c:v>21.379620895022349</c:v>
                </c:pt>
                <c:pt idx="9489">
                  <c:v>21.379620895022349</c:v>
                </c:pt>
                <c:pt idx="9490">
                  <c:v>21.379620895022349</c:v>
                </c:pt>
                <c:pt idx="9491">
                  <c:v>21.379620895022349</c:v>
                </c:pt>
                <c:pt idx="9492">
                  <c:v>21.379620895022349</c:v>
                </c:pt>
                <c:pt idx="9493">
                  <c:v>21.379620895022349</c:v>
                </c:pt>
                <c:pt idx="9494">
                  <c:v>21.379620895022349</c:v>
                </c:pt>
                <c:pt idx="9495">
                  <c:v>21.379620895022349</c:v>
                </c:pt>
                <c:pt idx="9496">
                  <c:v>21.379620895022349</c:v>
                </c:pt>
                <c:pt idx="9497">
                  <c:v>21.379620895022349</c:v>
                </c:pt>
                <c:pt idx="9498">
                  <c:v>21.379620895022349</c:v>
                </c:pt>
                <c:pt idx="9499">
                  <c:v>21.379620895022349</c:v>
                </c:pt>
                <c:pt idx="9500">
                  <c:v>21.379620895022349</c:v>
                </c:pt>
                <c:pt idx="9501">
                  <c:v>21.379620895022349</c:v>
                </c:pt>
                <c:pt idx="9502">
                  <c:v>21.379620895022349</c:v>
                </c:pt>
                <c:pt idx="9503">
                  <c:v>21.379620895022349</c:v>
                </c:pt>
                <c:pt idx="9504">
                  <c:v>21.379620895022349</c:v>
                </c:pt>
                <c:pt idx="9505">
                  <c:v>21.379620895022349</c:v>
                </c:pt>
                <c:pt idx="9506">
                  <c:v>21.379620895022349</c:v>
                </c:pt>
                <c:pt idx="9507">
                  <c:v>21.379620895022349</c:v>
                </c:pt>
                <c:pt idx="9508">
                  <c:v>21.379620895022349</c:v>
                </c:pt>
                <c:pt idx="9509">
                  <c:v>21.379620895022349</c:v>
                </c:pt>
                <c:pt idx="9510">
                  <c:v>21.379620895022349</c:v>
                </c:pt>
                <c:pt idx="9511">
                  <c:v>21.379620895022349</c:v>
                </c:pt>
                <c:pt idx="9512">
                  <c:v>21.379620895022349</c:v>
                </c:pt>
                <c:pt idx="9513">
                  <c:v>21.379620895022349</c:v>
                </c:pt>
                <c:pt idx="9514">
                  <c:v>21.379620895022349</c:v>
                </c:pt>
                <c:pt idx="9515">
                  <c:v>21.379620895022349</c:v>
                </c:pt>
                <c:pt idx="9516">
                  <c:v>21.379620895022349</c:v>
                </c:pt>
                <c:pt idx="9517">
                  <c:v>21.379620895022349</c:v>
                </c:pt>
                <c:pt idx="9518">
                  <c:v>21.379620895022349</c:v>
                </c:pt>
                <c:pt idx="9519">
                  <c:v>21.379620895022349</c:v>
                </c:pt>
                <c:pt idx="9520">
                  <c:v>21.379620895022349</c:v>
                </c:pt>
                <c:pt idx="9521">
                  <c:v>21.379620895022349</c:v>
                </c:pt>
                <c:pt idx="9522">
                  <c:v>21.379620895022349</c:v>
                </c:pt>
                <c:pt idx="9523">
                  <c:v>21.379620895022349</c:v>
                </c:pt>
                <c:pt idx="9524">
                  <c:v>21.379620895022349</c:v>
                </c:pt>
                <c:pt idx="9525">
                  <c:v>21.379620895022349</c:v>
                </c:pt>
                <c:pt idx="9526">
                  <c:v>21.379620895022349</c:v>
                </c:pt>
                <c:pt idx="9527">
                  <c:v>21.379620895022349</c:v>
                </c:pt>
                <c:pt idx="9528">
                  <c:v>21.379620895022349</c:v>
                </c:pt>
                <c:pt idx="9529">
                  <c:v>21.379620895022349</c:v>
                </c:pt>
                <c:pt idx="9530">
                  <c:v>21.379620895022349</c:v>
                </c:pt>
                <c:pt idx="9531">
                  <c:v>21.379620895022349</c:v>
                </c:pt>
                <c:pt idx="9532">
                  <c:v>21.379620895022349</c:v>
                </c:pt>
                <c:pt idx="9533">
                  <c:v>21.379620895022349</c:v>
                </c:pt>
                <c:pt idx="9534">
                  <c:v>21.379620895022349</c:v>
                </c:pt>
                <c:pt idx="9535">
                  <c:v>21.379620895022349</c:v>
                </c:pt>
                <c:pt idx="9536">
                  <c:v>21.379620895022349</c:v>
                </c:pt>
                <c:pt idx="9537">
                  <c:v>21.379620895022349</c:v>
                </c:pt>
                <c:pt idx="9538">
                  <c:v>21.379620895022349</c:v>
                </c:pt>
                <c:pt idx="9539">
                  <c:v>21.379620895022349</c:v>
                </c:pt>
                <c:pt idx="9540">
                  <c:v>21.379620895022349</c:v>
                </c:pt>
                <c:pt idx="9541">
                  <c:v>21.379620895022349</c:v>
                </c:pt>
                <c:pt idx="9542">
                  <c:v>21.379620895022349</c:v>
                </c:pt>
                <c:pt idx="9543">
                  <c:v>21.379620895022349</c:v>
                </c:pt>
                <c:pt idx="9544">
                  <c:v>21.379620895022349</c:v>
                </c:pt>
                <c:pt idx="9545">
                  <c:v>21.379620895022349</c:v>
                </c:pt>
                <c:pt idx="9546">
                  <c:v>21.379620895022349</c:v>
                </c:pt>
                <c:pt idx="9547">
                  <c:v>21.379620895022349</c:v>
                </c:pt>
                <c:pt idx="9548">
                  <c:v>21.379620895022349</c:v>
                </c:pt>
                <c:pt idx="9549">
                  <c:v>21.379620895022349</c:v>
                </c:pt>
                <c:pt idx="9550">
                  <c:v>21.379620895022349</c:v>
                </c:pt>
                <c:pt idx="9551">
                  <c:v>21.379620895022349</c:v>
                </c:pt>
                <c:pt idx="9552">
                  <c:v>21.379620895022349</c:v>
                </c:pt>
                <c:pt idx="9553">
                  <c:v>21.379620895022349</c:v>
                </c:pt>
                <c:pt idx="9554">
                  <c:v>21.379620895022349</c:v>
                </c:pt>
                <c:pt idx="9555">
                  <c:v>21.379620895022349</c:v>
                </c:pt>
                <c:pt idx="9556">
                  <c:v>21.379620895022349</c:v>
                </c:pt>
                <c:pt idx="9557">
                  <c:v>21.379620895022349</c:v>
                </c:pt>
                <c:pt idx="9558">
                  <c:v>21.379620895022349</c:v>
                </c:pt>
                <c:pt idx="9559">
                  <c:v>21.379620895022349</c:v>
                </c:pt>
                <c:pt idx="9560">
                  <c:v>21.379620895022349</c:v>
                </c:pt>
                <c:pt idx="9561">
                  <c:v>21.379620895022349</c:v>
                </c:pt>
                <c:pt idx="9562">
                  <c:v>21.379620895022349</c:v>
                </c:pt>
                <c:pt idx="9563">
                  <c:v>21.379620895022349</c:v>
                </c:pt>
                <c:pt idx="9564">
                  <c:v>21.379620895022349</c:v>
                </c:pt>
                <c:pt idx="9565">
                  <c:v>21.379620895022349</c:v>
                </c:pt>
                <c:pt idx="9566">
                  <c:v>21.379620895022349</c:v>
                </c:pt>
                <c:pt idx="9567">
                  <c:v>21.379620895022349</c:v>
                </c:pt>
                <c:pt idx="9568">
                  <c:v>21.379620895022349</c:v>
                </c:pt>
                <c:pt idx="9569">
                  <c:v>21.379620895022349</c:v>
                </c:pt>
                <c:pt idx="9570">
                  <c:v>21.379620895022349</c:v>
                </c:pt>
                <c:pt idx="9571">
                  <c:v>21.379620895022349</c:v>
                </c:pt>
                <c:pt idx="9572">
                  <c:v>21.379620895022349</c:v>
                </c:pt>
                <c:pt idx="9573">
                  <c:v>21.379620895022349</c:v>
                </c:pt>
                <c:pt idx="9574">
                  <c:v>21.379620895022349</c:v>
                </c:pt>
                <c:pt idx="9575">
                  <c:v>21.379620895022349</c:v>
                </c:pt>
                <c:pt idx="9576">
                  <c:v>21.379620895022349</c:v>
                </c:pt>
                <c:pt idx="9577">
                  <c:v>21.379620895022349</c:v>
                </c:pt>
                <c:pt idx="9578">
                  <c:v>21.379620895022349</c:v>
                </c:pt>
                <c:pt idx="9579">
                  <c:v>21.379620895022349</c:v>
                </c:pt>
                <c:pt idx="9580">
                  <c:v>21.379620895022349</c:v>
                </c:pt>
                <c:pt idx="9581">
                  <c:v>21.379620895022349</c:v>
                </c:pt>
                <c:pt idx="9582">
                  <c:v>21.379620895022349</c:v>
                </c:pt>
                <c:pt idx="9583">
                  <c:v>21.379620895022349</c:v>
                </c:pt>
                <c:pt idx="9584">
                  <c:v>21.379620895022349</c:v>
                </c:pt>
                <c:pt idx="9585">
                  <c:v>21.379620895022349</c:v>
                </c:pt>
                <c:pt idx="9586">
                  <c:v>21.379620895022349</c:v>
                </c:pt>
                <c:pt idx="9587">
                  <c:v>21.379620895022349</c:v>
                </c:pt>
                <c:pt idx="9588">
                  <c:v>21.379620895022349</c:v>
                </c:pt>
                <c:pt idx="9589">
                  <c:v>21.379620895022349</c:v>
                </c:pt>
                <c:pt idx="9590">
                  <c:v>21.379620895022349</c:v>
                </c:pt>
                <c:pt idx="9591">
                  <c:v>21.379620895022349</c:v>
                </c:pt>
                <c:pt idx="9592">
                  <c:v>21.379620895022349</c:v>
                </c:pt>
                <c:pt idx="9593">
                  <c:v>21.379620895022349</c:v>
                </c:pt>
                <c:pt idx="9594">
                  <c:v>21.379620895022349</c:v>
                </c:pt>
                <c:pt idx="9595">
                  <c:v>21.379620895022349</c:v>
                </c:pt>
                <c:pt idx="9596">
                  <c:v>21.379620895022349</c:v>
                </c:pt>
                <c:pt idx="9597">
                  <c:v>21.379620895022349</c:v>
                </c:pt>
                <c:pt idx="9598">
                  <c:v>21.379620895022349</c:v>
                </c:pt>
                <c:pt idx="9599">
                  <c:v>21.379620895022349</c:v>
                </c:pt>
                <c:pt idx="9600">
                  <c:v>21.379620895022349</c:v>
                </c:pt>
                <c:pt idx="9601">
                  <c:v>21.379620895022349</c:v>
                </c:pt>
                <c:pt idx="9602">
                  <c:v>21.379620895022349</c:v>
                </c:pt>
                <c:pt idx="9603">
                  <c:v>21.379620895022349</c:v>
                </c:pt>
                <c:pt idx="9604">
                  <c:v>21.379620895022349</c:v>
                </c:pt>
                <c:pt idx="9605">
                  <c:v>21.379620895022349</c:v>
                </c:pt>
                <c:pt idx="9606">
                  <c:v>21.379620895022349</c:v>
                </c:pt>
                <c:pt idx="9607">
                  <c:v>21.379620895022349</c:v>
                </c:pt>
                <c:pt idx="9608">
                  <c:v>21.379620895022349</c:v>
                </c:pt>
                <c:pt idx="9609">
                  <c:v>21.379620895022349</c:v>
                </c:pt>
                <c:pt idx="9610">
                  <c:v>21.379620895022349</c:v>
                </c:pt>
                <c:pt idx="9611">
                  <c:v>21.379620895022349</c:v>
                </c:pt>
                <c:pt idx="9612">
                  <c:v>21.379620895022349</c:v>
                </c:pt>
                <c:pt idx="9613">
                  <c:v>21.379620895022349</c:v>
                </c:pt>
                <c:pt idx="9614">
                  <c:v>21.379620895022349</c:v>
                </c:pt>
                <c:pt idx="9615">
                  <c:v>21.379620895022349</c:v>
                </c:pt>
                <c:pt idx="9616">
                  <c:v>21.379620895022349</c:v>
                </c:pt>
                <c:pt idx="9617">
                  <c:v>21.379620895022349</c:v>
                </c:pt>
                <c:pt idx="9618">
                  <c:v>21.379620895022349</c:v>
                </c:pt>
                <c:pt idx="9619">
                  <c:v>21.379620895022349</c:v>
                </c:pt>
                <c:pt idx="9620">
                  <c:v>21.379620895022349</c:v>
                </c:pt>
                <c:pt idx="9621">
                  <c:v>21.379620895022349</c:v>
                </c:pt>
                <c:pt idx="9622">
                  <c:v>21.379620895022349</c:v>
                </c:pt>
                <c:pt idx="9623">
                  <c:v>21.379620895022349</c:v>
                </c:pt>
                <c:pt idx="9624">
                  <c:v>21.379620895022349</c:v>
                </c:pt>
                <c:pt idx="9625">
                  <c:v>21.379620895022349</c:v>
                </c:pt>
                <c:pt idx="9626">
                  <c:v>21.379620895022349</c:v>
                </c:pt>
                <c:pt idx="9627">
                  <c:v>21.379620895022349</c:v>
                </c:pt>
                <c:pt idx="9628">
                  <c:v>21.379620895022349</c:v>
                </c:pt>
                <c:pt idx="9629">
                  <c:v>21.379620895022349</c:v>
                </c:pt>
                <c:pt idx="9630">
                  <c:v>21.379620895022349</c:v>
                </c:pt>
                <c:pt idx="9631">
                  <c:v>21.379620895022349</c:v>
                </c:pt>
                <c:pt idx="9632">
                  <c:v>21.379620895022349</c:v>
                </c:pt>
                <c:pt idx="9633">
                  <c:v>21.379620895022349</c:v>
                </c:pt>
                <c:pt idx="9634">
                  <c:v>21.379620895022349</c:v>
                </c:pt>
                <c:pt idx="9635">
                  <c:v>21.379620895022349</c:v>
                </c:pt>
                <c:pt idx="9636">
                  <c:v>21.379620895022349</c:v>
                </c:pt>
                <c:pt idx="9637">
                  <c:v>21.379620895022349</c:v>
                </c:pt>
                <c:pt idx="9638">
                  <c:v>21.379620895022349</c:v>
                </c:pt>
                <c:pt idx="9639">
                  <c:v>21.379620895022349</c:v>
                </c:pt>
                <c:pt idx="9640">
                  <c:v>21.379620895022349</c:v>
                </c:pt>
                <c:pt idx="9641">
                  <c:v>21.379620895022349</c:v>
                </c:pt>
                <c:pt idx="9642">
                  <c:v>21.379620895022349</c:v>
                </c:pt>
                <c:pt idx="9643">
                  <c:v>21.379620895022349</c:v>
                </c:pt>
                <c:pt idx="9644">
                  <c:v>21.379620895022349</c:v>
                </c:pt>
                <c:pt idx="9645">
                  <c:v>21.379620895022349</c:v>
                </c:pt>
                <c:pt idx="9646">
                  <c:v>21.379620895022349</c:v>
                </c:pt>
                <c:pt idx="9647">
                  <c:v>21.379620895022349</c:v>
                </c:pt>
                <c:pt idx="9648">
                  <c:v>21.379620895022349</c:v>
                </c:pt>
                <c:pt idx="9649">
                  <c:v>21.379620895022349</c:v>
                </c:pt>
                <c:pt idx="9650">
                  <c:v>21.379620895022349</c:v>
                </c:pt>
                <c:pt idx="9651">
                  <c:v>21.379620895022349</c:v>
                </c:pt>
                <c:pt idx="9652">
                  <c:v>21.379620895022349</c:v>
                </c:pt>
                <c:pt idx="9653">
                  <c:v>21.379620895022349</c:v>
                </c:pt>
                <c:pt idx="9654">
                  <c:v>21.379620895022349</c:v>
                </c:pt>
                <c:pt idx="9655">
                  <c:v>21.379620895022349</c:v>
                </c:pt>
                <c:pt idx="9656">
                  <c:v>21.379620895022349</c:v>
                </c:pt>
                <c:pt idx="9657">
                  <c:v>21.379620895022349</c:v>
                </c:pt>
                <c:pt idx="9658">
                  <c:v>21.379620895022349</c:v>
                </c:pt>
                <c:pt idx="9659">
                  <c:v>21.379620895022349</c:v>
                </c:pt>
                <c:pt idx="9660">
                  <c:v>21.379620895022349</c:v>
                </c:pt>
                <c:pt idx="9661">
                  <c:v>21.379620895022349</c:v>
                </c:pt>
                <c:pt idx="9662">
                  <c:v>21.379620895022349</c:v>
                </c:pt>
                <c:pt idx="9663">
                  <c:v>21.379620895022349</c:v>
                </c:pt>
                <c:pt idx="9664">
                  <c:v>21.379620895022349</c:v>
                </c:pt>
                <c:pt idx="9665">
                  <c:v>21.379620895022349</c:v>
                </c:pt>
                <c:pt idx="9666">
                  <c:v>21.379620895022349</c:v>
                </c:pt>
                <c:pt idx="9667">
                  <c:v>21.379620895022349</c:v>
                </c:pt>
                <c:pt idx="9668">
                  <c:v>21.379620895022349</c:v>
                </c:pt>
                <c:pt idx="9669">
                  <c:v>21.379620895022349</c:v>
                </c:pt>
                <c:pt idx="9670">
                  <c:v>21.379620895022349</c:v>
                </c:pt>
                <c:pt idx="9671">
                  <c:v>21.379620895022349</c:v>
                </c:pt>
                <c:pt idx="9672">
                  <c:v>21.379620895022349</c:v>
                </c:pt>
                <c:pt idx="9673">
                  <c:v>21.379620895022349</c:v>
                </c:pt>
                <c:pt idx="9674">
                  <c:v>21.379620895022349</c:v>
                </c:pt>
                <c:pt idx="9675">
                  <c:v>21.379620895022349</c:v>
                </c:pt>
                <c:pt idx="9676">
                  <c:v>21.379620895022349</c:v>
                </c:pt>
                <c:pt idx="9677">
                  <c:v>21.379620895022349</c:v>
                </c:pt>
                <c:pt idx="9678">
                  <c:v>21.379620895022349</c:v>
                </c:pt>
                <c:pt idx="9679">
                  <c:v>21.379620895022349</c:v>
                </c:pt>
                <c:pt idx="9680">
                  <c:v>21.379620895022349</c:v>
                </c:pt>
                <c:pt idx="9681">
                  <c:v>21.379620895022349</c:v>
                </c:pt>
                <c:pt idx="9682">
                  <c:v>21.379620895022349</c:v>
                </c:pt>
                <c:pt idx="9683">
                  <c:v>21.379620895022349</c:v>
                </c:pt>
                <c:pt idx="9684">
                  <c:v>21.379620895022349</c:v>
                </c:pt>
                <c:pt idx="9685">
                  <c:v>21.379620895022349</c:v>
                </c:pt>
                <c:pt idx="9686">
                  <c:v>21.379620895022349</c:v>
                </c:pt>
                <c:pt idx="9687">
                  <c:v>21.379620895022349</c:v>
                </c:pt>
                <c:pt idx="9688">
                  <c:v>21.379620895022349</c:v>
                </c:pt>
                <c:pt idx="9689">
                  <c:v>21.379620895022349</c:v>
                </c:pt>
                <c:pt idx="9690">
                  <c:v>21.379620895022349</c:v>
                </c:pt>
                <c:pt idx="9691">
                  <c:v>21.379620895022349</c:v>
                </c:pt>
                <c:pt idx="9692">
                  <c:v>21.379620895022349</c:v>
                </c:pt>
                <c:pt idx="9693">
                  <c:v>21.379620895022349</c:v>
                </c:pt>
                <c:pt idx="9694">
                  <c:v>21.379620895022349</c:v>
                </c:pt>
                <c:pt idx="9695">
                  <c:v>21.379620895022349</c:v>
                </c:pt>
                <c:pt idx="9696">
                  <c:v>21.379620895022349</c:v>
                </c:pt>
                <c:pt idx="9697">
                  <c:v>21.379620895022349</c:v>
                </c:pt>
                <c:pt idx="9698">
                  <c:v>21.379620895022349</c:v>
                </c:pt>
                <c:pt idx="9699">
                  <c:v>21.379620895022349</c:v>
                </c:pt>
                <c:pt idx="9700">
                  <c:v>21.379620895022349</c:v>
                </c:pt>
                <c:pt idx="9701">
                  <c:v>21.379620895022349</c:v>
                </c:pt>
                <c:pt idx="9702">
                  <c:v>21.379620895022349</c:v>
                </c:pt>
                <c:pt idx="9703">
                  <c:v>21.379620895022349</c:v>
                </c:pt>
                <c:pt idx="9704">
                  <c:v>21.379620895022349</c:v>
                </c:pt>
                <c:pt idx="9705">
                  <c:v>21.379620895022349</c:v>
                </c:pt>
                <c:pt idx="9706">
                  <c:v>21.379620895022349</c:v>
                </c:pt>
                <c:pt idx="9707">
                  <c:v>21.379620895022349</c:v>
                </c:pt>
                <c:pt idx="9708">
                  <c:v>21.379620895022349</c:v>
                </c:pt>
                <c:pt idx="9709">
                  <c:v>21.379620895022349</c:v>
                </c:pt>
                <c:pt idx="9710">
                  <c:v>21.379620895022349</c:v>
                </c:pt>
                <c:pt idx="9711">
                  <c:v>21.379620895022349</c:v>
                </c:pt>
                <c:pt idx="9712">
                  <c:v>21.379620895022349</c:v>
                </c:pt>
                <c:pt idx="9713">
                  <c:v>21.379620895022349</c:v>
                </c:pt>
                <c:pt idx="9714">
                  <c:v>21.379620895022349</c:v>
                </c:pt>
                <c:pt idx="9715">
                  <c:v>21.379620895022349</c:v>
                </c:pt>
                <c:pt idx="9716">
                  <c:v>21.379620895022349</c:v>
                </c:pt>
                <c:pt idx="9717">
                  <c:v>21.379620895022349</c:v>
                </c:pt>
                <c:pt idx="9718">
                  <c:v>21.379620895022349</c:v>
                </c:pt>
                <c:pt idx="9719">
                  <c:v>21.379620895022349</c:v>
                </c:pt>
                <c:pt idx="9720">
                  <c:v>21.379620895022349</c:v>
                </c:pt>
                <c:pt idx="9721">
                  <c:v>21.379620895022349</c:v>
                </c:pt>
                <c:pt idx="9722">
                  <c:v>21.379620895022349</c:v>
                </c:pt>
                <c:pt idx="9723">
                  <c:v>21.379620895022349</c:v>
                </c:pt>
                <c:pt idx="9724">
                  <c:v>21.379620895022349</c:v>
                </c:pt>
                <c:pt idx="9725">
                  <c:v>21.379620895022349</c:v>
                </c:pt>
                <c:pt idx="9726">
                  <c:v>21.379620895022349</c:v>
                </c:pt>
                <c:pt idx="9727">
                  <c:v>21.379620895022349</c:v>
                </c:pt>
                <c:pt idx="9728">
                  <c:v>21.379620895022349</c:v>
                </c:pt>
                <c:pt idx="9729">
                  <c:v>21.379620895022349</c:v>
                </c:pt>
                <c:pt idx="9730">
                  <c:v>21.379620895022349</c:v>
                </c:pt>
                <c:pt idx="9731">
                  <c:v>21.379620895022349</c:v>
                </c:pt>
                <c:pt idx="9732">
                  <c:v>21.379620895022349</c:v>
                </c:pt>
                <c:pt idx="9733">
                  <c:v>21.379620895022349</c:v>
                </c:pt>
                <c:pt idx="9734">
                  <c:v>21.379620895022349</c:v>
                </c:pt>
                <c:pt idx="9735">
                  <c:v>21.379620895022349</c:v>
                </c:pt>
                <c:pt idx="9736">
                  <c:v>21.379620895022349</c:v>
                </c:pt>
                <c:pt idx="9737">
                  <c:v>21.379620895022349</c:v>
                </c:pt>
                <c:pt idx="9738">
                  <c:v>21.379620895022349</c:v>
                </c:pt>
                <c:pt idx="9739">
                  <c:v>21.379620895022349</c:v>
                </c:pt>
                <c:pt idx="9740">
                  <c:v>21.379620895022349</c:v>
                </c:pt>
                <c:pt idx="9741">
                  <c:v>21.379620895022349</c:v>
                </c:pt>
                <c:pt idx="9742">
                  <c:v>21.379620895022349</c:v>
                </c:pt>
                <c:pt idx="9743">
                  <c:v>21.379620895022349</c:v>
                </c:pt>
                <c:pt idx="9744">
                  <c:v>21.379620895022349</c:v>
                </c:pt>
                <c:pt idx="9745">
                  <c:v>21.379620895022349</c:v>
                </c:pt>
                <c:pt idx="9746">
                  <c:v>21.379620895022349</c:v>
                </c:pt>
                <c:pt idx="9747">
                  <c:v>21.379620895022349</c:v>
                </c:pt>
                <c:pt idx="9748">
                  <c:v>21.379620895022349</c:v>
                </c:pt>
                <c:pt idx="9749">
                  <c:v>21.379620895022349</c:v>
                </c:pt>
                <c:pt idx="9750">
                  <c:v>21.379620895022349</c:v>
                </c:pt>
                <c:pt idx="9751">
                  <c:v>21.379620895022349</c:v>
                </c:pt>
                <c:pt idx="9752">
                  <c:v>21.379620895022349</c:v>
                </c:pt>
                <c:pt idx="9753">
                  <c:v>21.379620895022349</c:v>
                </c:pt>
                <c:pt idx="9754">
                  <c:v>21.379620895022349</c:v>
                </c:pt>
                <c:pt idx="9755">
                  <c:v>21.379620895022349</c:v>
                </c:pt>
                <c:pt idx="9756">
                  <c:v>21.379620895022349</c:v>
                </c:pt>
                <c:pt idx="9757">
                  <c:v>21.379620895022349</c:v>
                </c:pt>
                <c:pt idx="9758">
                  <c:v>21.379620895022349</c:v>
                </c:pt>
                <c:pt idx="9759">
                  <c:v>21.379620895022349</c:v>
                </c:pt>
                <c:pt idx="9760">
                  <c:v>21.379620895022349</c:v>
                </c:pt>
                <c:pt idx="9761">
                  <c:v>21.379620895022349</c:v>
                </c:pt>
                <c:pt idx="9762">
                  <c:v>21.379620895022349</c:v>
                </c:pt>
                <c:pt idx="9763">
                  <c:v>21.379620895022349</c:v>
                </c:pt>
                <c:pt idx="9764">
                  <c:v>21.379620895022349</c:v>
                </c:pt>
                <c:pt idx="9765">
                  <c:v>21.379620895022349</c:v>
                </c:pt>
                <c:pt idx="9766">
                  <c:v>21.379620895022349</c:v>
                </c:pt>
                <c:pt idx="9767">
                  <c:v>21.379620895022349</c:v>
                </c:pt>
                <c:pt idx="9768">
                  <c:v>21.379620895022349</c:v>
                </c:pt>
                <c:pt idx="9769">
                  <c:v>21.379620895022349</c:v>
                </c:pt>
                <c:pt idx="9770">
                  <c:v>21.379620895022349</c:v>
                </c:pt>
                <c:pt idx="9771">
                  <c:v>21.379620895022349</c:v>
                </c:pt>
                <c:pt idx="9772">
                  <c:v>21.379620895022349</c:v>
                </c:pt>
                <c:pt idx="9773">
                  <c:v>21.379620895022349</c:v>
                </c:pt>
                <c:pt idx="9774">
                  <c:v>21.379620895022349</c:v>
                </c:pt>
                <c:pt idx="9775">
                  <c:v>21.379620895022349</c:v>
                </c:pt>
                <c:pt idx="9776">
                  <c:v>21.379620895022349</c:v>
                </c:pt>
                <c:pt idx="9777">
                  <c:v>21.379620895022349</c:v>
                </c:pt>
                <c:pt idx="9778">
                  <c:v>21.379620895022349</c:v>
                </c:pt>
                <c:pt idx="9779">
                  <c:v>21.379620895022349</c:v>
                </c:pt>
                <c:pt idx="9780">
                  <c:v>21.379620895022349</c:v>
                </c:pt>
                <c:pt idx="9781">
                  <c:v>21.379620895022349</c:v>
                </c:pt>
                <c:pt idx="9782">
                  <c:v>21.379620895022349</c:v>
                </c:pt>
                <c:pt idx="9783">
                  <c:v>21.379620895022349</c:v>
                </c:pt>
                <c:pt idx="9784">
                  <c:v>21.379620895022349</c:v>
                </c:pt>
                <c:pt idx="9785">
                  <c:v>21.379620895022349</c:v>
                </c:pt>
                <c:pt idx="9786">
                  <c:v>21.379620895022349</c:v>
                </c:pt>
                <c:pt idx="9787">
                  <c:v>21.379620895022349</c:v>
                </c:pt>
                <c:pt idx="9788">
                  <c:v>21.379620895022349</c:v>
                </c:pt>
                <c:pt idx="9789">
                  <c:v>21.379620895022349</c:v>
                </c:pt>
                <c:pt idx="9790">
                  <c:v>21.379620895022349</c:v>
                </c:pt>
                <c:pt idx="9791">
                  <c:v>21.379620895022349</c:v>
                </c:pt>
                <c:pt idx="9792">
                  <c:v>21.379620895022349</c:v>
                </c:pt>
                <c:pt idx="9793">
                  <c:v>21.379620895022349</c:v>
                </c:pt>
                <c:pt idx="9794">
                  <c:v>21.379620895022349</c:v>
                </c:pt>
                <c:pt idx="9795">
                  <c:v>21.379620895022349</c:v>
                </c:pt>
                <c:pt idx="9796">
                  <c:v>21.379620895022349</c:v>
                </c:pt>
                <c:pt idx="9797">
                  <c:v>21.379620895022349</c:v>
                </c:pt>
                <c:pt idx="9798">
                  <c:v>21.379620895022349</c:v>
                </c:pt>
                <c:pt idx="9799">
                  <c:v>21.379620895022349</c:v>
                </c:pt>
                <c:pt idx="9800">
                  <c:v>21.379620895022349</c:v>
                </c:pt>
                <c:pt idx="9801">
                  <c:v>21.379620895022349</c:v>
                </c:pt>
                <c:pt idx="9802">
                  <c:v>21.379620895022349</c:v>
                </c:pt>
                <c:pt idx="9803">
                  <c:v>21.379620895022349</c:v>
                </c:pt>
                <c:pt idx="9804">
                  <c:v>21.379620895022349</c:v>
                </c:pt>
                <c:pt idx="9805">
                  <c:v>21.379620895022349</c:v>
                </c:pt>
                <c:pt idx="9806">
                  <c:v>21.379620895022349</c:v>
                </c:pt>
                <c:pt idx="9807">
                  <c:v>21.379620895022349</c:v>
                </c:pt>
                <c:pt idx="9808">
                  <c:v>21.379620895022349</c:v>
                </c:pt>
                <c:pt idx="9809">
                  <c:v>21.379620895022349</c:v>
                </c:pt>
                <c:pt idx="9810">
                  <c:v>21.379620895022349</c:v>
                </c:pt>
                <c:pt idx="9811">
                  <c:v>21.379620895022349</c:v>
                </c:pt>
                <c:pt idx="9812">
                  <c:v>21.379620895022349</c:v>
                </c:pt>
                <c:pt idx="9813">
                  <c:v>21.379620895022349</c:v>
                </c:pt>
                <c:pt idx="9814">
                  <c:v>21.379620895022349</c:v>
                </c:pt>
                <c:pt idx="9815">
                  <c:v>21.379620895022349</c:v>
                </c:pt>
                <c:pt idx="9816">
                  <c:v>21.379620895022349</c:v>
                </c:pt>
                <c:pt idx="9817">
                  <c:v>21.379620895022349</c:v>
                </c:pt>
                <c:pt idx="9818">
                  <c:v>21.379620895022349</c:v>
                </c:pt>
                <c:pt idx="9819">
                  <c:v>21.379620895022349</c:v>
                </c:pt>
                <c:pt idx="9820">
                  <c:v>21.379620895022349</c:v>
                </c:pt>
                <c:pt idx="9821">
                  <c:v>21.379620895022349</c:v>
                </c:pt>
                <c:pt idx="9822">
                  <c:v>21.379620895022349</c:v>
                </c:pt>
                <c:pt idx="9823">
                  <c:v>21.379620895022349</c:v>
                </c:pt>
                <c:pt idx="9824">
                  <c:v>21.379620895022349</c:v>
                </c:pt>
                <c:pt idx="9825">
                  <c:v>21.379620895022349</c:v>
                </c:pt>
                <c:pt idx="9826">
                  <c:v>21.379620895022349</c:v>
                </c:pt>
                <c:pt idx="9827">
                  <c:v>21.379620895022349</c:v>
                </c:pt>
                <c:pt idx="9828">
                  <c:v>21.379620895022349</c:v>
                </c:pt>
                <c:pt idx="9829">
                  <c:v>21.379620895022349</c:v>
                </c:pt>
                <c:pt idx="9830">
                  <c:v>21.379620895022349</c:v>
                </c:pt>
                <c:pt idx="9831">
                  <c:v>21.379620895022349</c:v>
                </c:pt>
                <c:pt idx="9832">
                  <c:v>21.379620895022349</c:v>
                </c:pt>
                <c:pt idx="9833">
                  <c:v>21.379620895022349</c:v>
                </c:pt>
                <c:pt idx="9834">
                  <c:v>21.379620895022349</c:v>
                </c:pt>
                <c:pt idx="9835">
                  <c:v>21.379620895022349</c:v>
                </c:pt>
                <c:pt idx="9836">
                  <c:v>21.379620895022349</c:v>
                </c:pt>
                <c:pt idx="9837">
                  <c:v>21.379620895022349</c:v>
                </c:pt>
                <c:pt idx="9838">
                  <c:v>21.379620895022349</c:v>
                </c:pt>
                <c:pt idx="9839">
                  <c:v>21.379620895022349</c:v>
                </c:pt>
                <c:pt idx="9840">
                  <c:v>21.379620895022349</c:v>
                </c:pt>
                <c:pt idx="9841">
                  <c:v>21.379620895022349</c:v>
                </c:pt>
                <c:pt idx="9842">
                  <c:v>21.379620895022349</c:v>
                </c:pt>
                <c:pt idx="9843">
                  <c:v>21.379620895022349</c:v>
                </c:pt>
                <c:pt idx="9844">
                  <c:v>21.379620895022349</c:v>
                </c:pt>
                <c:pt idx="9845">
                  <c:v>21.379620895022349</c:v>
                </c:pt>
                <c:pt idx="9846">
                  <c:v>21.379620895022349</c:v>
                </c:pt>
                <c:pt idx="9847">
                  <c:v>21.379620895022349</c:v>
                </c:pt>
                <c:pt idx="9848">
                  <c:v>21.379620895022349</c:v>
                </c:pt>
                <c:pt idx="9849">
                  <c:v>21.379620895022349</c:v>
                </c:pt>
                <c:pt idx="9850">
                  <c:v>21.379620895022349</c:v>
                </c:pt>
                <c:pt idx="9851">
                  <c:v>21.379620895022349</c:v>
                </c:pt>
                <c:pt idx="9852">
                  <c:v>21.379620895022349</c:v>
                </c:pt>
                <c:pt idx="9853">
                  <c:v>21.379620895022349</c:v>
                </c:pt>
                <c:pt idx="9854">
                  <c:v>21.379620895022349</c:v>
                </c:pt>
                <c:pt idx="9855">
                  <c:v>21.379620895022349</c:v>
                </c:pt>
                <c:pt idx="9856">
                  <c:v>21.379620895022349</c:v>
                </c:pt>
                <c:pt idx="9857">
                  <c:v>21.379620895022349</c:v>
                </c:pt>
                <c:pt idx="9858">
                  <c:v>21.379620895022349</c:v>
                </c:pt>
                <c:pt idx="9859">
                  <c:v>21.379620895022349</c:v>
                </c:pt>
                <c:pt idx="9860">
                  <c:v>21.379620895022349</c:v>
                </c:pt>
                <c:pt idx="9861">
                  <c:v>21.379620895022349</c:v>
                </c:pt>
                <c:pt idx="9862">
                  <c:v>21.379620895022349</c:v>
                </c:pt>
                <c:pt idx="9863">
                  <c:v>21.379620895022349</c:v>
                </c:pt>
                <c:pt idx="9864">
                  <c:v>21.379620895022349</c:v>
                </c:pt>
                <c:pt idx="9865">
                  <c:v>21.379620895022349</c:v>
                </c:pt>
                <c:pt idx="9866">
                  <c:v>21.379620895022349</c:v>
                </c:pt>
                <c:pt idx="9867">
                  <c:v>21.379620895022349</c:v>
                </c:pt>
                <c:pt idx="9868">
                  <c:v>21.379620895022349</c:v>
                </c:pt>
                <c:pt idx="9869">
                  <c:v>21.379620895022349</c:v>
                </c:pt>
                <c:pt idx="9870">
                  <c:v>21.379620895022349</c:v>
                </c:pt>
                <c:pt idx="9871">
                  <c:v>21.379620895022349</c:v>
                </c:pt>
                <c:pt idx="9872">
                  <c:v>21.379620895022349</c:v>
                </c:pt>
                <c:pt idx="9873">
                  <c:v>21.379620895022349</c:v>
                </c:pt>
                <c:pt idx="9874">
                  <c:v>21.379620895022349</c:v>
                </c:pt>
                <c:pt idx="9875">
                  <c:v>21.379620895022349</c:v>
                </c:pt>
                <c:pt idx="9876">
                  <c:v>21.379620895022349</c:v>
                </c:pt>
                <c:pt idx="9877">
                  <c:v>21.379620895022349</c:v>
                </c:pt>
                <c:pt idx="9878">
                  <c:v>21.379620895022349</c:v>
                </c:pt>
                <c:pt idx="9879">
                  <c:v>21.379620895022349</c:v>
                </c:pt>
                <c:pt idx="9880">
                  <c:v>21.379620895022349</c:v>
                </c:pt>
                <c:pt idx="9881">
                  <c:v>21.379620895022349</c:v>
                </c:pt>
                <c:pt idx="9882">
                  <c:v>21.379620895022349</c:v>
                </c:pt>
                <c:pt idx="9883">
                  <c:v>21.379620895022349</c:v>
                </c:pt>
                <c:pt idx="9884">
                  <c:v>21.379620895022349</c:v>
                </c:pt>
                <c:pt idx="9885">
                  <c:v>21.379620895022349</c:v>
                </c:pt>
                <c:pt idx="9886">
                  <c:v>21.379620895022349</c:v>
                </c:pt>
                <c:pt idx="9887">
                  <c:v>21.379620895022349</c:v>
                </c:pt>
                <c:pt idx="9888">
                  <c:v>21.379620895022349</c:v>
                </c:pt>
                <c:pt idx="9889">
                  <c:v>21.379620895022349</c:v>
                </c:pt>
                <c:pt idx="9890">
                  <c:v>21.379620895022349</c:v>
                </c:pt>
                <c:pt idx="9891">
                  <c:v>21.379620895022349</c:v>
                </c:pt>
                <c:pt idx="9892">
                  <c:v>21.379620895022349</c:v>
                </c:pt>
                <c:pt idx="9893">
                  <c:v>21.379620895022349</c:v>
                </c:pt>
                <c:pt idx="9894">
                  <c:v>21.379620895022349</c:v>
                </c:pt>
                <c:pt idx="9895">
                  <c:v>21.379620895022349</c:v>
                </c:pt>
                <c:pt idx="9896">
                  <c:v>21.379620895022349</c:v>
                </c:pt>
                <c:pt idx="9897">
                  <c:v>21.379620895022349</c:v>
                </c:pt>
                <c:pt idx="9898">
                  <c:v>21.379620895022349</c:v>
                </c:pt>
                <c:pt idx="9899">
                  <c:v>21.379620895022349</c:v>
                </c:pt>
                <c:pt idx="9900">
                  <c:v>21.379620895022349</c:v>
                </c:pt>
                <c:pt idx="9901">
                  <c:v>21.379620895022349</c:v>
                </c:pt>
                <c:pt idx="9902">
                  <c:v>21.379620895022349</c:v>
                </c:pt>
                <c:pt idx="9903">
                  <c:v>21.379620895022349</c:v>
                </c:pt>
                <c:pt idx="9904">
                  <c:v>21.379620895022349</c:v>
                </c:pt>
                <c:pt idx="9905">
                  <c:v>21.379620895022349</c:v>
                </c:pt>
                <c:pt idx="9906">
                  <c:v>21.379620895022349</c:v>
                </c:pt>
                <c:pt idx="9907">
                  <c:v>21.379620895022349</c:v>
                </c:pt>
                <c:pt idx="9908">
                  <c:v>21.379620895022349</c:v>
                </c:pt>
                <c:pt idx="9909">
                  <c:v>21.379620895022349</c:v>
                </c:pt>
                <c:pt idx="9910">
                  <c:v>21.379620895022349</c:v>
                </c:pt>
                <c:pt idx="9911">
                  <c:v>21.379620895022349</c:v>
                </c:pt>
                <c:pt idx="9912">
                  <c:v>21.379620895022349</c:v>
                </c:pt>
                <c:pt idx="9913">
                  <c:v>21.379620895022349</c:v>
                </c:pt>
                <c:pt idx="9914">
                  <c:v>21.379620895022349</c:v>
                </c:pt>
                <c:pt idx="9915">
                  <c:v>21.379620895022349</c:v>
                </c:pt>
                <c:pt idx="9916">
                  <c:v>21.379620895022349</c:v>
                </c:pt>
                <c:pt idx="9917">
                  <c:v>21.379620895022349</c:v>
                </c:pt>
                <c:pt idx="9918">
                  <c:v>21.379620895022349</c:v>
                </c:pt>
                <c:pt idx="9919">
                  <c:v>21.379620895022349</c:v>
                </c:pt>
                <c:pt idx="9920">
                  <c:v>21.379620895022349</c:v>
                </c:pt>
                <c:pt idx="9921">
                  <c:v>21.379620895022349</c:v>
                </c:pt>
                <c:pt idx="9922">
                  <c:v>21.379620895022349</c:v>
                </c:pt>
                <c:pt idx="9923">
                  <c:v>21.379620895022349</c:v>
                </c:pt>
                <c:pt idx="9924">
                  <c:v>21.379620895022349</c:v>
                </c:pt>
                <c:pt idx="9925">
                  <c:v>21.379620895022349</c:v>
                </c:pt>
                <c:pt idx="9926">
                  <c:v>21.379620895022349</c:v>
                </c:pt>
                <c:pt idx="9927">
                  <c:v>21.379620895022349</c:v>
                </c:pt>
                <c:pt idx="9928">
                  <c:v>21.379620895022349</c:v>
                </c:pt>
                <c:pt idx="9929">
                  <c:v>21.379620895022349</c:v>
                </c:pt>
                <c:pt idx="9930">
                  <c:v>21.379620895022349</c:v>
                </c:pt>
                <c:pt idx="9931">
                  <c:v>21.379620895022349</c:v>
                </c:pt>
                <c:pt idx="9932">
                  <c:v>21.379620895022349</c:v>
                </c:pt>
                <c:pt idx="9933">
                  <c:v>21.379620895022349</c:v>
                </c:pt>
                <c:pt idx="9934">
                  <c:v>21.379620895022349</c:v>
                </c:pt>
                <c:pt idx="9935">
                  <c:v>21.379620895022349</c:v>
                </c:pt>
                <c:pt idx="9936">
                  <c:v>21.379620895022349</c:v>
                </c:pt>
                <c:pt idx="9937">
                  <c:v>21.379620895022349</c:v>
                </c:pt>
                <c:pt idx="9938">
                  <c:v>21.379620895022349</c:v>
                </c:pt>
                <c:pt idx="9939">
                  <c:v>21.379620895022349</c:v>
                </c:pt>
                <c:pt idx="9940">
                  <c:v>21.379620895022349</c:v>
                </c:pt>
                <c:pt idx="9941">
                  <c:v>21.379620895022349</c:v>
                </c:pt>
                <c:pt idx="9942">
                  <c:v>21.379620895022349</c:v>
                </c:pt>
                <c:pt idx="9943">
                  <c:v>21.379620895022349</c:v>
                </c:pt>
                <c:pt idx="9944">
                  <c:v>21.379620895022349</c:v>
                </c:pt>
                <c:pt idx="9945">
                  <c:v>21.379620895022349</c:v>
                </c:pt>
                <c:pt idx="9946">
                  <c:v>21.379620895022349</c:v>
                </c:pt>
                <c:pt idx="9947">
                  <c:v>21.379620895022349</c:v>
                </c:pt>
                <c:pt idx="9948">
                  <c:v>21.379620895022349</c:v>
                </c:pt>
                <c:pt idx="9949">
                  <c:v>21.379620895022349</c:v>
                </c:pt>
                <c:pt idx="9950">
                  <c:v>21.379620895022349</c:v>
                </c:pt>
                <c:pt idx="9951">
                  <c:v>21.379620895022349</c:v>
                </c:pt>
                <c:pt idx="9952">
                  <c:v>21.379620895022349</c:v>
                </c:pt>
                <c:pt idx="9953">
                  <c:v>21.379620895022349</c:v>
                </c:pt>
                <c:pt idx="9954">
                  <c:v>21.379620895022349</c:v>
                </c:pt>
                <c:pt idx="9955">
                  <c:v>21.379620895022349</c:v>
                </c:pt>
                <c:pt idx="9956">
                  <c:v>21.379620895022349</c:v>
                </c:pt>
                <c:pt idx="9957">
                  <c:v>21.379620895022349</c:v>
                </c:pt>
                <c:pt idx="9958">
                  <c:v>21.379620895022349</c:v>
                </c:pt>
                <c:pt idx="9959">
                  <c:v>21.379620895022349</c:v>
                </c:pt>
                <c:pt idx="9960">
                  <c:v>21.379620895022349</c:v>
                </c:pt>
                <c:pt idx="9961">
                  <c:v>21.379620895022349</c:v>
                </c:pt>
                <c:pt idx="9962">
                  <c:v>21.379620895022349</c:v>
                </c:pt>
                <c:pt idx="9963">
                  <c:v>21.379620895022349</c:v>
                </c:pt>
                <c:pt idx="9964">
                  <c:v>21.379620895022349</c:v>
                </c:pt>
                <c:pt idx="9965">
                  <c:v>21.379620895022349</c:v>
                </c:pt>
                <c:pt idx="9966">
                  <c:v>21.379620895022349</c:v>
                </c:pt>
                <c:pt idx="9967">
                  <c:v>21.379620895022349</c:v>
                </c:pt>
                <c:pt idx="9968">
                  <c:v>21.379620895022349</c:v>
                </c:pt>
                <c:pt idx="9969">
                  <c:v>21.379620895022349</c:v>
                </c:pt>
                <c:pt idx="9970">
                  <c:v>21.379620895022349</c:v>
                </c:pt>
                <c:pt idx="9971">
                  <c:v>21.379620895022349</c:v>
                </c:pt>
                <c:pt idx="9972">
                  <c:v>21.379620895022349</c:v>
                </c:pt>
                <c:pt idx="9973">
                  <c:v>21.379620895022349</c:v>
                </c:pt>
                <c:pt idx="9974">
                  <c:v>21.379620895022349</c:v>
                </c:pt>
                <c:pt idx="9975">
                  <c:v>21.379620895022349</c:v>
                </c:pt>
                <c:pt idx="9976">
                  <c:v>21.379620895022349</c:v>
                </c:pt>
                <c:pt idx="9977">
                  <c:v>21.379620895022349</c:v>
                </c:pt>
                <c:pt idx="9978">
                  <c:v>21.379620895022349</c:v>
                </c:pt>
                <c:pt idx="9979">
                  <c:v>21.379620895022349</c:v>
                </c:pt>
                <c:pt idx="9980">
                  <c:v>21.379620895022349</c:v>
                </c:pt>
                <c:pt idx="9981">
                  <c:v>21.379620895022349</c:v>
                </c:pt>
                <c:pt idx="9982">
                  <c:v>21.379620895022349</c:v>
                </c:pt>
                <c:pt idx="9983">
                  <c:v>21.379620895022349</c:v>
                </c:pt>
                <c:pt idx="9984">
                  <c:v>21.379620895022349</c:v>
                </c:pt>
                <c:pt idx="9985">
                  <c:v>21.379620895022349</c:v>
                </c:pt>
                <c:pt idx="9986">
                  <c:v>21.379620895022349</c:v>
                </c:pt>
                <c:pt idx="9987">
                  <c:v>21.379620895022349</c:v>
                </c:pt>
                <c:pt idx="9988">
                  <c:v>21.379620895022349</c:v>
                </c:pt>
                <c:pt idx="9989">
                  <c:v>21.379620895022349</c:v>
                </c:pt>
                <c:pt idx="9990">
                  <c:v>21.379620895022349</c:v>
                </c:pt>
                <c:pt idx="9991">
                  <c:v>21.379620895022349</c:v>
                </c:pt>
                <c:pt idx="9992">
                  <c:v>21.379620895022349</c:v>
                </c:pt>
                <c:pt idx="9993">
                  <c:v>21.379620895022349</c:v>
                </c:pt>
                <c:pt idx="9994">
                  <c:v>21.379620895022349</c:v>
                </c:pt>
                <c:pt idx="9995">
                  <c:v>21.379620895022349</c:v>
                </c:pt>
                <c:pt idx="9996">
                  <c:v>21.379620895022349</c:v>
                </c:pt>
                <c:pt idx="9997">
                  <c:v>21.379620895022349</c:v>
                </c:pt>
                <c:pt idx="9998">
                  <c:v>21.379620895022349</c:v>
                </c:pt>
                <c:pt idx="9999">
                  <c:v>21.379620895022349</c:v>
                </c:pt>
                <c:pt idx="10000">
                  <c:v>21.379620895022349</c:v>
                </c:pt>
                <c:pt idx="10001">
                  <c:v>21.379620895022349</c:v>
                </c:pt>
                <c:pt idx="10002">
                  <c:v>21.379620895022349</c:v>
                </c:pt>
                <c:pt idx="10003">
                  <c:v>21.379620895022349</c:v>
                </c:pt>
                <c:pt idx="10004">
                  <c:v>21.379620895022349</c:v>
                </c:pt>
                <c:pt idx="10005">
                  <c:v>21.379620895022349</c:v>
                </c:pt>
                <c:pt idx="10006">
                  <c:v>21.379620895022349</c:v>
                </c:pt>
                <c:pt idx="10007">
                  <c:v>21.379620895022349</c:v>
                </c:pt>
                <c:pt idx="10008">
                  <c:v>21.379620895022349</c:v>
                </c:pt>
                <c:pt idx="10009">
                  <c:v>21.379620895022349</c:v>
                </c:pt>
                <c:pt idx="10010">
                  <c:v>21.379620895022349</c:v>
                </c:pt>
                <c:pt idx="10011">
                  <c:v>21.379620895022349</c:v>
                </c:pt>
                <c:pt idx="10012">
                  <c:v>21.379620895022349</c:v>
                </c:pt>
                <c:pt idx="10013">
                  <c:v>21.379620895022349</c:v>
                </c:pt>
                <c:pt idx="10014">
                  <c:v>21.379620895022349</c:v>
                </c:pt>
                <c:pt idx="10015">
                  <c:v>21.379620895022349</c:v>
                </c:pt>
                <c:pt idx="10016">
                  <c:v>21.379620895022349</c:v>
                </c:pt>
                <c:pt idx="10017">
                  <c:v>21.379620895022349</c:v>
                </c:pt>
                <c:pt idx="10018">
                  <c:v>21.379620895022349</c:v>
                </c:pt>
                <c:pt idx="10019">
                  <c:v>21.379620895022349</c:v>
                </c:pt>
                <c:pt idx="10020">
                  <c:v>21.379620895022349</c:v>
                </c:pt>
                <c:pt idx="10021">
                  <c:v>21.379620895022349</c:v>
                </c:pt>
                <c:pt idx="10022">
                  <c:v>21.379620895022349</c:v>
                </c:pt>
                <c:pt idx="10023">
                  <c:v>21.379620895022349</c:v>
                </c:pt>
                <c:pt idx="10024">
                  <c:v>21.379620895022349</c:v>
                </c:pt>
                <c:pt idx="10025">
                  <c:v>21.379620895022349</c:v>
                </c:pt>
                <c:pt idx="10026">
                  <c:v>21.379620895022349</c:v>
                </c:pt>
                <c:pt idx="10027">
                  <c:v>21.379620895022349</c:v>
                </c:pt>
                <c:pt idx="10028">
                  <c:v>21.379620895022349</c:v>
                </c:pt>
                <c:pt idx="10029">
                  <c:v>21.379620895022349</c:v>
                </c:pt>
                <c:pt idx="10030">
                  <c:v>21.379620895022349</c:v>
                </c:pt>
                <c:pt idx="10031">
                  <c:v>21.379620895022349</c:v>
                </c:pt>
                <c:pt idx="10032">
                  <c:v>21.379620895022349</c:v>
                </c:pt>
                <c:pt idx="10033">
                  <c:v>21.379620895022349</c:v>
                </c:pt>
                <c:pt idx="10034">
                  <c:v>21.379620895022349</c:v>
                </c:pt>
                <c:pt idx="10035">
                  <c:v>21.379620895022349</c:v>
                </c:pt>
                <c:pt idx="10036">
                  <c:v>21.379620895022349</c:v>
                </c:pt>
                <c:pt idx="10037">
                  <c:v>21.379620895022349</c:v>
                </c:pt>
                <c:pt idx="10038">
                  <c:v>21.379620895022349</c:v>
                </c:pt>
                <c:pt idx="10039">
                  <c:v>21.379620895022349</c:v>
                </c:pt>
                <c:pt idx="10040">
                  <c:v>21.379620895022349</c:v>
                </c:pt>
                <c:pt idx="10041">
                  <c:v>21.379620895022349</c:v>
                </c:pt>
                <c:pt idx="10042">
                  <c:v>21.379620895022349</c:v>
                </c:pt>
                <c:pt idx="10043">
                  <c:v>21.379620895022349</c:v>
                </c:pt>
                <c:pt idx="10044">
                  <c:v>21.379620895022349</c:v>
                </c:pt>
                <c:pt idx="10045">
                  <c:v>21.379620895022349</c:v>
                </c:pt>
                <c:pt idx="10046">
                  <c:v>21.379620895022349</c:v>
                </c:pt>
                <c:pt idx="10047">
                  <c:v>21.379620895022349</c:v>
                </c:pt>
                <c:pt idx="10048">
                  <c:v>21.379620895022349</c:v>
                </c:pt>
                <c:pt idx="10049">
                  <c:v>21.379620895022349</c:v>
                </c:pt>
                <c:pt idx="10050">
                  <c:v>21.379620895022349</c:v>
                </c:pt>
                <c:pt idx="10051">
                  <c:v>21.379620895022349</c:v>
                </c:pt>
                <c:pt idx="10052">
                  <c:v>21.379620895022349</c:v>
                </c:pt>
                <c:pt idx="10053">
                  <c:v>21.379620895022349</c:v>
                </c:pt>
                <c:pt idx="10054">
                  <c:v>21.379620895022349</c:v>
                </c:pt>
                <c:pt idx="10055">
                  <c:v>21.379620895022349</c:v>
                </c:pt>
                <c:pt idx="10056">
                  <c:v>21.379620895022349</c:v>
                </c:pt>
                <c:pt idx="10057">
                  <c:v>21.379620895022349</c:v>
                </c:pt>
                <c:pt idx="10058">
                  <c:v>21.379620895022349</c:v>
                </c:pt>
                <c:pt idx="10059">
                  <c:v>21.379620895022349</c:v>
                </c:pt>
                <c:pt idx="10060">
                  <c:v>21.379620895022349</c:v>
                </c:pt>
                <c:pt idx="10061">
                  <c:v>21.379620895022349</c:v>
                </c:pt>
                <c:pt idx="10062">
                  <c:v>21.379620895022349</c:v>
                </c:pt>
                <c:pt idx="10063">
                  <c:v>21.379620895022349</c:v>
                </c:pt>
                <c:pt idx="10064">
                  <c:v>21.379620895022349</c:v>
                </c:pt>
                <c:pt idx="10065">
                  <c:v>21.379620895022349</c:v>
                </c:pt>
                <c:pt idx="10066">
                  <c:v>21.379620895022349</c:v>
                </c:pt>
                <c:pt idx="10067">
                  <c:v>21.379620895022349</c:v>
                </c:pt>
                <c:pt idx="10068">
                  <c:v>21.379620895022349</c:v>
                </c:pt>
                <c:pt idx="10069">
                  <c:v>21.379620895022349</c:v>
                </c:pt>
                <c:pt idx="10070">
                  <c:v>21.379620895022349</c:v>
                </c:pt>
                <c:pt idx="10071">
                  <c:v>21.379620895022349</c:v>
                </c:pt>
                <c:pt idx="10072">
                  <c:v>21.379620895022349</c:v>
                </c:pt>
                <c:pt idx="10073">
                  <c:v>21.379620895022349</c:v>
                </c:pt>
                <c:pt idx="10074">
                  <c:v>21.379620895022349</c:v>
                </c:pt>
                <c:pt idx="10075">
                  <c:v>21.379620895022349</c:v>
                </c:pt>
                <c:pt idx="10076">
                  <c:v>21.379620895022349</c:v>
                </c:pt>
                <c:pt idx="10077">
                  <c:v>21.379620895022349</c:v>
                </c:pt>
                <c:pt idx="10078">
                  <c:v>21.379620895022349</c:v>
                </c:pt>
                <c:pt idx="10079">
                  <c:v>21.379620895022349</c:v>
                </c:pt>
                <c:pt idx="10080">
                  <c:v>21.379620895022349</c:v>
                </c:pt>
                <c:pt idx="10081">
                  <c:v>21.379620895022349</c:v>
                </c:pt>
                <c:pt idx="10082">
                  <c:v>21.379620895022349</c:v>
                </c:pt>
                <c:pt idx="10083">
                  <c:v>21.379620895022349</c:v>
                </c:pt>
                <c:pt idx="10084">
                  <c:v>21.379620895022349</c:v>
                </c:pt>
                <c:pt idx="10085">
                  <c:v>21.379620895022349</c:v>
                </c:pt>
                <c:pt idx="10086">
                  <c:v>21.379620895022349</c:v>
                </c:pt>
                <c:pt idx="10087">
                  <c:v>21.379620895022349</c:v>
                </c:pt>
                <c:pt idx="10088">
                  <c:v>21.379620895022349</c:v>
                </c:pt>
                <c:pt idx="10089">
                  <c:v>21.379620895022349</c:v>
                </c:pt>
                <c:pt idx="10090">
                  <c:v>21.379620895022349</c:v>
                </c:pt>
                <c:pt idx="10091">
                  <c:v>21.379620895022349</c:v>
                </c:pt>
                <c:pt idx="10092">
                  <c:v>21.379620895022349</c:v>
                </c:pt>
                <c:pt idx="10093">
                  <c:v>21.379620895022349</c:v>
                </c:pt>
                <c:pt idx="10094">
                  <c:v>21.379620895022349</c:v>
                </c:pt>
                <c:pt idx="10095">
                  <c:v>21.379620895022349</c:v>
                </c:pt>
                <c:pt idx="10096">
                  <c:v>21.379620895022349</c:v>
                </c:pt>
                <c:pt idx="10097">
                  <c:v>21.379620895022349</c:v>
                </c:pt>
                <c:pt idx="10098">
                  <c:v>21.379620895022349</c:v>
                </c:pt>
                <c:pt idx="10099">
                  <c:v>21.379620895022349</c:v>
                </c:pt>
                <c:pt idx="10100">
                  <c:v>21.379620895022349</c:v>
                </c:pt>
                <c:pt idx="10101">
                  <c:v>21.379620895022349</c:v>
                </c:pt>
                <c:pt idx="10102">
                  <c:v>21.379620895022349</c:v>
                </c:pt>
                <c:pt idx="10103">
                  <c:v>21.379620895022349</c:v>
                </c:pt>
                <c:pt idx="10104">
                  <c:v>21.379620895022349</c:v>
                </c:pt>
                <c:pt idx="10105">
                  <c:v>21.379620895022349</c:v>
                </c:pt>
                <c:pt idx="10106">
                  <c:v>21.379620895022349</c:v>
                </c:pt>
                <c:pt idx="10107">
                  <c:v>21.379620895022349</c:v>
                </c:pt>
                <c:pt idx="10108">
                  <c:v>21.379620895022349</c:v>
                </c:pt>
                <c:pt idx="10109">
                  <c:v>21.379620895022349</c:v>
                </c:pt>
                <c:pt idx="10110">
                  <c:v>21.379620895022349</c:v>
                </c:pt>
                <c:pt idx="10111">
                  <c:v>21.379620895022349</c:v>
                </c:pt>
                <c:pt idx="10112">
                  <c:v>21.379620895022349</c:v>
                </c:pt>
                <c:pt idx="10113">
                  <c:v>21.379620895022349</c:v>
                </c:pt>
                <c:pt idx="10114">
                  <c:v>21.379620895022349</c:v>
                </c:pt>
                <c:pt idx="10115">
                  <c:v>21.379620895022349</c:v>
                </c:pt>
                <c:pt idx="10116">
                  <c:v>21.379620895022349</c:v>
                </c:pt>
                <c:pt idx="10117">
                  <c:v>21.379620895022349</c:v>
                </c:pt>
                <c:pt idx="10118">
                  <c:v>21.379620895022349</c:v>
                </c:pt>
                <c:pt idx="10119">
                  <c:v>21.379620895022349</c:v>
                </c:pt>
                <c:pt idx="10120">
                  <c:v>21.379620895022349</c:v>
                </c:pt>
                <c:pt idx="10121">
                  <c:v>21.379620895022349</c:v>
                </c:pt>
                <c:pt idx="10122">
                  <c:v>21.379620895022349</c:v>
                </c:pt>
                <c:pt idx="10123">
                  <c:v>21.379620895022349</c:v>
                </c:pt>
                <c:pt idx="10124">
                  <c:v>21.379620895022349</c:v>
                </c:pt>
                <c:pt idx="10125">
                  <c:v>21.379620895022349</c:v>
                </c:pt>
                <c:pt idx="10126">
                  <c:v>21.379620895022349</c:v>
                </c:pt>
                <c:pt idx="10127">
                  <c:v>21.379620895022349</c:v>
                </c:pt>
                <c:pt idx="10128">
                  <c:v>21.379620895022349</c:v>
                </c:pt>
                <c:pt idx="10129">
                  <c:v>21.379620895022349</c:v>
                </c:pt>
                <c:pt idx="10130">
                  <c:v>21.379620895022349</c:v>
                </c:pt>
                <c:pt idx="10131">
                  <c:v>21.379620895022349</c:v>
                </c:pt>
                <c:pt idx="10132">
                  <c:v>21.379620895022349</c:v>
                </c:pt>
                <c:pt idx="10133">
                  <c:v>21.379620895022349</c:v>
                </c:pt>
                <c:pt idx="10134">
                  <c:v>21.379620895022349</c:v>
                </c:pt>
                <c:pt idx="10135">
                  <c:v>21.379620895022349</c:v>
                </c:pt>
                <c:pt idx="10136">
                  <c:v>21.379620895022349</c:v>
                </c:pt>
                <c:pt idx="10137">
                  <c:v>21.379620895022349</c:v>
                </c:pt>
                <c:pt idx="10138">
                  <c:v>21.379620895022349</c:v>
                </c:pt>
                <c:pt idx="10139">
                  <c:v>21.379620895022349</c:v>
                </c:pt>
                <c:pt idx="10140">
                  <c:v>21.379620895022349</c:v>
                </c:pt>
                <c:pt idx="10141">
                  <c:v>21.379620895022349</c:v>
                </c:pt>
                <c:pt idx="10142">
                  <c:v>21.379620895022349</c:v>
                </c:pt>
                <c:pt idx="10143">
                  <c:v>21.379620895022349</c:v>
                </c:pt>
                <c:pt idx="10144">
                  <c:v>21.379620895022349</c:v>
                </c:pt>
                <c:pt idx="10145">
                  <c:v>21.379620895022349</c:v>
                </c:pt>
                <c:pt idx="10146">
                  <c:v>21.379620895022349</c:v>
                </c:pt>
                <c:pt idx="10147">
                  <c:v>21.379620895022349</c:v>
                </c:pt>
                <c:pt idx="10148">
                  <c:v>21.379620895022349</c:v>
                </c:pt>
                <c:pt idx="10149">
                  <c:v>21.379620895022349</c:v>
                </c:pt>
                <c:pt idx="10150">
                  <c:v>21.379620895022349</c:v>
                </c:pt>
                <c:pt idx="10151">
                  <c:v>21.379620895022349</c:v>
                </c:pt>
                <c:pt idx="10152">
                  <c:v>21.379620895022349</c:v>
                </c:pt>
                <c:pt idx="10153">
                  <c:v>21.379620895022349</c:v>
                </c:pt>
                <c:pt idx="10154">
                  <c:v>21.379620895022349</c:v>
                </c:pt>
                <c:pt idx="10155">
                  <c:v>21.379620895022349</c:v>
                </c:pt>
                <c:pt idx="10156">
                  <c:v>21.379620895022349</c:v>
                </c:pt>
                <c:pt idx="10157">
                  <c:v>21.379620895022349</c:v>
                </c:pt>
                <c:pt idx="10158">
                  <c:v>21.379620895022349</c:v>
                </c:pt>
                <c:pt idx="10159">
                  <c:v>21.379620895022349</c:v>
                </c:pt>
                <c:pt idx="10160">
                  <c:v>21.379620895022349</c:v>
                </c:pt>
                <c:pt idx="10161">
                  <c:v>21.379620895022349</c:v>
                </c:pt>
                <c:pt idx="10162">
                  <c:v>21.379620895022349</c:v>
                </c:pt>
                <c:pt idx="10163">
                  <c:v>21.379620895022349</c:v>
                </c:pt>
                <c:pt idx="10164">
                  <c:v>21.379620895022349</c:v>
                </c:pt>
                <c:pt idx="10165">
                  <c:v>21.379620895022349</c:v>
                </c:pt>
                <c:pt idx="10166">
                  <c:v>21.379620895022349</c:v>
                </c:pt>
                <c:pt idx="10167">
                  <c:v>21.379620895022349</c:v>
                </c:pt>
                <c:pt idx="10168">
                  <c:v>21.379620895022349</c:v>
                </c:pt>
                <c:pt idx="10169">
                  <c:v>21.379620895022349</c:v>
                </c:pt>
                <c:pt idx="10170">
                  <c:v>21.379620895022349</c:v>
                </c:pt>
                <c:pt idx="10171">
                  <c:v>21.379620895022349</c:v>
                </c:pt>
                <c:pt idx="10172">
                  <c:v>21.379620895022349</c:v>
                </c:pt>
                <c:pt idx="10173">
                  <c:v>21.379620895022349</c:v>
                </c:pt>
                <c:pt idx="10174">
                  <c:v>21.379620895022349</c:v>
                </c:pt>
                <c:pt idx="10175">
                  <c:v>21.379620895022349</c:v>
                </c:pt>
                <c:pt idx="10176">
                  <c:v>21.379620895022349</c:v>
                </c:pt>
                <c:pt idx="10177">
                  <c:v>21.379620895022349</c:v>
                </c:pt>
                <c:pt idx="10178">
                  <c:v>21.379620895022349</c:v>
                </c:pt>
                <c:pt idx="10179">
                  <c:v>21.379620895022349</c:v>
                </c:pt>
                <c:pt idx="10180">
                  <c:v>21.379620895022349</c:v>
                </c:pt>
                <c:pt idx="10181">
                  <c:v>21.379620895022349</c:v>
                </c:pt>
                <c:pt idx="10182">
                  <c:v>21.379620895022349</c:v>
                </c:pt>
                <c:pt idx="10183">
                  <c:v>21.379620895022349</c:v>
                </c:pt>
                <c:pt idx="10184">
                  <c:v>21.379620895022349</c:v>
                </c:pt>
                <c:pt idx="10185">
                  <c:v>21.379620895022349</c:v>
                </c:pt>
                <c:pt idx="10186">
                  <c:v>21.379620895022349</c:v>
                </c:pt>
                <c:pt idx="10187">
                  <c:v>21.379620895022349</c:v>
                </c:pt>
                <c:pt idx="10188">
                  <c:v>21.379620895022349</c:v>
                </c:pt>
                <c:pt idx="10189">
                  <c:v>21.379620895022349</c:v>
                </c:pt>
                <c:pt idx="10190">
                  <c:v>21.379620895022349</c:v>
                </c:pt>
                <c:pt idx="10191">
                  <c:v>21.379620895022349</c:v>
                </c:pt>
                <c:pt idx="10192">
                  <c:v>21.379620895022349</c:v>
                </c:pt>
                <c:pt idx="10193">
                  <c:v>21.379620895022349</c:v>
                </c:pt>
                <c:pt idx="10194">
                  <c:v>21.379620895022349</c:v>
                </c:pt>
                <c:pt idx="10195">
                  <c:v>21.379620895022349</c:v>
                </c:pt>
                <c:pt idx="10196">
                  <c:v>21.379620895022349</c:v>
                </c:pt>
                <c:pt idx="10197">
                  <c:v>21.379620895022349</c:v>
                </c:pt>
                <c:pt idx="10198">
                  <c:v>21.379620895022349</c:v>
                </c:pt>
                <c:pt idx="10199">
                  <c:v>21.379620895022349</c:v>
                </c:pt>
                <c:pt idx="10200">
                  <c:v>21.379620895022349</c:v>
                </c:pt>
                <c:pt idx="10201">
                  <c:v>21.379620895022349</c:v>
                </c:pt>
                <c:pt idx="10202">
                  <c:v>21.379620895022349</c:v>
                </c:pt>
                <c:pt idx="10203">
                  <c:v>21.379620895022349</c:v>
                </c:pt>
                <c:pt idx="10204">
                  <c:v>21.379620895022349</c:v>
                </c:pt>
                <c:pt idx="10205">
                  <c:v>21.379620895022349</c:v>
                </c:pt>
                <c:pt idx="10206">
                  <c:v>21.379620895022349</c:v>
                </c:pt>
                <c:pt idx="10207">
                  <c:v>21.379620895022349</c:v>
                </c:pt>
                <c:pt idx="10208">
                  <c:v>21.379620895022349</c:v>
                </c:pt>
                <c:pt idx="10209">
                  <c:v>21.379620895022349</c:v>
                </c:pt>
                <c:pt idx="10210">
                  <c:v>21.379620895022349</c:v>
                </c:pt>
                <c:pt idx="10211">
                  <c:v>21.379620895022349</c:v>
                </c:pt>
                <c:pt idx="10212">
                  <c:v>21.379620895022349</c:v>
                </c:pt>
                <c:pt idx="10213">
                  <c:v>21.379620895022349</c:v>
                </c:pt>
                <c:pt idx="10214">
                  <c:v>21.379620895022349</c:v>
                </c:pt>
                <c:pt idx="10215">
                  <c:v>21.379620895022349</c:v>
                </c:pt>
                <c:pt idx="10216">
                  <c:v>21.379620895022349</c:v>
                </c:pt>
                <c:pt idx="10217">
                  <c:v>21.379620895022349</c:v>
                </c:pt>
                <c:pt idx="10218">
                  <c:v>21.379620895022349</c:v>
                </c:pt>
                <c:pt idx="10219">
                  <c:v>21.379620895022349</c:v>
                </c:pt>
                <c:pt idx="10220">
                  <c:v>21.379620895022349</c:v>
                </c:pt>
                <c:pt idx="10221">
                  <c:v>21.379620895022349</c:v>
                </c:pt>
                <c:pt idx="10222">
                  <c:v>21.379620895022349</c:v>
                </c:pt>
                <c:pt idx="10223">
                  <c:v>21.379620895022349</c:v>
                </c:pt>
                <c:pt idx="10224">
                  <c:v>21.379620895022349</c:v>
                </c:pt>
                <c:pt idx="10225">
                  <c:v>21.379620895022349</c:v>
                </c:pt>
                <c:pt idx="10226">
                  <c:v>21.379620895022349</c:v>
                </c:pt>
                <c:pt idx="10227">
                  <c:v>21.379620895022349</c:v>
                </c:pt>
                <c:pt idx="10228">
                  <c:v>21.379620895022349</c:v>
                </c:pt>
                <c:pt idx="10229">
                  <c:v>21.379620895022349</c:v>
                </c:pt>
                <c:pt idx="10230">
                  <c:v>21.379620895022349</c:v>
                </c:pt>
                <c:pt idx="10231">
                  <c:v>21.379620895022349</c:v>
                </c:pt>
                <c:pt idx="10232">
                  <c:v>21.379620895022349</c:v>
                </c:pt>
                <c:pt idx="10233">
                  <c:v>21.379620895022349</c:v>
                </c:pt>
                <c:pt idx="10234">
                  <c:v>21.379620895022349</c:v>
                </c:pt>
                <c:pt idx="10235">
                  <c:v>21.379620895022349</c:v>
                </c:pt>
                <c:pt idx="10236">
                  <c:v>21.379620895022349</c:v>
                </c:pt>
                <c:pt idx="10237">
                  <c:v>21.379620895022349</c:v>
                </c:pt>
                <c:pt idx="10238">
                  <c:v>21.379620895022349</c:v>
                </c:pt>
                <c:pt idx="10239">
                  <c:v>21.379620895022349</c:v>
                </c:pt>
                <c:pt idx="10240">
                  <c:v>21.379620895022349</c:v>
                </c:pt>
                <c:pt idx="10241">
                  <c:v>21.379620895022349</c:v>
                </c:pt>
                <c:pt idx="10242">
                  <c:v>21.379620895022349</c:v>
                </c:pt>
                <c:pt idx="10243">
                  <c:v>21.379620895022349</c:v>
                </c:pt>
                <c:pt idx="10244">
                  <c:v>21.379620895022349</c:v>
                </c:pt>
                <c:pt idx="10245">
                  <c:v>21.379620895022349</c:v>
                </c:pt>
                <c:pt idx="10246">
                  <c:v>21.379620895022349</c:v>
                </c:pt>
                <c:pt idx="10247">
                  <c:v>21.379620895022349</c:v>
                </c:pt>
                <c:pt idx="10248">
                  <c:v>21.379620895022349</c:v>
                </c:pt>
                <c:pt idx="10249">
                  <c:v>21.379620895022349</c:v>
                </c:pt>
                <c:pt idx="10250">
                  <c:v>21.379620895022349</c:v>
                </c:pt>
                <c:pt idx="10251">
                  <c:v>21.379620895022349</c:v>
                </c:pt>
                <c:pt idx="10252">
                  <c:v>21.379620895022349</c:v>
                </c:pt>
                <c:pt idx="10253">
                  <c:v>21.379620895022349</c:v>
                </c:pt>
                <c:pt idx="10254">
                  <c:v>21.379620895022349</c:v>
                </c:pt>
                <c:pt idx="10255">
                  <c:v>21.379620895022349</c:v>
                </c:pt>
                <c:pt idx="10256">
                  <c:v>21.379620895022349</c:v>
                </c:pt>
                <c:pt idx="10257">
                  <c:v>21.379620895022349</c:v>
                </c:pt>
                <c:pt idx="10258">
                  <c:v>21.379620895022349</c:v>
                </c:pt>
                <c:pt idx="10259">
                  <c:v>21.379620895022349</c:v>
                </c:pt>
                <c:pt idx="10260">
                  <c:v>21.379620895022349</c:v>
                </c:pt>
                <c:pt idx="10261">
                  <c:v>21.379620895022349</c:v>
                </c:pt>
                <c:pt idx="10262">
                  <c:v>21.379620895022349</c:v>
                </c:pt>
                <c:pt idx="10263">
                  <c:v>21.379620895022349</c:v>
                </c:pt>
                <c:pt idx="10264">
                  <c:v>21.379620895022349</c:v>
                </c:pt>
                <c:pt idx="10265">
                  <c:v>21.379620895022349</c:v>
                </c:pt>
                <c:pt idx="10266">
                  <c:v>21.379620895022349</c:v>
                </c:pt>
                <c:pt idx="10267">
                  <c:v>21.379620895022349</c:v>
                </c:pt>
                <c:pt idx="10268">
                  <c:v>21.379620895022349</c:v>
                </c:pt>
                <c:pt idx="10269">
                  <c:v>21.379620895022349</c:v>
                </c:pt>
                <c:pt idx="10270">
                  <c:v>21.379620895022349</c:v>
                </c:pt>
                <c:pt idx="10271">
                  <c:v>21.379620895022349</c:v>
                </c:pt>
                <c:pt idx="10272">
                  <c:v>21.379620895022349</c:v>
                </c:pt>
                <c:pt idx="10273">
                  <c:v>21.379620895022349</c:v>
                </c:pt>
                <c:pt idx="10274">
                  <c:v>21.379620895022349</c:v>
                </c:pt>
                <c:pt idx="10275">
                  <c:v>21.379620895022349</c:v>
                </c:pt>
                <c:pt idx="10276">
                  <c:v>21.379620895022349</c:v>
                </c:pt>
                <c:pt idx="10277">
                  <c:v>21.379620895022349</c:v>
                </c:pt>
                <c:pt idx="10278">
                  <c:v>21.379620895022349</c:v>
                </c:pt>
                <c:pt idx="10279">
                  <c:v>21.379620895022349</c:v>
                </c:pt>
                <c:pt idx="10280">
                  <c:v>21.379620895022349</c:v>
                </c:pt>
                <c:pt idx="10281">
                  <c:v>21.379620895022349</c:v>
                </c:pt>
                <c:pt idx="10282">
                  <c:v>21.379620895022349</c:v>
                </c:pt>
                <c:pt idx="10283">
                  <c:v>21.379620895022349</c:v>
                </c:pt>
                <c:pt idx="10284">
                  <c:v>21.379620895022349</c:v>
                </c:pt>
                <c:pt idx="10285">
                  <c:v>21.379620895022349</c:v>
                </c:pt>
                <c:pt idx="10286">
                  <c:v>21.379620895022349</c:v>
                </c:pt>
                <c:pt idx="10287">
                  <c:v>21.379620895022349</c:v>
                </c:pt>
                <c:pt idx="10288">
                  <c:v>21.379620895022349</c:v>
                </c:pt>
                <c:pt idx="10289">
                  <c:v>21.379620895022349</c:v>
                </c:pt>
                <c:pt idx="10290">
                  <c:v>21.379620895022349</c:v>
                </c:pt>
                <c:pt idx="10291">
                  <c:v>21.379620895022349</c:v>
                </c:pt>
                <c:pt idx="10292">
                  <c:v>21.379620895022349</c:v>
                </c:pt>
                <c:pt idx="10293">
                  <c:v>21.379620895022349</c:v>
                </c:pt>
                <c:pt idx="10294">
                  <c:v>21.379620895022349</c:v>
                </c:pt>
                <c:pt idx="10295">
                  <c:v>21.379620895022349</c:v>
                </c:pt>
                <c:pt idx="10296">
                  <c:v>21.379620895022349</c:v>
                </c:pt>
                <c:pt idx="10297">
                  <c:v>21.379620895022349</c:v>
                </c:pt>
                <c:pt idx="10298">
                  <c:v>21.379620895022349</c:v>
                </c:pt>
                <c:pt idx="10299">
                  <c:v>21.379620895022349</c:v>
                </c:pt>
                <c:pt idx="10300">
                  <c:v>21.379620895022349</c:v>
                </c:pt>
                <c:pt idx="10301">
                  <c:v>21.379620895022349</c:v>
                </c:pt>
                <c:pt idx="10302">
                  <c:v>21.379620895022349</c:v>
                </c:pt>
                <c:pt idx="10303">
                  <c:v>21.379620895022349</c:v>
                </c:pt>
                <c:pt idx="10304">
                  <c:v>21.379620895022349</c:v>
                </c:pt>
                <c:pt idx="10305">
                  <c:v>21.379620895022349</c:v>
                </c:pt>
                <c:pt idx="10306">
                  <c:v>21.379620895022349</c:v>
                </c:pt>
                <c:pt idx="10307">
                  <c:v>21.379620895022349</c:v>
                </c:pt>
                <c:pt idx="10308">
                  <c:v>21.379620895022349</c:v>
                </c:pt>
                <c:pt idx="10309">
                  <c:v>21.379620895022349</c:v>
                </c:pt>
                <c:pt idx="10310">
                  <c:v>21.379620895022349</c:v>
                </c:pt>
                <c:pt idx="10311">
                  <c:v>21.379620895022349</c:v>
                </c:pt>
                <c:pt idx="10312">
                  <c:v>21.379620895022349</c:v>
                </c:pt>
                <c:pt idx="10313">
                  <c:v>21.379620895022349</c:v>
                </c:pt>
                <c:pt idx="10314">
                  <c:v>21.379620895022349</c:v>
                </c:pt>
                <c:pt idx="10315">
                  <c:v>21.379620895022349</c:v>
                </c:pt>
                <c:pt idx="10316">
                  <c:v>21.379620895022349</c:v>
                </c:pt>
                <c:pt idx="10317">
                  <c:v>21.379620895022349</c:v>
                </c:pt>
                <c:pt idx="10318">
                  <c:v>21.379620895022349</c:v>
                </c:pt>
                <c:pt idx="10319">
                  <c:v>21.379620895022349</c:v>
                </c:pt>
                <c:pt idx="10320">
                  <c:v>21.379620895022349</c:v>
                </c:pt>
                <c:pt idx="10321">
                  <c:v>21.379620895022349</c:v>
                </c:pt>
                <c:pt idx="10322">
                  <c:v>21.379620895022349</c:v>
                </c:pt>
                <c:pt idx="10323">
                  <c:v>21.379620895022349</c:v>
                </c:pt>
                <c:pt idx="10324">
                  <c:v>21.379620895022349</c:v>
                </c:pt>
                <c:pt idx="10325">
                  <c:v>21.379620895022349</c:v>
                </c:pt>
                <c:pt idx="10326">
                  <c:v>21.379620895022349</c:v>
                </c:pt>
                <c:pt idx="10327">
                  <c:v>21.379620895022349</c:v>
                </c:pt>
                <c:pt idx="10328">
                  <c:v>21.379620895022349</c:v>
                </c:pt>
                <c:pt idx="10329">
                  <c:v>21.379620895022349</c:v>
                </c:pt>
                <c:pt idx="10330">
                  <c:v>21.379620895022349</c:v>
                </c:pt>
                <c:pt idx="10331">
                  <c:v>21.379620895022349</c:v>
                </c:pt>
                <c:pt idx="10332">
                  <c:v>21.379620895022349</c:v>
                </c:pt>
                <c:pt idx="10333">
                  <c:v>21.379620895022349</c:v>
                </c:pt>
                <c:pt idx="10334">
                  <c:v>21.379620895022349</c:v>
                </c:pt>
                <c:pt idx="10335">
                  <c:v>21.379620895022349</c:v>
                </c:pt>
                <c:pt idx="10336">
                  <c:v>21.379620895022349</c:v>
                </c:pt>
                <c:pt idx="10337">
                  <c:v>21.379620895022349</c:v>
                </c:pt>
                <c:pt idx="10338">
                  <c:v>21.379620895022349</c:v>
                </c:pt>
                <c:pt idx="10339">
                  <c:v>21.379620895022349</c:v>
                </c:pt>
                <c:pt idx="10340">
                  <c:v>21.379620895022349</c:v>
                </c:pt>
                <c:pt idx="10341">
                  <c:v>21.379620895022349</c:v>
                </c:pt>
                <c:pt idx="10342">
                  <c:v>21.379620895022349</c:v>
                </c:pt>
                <c:pt idx="10343">
                  <c:v>21.379620895022349</c:v>
                </c:pt>
                <c:pt idx="10344">
                  <c:v>21.379620895022349</c:v>
                </c:pt>
                <c:pt idx="10345">
                  <c:v>21.379620895022349</c:v>
                </c:pt>
                <c:pt idx="10346">
                  <c:v>21.379620895022349</c:v>
                </c:pt>
                <c:pt idx="10347">
                  <c:v>21.379620895022349</c:v>
                </c:pt>
                <c:pt idx="10348">
                  <c:v>21.379620895022349</c:v>
                </c:pt>
                <c:pt idx="10349">
                  <c:v>21.379620895022349</c:v>
                </c:pt>
                <c:pt idx="10350">
                  <c:v>21.379620895022349</c:v>
                </c:pt>
                <c:pt idx="10351">
                  <c:v>21.379620895022349</c:v>
                </c:pt>
                <c:pt idx="10352">
                  <c:v>21.379620895022349</c:v>
                </c:pt>
                <c:pt idx="10353">
                  <c:v>21.379620895022349</c:v>
                </c:pt>
                <c:pt idx="10354">
                  <c:v>21.379620895022349</c:v>
                </c:pt>
                <c:pt idx="10355">
                  <c:v>21.379620895022349</c:v>
                </c:pt>
                <c:pt idx="10356">
                  <c:v>21.379620895022349</c:v>
                </c:pt>
                <c:pt idx="10357">
                  <c:v>21.379620895022349</c:v>
                </c:pt>
                <c:pt idx="10358">
                  <c:v>21.379620895022349</c:v>
                </c:pt>
                <c:pt idx="10359">
                  <c:v>21.379620895022349</c:v>
                </c:pt>
                <c:pt idx="10360">
                  <c:v>21.379620895022349</c:v>
                </c:pt>
                <c:pt idx="10361">
                  <c:v>21.379620895022349</c:v>
                </c:pt>
                <c:pt idx="10362">
                  <c:v>21.379620895022349</c:v>
                </c:pt>
                <c:pt idx="10363">
                  <c:v>21.379620895022349</c:v>
                </c:pt>
                <c:pt idx="10364">
                  <c:v>21.379620895022349</c:v>
                </c:pt>
                <c:pt idx="10365">
                  <c:v>21.379620895022349</c:v>
                </c:pt>
                <c:pt idx="10366">
                  <c:v>21.379620895022349</c:v>
                </c:pt>
                <c:pt idx="10367">
                  <c:v>21.379620895022349</c:v>
                </c:pt>
                <c:pt idx="10368">
                  <c:v>21.379620895022349</c:v>
                </c:pt>
                <c:pt idx="10369">
                  <c:v>21.379620895022349</c:v>
                </c:pt>
                <c:pt idx="10370">
                  <c:v>21.379620895022349</c:v>
                </c:pt>
                <c:pt idx="10371">
                  <c:v>21.379620895022349</c:v>
                </c:pt>
                <c:pt idx="10372">
                  <c:v>21.379620895022349</c:v>
                </c:pt>
                <c:pt idx="10373">
                  <c:v>21.379620895022349</c:v>
                </c:pt>
                <c:pt idx="10374">
                  <c:v>21.379620895022349</c:v>
                </c:pt>
                <c:pt idx="10375">
                  <c:v>21.379620895022349</c:v>
                </c:pt>
                <c:pt idx="10376">
                  <c:v>21.379620895022349</c:v>
                </c:pt>
                <c:pt idx="10377">
                  <c:v>21.379620895022349</c:v>
                </c:pt>
                <c:pt idx="10378">
                  <c:v>21.379620895022349</c:v>
                </c:pt>
                <c:pt idx="10379">
                  <c:v>21.379620895022349</c:v>
                </c:pt>
                <c:pt idx="10380">
                  <c:v>21.379620895022349</c:v>
                </c:pt>
                <c:pt idx="10381">
                  <c:v>21.379620895022349</c:v>
                </c:pt>
                <c:pt idx="10382">
                  <c:v>21.379620895022349</c:v>
                </c:pt>
                <c:pt idx="10383">
                  <c:v>21.379620895022349</c:v>
                </c:pt>
                <c:pt idx="10384">
                  <c:v>21.379620895022349</c:v>
                </c:pt>
                <c:pt idx="10385">
                  <c:v>21.379620895022349</c:v>
                </c:pt>
                <c:pt idx="10386">
                  <c:v>21.379620895022349</c:v>
                </c:pt>
                <c:pt idx="10387">
                  <c:v>21.379620895022349</c:v>
                </c:pt>
                <c:pt idx="10388">
                  <c:v>21.379620895022349</c:v>
                </c:pt>
                <c:pt idx="10389">
                  <c:v>21.379620895022349</c:v>
                </c:pt>
                <c:pt idx="10390">
                  <c:v>21.379620895022349</c:v>
                </c:pt>
                <c:pt idx="10391">
                  <c:v>21.379620895022349</c:v>
                </c:pt>
                <c:pt idx="10392">
                  <c:v>21.379620895022349</c:v>
                </c:pt>
                <c:pt idx="10393">
                  <c:v>21.379620895022349</c:v>
                </c:pt>
                <c:pt idx="10394">
                  <c:v>21.379620895022349</c:v>
                </c:pt>
                <c:pt idx="10395">
                  <c:v>21.379620895022349</c:v>
                </c:pt>
                <c:pt idx="10396">
                  <c:v>21.379620895022349</c:v>
                </c:pt>
                <c:pt idx="10397">
                  <c:v>21.379620895022349</c:v>
                </c:pt>
                <c:pt idx="10398">
                  <c:v>21.379620895022349</c:v>
                </c:pt>
                <c:pt idx="10399">
                  <c:v>21.379620895022349</c:v>
                </c:pt>
                <c:pt idx="10400">
                  <c:v>21.379620895022349</c:v>
                </c:pt>
                <c:pt idx="10401">
                  <c:v>21.379620895022349</c:v>
                </c:pt>
                <c:pt idx="10402">
                  <c:v>21.379620895022349</c:v>
                </c:pt>
                <c:pt idx="10403">
                  <c:v>21.379620895022349</c:v>
                </c:pt>
                <c:pt idx="10404">
                  <c:v>21.379620895022349</c:v>
                </c:pt>
                <c:pt idx="10405">
                  <c:v>21.379620895022349</c:v>
                </c:pt>
                <c:pt idx="10406">
                  <c:v>21.379620895022349</c:v>
                </c:pt>
                <c:pt idx="10407">
                  <c:v>21.379620895022349</c:v>
                </c:pt>
                <c:pt idx="10408">
                  <c:v>21.379620895022349</c:v>
                </c:pt>
                <c:pt idx="10409">
                  <c:v>21.379620895022349</c:v>
                </c:pt>
                <c:pt idx="10410">
                  <c:v>21.379620895022349</c:v>
                </c:pt>
                <c:pt idx="10411">
                  <c:v>21.379620895022349</c:v>
                </c:pt>
                <c:pt idx="10412">
                  <c:v>21.379620895022349</c:v>
                </c:pt>
                <c:pt idx="10413">
                  <c:v>21.379620895022349</c:v>
                </c:pt>
                <c:pt idx="10414">
                  <c:v>21.379620895022349</c:v>
                </c:pt>
                <c:pt idx="10415">
                  <c:v>21.379620895022349</c:v>
                </c:pt>
                <c:pt idx="10416">
                  <c:v>21.379620895022349</c:v>
                </c:pt>
                <c:pt idx="10417">
                  <c:v>21.379620895022349</c:v>
                </c:pt>
                <c:pt idx="10418">
                  <c:v>21.379620895022349</c:v>
                </c:pt>
                <c:pt idx="10419">
                  <c:v>21.379620895022349</c:v>
                </c:pt>
                <c:pt idx="10420">
                  <c:v>21.379620895022349</c:v>
                </c:pt>
                <c:pt idx="10421">
                  <c:v>21.379620895022349</c:v>
                </c:pt>
                <c:pt idx="10422">
                  <c:v>21.379620895022349</c:v>
                </c:pt>
                <c:pt idx="10423">
                  <c:v>21.379620895022349</c:v>
                </c:pt>
                <c:pt idx="10424">
                  <c:v>21.379620895022349</c:v>
                </c:pt>
                <c:pt idx="10425">
                  <c:v>21.379620895022349</c:v>
                </c:pt>
                <c:pt idx="10426">
                  <c:v>21.379620895022349</c:v>
                </c:pt>
                <c:pt idx="10427">
                  <c:v>21.379620895022349</c:v>
                </c:pt>
                <c:pt idx="10428">
                  <c:v>21.379620895022349</c:v>
                </c:pt>
                <c:pt idx="10429">
                  <c:v>21.379620895022349</c:v>
                </c:pt>
                <c:pt idx="10430">
                  <c:v>21.379620895022349</c:v>
                </c:pt>
                <c:pt idx="10431">
                  <c:v>21.379620895022349</c:v>
                </c:pt>
                <c:pt idx="10432">
                  <c:v>21.379620895022349</c:v>
                </c:pt>
                <c:pt idx="10433">
                  <c:v>21.379620895022349</c:v>
                </c:pt>
                <c:pt idx="10434">
                  <c:v>21.379620895022349</c:v>
                </c:pt>
                <c:pt idx="10435">
                  <c:v>21.379620895022349</c:v>
                </c:pt>
                <c:pt idx="10436">
                  <c:v>21.379620895022349</c:v>
                </c:pt>
                <c:pt idx="10437">
                  <c:v>21.379620895022349</c:v>
                </c:pt>
                <c:pt idx="10438">
                  <c:v>21.379620895022349</c:v>
                </c:pt>
                <c:pt idx="10439">
                  <c:v>21.379620895022349</c:v>
                </c:pt>
                <c:pt idx="10440">
                  <c:v>21.379620895022349</c:v>
                </c:pt>
                <c:pt idx="10441">
                  <c:v>21.379620895022349</c:v>
                </c:pt>
                <c:pt idx="10442">
                  <c:v>21.379620895022349</c:v>
                </c:pt>
                <c:pt idx="10443">
                  <c:v>21.379620895022349</c:v>
                </c:pt>
                <c:pt idx="10444">
                  <c:v>21.379620895022349</c:v>
                </c:pt>
                <c:pt idx="10445">
                  <c:v>21.379620895022349</c:v>
                </c:pt>
                <c:pt idx="10446">
                  <c:v>21.379620895022349</c:v>
                </c:pt>
                <c:pt idx="10447">
                  <c:v>21.379620895022349</c:v>
                </c:pt>
                <c:pt idx="10448">
                  <c:v>21.379620895022349</c:v>
                </c:pt>
                <c:pt idx="10449">
                  <c:v>21.379620895022349</c:v>
                </c:pt>
                <c:pt idx="10450">
                  <c:v>21.379620895022349</c:v>
                </c:pt>
                <c:pt idx="10451">
                  <c:v>21.379620895022349</c:v>
                </c:pt>
                <c:pt idx="10452">
                  <c:v>21.379620895022349</c:v>
                </c:pt>
                <c:pt idx="10453">
                  <c:v>21.379620895022349</c:v>
                </c:pt>
                <c:pt idx="10454">
                  <c:v>21.379620895022349</c:v>
                </c:pt>
                <c:pt idx="10455">
                  <c:v>21.379620895022349</c:v>
                </c:pt>
                <c:pt idx="10456">
                  <c:v>21.379620895022349</c:v>
                </c:pt>
                <c:pt idx="10457">
                  <c:v>21.379620895022349</c:v>
                </c:pt>
                <c:pt idx="10458">
                  <c:v>21.379620895022349</c:v>
                </c:pt>
                <c:pt idx="10459">
                  <c:v>21.379620895022349</c:v>
                </c:pt>
                <c:pt idx="10460">
                  <c:v>21.379620895022349</c:v>
                </c:pt>
                <c:pt idx="10461">
                  <c:v>21.379620895022349</c:v>
                </c:pt>
                <c:pt idx="10462">
                  <c:v>21.379620895022349</c:v>
                </c:pt>
                <c:pt idx="10463">
                  <c:v>21.379620895022349</c:v>
                </c:pt>
                <c:pt idx="10464">
                  <c:v>21.379620895022349</c:v>
                </c:pt>
                <c:pt idx="10465">
                  <c:v>21.379620895022349</c:v>
                </c:pt>
                <c:pt idx="10466">
                  <c:v>21.379620895022349</c:v>
                </c:pt>
                <c:pt idx="10467">
                  <c:v>21.379620895022349</c:v>
                </c:pt>
                <c:pt idx="10468">
                  <c:v>21.379620895022349</c:v>
                </c:pt>
                <c:pt idx="10469">
                  <c:v>21.379620895022349</c:v>
                </c:pt>
                <c:pt idx="10470">
                  <c:v>21.379620895022349</c:v>
                </c:pt>
                <c:pt idx="10471">
                  <c:v>21.379620895022349</c:v>
                </c:pt>
                <c:pt idx="10472">
                  <c:v>21.379620895022349</c:v>
                </c:pt>
                <c:pt idx="10473">
                  <c:v>21.379620895022349</c:v>
                </c:pt>
                <c:pt idx="10474">
                  <c:v>21.379620895022349</c:v>
                </c:pt>
                <c:pt idx="10475">
                  <c:v>21.379620895022349</c:v>
                </c:pt>
                <c:pt idx="10476">
                  <c:v>21.379620895022349</c:v>
                </c:pt>
                <c:pt idx="10477">
                  <c:v>21.379620895022349</c:v>
                </c:pt>
                <c:pt idx="10478">
                  <c:v>21.379620895022349</c:v>
                </c:pt>
                <c:pt idx="10479">
                  <c:v>21.379620895022349</c:v>
                </c:pt>
                <c:pt idx="10480">
                  <c:v>21.379620895022349</c:v>
                </c:pt>
                <c:pt idx="10481">
                  <c:v>21.379620895022349</c:v>
                </c:pt>
                <c:pt idx="10482">
                  <c:v>21.379620895022349</c:v>
                </c:pt>
                <c:pt idx="10483">
                  <c:v>21.379620895022349</c:v>
                </c:pt>
                <c:pt idx="10484">
                  <c:v>21.379620895022349</c:v>
                </c:pt>
                <c:pt idx="10485">
                  <c:v>21.379620895022349</c:v>
                </c:pt>
                <c:pt idx="10486">
                  <c:v>21.379620895022349</c:v>
                </c:pt>
                <c:pt idx="10487">
                  <c:v>21.379620895022349</c:v>
                </c:pt>
                <c:pt idx="10488">
                  <c:v>21.379620895022349</c:v>
                </c:pt>
                <c:pt idx="10489">
                  <c:v>21.379620895022349</c:v>
                </c:pt>
                <c:pt idx="10490">
                  <c:v>21.379620895022349</c:v>
                </c:pt>
                <c:pt idx="10491">
                  <c:v>21.379620895022349</c:v>
                </c:pt>
                <c:pt idx="10492">
                  <c:v>21.379620895022349</c:v>
                </c:pt>
                <c:pt idx="10493">
                  <c:v>21.379620895022349</c:v>
                </c:pt>
                <c:pt idx="10494">
                  <c:v>21.379620895022349</c:v>
                </c:pt>
                <c:pt idx="10495">
                  <c:v>21.379620895022349</c:v>
                </c:pt>
                <c:pt idx="10496">
                  <c:v>21.379620895022349</c:v>
                </c:pt>
                <c:pt idx="10497">
                  <c:v>21.379620895022349</c:v>
                </c:pt>
                <c:pt idx="10498">
                  <c:v>21.379620895022349</c:v>
                </c:pt>
                <c:pt idx="10499">
                  <c:v>21.379620895022349</c:v>
                </c:pt>
                <c:pt idx="10500">
                  <c:v>21.379620895022349</c:v>
                </c:pt>
                <c:pt idx="10501">
                  <c:v>21.379620895022349</c:v>
                </c:pt>
                <c:pt idx="10502">
                  <c:v>21.379620895022349</c:v>
                </c:pt>
                <c:pt idx="10503">
                  <c:v>21.379620895022349</c:v>
                </c:pt>
                <c:pt idx="10504">
                  <c:v>21.379620895022349</c:v>
                </c:pt>
                <c:pt idx="10505">
                  <c:v>21.379620895022349</c:v>
                </c:pt>
                <c:pt idx="10506">
                  <c:v>21.379620895022349</c:v>
                </c:pt>
                <c:pt idx="10507">
                  <c:v>21.379620895022349</c:v>
                </c:pt>
                <c:pt idx="10508">
                  <c:v>21.379620895022349</c:v>
                </c:pt>
                <c:pt idx="10509">
                  <c:v>21.379620895022349</c:v>
                </c:pt>
                <c:pt idx="10510">
                  <c:v>21.379620895022349</c:v>
                </c:pt>
                <c:pt idx="10511">
                  <c:v>21.379620895022349</c:v>
                </c:pt>
                <c:pt idx="10512">
                  <c:v>21.379620895022349</c:v>
                </c:pt>
                <c:pt idx="10513">
                  <c:v>21.379620895022349</c:v>
                </c:pt>
                <c:pt idx="10514">
                  <c:v>21.379620895022349</c:v>
                </c:pt>
                <c:pt idx="10515">
                  <c:v>21.379620895022349</c:v>
                </c:pt>
                <c:pt idx="10516">
                  <c:v>21.379620895022349</c:v>
                </c:pt>
                <c:pt idx="10517">
                  <c:v>21.379620895022349</c:v>
                </c:pt>
                <c:pt idx="10518">
                  <c:v>21.379620895022349</c:v>
                </c:pt>
                <c:pt idx="10519">
                  <c:v>21.379620895022349</c:v>
                </c:pt>
                <c:pt idx="10520">
                  <c:v>21.379620895022349</c:v>
                </c:pt>
                <c:pt idx="10521">
                  <c:v>21.379620895022349</c:v>
                </c:pt>
                <c:pt idx="10522">
                  <c:v>21.379620895022349</c:v>
                </c:pt>
                <c:pt idx="10523">
                  <c:v>21.379620895022349</c:v>
                </c:pt>
                <c:pt idx="10524">
                  <c:v>21.379620895022349</c:v>
                </c:pt>
                <c:pt idx="10525">
                  <c:v>21.379620895022349</c:v>
                </c:pt>
                <c:pt idx="10526">
                  <c:v>21.379620895022349</c:v>
                </c:pt>
                <c:pt idx="10527">
                  <c:v>21.379620895022349</c:v>
                </c:pt>
                <c:pt idx="10528">
                  <c:v>21.379620895022349</c:v>
                </c:pt>
                <c:pt idx="10529">
                  <c:v>21.379620895022349</c:v>
                </c:pt>
                <c:pt idx="10530">
                  <c:v>21.379620895022349</c:v>
                </c:pt>
                <c:pt idx="10531">
                  <c:v>21.379620895022349</c:v>
                </c:pt>
                <c:pt idx="10532">
                  <c:v>21.379620895022349</c:v>
                </c:pt>
                <c:pt idx="10533">
                  <c:v>21.379620895022349</c:v>
                </c:pt>
                <c:pt idx="10534">
                  <c:v>21.379620895022349</c:v>
                </c:pt>
                <c:pt idx="10535">
                  <c:v>21.379620895022349</c:v>
                </c:pt>
                <c:pt idx="10536">
                  <c:v>21.379620895022349</c:v>
                </c:pt>
                <c:pt idx="10537">
                  <c:v>21.379620895022349</c:v>
                </c:pt>
                <c:pt idx="10538">
                  <c:v>21.379620895022349</c:v>
                </c:pt>
                <c:pt idx="10539">
                  <c:v>21.379620895022349</c:v>
                </c:pt>
                <c:pt idx="10540">
                  <c:v>21.379620895022349</c:v>
                </c:pt>
                <c:pt idx="10541">
                  <c:v>21.379620895022349</c:v>
                </c:pt>
                <c:pt idx="10542">
                  <c:v>21.379620895022349</c:v>
                </c:pt>
                <c:pt idx="10543">
                  <c:v>21.379620895022349</c:v>
                </c:pt>
                <c:pt idx="10544">
                  <c:v>21.379620895022349</c:v>
                </c:pt>
                <c:pt idx="10545">
                  <c:v>21.379620895022349</c:v>
                </c:pt>
                <c:pt idx="10546">
                  <c:v>21.379620895022349</c:v>
                </c:pt>
                <c:pt idx="10547">
                  <c:v>21.379620895022349</c:v>
                </c:pt>
                <c:pt idx="10548">
                  <c:v>21.379620895022349</c:v>
                </c:pt>
                <c:pt idx="10549">
                  <c:v>21.379620895022349</c:v>
                </c:pt>
                <c:pt idx="10550">
                  <c:v>21.379620895022349</c:v>
                </c:pt>
                <c:pt idx="10551">
                  <c:v>21.379620895022349</c:v>
                </c:pt>
                <c:pt idx="10552">
                  <c:v>21.379620895022349</c:v>
                </c:pt>
                <c:pt idx="10553">
                  <c:v>21.379620895022349</c:v>
                </c:pt>
                <c:pt idx="10554">
                  <c:v>21.379620895022349</c:v>
                </c:pt>
                <c:pt idx="10555">
                  <c:v>21.379620895022349</c:v>
                </c:pt>
                <c:pt idx="10556">
                  <c:v>21.379620895022349</c:v>
                </c:pt>
                <c:pt idx="10557">
                  <c:v>21.379620895022349</c:v>
                </c:pt>
                <c:pt idx="10558">
                  <c:v>21.379620895022349</c:v>
                </c:pt>
                <c:pt idx="10559">
                  <c:v>21.379620895022349</c:v>
                </c:pt>
                <c:pt idx="10560">
                  <c:v>21.379620895022349</c:v>
                </c:pt>
                <c:pt idx="10561">
                  <c:v>21.379620895022349</c:v>
                </c:pt>
                <c:pt idx="10562">
                  <c:v>21.379620895022349</c:v>
                </c:pt>
                <c:pt idx="10563">
                  <c:v>21.379620895022349</c:v>
                </c:pt>
                <c:pt idx="10564">
                  <c:v>21.379620895022349</c:v>
                </c:pt>
                <c:pt idx="10565">
                  <c:v>21.379620895022349</c:v>
                </c:pt>
                <c:pt idx="10566">
                  <c:v>21.379620895022349</c:v>
                </c:pt>
                <c:pt idx="10567">
                  <c:v>21.379620895022349</c:v>
                </c:pt>
                <c:pt idx="10568">
                  <c:v>21.379620895022349</c:v>
                </c:pt>
                <c:pt idx="10569">
                  <c:v>21.379620895022349</c:v>
                </c:pt>
                <c:pt idx="10570">
                  <c:v>21.379620895022349</c:v>
                </c:pt>
                <c:pt idx="10571">
                  <c:v>21.379620895022349</c:v>
                </c:pt>
                <c:pt idx="10572">
                  <c:v>21.379620895022349</c:v>
                </c:pt>
                <c:pt idx="10573">
                  <c:v>21.379620895022349</c:v>
                </c:pt>
                <c:pt idx="10574">
                  <c:v>21.379620895022349</c:v>
                </c:pt>
                <c:pt idx="10575">
                  <c:v>21.379620895022349</c:v>
                </c:pt>
                <c:pt idx="10576">
                  <c:v>21.379620895022349</c:v>
                </c:pt>
                <c:pt idx="10577">
                  <c:v>21.379620895022349</c:v>
                </c:pt>
                <c:pt idx="10578">
                  <c:v>21.379620895022349</c:v>
                </c:pt>
                <c:pt idx="10579">
                  <c:v>21.379620895022349</c:v>
                </c:pt>
                <c:pt idx="10580">
                  <c:v>21.379620895022349</c:v>
                </c:pt>
                <c:pt idx="10581">
                  <c:v>21.379620895022349</c:v>
                </c:pt>
                <c:pt idx="10582">
                  <c:v>21.379620895022349</c:v>
                </c:pt>
                <c:pt idx="10583">
                  <c:v>21.379620895022349</c:v>
                </c:pt>
                <c:pt idx="10584">
                  <c:v>21.379620895022349</c:v>
                </c:pt>
                <c:pt idx="10585">
                  <c:v>21.379620895022349</c:v>
                </c:pt>
                <c:pt idx="10586">
                  <c:v>21.379620895022349</c:v>
                </c:pt>
                <c:pt idx="10587">
                  <c:v>21.379620895022349</c:v>
                </c:pt>
                <c:pt idx="10588">
                  <c:v>21.379620895022349</c:v>
                </c:pt>
                <c:pt idx="10589">
                  <c:v>21.379620895022349</c:v>
                </c:pt>
                <c:pt idx="10590">
                  <c:v>21.379620895022349</c:v>
                </c:pt>
                <c:pt idx="10591">
                  <c:v>21.379620895022349</c:v>
                </c:pt>
                <c:pt idx="10592">
                  <c:v>21.379620895022349</c:v>
                </c:pt>
                <c:pt idx="10593">
                  <c:v>21.379620895022349</c:v>
                </c:pt>
                <c:pt idx="10594">
                  <c:v>21.379620895022349</c:v>
                </c:pt>
                <c:pt idx="10595">
                  <c:v>21.379620895022349</c:v>
                </c:pt>
                <c:pt idx="10596">
                  <c:v>21.379620895022349</c:v>
                </c:pt>
                <c:pt idx="10597">
                  <c:v>21.379620895022349</c:v>
                </c:pt>
                <c:pt idx="10598">
                  <c:v>21.379620895022349</c:v>
                </c:pt>
                <c:pt idx="10599">
                  <c:v>21.379620895022349</c:v>
                </c:pt>
                <c:pt idx="10600">
                  <c:v>21.379620895022349</c:v>
                </c:pt>
                <c:pt idx="10601">
                  <c:v>21.379620895022349</c:v>
                </c:pt>
                <c:pt idx="10602">
                  <c:v>21.379620895022349</c:v>
                </c:pt>
                <c:pt idx="10603">
                  <c:v>21.379620895022349</c:v>
                </c:pt>
                <c:pt idx="10604">
                  <c:v>21.379620895022349</c:v>
                </c:pt>
                <c:pt idx="10605">
                  <c:v>21.379620895022349</c:v>
                </c:pt>
                <c:pt idx="10606">
                  <c:v>21.379620895022349</c:v>
                </c:pt>
                <c:pt idx="10607">
                  <c:v>21.379620895022349</c:v>
                </c:pt>
                <c:pt idx="10608">
                  <c:v>21.379620895022349</c:v>
                </c:pt>
                <c:pt idx="10609">
                  <c:v>21.379620895022349</c:v>
                </c:pt>
                <c:pt idx="10610">
                  <c:v>21.379620895022349</c:v>
                </c:pt>
                <c:pt idx="10611">
                  <c:v>21.379620895022349</c:v>
                </c:pt>
                <c:pt idx="10612">
                  <c:v>21.379620895022349</c:v>
                </c:pt>
                <c:pt idx="10613">
                  <c:v>21.379620895022349</c:v>
                </c:pt>
                <c:pt idx="10614">
                  <c:v>21.379620895022349</c:v>
                </c:pt>
                <c:pt idx="10615">
                  <c:v>21.379620895022349</c:v>
                </c:pt>
                <c:pt idx="10616">
                  <c:v>21.379620895022349</c:v>
                </c:pt>
                <c:pt idx="10617">
                  <c:v>21.379620895022349</c:v>
                </c:pt>
                <c:pt idx="10618">
                  <c:v>21.379620895022349</c:v>
                </c:pt>
                <c:pt idx="10619">
                  <c:v>21.379620895022349</c:v>
                </c:pt>
                <c:pt idx="10620">
                  <c:v>21.379620895022349</c:v>
                </c:pt>
                <c:pt idx="10621">
                  <c:v>21.379620895022349</c:v>
                </c:pt>
                <c:pt idx="10622">
                  <c:v>21.379620895022349</c:v>
                </c:pt>
                <c:pt idx="10623">
                  <c:v>21.379620895022349</c:v>
                </c:pt>
                <c:pt idx="10624">
                  <c:v>21.379620895022349</c:v>
                </c:pt>
                <c:pt idx="10625">
                  <c:v>21.379620895022349</c:v>
                </c:pt>
                <c:pt idx="10626">
                  <c:v>21.379620895022349</c:v>
                </c:pt>
                <c:pt idx="10627">
                  <c:v>21.379620895022349</c:v>
                </c:pt>
                <c:pt idx="10628">
                  <c:v>21.379620895022349</c:v>
                </c:pt>
                <c:pt idx="10629">
                  <c:v>21.379620895022349</c:v>
                </c:pt>
                <c:pt idx="10630">
                  <c:v>21.379620895022349</c:v>
                </c:pt>
                <c:pt idx="10631">
                  <c:v>21.379620895022349</c:v>
                </c:pt>
                <c:pt idx="10632">
                  <c:v>21.379620895022349</c:v>
                </c:pt>
                <c:pt idx="10633">
                  <c:v>21.379620895022349</c:v>
                </c:pt>
                <c:pt idx="10634">
                  <c:v>21.379620895022349</c:v>
                </c:pt>
                <c:pt idx="10635">
                  <c:v>21.379620895022349</c:v>
                </c:pt>
                <c:pt idx="10636">
                  <c:v>21.379620895022349</c:v>
                </c:pt>
                <c:pt idx="10637">
                  <c:v>21.379620895022349</c:v>
                </c:pt>
                <c:pt idx="10638">
                  <c:v>21.379620895022349</c:v>
                </c:pt>
                <c:pt idx="10639">
                  <c:v>21.379620895022349</c:v>
                </c:pt>
                <c:pt idx="10640">
                  <c:v>21.379620895022349</c:v>
                </c:pt>
                <c:pt idx="10641">
                  <c:v>21.379620895022349</c:v>
                </c:pt>
                <c:pt idx="10642">
                  <c:v>21.379620895022349</c:v>
                </c:pt>
                <c:pt idx="10643">
                  <c:v>21.379620895022349</c:v>
                </c:pt>
                <c:pt idx="10644">
                  <c:v>21.379620895022349</c:v>
                </c:pt>
                <c:pt idx="10645">
                  <c:v>21.379620895022349</c:v>
                </c:pt>
                <c:pt idx="10646">
                  <c:v>21.379620895022349</c:v>
                </c:pt>
                <c:pt idx="10647">
                  <c:v>21.379620895022349</c:v>
                </c:pt>
                <c:pt idx="10648">
                  <c:v>21.379620895022349</c:v>
                </c:pt>
                <c:pt idx="10649">
                  <c:v>21.379620895022349</c:v>
                </c:pt>
                <c:pt idx="10650">
                  <c:v>21.379620895022349</c:v>
                </c:pt>
                <c:pt idx="10651">
                  <c:v>21.379620895022349</c:v>
                </c:pt>
                <c:pt idx="10652">
                  <c:v>21.379620895022349</c:v>
                </c:pt>
                <c:pt idx="10653">
                  <c:v>21.379620895022349</c:v>
                </c:pt>
                <c:pt idx="10654">
                  <c:v>21.379620895022349</c:v>
                </c:pt>
                <c:pt idx="10655">
                  <c:v>21.379620895022349</c:v>
                </c:pt>
                <c:pt idx="10656">
                  <c:v>21.379620895022349</c:v>
                </c:pt>
                <c:pt idx="10657">
                  <c:v>21.379620895022349</c:v>
                </c:pt>
                <c:pt idx="10658">
                  <c:v>21.379620895022349</c:v>
                </c:pt>
                <c:pt idx="10659">
                  <c:v>21.379620895022349</c:v>
                </c:pt>
                <c:pt idx="10660">
                  <c:v>21.379620895022349</c:v>
                </c:pt>
                <c:pt idx="10661">
                  <c:v>21.379620895022349</c:v>
                </c:pt>
                <c:pt idx="10662">
                  <c:v>21.379620895022349</c:v>
                </c:pt>
                <c:pt idx="10663">
                  <c:v>21.379620895022349</c:v>
                </c:pt>
                <c:pt idx="10664">
                  <c:v>21.379620895022349</c:v>
                </c:pt>
                <c:pt idx="10665">
                  <c:v>21.379620895022349</c:v>
                </c:pt>
                <c:pt idx="10666">
                  <c:v>21.379620895022349</c:v>
                </c:pt>
                <c:pt idx="10667">
                  <c:v>21.379620895022349</c:v>
                </c:pt>
                <c:pt idx="10668">
                  <c:v>21.379620895022349</c:v>
                </c:pt>
                <c:pt idx="10669">
                  <c:v>21.379620895022349</c:v>
                </c:pt>
                <c:pt idx="10670">
                  <c:v>21.379620895022349</c:v>
                </c:pt>
                <c:pt idx="10671">
                  <c:v>21.379620895022349</c:v>
                </c:pt>
                <c:pt idx="10672">
                  <c:v>21.379620895022349</c:v>
                </c:pt>
                <c:pt idx="10673">
                  <c:v>21.379620895022349</c:v>
                </c:pt>
                <c:pt idx="10674">
                  <c:v>21.379620895022349</c:v>
                </c:pt>
                <c:pt idx="10675">
                  <c:v>21.379620895022349</c:v>
                </c:pt>
                <c:pt idx="10676">
                  <c:v>21.379620895022349</c:v>
                </c:pt>
                <c:pt idx="10677">
                  <c:v>21.379620895022349</c:v>
                </c:pt>
                <c:pt idx="10678">
                  <c:v>21.379620895022349</c:v>
                </c:pt>
                <c:pt idx="10679">
                  <c:v>21.379620895022349</c:v>
                </c:pt>
                <c:pt idx="10680">
                  <c:v>21.379620895022349</c:v>
                </c:pt>
                <c:pt idx="10681">
                  <c:v>21.379620895022349</c:v>
                </c:pt>
                <c:pt idx="10682">
                  <c:v>21.379620895022349</c:v>
                </c:pt>
                <c:pt idx="10683">
                  <c:v>21.379620895022349</c:v>
                </c:pt>
                <c:pt idx="10684">
                  <c:v>21.379620895022349</c:v>
                </c:pt>
                <c:pt idx="10685">
                  <c:v>21.379620895022349</c:v>
                </c:pt>
                <c:pt idx="10686">
                  <c:v>21.379620895022349</c:v>
                </c:pt>
                <c:pt idx="10687">
                  <c:v>21.379620895022349</c:v>
                </c:pt>
                <c:pt idx="10688">
                  <c:v>21.379620895022349</c:v>
                </c:pt>
                <c:pt idx="10689">
                  <c:v>21.379620895022349</c:v>
                </c:pt>
                <c:pt idx="10690">
                  <c:v>21.379620895022349</c:v>
                </c:pt>
                <c:pt idx="10691">
                  <c:v>21.379620895022349</c:v>
                </c:pt>
                <c:pt idx="10692">
                  <c:v>21.379620895022349</c:v>
                </c:pt>
                <c:pt idx="10693">
                  <c:v>21.379620895022349</c:v>
                </c:pt>
                <c:pt idx="10694">
                  <c:v>21.379620895022349</c:v>
                </c:pt>
                <c:pt idx="10695">
                  <c:v>21.379620895022349</c:v>
                </c:pt>
                <c:pt idx="10696">
                  <c:v>21.379620895022349</c:v>
                </c:pt>
                <c:pt idx="10697">
                  <c:v>21.379620895022349</c:v>
                </c:pt>
                <c:pt idx="10698">
                  <c:v>21.379620895022349</c:v>
                </c:pt>
                <c:pt idx="10699">
                  <c:v>21.379620895022349</c:v>
                </c:pt>
                <c:pt idx="10700">
                  <c:v>21.379620895022349</c:v>
                </c:pt>
                <c:pt idx="10701">
                  <c:v>21.379620895022349</c:v>
                </c:pt>
                <c:pt idx="10702">
                  <c:v>21.379620895022349</c:v>
                </c:pt>
                <c:pt idx="10703">
                  <c:v>21.379620895022349</c:v>
                </c:pt>
                <c:pt idx="10704">
                  <c:v>21.379620895022349</c:v>
                </c:pt>
                <c:pt idx="10705">
                  <c:v>21.379620895022349</c:v>
                </c:pt>
                <c:pt idx="10706">
                  <c:v>21.379620895022349</c:v>
                </c:pt>
                <c:pt idx="10707">
                  <c:v>21.379620895022349</c:v>
                </c:pt>
                <c:pt idx="10708">
                  <c:v>21.379620895022349</c:v>
                </c:pt>
                <c:pt idx="10709">
                  <c:v>21.379620895022349</c:v>
                </c:pt>
                <c:pt idx="10710">
                  <c:v>21.379620895022349</c:v>
                </c:pt>
                <c:pt idx="10711">
                  <c:v>21.379620895022349</c:v>
                </c:pt>
                <c:pt idx="10712">
                  <c:v>21.379620895022349</c:v>
                </c:pt>
                <c:pt idx="10713">
                  <c:v>21.379620895022349</c:v>
                </c:pt>
                <c:pt idx="10714">
                  <c:v>21.379620895022349</c:v>
                </c:pt>
                <c:pt idx="10715">
                  <c:v>21.379620895022349</c:v>
                </c:pt>
                <c:pt idx="10716">
                  <c:v>21.379620895022349</c:v>
                </c:pt>
                <c:pt idx="10717">
                  <c:v>21.379620895022349</c:v>
                </c:pt>
                <c:pt idx="10718">
                  <c:v>21.379620895022349</c:v>
                </c:pt>
                <c:pt idx="10719">
                  <c:v>21.379620895022349</c:v>
                </c:pt>
                <c:pt idx="10720">
                  <c:v>21.379620895022349</c:v>
                </c:pt>
                <c:pt idx="10721">
                  <c:v>21.379620895022349</c:v>
                </c:pt>
                <c:pt idx="10722">
                  <c:v>21.379620895022349</c:v>
                </c:pt>
                <c:pt idx="10723">
                  <c:v>21.379620895022349</c:v>
                </c:pt>
                <c:pt idx="10724">
                  <c:v>21.379620895022349</c:v>
                </c:pt>
                <c:pt idx="10725">
                  <c:v>21.379620895022349</c:v>
                </c:pt>
                <c:pt idx="10726">
                  <c:v>21.379620895022349</c:v>
                </c:pt>
                <c:pt idx="10727">
                  <c:v>21.379620895022349</c:v>
                </c:pt>
                <c:pt idx="10728">
                  <c:v>21.379620895022349</c:v>
                </c:pt>
                <c:pt idx="10729">
                  <c:v>21.379620895022349</c:v>
                </c:pt>
                <c:pt idx="10730">
                  <c:v>21.379620895022349</c:v>
                </c:pt>
                <c:pt idx="10731">
                  <c:v>21.379620895022349</c:v>
                </c:pt>
                <c:pt idx="10732">
                  <c:v>21.379620895022349</c:v>
                </c:pt>
                <c:pt idx="10733">
                  <c:v>21.379620895022349</c:v>
                </c:pt>
                <c:pt idx="10734">
                  <c:v>21.379620895022349</c:v>
                </c:pt>
                <c:pt idx="10735">
                  <c:v>21.379620895022349</c:v>
                </c:pt>
                <c:pt idx="10736">
                  <c:v>21.379620895022349</c:v>
                </c:pt>
                <c:pt idx="10737">
                  <c:v>21.379620895022349</c:v>
                </c:pt>
                <c:pt idx="10738">
                  <c:v>21.379620895022349</c:v>
                </c:pt>
                <c:pt idx="10739">
                  <c:v>21.379620895022349</c:v>
                </c:pt>
                <c:pt idx="10740">
                  <c:v>21.379620895022349</c:v>
                </c:pt>
                <c:pt idx="10741">
                  <c:v>21.379620895022349</c:v>
                </c:pt>
                <c:pt idx="10742">
                  <c:v>21.379620895022349</c:v>
                </c:pt>
                <c:pt idx="10743">
                  <c:v>21.379620895022349</c:v>
                </c:pt>
                <c:pt idx="10744">
                  <c:v>21.379620895022349</c:v>
                </c:pt>
                <c:pt idx="10745">
                  <c:v>21.379620895022349</c:v>
                </c:pt>
                <c:pt idx="10746">
                  <c:v>21.379620895022349</c:v>
                </c:pt>
                <c:pt idx="10747">
                  <c:v>21.379620895022349</c:v>
                </c:pt>
                <c:pt idx="10748">
                  <c:v>21.379620895022349</c:v>
                </c:pt>
                <c:pt idx="10749">
                  <c:v>21.379620895022349</c:v>
                </c:pt>
                <c:pt idx="10750">
                  <c:v>21.379620895022349</c:v>
                </c:pt>
                <c:pt idx="10751">
                  <c:v>21.379620895022349</c:v>
                </c:pt>
                <c:pt idx="10752">
                  <c:v>21.379620895022349</c:v>
                </c:pt>
                <c:pt idx="10753">
                  <c:v>21.379620895022349</c:v>
                </c:pt>
                <c:pt idx="10754">
                  <c:v>21.379620895022349</c:v>
                </c:pt>
                <c:pt idx="10755">
                  <c:v>21.379620895022349</c:v>
                </c:pt>
                <c:pt idx="10756">
                  <c:v>21.379620895022349</c:v>
                </c:pt>
                <c:pt idx="10757">
                  <c:v>21.379620895022349</c:v>
                </c:pt>
                <c:pt idx="10758">
                  <c:v>21.379620895022349</c:v>
                </c:pt>
                <c:pt idx="10759">
                  <c:v>21.379620895022349</c:v>
                </c:pt>
                <c:pt idx="10760">
                  <c:v>21.379620895022349</c:v>
                </c:pt>
                <c:pt idx="10761">
                  <c:v>21.379620895022349</c:v>
                </c:pt>
                <c:pt idx="10762">
                  <c:v>21.379620895022349</c:v>
                </c:pt>
                <c:pt idx="10763">
                  <c:v>21.379620895022349</c:v>
                </c:pt>
                <c:pt idx="10764">
                  <c:v>21.379620895022349</c:v>
                </c:pt>
                <c:pt idx="10765">
                  <c:v>21.379620895022349</c:v>
                </c:pt>
                <c:pt idx="10766">
                  <c:v>21.379620895022349</c:v>
                </c:pt>
                <c:pt idx="10767">
                  <c:v>21.379620895022349</c:v>
                </c:pt>
                <c:pt idx="10768">
                  <c:v>21.379620895022349</c:v>
                </c:pt>
                <c:pt idx="10769">
                  <c:v>21.379620895022349</c:v>
                </c:pt>
                <c:pt idx="10770">
                  <c:v>21.379620895022349</c:v>
                </c:pt>
                <c:pt idx="10771">
                  <c:v>21.379620895022349</c:v>
                </c:pt>
                <c:pt idx="10772">
                  <c:v>21.379620895022349</c:v>
                </c:pt>
                <c:pt idx="10773">
                  <c:v>21.379620895022349</c:v>
                </c:pt>
                <c:pt idx="10774">
                  <c:v>21.379620895022349</c:v>
                </c:pt>
                <c:pt idx="10775">
                  <c:v>21.379620895022349</c:v>
                </c:pt>
                <c:pt idx="10776">
                  <c:v>21.379620895022349</c:v>
                </c:pt>
                <c:pt idx="10777">
                  <c:v>21.379620895022349</c:v>
                </c:pt>
                <c:pt idx="10778">
                  <c:v>21.379620895022349</c:v>
                </c:pt>
                <c:pt idx="10779">
                  <c:v>21.379620895022349</c:v>
                </c:pt>
                <c:pt idx="10780">
                  <c:v>21.379620895022349</c:v>
                </c:pt>
                <c:pt idx="10781">
                  <c:v>21.379620895022349</c:v>
                </c:pt>
                <c:pt idx="10782">
                  <c:v>21.379620895022349</c:v>
                </c:pt>
                <c:pt idx="10783">
                  <c:v>21.379620895022349</c:v>
                </c:pt>
                <c:pt idx="10784">
                  <c:v>21.379620895022349</c:v>
                </c:pt>
                <c:pt idx="10785">
                  <c:v>21.379620895022349</c:v>
                </c:pt>
                <c:pt idx="10786">
                  <c:v>21.379620895022349</c:v>
                </c:pt>
                <c:pt idx="10787">
                  <c:v>21.379620895022349</c:v>
                </c:pt>
                <c:pt idx="10788">
                  <c:v>21.379620895022349</c:v>
                </c:pt>
                <c:pt idx="10789">
                  <c:v>21.379620895022349</c:v>
                </c:pt>
                <c:pt idx="10790">
                  <c:v>21.379620895022349</c:v>
                </c:pt>
                <c:pt idx="10791">
                  <c:v>21.379620895022349</c:v>
                </c:pt>
                <c:pt idx="10792">
                  <c:v>21.379620895022349</c:v>
                </c:pt>
                <c:pt idx="10793">
                  <c:v>21.379620895022349</c:v>
                </c:pt>
                <c:pt idx="10794">
                  <c:v>21.379620895022349</c:v>
                </c:pt>
                <c:pt idx="10795">
                  <c:v>21.379620895022349</c:v>
                </c:pt>
                <c:pt idx="10796">
                  <c:v>21.379620895022349</c:v>
                </c:pt>
                <c:pt idx="10797">
                  <c:v>21.379620895022349</c:v>
                </c:pt>
                <c:pt idx="10798">
                  <c:v>21.379620895022349</c:v>
                </c:pt>
                <c:pt idx="10799">
                  <c:v>21.379620895022349</c:v>
                </c:pt>
                <c:pt idx="10800">
                  <c:v>21.379620895022349</c:v>
                </c:pt>
                <c:pt idx="10801">
                  <c:v>21.379620895022349</c:v>
                </c:pt>
                <c:pt idx="10802">
                  <c:v>21.379620895022349</c:v>
                </c:pt>
                <c:pt idx="10803">
                  <c:v>21.379620895022349</c:v>
                </c:pt>
                <c:pt idx="10804">
                  <c:v>21.379620895022349</c:v>
                </c:pt>
                <c:pt idx="10805">
                  <c:v>21.379620895022349</c:v>
                </c:pt>
                <c:pt idx="10806">
                  <c:v>21.379620895022349</c:v>
                </c:pt>
                <c:pt idx="10807">
                  <c:v>21.379620895022349</c:v>
                </c:pt>
                <c:pt idx="10808">
                  <c:v>21.379620895022349</c:v>
                </c:pt>
                <c:pt idx="10809">
                  <c:v>21.379620895022349</c:v>
                </c:pt>
                <c:pt idx="10810">
                  <c:v>21.379620895022349</c:v>
                </c:pt>
                <c:pt idx="10811">
                  <c:v>21.379620895022349</c:v>
                </c:pt>
                <c:pt idx="10812">
                  <c:v>21.379620895022349</c:v>
                </c:pt>
                <c:pt idx="10813">
                  <c:v>21.379620895022349</c:v>
                </c:pt>
                <c:pt idx="10814">
                  <c:v>21.379620895022349</c:v>
                </c:pt>
                <c:pt idx="10815">
                  <c:v>21.379620895022349</c:v>
                </c:pt>
                <c:pt idx="10816">
                  <c:v>21.379620895022349</c:v>
                </c:pt>
                <c:pt idx="10817">
                  <c:v>21.379620895022349</c:v>
                </c:pt>
                <c:pt idx="10818">
                  <c:v>21.379620895022349</c:v>
                </c:pt>
                <c:pt idx="10819">
                  <c:v>21.379620895022349</c:v>
                </c:pt>
                <c:pt idx="10820">
                  <c:v>21.379620895022349</c:v>
                </c:pt>
                <c:pt idx="10821">
                  <c:v>21.379620895022349</c:v>
                </c:pt>
                <c:pt idx="10822">
                  <c:v>21.379620895022349</c:v>
                </c:pt>
                <c:pt idx="10823">
                  <c:v>21.379620895022349</c:v>
                </c:pt>
                <c:pt idx="10824">
                  <c:v>21.379620895022349</c:v>
                </c:pt>
                <c:pt idx="10825">
                  <c:v>21.379620895022349</c:v>
                </c:pt>
                <c:pt idx="10826">
                  <c:v>21.379620895022349</c:v>
                </c:pt>
                <c:pt idx="10827">
                  <c:v>21.379620895022349</c:v>
                </c:pt>
                <c:pt idx="10828">
                  <c:v>21.379620895022349</c:v>
                </c:pt>
                <c:pt idx="10829">
                  <c:v>21.379620895022349</c:v>
                </c:pt>
                <c:pt idx="10830">
                  <c:v>21.379620895022349</c:v>
                </c:pt>
                <c:pt idx="10831">
                  <c:v>21.379620895022349</c:v>
                </c:pt>
                <c:pt idx="10832">
                  <c:v>21.379620895022349</c:v>
                </c:pt>
                <c:pt idx="10833">
                  <c:v>21.379620895022349</c:v>
                </c:pt>
                <c:pt idx="10834">
                  <c:v>21.379620895022349</c:v>
                </c:pt>
                <c:pt idx="10835">
                  <c:v>21.379620895022349</c:v>
                </c:pt>
                <c:pt idx="10836">
                  <c:v>21.379620895022349</c:v>
                </c:pt>
                <c:pt idx="10837">
                  <c:v>21.379620895022349</c:v>
                </c:pt>
                <c:pt idx="10838">
                  <c:v>21.379620895022349</c:v>
                </c:pt>
                <c:pt idx="10839">
                  <c:v>21.379620895022349</c:v>
                </c:pt>
                <c:pt idx="10840">
                  <c:v>21.379620895022349</c:v>
                </c:pt>
                <c:pt idx="10841">
                  <c:v>21.379620895022349</c:v>
                </c:pt>
                <c:pt idx="10842">
                  <c:v>21.379620895022349</c:v>
                </c:pt>
                <c:pt idx="10843">
                  <c:v>21.379620895022349</c:v>
                </c:pt>
                <c:pt idx="10844">
                  <c:v>21.379620895022349</c:v>
                </c:pt>
                <c:pt idx="10845">
                  <c:v>21.379620895022349</c:v>
                </c:pt>
                <c:pt idx="10846">
                  <c:v>21.379620895022349</c:v>
                </c:pt>
                <c:pt idx="10847">
                  <c:v>21.379620895022349</c:v>
                </c:pt>
                <c:pt idx="10848">
                  <c:v>21.379620895022349</c:v>
                </c:pt>
                <c:pt idx="10849">
                  <c:v>21.379620895022349</c:v>
                </c:pt>
                <c:pt idx="10850">
                  <c:v>21.379620895022349</c:v>
                </c:pt>
                <c:pt idx="10851">
                  <c:v>21.379620895022349</c:v>
                </c:pt>
                <c:pt idx="10852">
                  <c:v>21.379620895022349</c:v>
                </c:pt>
                <c:pt idx="10853">
                  <c:v>21.379620895022349</c:v>
                </c:pt>
                <c:pt idx="10854">
                  <c:v>21.379620895022349</c:v>
                </c:pt>
                <c:pt idx="10855">
                  <c:v>21.379620895022349</c:v>
                </c:pt>
                <c:pt idx="10856">
                  <c:v>21.379620895022349</c:v>
                </c:pt>
                <c:pt idx="10857">
                  <c:v>21.379620895022349</c:v>
                </c:pt>
                <c:pt idx="10858">
                  <c:v>21.379620895022349</c:v>
                </c:pt>
                <c:pt idx="10859">
                  <c:v>21.379620895022349</c:v>
                </c:pt>
                <c:pt idx="10860">
                  <c:v>21.379620895022349</c:v>
                </c:pt>
                <c:pt idx="10861">
                  <c:v>21.379620895022349</c:v>
                </c:pt>
                <c:pt idx="10862">
                  <c:v>21.379620895022349</c:v>
                </c:pt>
                <c:pt idx="10863">
                  <c:v>21.379620895022349</c:v>
                </c:pt>
                <c:pt idx="10864">
                  <c:v>21.379620895022349</c:v>
                </c:pt>
                <c:pt idx="10865">
                  <c:v>21.379620895022349</c:v>
                </c:pt>
                <c:pt idx="10866">
                  <c:v>21.379620895022349</c:v>
                </c:pt>
                <c:pt idx="10867">
                  <c:v>21.379620895022349</c:v>
                </c:pt>
                <c:pt idx="10868">
                  <c:v>21.379620895022349</c:v>
                </c:pt>
                <c:pt idx="10869">
                  <c:v>21.379620895022349</c:v>
                </c:pt>
                <c:pt idx="10870">
                  <c:v>21.379620895022349</c:v>
                </c:pt>
                <c:pt idx="10871">
                  <c:v>21.379620895022349</c:v>
                </c:pt>
                <c:pt idx="10872">
                  <c:v>21.379620895022349</c:v>
                </c:pt>
                <c:pt idx="10873">
                  <c:v>21.379620895022349</c:v>
                </c:pt>
                <c:pt idx="10874">
                  <c:v>21.379620895022349</c:v>
                </c:pt>
                <c:pt idx="10875">
                  <c:v>21.379620895022349</c:v>
                </c:pt>
                <c:pt idx="10876">
                  <c:v>21.379620895022349</c:v>
                </c:pt>
                <c:pt idx="10877">
                  <c:v>21.379620895022349</c:v>
                </c:pt>
                <c:pt idx="10878">
                  <c:v>21.379620895022349</c:v>
                </c:pt>
                <c:pt idx="10879">
                  <c:v>21.379620895022349</c:v>
                </c:pt>
                <c:pt idx="10880">
                  <c:v>21.379620895022349</c:v>
                </c:pt>
                <c:pt idx="10881">
                  <c:v>21.379620895022349</c:v>
                </c:pt>
                <c:pt idx="10882">
                  <c:v>21.379620895022349</c:v>
                </c:pt>
                <c:pt idx="10883">
                  <c:v>21.379620895022349</c:v>
                </c:pt>
                <c:pt idx="10884">
                  <c:v>21.379620895022349</c:v>
                </c:pt>
                <c:pt idx="10885">
                  <c:v>21.379620895022349</c:v>
                </c:pt>
                <c:pt idx="10886">
                  <c:v>21.379620895022349</c:v>
                </c:pt>
                <c:pt idx="10887">
                  <c:v>21.379620895022349</c:v>
                </c:pt>
                <c:pt idx="10888">
                  <c:v>21.379620895022349</c:v>
                </c:pt>
                <c:pt idx="10889">
                  <c:v>21.379620895022349</c:v>
                </c:pt>
                <c:pt idx="10890">
                  <c:v>21.379620895022349</c:v>
                </c:pt>
                <c:pt idx="10891">
                  <c:v>21.379620895022349</c:v>
                </c:pt>
                <c:pt idx="10892">
                  <c:v>21.379620895022349</c:v>
                </c:pt>
                <c:pt idx="10893">
                  <c:v>21.379620895022349</c:v>
                </c:pt>
                <c:pt idx="10894">
                  <c:v>21.379620895022349</c:v>
                </c:pt>
                <c:pt idx="10895">
                  <c:v>21.379620895022349</c:v>
                </c:pt>
                <c:pt idx="10896">
                  <c:v>21.379620895022349</c:v>
                </c:pt>
                <c:pt idx="10897">
                  <c:v>21.379620895022349</c:v>
                </c:pt>
                <c:pt idx="10898">
                  <c:v>21.379620895022349</c:v>
                </c:pt>
                <c:pt idx="10899">
                  <c:v>21.379620895022349</c:v>
                </c:pt>
                <c:pt idx="10900">
                  <c:v>21.379620895022349</c:v>
                </c:pt>
                <c:pt idx="10901">
                  <c:v>21.379620895022349</c:v>
                </c:pt>
                <c:pt idx="10902">
                  <c:v>21.379620895022349</c:v>
                </c:pt>
                <c:pt idx="10903">
                  <c:v>21.379620895022349</c:v>
                </c:pt>
                <c:pt idx="10904">
                  <c:v>21.379620895022349</c:v>
                </c:pt>
                <c:pt idx="10905">
                  <c:v>21.379620895022349</c:v>
                </c:pt>
                <c:pt idx="10906">
                  <c:v>21.379620895022349</c:v>
                </c:pt>
                <c:pt idx="10907">
                  <c:v>21.379620895022349</c:v>
                </c:pt>
                <c:pt idx="10908">
                  <c:v>21.379620895022349</c:v>
                </c:pt>
                <c:pt idx="10909">
                  <c:v>21.379620895022349</c:v>
                </c:pt>
                <c:pt idx="10910">
                  <c:v>21.379620895022349</c:v>
                </c:pt>
                <c:pt idx="10911">
                  <c:v>21.379620895022349</c:v>
                </c:pt>
                <c:pt idx="10912">
                  <c:v>21.379620895022349</c:v>
                </c:pt>
                <c:pt idx="10913">
                  <c:v>21.379620895022349</c:v>
                </c:pt>
                <c:pt idx="10914">
                  <c:v>21.379620895022349</c:v>
                </c:pt>
                <c:pt idx="10915">
                  <c:v>21.379620895022349</c:v>
                </c:pt>
                <c:pt idx="10916">
                  <c:v>21.379620895022349</c:v>
                </c:pt>
                <c:pt idx="10917">
                  <c:v>21.379620895022349</c:v>
                </c:pt>
                <c:pt idx="10918">
                  <c:v>21.379620895022349</c:v>
                </c:pt>
                <c:pt idx="10919">
                  <c:v>21.379620895022349</c:v>
                </c:pt>
                <c:pt idx="10920">
                  <c:v>21.379620895022349</c:v>
                </c:pt>
                <c:pt idx="10921">
                  <c:v>21.379620895022349</c:v>
                </c:pt>
                <c:pt idx="10922">
                  <c:v>21.379620895022349</c:v>
                </c:pt>
                <c:pt idx="10923">
                  <c:v>21.379620895022349</c:v>
                </c:pt>
                <c:pt idx="10924">
                  <c:v>21.379620895022349</c:v>
                </c:pt>
                <c:pt idx="10925">
                  <c:v>21.379620895022349</c:v>
                </c:pt>
                <c:pt idx="10926">
                  <c:v>21.379620895022349</c:v>
                </c:pt>
                <c:pt idx="10927">
                  <c:v>21.379620895022349</c:v>
                </c:pt>
                <c:pt idx="10928">
                  <c:v>21.379620895022349</c:v>
                </c:pt>
                <c:pt idx="10929">
                  <c:v>21.379620895022349</c:v>
                </c:pt>
                <c:pt idx="10930">
                  <c:v>21.379620895022349</c:v>
                </c:pt>
                <c:pt idx="10931">
                  <c:v>21.379620895022349</c:v>
                </c:pt>
                <c:pt idx="10932">
                  <c:v>21.379620895022349</c:v>
                </c:pt>
                <c:pt idx="10933">
                  <c:v>21.379620895022349</c:v>
                </c:pt>
                <c:pt idx="10934">
                  <c:v>21.379620895022349</c:v>
                </c:pt>
                <c:pt idx="10935">
                  <c:v>21.379620895022349</c:v>
                </c:pt>
                <c:pt idx="10936">
                  <c:v>21.379620895022349</c:v>
                </c:pt>
                <c:pt idx="10937">
                  <c:v>21.379620895022349</c:v>
                </c:pt>
                <c:pt idx="10938">
                  <c:v>21.379620895022349</c:v>
                </c:pt>
                <c:pt idx="10939">
                  <c:v>21.379620895022349</c:v>
                </c:pt>
                <c:pt idx="10940">
                  <c:v>21.379620895022349</c:v>
                </c:pt>
                <c:pt idx="10941">
                  <c:v>21.379620895022349</c:v>
                </c:pt>
                <c:pt idx="10942">
                  <c:v>21.379620895022349</c:v>
                </c:pt>
                <c:pt idx="10943">
                  <c:v>21.379620895022349</c:v>
                </c:pt>
                <c:pt idx="10944">
                  <c:v>21.379620895022349</c:v>
                </c:pt>
                <c:pt idx="10945">
                  <c:v>21.379620895022349</c:v>
                </c:pt>
                <c:pt idx="10946">
                  <c:v>21.379620895022349</c:v>
                </c:pt>
                <c:pt idx="10947">
                  <c:v>21.379620895022349</c:v>
                </c:pt>
                <c:pt idx="10948">
                  <c:v>21.379620895022349</c:v>
                </c:pt>
                <c:pt idx="10949">
                  <c:v>21.379620895022349</c:v>
                </c:pt>
                <c:pt idx="10950">
                  <c:v>21.379620895022349</c:v>
                </c:pt>
                <c:pt idx="10951">
                  <c:v>21.379620895022349</c:v>
                </c:pt>
                <c:pt idx="10952">
                  <c:v>21.379620895022349</c:v>
                </c:pt>
                <c:pt idx="10953">
                  <c:v>21.379620895022349</c:v>
                </c:pt>
                <c:pt idx="10954">
                  <c:v>21.379620895022349</c:v>
                </c:pt>
                <c:pt idx="10955">
                  <c:v>21.379620895022349</c:v>
                </c:pt>
                <c:pt idx="10956">
                  <c:v>21.379620895022349</c:v>
                </c:pt>
                <c:pt idx="10957">
                  <c:v>21.379620895022349</c:v>
                </c:pt>
                <c:pt idx="10958">
                  <c:v>21.379620895022349</c:v>
                </c:pt>
                <c:pt idx="10959">
                  <c:v>21.379620895022349</c:v>
                </c:pt>
                <c:pt idx="10960">
                  <c:v>21.379620895022349</c:v>
                </c:pt>
                <c:pt idx="10961">
                  <c:v>21.379620895022349</c:v>
                </c:pt>
                <c:pt idx="10962">
                  <c:v>21.379620895022349</c:v>
                </c:pt>
                <c:pt idx="10963">
                  <c:v>21.379620895022349</c:v>
                </c:pt>
                <c:pt idx="10964">
                  <c:v>21.379620895022349</c:v>
                </c:pt>
                <c:pt idx="10965">
                  <c:v>21.379620895022349</c:v>
                </c:pt>
                <c:pt idx="10966">
                  <c:v>21.379620895022349</c:v>
                </c:pt>
                <c:pt idx="10967">
                  <c:v>21.379620895022349</c:v>
                </c:pt>
                <c:pt idx="10968">
                  <c:v>21.379620895022349</c:v>
                </c:pt>
                <c:pt idx="10969">
                  <c:v>21.379620895022349</c:v>
                </c:pt>
                <c:pt idx="10970">
                  <c:v>21.379620895022349</c:v>
                </c:pt>
                <c:pt idx="10971">
                  <c:v>21.379620895022349</c:v>
                </c:pt>
                <c:pt idx="10972">
                  <c:v>21.379620895022349</c:v>
                </c:pt>
                <c:pt idx="10973">
                  <c:v>21.379620895022349</c:v>
                </c:pt>
                <c:pt idx="10974">
                  <c:v>21.379620895022349</c:v>
                </c:pt>
                <c:pt idx="10975">
                  <c:v>21.379620895022349</c:v>
                </c:pt>
                <c:pt idx="10976">
                  <c:v>21.379620895022349</c:v>
                </c:pt>
                <c:pt idx="10977">
                  <c:v>21.379620895022349</c:v>
                </c:pt>
                <c:pt idx="10978">
                  <c:v>21.379620895022349</c:v>
                </c:pt>
                <c:pt idx="10979">
                  <c:v>21.379620895022349</c:v>
                </c:pt>
                <c:pt idx="10980">
                  <c:v>21.379620895022349</c:v>
                </c:pt>
                <c:pt idx="10981">
                  <c:v>21.379620895022349</c:v>
                </c:pt>
                <c:pt idx="10982">
                  <c:v>21.379620895022349</c:v>
                </c:pt>
                <c:pt idx="10983">
                  <c:v>21.379620895022349</c:v>
                </c:pt>
                <c:pt idx="10984">
                  <c:v>21.379620895022349</c:v>
                </c:pt>
                <c:pt idx="10985">
                  <c:v>21.379620895022349</c:v>
                </c:pt>
                <c:pt idx="10986">
                  <c:v>21.379620895022349</c:v>
                </c:pt>
                <c:pt idx="10987">
                  <c:v>21.379620895022349</c:v>
                </c:pt>
                <c:pt idx="10988">
                  <c:v>21.379620895022349</c:v>
                </c:pt>
                <c:pt idx="10989">
                  <c:v>21.379620895022349</c:v>
                </c:pt>
                <c:pt idx="10990">
                  <c:v>21.379620895022349</c:v>
                </c:pt>
                <c:pt idx="10991">
                  <c:v>21.379620895022349</c:v>
                </c:pt>
                <c:pt idx="10992">
                  <c:v>21.379620895022349</c:v>
                </c:pt>
                <c:pt idx="10993">
                  <c:v>21.379620895022349</c:v>
                </c:pt>
                <c:pt idx="10994">
                  <c:v>21.379620895022349</c:v>
                </c:pt>
                <c:pt idx="10995">
                  <c:v>21.379620895022349</c:v>
                </c:pt>
                <c:pt idx="10996">
                  <c:v>21.379620895022349</c:v>
                </c:pt>
                <c:pt idx="10997">
                  <c:v>21.379620895022349</c:v>
                </c:pt>
                <c:pt idx="10998">
                  <c:v>21.379620895022349</c:v>
                </c:pt>
                <c:pt idx="10999">
                  <c:v>21.379620895022349</c:v>
                </c:pt>
                <c:pt idx="11000">
                  <c:v>21.379620895022349</c:v>
                </c:pt>
                <c:pt idx="11001">
                  <c:v>21.379620895022349</c:v>
                </c:pt>
                <c:pt idx="11002">
                  <c:v>21.379620895022349</c:v>
                </c:pt>
                <c:pt idx="11003">
                  <c:v>21.379620895022349</c:v>
                </c:pt>
                <c:pt idx="11004">
                  <c:v>21.379620895022349</c:v>
                </c:pt>
                <c:pt idx="11005">
                  <c:v>21.379620895022349</c:v>
                </c:pt>
                <c:pt idx="11006">
                  <c:v>21.379620895022349</c:v>
                </c:pt>
                <c:pt idx="11007">
                  <c:v>21.379620895022349</c:v>
                </c:pt>
                <c:pt idx="11008">
                  <c:v>21.379620895022349</c:v>
                </c:pt>
                <c:pt idx="11009">
                  <c:v>21.379620895022349</c:v>
                </c:pt>
                <c:pt idx="11010">
                  <c:v>21.379620895022349</c:v>
                </c:pt>
                <c:pt idx="11011">
                  <c:v>21.379620895022349</c:v>
                </c:pt>
                <c:pt idx="11012">
                  <c:v>21.379620895022349</c:v>
                </c:pt>
                <c:pt idx="11013">
                  <c:v>21.379620895022349</c:v>
                </c:pt>
                <c:pt idx="11014">
                  <c:v>21.379620895022349</c:v>
                </c:pt>
                <c:pt idx="11015">
                  <c:v>21.379620895022349</c:v>
                </c:pt>
                <c:pt idx="11016">
                  <c:v>21.379620895022349</c:v>
                </c:pt>
                <c:pt idx="11017">
                  <c:v>21.379620895022349</c:v>
                </c:pt>
                <c:pt idx="11018">
                  <c:v>21.379620895022349</c:v>
                </c:pt>
                <c:pt idx="11019">
                  <c:v>21.379620895022349</c:v>
                </c:pt>
                <c:pt idx="11020">
                  <c:v>21.379620895022349</c:v>
                </c:pt>
                <c:pt idx="11021">
                  <c:v>21.379620895022349</c:v>
                </c:pt>
                <c:pt idx="11022">
                  <c:v>21.379620895022349</c:v>
                </c:pt>
                <c:pt idx="11023">
                  <c:v>21.379620895022349</c:v>
                </c:pt>
                <c:pt idx="11024">
                  <c:v>21.379620895022349</c:v>
                </c:pt>
                <c:pt idx="11025">
                  <c:v>21.379620895022349</c:v>
                </c:pt>
                <c:pt idx="11026">
                  <c:v>21.379620895022349</c:v>
                </c:pt>
                <c:pt idx="11027">
                  <c:v>21.379620895022349</c:v>
                </c:pt>
                <c:pt idx="11028">
                  <c:v>21.379620895022349</c:v>
                </c:pt>
                <c:pt idx="11029">
                  <c:v>21.379620895022349</c:v>
                </c:pt>
                <c:pt idx="11030">
                  <c:v>21.379620895022349</c:v>
                </c:pt>
                <c:pt idx="11031">
                  <c:v>21.379620895022349</c:v>
                </c:pt>
                <c:pt idx="11032">
                  <c:v>21.379620895022349</c:v>
                </c:pt>
                <c:pt idx="11033">
                  <c:v>21.379620895022349</c:v>
                </c:pt>
                <c:pt idx="11034">
                  <c:v>21.379620895022349</c:v>
                </c:pt>
                <c:pt idx="11035">
                  <c:v>21.379620895022349</c:v>
                </c:pt>
                <c:pt idx="11036">
                  <c:v>21.379620895022349</c:v>
                </c:pt>
                <c:pt idx="11037">
                  <c:v>21.379620895022349</c:v>
                </c:pt>
                <c:pt idx="11038">
                  <c:v>21.379620895022349</c:v>
                </c:pt>
                <c:pt idx="11039">
                  <c:v>21.379620895022349</c:v>
                </c:pt>
                <c:pt idx="11040">
                  <c:v>21.379620895022349</c:v>
                </c:pt>
                <c:pt idx="11041">
                  <c:v>21.379620895022349</c:v>
                </c:pt>
                <c:pt idx="11042">
                  <c:v>21.379620895022349</c:v>
                </c:pt>
                <c:pt idx="11043">
                  <c:v>21.379620895022349</c:v>
                </c:pt>
                <c:pt idx="11044">
                  <c:v>21.379620895022349</c:v>
                </c:pt>
                <c:pt idx="11045">
                  <c:v>21.379620895022349</c:v>
                </c:pt>
                <c:pt idx="11046">
                  <c:v>21.379620895022349</c:v>
                </c:pt>
                <c:pt idx="11047">
                  <c:v>21.379620895022349</c:v>
                </c:pt>
                <c:pt idx="11048">
                  <c:v>21.379620895022349</c:v>
                </c:pt>
                <c:pt idx="11049">
                  <c:v>21.379620895022349</c:v>
                </c:pt>
                <c:pt idx="11050">
                  <c:v>21.379620895022349</c:v>
                </c:pt>
                <c:pt idx="11051">
                  <c:v>21.379620895022349</c:v>
                </c:pt>
                <c:pt idx="11052">
                  <c:v>21.379620895022349</c:v>
                </c:pt>
                <c:pt idx="11053">
                  <c:v>21.379620895022349</c:v>
                </c:pt>
                <c:pt idx="11054">
                  <c:v>21.379620895022349</c:v>
                </c:pt>
                <c:pt idx="11055">
                  <c:v>21.379620895022349</c:v>
                </c:pt>
                <c:pt idx="11056">
                  <c:v>21.379620895022349</c:v>
                </c:pt>
                <c:pt idx="11057">
                  <c:v>21.379620895022349</c:v>
                </c:pt>
                <c:pt idx="11058">
                  <c:v>21.379620895022349</c:v>
                </c:pt>
                <c:pt idx="11059">
                  <c:v>21.379620895022349</c:v>
                </c:pt>
                <c:pt idx="11060">
                  <c:v>21.379620895022349</c:v>
                </c:pt>
                <c:pt idx="11061">
                  <c:v>21.379620895022349</c:v>
                </c:pt>
                <c:pt idx="11062">
                  <c:v>21.379620895022349</c:v>
                </c:pt>
                <c:pt idx="11063">
                  <c:v>21.379620895022349</c:v>
                </c:pt>
                <c:pt idx="11064">
                  <c:v>21.379620895022349</c:v>
                </c:pt>
                <c:pt idx="11065">
                  <c:v>21.379620895022349</c:v>
                </c:pt>
                <c:pt idx="11066">
                  <c:v>21.379620895022349</c:v>
                </c:pt>
                <c:pt idx="11067">
                  <c:v>21.379620895022349</c:v>
                </c:pt>
                <c:pt idx="11068">
                  <c:v>21.379620895022349</c:v>
                </c:pt>
                <c:pt idx="11069">
                  <c:v>21.379620895022349</c:v>
                </c:pt>
                <c:pt idx="11070">
                  <c:v>21.379620895022349</c:v>
                </c:pt>
                <c:pt idx="11071">
                  <c:v>21.379620895022349</c:v>
                </c:pt>
                <c:pt idx="11072">
                  <c:v>21.379620895022349</c:v>
                </c:pt>
                <c:pt idx="11073">
                  <c:v>21.379620895022349</c:v>
                </c:pt>
                <c:pt idx="11074">
                  <c:v>21.379620895022349</c:v>
                </c:pt>
                <c:pt idx="11075">
                  <c:v>21.379620895022349</c:v>
                </c:pt>
                <c:pt idx="11076">
                  <c:v>21.379620895022349</c:v>
                </c:pt>
                <c:pt idx="11077">
                  <c:v>21.379620895022349</c:v>
                </c:pt>
                <c:pt idx="11078">
                  <c:v>21.379620895022349</c:v>
                </c:pt>
                <c:pt idx="11079">
                  <c:v>21.379620895022349</c:v>
                </c:pt>
                <c:pt idx="11080">
                  <c:v>21.379620895022349</c:v>
                </c:pt>
                <c:pt idx="11081">
                  <c:v>21.379620895022349</c:v>
                </c:pt>
                <c:pt idx="11082">
                  <c:v>21.379620895022349</c:v>
                </c:pt>
                <c:pt idx="11083">
                  <c:v>21.379620895022349</c:v>
                </c:pt>
                <c:pt idx="11084">
                  <c:v>21.379620895022349</c:v>
                </c:pt>
                <c:pt idx="11085">
                  <c:v>21.379620895022349</c:v>
                </c:pt>
                <c:pt idx="11086">
                  <c:v>21.379620895022349</c:v>
                </c:pt>
                <c:pt idx="11087">
                  <c:v>21.379620895022349</c:v>
                </c:pt>
                <c:pt idx="11088">
                  <c:v>21.379620895022349</c:v>
                </c:pt>
                <c:pt idx="11089">
                  <c:v>21.379620895022349</c:v>
                </c:pt>
                <c:pt idx="11090">
                  <c:v>21.379620895022349</c:v>
                </c:pt>
                <c:pt idx="11091">
                  <c:v>21.379620895022349</c:v>
                </c:pt>
                <c:pt idx="11092">
                  <c:v>21.379620895022349</c:v>
                </c:pt>
                <c:pt idx="11093">
                  <c:v>21.379620895022349</c:v>
                </c:pt>
                <c:pt idx="11094">
                  <c:v>21.379620895022349</c:v>
                </c:pt>
                <c:pt idx="11095">
                  <c:v>21.379620895022349</c:v>
                </c:pt>
                <c:pt idx="11096">
                  <c:v>21.379620895022349</c:v>
                </c:pt>
                <c:pt idx="11097">
                  <c:v>21.379620895022349</c:v>
                </c:pt>
                <c:pt idx="11098">
                  <c:v>21.379620895022349</c:v>
                </c:pt>
                <c:pt idx="11099">
                  <c:v>21.379620895022349</c:v>
                </c:pt>
                <c:pt idx="11100">
                  <c:v>21.379620895022349</c:v>
                </c:pt>
                <c:pt idx="11101">
                  <c:v>21.379620895022349</c:v>
                </c:pt>
                <c:pt idx="11102">
                  <c:v>21.379620895022349</c:v>
                </c:pt>
                <c:pt idx="11103">
                  <c:v>21.379620895022349</c:v>
                </c:pt>
                <c:pt idx="11104">
                  <c:v>21.379620895022349</c:v>
                </c:pt>
                <c:pt idx="11105">
                  <c:v>21.379620895022349</c:v>
                </c:pt>
                <c:pt idx="11106">
                  <c:v>21.379620895022349</c:v>
                </c:pt>
                <c:pt idx="11107">
                  <c:v>21.379620895022349</c:v>
                </c:pt>
                <c:pt idx="11108">
                  <c:v>21.379620895022349</c:v>
                </c:pt>
                <c:pt idx="11109">
                  <c:v>21.379620895022349</c:v>
                </c:pt>
                <c:pt idx="11110">
                  <c:v>21.379620895022349</c:v>
                </c:pt>
                <c:pt idx="11111">
                  <c:v>21.379620895022349</c:v>
                </c:pt>
                <c:pt idx="11112">
                  <c:v>21.379620895022349</c:v>
                </c:pt>
                <c:pt idx="11113">
                  <c:v>21.379620895022349</c:v>
                </c:pt>
                <c:pt idx="11114">
                  <c:v>21.379620895022349</c:v>
                </c:pt>
                <c:pt idx="11115">
                  <c:v>21.379620895022349</c:v>
                </c:pt>
                <c:pt idx="11116">
                  <c:v>21.379620895022349</c:v>
                </c:pt>
                <c:pt idx="11117">
                  <c:v>21.379620895022349</c:v>
                </c:pt>
                <c:pt idx="11118">
                  <c:v>21.379620895022349</c:v>
                </c:pt>
                <c:pt idx="11119">
                  <c:v>21.379620895022349</c:v>
                </c:pt>
                <c:pt idx="11120">
                  <c:v>21.379620895022349</c:v>
                </c:pt>
                <c:pt idx="11121">
                  <c:v>21.379620895022349</c:v>
                </c:pt>
                <c:pt idx="11122">
                  <c:v>21.379620895022349</c:v>
                </c:pt>
                <c:pt idx="11123">
                  <c:v>21.379620895022349</c:v>
                </c:pt>
                <c:pt idx="11124">
                  <c:v>21.379620895022349</c:v>
                </c:pt>
                <c:pt idx="11125">
                  <c:v>21.379620895022349</c:v>
                </c:pt>
                <c:pt idx="11126">
                  <c:v>21.379620895022349</c:v>
                </c:pt>
                <c:pt idx="11127">
                  <c:v>21.379620895022349</c:v>
                </c:pt>
                <c:pt idx="11128">
                  <c:v>21.379620895022349</c:v>
                </c:pt>
                <c:pt idx="11129">
                  <c:v>21.379620895022349</c:v>
                </c:pt>
                <c:pt idx="11130">
                  <c:v>21.379620895022349</c:v>
                </c:pt>
                <c:pt idx="11131">
                  <c:v>21.379620895022349</c:v>
                </c:pt>
                <c:pt idx="11132">
                  <c:v>21.379620895022349</c:v>
                </c:pt>
                <c:pt idx="11133">
                  <c:v>21.379620895022349</c:v>
                </c:pt>
                <c:pt idx="11134">
                  <c:v>21.379620895022349</c:v>
                </c:pt>
                <c:pt idx="11135">
                  <c:v>21.379620895022349</c:v>
                </c:pt>
                <c:pt idx="11136">
                  <c:v>21.379620895022349</c:v>
                </c:pt>
                <c:pt idx="11137">
                  <c:v>21.379620895022349</c:v>
                </c:pt>
                <c:pt idx="11138">
                  <c:v>21.379620895022349</c:v>
                </c:pt>
                <c:pt idx="11139">
                  <c:v>21.379620895022349</c:v>
                </c:pt>
                <c:pt idx="11140">
                  <c:v>21.379620895022349</c:v>
                </c:pt>
                <c:pt idx="11141">
                  <c:v>21.379620895022349</c:v>
                </c:pt>
                <c:pt idx="11142">
                  <c:v>21.379620895022349</c:v>
                </c:pt>
                <c:pt idx="11143">
                  <c:v>21.379620895022349</c:v>
                </c:pt>
                <c:pt idx="11144">
                  <c:v>21.379620895022349</c:v>
                </c:pt>
                <c:pt idx="11145">
                  <c:v>21.379620895022349</c:v>
                </c:pt>
                <c:pt idx="11146">
                  <c:v>21.379620895022349</c:v>
                </c:pt>
                <c:pt idx="11147">
                  <c:v>21.379620895022349</c:v>
                </c:pt>
                <c:pt idx="11148">
                  <c:v>21.379620895022349</c:v>
                </c:pt>
                <c:pt idx="11149">
                  <c:v>21.379620895022349</c:v>
                </c:pt>
                <c:pt idx="11150">
                  <c:v>21.379620895022349</c:v>
                </c:pt>
                <c:pt idx="11151">
                  <c:v>21.379620895022349</c:v>
                </c:pt>
                <c:pt idx="11152">
                  <c:v>21.379620895022349</c:v>
                </c:pt>
                <c:pt idx="11153">
                  <c:v>21.379620895022349</c:v>
                </c:pt>
                <c:pt idx="11154">
                  <c:v>21.379620895022349</c:v>
                </c:pt>
                <c:pt idx="11155">
                  <c:v>21.379620895022349</c:v>
                </c:pt>
                <c:pt idx="11156">
                  <c:v>21.379620895022349</c:v>
                </c:pt>
                <c:pt idx="11157">
                  <c:v>21.379620895022349</c:v>
                </c:pt>
                <c:pt idx="11158">
                  <c:v>21.379620895022349</c:v>
                </c:pt>
                <c:pt idx="11159">
                  <c:v>21.379620895022349</c:v>
                </c:pt>
                <c:pt idx="11160">
                  <c:v>21.379620895022349</c:v>
                </c:pt>
                <c:pt idx="11161">
                  <c:v>21.379620895022349</c:v>
                </c:pt>
                <c:pt idx="11162">
                  <c:v>21.379620895022349</c:v>
                </c:pt>
                <c:pt idx="11163">
                  <c:v>21.379620895022349</c:v>
                </c:pt>
                <c:pt idx="11164">
                  <c:v>21.379620895022349</c:v>
                </c:pt>
                <c:pt idx="11165">
                  <c:v>21.379620895022349</c:v>
                </c:pt>
                <c:pt idx="11166">
                  <c:v>21.379620895022349</c:v>
                </c:pt>
                <c:pt idx="11167">
                  <c:v>21.379620895022349</c:v>
                </c:pt>
                <c:pt idx="11168">
                  <c:v>21.379620895022349</c:v>
                </c:pt>
                <c:pt idx="11169">
                  <c:v>21.379620895022349</c:v>
                </c:pt>
                <c:pt idx="11170">
                  <c:v>21.379620895022349</c:v>
                </c:pt>
                <c:pt idx="11171">
                  <c:v>21.379620895022349</c:v>
                </c:pt>
                <c:pt idx="11172">
                  <c:v>21.379620895022349</c:v>
                </c:pt>
                <c:pt idx="11173">
                  <c:v>21.379620895022349</c:v>
                </c:pt>
                <c:pt idx="11174">
                  <c:v>21.379620895022349</c:v>
                </c:pt>
                <c:pt idx="11175">
                  <c:v>21.379620895022349</c:v>
                </c:pt>
                <c:pt idx="11176">
                  <c:v>21.379620895022349</c:v>
                </c:pt>
                <c:pt idx="11177">
                  <c:v>21.379620895022349</c:v>
                </c:pt>
                <c:pt idx="11178">
                  <c:v>21.379620895022349</c:v>
                </c:pt>
                <c:pt idx="11179">
                  <c:v>21.379620895022349</c:v>
                </c:pt>
                <c:pt idx="11180">
                  <c:v>21.379620895022349</c:v>
                </c:pt>
                <c:pt idx="11181">
                  <c:v>21.379620895022349</c:v>
                </c:pt>
                <c:pt idx="11182">
                  <c:v>21.379620895022349</c:v>
                </c:pt>
                <c:pt idx="11183">
                  <c:v>21.379620895022349</c:v>
                </c:pt>
                <c:pt idx="11184">
                  <c:v>21.379620895022349</c:v>
                </c:pt>
                <c:pt idx="11185">
                  <c:v>21.379620895022349</c:v>
                </c:pt>
                <c:pt idx="11186">
                  <c:v>21.379620895022349</c:v>
                </c:pt>
                <c:pt idx="11187">
                  <c:v>21.379620895022349</c:v>
                </c:pt>
                <c:pt idx="11188">
                  <c:v>21.379620895022349</c:v>
                </c:pt>
                <c:pt idx="11189">
                  <c:v>21.379620895022349</c:v>
                </c:pt>
                <c:pt idx="11190">
                  <c:v>21.379620895022349</c:v>
                </c:pt>
                <c:pt idx="11191">
                  <c:v>21.379620895022349</c:v>
                </c:pt>
                <c:pt idx="11192">
                  <c:v>21.379620895022349</c:v>
                </c:pt>
                <c:pt idx="11193">
                  <c:v>21.379620895022349</c:v>
                </c:pt>
                <c:pt idx="11194">
                  <c:v>21.379620895022349</c:v>
                </c:pt>
                <c:pt idx="11195">
                  <c:v>21.379620895022349</c:v>
                </c:pt>
                <c:pt idx="11196">
                  <c:v>21.379620895022349</c:v>
                </c:pt>
                <c:pt idx="11197">
                  <c:v>21.379620895022349</c:v>
                </c:pt>
                <c:pt idx="11198">
                  <c:v>21.379620895022349</c:v>
                </c:pt>
                <c:pt idx="11199">
                  <c:v>21.379620895022349</c:v>
                </c:pt>
                <c:pt idx="11200">
                  <c:v>21.379620895022349</c:v>
                </c:pt>
                <c:pt idx="11201">
                  <c:v>21.379620895022349</c:v>
                </c:pt>
                <c:pt idx="11202">
                  <c:v>21.379620895022349</c:v>
                </c:pt>
                <c:pt idx="11203">
                  <c:v>21.379620895022349</c:v>
                </c:pt>
                <c:pt idx="11204">
                  <c:v>21.379620895022349</c:v>
                </c:pt>
                <c:pt idx="11205">
                  <c:v>21.379620895022349</c:v>
                </c:pt>
                <c:pt idx="11206">
                  <c:v>21.379620895022349</c:v>
                </c:pt>
                <c:pt idx="11207">
                  <c:v>21.379620895022349</c:v>
                </c:pt>
                <c:pt idx="11208">
                  <c:v>21.379620895022349</c:v>
                </c:pt>
                <c:pt idx="11209">
                  <c:v>21.379620895022349</c:v>
                </c:pt>
                <c:pt idx="11210">
                  <c:v>21.379620895022349</c:v>
                </c:pt>
                <c:pt idx="11211">
                  <c:v>21.379620895022349</c:v>
                </c:pt>
                <c:pt idx="11212">
                  <c:v>21.379620895022349</c:v>
                </c:pt>
                <c:pt idx="11213">
                  <c:v>21.379620895022349</c:v>
                </c:pt>
                <c:pt idx="11214">
                  <c:v>21.379620895022349</c:v>
                </c:pt>
                <c:pt idx="11215">
                  <c:v>21.379620895022349</c:v>
                </c:pt>
                <c:pt idx="11216">
                  <c:v>21.379620895022349</c:v>
                </c:pt>
                <c:pt idx="11217">
                  <c:v>21.379620895022349</c:v>
                </c:pt>
                <c:pt idx="11218">
                  <c:v>21.379620895022349</c:v>
                </c:pt>
                <c:pt idx="11219">
                  <c:v>21.379620895022349</c:v>
                </c:pt>
                <c:pt idx="11220">
                  <c:v>21.379620895022349</c:v>
                </c:pt>
                <c:pt idx="11221">
                  <c:v>21.379620895022349</c:v>
                </c:pt>
                <c:pt idx="11222">
                  <c:v>21.379620895022349</c:v>
                </c:pt>
                <c:pt idx="11223">
                  <c:v>21.379620895022349</c:v>
                </c:pt>
                <c:pt idx="11224">
                  <c:v>21.379620895022349</c:v>
                </c:pt>
                <c:pt idx="11225">
                  <c:v>21.379620895022349</c:v>
                </c:pt>
                <c:pt idx="11226">
                  <c:v>21.379620895022349</c:v>
                </c:pt>
                <c:pt idx="11227">
                  <c:v>21.379620895022349</c:v>
                </c:pt>
                <c:pt idx="11228">
                  <c:v>21.379620895022349</c:v>
                </c:pt>
                <c:pt idx="11229">
                  <c:v>21.379620895022349</c:v>
                </c:pt>
                <c:pt idx="11230">
                  <c:v>21.379620895022349</c:v>
                </c:pt>
                <c:pt idx="11231">
                  <c:v>21.379620895022349</c:v>
                </c:pt>
                <c:pt idx="11232">
                  <c:v>21.379620895022349</c:v>
                </c:pt>
                <c:pt idx="11233">
                  <c:v>21.379620895022349</c:v>
                </c:pt>
                <c:pt idx="11234">
                  <c:v>21.379620895022349</c:v>
                </c:pt>
                <c:pt idx="11235">
                  <c:v>21.379620895022349</c:v>
                </c:pt>
                <c:pt idx="11236">
                  <c:v>21.379620895022349</c:v>
                </c:pt>
                <c:pt idx="11237">
                  <c:v>21.379620895022349</c:v>
                </c:pt>
                <c:pt idx="11238">
                  <c:v>21.379620895022349</c:v>
                </c:pt>
                <c:pt idx="11239">
                  <c:v>21.379620895022349</c:v>
                </c:pt>
                <c:pt idx="11240">
                  <c:v>21.379620895022349</c:v>
                </c:pt>
                <c:pt idx="11241">
                  <c:v>21.379620895022349</c:v>
                </c:pt>
                <c:pt idx="11242">
                  <c:v>21.379620895022349</c:v>
                </c:pt>
                <c:pt idx="11243">
                  <c:v>21.379620895022349</c:v>
                </c:pt>
                <c:pt idx="11244">
                  <c:v>21.379620895022349</c:v>
                </c:pt>
                <c:pt idx="11245">
                  <c:v>21.379620895022349</c:v>
                </c:pt>
                <c:pt idx="11246">
                  <c:v>21.379620895022349</c:v>
                </c:pt>
                <c:pt idx="11247">
                  <c:v>21.379620895022349</c:v>
                </c:pt>
                <c:pt idx="11248">
                  <c:v>21.379620895022349</c:v>
                </c:pt>
                <c:pt idx="11249">
                  <c:v>21.379620895022349</c:v>
                </c:pt>
                <c:pt idx="11250">
                  <c:v>21.379620895022349</c:v>
                </c:pt>
                <c:pt idx="11251">
                  <c:v>21.379620895022349</c:v>
                </c:pt>
                <c:pt idx="11252">
                  <c:v>21.379620895022349</c:v>
                </c:pt>
                <c:pt idx="11253">
                  <c:v>21.379620895022349</c:v>
                </c:pt>
                <c:pt idx="11254">
                  <c:v>21.379620895022349</c:v>
                </c:pt>
                <c:pt idx="11255">
                  <c:v>21.379620895022349</c:v>
                </c:pt>
                <c:pt idx="11256">
                  <c:v>21.379620895022349</c:v>
                </c:pt>
                <c:pt idx="11257">
                  <c:v>21.379620895022349</c:v>
                </c:pt>
                <c:pt idx="11258">
                  <c:v>21.379620895022349</c:v>
                </c:pt>
                <c:pt idx="11259">
                  <c:v>21.379620895022349</c:v>
                </c:pt>
                <c:pt idx="11260">
                  <c:v>21.379620895022349</c:v>
                </c:pt>
                <c:pt idx="11261">
                  <c:v>21.379620895022349</c:v>
                </c:pt>
                <c:pt idx="11262">
                  <c:v>21.379620895022349</c:v>
                </c:pt>
                <c:pt idx="11263">
                  <c:v>21.379620895022349</c:v>
                </c:pt>
                <c:pt idx="11264">
                  <c:v>21.379620895022349</c:v>
                </c:pt>
                <c:pt idx="11265">
                  <c:v>21.379620895022349</c:v>
                </c:pt>
                <c:pt idx="11266">
                  <c:v>21.379620895022349</c:v>
                </c:pt>
                <c:pt idx="11267">
                  <c:v>21.379620895022349</c:v>
                </c:pt>
                <c:pt idx="11268">
                  <c:v>21.379620895022349</c:v>
                </c:pt>
                <c:pt idx="11269">
                  <c:v>21.379620895022349</c:v>
                </c:pt>
                <c:pt idx="11270">
                  <c:v>21.379620895022349</c:v>
                </c:pt>
                <c:pt idx="11271">
                  <c:v>21.379620895022349</c:v>
                </c:pt>
                <c:pt idx="11272">
                  <c:v>21.379620895022349</c:v>
                </c:pt>
                <c:pt idx="11273">
                  <c:v>21.379620895022349</c:v>
                </c:pt>
                <c:pt idx="11274">
                  <c:v>21.379620895022349</c:v>
                </c:pt>
                <c:pt idx="11275">
                  <c:v>21.379620895022349</c:v>
                </c:pt>
                <c:pt idx="11276">
                  <c:v>21.379620895022349</c:v>
                </c:pt>
                <c:pt idx="11277">
                  <c:v>21.379620895022349</c:v>
                </c:pt>
                <c:pt idx="11278">
                  <c:v>21.379620895022349</c:v>
                </c:pt>
                <c:pt idx="11279">
                  <c:v>21.379620895022349</c:v>
                </c:pt>
                <c:pt idx="11280">
                  <c:v>21.379620895022349</c:v>
                </c:pt>
                <c:pt idx="11281">
                  <c:v>21.379620895022349</c:v>
                </c:pt>
                <c:pt idx="11282">
                  <c:v>21.379620895022349</c:v>
                </c:pt>
                <c:pt idx="11283">
                  <c:v>21.379620895022349</c:v>
                </c:pt>
                <c:pt idx="11284">
                  <c:v>21.379620895022349</c:v>
                </c:pt>
                <c:pt idx="11285">
                  <c:v>21.379620895022349</c:v>
                </c:pt>
                <c:pt idx="11286">
                  <c:v>21.379620895022349</c:v>
                </c:pt>
                <c:pt idx="11287">
                  <c:v>21.379620895022349</c:v>
                </c:pt>
                <c:pt idx="11288">
                  <c:v>21.379620895022349</c:v>
                </c:pt>
                <c:pt idx="11289">
                  <c:v>21.379620895022349</c:v>
                </c:pt>
                <c:pt idx="11290">
                  <c:v>21.379620895022349</c:v>
                </c:pt>
                <c:pt idx="11291">
                  <c:v>21.379620895022349</c:v>
                </c:pt>
                <c:pt idx="11292">
                  <c:v>21.379620895022349</c:v>
                </c:pt>
                <c:pt idx="11293">
                  <c:v>21.379620895022349</c:v>
                </c:pt>
                <c:pt idx="11294">
                  <c:v>21.379620895022349</c:v>
                </c:pt>
                <c:pt idx="11295">
                  <c:v>21.379620895022349</c:v>
                </c:pt>
                <c:pt idx="11296">
                  <c:v>21.379620895022349</c:v>
                </c:pt>
                <c:pt idx="11297">
                  <c:v>21.379620895022349</c:v>
                </c:pt>
                <c:pt idx="11298">
                  <c:v>21.379620895022349</c:v>
                </c:pt>
                <c:pt idx="11299">
                  <c:v>21.379620895022349</c:v>
                </c:pt>
                <c:pt idx="11300">
                  <c:v>21.379620895022349</c:v>
                </c:pt>
                <c:pt idx="11301">
                  <c:v>21.379620895022349</c:v>
                </c:pt>
                <c:pt idx="11302">
                  <c:v>21.379620895022349</c:v>
                </c:pt>
                <c:pt idx="11303">
                  <c:v>21.379620895022349</c:v>
                </c:pt>
                <c:pt idx="11304">
                  <c:v>21.379620895022349</c:v>
                </c:pt>
                <c:pt idx="11305">
                  <c:v>21.379620895022349</c:v>
                </c:pt>
                <c:pt idx="11306">
                  <c:v>21.379620895022349</c:v>
                </c:pt>
                <c:pt idx="11307">
                  <c:v>21.379620895022349</c:v>
                </c:pt>
                <c:pt idx="11308">
                  <c:v>21.379620895022349</c:v>
                </c:pt>
                <c:pt idx="11309">
                  <c:v>21.379620895022349</c:v>
                </c:pt>
                <c:pt idx="11310">
                  <c:v>21.379620895022349</c:v>
                </c:pt>
                <c:pt idx="11311">
                  <c:v>21.379620895022349</c:v>
                </c:pt>
                <c:pt idx="11312">
                  <c:v>21.379620895022349</c:v>
                </c:pt>
                <c:pt idx="11313">
                  <c:v>21.379620895022349</c:v>
                </c:pt>
                <c:pt idx="11314">
                  <c:v>21.379620895022349</c:v>
                </c:pt>
                <c:pt idx="11315">
                  <c:v>21.379620895022349</c:v>
                </c:pt>
                <c:pt idx="11316">
                  <c:v>21.379620895022349</c:v>
                </c:pt>
                <c:pt idx="11317">
                  <c:v>21.379620895022349</c:v>
                </c:pt>
                <c:pt idx="11318">
                  <c:v>21.379620895022349</c:v>
                </c:pt>
                <c:pt idx="11319">
                  <c:v>21.379620895022349</c:v>
                </c:pt>
                <c:pt idx="11320">
                  <c:v>21.379620895022349</c:v>
                </c:pt>
                <c:pt idx="11321">
                  <c:v>21.379620895022349</c:v>
                </c:pt>
                <c:pt idx="11322">
                  <c:v>21.379620895022349</c:v>
                </c:pt>
                <c:pt idx="11323">
                  <c:v>21.379620895022349</c:v>
                </c:pt>
                <c:pt idx="11324">
                  <c:v>21.379620895022349</c:v>
                </c:pt>
                <c:pt idx="11325">
                  <c:v>21.379620895022349</c:v>
                </c:pt>
                <c:pt idx="11326">
                  <c:v>21.379620895022349</c:v>
                </c:pt>
                <c:pt idx="11327">
                  <c:v>21.379620895022349</c:v>
                </c:pt>
                <c:pt idx="11328">
                  <c:v>21.379620895022349</c:v>
                </c:pt>
                <c:pt idx="11329">
                  <c:v>21.379620895022349</c:v>
                </c:pt>
                <c:pt idx="11330">
                  <c:v>21.379620895022349</c:v>
                </c:pt>
                <c:pt idx="11331">
                  <c:v>21.379620895022349</c:v>
                </c:pt>
                <c:pt idx="11332">
                  <c:v>21.379620895022349</c:v>
                </c:pt>
                <c:pt idx="11333">
                  <c:v>21.379620895022349</c:v>
                </c:pt>
                <c:pt idx="11334">
                  <c:v>21.379620895022349</c:v>
                </c:pt>
                <c:pt idx="11335">
                  <c:v>21.379620895022349</c:v>
                </c:pt>
                <c:pt idx="11336">
                  <c:v>21.379620895022349</c:v>
                </c:pt>
                <c:pt idx="11337">
                  <c:v>21.379620895022349</c:v>
                </c:pt>
                <c:pt idx="11338">
                  <c:v>21.379620895022349</c:v>
                </c:pt>
                <c:pt idx="11339">
                  <c:v>21.379620895022349</c:v>
                </c:pt>
                <c:pt idx="11340">
                  <c:v>21.379620895022349</c:v>
                </c:pt>
                <c:pt idx="11341">
                  <c:v>21.379620895022349</c:v>
                </c:pt>
                <c:pt idx="11342">
                  <c:v>21.379620895022349</c:v>
                </c:pt>
                <c:pt idx="11343">
                  <c:v>21.379620895022349</c:v>
                </c:pt>
                <c:pt idx="11344">
                  <c:v>21.379620895022349</c:v>
                </c:pt>
                <c:pt idx="11345">
                  <c:v>21.379620895022349</c:v>
                </c:pt>
                <c:pt idx="11346">
                  <c:v>21.379620895022349</c:v>
                </c:pt>
                <c:pt idx="11347">
                  <c:v>21.379620895022349</c:v>
                </c:pt>
                <c:pt idx="11348">
                  <c:v>21.379620895022349</c:v>
                </c:pt>
                <c:pt idx="11349">
                  <c:v>21.379620895022349</c:v>
                </c:pt>
                <c:pt idx="11350">
                  <c:v>21.379620895022349</c:v>
                </c:pt>
                <c:pt idx="11351">
                  <c:v>21.379620895022349</c:v>
                </c:pt>
                <c:pt idx="11352">
                  <c:v>21.379620895022349</c:v>
                </c:pt>
                <c:pt idx="11353">
                  <c:v>21.379620895022349</c:v>
                </c:pt>
                <c:pt idx="11354">
                  <c:v>21.379620895022349</c:v>
                </c:pt>
                <c:pt idx="11355">
                  <c:v>21.379620895022349</c:v>
                </c:pt>
                <c:pt idx="11356">
                  <c:v>21.379620895022349</c:v>
                </c:pt>
                <c:pt idx="11357">
                  <c:v>21.379620895022349</c:v>
                </c:pt>
                <c:pt idx="11358">
                  <c:v>21.379620895022349</c:v>
                </c:pt>
                <c:pt idx="11359">
                  <c:v>21.379620895022349</c:v>
                </c:pt>
                <c:pt idx="11360">
                  <c:v>21.379620895022349</c:v>
                </c:pt>
                <c:pt idx="11361">
                  <c:v>21.379620895022349</c:v>
                </c:pt>
                <c:pt idx="11362">
                  <c:v>21.379620895022349</c:v>
                </c:pt>
                <c:pt idx="11363">
                  <c:v>21.379620895022349</c:v>
                </c:pt>
                <c:pt idx="11364">
                  <c:v>21.379620895022349</c:v>
                </c:pt>
                <c:pt idx="11365">
                  <c:v>21.379620895022349</c:v>
                </c:pt>
                <c:pt idx="11366">
                  <c:v>21.379620895022349</c:v>
                </c:pt>
                <c:pt idx="11367">
                  <c:v>21.379620895022349</c:v>
                </c:pt>
                <c:pt idx="11368">
                  <c:v>21.379620895022349</c:v>
                </c:pt>
                <c:pt idx="11369">
                  <c:v>21.379620895022349</c:v>
                </c:pt>
                <c:pt idx="11370">
                  <c:v>21.379620895022349</c:v>
                </c:pt>
                <c:pt idx="11371">
                  <c:v>21.379620895022349</c:v>
                </c:pt>
                <c:pt idx="11372">
                  <c:v>21.379620895022349</c:v>
                </c:pt>
                <c:pt idx="11373">
                  <c:v>21.379620895022349</c:v>
                </c:pt>
                <c:pt idx="11374">
                  <c:v>21.379620895022349</c:v>
                </c:pt>
                <c:pt idx="11375">
                  <c:v>21.379620895022349</c:v>
                </c:pt>
                <c:pt idx="11376">
                  <c:v>21.379620895022349</c:v>
                </c:pt>
                <c:pt idx="11377">
                  <c:v>21.379620895022349</c:v>
                </c:pt>
                <c:pt idx="11378">
                  <c:v>21.379620895022349</c:v>
                </c:pt>
                <c:pt idx="11379">
                  <c:v>21.379620895022349</c:v>
                </c:pt>
                <c:pt idx="11380">
                  <c:v>21.379620895022349</c:v>
                </c:pt>
                <c:pt idx="11381">
                  <c:v>21.379620895022349</c:v>
                </c:pt>
                <c:pt idx="11382">
                  <c:v>21.379620895022349</c:v>
                </c:pt>
                <c:pt idx="11383">
                  <c:v>21.379620895022349</c:v>
                </c:pt>
                <c:pt idx="11384">
                  <c:v>21.379620895022349</c:v>
                </c:pt>
                <c:pt idx="11385">
                  <c:v>21.379620895022349</c:v>
                </c:pt>
                <c:pt idx="11386">
                  <c:v>21.379620895022349</c:v>
                </c:pt>
                <c:pt idx="11387">
                  <c:v>21.379620895022349</c:v>
                </c:pt>
                <c:pt idx="11388">
                  <c:v>21.379620895022349</c:v>
                </c:pt>
                <c:pt idx="11389">
                  <c:v>21.379620895022349</c:v>
                </c:pt>
                <c:pt idx="11390">
                  <c:v>21.379620895022349</c:v>
                </c:pt>
                <c:pt idx="11391">
                  <c:v>21.379620895022349</c:v>
                </c:pt>
                <c:pt idx="11392">
                  <c:v>21.379620895022349</c:v>
                </c:pt>
                <c:pt idx="11393">
                  <c:v>21.379620895022349</c:v>
                </c:pt>
                <c:pt idx="11394">
                  <c:v>21.379620895022349</c:v>
                </c:pt>
                <c:pt idx="11395">
                  <c:v>21.379620895022349</c:v>
                </c:pt>
                <c:pt idx="11396">
                  <c:v>21.379620895022349</c:v>
                </c:pt>
                <c:pt idx="11397">
                  <c:v>21.379620895022349</c:v>
                </c:pt>
                <c:pt idx="11398">
                  <c:v>21.379620895022349</c:v>
                </c:pt>
                <c:pt idx="11399">
                  <c:v>21.379620895022349</c:v>
                </c:pt>
                <c:pt idx="11400">
                  <c:v>21.379620895022349</c:v>
                </c:pt>
                <c:pt idx="11401">
                  <c:v>21.379620895022349</c:v>
                </c:pt>
                <c:pt idx="11402">
                  <c:v>21.379620895022349</c:v>
                </c:pt>
                <c:pt idx="11403">
                  <c:v>21.379620895022349</c:v>
                </c:pt>
                <c:pt idx="11404">
                  <c:v>21.379620895022349</c:v>
                </c:pt>
                <c:pt idx="11405">
                  <c:v>21.379620895022349</c:v>
                </c:pt>
                <c:pt idx="11406">
                  <c:v>21.379620895022349</c:v>
                </c:pt>
                <c:pt idx="11407">
                  <c:v>21.379620895022349</c:v>
                </c:pt>
                <c:pt idx="11408">
                  <c:v>21.379620895022349</c:v>
                </c:pt>
                <c:pt idx="11409">
                  <c:v>21.379620895022349</c:v>
                </c:pt>
                <c:pt idx="11410">
                  <c:v>21.379620895022349</c:v>
                </c:pt>
                <c:pt idx="11411">
                  <c:v>21.379620895022349</c:v>
                </c:pt>
                <c:pt idx="11412">
                  <c:v>21.379620895022349</c:v>
                </c:pt>
                <c:pt idx="11413">
                  <c:v>21.379620895022349</c:v>
                </c:pt>
                <c:pt idx="11414">
                  <c:v>21.379620895022349</c:v>
                </c:pt>
                <c:pt idx="11415">
                  <c:v>21.379620895022349</c:v>
                </c:pt>
                <c:pt idx="11416">
                  <c:v>21.379620895022349</c:v>
                </c:pt>
                <c:pt idx="11417">
                  <c:v>21.379620895022349</c:v>
                </c:pt>
                <c:pt idx="11418">
                  <c:v>21.379620895022349</c:v>
                </c:pt>
                <c:pt idx="11419">
                  <c:v>21.379620895022349</c:v>
                </c:pt>
                <c:pt idx="11420">
                  <c:v>21.379620895022349</c:v>
                </c:pt>
                <c:pt idx="11421">
                  <c:v>21.379620895022349</c:v>
                </c:pt>
                <c:pt idx="11422">
                  <c:v>21.379620895022349</c:v>
                </c:pt>
                <c:pt idx="11423">
                  <c:v>21.379620895022349</c:v>
                </c:pt>
                <c:pt idx="11424">
                  <c:v>21.379620895022349</c:v>
                </c:pt>
                <c:pt idx="11425">
                  <c:v>21.379620895022349</c:v>
                </c:pt>
                <c:pt idx="11426">
                  <c:v>21.379620895022349</c:v>
                </c:pt>
                <c:pt idx="11427">
                  <c:v>21.379620895022349</c:v>
                </c:pt>
                <c:pt idx="11428">
                  <c:v>21.379620895022349</c:v>
                </c:pt>
                <c:pt idx="11429">
                  <c:v>21.379620895022349</c:v>
                </c:pt>
                <c:pt idx="11430">
                  <c:v>21.379620895022349</c:v>
                </c:pt>
                <c:pt idx="11431">
                  <c:v>21.379620895022349</c:v>
                </c:pt>
                <c:pt idx="11432">
                  <c:v>21.379620895022349</c:v>
                </c:pt>
                <c:pt idx="11433">
                  <c:v>21.379620895022349</c:v>
                </c:pt>
                <c:pt idx="11434">
                  <c:v>21.379620895022349</c:v>
                </c:pt>
                <c:pt idx="11435">
                  <c:v>21.379620895022349</c:v>
                </c:pt>
                <c:pt idx="11436">
                  <c:v>21.379620895022349</c:v>
                </c:pt>
                <c:pt idx="11437">
                  <c:v>21.379620895022349</c:v>
                </c:pt>
                <c:pt idx="11438">
                  <c:v>21.379620895022349</c:v>
                </c:pt>
                <c:pt idx="11439">
                  <c:v>21.379620895022349</c:v>
                </c:pt>
                <c:pt idx="11440">
                  <c:v>21.379620895022349</c:v>
                </c:pt>
                <c:pt idx="11441">
                  <c:v>21.379620895022349</c:v>
                </c:pt>
                <c:pt idx="11442">
                  <c:v>21.379620895022349</c:v>
                </c:pt>
                <c:pt idx="11443">
                  <c:v>21.379620895022349</c:v>
                </c:pt>
                <c:pt idx="11444">
                  <c:v>21.379620895022349</c:v>
                </c:pt>
                <c:pt idx="11445">
                  <c:v>21.379620895022349</c:v>
                </c:pt>
                <c:pt idx="11446">
                  <c:v>21.379620895022349</c:v>
                </c:pt>
                <c:pt idx="11447">
                  <c:v>21.379620895022349</c:v>
                </c:pt>
                <c:pt idx="11448">
                  <c:v>21.379620895022349</c:v>
                </c:pt>
                <c:pt idx="11449">
                  <c:v>21.379620895022349</c:v>
                </c:pt>
                <c:pt idx="11450">
                  <c:v>21.379620895022349</c:v>
                </c:pt>
                <c:pt idx="11451">
                  <c:v>21.379620895022349</c:v>
                </c:pt>
                <c:pt idx="11452">
                  <c:v>21.379620895022349</c:v>
                </c:pt>
                <c:pt idx="11453">
                  <c:v>21.379620895022349</c:v>
                </c:pt>
                <c:pt idx="11454">
                  <c:v>21.379620895022349</c:v>
                </c:pt>
                <c:pt idx="11455">
                  <c:v>21.379620895022349</c:v>
                </c:pt>
                <c:pt idx="11456">
                  <c:v>21.379620895022349</c:v>
                </c:pt>
                <c:pt idx="11457">
                  <c:v>21.379620895022349</c:v>
                </c:pt>
                <c:pt idx="11458">
                  <c:v>21.379620895022349</c:v>
                </c:pt>
                <c:pt idx="11459">
                  <c:v>21.379620895022349</c:v>
                </c:pt>
                <c:pt idx="11460">
                  <c:v>21.379620895022349</c:v>
                </c:pt>
                <c:pt idx="11461">
                  <c:v>21.379620895022349</c:v>
                </c:pt>
                <c:pt idx="11462">
                  <c:v>21.379620895022349</c:v>
                </c:pt>
                <c:pt idx="11463">
                  <c:v>21.379620895022349</c:v>
                </c:pt>
                <c:pt idx="11464">
                  <c:v>21.379620895022349</c:v>
                </c:pt>
                <c:pt idx="11465">
                  <c:v>21.379620895022349</c:v>
                </c:pt>
                <c:pt idx="11466">
                  <c:v>21.379620895022349</c:v>
                </c:pt>
                <c:pt idx="11467">
                  <c:v>21.379620895022349</c:v>
                </c:pt>
                <c:pt idx="11468">
                  <c:v>21.379620895022349</c:v>
                </c:pt>
                <c:pt idx="11469">
                  <c:v>21.379620895022349</c:v>
                </c:pt>
                <c:pt idx="11470">
                  <c:v>21.379620895022349</c:v>
                </c:pt>
                <c:pt idx="11471">
                  <c:v>21.379620895022349</c:v>
                </c:pt>
                <c:pt idx="11472">
                  <c:v>21.379620895022349</c:v>
                </c:pt>
                <c:pt idx="11473">
                  <c:v>21.379620895022349</c:v>
                </c:pt>
                <c:pt idx="11474">
                  <c:v>21.379620895022349</c:v>
                </c:pt>
                <c:pt idx="11475">
                  <c:v>21.379620895022349</c:v>
                </c:pt>
                <c:pt idx="11476">
                  <c:v>21.379620895022349</c:v>
                </c:pt>
                <c:pt idx="11477">
                  <c:v>21.379620895022349</c:v>
                </c:pt>
                <c:pt idx="11478">
                  <c:v>21.379620895022349</c:v>
                </c:pt>
                <c:pt idx="11479">
                  <c:v>21.379620895022349</c:v>
                </c:pt>
                <c:pt idx="11480">
                  <c:v>21.379620895022349</c:v>
                </c:pt>
                <c:pt idx="11481">
                  <c:v>21.379620895022349</c:v>
                </c:pt>
                <c:pt idx="11482">
                  <c:v>21.379620895022349</c:v>
                </c:pt>
                <c:pt idx="11483">
                  <c:v>21.379620895022349</c:v>
                </c:pt>
                <c:pt idx="11484">
                  <c:v>21.379620895022349</c:v>
                </c:pt>
                <c:pt idx="11485">
                  <c:v>21.379620895022349</c:v>
                </c:pt>
                <c:pt idx="11486">
                  <c:v>21.379620895022349</c:v>
                </c:pt>
                <c:pt idx="11487">
                  <c:v>21.379620895022349</c:v>
                </c:pt>
                <c:pt idx="11488">
                  <c:v>21.379620895022349</c:v>
                </c:pt>
                <c:pt idx="11489">
                  <c:v>21.379620895022349</c:v>
                </c:pt>
                <c:pt idx="11490">
                  <c:v>21.379620895022349</c:v>
                </c:pt>
                <c:pt idx="11491">
                  <c:v>21.379620895022349</c:v>
                </c:pt>
                <c:pt idx="11492">
                  <c:v>21.379620895022349</c:v>
                </c:pt>
                <c:pt idx="11493">
                  <c:v>21.379620895022349</c:v>
                </c:pt>
                <c:pt idx="11494">
                  <c:v>21.379620895022349</c:v>
                </c:pt>
                <c:pt idx="11495">
                  <c:v>21.379620895022349</c:v>
                </c:pt>
                <c:pt idx="11496">
                  <c:v>21.379620895022349</c:v>
                </c:pt>
                <c:pt idx="11497">
                  <c:v>21.379620895022349</c:v>
                </c:pt>
                <c:pt idx="11498">
                  <c:v>21.379620895022349</c:v>
                </c:pt>
                <c:pt idx="11499">
                  <c:v>21.379620895022349</c:v>
                </c:pt>
                <c:pt idx="11500">
                  <c:v>21.379620895022349</c:v>
                </c:pt>
                <c:pt idx="11501">
                  <c:v>21.379620895022349</c:v>
                </c:pt>
                <c:pt idx="11502">
                  <c:v>21.379620895022349</c:v>
                </c:pt>
                <c:pt idx="11503">
                  <c:v>21.379620895022349</c:v>
                </c:pt>
                <c:pt idx="11504">
                  <c:v>21.379620895022349</c:v>
                </c:pt>
                <c:pt idx="11505">
                  <c:v>21.379620895022349</c:v>
                </c:pt>
                <c:pt idx="11506">
                  <c:v>21.379620895022349</c:v>
                </c:pt>
                <c:pt idx="11507">
                  <c:v>21.379620895022349</c:v>
                </c:pt>
                <c:pt idx="11508">
                  <c:v>21.379620895022349</c:v>
                </c:pt>
                <c:pt idx="11509">
                  <c:v>21.379620895022349</c:v>
                </c:pt>
                <c:pt idx="11510">
                  <c:v>21.379620895022349</c:v>
                </c:pt>
                <c:pt idx="11511">
                  <c:v>21.379620895022349</c:v>
                </c:pt>
                <c:pt idx="11512">
                  <c:v>21.379620895022349</c:v>
                </c:pt>
                <c:pt idx="11513">
                  <c:v>21.379620895022349</c:v>
                </c:pt>
                <c:pt idx="11514">
                  <c:v>21.379620895022349</c:v>
                </c:pt>
                <c:pt idx="11515">
                  <c:v>21.379620895022349</c:v>
                </c:pt>
                <c:pt idx="11516">
                  <c:v>21.379620895022349</c:v>
                </c:pt>
                <c:pt idx="11517">
                  <c:v>21.379620895022349</c:v>
                </c:pt>
                <c:pt idx="11518">
                  <c:v>21.379620895022349</c:v>
                </c:pt>
                <c:pt idx="11519">
                  <c:v>21.379620895022349</c:v>
                </c:pt>
                <c:pt idx="11520">
                  <c:v>21.379620895022349</c:v>
                </c:pt>
                <c:pt idx="11521">
                  <c:v>21.379620895022349</c:v>
                </c:pt>
                <c:pt idx="11522">
                  <c:v>21.379620895022349</c:v>
                </c:pt>
                <c:pt idx="11523">
                  <c:v>21.379620895022349</c:v>
                </c:pt>
                <c:pt idx="11524">
                  <c:v>21.379620895022349</c:v>
                </c:pt>
                <c:pt idx="11525">
                  <c:v>21.379620895022349</c:v>
                </c:pt>
                <c:pt idx="11526">
                  <c:v>21.379620895022349</c:v>
                </c:pt>
                <c:pt idx="11527">
                  <c:v>21.379620895022349</c:v>
                </c:pt>
                <c:pt idx="11528">
                  <c:v>21.379620895022349</c:v>
                </c:pt>
                <c:pt idx="11529">
                  <c:v>21.379620895022349</c:v>
                </c:pt>
                <c:pt idx="11530">
                  <c:v>21.379620895022349</c:v>
                </c:pt>
                <c:pt idx="11531">
                  <c:v>21.379620895022349</c:v>
                </c:pt>
                <c:pt idx="11532">
                  <c:v>21.379620895022349</c:v>
                </c:pt>
                <c:pt idx="11533">
                  <c:v>21.379620895022349</c:v>
                </c:pt>
                <c:pt idx="11534">
                  <c:v>21.379620895022349</c:v>
                </c:pt>
                <c:pt idx="11535">
                  <c:v>21.379620895022349</c:v>
                </c:pt>
                <c:pt idx="11536">
                  <c:v>21.379620895022349</c:v>
                </c:pt>
                <c:pt idx="11537">
                  <c:v>21.379620895022349</c:v>
                </c:pt>
                <c:pt idx="11538">
                  <c:v>21.379620895022349</c:v>
                </c:pt>
                <c:pt idx="11539">
                  <c:v>21.379620895022349</c:v>
                </c:pt>
                <c:pt idx="11540">
                  <c:v>21.379620895022349</c:v>
                </c:pt>
                <c:pt idx="11541">
                  <c:v>21.379620895022349</c:v>
                </c:pt>
                <c:pt idx="11542">
                  <c:v>21.379620895022349</c:v>
                </c:pt>
                <c:pt idx="11543">
                  <c:v>21.379620895022349</c:v>
                </c:pt>
                <c:pt idx="11544">
                  <c:v>21.379620895022349</c:v>
                </c:pt>
                <c:pt idx="11545">
                  <c:v>21.379620895022349</c:v>
                </c:pt>
                <c:pt idx="11546">
                  <c:v>21.379620895022349</c:v>
                </c:pt>
                <c:pt idx="11547">
                  <c:v>21.379620895022349</c:v>
                </c:pt>
                <c:pt idx="11548">
                  <c:v>21.379620895022349</c:v>
                </c:pt>
                <c:pt idx="11549">
                  <c:v>21.379620895022349</c:v>
                </c:pt>
                <c:pt idx="11550">
                  <c:v>21.379620895022349</c:v>
                </c:pt>
                <c:pt idx="11551">
                  <c:v>21.379620895022349</c:v>
                </c:pt>
                <c:pt idx="11552">
                  <c:v>21.379620895022349</c:v>
                </c:pt>
                <c:pt idx="11553">
                  <c:v>21.379620895022349</c:v>
                </c:pt>
                <c:pt idx="11554">
                  <c:v>21.379620895022349</c:v>
                </c:pt>
                <c:pt idx="11555">
                  <c:v>21.379620895022349</c:v>
                </c:pt>
                <c:pt idx="11556">
                  <c:v>21.379620895022349</c:v>
                </c:pt>
                <c:pt idx="11557">
                  <c:v>21.379620895022349</c:v>
                </c:pt>
                <c:pt idx="11558">
                  <c:v>21.379620895022349</c:v>
                </c:pt>
                <c:pt idx="11559">
                  <c:v>21.379620895022349</c:v>
                </c:pt>
                <c:pt idx="11560">
                  <c:v>21.379620895022349</c:v>
                </c:pt>
                <c:pt idx="11561">
                  <c:v>21.379620895022349</c:v>
                </c:pt>
                <c:pt idx="11562">
                  <c:v>21.379620895022349</c:v>
                </c:pt>
                <c:pt idx="11563">
                  <c:v>21.379620895022349</c:v>
                </c:pt>
                <c:pt idx="11564">
                  <c:v>21.379620895022349</c:v>
                </c:pt>
                <c:pt idx="11565">
                  <c:v>21.379620895022349</c:v>
                </c:pt>
                <c:pt idx="11566">
                  <c:v>21.379620895022349</c:v>
                </c:pt>
                <c:pt idx="11567">
                  <c:v>21.379620895022349</c:v>
                </c:pt>
                <c:pt idx="11568">
                  <c:v>21.379620895022349</c:v>
                </c:pt>
                <c:pt idx="11569">
                  <c:v>21.379620895022349</c:v>
                </c:pt>
                <c:pt idx="11570">
                  <c:v>21.379620895022349</c:v>
                </c:pt>
                <c:pt idx="11571">
                  <c:v>21.379620895022349</c:v>
                </c:pt>
                <c:pt idx="11572">
                  <c:v>21.379620895022349</c:v>
                </c:pt>
                <c:pt idx="11573">
                  <c:v>21.379620895022349</c:v>
                </c:pt>
                <c:pt idx="11574">
                  <c:v>21.379620895022349</c:v>
                </c:pt>
                <c:pt idx="11575">
                  <c:v>21.379620895022349</c:v>
                </c:pt>
                <c:pt idx="11576">
                  <c:v>21.379620895022349</c:v>
                </c:pt>
                <c:pt idx="11577">
                  <c:v>21.379620895022349</c:v>
                </c:pt>
                <c:pt idx="11578">
                  <c:v>21.379620895022349</c:v>
                </c:pt>
                <c:pt idx="11579">
                  <c:v>21.379620895022349</c:v>
                </c:pt>
                <c:pt idx="11580">
                  <c:v>21.379620895022349</c:v>
                </c:pt>
                <c:pt idx="11581">
                  <c:v>21.379620895022349</c:v>
                </c:pt>
                <c:pt idx="11582">
                  <c:v>21.379620895022349</c:v>
                </c:pt>
                <c:pt idx="11583">
                  <c:v>21.379620895022349</c:v>
                </c:pt>
                <c:pt idx="11584">
                  <c:v>21.379620895022349</c:v>
                </c:pt>
                <c:pt idx="11585">
                  <c:v>21.379620895022349</c:v>
                </c:pt>
                <c:pt idx="11586">
                  <c:v>21.379620895022349</c:v>
                </c:pt>
                <c:pt idx="11587">
                  <c:v>21.379620895022349</c:v>
                </c:pt>
                <c:pt idx="11588">
                  <c:v>21.379620895022349</c:v>
                </c:pt>
                <c:pt idx="11589">
                  <c:v>21.379620895022349</c:v>
                </c:pt>
                <c:pt idx="11590">
                  <c:v>21.379620895022349</c:v>
                </c:pt>
                <c:pt idx="11591">
                  <c:v>21.379620895022349</c:v>
                </c:pt>
                <c:pt idx="11592">
                  <c:v>21.379620895022349</c:v>
                </c:pt>
                <c:pt idx="11593">
                  <c:v>21.379620895022349</c:v>
                </c:pt>
                <c:pt idx="11594">
                  <c:v>21.379620895022349</c:v>
                </c:pt>
                <c:pt idx="11595">
                  <c:v>21.379620895022349</c:v>
                </c:pt>
                <c:pt idx="11596">
                  <c:v>21.379620895022349</c:v>
                </c:pt>
                <c:pt idx="11597">
                  <c:v>21.379620895022349</c:v>
                </c:pt>
                <c:pt idx="11598">
                  <c:v>21.379620895022349</c:v>
                </c:pt>
                <c:pt idx="11599">
                  <c:v>21.379620895022349</c:v>
                </c:pt>
                <c:pt idx="11600">
                  <c:v>21.379620895022349</c:v>
                </c:pt>
                <c:pt idx="11601">
                  <c:v>21.379620895022349</c:v>
                </c:pt>
                <c:pt idx="11602">
                  <c:v>21.379620895022349</c:v>
                </c:pt>
                <c:pt idx="11603">
                  <c:v>21.379620895022349</c:v>
                </c:pt>
                <c:pt idx="11604">
                  <c:v>21.379620895022349</c:v>
                </c:pt>
                <c:pt idx="11605">
                  <c:v>21.379620895022349</c:v>
                </c:pt>
                <c:pt idx="11606">
                  <c:v>21.379620895022349</c:v>
                </c:pt>
                <c:pt idx="11607">
                  <c:v>21.379620895022349</c:v>
                </c:pt>
                <c:pt idx="11608">
                  <c:v>21.379620895022349</c:v>
                </c:pt>
                <c:pt idx="11609">
                  <c:v>21.379620895022349</c:v>
                </c:pt>
                <c:pt idx="11610">
                  <c:v>21.379620895022349</c:v>
                </c:pt>
                <c:pt idx="11611">
                  <c:v>21.379620895022349</c:v>
                </c:pt>
                <c:pt idx="11612">
                  <c:v>21.379620895022349</c:v>
                </c:pt>
                <c:pt idx="11613">
                  <c:v>21.379620895022349</c:v>
                </c:pt>
                <c:pt idx="11614">
                  <c:v>21.379620895022349</c:v>
                </c:pt>
                <c:pt idx="11615">
                  <c:v>21.379620895022349</c:v>
                </c:pt>
                <c:pt idx="11616">
                  <c:v>21.379620895022349</c:v>
                </c:pt>
                <c:pt idx="11617">
                  <c:v>21.379620895022349</c:v>
                </c:pt>
                <c:pt idx="11618">
                  <c:v>21.379620895022349</c:v>
                </c:pt>
                <c:pt idx="11619">
                  <c:v>21.379620895022349</c:v>
                </c:pt>
                <c:pt idx="11620">
                  <c:v>21.379620895022349</c:v>
                </c:pt>
                <c:pt idx="11621">
                  <c:v>21.379620895022349</c:v>
                </c:pt>
                <c:pt idx="11622">
                  <c:v>21.379620895022349</c:v>
                </c:pt>
                <c:pt idx="11623">
                  <c:v>21.379620895022349</c:v>
                </c:pt>
                <c:pt idx="11624">
                  <c:v>21.379620895022349</c:v>
                </c:pt>
                <c:pt idx="11625">
                  <c:v>21.379620895022349</c:v>
                </c:pt>
                <c:pt idx="11626">
                  <c:v>21.379620895022349</c:v>
                </c:pt>
                <c:pt idx="11627">
                  <c:v>21.379620895022349</c:v>
                </c:pt>
                <c:pt idx="11628">
                  <c:v>21.379620895022349</c:v>
                </c:pt>
                <c:pt idx="11629">
                  <c:v>21.379620895022349</c:v>
                </c:pt>
                <c:pt idx="11630">
                  <c:v>21.379620895022349</c:v>
                </c:pt>
                <c:pt idx="11631">
                  <c:v>21.379620895022349</c:v>
                </c:pt>
                <c:pt idx="11632">
                  <c:v>21.379620895022349</c:v>
                </c:pt>
                <c:pt idx="11633">
                  <c:v>21.379620895022349</c:v>
                </c:pt>
                <c:pt idx="11634">
                  <c:v>21.379620895022349</c:v>
                </c:pt>
                <c:pt idx="11635">
                  <c:v>21.379620895022349</c:v>
                </c:pt>
                <c:pt idx="11636">
                  <c:v>21.379620895022349</c:v>
                </c:pt>
                <c:pt idx="11637">
                  <c:v>21.379620895022349</c:v>
                </c:pt>
                <c:pt idx="11638">
                  <c:v>21.379620895022349</c:v>
                </c:pt>
                <c:pt idx="11639">
                  <c:v>21.379620895022349</c:v>
                </c:pt>
                <c:pt idx="11640">
                  <c:v>21.379620895022349</c:v>
                </c:pt>
                <c:pt idx="11641">
                  <c:v>21.379620895022349</c:v>
                </c:pt>
                <c:pt idx="11642">
                  <c:v>21.379620895022349</c:v>
                </c:pt>
                <c:pt idx="11643">
                  <c:v>21.379620895022349</c:v>
                </c:pt>
                <c:pt idx="11644">
                  <c:v>21.379620895022349</c:v>
                </c:pt>
                <c:pt idx="11645">
                  <c:v>21.379620895022349</c:v>
                </c:pt>
                <c:pt idx="11646">
                  <c:v>21.379620895022349</c:v>
                </c:pt>
                <c:pt idx="11647">
                  <c:v>21.379620895022349</c:v>
                </c:pt>
                <c:pt idx="11648">
                  <c:v>21.379620895022349</c:v>
                </c:pt>
                <c:pt idx="11649">
                  <c:v>21.379620895022349</c:v>
                </c:pt>
                <c:pt idx="11650">
                  <c:v>21.379620895022349</c:v>
                </c:pt>
                <c:pt idx="11651">
                  <c:v>21.379620895022349</c:v>
                </c:pt>
                <c:pt idx="11652">
                  <c:v>21.379620895022349</c:v>
                </c:pt>
                <c:pt idx="11653">
                  <c:v>21.379620895022349</c:v>
                </c:pt>
                <c:pt idx="11654">
                  <c:v>21.379620895022349</c:v>
                </c:pt>
                <c:pt idx="11655">
                  <c:v>21.379620895022349</c:v>
                </c:pt>
                <c:pt idx="11656">
                  <c:v>21.379620895022349</c:v>
                </c:pt>
                <c:pt idx="11657">
                  <c:v>21.379620895022349</c:v>
                </c:pt>
                <c:pt idx="11658">
                  <c:v>21.379620895022349</c:v>
                </c:pt>
                <c:pt idx="11659">
                  <c:v>21.379620895022349</c:v>
                </c:pt>
                <c:pt idx="11660">
                  <c:v>21.379620895022349</c:v>
                </c:pt>
                <c:pt idx="11661">
                  <c:v>21.379620895022349</c:v>
                </c:pt>
                <c:pt idx="11662">
                  <c:v>21.379620895022349</c:v>
                </c:pt>
                <c:pt idx="11663">
                  <c:v>21.379620895022349</c:v>
                </c:pt>
                <c:pt idx="11664">
                  <c:v>21.379620895022349</c:v>
                </c:pt>
                <c:pt idx="11665">
                  <c:v>21.379620895022349</c:v>
                </c:pt>
                <c:pt idx="11666">
                  <c:v>21.379620895022349</c:v>
                </c:pt>
                <c:pt idx="11667">
                  <c:v>21.379620895022349</c:v>
                </c:pt>
                <c:pt idx="11668">
                  <c:v>21.379620895022349</c:v>
                </c:pt>
                <c:pt idx="11669">
                  <c:v>21.379620895022349</c:v>
                </c:pt>
                <c:pt idx="11670">
                  <c:v>21.379620895022349</c:v>
                </c:pt>
                <c:pt idx="11671">
                  <c:v>21.379620895022349</c:v>
                </c:pt>
                <c:pt idx="11672">
                  <c:v>21.379620895022349</c:v>
                </c:pt>
                <c:pt idx="11673">
                  <c:v>21.379620895022349</c:v>
                </c:pt>
                <c:pt idx="11674">
                  <c:v>21.379620895022349</c:v>
                </c:pt>
                <c:pt idx="11675">
                  <c:v>21.379620895022349</c:v>
                </c:pt>
                <c:pt idx="11676">
                  <c:v>21.379620895022349</c:v>
                </c:pt>
                <c:pt idx="11677">
                  <c:v>21.379620895022349</c:v>
                </c:pt>
                <c:pt idx="11678">
                  <c:v>21.379620895022349</c:v>
                </c:pt>
                <c:pt idx="11679">
                  <c:v>21.379620895022349</c:v>
                </c:pt>
                <c:pt idx="11680">
                  <c:v>21.379620895022349</c:v>
                </c:pt>
                <c:pt idx="11681">
                  <c:v>21.379620895022349</c:v>
                </c:pt>
                <c:pt idx="11682">
                  <c:v>21.379620895022349</c:v>
                </c:pt>
                <c:pt idx="11683">
                  <c:v>21.379620895022349</c:v>
                </c:pt>
                <c:pt idx="11684">
                  <c:v>21.379620895022349</c:v>
                </c:pt>
                <c:pt idx="11685">
                  <c:v>21.379620895022349</c:v>
                </c:pt>
                <c:pt idx="11686">
                  <c:v>21.379620895022349</c:v>
                </c:pt>
                <c:pt idx="11687">
                  <c:v>21.379620895022349</c:v>
                </c:pt>
                <c:pt idx="11688">
                  <c:v>21.379620895022349</c:v>
                </c:pt>
                <c:pt idx="11689">
                  <c:v>21.379620895022349</c:v>
                </c:pt>
                <c:pt idx="11690">
                  <c:v>21.379620895022349</c:v>
                </c:pt>
                <c:pt idx="11691">
                  <c:v>21.379620895022349</c:v>
                </c:pt>
                <c:pt idx="11692">
                  <c:v>21.379620895022349</c:v>
                </c:pt>
                <c:pt idx="11693">
                  <c:v>21.379620895022349</c:v>
                </c:pt>
                <c:pt idx="11694">
                  <c:v>21.379620895022349</c:v>
                </c:pt>
                <c:pt idx="11695">
                  <c:v>21.379620895022349</c:v>
                </c:pt>
                <c:pt idx="11696">
                  <c:v>21.379620895022349</c:v>
                </c:pt>
                <c:pt idx="11697">
                  <c:v>21.379620895022349</c:v>
                </c:pt>
                <c:pt idx="11698">
                  <c:v>21.379620895022349</c:v>
                </c:pt>
                <c:pt idx="11699">
                  <c:v>21.379620895022349</c:v>
                </c:pt>
                <c:pt idx="11700">
                  <c:v>21.379620895022349</c:v>
                </c:pt>
                <c:pt idx="11701">
                  <c:v>21.379620895022349</c:v>
                </c:pt>
                <c:pt idx="11702">
                  <c:v>21.379620895022349</c:v>
                </c:pt>
                <c:pt idx="11703">
                  <c:v>21.379620895022349</c:v>
                </c:pt>
                <c:pt idx="11704">
                  <c:v>21.379620895022349</c:v>
                </c:pt>
                <c:pt idx="11705">
                  <c:v>21.379620895022349</c:v>
                </c:pt>
                <c:pt idx="11706">
                  <c:v>21.379620895022349</c:v>
                </c:pt>
                <c:pt idx="11707">
                  <c:v>21.379620895022349</c:v>
                </c:pt>
                <c:pt idx="11708">
                  <c:v>21.379620895022349</c:v>
                </c:pt>
                <c:pt idx="11709">
                  <c:v>21.379620895022349</c:v>
                </c:pt>
                <c:pt idx="11710">
                  <c:v>21.379620895022349</c:v>
                </c:pt>
                <c:pt idx="11711">
                  <c:v>21.379620895022349</c:v>
                </c:pt>
                <c:pt idx="11712">
                  <c:v>21.379620895022349</c:v>
                </c:pt>
                <c:pt idx="11713">
                  <c:v>21.379620895022349</c:v>
                </c:pt>
                <c:pt idx="11714">
                  <c:v>21.379620895022349</c:v>
                </c:pt>
                <c:pt idx="11715">
                  <c:v>21.379620895022349</c:v>
                </c:pt>
                <c:pt idx="11716">
                  <c:v>21.379620895022349</c:v>
                </c:pt>
                <c:pt idx="11717">
                  <c:v>21.379620895022349</c:v>
                </c:pt>
                <c:pt idx="11718">
                  <c:v>21.379620895022349</c:v>
                </c:pt>
                <c:pt idx="11719">
                  <c:v>21.379620895022349</c:v>
                </c:pt>
                <c:pt idx="11720">
                  <c:v>21.379620895022349</c:v>
                </c:pt>
                <c:pt idx="11721">
                  <c:v>21.379620895022349</c:v>
                </c:pt>
                <c:pt idx="11722">
                  <c:v>21.379620895022349</c:v>
                </c:pt>
                <c:pt idx="11723">
                  <c:v>21.379620895022349</c:v>
                </c:pt>
                <c:pt idx="11724">
                  <c:v>21.379620895022349</c:v>
                </c:pt>
                <c:pt idx="11725">
                  <c:v>21.379620895022349</c:v>
                </c:pt>
                <c:pt idx="11726">
                  <c:v>21.379620895022349</c:v>
                </c:pt>
                <c:pt idx="11727">
                  <c:v>21.379620895022349</c:v>
                </c:pt>
                <c:pt idx="11728">
                  <c:v>21.379620895022349</c:v>
                </c:pt>
                <c:pt idx="11729">
                  <c:v>21.379620895022349</c:v>
                </c:pt>
                <c:pt idx="11730">
                  <c:v>21.379620895022349</c:v>
                </c:pt>
                <c:pt idx="11731">
                  <c:v>21.379620895022349</c:v>
                </c:pt>
                <c:pt idx="11732">
                  <c:v>21.379620895022349</c:v>
                </c:pt>
                <c:pt idx="11733">
                  <c:v>21.379620895022349</c:v>
                </c:pt>
                <c:pt idx="11734">
                  <c:v>21.379620895022349</c:v>
                </c:pt>
                <c:pt idx="11735">
                  <c:v>21.379620895022349</c:v>
                </c:pt>
                <c:pt idx="11736">
                  <c:v>21.379620895022349</c:v>
                </c:pt>
                <c:pt idx="11737">
                  <c:v>21.379620895022349</c:v>
                </c:pt>
                <c:pt idx="11738">
                  <c:v>21.379620895022349</c:v>
                </c:pt>
                <c:pt idx="11739">
                  <c:v>21.379620895022349</c:v>
                </c:pt>
                <c:pt idx="11740">
                  <c:v>21.379620895022349</c:v>
                </c:pt>
                <c:pt idx="11741">
                  <c:v>21.379620895022349</c:v>
                </c:pt>
                <c:pt idx="11742">
                  <c:v>21.379620895022349</c:v>
                </c:pt>
                <c:pt idx="11743">
                  <c:v>21.379620895022349</c:v>
                </c:pt>
                <c:pt idx="11744">
                  <c:v>21.379620895022349</c:v>
                </c:pt>
                <c:pt idx="11745">
                  <c:v>21.379620895022349</c:v>
                </c:pt>
                <c:pt idx="11746">
                  <c:v>21.379620895022349</c:v>
                </c:pt>
                <c:pt idx="11747">
                  <c:v>21.379620895022349</c:v>
                </c:pt>
                <c:pt idx="11748">
                  <c:v>21.379620895022349</c:v>
                </c:pt>
                <c:pt idx="11749">
                  <c:v>21.379620895022349</c:v>
                </c:pt>
                <c:pt idx="11750">
                  <c:v>21.379620895022349</c:v>
                </c:pt>
                <c:pt idx="11751">
                  <c:v>21.379620895022349</c:v>
                </c:pt>
                <c:pt idx="11752">
                  <c:v>21.379620895022349</c:v>
                </c:pt>
                <c:pt idx="11753">
                  <c:v>21.379620895022349</c:v>
                </c:pt>
                <c:pt idx="11754">
                  <c:v>21.379620895022349</c:v>
                </c:pt>
                <c:pt idx="11755">
                  <c:v>21.379620895022349</c:v>
                </c:pt>
                <c:pt idx="11756">
                  <c:v>21.379620895022349</c:v>
                </c:pt>
                <c:pt idx="11757">
                  <c:v>21.379620895022349</c:v>
                </c:pt>
                <c:pt idx="11758">
                  <c:v>21.379620895022349</c:v>
                </c:pt>
                <c:pt idx="11759">
                  <c:v>21.379620895022349</c:v>
                </c:pt>
                <c:pt idx="11760">
                  <c:v>21.379620895022349</c:v>
                </c:pt>
                <c:pt idx="11761">
                  <c:v>21.379620895022349</c:v>
                </c:pt>
                <c:pt idx="11762">
                  <c:v>21.379620895022349</c:v>
                </c:pt>
                <c:pt idx="11763">
                  <c:v>21.379620895022349</c:v>
                </c:pt>
                <c:pt idx="11764">
                  <c:v>21.379620895022349</c:v>
                </c:pt>
                <c:pt idx="11765">
                  <c:v>21.379620895022349</c:v>
                </c:pt>
                <c:pt idx="11766">
                  <c:v>21.379620895022349</c:v>
                </c:pt>
                <c:pt idx="11767">
                  <c:v>21.379620895022349</c:v>
                </c:pt>
                <c:pt idx="11768">
                  <c:v>21.379620895022349</c:v>
                </c:pt>
                <c:pt idx="11769">
                  <c:v>21.379620895022349</c:v>
                </c:pt>
                <c:pt idx="11770">
                  <c:v>21.379620895022349</c:v>
                </c:pt>
                <c:pt idx="11771">
                  <c:v>21.379620895022349</c:v>
                </c:pt>
                <c:pt idx="11772">
                  <c:v>21.379620895022349</c:v>
                </c:pt>
                <c:pt idx="11773">
                  <c:v>21.379620895022349</c:v>
                </c:pt>
                <c:pt idx="11774">
                  <c:v>21.379620895022349</c:v>
                </c:pt>
                <c:pt idx="11775">
                  <c:v>21.379620895022349</c:v>
                </c:pt>
                <c:pt idx="11776">
                  <c:v>21.379620895022349</c:v>
                </c:pt>
                <c:pt idx="11777">
                  <c:v>21.379620895022349</c:v>
                </c:pt>
                <c:pt idx="11778">
                  <c:v>21.379620895022349</c:v>
                </c:pt>
                <c:pt idx="11779">
                  <c:v>21.379620895022349</c:v>
                </c:pt>
                <c:pt idx="11780">
                  <c:v>21.379620895022349</c:v>
                </c:pt>
                <c:pt idx="11781">
                  <c:v>21.379620895022349</c:v>
                </c:pt>
                <c:pt idx="11782">
                  <c:v>21.379620895022349</c:v>
                </c:pt>
                <c:pt idx="11783">
                  <c:v>21.379620895022349</c:v>
                </c:pt>
                <c:pt idx="11784">
                  <c:v>21.379620895022349</c:v>
                </c:pt>
                <c:pt idx="11785">
                  <c:v>21.379620895022349</c:v>
                </c:pt>
                <c:pt idx="11786">
                  <c:v>21.379620895022349</c:v>
                </c:pt>
                <c:pt idx="11787">
                  <c:v>21.379620895022349</c:v>
                </c:pt>
                <c:pt idx="11788">
                  <c:v>21.379620895022349</c:v>
                </c:pt>
                <c:pt idx="11789">
                  <c:v>21.379620895022349</c:v>
                </c:pt>
                <c:pt idx="11790">
                  <c:v>21.379620895022349</c:v>
                </c:pt>
                <c:pt idx="11791">
                  <c:v>21.379620895022349</c:v>
                </c:pt>
                <c:pt idx="11792">
                  <c:v>21.379620895022349</c:v>
                </c:pt>
                <c:pt idx="11793">
                  <c:v>21.379620895022349</c:v>
                </c:pt>
                <c:pt idx="11794">
                  <c:v>21.379620895022349</c:v>
                </c:pt>
                <c:pt idx="11795">
                  <c:v>21.379620895022349</c:v>
                </c:pt>
                <c:pt idx="11796">
                  <c:v>21.379620895022349</c:v>
                </c:pt>
                <c:pt idx="11797">
                  <c:v>21.379620895022349</c:v>
                </c:pt>
                <c:pt idx="11798">
                  <c:v>21.379620895022349</c:v>
                </c:pt>
                <c:pt idx="11799">
                  <c:v>21.379620895022349</c:v>
                </c:pt>
                <c:pt idx="11800">
                  <c:v>21.379620895022349</c:v>
                </c:pt>
                <c:pt idx="11801">
                  <c:v>21.379620895022349</c:v>
                </c:pt>
                <c:pt idx="11802">
                  <c:v>21.379620895022349</c:v>
                </c:pt>
                <c:pt idx="11803">
                  <c:v>21.379620895022349</c:v>
                </c:pt>
                <c:pt idx="11804">
                  <c:v>21.379620895022349</c:v>
                </c:pt>
                <c:pt idx="11805">
                  <c:v>21.379620895022349</c:v>
                </c:pt>
                <c:pt idx="11806">
                  <c:v>21.379620895022349</c:v>
                </c:pt>
                <c:pt idx="11807">
                  <c:v>21.379620895022349</c:v>
                </c:pt>
                <c:pt idx="11808">
                  <c:v>21.379620895022349</c:v>
                </c:pt>
                <c:pt idx="11809">
                  <c:v>21.379620895022349</c:v>
                </c:pt>
                <c:pt idx="11810">
                  <c:v>21.379620895022349</c:v>
                </c:pt>
                <c:pt idx="11811">
                  <c:v>21.379620895022349</c:v>
                </c:pt>
                <c:pt idx="11812">
                  <c:v>21.379620895022349</c:v>
                </c:pt>
                <c:pt idx="11813">
                  <c:v>21.379620895022349</c:v>
                </c:pt>
                <c:pt idx="11814">
                  <c:v>21.379620895022349</c:v>
                </c:pt>
                <c:pt idx="11815">
                  <c:v>21.379620895022349</c:v>
                </c:pt>
                <c:pt idx="11816">
                  <c:v>21.379620895022349</c:v>
                </c:pt>
                <c:pt idx="11817">
                  <c:v>21.379620895022349</c:v>
                </c:pt>
                <c:pt idx="11818">
                  <c:v>21.379620895022349</c:v>
                </c:pt>
                <c:pt idx="11819">
                  <c:v>21.379620895022349</c:v>
                </c:pt>
                <c:pt idx="11820">
                  <c:v>21.379620895022349</c:v>
                </c:pt>
                <c:pt idx="11821">
                  <c:v>21.379620895022349</c:v>
                </c:pt>
                <c:pt idx="11822">
                  <c:v>21.379620895022349</c:v>
                </c:pt>
                <c:pt idx="11823">
                  <c:v>21.379620895022349</c:v>
                </c:pt>
                <c:pt idx="11824">
                  <c:v>21.379620895022349</c:v>
                </c:pt>
                <c:pt idx="11825">
                  <c:v>21.379620895022349</c:v>
                </c:pt>
                <c:pt idx="11826">
                  <c:v>21.379620895022349</c:v>
                </c:pt>
                <c:pt idx="11827">
                  <c:v>21.379620895022349</c:v>
                </c:pt>
                <c:pt idx="11828">
                  <c:v>21.379620895022349</c:v>
                </c:pt>
                <c:pt idx="11829">
                  <c:v>21.379620895022349</c:v>
                </c:pt>
                <c:pt idx="11830">
                  <c:v>21.379620895022349</c:v>
                </c:pt>
                <c:pt idx="11831">
                  <c:v>21.379620895022349</c:v>
                </c:pt>
                <c:pt idx="11832">
                  <c:v>21.379620895022349</c:v>
                </c:pt>
                <c:pt idx="11833">
                  <c:v>21.379620895022349</c:v>
                </c:pt>
                <c:pt idx="11834">
                  <c:v>21.379620895022349</c:v>
                </c:pt>
                <c:pt idx="11835">
                  <c:v>21.379620895022349</c:v>
                </c:pt>
                <c:pt idx="11836">
                  <c:v>21.379620895022349</c:v>
                </c:pt>
                <c:pt idx="11837">
                  <c:v>21.379620895022349</c:v>
                </c:pt>
                <c:pt idx="11838">
                  <c:v>21.379620895022349</c:v>
                </c:pt>
                <c:pt idx="11839">
                  <c:v>21.379620895022349</c:v>
                </c:pt>
                <c:pt idx="11840">
                  <c:v>21.379620895022349</c:v>
                </c:pt>
                <c:pt idx="11841">
                  <c:v>21.379620895022349</c:v>
                </c:pt>
                <c:pt idx="11842">
                  <c:v>21.379620895022349</c:v>
                </c:pt>
                <c:pt idx="11843">
                  <c:v>21.379620895022349</c:v>
                </c:pt>
                <c:pt idx="11844">
                  <c:v>21.379620895022349</c:v>
                </c:pt>
                <c:pt idx="11845">
                  <c:v>21.379620895022349</c:v>
                </c:pt>
                <c:pt idx="11846">
                  <c:v>21.379620895022349</c:v>
                </c:pt>
                <c:pt idx="11847">
                  <c:v>21.379620895022349</c:v>
                </c:pt>
                <c:pt idx="11848">
                  <c:v>21.379620895022349</c:v>
                </c:pt>
                <c:pt idx="11849">
                  <c:v>21.379620895022349</c:v>
                </c:pt>
                <c:pt idx="11850">
                  <c:v>21.379620895022349</c:v>
                </c:pt>
                <c:pt idx="11851">
                  <c:v>21.379620895022349</c:v>
                </c:pt>
                <c:pt idx="11852">
                  <c:v>21.379620895022349</c:v>
                </c:pt>
                <c:pt idx="11853">
                  <c:v>21.379620895022349</c:v>
                </c:pt>
                <c:pt idx="11854">
                  <c:v>21.379620895022349</c:v>
                </c:pt>
                <c:pt idx="11855">
                  <c:v>21.379620895022349</c:v>
                </c:pt>
                <c:pt idx="11856">
                  <c:v>21.379620895022349</c:v>
                </c:pt>
                <c:pt idx="11857">
                  <c:v>21.379620895022349</c:v>
                </c:pt>
                <c:pt idx="11858">
                  <c:v>21.379620895022349</c:v>
                </c:pt>
                <c:pt idx="11859">
                  <c:v>21.379620895022349</c:v>
                </c:pt>
                <c:pt idx="11860">
                  <c:v>21.379620895022349</c:v>
                </c:pt>
                <c:pt idx="11861">
                  <c:v>21.379620895022349</c:v>
                </c:pt>
                <c:pt idx="11862">
                  <c:v>21.379620895022349</c:v>
                </c:pt>
                <c:pt idx="11863">
                  <c:v>21.379620895022349</c:v>
                </c:pt>
                <c:pt idx="11864">
                  <c:v>21.379620895022349</c:v>
                </c:pt>
                <c:pt idx="11865">
                  <c:v>21.379620895022349</c:v>
                </c:pt>
                <c:pt idx="11866">
                  <c:v>21.379620895022349</c:v>
                </c:pt>
                <c:pt idx="11867">
                  <c:v>21.379620895022349</c:v>
                </c:pt>
                <c:pt idx="11868">
                  <c:v>21.379620895022349</c:v>
                </c:pt>
                <c:pt idx="11869">
                  <c:v>21.379620895022349</c:v>
                </c:pt>
                <c:pt idx="11870">
                  <c:v>21.379620895022349</c:v>
                </c:pt>
                <c:pt idx="11871">
                  <c:v>21.379620895022349</c:v>
                </c:pt>
                <c:pt idx="11872">
                  <c:v>21.379620895022349</c:v>
                </c:pt>
                <c:pt idx="11873">
                  <c:v>21.379620895022349</c:v>
                </c:pt>
                <c:pt idx="11874">
                  <c:v>21.379620895022349</c:v>
                </c:pt>
                <c:pt idx="11875">
                  <c:v>21.379620895022349</c:v>
                </c:pt>
                <c:pt idx="11876">
                  <c:v>21.379620895022349</c:v>
                </c:pt>
                <c:pt idx="11877">
                  <c:v>21.379620895022349</c:v>
                </c:pt>
                <c:pt idx="11878">
                  <c:v>21.379620895022349</c:v>
                </c:pt>
                <c:pt idx="11879">
                  <c:v>21.379620895022349</c:v>
                </c:pt>
                <c:pt idx="11880">
                  <c:v>21.379620895022349</c:v>
                </c:pt>
                <c:pt idx="11881">
                  <c:v>21.379620895022349</c:v>
                </c:pt>
                <c:pt idx="11882">
                  <c:v>21.379620895022349</c:v>
                </c:pt>
                <c:pt idx="11883">
                  <c:v>21.379620895022349</c:v>
                </c:pt>
                <c:pt idx="11884">
                  <c:v>21.379620895022349</c:v>
                </c:pt>
                <c:pt idx="11885">
                  <c:v>21.379620895022349</c:v>
                </c:pt>
                <c:pt idx="11886">
                  <c:v>21.379620895022349</c:v>
                </c:pt>
                <c:pt idx="11887">
                  <c:v>21.379620895022349</c:v>
                </c:pt>
                <c:pt idx="11888">
                  <c:v>21.379620895022349</c:v>
                </c:pt>
                <c:pt idx="11889">
                  <c:v>21.379620895022349</c:v>
                </c:pt>
                <c:pt idx="11890">
                  <c:v>21.379620895022349</c:v>
                </c:pt>
                <c:pt idx="11891">
                  <c:v>21.379620895022349</c:v>
                </c:pt>
                <c:pt idx="11892">
                  <c:v>21.379620895022349</c:v>
                </c:pt>
                <c:pt idx="11893">
                  <c:v>21.379620895022349</c:v>
                </c:pt>
                <c:pt idx="11894">
                  <c:v>21.379620895022349</c:v>
                </c:pt>
                <c:pt idx="11895">
                  <c:v>21.379620895022349</c:v>
                </c:pt>
                <c:pt idx="11896">
                  <c:v>21.379620895022349</c:v>
                </c:pt>
                <c:pt idx="11897">
                  <c:v>21.379620895022349</c:v>
                </c:pt>
                <c:pt idx="11898">
                  <c:v>21.379620895022349</c:v>
                </c:pt>
                <c:pt idx="11899">
                  <c:v>21.379620895022349</c:v>
                </c:pt>
                <c:pt idx="11900">
                  <c:v>21.379620895022349</c:v>
                </c:pt>
                <c:pt idx="11901">
                  <c:v>21.379620895022349</c:v>
                </c:pt>
                <c:pt idx="11902">
                  <c:v>21.379620895022349</c:v>
                </c:pt>
                <c:pt idx="11903">
                  <c:v>21.379620895022349</c:v>
                </c:pt>
                <c:pt idx="11904">
                  <c:v>21.379620895022349</c:v>
                </c:pt>
                <c:pt idx="11905">
                  <c:v>21.379620895022349</c:v>
                </c:pt>
                <c:pt idx="11906">
                  <c:v>21.379620895022349</c:v>
                </c:pt>
                <c:pt idx="11907">
                  <c:v>21.379620895022349</c:v>
                </c:pt>
                <c:pt idx="11908">
                  <c:v>21.379620895022349</c:v>
                </c:pt>
                <c:pt idx="11909">
                  <c:v>21.379620895022349</c:v>
                </c:pt>
                <c:pt idx="11910">
                  <c:v>21.379620895022349</c:v>
                </c:pt>
                <c:pt idx="11911">
                  <c:v>21.379620895022349</c:v>
                </c:pt>
                <c:pt idx="11912">
                  <c:v>21.379620895022349</c:v>
                </c:pt>
                <c:pt idx="11913">
                  <c:v>21.379620895022349</c:v>
                </c:pt>
                <c:pt idx="11914">
                  <c:v>21.379620895022349</c:v>
                </c:pt>
                <c:pt idx="11915">
                  <c:v>21.379620895022349</c:v>
                </c:pt>
                <c:pt idx="11916">
                  <c:v>21.379620895022349</c:v>
                </c:pt>
                <c:pt idx="11917">
                  <c:v>21.379620895022349</c:v>
                </c:pt>
                <c:pt idx="11918">
                  <c:v>21.379620895022349</c:v>
                </c:pt>
                <c:pt idx="11919">
                  <c:v>21.379620895022349</c:v>
                </c:pt>
                <c:pt idx="11920">
                  <c:v>21.379620895022349</c:v>
                </c:pt>
                <c:pt idx="11921">
                  <c:v>21.379620895022349</c:v>
                </c:pt>
                <c:pt idx="11922">
                  <c:v>21.379620895022349</c:v>
                </c:pt>
                <c:pt idx="11923">
                  <c:v>21.379620895022349</c:v>
                </c:pt>
                <c:pt idx="11924">
                  <c:v>21.379620895022349</c:v>
                </c:pt>
                <c:pt idx="11925">
                  <c:v>21.379620895022349</c:v>
                </c:pt>
                <c:pt idx="11926">
                  <c:v>21.379620895022349</c:v>
                </c:pt>
                <c:pt idx="11927">
                  <c:v>21.379620895022349</c:v>
                </c:pt>
                <c:pt idx="11928">
                  <c:v>21.379620895022349</c:v>
                </c:pt>
                <c:pt idx="11929">
                  <c:v>21.379620895022349</c:v>
                </c:pt>
                <c:pt idx="11930">
                  <c:v>21.379620895022349</c:v>
                </c:pt>
                <c:pt idx="11931">
                  <c:v>21.379620895022349</c:v>
                </c:pt>
                <c:pt idx="11932">
                  <c:v>21.379620895022349</c:v>
                </c:pt>
                <c:pt idx="11933">
                  <c:v>21.379620895022349</c:v>
                </c:pt>
                <c:pt idx="11934">
                  <c:v>21.379620895022349</c:v>
                </c:pt>
                <c:pt idx="11935">
                  <c:v>21.379620895022349</c:v>
                </c:pt>
                <c:pt idx="11936">
                  <c:v>21.379620895022349</c:v>
                </c:pt>
                <c:pt idx="11937">
                  <c:v>21.379620895022349</c:v>
                </c:pt>
                <c:pt idx="11938">
                  <c:v>21.379620895022349</c:v>
                </c:pt>
                <c:pt idx="11939">
                  <c:v>21.379620895022349</c:v>
                </c:pt>
                <c:pt idx="11940">
                  <c:v>21.379620895022349</c:v>
                </c:pt>
                <c:pt idx="11941">
                  <c:v>21.379620895022349</c:v>
                </c:pt>
                <c:pt idx="11942">
                  <c:v>21.379620895022349</c:v>
                </c:pt>
                <c:pt idx="11943">
                  <c:v>21.379620895022349</c:v>
                </c:pt>
                <c:pt idx="11944">
                  <c:v>21.379620895022349</c:v>
                </c:pt>
                <c:pt idx="11945">
                  <c:v>21.379620895022349</c:v>
                </c:pt>
                <c:pt idx="11946">
                  <c:v>21.379620895022349</c:v>
                </c:pt>
                <c:pt idx="11947">
                  <c:v>21.379620895022349</c:v>
                </c:pt>
                <c:pt idx="11948">
                  <c:v>21.379620895022349</c:v>
                </c:pt>
                <c:pt idx="11949">
                  <c:v>21.379620895022349</c:v>
                </c:pt>
                <c:pt idx="11950">
                  <c:v>21.379620895022349</c:v>
                </c:pt>
                <c:pt idx="11951">
                  <c:v>21.379620895022349</c:v>
                </c:pt>
                <c:pt idx="11952">
                  <c:v>21.379620895022349</c:v>
                </c:pt>
                <c:pt idx="11953">
                  <c:v>21.379620895022349</c:v>
                </c:pt>
                <c:pt idx="11954">
                  <c:v>21.379620895022349</c:v>
                </c:pt>
                <c:pt idx="11955">
                  <c:v>21.379620895022349</c:v>
                </c:pt>
                <c:pt idx="11956">
                  <c:v>21.379620895022349</c:v>
                </c:pt>
                <c:pt idx="11957">
                  <c:v>21.379620895022349</c:v>
                </c:pt>
                <c:pt idx="11958">
                  <c:v>21.379620895022349</c:v>
                </c:pt>
                <c:pt idx="11959">
                  <c:v>21.379620895022349</c:v>
                </c:pt>
                <c:pt idx="11960">
                  <c:v>21.379620895022349</c:v>
                </c:pt>
                <c:pt idx="11961">
                  <c:v>21.379620895022349</c:v>
                </c:pt>
                <c:pt idx="11962">
                  <c:v>21.379620895022349</c:v>
                </c:pt>
                <c:pt idx="11963">
                  <c:v>21.379620895022349</c:v>
                </c:pt>
                <c:pt idx="11964">
                  <c:v>21.379620895022349</c:v>
                </c:pt>
                <c:pt idx="11965">
                  <c:v>21.379620895022349</c:v>
                </c:pt>
                <c:pt idx="11966">
                  <c:v>21.379620895022349</c:v>
                </c:pt>
                <c:pt idx="11967">
                  <c:v>21.379620895022349</c:v>
                </c:pt>
                <c:pt idx="11968">
                  <c:v>21.379620895022349</c:v>
                </c:pt>
                <c:pt idx="11969">
                  <c:v>21.379620895022349</c:v>
                </c:pt>
                <c:pt idx="11970">
                  <c:v>21.379620895022349</c:v>
                </c:pt>
                <c:pt idx="11971">
                  <c:v>21.379620895022349</c:v>
                </c:pt>
                <c:pt idx="11972">
                  <c:v>21.379620895022349</c:v>
                </c:pt>
                <c:pt idx="11973">
                  <c:v>21.379620895022349</c:v>
                </c:pt>
                <c:pt idx="11974">
                  <c:v>21.379620895022349</c:v>
                </c:pt>
                <c:pt idx="11975">
                  <c:v>21.379620895022349</c:v>
                </c:pt>
                <c:pt idx="11976">
                  <c:v>21.379620895022349</c:v>
                </c:pt>
                <c:pt idx="11977">
                  <c:v>21.379620895022349</c:v>
                </c:pt>
                <c:pt idx="11978">
                  <c:v>21.379620895022349</c:v>
                </c:pt>
                <c:pt idx="11979">
                  <c:v>21.379620895022349</c:v>
                </c:pt>
                <c:pt idx="11980">
                  <c:v>21.379620895022349</c:v>
                </c:pt>
                <c:pt idx="11981">
                  <c:v>21.379620895022349</c:v>
                </c:pt>
                <c:pt idx="11982">
                  <c:v>21.379620895022349</c:v>
                </c:pt>
                <c:pt idx="11983">
                  <c:v>21.379620895022349</c:v>
                </c:pt>
                <c:pt idx="11984">
                  <c:v>21.379620895022349</c:v>
                </c:pt>
                <c:pt idx="11985">
                  <c:v>21.379620895022349</c:v>
                </c:pt>
                <c:pt idx="11986">
                  <c:v>21.379620895022349</c:v>
                </c:pt>
                <c:pt idx="11987">
                  <c:v>21.379620895022349</c:v>
                </c:pt>
                <c:pt idx="11988">
                  <c:v>21.379620895022349</c:v>
                </c:pt>
                <c:pt idx="11989">
                  <c:v>21.379620895022349</c:v>
                </c:pt>
                <c:pt idx="11990">
                  <c:v>21.379620895022349</c:v>
                </c:pt>
                <c:pt idx="11991">
                  <c:v>21.379620895022349</c:v>
                </c:pt>
                <c:pt idx="11992">
                  <c:v>21.379620895022349</c:v>
                </c:pt>
                <c:pt idx="11993">
                  <c:v>21.379620895022349</c:v>
                </c:pt>
                <c:pt idx="11994">
                  <c:v>21.379620895022349</c:v>
                </c:pt>
                <c:pt idx="11995">
                  <c:v>21.379620895022349</c:v>
                </c:pt>
                <c:pt idx="11996">
                  <c:v>21.379620895022349</c:v>
                </c:pt>
                <c:pt idx="11997">
                  <c:v>21.379620895022349</c:v>
                </c:pt>
                <c:pt idx="11998">
                  <c:v>21.379620895022349</c:v>
                </c:pt>
                <c:pt idx="11999">
                  <c:v>21.379620895022349</c:v>
                </c:pt>
                <c:pt idx="12000">
                  <c:v>21.379620895022349</c:v>
                </c:pt>
                <c:pt idx="12001">
                  <c:v>21.379620895022349</c:v>
                </c:pt>
                <c:pt idx="12002">
                  <c:v>21.379620895022349</c:v>
                </c:pt>
                <c:pt idx="12003">
                  <c:v>21.379620895022349</c:v>
                </c:pt>
                <c:pt idx="12004">
                  <c:v>21.379620895022349</c:v>
                </c:pt>
                <c:pt idx="12005">
                  <c:v>21.379620895022349</c:v>
                </c:pt>
                <c:pt idx="12006">
                  <c:v>21.379620895022349</c:v>
                </c:pt>
                <c:pt idx="12007">
                  <c:v>21.379620895022349</c:v>
                </c:pt>
                <c:pt idx="12008">
                  <c:v>21.379620895022349</c:v>
                </c:pt>
                <c:pt idx="12009">
                  <c:v>21.379620895022349</c:v>
                </c:pt>
                <c:pt idx="12010">
                  <c:v>21.379620895022349</c:v>
                </c:pt>
                <c:pt idx="12011">
                  <c:v>21.379620895022349</c:v>
                </c:pt>
                <c:pt idx="12012">
                  <c:v>21.379620895022349</c:v>
                </c:pt>
                <c:pt idx="12013">
                  <c:v>21.379620895022349</c:v>
                </c:pt>
                <c:pt idx="12014">
                  <c:v>21.379620895022349</c:v>
                </c:pt>
                <c:pt idx="12015">
                  <c:v>21.379620895022349</c:v>
                </c:pt>
                <c:pt idx="12016">
                  <c:v>21.379620895022349</c:v>
                </c:pt>
                <c:pt idx="12017">
                  <c:v>21.379620895022349</c:v>
                </c:pt>
                <c:pt idx="12018">
                  <c:v>21.379620895022349</c:v>
                </c:pt>
                <c:pt idx="12019">
                  <c:v>21.379620895022349</c:v>
                </c:pt>
                <c:pt idx="12020">
                  <c:v>21.379620895022349</c:v>
                </c:pt>
                <c:pt idx="12021">
                  <c:v>21.379620895022349</c:v>
                </c:pt>
                <c:pt idx="12022">
                  <c:v>21.379620895022349</c:v>
                </c:pt>
                <c:pt idx="12023">
                  <c:v>21.379620895022349</c:v>
                </c:pt>
                <c:pt idx="12024">
                  <c:v>21.379620895022349</c:v>
                </c:pt>
                <c:pt idx="12025">
                  <c:v>21.379620895022349</c:v>
                </c:pt>
                <c:pt idx="12026">
                  <c:v>21.379620895022349</c:v>
                </c:pt>
                <c:pt idx="12027">
                  <c:v>21.379620895022349</c:v>
                </c:pt>
                <c:pt idx="12028">
                  <c:v>21.379620895022349</c:v>
                </c:pt>
                <c:pt idx="12029">
                  <c:v>21.379620895022349</c:v>
                </c:pt>
                <c:pt idx="12030">
                  <c:v>21.379620895022349</c:v>
                </c:pt>
                <c:pt idx="12031">
                  <c:v>21.379620895022349</c:v>
                </c:pt>
                <c:pt idx="12032">
                  <c:v>21.379620895022349</c:v>
                </c:pt>
                <c:pt idx="12033">
                  <c:v>21.379620895022349</c:v>
                </c:pt>
                <c:pt idx="12034">
                  <c:v>21.379620895022349</c:v>
                </c:pt>
                <c:pt idx="12035">
                  <c:v>21.379620895022349</c:v>
                </c:pt>
                <c:pt idx="12036">
                  <c:v>21.379620895022349</c:v>
                </c:pt>
                <c:pt idx="12037">
                  <c:v>21.379620895022349</c:v>
                </c:pt>
                <c:pt idx="12038">
                  <c:v>21.379620895022349</c:v>
                </c:pt>
                <c:pt idx="12039">
                  <c:v>21.379620895022349</c:v>
                </c:pt>
                <c:pt idx="12040">
                  <c:v>21.379620895022349</c:v>
                </c:pt>
                <c:pt idx="12041">
                  <c:v>21.379620895022349</c:v>
                </c:pt>
                <c:pt idx="12042">
                  <c:v>21.379620895022349</c:v>
                </c:pt>
                <c:pt idx="12043">
                  <c:v>21.379620895022349</c:v>
                </c:pt>
                <c:pt idx="12044">
                  <c:v>21.379620895022349</c:v>
                </c:pt>
                <c:pt idx="12045">
                  <c:v>21.379620895022349</c:v>
                </c:pt>
                <c:pt idx="12046">
                  <c:v>21.379620895022349</c:v>
                </c:pt>
                <c:pt idx="12047">
                  <c:v>21.379620895022349</c:v>
                </c:pt>
                <c:pt idx="12048">
                  <c:v>21.379620895022349</c:v>
                </c:pt>
                <c:pt idx="12049">
                  <c:v>21.379620895022349</c:v>
                </c:pt>
                <c:pt idx="12050">
                  <c:v>21.379620895022349</c:v>
                </c:pt>
                <c:pt idx="12051">
                  <c:v>21.379620895022349</c:v>
                </c:pt>
                <c:pt idx="12052">
                  <c:v>21.379620895022349</c:v>
                </c:pt>
                <c:pt idx="12053">
                  <c:v>21.379620895022349</c:v>
                </c:pt>
                <c:pt idx="12054">
                  <c:v>21.379620895022349</c:v>
                </c:pt>
                <c:pt idx="12055">
                  <c:v>21.379620895022349</c:v>
                </c:pt>
                <c:pt idx="12056">
                  <c:v>21.379620895022349</c:v>
                </c:pt>
                <c:pt idx="12057">
                  <c:v>21.379620895022349</c:v>
                </c:pt>
                <c:pt idx="12058">
                  <c:v>21.379620895022349</c:v>
                </c:pt>
                <c:pt idx="12059">
                  <c:v>21.379620895022349</c:v>
                </c:pt>
                <c:pt idx="12060">
                  <c:v>21.379620895022349</c:v>
                </c:pt>
                <c:pt idx="12061">
                  <c:v>21.379620895022349</c:v>
                </c:pt>
                <c:pt idx="12062">
                  <c:v>21.379620895022349</c:v>
                </c:pt>
                <c:pt idx="12063">
                  <c:v>21.379620895022349</c:v>
                </c:pt>
                <c:pt idx="12064">
                  <c:v>21.379620895022349</c:v>
                </c:pt>
                <c:pt idx="12065">
                  <c:v>21.379620895022349</c:v>
                </c:pt>
                <c:pt idx="12066">
                  <c:v>21.379620895022349</c:v>
                </c:pt>
                <c:pt idx="12067">
                  <c:v>21.379620895022349</c:v>
                </c:pt>
                <c:pt idx="12068">
                  <c:v>21.379620895022349</c:v>
                </c:pt>
                <c:pt idx="12069">
                  <c:v>21.379620895022349</c:v>
                </c:pt>
                <c:pt idx="12070">
                  <c:v>21.379620895022349</c:v>
                </c:pt>
                <c:pt idx="12071">
                  <c:v>21.379620895022349</c:v>
                </c:pt>
                <c:pt idx="12072">
                  <c:v>21.379620895022349</c:v>
                </c:pt>
                <c:pt idx="12073">
                  <c:v>21.379620895022349</c:v>
                </c:pt>
                <c:pt idx="12074">
                  <c:v>21.379620895022349</c:v>
                </c:pt>
                <c:pt idx="12075">
                  <c:v>21.379620895022349</c:v>
                </c:pt>
                <c:pt idx="12076">
                  <c:v>21.379620895022349</c:v>
                </c:pt>
                <c:pt idx="12077">
                  <c:v>21.379620895022349</c:v>
                </c:pt>
                <c:pt idx="12078">
                  <c:v>21.379620895022349</c:v>
                </c:pt>
                <c:pt idx="12079">
                  <c:v>21.379620895022349</c:v>
                </c:pt>
                <c:pt idx="12080">
                  <c:v>21.379620895022349</c:v>
                </c:pt>
                <c:pt idx="12081">
                  <c:v>21.379620895022349</c:v>
                </c:pt>
                <c:pt idx="12082">
                  <c:v>21.379620895022349</c:v>
                </c:pt>
                <c:pt idx="12083">
                  <c:v>21.379620895022349</c:v>
                </c:pt>
                <c:pt idx="12084">
                  <c:v>21.379620895022349</c:v>
                </c:pt>
                <c:pt idx="12085">
                  <c:v>21.379620895022349</c:v>
                </c:pt>
                <c:pt idx="12086">
                  <c:v>21.379620895022349</c:v>
                </c:pt>
                <c:pt idx="12087">
                  <c:v>21.379620895022349</c:v>
                </c:pt>
                <c:pt idx="12088">
                  <c:v>21.379620895022349</c:v>
                </c:pt>
                <c:pt idx="12089">
                  <c:v>21.379620895022349</c:v>
                </c:pt>
                <c:pt idx="12090">
                  <c:v>21.379620895022349</c:v>
                </c:pt>
                <c:pt idx="12091">
                  <c:v>21.379620895022349</c:v>
                </c:pt>
                <c:pt idx="12092">
                  <c:v>21.379620895022349</c:v>
                </c:pt>
                <c:pt idx="12093">
                  <c:v>21.379620895022349</c:v>
                </c:pt>
                <c:pt idx="12094">
                  <c:v>21.379620895022349</c:v>
                </c:pt>
                <c:pt idx="12095">
                  <c:v>21.379620895022349</c:v>
                </c:pt>
                <c:pt idx="12096">
                  <c:v>21.379620895022349</c:v>
                </c:pt>
                <c:pt idx="12097">
                  <c:v>21.379620895022349</c:v>
                </c:pt>
                <c:pt idx="12098">
                  <c:v>21.379620895022349</c:v>
                </c:pt>
                <c:pt idx="12099">
                  <c:v>21.379620895022349</c:v>
                </c:pt>
                <c:pt idx="12100">
                  <c:v>21.379620895022349</c:v>
                </c:pt>
                <c:pt idx="12101">
                  <c:v>21.379620895022349</c:v>
                </c:pt>
                <c:pt idx="12102">
                  <c:v>21.379620895022349</c:v>
                </c:pt>
                <c:pt idx="12103">
                  <c:v>21.379620895022349</c:v>
                </c:pt>
                <c:pt idx="12104">
                  <c:v>21.379620895022349</c:v>
                </c:pt>
                <c:pt idx="12105">
                  <c:v>21.379620895022349</c:v>
                </c:pt>
                <c:pt idx="12106">
                  <c:v>21.379620895022349</c:v>
                </c:pt>
                <c:pt idx="12107">
                  <c:v>21.379620895022349</c:v>
                </c:pt>
                <c:pt idx="12108">
                  <c:v>21.379620895022349</c:v>
                </c:pt>
                <c:pt idx="12109">
                  <c:v>21.379620895022349</c:v>
                </c:pt>
                <c:pt idx="12110">
                  <c:v>21.379620895022349</c:v>
                </c:pt>
                <c:pt idx="12111">
                  <c:v>21.379620895022349</c:v>
                </c:pt>
                <c:pt idx="12112">
                  <c:v>21.379620895022349</c:v>
                </c:pt>
                <c:pt idx="12113">
                  <c:v>21.379620895022349</c:v>
                </c:pt>
                <c:pt idx="12114">
                  <c:v>21.379620895022349</c:v>
                </c:pt>
                <c:pt idx="12115">
                  <c:v>21.379620895022349</c:v>
                </c:pt>
                <c:pt idx="12116">
                  <c:v>21.379620895022349</c:v>
                </c:pt>
                <c:pt idx="12117">
                  <c:v>21.379620895022349</c:v>
                </c:pt>
                <c:pt idx="12118">
                  <c:v>21.379620895022349</c:v>
                </c:pt>
                <c:pt idx="12119">
                  <c:v>21.379620895022349</c:v>
                </c:pt>
                <c:pt idx="12120">
                  <c:v>21.379620895022349</c:v>
                </c:pt>
                <c:pt idx="12121">
                  <c:v>21.379620895022349</c:v>
                </c:pt>
                <c:pt idx="12122">
                  <c:v>21.379620895022349</c:v>
                </c:pt>
                <c:pt idx="12123">
                  <c:v>21.379620895022349</c:v>
                </c:pt>
                <c:pt idx="12124">
                  <c:v>21.379620895022349</c:v>
                </c:pt>
                <c:pt idx="12125">
                  <c:v>21.379620895022349</c:v>
                </c:pt>
                <c:pt idx="12126">
                  <c:v>21.379620895022349</c:v>
                </c:pt>
                <c:pt idx="12127">
                  <c:v>21.379620895022349</c:v>
                </c:pt>
                <c:pt idx="12128">
                  <c:v>21.379620895022349</c:v>
                </c:pt>
                <c:pt idx="12129">
                  <c:v>21.379620895022349</c:v>
                </c:pt>
                <c:pt idx="12130">
                  <c:v>21.379620895022349</c:v>
                </c:pt>
                <c:pt idx="12131">
                  <c:v>21.379620895022349</c:v>
                </c:pt>
                <c:pt idx="12132">
                  <c:v>21.379620895022349</c:v>
                </c:pt>
                <c:pt idx="12133">
                  <c:v>21.379620895022349</c:v>
                </c:pt>
                <c:pt idx="12134">
                  <c:v>21.379620895022349</c:v>
                </c:pt>
                <c:pt idx="12135">
                  <c:v>21.379620895022349</c:v>
                </c:pt>
                <c:pt idx="12136">
                  <c:v>21.379620895022349</c:v>
                </c:pt>
                <c:pt idx="12137">
                  <c:v>21.379620895022349</c:v>
                </c:pt>
                <c:pt idx="12138">
                  <c:v>21.379620895022349</c:v>
                </c:pt>
                <c:pt idx="12139">
                  <c:v>21.379620895022349</c:v>
                </c:pt>
                <c:pt idx="12140">
                  <c:v>21.379620895022349</c:v>
                </c:pt>
                <c:pt idx="12141">
                  <c:v>21.379620895022349</c:v>
                </c:pt>
                <c:pt idx="12142">
                  <c:v>21.379620895022349</c:v>
                </c:pt>
                <c:pt idx="12143">
                  <c:v>21.379620895022349</c:v>
                </c:pt>
                <c:pt idx="12144">
                  <c:v>21.379620895022349</c:v>
                </c:pt>
                <c:pt idx="12145">
                  <c:v>21.379620895022349</c:v>
                </c:pt>
                <c:pt idx="12146">
                  <c:v>21.379620895022349</c:v>
                </c:pt>
                <c:pt idx="12147">
                  <c:v>21.379620895022349</c:v>
                </c:pt>
                <c:pt idx="12148">
                  <c:v>21.379620895022349</c:v>
                </c:pt>
                <c:pt idx="12149">
                  <c:v>21.379620895022349</c:v>
                </c:pt>
                <c:pt idx="12150">
                  <c:v>21.379620895022349</c:v>
                </c:pt>
                <c:pt idx="12151">
                  <c:v>21.379620895022349</c:v>
                </c:pt>
                <c:pt idx="12152">
                  <c:v>21.379620895022349</c:v>
                </c:pt>
                <c:pt idx="12153">
                  <c:v>21.379620895022349</c:v>
                </c:pt>
                <c:pt idx="12154">
                  <c:v>21.379620895022349</c:v>
                </c:pt>
                <c:pt idx="12155">
                  <c:v>21.379620895022349</c:v>
                </c:pt>
                <c:pt idx="12156">
                  <c:v>21.379620895022349</c:v>
                </c:pt>
                <c:pt idx="12157">
                  <c:v>21.379620895022349</c:v>
                </c:pt>
                <c:pt idx="12158">
                  <c:v>21.379620895022349</c:v>
                </c:pt>
                <c:pt idx="12159">
                  <c:v>21.379620895022349</c:v>
                </c:pt>
                <c:pt idx="12160">
                  <c:v>21.379620895022349</c:v>
                </c:pt>
                <c:pt idx="12161">
                  <c:v>21.379620895022349</c:v>
                </c:pt>
                <c:pt idx="12162">
                  <c:v>21.379620895022349</c:v>
                </c:pt>
                <c:pt idx="12163">
                  <c:v>21.379620895022349</c:v>
                </c:pt>
                <c:pt idx="12164">
                  <c:v>21.379620895022349</c:v>
                </c:pt>
                <c:pt idx="12165">
                  <c:v>21.379620895022349</c:v>
                </c:pt>
                <c:pt idx="12166">
                  <c:v>21.379620895022349</c:v>
                </c:pt>
                <c:pt idx="12167">
                  <c:v>21.379620895022349</c:v>
                </c:pt>
                <c:pt idx="12168">
                  <c:v>21.379620895022349</c:v>
                </c:pt>
                <c:pt idx="12169">
                  <c:v>21.379620895022349</c:v>
                </c:pt>
                <c:pt idx="12170">
                  <c:v>21.379620895022349</c:v>
                </c:pt>
                <c:pt idx="12171">
                  <c:v>21.379620895022349</c:v>
                </c:pt>
                <c:pt idx="12172">
                  <c:v>21.379620895022349</c:v>
                </c:pt>
                <c:pt idx="12173">
                  <c:v>21.379620895022349</c:v>
                </c:pt>
                <c:pt idx="12174">
                  <c:v>21.379620895022349</c:v>
                </c:pt>
                <c:pt idx="12175">
                  <c:v>21.379620895022349</c:v>
                </c:pt>
                <c:pt idx="12176">
                  <c:v>21.379620895022349</c:v>
                </c:pt>
                <c:pt idx="12177">
                  <c:v>21.379620895022349</c:v>
                </c:pt>
                <c:pt idx="12178">
                  <c:v>21.379620895022349</c:v>
                </c:pt>
                <c:pt idx="12179">
                  <c:v>21.379620895022349</c:v>
                </c:pt>
                <c:pt idx="12180">
                  <c:v>21.379620895022349</c:v>
                </c:pt>
                <c:pt idx="12181">
                  <c:v>21.379620895022349</c:v>
                </c:pt>
                <c:pt idx="12182">
                  <c:v>21.379620895022349</c:v>
                </c:pt>
                <c:pt idx="12183">
                  <c:v>21.379620895022349</c:v>
                </c:pt>
                <c:pt idx="12184">
                  <c:v>21.379620895022349</c:v>
                </c:pt>
                <c:pt idx="12185">
                  <c:v>21.379620895022349</c:v>
                </c:pt>
                <c:pt idx="12186">
                  <c:v>21.379620895022349</c:v>
                </c:pt>
                <c:pt idx="12187">
                  <c:v>21.379620895022349</c:v>
                </c:pt>
                <c:pt idx="12188">
                  <c:v>21.379620895022349</c:v>
                </c:pt>
                <c:pt idx="12189">
                  <c:v>21.379620895022349</c:v>
                </c:pt>
                <c:pt idx="12190">
                  <c:v>21.379620895022349</c:v>
                </c:pt>
                <c:pt idx="12191">
                  <c:v>21.379620895022349</c:v>
                </c:pt>
                <c:pt idx="12192">
                  <c:v>21.379620895022349</c:v>
                </c:pt>
                <c:pt idx="12193">
                  <c:v>21.379620895022349</c:v>
                </c:pt>
                <c:pt idx="12194">
                  <c:v>21.379620895022349</c:v>
                </c:pt>
                <c:pt idx="12195">
                  <c:v>21.379620895022349</c:v>
                </c:pt>
                <c:pt idx="12196">
                  <c:v>21.379620895022349</c:v>
                </c:pt>
                <c:pt idx="12197">
                  <c:v>21.379620895022349</c:v>
                </c:pt>
                <c:pt idx="12198">
                  <c:v>21.379620895022349</c:v>
                </c:pt>
                <c:pt idx="12199">
                  <c:v>21.379620895022349</c:v>
                </c:pt>
                <c:pt idx="12200">
                  <c:v>21.379620895022349</c:v>
                </c:pt>
                <c:pt idx="12201">
                  <c:v>21.379620895022349</c:v>
                </c:pt>
                <c:pt idx="12202">
                  <c:v>21.379620895022349</c:v>
                </c:pt>
                <c:pt idx="12203">
                  <c:v>21.379620895022349</c:v>
                </c:pt>
                <c:pt idx="12204">
                  <c:v>21.379620895022349</c:v>
                </c:pt>
                <c:pt idx="12205">
                  <c:v>21.379620895022349</c:v>
                </c:pt>
                <c:pt idx="12206">
                  <c:v>21.379620895022349</c:v>
                </c:pt>
                <c:pt idx="12207">
                  <c:v>21.379620895022349</c:v>
                </c:pt>
                <c:pt idx="12208">
                  <c:v>21.379620895022349</c:v>
                </c:pt>
                <c:pt idx="12209">
                  <c:v>21.379620895022349</c:v>
                </c:pt>
                <c:pt idx="12210">
                  <c:v>21.379620895022349</c:v>
                </c:pt>
                <c:pt idx="12211">
                  <c:v>21.379620895022349</c:v>
                </c:pt>
                <c:pt idx="12212">
                  <c:v>21.379620895022349</c:v>
                </c:pt>
                <c:pt idx="12213">
                  <c:v>21.379620895022349</c:v>
                </c:pt>
                <c:pt idx="12214">
                  <c:v>21.379620895022349</c:v>
                </c:pt>
                <c:pt idx="12215">
                  <c:v>21.379620895022349</c:v>
                </c:pt>
                <c:pt idx="12216">
                  <c:v>21.379620895022349</c:v>
                </c:pt>
                <c:pt idx="12217">
                  <c:v>21.379620895022349</c:v>
                </c:pt>
                <c:pt idx="12218">
                  <c:v>21.379620895022349</c:v>
                </c:pt>
                <c:pt idx="12219">
                  <c:v>21.379620895022349</c:v>
                </c:pt>
                <c:pt idx="12220">
                  <c:v>21.379620895022349</c:v>
                </c:pt>
                <c:pt idx="12221">
                  <c:v>21.379620895022349</c:v>
                </c:pt>
                <c:pt idx="12222">
                  <c:v>21.379620895022349</c:v>
                </c:pt>
                <c:pt idx="12223">
                  <c:v>21.379620895022349</c:v>
                </c:pt>
                <c:pt idx="12224">
                  <c:v>21.379620895022349</c:v>
                </c:pt>
                <c:pt idx="12225">
                  <c:v>21.379620895022349</c:v>
                </c:pt>
                <c:pt idx="12226">
                  <c:v>21.379620895022349</c:v>
                </c:pt>
                <c:pt idx="12227">
                  <c:v>21.379620895022349</c:v>
                </c:pt>
                <c:pt idx="12228">
                  <c:v>21.379620895022349</c:v>
                </c:pt>
                <c:pt idx="12229">
                  <c:v>21.379620895022349</c:v>
                </c:pt>
                <c:pt idx="12230">
                  <c:v>21.379620895022349</c:v>
                </c:pt>
                <c:pt idx="12231">
                  <c:v>21.379620895022349</c:v>
                </c:pt>
                <c:pt idx="12232">
                  <c:v>21.379620895022349</c:v>
                </c:pt>
                <c:pt idx="12233">
                  <c:v>21.379620895022349</c:v>
                </c:pt>
                <c:pt idx="12234">
                  <c:v>21.379620895022349</c:v>
                </c:pt>
                <c:pt idx="12235">
                  <c:v>21.379620895022349</c:v>
                </c:pt>
                <c:pt idx="12236">
                  <c:v>21.379620895022349</c:v>
                </c:pt>
                <c:pt idx="12237">
                  <c:v>21.379620895022349</c:v>
                </c:pt>
                <c:pt idx="12238">
                  <c:v>21.379620895022349</c:v>
                </c:pt>
                <c:pt idx="12239">
                  <c:v>21.379620895022349</c:v>
                </c:pt>
                <c:pt idx="12240">
                  <c:v>21.379620895022349</c:v>
                </c:pt>
                <c:pt idx="12241">
                  <c:v>21.379620895022349</c:v>
                </c:pt>
                <c:pt idx="12242">
                  <c:v>21.379620895022349</c:v>
                </c:pt>
                <c:pt idx="12243">
                  <c:v>21.379620895022349</c:v>
                </c:pt>
                <c:pt idx="12244">
                  <c:v>21.379620895022349</c:v>
                </c:pt>
                <c:pt idx="12245">
                  <c:v>21.379620895022349</c:v>
                </c:pt>
                <c:pt idx="12246">
                  <c:v>21.379620895022349</c:v>
                </c:pt>
                <c:pt idx="12247">
                  <c:v>21.379620895022349</c:v>
                </c:pt>
                <c:pt idx="12248">
                  <c:v>21.379620895022349</c:v>
                </c:pt>
                <c:pt idx="12249">
                  <c:v>21.379620895022349</c:v>
                </c:pt>
                <c:pt idx="12250">
                  <c:v>21.379620895022349</c:v>
                </c:pt>
                <c:pt idx="12251">
                  <c:v>21.379620895022349</c:v>
                </c:pt>
                <c:pt idx="12252">
                  <c:v>21.379620895022349</c:v>
                </c:pt>
                <c:pt idx="12253">
                  <c:v>21.379620895022349</c:v>
                </c:pt>
                <c:pt idx="12254">
                  <c:v>21.379620895022349</c:v>
                </c:pt>
                <c:pt idx="12255">
                  <c:v>21.379620895022349</c:v>
                </c:pt>
                <c:pt idx="12256">
                  <c:v>21.379620895022349</c:v>
                </c:pt>
                <c:pt idx="12257">
                  <c:v>21.379620895022349</c:v>
                </c:pt>
                <c:pt idx="12258">
                  <c:v>21.379620895022349</c:v>
                </c:pt>
                <c:pt idx="12259">
                  <c:v>21.379620895022349</c:v>
                </c:pt>
                <c:pt idx="12260">
                  <c:v>21.379620895022349</c:v>
                </c:pt>
                <c:pt idx="12261">
                  <c:v>21.379620895022349</c:v>
                </c:pt>
                <c:pt idx="12262">
                  <c:v>21.379620895022349</c:v>
                </c:pt>
                <c:pt idx="12263">
                  <c:v>21.379620895022349</c:v>
                </c:pt>
                <c:pt idx="12264">
                  <c:v>21.379620895022349</c:v>
                </c:pt>
                <c:pt idx="12265">
                  <c:v>21.379620895022349</c:v>
                </c:pt>
                <c:pt idx="12266">
                  <c:v>21.379620895022349</c:v>
                </c:pt>
                <c:pt idx="12267">
                  <c:v>21.379620895022349</c:v>
                </c:pt>
                <c:pt idx="12268">
                  <c:v>21.379620895022349</c:v>
                </c:pt>
                <c:pt idx="12269">
                  <c:v>21.379620895022349</c:v>
                </c:pt>
                <c:pt idx="12270">
                  <c:v>21.379620895022349</c:v>
                </c:pt>
                <c:pt idx="12271">
                  <c:v>21.379620895022349</c:v>
                </c:pt>
                <c:pt idx="12272">
                  <c:v>21.379620895022349</c:v>
                </c:pt>
                <c:pt idx="12273">
                  <c:v>21.379620895022349</c:v>
                </c:pt>
                <c:pt idx="12274">
                  <c:v>21.379620895022349</c:v>
                </c:pt>
                <c:pt idx="12275">
                  <c:v>21.379620895022349</c:v>
                </c:pt>
                <c:pt idx="12276">
                  <c:v>21.379620895022349</c:v>
                </c:pt>
                <c:pt idx="12277">
                  <c:v>21.379620895022349</c:v>
                </c:pt>
                <c:pt idx="12278">
                  <c:v>21.379620895022349</c:v>
                </c:pt>
                <c:pt idx="12279">
                  <c:v>21.379620895022349</c:v>
                </c:pt>
                <c:pt idx="12280">
                  <c:v>21.379620895022349</c:v>
                </c:pt>
                <c:pt idx="12281">
                  <c:v>21.379620895022349</c:v>
                </c:pt>
                <c:pt idx="12282">
                  <c:v>21.379620895022349</c:v>
                </c:pt>
                <c:pt idx="12283">
                  <c:v>21.379620895022349</c:v>
                </c:pt>
                <c:pt idx="12284">
                  <c:v>21.379620895022349</c:v>
                </c:pt>
                <c:pt idx="12285">
                  <c:v>21.379620895022349</c:v>
                </c:pt>
                <c:pt idx="12286">
                  <c:v>21.379620895022349</c:v>
                </c:pt>
                <c:pt idx="12287">
                  <c:v>21.379620895022349</c:v>
                </c:pt>
                <c:pt idx="12288">
                  <c:v>21.379620895022349</c:v>
                </c:pt>
                <c:pt idx="12289">
                  <c:v>21.379620895022349</c:v>
                </c:pt>
                <c:pt idx="12290">
                  <c:v>21.379620895022349</c:v>
                </c:pt>
                <c:pt idx="12291">
                  <c:v>21.379620895022349</c:v>
                </c:pt>
                <c:pt idx="12292">
                  <c:v>21.379620895022349</c:v>
                </c:pt>
                <c:pt idx="12293">
                  <c:v>21.379620895022349</c:v>
                </c:pt>
                <c:pt idx="12294">
                  <c:v>21.379620895022349</c:v>
                </c:pt>
                <c:pt idx="12295">
                  <c:v>21.379620895022349</c:v>
                </c:pt>
                <c:pt idx="12296">
                  <c:v>21.379620895022349</c:v>
                </c:pt>
                <c:pt idx="12297">
                  <c:v>21.379620895022349</c:v>
                </c:pt>
                <c:pt idx="12298">
                  <c:v>21.379620895022349</c:v>
                </c:pt>
                <c:pt idx="12299">
                  <c:v>21.379620895022349</c:v>
                </c:pt>
                <c:pt idx="12300">
                  <c:v>21.379620895022349</c:v>
                </c:pt>
                <c:pt idx="12301">
                  <c:v>21.379620895022349</c:v>
                </c:pt>
                <c:pt idx="12302">
                  <c:v>21.379620895022349</c:v>
                </c:pt>
                <c:pt idx="12303">
                  <c:v>21.379620895022349</c:v>
                </c:pt>
                <c:pt idx="12304">
                  <c:v>21.379620895022349</c:v>
                </c:pt>
                <c:pt idx="12305">
                  <c:v>21.379620895022349</c:v>
                </c:pt>
                <c:pt idx="12306">
                  <c:v>21.379620895022349</c:v>
                </c:pt>
                <c:pt idx="12307">
                  <c:v>21.379620895022349</c:v>
                </c:pt>
                <c:pt idx="12308">
                  <c:v>21.379620895022349</c:v>
                </c:pt>
                <c:pt idx="12309">
                  <c:v>21.379620895022349</c:v>
                </c:pt>
                <c:pt idx="12310">
                  <c:v>21.379620895022349</c:v>
                </c:pt>
                <c:pt idx="12311">
                  <c:v>21.379620895022349</c:v>
                </c:pt>
                <c:pt idx="12312">
                  <c:v>21.379620895022349</c:v>
                </c:pt>
                <c:pt idx="12313">
                  <c:v>21.379620895022349</c:v>
                </c:pt>
                <c:pt idx="12314">
                  <c:v>21.379620895022349</c:v>
                </c:pt>
                <c:pt idx="12315">
                  <c:v>21.379620895022349</c:v>
                </c:pt>
                <c:pt idx="12316">
                  <c:v>21.379620895022349</c:v>
                </c:pt>
                <c:pt idx="12317">
                  <c:v>21.379620895022349</c:v>
                </c:pt>
                <c:pt idx="12318">
                  <c:v>21.379620895022349</c:v>
                </c:pt>
                <c:pt idx="12319">
                  <c:v>21.379620895022349</c:v>
                </c:pt>
                <c:pt idx="12320">
                  <c:v>21.379620895022349</c:v>
                </c:pt>
                <c:pt idx="12321">
                  <c:v>21.379620895022349</c:v>
                </c:pt>
                <c:pt idx="12322">
                  <c:v>21.379620895022349</c:v>
                </c:pt>
                <c:pt idx="12323">
                  <c:v>21.379620895022349</c:v>
                </c:pt>
                <c:pt idx="12324">
                  <c:v>21.379620895022349</c:v>
                </c:pt>
                <c:pt idx="12325">
                  <c:v>21.379620895022349</c:v>
                </c:pt>
                <c:pt idx="12326">
                  <c:v>21.379620895022349</c:v>
                </c:pt>
                <c:pt idx="12327">
                  <c:v>21.379620895022349</c:v>
                </c:pt>
                <c:pt idx="12328">
                  <c:v>21.379620895022349</c:v>
                </c:pt>
                <c:pt idx="12329">
                  <c:v>21.379620895022349</c:v>
                </c:pt>
                <c:pt idx="12330">
                  <c:v>21.379620895022349</c:v>
                </c:pt>
                <c:pt idx="12331">
                  <c:v>21.379620895022349</c:v>
                </c:pt>
                <c:pt idx="12332">
                  <c:v>21.379620895022349</c:v>
                </c:pt>
                <c:pt idx="12333">
                  <c:v>21.379620895022349</c:v>
                </c:pt>
                <c:pt idx="12334">
                  <c:v>21.379620895022349</c:v>
                </c:pt>
                <c:pt idx="12335">
                  <c:v>21.379620895022349</c:v>
                </c:pt>
                <c:pt idx="12336">
                  <c:v>21.379620895022349</c:v>
                </c:pt>
                <c:pt idx="12337">
                  <c:v>21.379620895022349</c:v>
                </c:pt>
                <c:pt idx="12338">
                  <c:v>21.379620895022349</c:v>
                </c:pt>
                <c:pt idx="12339">
                  <c:v>21.379620895022349</c:v>
                </c:pt>
                <c:pt idx="12340">
                  <c:v>21.379620895022349</c:v>
                </c:pt>
                <c:pt idx="12341">
                  <c:v>21.379620895022349</c:v>
                </c:pt>
                <c:pt idx="12342">
                  <c:v>21.379620895022349</c:v>
                </c:pt>
                <c:pt idx="12343">
                  <c:v>21.379620895022349</c:v>
                </c:pt>
                <c:pt idx="12344">
                  <c:v>21.379620895022349</c:v>
                </c:pt>
                <c:pt idx="12345">
                  <c:v>21.379620895022349</c:v>
                </c:pt>
                <c:pt idx="12346">
                  <c:v>21.379620895022349</c:v>
                </c:pt>
                <c:pt idx="12347">
                  <c:v>21.379620895022349</c:v>
                </c:pt>
                <c:pt idx="12348">
                  <c:v>21.379620895022349</c:v>
                </c:pt>
                <c:pt idx="12349">
                  <c:v>21.379620895022349</c:v>
                </c:pt>
                <c:pt idx="12350">
                  <c:v>21.379620895022349</c:v>
                </c:pt>
                <c:pt idx="12351">
                  <c:v>21.379620895022349</c:v>
                </c:pt>
                <c:pt idx="12352">
                  <c:v>21.379620895022349</c:v>
                </c:pt>
                <c:pt idx="12353">
                  <c:v>21.379620895022349</c:v>
                </c:pt>
                <c:pt idx="12354">
                  <c:v>21.379620895022349</c:v>
                </c:pt>
                <c:pt idx="12355">
                  <c:v>21.379620895022349</c:v>
                </c:pt>
                <c:pt idx="12356">
                  <c:v>21.379620895022349</c:v>
                </c:pt>
                <c:pt idx="12357">
                  <c:v>21.379620895022349</c:v>
                </c:pt>
                <c:pt idx="12358">
                  <c:v>21.379620895022349</c:v>
                </c:pt>
                <c:pt idx="12359">
                  <c:v>21.379620895022349</c:v>
                </c:pt>
                <c:pt idx="12360">
                  <c:v>21.379620895022349</c:v>
                </c:pt>
                <c:pt idx="12361">
                  <c:v>21.379620895022349</c:v>
                </c:pt>
                <c:pt idx="12362">
                  <c:v>21.379620895022349</c:v>
                </c:pt>
                <c:pt idx="12363">
                  <c:v>21.379620895022349</c:v>
                </c:pt>
                <c:pt idx="12364">
                  <c:v>21.379620895022349</c:v>
                </c:pt>
                <c:pt idx="12365">
                  <c:v>21.379620895022349</c:v>
                </c:pt>
                <c:pt idx="12366">
                  <c:v>21.379620895022349</c:v>
                </c:pt>
                <c:pt idx="12367">
                  <c:v>21.379620895022349</c:v>
                </c:pt>
                <c:pt idx="12368">
                  <c:v>21.379620895022349</c:v>
                </c:pt>
                <c:pt idx="12369">
                  <c:v>21.379620895022349</c:v>
                </c:pt>
                <c:pt idx="12370">
                  <c:v>21.379620895022349</c:v>
                </c:pt>
                <c:pt idx="12371">
                  <c:v>21.379620895022349</c:v>
                </c:pt>
                <c:pt idx="12372">
                  <c:v>21.379620895022349</c:v>
                </c:pt>
                <c:pt idx="12373">
                  <c:v>21.379620895022349</c:v>
                </c:pt>
                <c:pt idx="12374">
                  <c:v>21.379620895022349</c:v>
                </c:pt>
                <c:pt idx="12375">
                  <c:v>21.379620895022349</c:v>
                </c:pt>
                <c:pt idx="12376">
                  <c:v>21.379620895022349</c:v>
                </c:pt>
                <c:pt idx="12377">
                  <c:v>21.379620895022349</c:v>
                </c:pt>
                <c:pt idx="12378">
                  <c:v>21.379620895022349</c:v>
                </c:pt>
                <c:pt idx="12379">
                  <c:v>21.379620895022349</c:v>
                </c:pt>
                <c:pt idx="12380">
                  <c:v>21.379620895022349</c:v>
                </c:pt>
                <c:pt idx="12381">
                  <c:v>21.379620895022349</c:v>
                </c:pt>
                <c:pt idx="12382">
                  <c:v>21.379620895022349</c:v>
                </c:pt>
                <c:pt idx="12383">
                  <c:v>21.379620895022349</c:v>
                </c:pt>
                <c:pt idx="12384">
                  <c:v>21.379620895022349</c:v>
                </c:pt>
                <c:pt idx="12385">
                  <c:v>21.379620895022349</c:v>
                </c:pt>
                <c:pt idx="12386">
                  <c:v>21.379620895022349</c:v>
                </c:pt>
                <c:pt idx="12387">
                  <c:v>21.379620895022349</c:v>
                </c:pt>
                <c:pt idx="12388">
                  <c:v>21.379620895022349</c:v>
                </c:pt>
                <c:pt idx="12389">
                  <c:v>21.379620895022349</c:v>
                </c:pt>
                <c:pt idx="12390">
                  <c:v>21.379620895022349</c:v>
                </c:pt>
                <c:pt idx="12391">
                  <c:v>21.379620895022349</c:v>
                </c:pt>
                <c:pt idx="12392">
                  <c:v>21.379620895022349</c:v>
                </c:pt>
                <c:pt idx="12393">
                  <c:v>21.379620895022349</c:v>
                </c:pt>
                <c:pt idx="12394">
                  <c:v>21.379620895022349</c:v>
                </c:pt>
                <c:pt idx="12395">
                  <c:v>21.379620895022349</c:v>
                </c:pt>
                <c:pt idx="12396">
                  <c:v>21.379620895022349</c:v>
                </c:pt>
                <c:pt idx="12397">
                  <c:v>21.379620895022349</c:v>
                </c:pt>
                <c:pt idx="12398">
                  <c:v>21.379620895022349</c:v>
                </c:pt>
                <c:pt idx="12399">
                  <c:v>21.379620895022349</c:v>
                </c:pt>
                <c:pt idx="12400">
                  <c:v>21.379620895022349</c:v>
                </c:pt>
                <c:pt idx="12401">
                  <c:v>21.379620895022349</c:v>
                </c:pt>
                <c:pt idx="12402">
                  <c:v>21.379620895022349</c:v>
                </c:pt>
                <c:pt idx="12403">
                  <c:v>21.379620895022349</c:v>
                </c:pt>
                <c:pt idx="12404">
                  <c:v>21.379620895022349</c:v>
                </c:pt>
                <c:pt idx="12405">
                  <c:v>21.379620895022349</c:v>
                </c:pt>
                <c:pt idx="12406">
                  <c:v>21.379620895022349</c:v>
                </c:pt>
                <c:pt idx="12407">
                  <c:v>21.379620895022349</c:v>
                </c:pt>
                <c:pt idx="12408">
                  <c:v>21.379620895022349</c:v>
                </c:pt>
                <c:pt idx="12409">
                  <c:v>21.379620895022349</c:v>
                </c:pt>
                <c:pt idx="12410">
                  <c:v>21.379620895022349</c:v>
                </c:pt>
                <c:pt idx="12411">
                  <c:v>21.379620895022349</c:v>
                </c:pt>
                <c:pt idx="12412">
                  <c:v>21.379620895022349</c:v>
                </c:pt>
                <c:pt idx="12413">
                  <c:v>21.379620895022349</c:v>
                </c:pt>
                <c:pt idx="12414">
                  <c:v>21.379620895022349</c:v>
                </c:pt>
                <c:pt idx="12415">
                  <c:v>21.379620895022349</c:v>
                </c:pt>
                <c:pt idx="12416">
                  <c:v>21.379620895022349</c:v>
                </c:pt>
                <c:pt idx="12417">
                  <c:v>21.379620895022349</c:v>
                </c:pt>
                <c:pt idx="12418">
                  <c:v>21.379620895022349</c:v>
                </c:pt>
                <c:pt idx="12419">
                  <c:v>21.379620895022349</c:v>
                </c:pt>
                <c:pt idx="12420">
                  <c:v>21.379620895022349</c:v>
                </c:pt>
                <c:pt idx="12421">
                  <c:v>21.379620895022349</c:v>
                </c:pt>
                <c:pt idx="12422">
                  <c:v>21.379620895022349</c:v>
                </c:pt>
                <c:pt idx="12423">
                  <c:v>21.379620895022349</c:v>
                </c:pt>
                <c:pt idx="12424">
                  <c:v>21.379620895022349</c:v>
                </c:pt>
                <c:pt idx="12425">
                  <c:v>21.379620895022349</c:v>
                </c:pt>
                <c:pt idx="12426">
                  <c:v>21.379620895022349</c:v>
                </c:pt>
                <c:pt idx="12427">
                  <c:v>21.379620895022349</c:v>
                </c:pt>
                <c:pt idx="12428">
                  <c:v>21.379620895022349</c:v>
                </c:pt>
                <c:pt idx="12429">
                  <c:v>21.379620895022349</c:v>
                </c:pt>
                <c:pt idx="12430">
                  <c:v>21.379620895022349</c:v>
                </c:pt>
                <c:pt idx="12431">
                  <c:v>21.379620895022349</c:v>
                </c:pt>
                <c:pt idx="12432">
                  <c:v>21.379620895022349</c:v>
                </c:pt>
                <c:pt idx="12433">
                  <c:v>21.379620895022349</c:v>
                </c:pt>
                <c:pt idx="12434">
                  <c:v>21.379620895022349</c:v>
                </c:pt>
                <c:pt idx="12435">
                  <c:v>21.379620895022349</c:v>
                </c:pt>
                <c:pt idx="12436">
                  <c:v>21.379620895022349</c:v>
                </c:pt>
                <c:pt idx="12437">
                  <c:v>21.379620895022349</c:v>
                </c:pt>
                <c:pt idx="12438">
                  <c:v>21.379620895022349</c:v>
                </c:pt>
                <c:pt idx="12439">
                  <c:v>21.379620895022349</c:v>
                </c:pt>
                <c:pt idx="12440">
                  <c:v>21.379620895022349</c:v>
                </c:pt>
                <c:pt idx="12441">
                  <c:v>21.379620895022349</c:v>
                </c:pt>
                <c:pt idx="12442">
                  <c:v>21.379620895022349</c:v>
                </c:pt>
                <c:pt idx="12443">
                  <c:v>21.379620895022349</c:v>
                </c:pt>
                <c:pt idx="12444">
                  <c:v>21.379620895022349</c:v>
                </c:pt>
                <c:pt idx="12445">
                  <c:v>21.379620895022349</c:v>
                </c:pt>
                <c:pt idx="12446">
                  <c:v>21.379620895022349</c:v>
                </c:pt>
                <c:pt idx="12447">
                  <c:v>21.379620895022349</c:v>
                </c:pt>
                <c:pt idx="12448">
                  <c:v>21.379620895022349</c:v>
                </c:pt>
                <c:pt idx="12449">
                  <c:v>21.379620895022349</c:v>
                </c:pt>
                <c:pt idx="12450">
                  <c:v>21.379620895022349</c:v>
                </c:pt>
                <c:pt idx="12451">
                  <c:v>21.379620895022349</c:v>
                </c:pt>
                <c:pt idx="12452">
                  <c:v>21.379620895022349</c:v>
                </c:pt>
                <c:pt idx="12453">
                  <c:v>21.379620895022349</c:v>
                </c:pt>
                <c:pt idx="12454">
                  <c:v>21.379620895022349</c:v>
                </c:pt>
                <c:pt idx="12455">
                  <c:v>21.379620895022349</c:v>
                </c:pt>
                <c:pt idx="12456">
                  <c:v>21.379620895022349</c:v>
                </c:pt>
                <c:pt idx="12457">
                  <c:v>21.379620895022349</c:v>
                </c:pt>
                <c:pt idx="12458">
                  <c:v>21.379620895022349</c:v>
                </c:pt>
                <c:pt idx="12459">
                  <c:v>21.379620895022349</c:v>
                </c:pt>
                <c:pt idx="12460">
                  <c:v>21.379620895022349</c:v>
                </c:pt>
                <c:pt idx="12461">
                  <c:v>21.379620895022349</c:v>
                </c:pt>
                <c:pt idx="12462">
                  <c:v>21.379620895022349</c:v>
                </c:pt>
                <c:pt idx="12463">
                  <c:v>21.379620895022349</c:v>
                </c:pt>
                <c:pt idx="12464">
                  <c:v>21.379620895022349</c:v>
                </c:pt>
                <c:pt idx="12465">
                  <c:v>21.379620895022349</c:v>
                </c:pt>
                <c:pt idx="12466">
                  <c:v>21.379620895022349</c:v>
                </c:pt>
                <c:pt idx="12467">
                  <c:v>21.379620895022349</c:v>
                </c:pt>
                <c:pt idx="12468">
                  <c:v>21.379620895022349</c:v>
                </c:pt>
                <c:pt idx="12469">
                  <c:v>21.379620895022349</c:v>
                </c:pt>
                <c:pt idx="12470">
                  <c:v>21.379620895022349</c:v>
                </c:pt>
                <c:pt idx="12471">
                  <c:v>21.379620895022349</c:v>
                </c:pt>
                <c:pt idx="12472">
                  <c:v>21.379620895022349</c:v>
                </c:pt>
                <c:pt idx="12473">
                  <c:v>21.379620895022349</c:v>
                </c:pt>
                <c:pt idx="12474">
                  <c:v>21.379620895022349</c:v>
                </c:pt>
                <c:pt idx="12475">
                  <c:v>21.379620895022349</c:v>
                </c:pt>
                <c:pt idx="12476">
                  <c:v>21.379620895022349</c:v>
                </c:pt>
                <c:pt idx="12477">
                  <c:v>21.379620895022349</c:v>
                </c:pt>
                <c:pt idx="12478">
                  <c:v>21.379620895022349</c:v>
                </c:pt>
                <c:pt idx="12479">
                  <c:v>21.379620895022349</c:v>
                </c:pt>
                <c:pt idx="12480">
                  <c:v>21.379620895022349</c:v>
                </c:pt>
                <c:pt idx="12481">
                  <c:v>21.379620895022349</c:v>
                </c:pt>
                <c:pt idx="12482">
                  <c:v>21.379620895022349</c:v>
                </c:pt>
                <c:pt idx="12483">
                  <c:v>21.379620895022349</c:v>
                </c:pt>
                <c:pt idx="12484">
                  <c:v>21.379620895022349</c:v>
                </c:pt>
                <c:pt idx="12485">
                  <c:v>21.379620895022349</c:v>
                </c:pt>
                <c:pt idx="12486">
                  <c:v>21.379620895022349</c:v>
                </c:pt>
                <c:pt idx="12487">
                  <c:v>21.379620895022349</c:v>
                </c:pt>
                <c:pt idx="12488">
                  <c:v>21.379620895022349</c:v>
                </c:pt>
                <c:pt idx="12489">
                  <c:v>21.379620895022349</c:v>
                </c:pt>
                <c:pt idx="12490">
                  <c:v>21.379620895022349</c:v>
                </c:pt>
                <c:pt idx="12491">
                  <c:v>21.379620895022349</c:v>
                </c:pt>
                <c:pt idx="12492">
                  <c:v>21.379620895022349</c:v>
                </c:pt>
                <c:pt idx="12493">
                  <c:v>21.379620895022349</c:v>
                </c:pt>
                <c:pt idx="12494">
                  <c:v>21.379620895022349</c:v>
                </c:pt>
                <c:pt idx="12495">
                  <c:v>21.379620895022349</c:v>
                </c:pt>
                <c:pt idx="12496">
                  <c:v>21.379620895022349</c:v>
                </c:pt>
                <c:pt idx="12497">
                  <c:v>21.379620895022349</c:v>
                </c:pt>
                <c:pt idx="12498">
                  <c:v>21.379620895022349</c:v>
                </c:pt>
                <c:pt idx="12499">
                  <c:v>21.379620895022349</c:v>
                </c:pt>
                <c:pt idx="12500">
                  <c:v>21.379620895022349</c:v>
                </c:pt>
                <c:pt idx="12501">
                  <c:v>21.379620895022349</c:v>
                </c:pt>
                <c:pt idx="12502">
                  <c:v>21.379620895022349</c:v>
                </c:pt>
                <c:pt idx="12503">
                  <c:v>21.379620895022349</c:v>
                </c:pt>
                <c:pt idx="12504">
                  <c:v>21.379620895022349</c:v>
                </c:pt>
                <c:pt idx="12505">
                  <c:v>21.379620895022349</c:v>
                </c:pt>
                <c:pt idx="12506">
                  <c:v>21.379620895022349</c:v>
                </c:pt>
                <c:pt idx="12507">
                  <c:v>21.379620895022349</c:v>
                </c:pt>
                <c:pt idx="12508">
                  <c:v>21.379620895022349</c:v>
                </c:pt>
                <c:pt idx="12509">
                  <c:v>21.379620895022349</c:v>
                </c:pt>
                <c:pt idx="12510">
                  <c:v>21.379620895022349</c:v>
                </c:pt>
                <c:pt idx="12511">
                  <c:v>21.379620895022349</c:v>
                </c:pt>
                <c:pt idx="12512">
                  <c:v>21.379620895022349</c:v>
                </c:pt>
                <c:pt idx="12513">
                  <c:v>21.379620895022349</c:v>
                </c:pt>
                <c:pt idx="12514">
                  <c:v>21.379620895022349</c:v>
                </c:pt>
                <c:pt idx="12515">
                  <c:v>21.379620895022349</c:v>
                </c:pt>
                <c:pt idx="12516">
                  <c:v>21.379620895022349</c:v>
                </c:pt>
                <c:pt idx="12517">
                  <c:v>21.379620895022349</c:v>
                </c:pt>
                <c:pt idx="12518">
                  <c:v>21.379620895022349</c:v>
                </c:pt>
                <c:pt idx="12519">
                  <c:v>21.379620895022349</c:v>
                </c:pt>
                <c:pt idx="12520">
                  <c:v>21.379620895022349</c:v>
                </c:pt>
                <c:pt idx="12521">
                  <c:v>21.379620895022349</c:v>
                </c:pt>
                <c:pt idx="12522">
                  <c:v>21.379620895022349</c:v>
                </c:pt>
                <c:pt idx="12523">
                  <c:v>21.379620895022349</c:v>
                </c:pt>
                <c:pt idx="12524">
                  <c:v>21.379620895022349</c:v>
                </c:pt>
                <c:pt idx="12525">
                  <c:v>21.379620895022349</c:v>
                </c:pt>
                <c:pt idx="12526">
                  <c:v>21.379620895022349</c:v>
                </c:pt>
                <c:pt idx="12527">
                  <c:v>21.379620895022349</c:v>
                </c:pt>
                <c:pt idx="12528">
                  <c:v>21.379620895022349</c:v>
                </c:pt>
                <c:pt idx="12529">
                  <c:v>21.379620895022349</c:v>
                </c:pt>
                <c:pt idx="12530">
                  <c:v>21.379620895022349</c:v>
                </c:pt>
                <c:pt idx="12531">
                  <c:v>21.379620895022349</c:v>
                </c:pt>
                <c:pt idx="12532">
                  <c:v>21.379620895022349</c:v>
                </c:pt>
                <c:pt idx="12533">
                  <c:v>21.379620895022349</c:v>
                </c:pt>
                <c:pt idx="12534">
                  <c:v>21.379620895022349</c:v>
                </c:pt>
                <c:pt idx="12535">
                  <c:v>21.379620895022349</c:v>
                </c:pt>
                <c:pt idx="12536">
                  <c:v>21.379620895022349</c:v>
                </c:pt>
                <c:pt idx="12537">
                  <c:v>21.379620895022349</c:v>
                </c:pt>
                <c:pt idx="12538">
                  <c:v>21.379620895022349</c:v>
                </c:pt>
                <c:pt idx="12539">
                  <c:v>21.379620895022349</c:v>
                </c:pt>
                <c:pt idx="12540">
                  <c:v>21.379620895022349</c:v>
                </c:pt>
                <c:pt idx="12541">
                  <c:v>21.379620895022349</c:v>
                </c:pt>
                <c:pt idx="12542">
                  <c:v>21.379620895022349</c:v>
                </c:pt>
                <c:pt idx="12543">
                  <c:v>21.379620895022349</c:v>
                </c:pt>
                <c:pt idx="12544">
                  <c:v>21.379620895022349</c:v>
                </c:pt>
                <c:pt idx="12545">
                  <c:v>21.379620895022349</c:v>
                </c:pt>
                <c:pt idx="12546">
                  <c:v>21.379620895022349</c:v>
                </c:pt>
                <c:pt idx="12547">
                  <c:v>21.379620895022349</c:v>
                </c:pt>
                <c:pt idx="12548">
                  <c:v>21.379620895022349</c:v>
                </c:pt>
                <c:pt idx="12549">
                  <c:v>21.379620895022349</c:v>
                </c:pt>
                <c:pt idx="12550">
                  <c:v>21.379620895022349</c:v>
                </c:pt>
                <c:pt idx="12551">
                  <c:v>21.379620895022349</c:v>
                </c:pt>
                <c:pt idx="12552">
                  <c:v>21.379620895022349</c:v>
                </c:pt>
                <c:pt idx="12553">
                  <c:v>21.379620895022349</c:v>
                </c:pt>
                <c:pt idx="12554">
                  <c:v>21.379620895022349</c:v>
                </c:pt>
                <c:pt idx="12555">
                  <c:v>21.379620895022349</c:v>
                </c:pt>
                <c:pt idx="12556">
                  <c:v>21.379620895022349</c:v>
                </c:pt>
                <c:pt idx="12557">
                  <c:v>21.379620895022349</c:v>
                </c:pt>
                <c:pt idx="12558">
                  <c:v>21.379620895022349</c:v>
                </c:pt>
                <c:pt idx="12559">
                  <c:v>21.379620895022349</c:v>
                </c:pt>
                <c:pt idx="12560">
                  <c:v>21.379620895022349</c:v>
                </c:pt>
                <c:pt idx="12561">
                  <c:v>21.379620895022349</c:v>
                </c:pt>
                <c:pt idx="12562">
                  <c:v>21.379620895022349</c:v>
                </c:pt>
                <c:pt idx="12563">
                  <c:v>21.379620895022349</c:v>
                </c:pt>
                <c:pt idx="12564">
                  <c:v>21.379620895022349</c:v>
                </c:pt>
                <c:pt idx="12565">
                  <c:v>21.379620895022349</c:v>
                </c:pt>
                <c:pt idx="12566">
                  <c:v>21.379620895022349</c:v>
                </c:pt>
                <c:pt idx="12567">
                  <c:v>21.379620895022349</c:v>
                </c:pt>
                <c:pt idx="12568">
                  <c:v>21.379620895022349</c:v>
                </c:pt>
                <c:pt idx="12569">
                  <c:v>21.379620895022349</c:v>
                </c:pt>
                <c:pt idx="12570">
                  <c:v>21.379620895022349</c:v>
                </c:pt>
                <c:pt idx="12571">
                  <c:v>21.379620895022349</c:v>
                </c:pt>
                <c:pt idx="12572">
                  <c:v>21.379620895022349</c:v>
                </c:pt>
                <c:pt idx="12573">
                  <c:v>21.379620895022349</c:v>
                </c:pt>
                <c:pt idx="12574">
                  <c:v>21.379620895022349</c:v>
                </c:pt>
                <c:pt idx="12575">
                  <c:v>21.379620895022349</c:v>
                </c:pt>
                <c:pt idx="12576">
                  <c:v>21.379620895022349</c:v>
                </c:pt>
                <c:pt idx="12577">
                  <c:v>21.379620895022349</c:v>
                </c:pt>
                <c:pt idx="12578">
                  <c:v>21.379620895022349</c:v>
                </c:pt>
                <c:pt idx="12579">
                  <c:v>21.379620895022349</c:v>
                </c:pt>
                <c:pt idx="12580">
                  <c:v>21.379620895022349</c:v>
                </c:pt>
                <c:pt idx="12581">
                  <c:v>21.379620895022349</c:v>
                </c:pt>
                <c:pt idx="12582">
                  <c:v>21.379620895022349</c:v>
                </c:pt>
                <c:pt idx="12583">
                  <c:v>21.379620895022349</c:v>
                </c:pt>
                <c:pt idx="12584">
                  <c:v>21.379620895022349</c:v>
                </c:pt>
                <c:pt idx="12585">
                  <c:v>21.379620895022349</c:v>
                </c:pt>
                <c:pt idx="12586">
                  <c:v>21.379620895022349</c:v>
                </c:pt>
                <c:pt idx="12587">
                  <c:v>21.379620895022349</c:v>
                </c:pt>
                <c:pt idx="12588">
                  <c:v>21.379620895022349</c:v>
                </c:pt>
                <c:pt idx="12589">
                  <c:v>21.379620895022349</c:v>
                </c:pt>
                <c:pt idx="12590">
                  <c:v>21.379620895022349</c:v>
                </c:pt>
                <c:pt idx="12591">
                  <c:v>21.379620895022349</c:v>
                </c:pt>
                <c:pt idx="12592">
                  <c:v>21.379620895022349</c:v>
                </c:pt>
                <c:pt idx="12593">
                  <c:v>21.379620895022349</c:v>
                </c:pt>
                <c:pt idx="12594">
                  <c:v>21.379620895022349</c:v>
                </c:pt>
                <c:pt idx="12595">
                  <c:v>21.379620895022349</c:v>
                </c:pt>
                <c:pt idx="12596">
                  <c:v>21.379620895022349</c:v>
                </c:pt>
                <c:pt idx="12597">
                  <c:v>21.379620895022349</c:v>
                </c:pt>
                <c:pt idx="12598">
                  <c:v>21.379620895022349</c:v>
                </c:pt>
                <c:pt idx="12599">
                  <c:v>21.379620895022349</c:v>
                </c:pt>
                <c:pt idx="12600">
                  <c:v>21.379620895022349</c:v>
                </c:pt>
                <c:pt idx="12601">
                  <c:v>21.379620895022349</c:v>
                </c:pt>
                <c:pt idx="12602">
                  <c:v>21.379620895022349</c:v>
                </c:pt>
                <c:pt idx="12603">
                  <c:v>21.379620895022349</c:v>
                </c:pt>
                <c:pt idx="12604">
                  <c:v>21.379620895022349</c:v>
                </c:pt>
                <c:pt idx="12605">
                  <c:v>21.379620895022349</c:v>
                </c:pt>
                <c:pt idx="12606">
                  <c:v>21.379620895022349</c:v>
                </c:pt>
                <c:pt idx="12607">
                  <c:v>21.379620895022349</c:v>
                </c:pt>
                <c:pt idx="12608">
                  <c:v>21.379620895022349</c:v>
                </c:pt>
                <c:pt idx="12609">
                  <c:v>21.379620895022349</c:v>
                </c:pt>
                <c:pt idx="12610">
                  <c:v>21.379620895022349</c:v>
                </c:pt>
                <c:pt idx="12611">
                  <c:v>21.379620895022349</c:v>
                </c:pt>
                <c:pt idx="12612">
                  <c:v>21.379620895022349</c:v>
                </c:pt>
                <c:pt idx="12613">
                  <c:v>21.379620895022349</c:v>
                </c:pt>
                <c:pt idx="12614">
                  <c:v>21.379620895022349</c:v>
                </c:pt>
                <c:pt idx="12615">
                  <c:v>21.379620895022349</c:v>
                </c:pt>
                <c:pt idx="12616">
                  <c:v>21.379620895022349</c:v>
                </c:pt>
                <c:pt idx="12617">
                  <c:v>21.379620895022349</c:v>
                </c:pt>
                <c:pt idx="12618">
                  <c:v>21.379620895022349</c:v>
                </c:pt>
                <c:pt idx="12619">
                  <c:v>21.379620895022349</c:v>
                </c:pt>
                <c:pt idx="12620">
                  <c:v>21.379620895022349</c:v>
                </c:pt>
                <c:pt idx="12621">
                  <c:v>21.379620895022349</c:v>
                </c:pt>
                <c:pt idx="12622">
                  <c:v>21.379620895022349</c:v>
                </c:pt>
                <c:pt idx="12623">
                  <c:v>21.379620895022349</c:v>
                </c:pt>
                <c:pt idx="12624">
                  <c:v>21.379620895022349</c:v>
                </c:pt>
                <c:pt idx="12625">
                  <c:v>21.379620895022349</c:v>
                </c:pt>
                <c:pt idx="12626">
                  <c:v>21.379620895022349</c:v>
                </c:pt>
                <c:pt idx="12627">
                  <c:v>21.379620895022349</c:v>
                </c:pt>
                <c:pt idx="12628">
                  <c:v>21.379620895022349</c:v>
                </c:pt>
                <c:pt idx="12629">
                  <c:v>21.379620895022349</c:v>
                </c:pt>
                <c:pt idx="12630">
                  <c:v>21.379620895022349</c:v>
                </c:pt>
                <c:pt idx="12631">
                  <c:v>21.379620895022349</c:v>
                </c:pt>
                <c:pt idx="12632">
                  <c:v>21.379620895022349</c:v>
                </c:pt>
                <c:pt idx="12633">
                  <c:v>21.379620895022349</c:v>
                </c:pt>
                <c:pt idx="12634">
                  <c:v>21.379620895022349</c:v>
                </c:pt>
                <c:pt idx="12635">
                  <c:v>21.379620895022349</c:v>
                </c:pt>
                <c:pt idx="12636">
                  <c:v>21.379620895022349</c:v>
                </c:pt>
                <c:pt idx="12637">
                  <c:v>21.379620895022349</c:v>
                </c:pt>
                <c:pt idx="12638">
                  <c:v>21.379620895022349</c:v>
                </c:pt>
                <c:pt idx="12639">
                  <c:v>21.379620895022349</c:v>
                </c:pt>
                <c:pt idx="12640">
                  <c:v>21.379620895022349</c:v>
                </c:pt>
                <c:pt idx="12641">
                  <c:v>21.379620895022349</c:v>
                </c:pt>
                <c:pt idx="12642">
                  <c:v>21.379620895022349</c:v>
                </c:pt>
                <c:pt idx="12643">
                  <c:v>21.379620895022349</c:v>
                </c:pt>
                <c:pt idx="12644">
                  <c:v>21.379620895022349</c:v>
                </c:pt>
                <c:pt idx="12645">
                  <c:v>21.379620895022349</c:v>
                </c:pt>
                <c:pt idx="12646">
                  <c:v>21.379620895022349</c:v>
                </c:pt>
                <c:pt idx="12647">
                  <c:v>21.379620895022349</c:v>
                </c:pt>
                <c:pt idx="12648">
                  <c:v>21.379620895022349</c:v>
                </c:pt>
                <c:pt idx="12649">
                  <c:v>21.379620895022349</c:v>
                </c:pt>
                <c:pt idx="12650">
                  <c:v>21.379620895022349</c:v>
                </c:pt>
                <c:pt idx="12651">
                  <c:v>21.379620895022349</c:v>
                </c:pt>
                <c:pt idx="12652">
                  <c:v>21.379620895022349</c:v>
                </c:pt>
                <c:pt idx="12653">
                  <c:v>21.379620895022349</c:v>
                </c:pt>
                <c:pt idx="12654">
                  <c:v>21.379620895022349</c:v>
                </c:pt>
                <c:pt idx="12655">
                  <c:v>21.379620895022349</c:v>
                </c:pt>
                <c:pt idx="12656">
                  <c:v>21.379620895022349</c:v>
                </c:pt>
                <c:pt idx="12657">
                  <c:v>21.379620895022349</c:v>
                </c:pt>
                <c:pt idx="12658">
                  <c:v>21.379620895022349</c:v>
                </c:pt>
                <c:pt idx="12659">
                  <c:v>21.379620895022349</c:v>
                </c:pt>
                <c:pt idx="12660">
                  <c:v>21.379620895022349</c:v>
                </c:pt>
                <c:pt idx="12661">
                  <c:v>21.379620895022349</c:v>
                </c:pt>
                <c:pt idx="12662">
                  <c:v>21.379620895022349</c:v>
                </c:pt>
                <c:pt idx="12663">
                  <c:v>21.379620895022349</c:v>
                </c:pt>
                <c:pt idx="12664">
                  <c:v>21.379620895022349</c:v>
                </c:pt>
                <c:pt idx="12665">
                  <c:v>21.379620895022349</c:v>
                </c:pt>
                <c:pt idx="12666">
                  <c:v>21.379620895022349</c:v>
                </c:pt>
                <c:pt idx="12667">
                  <c:v>21.379620895022349</c:v>
                </c:pt>
                <c:pt idx="12668">
                  <c:v>21.379620895022349</c:v>
                </c:pt>
                <c:pt idx="12669">
                  <c:v>21.379620895022349</c:v>
                </c:pt>
                <c:pt idx="12670">
                  <c:v>21.379620895022349</c:v>
                </c:pt>
                <c:pt idx="12671">
                  <c:v>21.379620895022349</c:v>
                </c:pt>
                <c:pt idx="12672">
                  <c:v>21.379620895022349</c:v>
                </c:pt>
                <c:pt idx="12673">
                  <c:v>21.379620895022349</c:v>
                </c:pt>
                <c:pt idx="12674">
                  <c:v>21.379620895022349</c:v>
                </c:pt>
                <c:pt idx="12675">
                  <c:v>21.379620895022349</c:v>
                </c:pt>
                <c:pt idx="12676">
                  <c:v>21.379620895022349</c:v>
                </c:pt>
                <c:pt idx="12677">
                  <c:v>21.379620895022349</c:v>
                </c:pt>
                <c:pt idx="12678">
                  <c:v>21.379620895022349</c:v>
                </c:pt>
                <c:pt idx="12679">
                  <c:v>21.379620895022349</c:v>
                </c:pt>
                <c:pt idx="12680">
                  <c:v>21.379620895022349</c:v>
                </c:pt>
                <c:pt idx="12681">
                  <c:v>21.379620895022349</c:v>
                </c:pt>
                <c:pt idx="12682">
                  <c:v>21.379620895022349</c:v>
                </c:pt>
                <c:pt idx="12683">
                  <c:v>21.379620895022349</c:v>
                </c:pt>
                <c:pt idx="12684">
                  <c:v>21.379620895022349</c:v>
                </c:pt>
                <c:pt idx="12685">
                  <c:v>21.379620895022349</c:v>
                </c:pt>
                <c:pt idx="12686">
                  <c:v>21.379620895022349</c:v>
                </c:pt>
                <c:pt idx="12687">
                  <c:v>21.379620895022349</c:v>
                </c:pt>
                <c:pt idx="12688">
                  <c:v>21.379620895022349</c:v>
                </c:pt>
                <c:pt idx="12689">
                  <c:v>21.379620895022349</c:v>
                </c:pt>
                <c:pt idx="12690">
                  <c:v>21.379620895022349</c:v>
                </c:pt>
                <c:pt idx="12691">
                  <c:v>21.379620895022349</c:v>
                </c:pt>
                <c:pt idx="12692">
                  <c:v>21.379620895022349</c:v>
                </c:pt>
                <c:pt idx="12693">
                  <c:v>21.379620895022349</c:v>
                </c:pt>
                <c:pt idx="12694">
                  <c:v>21.379620895022349</c:v>
                </c:pt>
                <c:pt idx="12695">
                  <c:v>21.379620895022349</c:v>
                </c:pt>
                <c:pt idx="12696">
                  <c:v>21.379620895022349</c:v>
                </c:pt>
                <c:pt idx="12697">
                  <c:v>21.379620895022349</c:v>
                </c:pt>
                <c:pt idx="12698">
                  <c:v>21.379620895022349</c:v>
                </c:pt>
                <c:pt idx="12699">
                  <c:v>21.379620895022349</c:v>
                </c:pt>
                <c:pt idx="12700">
                  <c:v>21.379620895022349</c:v>
                </c:pt>
                <c:pt idx="12701">
                  <c:v>21.379620895022349</c:v>
                </c:pt>
                <c:pt idx="12702">
                  <c:v>21.379620895022349</c:v>
                </c:pt>
                <c:pt idx="12703">
                  <c:v>21.379620895022349</c:v>
                </c:pt>
                <c:pt idx="12704">
                  <c:v>21.379620895022349</c:v>
                </c:pt>
                <c:pt idx="12705">
                  <c:v>21.379620895022349</c:v>
                </c:pt>
                <c:pt idx="12706">
                  <c:v>21.379620895022349</c:v>
                </c:pt>
                <c:pt idx="12707">
                  <c:v>21.379620895022349</c:v>
                </c:pt>
                <c:pt idx="12708">
                  <c:v>21.379620895022349</c:v>
                </c:pt>
                <c:pt idx="12709">
                  <c:v>21.379620895022349</c:v>
                </c:pt>
                <c:pt idx="12710">
                  <c:v>21.379620895022349</c:v>
                </c:pt>
                <c:pt idx="12711">
                  <c:v>21.379620895022349</c:v>
                </c:pt>
                <c:pt idx="12712">
                  <c:v>21.379620895022349</c:v>
                </c:pt>
                <c:pt idx="12713">
                  <c:v>21.379620895022349</c:v>
                </c:pt>
                <c:pt idx="12714">
                  <c:v>21.379620895022349</c:v>
                </c:pt>
                <c:pt idx="12715">
                  <c:v>21.379620895022349</c:v>
                </c:pt>
                <c:pt idx="12716">
                  <c:v>21.379620895022349</c:v>
                </c:pt>
                <c:pt idx="12717">
                  <c:v>21.379620895022349</c:v>
                </c:pt>
                <c:pt idx="12718">
                  <c:v>21.379620895022349</c:v>
                </c:pt>
                <c:pt idx="12719">
                  <c:v>21.379620895022349</c:v>
                </c:pt>
                <c:pt idx="12720">
                  <c:v>21.379620895022349</c:v>
                </c:pt>
                <c:pt idx="12721">
                  <c:v>21.379620895022349</c:v>
                </c:pt>
                <c:pt idx="12722">
                  <c:v>21.379620895022349</c:v>
                </c:pt>
                <c:pt idx="12723">
                  <c:v>21.379620895022349</c:v>
                </c:pt>
                <c:pt idx="12724">
                  <c:v>21.379620895022349</c:v>
                </c:pt>
                <c:pt idx="12725">
                  <c:v>21.379620895022349</c:v>
                </c:pt>
                <c:pt idx="12726">
                  <c:v>21.379620895022349</c:v>
                </c:pt>
                <c:pt idx="12727">
                  <c:v>21.379620895022349</c:v>
                </c:pt>
                <c:pt idx="12728">
                  <c:v>21.379620895022349</c:v>
                </c:pt>
                <c:pt idx="12729">
                  <c:v>21.379620895022349</c:v>
                </c:pt>
                <c:pt idx="12730">
                  <c:v>21.379620895022349</c:v>
                </c:pt>
                <c:pt idx="12731">
                  <c:v>21.379620895022349</c:v>
                </c:pt>
                <c:pt idx="12732">
                  <c:v>21.379620895022349</c:v>
                </c:pt>
                <c:pt idx="12733">
                  <c:v>21.379620895022349</c:v>
                </c:pt>
                <c:pt idx="12734">
                  <c:v>21.379620895022349</c:v>
                </c:pt>
                <c:pt idx="12735">
                  <c:v>21.379620895022349</c:v>
                </c:pt>
                <c:pt idx="12736">
                  <c:v>21.379620895022349</c:v>
                </c:pt>
                <c:pt idx="12737">
                  <c:v>21.379620895022349</c:v>
                </c:pt>
                <c:pt idx="12738">
                  <c:v>21.379620895022349</c:v>
                </c:pt>
                <c:pt idx="12739">
                  <c:v>21.379620895022349</c:v>
                </c:pt>
                <c:pt idx="12740">
                  <c:v>21.379620895022349</c:v>
                </c:pt>
                <c:pt idx="12741">
                  <c:v>21.379620895022349</c:v>
                </c:pt>
                <c:pt idx="12742">
                  <c:v>21.379620895022349</c:v>
                </c:pt>
                <c:pt idx="12743">
                  <c:v>21.379620895022349</c:v>
                </c:pt>
                <c:pt idx="12744">
                  <c:v>21.379620895022349</c:v>
                </c:pt>
                <c:pt idx="12745">
                  <c:v>21.379620895022349</c:v>
                </c:pt>
                <c:pt idx="12746">
                  <c:v>21.379620895022349</c:v>
                </c:pt>
                <c:pt idx="12747">
                  <c:v>21.379620895022349</c:v>
                </c:pt>
                <c:pt idx="12748">
                  <c:v>21.379620895022349</c:v>
                </c:pt>
                <c:pt idx="12749">
                  <c:v>21.379620895022349</c:v>
                </c:pt>
                <c:pt idx="12750">
                  <c:v>21.379620895022349</c:v>
                </c:pt>
                <c:pt idx="12751">
                  <c:v>21.379620895022349</c:v>
                </c:pt>
                <c:pt idx="12752">
                  <c:v>21.379620895022349</c:v>
                </c:pt>
                <c:pt idx="12753">
                  <c:v>21.379620895022349</c:v>
                </c:pt>
                <c:pt idx="12754">
                  <c:v>21.379620895022349</c:v>
                </c:pt>
                <c:pt idx="12755">
                  <c:v>21.379620895022349</c:v>
                </c:pt>
                <c:pt idx="12756">
                  <c:v>21.379620895022349</c:v>
                </c:pt>
                <c:pt idx="12757">
                  <c:v>21.379620895022349</c:v>
                </c:pt>
                <c:pt idx="12758">
                  <c:v>21.379620895022349</c:v>
                </c:pt>
                <c:pt idx="12759">
                  <c:v>21.379620895022349</c:v>
                </c:pt>
                <c:pt idx="12760">
                  <c:v>21.379620895022349</c:v>
                </c:pt>
                <c:pt idx="12761">
                  <c:v>21.379620895022349</c:v>
                </c:pt>
                <c:pt idx="12762">
                  <c:v>21.379620895022349</c:v>
                </c:pt>
                <c:pt idx="12763">
                  <c:v>21.379620895022349</c:v>
                </c:pt>
                <c:pt idx="12764">
                  <c:v>21.379620895022349</c:v>
                </c:pt>
                <c:pt idx="12765">
                  <c:v>21.379620895022349</c:v>
                </c:pt>
                <c:pt idx="12766">
                  <c:v>21.379620895022349</c:v>
                </c:pt>
                <c:pt idx="12767">
                  <c:v>21.379620895022349</c:v>
                </c:pt>
                <c:pt idx="12768">
                  <c:v>21.379620895022349</c:v>
                </c:pt>
                <c:pt idx="12769">
                  <c:v>21.379620895022349</c:v>
                </c:pt>
                <c:pt idx="12770">
                  <c:v>21.379620895022349</c:v>
                </c:pt>
                <c:pt idx="12771">
                  <c:v>21.379620895022349</c:v>
                </c:pt>
                <c:pt idx="12772">
                  <c:v>21.379620895022349</c:v>
                </c:pt>
                <c:pt idx="12773">
                  <c:v>21.379620895022349</c:v>
                </c:pt>
                <c:pt idx="12774">
                  <c:v>21.379620895022349</c:v>
                </c:pt>
                <c:pt idx="12775">
                  <c:v>21.379620895022349</c:v>
                </c:pt>
                <c:pt idx="12776">
                  <c:v>21.379620895022349</c:v>
                </c:pt>
                <c:pt idx="12777">
                  <c:v>21.379620895022349</c:v>
                </c:pt>
                <c:pt idx="12778">
                  <c:v>21.379620895022349</c:v>
                </c:pt>
                <c:pt idx="12779">
                  <c:v>21.379620895022349</c:v>
                </c:pt>
                <c:pt idx="12780">
                  <c:v>21.379620895022349</c:v>
                </c:pt>
                <c:pt idx="12781">
                  <c:v>21.379620895022349</c:v>
                </c:pt>
                <c:pt idx="12782">
                  <c:v>21.379620895022349</c:v>
                </c:pt>
                <c:pt idx="12783">
                  <c:v>21.379620895022349</c:v>
                </c:pt>
                <c:pt idx="12784">
                  <c:v>21.379620895022349</c:v>
                </c:pt>
                <c:pt idx="12785">
                  <c:v>21.379620895022349</c:v>
                </c:pt>
                <c:pt idx="12786">
                  <c:v>21.379620895022349</c:v>
                </c:pt>
                <c:pt idx="12787">
                  <c:v>21.379620895022349</c:v>
                </c:pt>
                <c:pt idx="12788">
                  <c:v>21.379620895022349</c:v>
                </c:pt>
                <c:pt idx="12789">
                  <c:v>21.379620895022349</c:v>
                </c:pt>
                <c:pt idx="12790">
                  <c:v>21.379620895022349</c:v>
                </c:pt>
                <c:pt idx="12791">
                  <c:v>21.379620895022349</c:v>
                </c:pt>
                <c:pt idx="12792">
                  <c:v>21.379620895022349</c:v>
                </c:pt>
                <c:pt idx="12793">
                  <c:v>21.379620895022349</c:v>
                </c:pt>
                <c:pt idx="12794">
                  <c:v>21.379620895022349</c:v>
                </c:pt>
                <c:pt idx="12795">
                  <c:v>21.379620895022349</c:v>
                </c:pt>
                <c:pt idx="12796">
                  <c:v>21.379620895022349</c:v>
                </c:pt>
                <c:pt idx="12797">
                  <c:v>21.379620895022349</c:v>
                </c:pt>
                <c:pt idx="12798">
                  <c:v>21.379620895022349</c:v>
                </c:pt>
                <c:pt idx="12799">
                  <c:v>21.379620895022349</c:v>
                </c:pt>
                <c:pt idx="12800">
                  <c:v>21.379620895022349</c:v>
                </c:pt>
                <c:pt idx="12801">
                  <c:v>21.379620895022349</c:v>
                </c:pt>
                <c:pt idx="12802">
                  <c:v>21.379620895022349</c:v>
                </c:pt>
                <c:pt idx="12803">
                  <c:v>21.379620895022349</c:v>
                </c:pt>
                <c:pt idx="12804">
                  <c:v>21.379620895022349</c:v>
                </c:pt>
                <c:pt idx="12805">
                  <c:v>21.379620895022349</c:v>
                </c:pt>
                <c:pt idx="12806">
                  <c:v>21.379620895022349</c:v>
                </c:pt>
                <c:pt idx="12807">
                  <c:v>21.379620895022349</c:v>
                </c:pt>
                <c:pt idx="12808">
                  <c:v>21.379620895022349</c:v>
                </c:pt>
                <c:pt idx="12809">
                  <c:v>21.379620895022349</c:v>
                </c:pt>
                <c:pt idx="12810">
                  <c:v>21.379620895022349</c:v>
                </c:pt>
                <c:pt idx="12811">
                  <c:v>21.379620895022349</c:v>
                </c:pt>
                <c:pt idx="12812">
                  <c:v>21.379620895022349</c:v>
                </c:pt>
                <c:pt idx="12813">
                  <c:v>21.379620895022349</c:v>
                </c:pt>
                <c:pt idx="12814">
                  <c:v>21.379620895022349</c:v>
                </c:pt>
                <c:pt idx="12815">
                  <c:v>21.379620895022349</c:v>
                </c:pt>
                <c:pt idx="12816">
                  <c:v>21.379620895022349</c:v>
                </c:pt>
                <c:pt idx="12817">
                  <c:v>21.379620895022349</c:v>
                </c:pt>
                <c:pt idx="12818">
                  <c:v>21.379620895022349</c:v>
                </c:pt>
                <c:pt idx="12819">
                  <c:v>21.379620895022349</c:v>
                </c:pt>
                <c:pt idx="12820">
                  <c:v>21.379620895022349</c:v>
                </c:pt>
                <c:pt idx="12821">
                  <c:v>21.379620895022349</c:v>
                </c:pt>
                <c:pt idx="12822">
                  <c:v>21.379620895022349</c:v>
                </c:pt>
                <c:pt idx="12823">
                  <c:v>21.379620895022349</c:v>
                </c:pt>
                <c:pt idx="12824">
                  <c:v>21.379620895022349</c:v>
                </c:pt>
                <c:pt idx="12825">
                  <c:v>21.379620895022349</c:v>
                </c:pt>
                <c:pt idx="12826">
                  <c:v>21.379620895022349</c:v>
                </c:pt>
                <c:pt idx="12827">
                  <c:v>21.379620895022349</c:v>
                </c:pt>
                <c:pt idx="12828">
                  <c:v>21.379620895022349</c:v>
                </c:pt>
                <c:pt idx="12829">
                  <c:v>21.379620895022349</c:v>
                </c:pt>
                <c:pt idx="12830">
                  <c:v>21.379620895022349</c:v>
                </c:pt>
                <c:pt idx="12831">
                  <c:v>21.379620895022349</c:v>
                </c:pt>
                <c:pt idx="12832">
                  <c:v>21.379620895022349</c:v>
                </c:pt>
                <c:pt idx="12833">
                  <c:v>21.379620895022349</c:v>
                </c:pt>
                <c:pt idx="12834">
                  <c:v>21.379620895022349</c:v>
                </c:pt>
                <c:pt idx="12835">
                  <c:v>21.379620895022349</c:v>
                </c:pt>
                <c:pt idx="12836">
                  <c:v>21.379620895022349</c:v>
                </c:pt>
                <c:pt idx="12837">
                  <c:v>21.379620895022349</c:v>
                </c:pt>
                <c:pt idx="12838">
                  <c:v>21.379620895022349</c:v>
                </c:pt>
                <c:pt idx="12839">
                  <c:v>21.379620895022349</c:v>
                </c:pt>
                <c:pt idx="12840">
                  <c:v>21.379620895022349</c:v>
                </c:pt>
                <c:pt idx="12841">
                  <c:v>21.379620895022349</c:v>
                </c:pt>
                <c:pt idx="12842">
                  <c:v>21.379620895022349</c:v>
                </c:pt>
                <c:pt idx="12843">
                  <c:v>21.379620895022349</c:v>
                </c:pt>
                <c:pt idx="12844">
                  <c:v>21.379620895022349</c:v>
                </c:pt>
                <c:pt idx="12845">
                  <c:v>21.379620895022349</c:v>
                </c:pt>
                <c:pt idx="12846">
                  <c:v>21.379620895022349</c:v>
                </c:pt>
                <c:pt idx="12847">
                  <c:v>21.379620895022349</c:v>
                </c:pt>
                <c:pt idx="12848">
                  <c:v>21.379620895022349</c:v>
                </c:pt>
                <c:pt idx="12849">
                  <c:v>21.379620895022349</c:v>
                </c:pt>
                <c:pt idx="12850">
                  <c:v>21.379620895022349</c:v>
                </c:pt>
                <c:pt idx="12851">
                  <c:v>21.379620895022349</c:v>
                </c:pt>
                <c:pt idx="12852">
                  <c:v>21.379620895022349</c:v>
                </c:pt>
                <c:pt idx="12853">
                  <c:v>21.379620895022349</c:v>
                </c:pt>
                <c:pt idx="12854">
                  <c:v>21.379620895022349</c:v>
                </c:pt>
                <c:pt idx="12855">
                  <c:v>21.379620895022349</c:v>
                </c:pt>
                <c:pt idx="12856">
                  <c:v>21.379620895022349</c:v>
                </c:pt>
                <c:pt idx="12857">
                  <c:v>21.379620895022349</c:v>
                </c:pt>
                <c:pt idx="12858">
                  <c:v>21.379620895022349</c:v>
                </c:pt>
                <c:pt idx="12859">
                  <c:v>21.379620895022349</c:v>
                </c:pt>
                <c:pt idx="12860">
                  <c:v>21.379620895022349</c:v>
                </c:pt>
                <c:pt idx="12861">
                  <c:v>21.379620895022349</c:v>
                </c:pt>
                <c:pt idx="12862">
                  <c:v>21.379620895022349</c:v>
                </c:pt>
                <c:pt idx="12863">
                  <c:v>21.379620895022349</c:v>
                </c:pt>
                <c:pt idx="12864">
                  <c:v>21.379620895022349</c:v>
                </c:pt>
                <c:pt idx="12865">
                  <c:v>21.379620895022349</c:v>
                </c:pt>
                <c:pt idx="12866">
                  <c:v>21.379620895022349</c:v>
                </c:pt>
                <c:pt idx="12867">
                  <c:v>21.379620895022349</c:v>
                </c:pt>
                <c:pt idx="12868">
                  <c:v>21.379620895022349</c:v>
                </c:pt>
                <c:pt idx="12869">
                  <c:v>21.379620895022349</c:v>
                </c:pt>
                <c:pt idx="12870">
                  <c:v>21.379620895022349</c:v>
                </c:pt>
                <c:pt idx="12871">
                  <c:v>21.379620895022349</c:v>
                </c:pt>
                <c:pt idx="12872">
                  <c:v>21.379620895022349</c:v>
                </c:pt>
                <c:pt idx="12873">
                  <c:v>21.379620895022349</c:v>
                </c:pt>
                <c:pt idx="12874">
                  <c:v>21.379620895022349</c:v>
                </c:pt>
                <c:pt idx="12875">
                  <c:v>21.379620895022349</c:v>
                </c:pt>
                <c:pt idx="12876">
                  <c:v>21.379620895022349</c:v>
                </c:pt>
                <c:pt idx="12877">
                  <c:v>21.379620895022349</c:v>
                </c:pt>
                <c:pt idx="12878">
                  <c:v>21.379620895022349</c:v>
                </c:pt>
                <c:pt idx="12879">
                  <c:v>21.379620895022349</c:v>
                </c:pt>
                <c:pt idx="12880">
                  <c:v>21.379620895022349</c:v>
                </c:pt>
                <c:pt idx="12881">
                  <c:v>21.379620895022349</c:v>
                </c:pt>
                <c:pt idx="12882">
                  <c:v>21.379620895022349</c:v>
                </c:pt>
                <c:pt idx="12883">
                  <c:v>21.379620895022349</c:v>
                </c:pt>
                <c:pt idx="12884">
                  <c:v>21.379620895022349</c:v>
                </c:pt>
                <c:pt idx="12885">
                  <c:v>21.379620895022349</c:v>
                </c:pt>
                <c:pt idx="12886">
                  <c:v>21.379620895022349</c:v>
                </c:pt>
                <c:pt idx="12887">
                  <c:v>21.379620895022349</c:v>
                </c:pt>
                <c:pt idx="12888">
                  <c:v>21.379620895022349</c:v>
                </c:pt>
                <c:pt idx="12889">
                  <c:v>21.379620895022349</c:v>
                </c:pt>
                <c:pt idx="12890">
                  <c:v>21.379620895022349</c:v>
                </c:pt>
                <c:pt idx="12891">
                  <c:v>21.379620895022349</c:v>
                </c:pt>
                <c:pt idx="12892">
                  <c:v>21.379620895022349</c:v>
                </c:pt>
                <c:pt idx="12893">
                  <c:v>21.379620895022349</c:v>
                </c:pt>
                <c:pt idx="12894">
                  <c:v>21.379620895022349</c:v>
                </c:pt>
                <c:pt idx="12895">
                  <c:v>21.379620895022349</c:v>
                </c:pt>
                <c:pt idx="12896">
                  <c:v>21.379620895022349</c:v>
                </c:pt>
                <c:pt idx="12897">
                  <c:v>21.379620895022349</c:v>
                </c:pt>
                <c:pt idx="12898">
                  <c:v>21.379620895022349</c:v>
                </c:pt>
                <c:pt idx="12899">
                  <c:v>21.379620895022349</c:v>
                </c:pt>
                <c:pt idx="12900">
                  <c:v>21.379620895022349</c:v>
                </c:pt>
                <c:pt idx="12901">
                  <c:v>21.379620895022349</c:v>
                </c:pt>
                <c:pt idx="12902">
                  <c:v>21.379620895022349</c:v>
                </c:pt>
                <c:pt idx="12903">
                  <c:v>21.379620895022349</c:v>
                </c:pt>
                <c:pt idx="12904">
                  <c:v>21.379620895022349</c:v>
                </c:pt>
                <c:pt idx="12905">
                  <c:v>21.379620895022349</c:v>
                </c:pt>
                <c:pt idx="12906">
                  <c:v>21.379620895022349</c:v>
                </c:pt>
                <c:pt idx="12907">
                  <c:v>21.379620895022349</c:v>
                </c:pt>
                <c:pt idx="12908">
                  <c:v>21.379620895022349</c:v>
                </c:pt>
                <c:pt idx="12909">
                  <c:v>21.379620895022349</c:v>
                </c:pt>
                <c:pt idx="12910">
                  <c:v>21.379620895022349</c:v>
                </c:pt>
                <c:pt idx="12911">
                  <c:v>21.379620895022349</c:v>
                </c:pt>
                <c:pt idx="12912">
                  <c:v>21.379620895022349</c:v>
                </c:pt>
                <c:pt idx="12913">
                  <c:v>21.379620895022349</c:v>
                </c:pt>
                <c:pt idx="12914">
                  <c:v>21.379620895022349</c:v>
                </c:pt>
                <c:pt idx="12915">
                  <c:v>21.379620895022349</c:v>
                </c:pt>
                <c:pt idx="12916">
                  <c:v>21.379620895022349</c:v>
                </c:pt>
                <c:pt idx="12917">
                  <c:v>21.379620895022349</c:v>
                </c:pt>
                <c:pt idx="12918">
                  <c:v>21.379620895022349</c:v>
                </c:pt>
                <c:pt idx="12919">
                  <c:v>21.379620895022349</c:v>
                </c:pt>
                <c:pt idx="12920">
                  <c:v>21.379620895022349</c:v>
                </c:pt>
                <c:pt idx="12921">
                  <c:v>21.379620895022349</c:v>
                </c:pt>
                <c:pt idx="12922">
                  <c:v>21.379620895022349</c:v>
                </c:pt>
                <c:pt idx="12923">
                  <c:v>21.379620895022349</c:v>
                </c:pt>
                <c:pt idx="12924">
                  <c:v>21.379620895022349</c:v>
                </c:pt>
                <c:pt idx="12925">
                  <c:v>21.379620895022349</c:v>
                </c:pt>
                <c:pt idx="12926">
                  <c:v>21.379620895022349</c:v>
                </c:pt>
                <c:pt idx="12927">
                  <c:v>21.379620895022349</c:v>
                </c:pt>
                <c:pt idx="12928">
                  <c:v>21.379620895022349</c:v>
                </c:pt>
                <c:pt idx="12929">
                  <c:v>21.379620895022349</c:v>
                </c:pt>
                <c:pt idx="12930">
                  <c:v>21.379620895022349</c:v>
                </c:pt>
                <c:pt idx="12931">
                  <c:v>21.379620895022349</c:v>
                </c:pt>
                <c:pt idx="12932">
                  <c:v>21.379620895022349</c:v>
                </c:pt>
                <c:pt idx="12933">
                  <c:v>21.379620895022349</c:v>
                </c:pt>
                <c:pt idx="12934">
                  <c:v>21.379620895022349</c:v>
                </c:pt>
                <c:pt idx="12935">
                  <c:v>21.379620895022349</c:v>
                </c:pt>
                <c:pt idx="12936">
                  <c:v>21.379620895022349</c:v>
                </c:pt>
                <c:pt idx="12937">
                  <c:v>21.379620895022349</c:v>
                </c:pt>
                <c:pt idx="12938">
                  <c:v>21.379620895022349</c:v>
                </c:pt>
                <c:pt idx="12939">
                  <c:v>21.379620895022349</c:v>
                </c:pt>
                <c:pt idx="12940">
                  <c:v>21.379620895022349</c:v>
                </c:pt>
                <c:pt idx="12941">
                  <c:v>21.379620895022349</c:v>
                </c:pt>
                <c:pt idx="12942">
                  <c:v>21.379620895022349</c:v>
                </c:pt>
                <c:pt idx="12943">
                  <c:v>21.379620895022349</c:v>
                </c:pt>
                <c:pt idx="12944">
                  <c:v>21.379620895022349</c:v>
                </c:pt>
                <c:pt idx="12945">
                  <c:v>21.379620895022349</c:v>
                </c:pt>
                <c:pt idx="12946">
                  <c:v>21.379620895022349</c:v>
                </c:pt>
                <c:pt idx="12947">
                  <c:v>21.379620895022349</c:v>
                </c:pt>
                <c:pt idx="12948">
                  <c:v>21.379620895022349</c:v>
                </c:pt>
                <c:pt idx="12949">
                  <c:v>21.379620895022349</c:v>
                </c:pt>
                <c:pt idx="12950">
                  <c:v>21.379620895022349</c:v>
                </c:pt>
                <c:pt idx="12951">
                  <c:v>21.379620895022349</c:v>
                </c:pt>
                <c:pt idx="12952">
                  <c:v>21.379620895022349</c:v>
                </c:pt>
                <c:pt idx="12953">
                  <c:v>21.379620895022349</c:v>
                </c:pt>
                <c:pt idx="12954">
                  <c:v>21.379620895022349</c:v>
                </c:pt>
                <c:pt idx="12955">
                  <c:v>21.379620895022349</c:v>
                </c:pt>
                <c:pt idx="12956">
                  <c:v>21.379620895022349</c:v>
                </c:pt>
                <c:pt idx="12957">
                  <c:v>21.379620895022349</c:v>
                </c:pt>
                <c:pt idx="12958">
                  <c:v>21.379620895022349</c:v>
                </c:pt>
                <c:pt idx="12959">
                  <c:v>21.379620895022349</c:v>
                </c:pt>
                <c:pt idx="12960">
                  <c:v>21.379620895022349</c:v>
                </c:pt>
                <c:pt idx="12961">
                  <c:v>21.379620895022349</c:v>
                </c:pt>
                <c:pt idx="12962">
                  <c:v>21.379620895022349</c:v>
                </c:pt>
                <c:pt idx="12963">
                  <c:v>21.379620895022349</c:v>
                </c:pt>
                <c:pt idx="12964">
                  <c:v>21.379620895022349</c:v>
                </c:pt>
                <c:pt idx="12965">
                  <c:v>21.379620895022349</c:v>
                </c:pt>
                <c:pt idx="12966">
                  <c:v>21.379620895022349</c:v>
                </c:pt>
                <c:pt idx="12967">
                  <c:v>21.379620895022349</c:v>
                </c:pt>
                <c:pt idx="12968">
                  <c:v>21.379620895022349</c:v>
                </c:pt>
                <c:pt idx="12969">
                  <c:v>21.379620895022349</c:v>
                </c:pt>
                <c:pt idx="12970">
                  <c:v>21.379620895022349</c:v>
                </c:pt>
                <c:pt idx="12971">
                  <c:v>21.379620895022349</c:v>
                </c:pt>
                <c:pt idx="12972">
                  <c:v>21.379620895022349</c:v>
                </c:pt>
                <c:pt idx="12973">
                  <c:v>21.379620895022349</c:v>
                </c:pt>
                <c:pt idx="12974">
                  <c:v>21.379620895022349</c:v>
                </c:pt>
                <c:pt idx="12975">
                  <c:v>21.379620895022349</c:v>
                </c:pt>
                <c:pt idx="12976">
                  <c:v>21.379620895022349</c:v>
                </c:pt>
                <c:pt idx="12977">
                  <c:v>21.379620895022349</c:v>
                </c:pt>
                <c:pt idx="12978">
                  <c:v>21.379620895022349</c:v>
                </c:pt>
                <c:pt idx="12979">
                  <c:v>21.379620895022349</c:v>
                </c:pt>
                <c:pt idx="12980">
                  <c:v>21.379620895022349</c:v>
                </c:pt>
                <c:pt idx="12981">
                  <c:v>21.379620895022349</c:v>
                </c:pt>
                <c:pt idx="12982">
                  <c:v>21.379620895022349</c:v>
                </c:pt>
                <c:pt idx="12983">
                  <c:v>21.379620895022349</c:v>
                </c:pt>
                <c:pt idx="12984">
                  <c:v>21.379620895022349</c:v>
                </c:pt>
                <c:pt idx="12985">
                  <c:v>21.379620895022349</c:v>
                </c:pt>
                <c:pt idx="12986">
                  <c:v>21.379620895022349</c:v>
                </c:pt>
                <c:pt idx="12987">
                  <c:v>21.379620895022349</c:v>
                </c:pt>
                <c:pt idx="12988">
                  <c:v>21.379620895022349</c:v>
                </c:pt>
                <c:pt idx="12989">
                  <c:v>21.379620895022349</c:v>
                </c:pt>
                <c:pt idx="12990">
                  <c:v>21.379620895022349</c:v>
                </c:pt>
                <c:pt idx="12991">
                  <c:v>21.379620895022349</c:v>
                </c:pt>
                <c:pt idx="12992">
                  <c:v>21.379620895022349</c:v>
                </c:pt>
                <c:pt idx="12993">
                  <c:v>21.379620895022349</c:v>
                </c:pt>
                <c:pt idx="12994">
                  <c:v>21.379620895022349</c:v>
                </c:pt>
                <c:pt idx="12995">
                  <c:v>21.379620895022349</c:v>
                </c:pt>
                <c:pt idx="12996">
                  <c:v>21.379620895022349</c:v>
                </c:pt>
                <c:pt idx="12997">
                  <c:v>21.379620895022349</c:v>
                </c:pt>
                <c:pt idx="12998">
                  <c:v>21.379620895022349</c:v>
                </c:pt>
                <c:pt idx="12999">
                  <c:v>21.379620895022349</c:v>
                </c:pt>
                <c:pt idx="13000">
                  <c:v>21.379620895022349</c:v>
                </c:pt>
                <c:pt idx="13001">
                  <c:v>21.379620895022349</c:v>
                </c:pt>
                <c:pt idx="13002">
                  <c:v>21.379620895022349</c:v>
                </c:pt>
                <c:pt idx="13003">
                  <c:v>21.379620895022349</c:v>
                </c:pt>
                <c:pt idx="13004">
                  <c:v>21.379620895022349</c:v>
                </c:pt>
                <c:pt idx="13005">
                  <c:v>21.379620895022349</c:v>
                </c:pt>
                <c:pt idx="13006">
                  <c:v>21.379620895022349</c:v>
                </c:pt>
                <c:pt idx="13007">
                  <c:v>21.379620895022349</c:v>
                </c:pt>
                <c:pt idx="13008">
                  <c:v>21.379620895022349</c:v>
                </c:pt>
                <c:pt idx="13009">
                  <c:v>21.379620895022349</c:v>
                </c:pt>
                <c:pt idx="13010">
                  <c:v>21.379620895022349</c:v>
                </c:pt>
                <c:pt idx="13011">
                  <c:v>21.379620895022349</c:v>
                </c:pt>
                <c:pt idx="13012">
                  <c:v>21.379620895022349</c:v>
                </c:pt>
                <c:pt idx="13013">
                  <c:v>21.379620895022349</c:v>
                </c:pt>
                <c:pt idx="13014">
                  <c:v>21.379620895022349</c:v>
                </c:pt>
                <c:pt idx="13015">
                  <c:v>21.379620895022349</c:v>
                </c:pt>
                <c:pt idx="13016">
                  <c:v>21.379620895022349</c:v>
                </c:pt>
                <c:pt idx="13017">
                  <c:v>21.379620895022349</c:v>
                </c:pt>
                <c:pt idx="13018">
                  <c:v>21.379620895022349</c:v>
                </c:pt>
                <c:pt idx="13019">
                  <c:v>21.379620895022349</c:v>
                </c:pt>
                <c:pt idx="13020">
                  <c:v>21.379620895022349</c:v>
                </c:pt>
                <c:pt idx="13021">
                  <c:v>21.379620895022349</c:v>
                </c:pt>
                <c:pt idx="13022">
                  <c:v>21.379620895022349</c:v>
                </c:pt>
                <c:pt idx="13023">
                  <c:v>21.379620895022349</c:v>
                </c:pt>
                <c:pt idx="13024">
                  <c:v>21.379620895022349</c:v>
                </c:pt>
                <c:pt idx="13025">
                  <c:v>21.379620895022349</c:v>
                </c:pt>
                <c:pt idx="13026">
                  <c:v>21.379620895022349</c:v>
                </c:pt>
                <c:pt idx="13027">
                  <c:v>21.379620895022349</c:v>
                </c:pt>
                <c:pt idx="13028">
                  <c:v>21.379620895022349</c:v>
                </c:pt>
                <c:pt idx="13029">
                  <c:v>21.379620895022349</c:v>
                </c:pt>
                <c:pt idx="13030">
                  <c:v>21.379620895022349</c:v>
                </c:pt>
                <c:pt idx="13031">
                  <c:v>21.379620895022349</c:v>
                </c:pt>
                <c:pt idx="13032">
                  <c:v>21.379620895022349</c:v>
                </c:pt>
                <c:pt idx="13033">
                  <c:v>21.379620895022349</c:v>
                </c:pt>
                <c:pt idx="13034">
                  <c:v>21.379620895022349</c:v>
                </c:pt>
                <c:pt idx="13035">
                  <c:v>21.379620895022349</c:v>
                </c:pt>
                <c:pt idx="13036">
                  <c:v>21.379620895022349</c:v>
                </c:pt>
                <c:pt idx="13037">
                  <c:v>21.379620895022349</c:v>
                </c:pt>
                <c:pt idx="13038">
                  <c:v>21.379620895022349</c:v>
                </c:pt>
                <c:pt idx="13039">
                  <c:v>21.379620895022349</c:v>
                </c:pt>
                <c:pt idx="13040">
                  <c:v>21.379620895022349</c:v>
                </c:pt>
                <c:pt idx="13041">
                  <c:v>21.379620895022349</c:v>
                </c:pt>
                <c:pt idx="13042">
                  <c:v>21.379620895022349</c:v>
                </c:pt>
                <c:pt idx="13043">
                  <c:v>21.379620895022349</c:v>
                </c:pt>
                <c:pt idx="13044">
                  <c:v>21.379620895022349</c:v>
                </c:pt>
                <c:pt idx="13045">
                  <c:v>21.379620895022349</c:v>
                </c:pt>
                <c:pt idx="13046">
                  <c:v>21.379620895022349</c:v>
                </c:pt>
                <c:pt idx="13047">
                  <c:v>21.379620895022349</c:v>
                </c:pt>
                <c:pt idx="13048">
                  <c:v>21.379620895022349</c:v>
                </c:pt>
                <c:pt idx="13049">
                  <c:v>21.379620895022349</c:v>
                </c:pt>
                <c:pt idx="13050">
                  <c:v>21.379620895022349</c:v>
                </c:pt>
                <c:pt idx="13051">
                  <c:v>21.379620895022349</c:v>
                </c:pt>
                <c:pt idx="13052">
                  <c:v>21.379620895022349</c:v>
                </c:pt>
                <c:pt idx="13053">
                  <c:v>21.379620895022349</c:v>
                </c:pt>
                <c:pt idx="13054">
                  <c:v>21.379620895022349</c:v>
                </c:pt>
                <c:pt idx="13055">
                  <c:v>21.379620895022349</c:v>
                </c:pt>
                <c:pt idx="13056">
                  <c:v>21.379620895022349</c:v>
                </c:pt>
                <c:pt idx="13057">
                  <c:v>21.379620895022349</c:v>
                </c:pt>
                <c:pt idx="13058">
                  <c:v>21.379620895022349</c:v>
                </c:pt>
                <c:pt idx="13059">
                  <c:v>21.379620895022349</c:v>
                </c:pt>
                <c:pt idx="13060">
                  <c:v>21.379620895022349</c:v>
                </c:pt>
                <c:pt idx="13061">
                  <c:v>21.379620895022349</c:v>
                </c:pt>
                <c:pt idx="13062">
                  <c:v>21.379620895022349</c:v>
                </c:pt>
                <c:pt idx="13063">
                  <c:v>21.379620895022349</c:v>
                </c:pt>
                <c:pt idx="13064">
                  <c:v>21.379620895022349</c:v>
                </c:pt>
                <c:pt idx="13065">
                  <c:v>21.379620895022349</c:v>
                </c:pt>
                <c:pt idx="13066">
                  <c:v>21.379620895022349</c:v>
                </c:pt>
                <c:pt idx="13067">
                  <c:v>21.379620895022349</c:v>
                </c:pt>
                <c:pt idx="13068">
                  <c:v>21.379620895022349</c:v>
                </c:pt>
                <c:pt idx="13069">
                  <c:v>21.379620895022349</c:v>
                </c:pt>
                <c:pt idx="13070">
                  <c:v>21.379620895022349</c:v>
                </c:pt>
                <c:pt idx="13071">
                  <c:v>21.379620895022349</c:v>
                </c:pt>
                <c:pt idx="13072">
                  <c:v>21.379620895022349</c:v>
                </c:pt>
                <c:pt idx="13073">
                  <c:v>21.379620895022349</c:v>
                </c:pt>
                <c:pt idx="13074">
                  <c:v>21.379620895022349</c:v>
                </c:pt>
                <c:pt idx="13075">
                  <c:v>21.379620895022349</c:v>
                </c:pt>
                <c:pt idx="13076">
                  <c:v>21.379620895022349</c:v>
                </c:pt>
                <c:pt idx="13077">
                  <c:v>21.379620895022349</c:v>
                </c:pt>
                <c:pt idx="13078">
                  <c:v>21.379620895022349</c:v>
                </c:pt>
                <c:pt idx="13079">
                  <c:v>21.379620895022349</c:v>
                </c:pt>
                <c:pt idx="13080">
                  <c:v>21.379620895022349</c:v>
                </c:pt>
                <c:pt idx="13081">
                  <c:v>21.379620895022349</c:v>
                </c:pt>
                <c:pt idx="13082">
                  <c:v>21.379620895022349</c:v>
                </c:pt>
                <c:pt idx="13083">
                  <c:v>21.379620895022349</c:v>
                </c:pt>
                <c:pt idx="13084">
                  <c:v>21.379620895022349</c:v>
                </c:pt>
                <c:pt idx="13085">
                  <c:v>21.379620895022349</c:v>
                </c:pt>
                <c:pt idx="13086">
                  <c:v>21.379620895022349</c:v>
                </c:pt>
                <c:pt idx="13087">
                  <c:v>21.379620895022349</c:v>
                </c:pt>
                <c:pt idx="13088">
                  <c:v>21.379620895022349</c:v>
                </c:pt>
                <c:pt idx="13089">
                  <c:v>21.379620895022349</c:v>
                </c:pt>
                <c:pt idx="13090">
                  <c:v>21.379620895022349</c:v>
                </c:pt>
                <c:pt idx="13091">
                  <c:v>21.379620895022349</c:v>
                </c:pt>
                <c:pt idx="13092">
                  <c:v>21.379620895022349</c:v>
                </c:pt>
                <c:pt idx="13093">
                  <c:v>21.379620895022349</c:v>
                </c:pt>
                <c:pt idx="13094">
                  <c:v>21.379620895022349</c:v>
                </c:pt>
                <c:pt idx="13095">
                  <c:v>21.379620895022349</c:v>
                </c:pt>
                <c:pt idx="13096">
                  <c:v>21.379620895022349</c:v>
                </c:pt>
                <c:pt idx="13097">
                  <c:v>21.379620895022349</c:v>
                </c:pt>
                <c:pt idx="13098">
                  <c:v>21.379620895022349</c:v>
                </c:pt>
                <c:pt idx="13099">
                  <c:v>21.379620895022349</c:v>
                </c:pt>
                <c:pt idx="13100">
                  <c:v>21.379620895022349</c:v>
                </c:pt>
                <c:pt idx="13101">
                  <c:v>21.379620895022349</c:v>
                </c:pt>
                <c:pt idx="13102">
                  <c:v>21.379620895022349</c:v>
                </c:pt>
                <c:pt idx="13103">
                  <c:v>21.379620895022349</c:v>
                </c:pt>
                <c:pt idx="13104">
                  <c:v>21.379620895022349</c:v>
                </c:pt>
                <c:pt idx="13105">
                  <c:v>21.379620895022349</c:v>
                </c:pt>
                <c:pt idx="13106">
                  <c:v>21.379620895022349</c:v>
                </c:pt>
                <c:pt idx="13107">
                  <c:v>21.379620895022349</c:v>
                </c:pt>
                <c:pt idx="13108">
                  <c:v>21.379620895022349</c:v>
                </c:pt>
                <c:pt idx="13109">
                  <c:v>21.379620895022349</c:v>
                </c:pt>
                <c:pt idx="13110">
                  <c:v>21.379620895022349</c:v>
                </c:pt>
                <c:pt idx="13111">
                  <c:v>21.379620895022349</c:v>
                </c:pt>
                <c:pt idx="13112">
                  <c:v>21.379620895022349</c:v>
                </c:pt>
                <c:pt idx="13113">
                  <c:v>21.379620895022349</c:v>
                </c:pt>
                <c:pt idx="13114">
                  <c:v>21.379620895022349</c:v>
                </c:pt>
                <c:pt idx="13115">
                  <c:v>21.379620895022349</c:v>
                </c:pt>
                <c:pt idx="13116">
                  <c:v>21.379620895022349</c:v>
                </c:pt>
                <c:pt idx="13117">
                  <c:v>21.379620895022349</c:v>
                </c:pt>
                <c:pt idx="13118">
                  <c:v>21.379620895022349</c:v>
                </c:pt>
                <c:pt idx="13119">
                  <c:v>21.379620895022349</c:v>
                </c:pt>
                <c:pt idx="13120">
                  <c:v>21.379620895022349</c:v>
                </c:pt>
                <c:pt idx="13121">
                  <c:v>21.379620895022349</c:v>
                </c:pt>
                <c:pt idx="13122">
                  <c:v>21.379620895022349</c:v>
                </c:pt>
                <c:pt idx="13123">
                  <c:v>21.379620895022349</c:v>
                </c:pt>
                <c:pt idx="13124">
                  <c:v>21.379620895022349</c:v>
                </c:pt>
                <c:pt idx="13125">
                  <c:v>21.379620895022349</c:v>
                </c:pt>
                <c:pt idx="13126">
                  <c:v>21.379620895022349</c:v>
                </c:pt>
                <c:pt idx="13127">
                  <c:v>21.379620895022349</c:v>
                </c:pt>
                <c:pt idx="13128">
                  <c:v>21.379620895022349</c:v>
                </c:pt>
                <c:pt idx="13129">
                  <c:v>21.379620895022349</c:v>
                </c:pt>
                <c:pt idx="13130">
                  <c:v>21.379620895022349</c:v>
                </c:pt>
                <c:pt idx="13131">
                  <c:v>21.379620895022349</c:v>
                </c:pt>
                <c:pt idx="13132">
                  <c:v>21.379620895022349</c:v>
                </c:pt>
                <c:pt idx="13133">
                  <c:v>21.379620895022349</c:v>
                </c:pt>
                <c:pt idx="13134">
                  <c:v>21.379620895022349</c:v>
                </c:pt>
                <c:pt idx="13135">
                  <c:v>21.379620895022349</c:v>
                </c:pt>
                <c:pt idx="13136">
                  <c:v>21.379620895022349</c:v>
                </c:pt>
                <c:pt idx="13137">
                  <c:v>21.379620895022349</c:v>
                </c:pt>
                <c:pt idx="13138">
                  <c:v>21.379620895022349</c:v>
                </c:pt>
                <c:pt idx="13139">
                  <c:v>21.379620895022349</c:v>
                </c:pt>
                <c:pt idx="13140">
                  <c:v>21.379620895022349</c:v>
                </c:pt>
                <c:pt idx="13141">
                  <c:v>21.379620895022349</c:v>
                </c:pt>
                <c:pt idx="13142">
                  <c:v>21.379620895022349</c:v>
                </c:pt>
                <c:pt idx="13143">
                  <c:v>21.379620895022349</c:v>
                </c:pt>
                <c:pt idx="13144">
                  <c:v>21.379620895022349</c:v>
                </c:pt>
                <c:pt idx="13145">
                  <c:v>21.379620895022349</c:v>
                </c:pt>
                <c:pt idx="13146">
                  <c:v>21.379620895022349</c:v>
                </c:pt>
                <c:pt idx="13147">
                  <c:v>21.379620895022349</c:v>
                </c:pt>
                <c:pt idx="13148">
                  <c:v>21.379620895022349</c:v>
                </c:pt>
                <c:pt idx="13149">
                  <c:v>21.379620895022349</c:v>
                </c:pt>
                <c:pt idx="13150">
                  <c:v>21.379620895022349</c:v>
                </c:pt>
                <c:pt idx="13151">
                  <c:v>21.379620895022349</c:v>
                </c:pt>
                <c:pt idx="13152">
                  <c:v>21.379620895022349</c:v>
                </c:pt>
                <c:pt idx="13153">
                  <c:v>21.379620895022349</c:v>
                </c:pt>
                <c:pt idx="13154">
                  <c:v>21.379620895022349</c:v>
                </c:pt>
                <c:pt idx="13155">
                  <c:v>21.379620895022349</c:v>
                </c:pt>
                <c:pt idx="13156">
                  <c:v>21.379620895022349</c:v>
                </c:pt>
                <c:pt idx="13157">
                  <c:v>21.379620895022349</c:v>
                </c:pt>
                <c:pt idx="13158">
                  <c:v>21.379620895022349</c:v>
                </c:pt>
                <c:pt idx="13159">
                  <c:v>21.379620895022349</c:v>
                </c:pt>
                <c:pt idx="13160">
                  <c:v>21.379620895022349</c:v>
                </c:pt>
                <c:pt idx="13161">
                  <c:v>21.379620895022349</c:v>
                </c:pt>
                <c:pt idx="13162">
                  <c:v>21.379620895022349</c:v>
                </c:pt>
                <c:pt idx="13163">
                  <c:v>21.379620895022349</c:v>
                </c:pt>
                <c:pt idx="13164">
                  <c:v>21.379620895022349</c:v>
                </c:pt>
                <c:pt idx="13165">
                  <c:v>21.379620895022349</c:v>
                </c:pt>
                <c:pt idx="13166">
                  <c:v>21.379620895022349</c:v>
                </c:pt>
                <c:pt idx="13167">
                  <c:v>21.379620895022349</c:v>
                </c:pt>
                <c:pt idx="13168">
                  <c:v>21.379620895022349</c:v>
                </c:pt>
                <c:pt idx="13169">
                  <c:v>21.379620895022349</c:v>
                </c:pt>
                <c:pt idx="13170">
                  <c:v>21.379620895022349</c:v>
                </c:pt>
                <c:pt idx="13171">
                  <c:v>21.379620895022349</c:v>
                </c:pt>
                <c:pt idx="13172">
                  <c:v>21.379620895022349</c:v>
                </c:pt>
                <c:pt idx="13173">
                  <c:v>21.379620895022349</c:v>
                </c:pt>
                <c:pt idx="13174">
                  <c:v>21.379620895022349</c:v>
                </c:pt>
                <c:pt idx="13175">
                  <c:v>21.379620895022349</c:v>
                </c:pt>
                <c:pt idx="13176">
                  <c:v>21.379620895022349</c:v>
                </c:pt>
                <c:pt idx="13177">
                  <c:v>21.379620895022349</c:v>
                </c:pt>
                <c:pt idx="13178">
                  <c:v>21.379620895022349</c:v>
                </c:pt>
                <c:pt idx="13179">
                  <c:v>21.379620895022349</c:v>
                </c:pt>
                <c:pt idx="13180">
                  <c:v>21.379620895022349</c:v>
                </c:pt>
                <c:pt idx="13181">
                  <c:v>21.379620895022349</c:v>
                </c:pt>
                <c:pt idx="13182">
                  <c:v>21.379620895022349</c:v>
                </c:pt>
                <c:pt idx="13183">
                  <c:v>21.379620895022349</c:v>
                </c:pt>
                <c:pt idx="13184">
                  <c:v>21.379620895022349</c:v>
                </c:pt>
                <c:pt idx="13185">
                  <c:v>21.379620895022349</c:v>
                </c:pt>
                <c:pt idx="13186">
                  <c:v>21.379620895022349</c:v>
                </c:pt>
                <c:pt idx="13187">
                  <c:v>21.379620895022349</c:v>
                </c:pt>
                <c:pt idx="13188">
                  <c:v>21.379620895022349</c:v>
                </c:pt>
                <c:pt idx="13189">
                  <c:v>21.379620895022349</c:v>
                </c:pt>
                <c:pt idx="13190">
                  <c:v>21.379620895022349</c:v>
                </c:pt>
                <c:pt idx="13191">
                  <c:v>21.379620895022349</c:v>
                </c:pt>
                <c:pt idx="13192">
                  <c:v>21.379620895022349</c:v>
                </c:pt>
                <c:pt idx="13193">
                  <c:v>21.379620895022349</c:v>
                </c:pt>
                <c:pt idx="13194">
                  <c:v>21.379620895022349</c:v>
                </c:pt>
                <c:pt idx="13195">
                  <c:v>21.379620895022349</c:v>
                </c:pt>
                <c:pt idx="13196">
                  <c:v>21.379620895022349</c:v>
                </c:pt>
                <c:pt idx="13197">
                  <c:v>21.379620895022349</c:v>
                </c:pt>
                <c:pt idx="13198">
                  <c:v>21.379620895022349</c:v>
                </c:pt>
                <c:pt idx="13199">
                  <c:v>21.379620895022349</c:v>
                </c:pt>
                <c:pt idx="13200">
                  <c:v>21.379620895022349</c:v>
                </c:pt>
                <c:pt idx="13201">
                  <c:v>21.379620895022349</c:v>
                </c:pt>
                <c:pt idx="13202">
                  <c:v>21.379620895022349</c:v>
                </c:pt>
                <c:pt idx="13203">
                  <c:v>21.379620895022349</c:v>
                </c:pt>
                <c:pt idx="13204">
                  <c:v>21.379620895022349</c:v>
                </c:pt>
                <c:pt idx="13205">
                  <c:v>21.379620895022349</c:v>
                </c:pt>
                <c:pt idx="13206">
                  <c:v>21.379620895022349</c:v>
                </c:pt>
                <c:pt idx="13207">
                  <c:v>21.379620895022349</c:v>
                </c:pt>
                <c:pt idx="13208">
                  <c:v>21.379620895022349</c:v>
                </c:pt>
                <c:pt idx="13209">
                  <c:v>21.379620895022349</c:v>
                </c:pt>
                <c:pt idx="13210">
                  <c:v>21.379620895022349</c:v>
                </c:pt>
                <c:pt idx="13211">
                  <c:v>21.379620895022349</c:v>
                </c:pt>
                <c:pt idx="13212">
                  <c:v>21.379620895022349</c:v>
                </c:pt>
                <c:pt idx="13213">
                  <c:v>21.379620895022349</c:v>
                </c:pt>
                <c:pt idx="13214">
                  <c:v>21.379620895022349</c:v>
                </c:pt>
                <c:pt idx="13215">
                  <c:v>21.379620895022349</c:v>
                </c:pt>
                <c:pt idx="13216">
                  <c:v>21.379620895022349</c:v>
                </c:pt>
                <c:pt idx="13217">
                  <c:v>21.379620895022349</c:v>
                </c:pt>
                <c:pt idx="13218">
                  <c:v>21.379620895022349</c:v>
                </c:pt>
                <c:pt idx="13219">
                  <c:v>21.379620895022349</c:v>
                </c:pt>
                <c:pt idx="13220">
                  <c:v>21.379620895022349</c:v>
                </c:pt>
                <c:pt idx="13221">
                  <c:v>21.379620895022349</c:v>
                </c:pt>
                <c:pt idx="13222">
                  <c:v>21.379620895022349</c:v>
                </c:pt>
                <c:pt idx="13223">
                  <c:v>21.379620895022349</c:v>
                </c:pt>
                <c:pt idx="13224">
                  <c:v>21.379620895022349</c:v>
                </c:pt>
                <c:pt idx="13225">
                  <c:v>21.379620895022349</c:v>
                </c:pt>
                <c:pt idx="13226">
                  <c:v>21.379620895022349</c:v>
                </c:pt>
                <c:pt idx="13227">
                  <c:v>21.379620895022349</c:v>
                </c:pt>
                <c:pt idx="13228">
                  <c:v>21.379620895022349</c:v>
                </c:pt>
                <c:pt idx="13229">
                  <c:v>21.379620895022349</c:v>
                </c:pt>
                <c:pt idx="13230">
                  <c:v>21.379620895022349</c:v>
                </c:pt>
                <c:pt idx="13231">
                  <c:v>21.379620895022349</c:v>
                </c:pt>
                <c:pt idx="13232">
                  <c:v>21.379620895022349</c:v>
                </c:pt>
                <c:pt idx="13233">
                  <c:v>21.379620895022349</c:v>
                </c:pt>
                <c:pt idx="13234">
                  <c:v>21.379620895022349</c:v>
                </c:pt>
                <c:pt idx="13235">
                  <c:v>21.379620895022349</c:v>
                </c:pt>
                <c:pt idx="13236">
                  <c:v>21.379620895022349</c:v>
                </c:pt>
                <c:pt idx="13237">
                  <c:v>21.379620895022349</c:v>
                </c:pt>
                <c:pt idx="13238">
                  <c:v>21.379620895022349</c:v>
                </c:pt>
                <c:pt idx="13239">
                  <c:v>21.379620895022349</c:v>
                </c:pt>
                <c:pt idx="13240">
                  <c:v>21.379620895022349</c:v>
                </c:pt>
                <c:pt idx="13241">
                  <c:v>21.379620895022349</c:v>
                </c:pt>
                <c:pt idx="13242">
                  <c:v>21.379620895022349</c:v>
                </c:pt>
                <c:pt idx="13243">
                  <c:v>21.379620895022349</c:v>
                </c:pt>
                <c:pt idx="13244">
                  <c:v>21.379620895022349</c:v>
                </c:pt>
                <c:pt idx="13245">
                  <c:v>21.379620895022349</c:v>
                </c:pt>
                <c:pt idx="13246">
                  <c:v>21.379620895022349</c:v>
                </c:pt>
                <c:pt idx="13247">
                  <c:v>21.379620895022349</c:v>
                </c:pt>
                <c:pt idx="13248">
                  <c:v>21.379620895022349</c:v>
                </c:pt>
                <c:pt idx="13249">
                  <c:v>21.379620895022349</c:v>
                </c:pt>
                <c:pt idx="13250">
                  <c:v>21.379620895022349</c:v>
                </c:pt>
                <c:pt idx="13251">
                  <c:v>21.379620895022349</c:v>
                </c:pt>
                <c:pt idx="13252">
                  <c:v>21.379620895022349</c:v>
                </c:pt>
                <c:pt idx="13253">
                  <c:v>21.379620895022349</c:v>
                </c:pt>
                <c:pt idx="13254">
                  <c:v>21.379620895022349</c:v>
                </c:pt>
                <c:pt idx="13255">
                  <c:v>21.379620895022349</c:v>
                </c:pt>
                <c:pt idx="13256">
                  <c:v>21.379620895022349</c:v>
                </c:pt>
                <c:pt idx="13257">
                  <c:v>21.379620895022349</c:v>
                </c:pt>
                <c:pt idx="13258">
                  <c:v>21.379620895022349</c:v>
                </c:pt>
                <c:pt idx="13259">
                  <c:v>21.379620895022349</c:v>
                </c:pt>
                <c:pt idx="13260">
                  <c:v>21.379620895022349</c:v>
                </c:pt>
                <c:pt idx="13261">
                  <c:v>21.379620895022349</c:v>
                </c:pt>
                <c:pt idx="13262">
                  <c:v>21.379620895022349</c:v>
                </c:pt>
                <c:pt idx="13263">
                  <c:v>21.379620895022349</c:v>
                </c:pt>
                <c:pt idx="13264">
                  <c:v>21.379620895022349</c:v>
                </c:pt>
                <c:pt idx="13265">
                  <c:v>21.379620895022349</c:v>
                </c:pt>
                <c:pt idx="13266">
                  <c:v>21.379620895022349</c:v>
                </c:pt>
                <c:pt idx="13267">
                  <c:v>21.379620895022349</c:v>
                </c:pt>
                <c:pt idx="13268">
                  <c:v>21.379620895022349</c:v>
                </c:pt>
                <c:pt idx="13269">
                  <c:v>21.379620895022349</c:v>
                </c:pt>
                <c:pt idx="13270">
                  <c:v>21.379620895022349</c:v>
                </c:pt>
                <c:pt idx="13271">
                  <c:v>21.379620895022349</c:v>
                </c:pt>
                <c:pt idx="13272">
                  <c:v>21.379620895022349</c:v>
                </c:pt>
                <c:pt idx="13273">
                  <c:v>21.379620895022349</c:v>
                </c:pt>
                <c:pt idx="13274">
                  <c:v>21.379620895022349</c:v>
                </c:pt>
                <c:pt idx="13275">
                  <c:v>21.379620895022349</c:v>
                </c:pt>
                <c:pt idx="13276">
                  <c:v>21.379620895022349</c:v>
                </c:pt>
                <c:pt idx="13277">
                  <c:v>21.379620895022349</c:v>
                </c:pt>
                <c:pt idx="13278">
                  <c:v>21.379620895022349</c:v>
                </c:pt>
                <c:pt idx="13279">
                  <c:v>21.379620895022349</c:v>
                </c:pt>
                <c:pt idx="13280">
                  <c:v>21.379620895022349</c:v>
                </c:pt>
                <c:pt idx="13281">
                  <c:v>21.379620895022349</c:v>
                </c:pt>
                <c:pt idx="13282">
                  <c:v>21.379620895022349</c:v>
                </c:pt>
                <c:pt idx="13283">
                  <c:v>21.379620895022349</c:v>
                </c:pt>
                <c:pt idx="13284">
                  <c:v>21.379620895022349</c:v>
                </c:pt>
                <c:pt idx="13285">
                  <c:v>21.379620895022349</c:v>
                </c:pt>
                <c:pt idx="13286">
                  <c:v>21.379620895022349</c:v>
                </c:pt>
                <c:pt idx="13287">
                  <c:v>21.379620895022349</c:v>
                </c:pt>
                <c:pt idx="13288">
                  <c:v>21.379620895022349</c:v>
                </c:pt>
                <c:pt idx="13289">
                  <c:v>21.379620895022349</c:v>
                </c:pt>
                <c:pt idx="13290">
                  <c:v>21.379620895022349</c:v>
                </c:pt>
                <c:pt idx="13291">
                  <c:v>21.379620895022349</c:v>
                </c:pt>
                <c:pt idx="13292">
                  <c:v>21.379620895022349</c:v>
                </c:pt>
                <c:pt idx="13293">
                  <c:v>21.379620895022349</c:v>
                </c:pt>
                <c:pt idx="13294">
                  <c:v>21.379620895022349</c:v>
                </c:pt>
                <c:pt idx="13295">
                  <c:v>21.379620895022349</c:v>
                </c:pt>
                <c:pt idx="13296">
                  <c:v>21.379620895022349</c:v>
                </c:pt>
                <c:pt idx="13297">
                  <c:v>21.379620895022349</c:v>
                </c:pt>
                <c:pt idx="13298">
                  <c:v>21.379620895022349</c:v>
                </c:pt>
                <c:pt idx="13299">
                  <c:v>21.379620895022349</c:v>
                </c:pt>
                <c:pt idx="13300">
                  <c:v>21.379620895022349</c:v>
                </c:pt>
                <c:pt idx="13301">
                  <c:v>21.379620895022349</c:v>
                </c:pt>
                <c:pt idx="13302">
                  <c:v>21.379620895022349</c:v>
                </c:pt>
                <c:pt idx="13303">
                  <c:v>21.379620895022349</c:v>
                </c:pt>
                <c:pt idx="13304">
                  <c:v>21.379620895022349</c:v>
                </c:pt>
                <c:pt idx="13305">
                  <c:v>21.379620895022349</c:v>
                </c:pt>
                <c:pt idx="13306">
                  <c:v>21.379620895022349</c:v>
                </c:pt>
                <c:pt idx="13307">
                  <c:v>21.379620895022349</c:v>
                </c:pt>
                <c:pt idx="13308">
                  <c:v>21.379620895022349</c:v>
                </c:pt>
                <c:pt idx="13309">
                  <c:v>21.379620895022349</c:v>
                </c:pt>
                <c:pt idx="13310">
                  <c:v>21.379620895022349</c:v>
                </c:pt>
                <c:pt idx="13311">
                  <c:v>21.379620895022349</c:v>
                </c:pt>
                <c:pt idx="13312">
                  <c:v>21.379620895022349</c:v>
                </c:pt>
                <c:pt idx="13313">
                  <c:v>21.379620895022349</c:v>
                </c:pt>
                <c:pt idx="13314">
                  <c:v>21.379620895022349</c:v>
                </c:pt>
                <c:pt idx="13315">
                  <c:v>21.379620895022349</c:v>
                </c:pt>
                <c:pt idx="13316">
                  <c:v>21.379620895022349</c:v>
                </c:pt>
                <c:pt idx="13317">
                  <c:v>21.379620895022349</c:v>
                </c:pt>
                <c:pt idx="13318">
                  <c:v>21.379620895022349</c:v>
                </c:pt>
                <c:pt idx="13319">
                  <c:v>21.379620895022349</c:v>
                </c:pt>
                <c:pt idx="13320">
                  <c:v>21.379620895022349</c:v>
                </c:pt>
                <c:pt idx="13321">
                  <c:v>21.379620895022349</c:v>
                </c:pt>
                <c:pt idx="13322">
                  <c:v>21.379620895022349</c:v>
                </c:pt>
                <c:pt idx="13323">
                  <c:v>21.379620895022349</c:v>
                </c:pt>
                <c:pt idx="13324">
                  <c:v>21.379620895022349</c:v>
                </c:pt>
                <c:pt idx="13325">
                  <c:v>21.379620895022349</c:v>
                </c:pt>
                <c:pt idx="13326">
                  <c:v>21.379620895022349</c:v>
                </c:pt>
                <c:pt idx="13327">
                  <c:v>21.379620895022349</c:v>
                </c:pt>
                <c:pt idx="13328">
                  <c:v>21.379620895022349</c:v>
                </c:pt>
                <c:pt idx="13329">
                  <c:v>21.379620895022349</c:v>
                </c:pt>
                <c:pt idx="13330">
                  <c:v>21.379620895022349</c:v>
                </c:pt>
                <c:pt idx="13331">
                  <c:v>21.379620895022349</c:v>
                </c:pt>
                <c:pt idx="13332">
                  <c:v>21.379620895022349</c:v>
                </c:pt>
                <c:pt idx="13333">
                  <c:v>21.379620895022349</c:v>
                </c:pt>
                <c:pt idx="13334">
                  <c:v>21.379620895022349</c:v>
                </c:pt>
                <c:pt idx="13335">
                  <c:v>21.379620895022349</c:v>
                </c:pt>
                <c:pt idx="13336">
                  <c:v>21.379620895022349</c:v>
                </c:pt>
                <c:pt idx="13337">
                  <c:v>21.379620895022349</c:v>
                </c:pt>
                <c:pt idx="13338">
                  <c:v>21.379620895022349</c:v>
                </c:pt>
                <c:pt idx="13339">
                  <c:v>21.379620895022349</c:v>
                </c:pt>
                <c:pt idx="13340">
                  <c:v>21.379620895022349</c:v>
                </c:pt>
                <c:pt idx="13341">
                  <c:v>21.379620895022349</c:v>
                </c:pt>
                <c:pt idx="13342">
                  <c:v>21.379620895022349</c:v>
                </c:pt>
                <c:pt idx="13343">
                  <c:v>21.379620895022349</c:v>
                </c:pt>
                <c:pt idx="13344">
                  <c:v>21.379620895022349</c:v>
                </c:pt>
                <c:pt idx="13345">
                  <c:v>21.379620895022349</c:v>
                </c:pt>
                <c:pt idx="13346">
                  <c:v>21.379620895022349</c:v>
                </c:pt>
                <c:pt idx="13347">
                  <c:v>21.379620895022349</c:v>
                </c:pt>
                <c:pt idx="13348">
                  <c:v>21.379620895022349</c:v>
                </c:pt>
                <c:pt idx="13349">
                  <c:v>21.379620895022349</c:v>
                </c:pt>
                <c:pt idx="13350">
                  <c:v>21.379620895022349</c:v>
                </c:pt>
                <c:pt idx="13351">
                  <c:v>21.379620895022349</c:v>
                </c:pt>
                <c:pt idx="13352">
                  <c:v>21.379620895022349</c:v>
                </c:pt>
                <c:pt idx="13353">
                  <c:v>21.379620895022349</c:v>
                </c:pt>
                <c:pt idx="13354">
                  <c:v>21.379620895022349</c:v>
                </c:pt>
                <c:pt idx="13355">
                  <c:v>21.379620895022349</c:v>
                </c:pt>
                <c:pt idx="13356">
                  <c:v>21.379620895022349</c:v>
                </c:pt>
                <c:pt idx="13357">
                  <c:v>21.379620895022349</c:v>
                </c:pt>
                <c:pt idx="13358">
                  <c:v>21.379620895022349</c:v>
                </c:pt>
                <c:pt idx="13359">
                  <c:v>21.379620895022349</c:v>
                </c:pt>
                <c:pt idx="13360">
                  <c:v>21.379620895022349</c:v>
                </c:pt>
                <c:pt idx="13361">
                  <c:v>21.379620895022349</c:v>
                </c:pt>
                <c:pt idx="13362">
                  <c:v>21.379620895022349</c:v>
                </c:pt>
                <c:pt idx="13363">
                  <c:v>21.379620895022349</c:v>
                </c:pt>
                <c:pt idx="13364">
                  <c:v>21.379620895022349</c:v>
                </c:pt>
                <c:pt idx="13365">
                  <c:v>21.379620895022349</c:v>
                </c:pt>
                <c:pt idx="13366">
                  <c:v>21.379620895022349</c:v>
                </c:pt>
                <c:pt idx="13367">
                  <c:v>21.379620895022349</c:v>
                </c:pt>
                <c:pt idx="13368">
                  <c:v>21.379620895022349</c:v>
                </c:pt>
                <c:pt idx="13369">
                  <c:v>21.379620895022349</c:v>
                </c:pt>
                <c:pt idx="13370">
                  <c:v>21.379620895022349</c:v>
                </c:pt>
                <c:pt idx="13371">
                  <c:v>21.379620895022349</c:v>
                </c:pt>
                <c:pt idx="13372">
                  <c:v>21.379620895022349</c:v>
                </c:pt>
                <c:pt idx="13373">
                  <c:v>21.379620895022349</c:v>
                </c:pt>
                <c:pt idx="13374">
                  <c:v>21.379620895022349</c:v>
                </c:pt>
                <c:pt idx="13375">
                  <c:v>21.379620895022349</c:v>
                </c:pt>
                <c:pt idx="13376">
                  <c:v>21.379620895022349</c:v>
                </c:pt>
                <c:pt idx="13377">
                  <c:v>21.379620895022349</c:v>
                </c:pt>
                <c:pt idx="13378">
                  <c:v>21.379620895022349</c:v>
                </c:pt>
                <c:pt idx="13379">
                  <c:v>21.379620895022349</c:v>
                </c:pt>
                <c:pt idx="13380">
                  <c:v>21.379620895022349</c:v>
                </c:pt>
                <c:pt idx="13381">
                  <c:v>21.379620895022349</c:v>
                </c:pt>
                <c:pt idx="13382">
                  <c:v>21.379620895022349</c:v>
                </c:pt>
                <c:pt idx="13383">
                  <c:v>21.379620895022349</c:v>
                </c:pt>
                <c:pt idx="13384">
                  <c:v>21.379620895022349</c:v>
                </c:pt>
                <c:pt idx="13385">
                  <c:v>21.379620895022349</c:v>
                </c:pt>
                <c:pt idx="13386">
                  <c:v>21.379620895022349</c:v>
                </c:pt>
                <c:pt idx="13387">
                  <c:v>21.379620895022349</c:v>
                </c:pt>
                <c:pt idx="13388">
                  <c:v>21.379620895022349</c:v>
                </c:pt>
                <c:pt idx="13389">
                  <c:v>21.379620895022349</c:v>
                </c:pt>
                <c:pt idx="13390">
                  <c:v>21.379620895022349</c:v>
                </c:pt>
                <c:pt idx="13391">
                  <c:v>21.379620895022349</c:v>
                </c:pt>
                <c:pt idx="13392">
                  <c:v>21.379620895022349</c:v>
                </c:pt>
                <c:pt idx="13393">
                  <c:v>21.379620895022349</c:v>
                </c:pt>
                <c:pt idx="13394">
                  <c:v>21.379620895022349</c:v>
                </c:pt>
                <c:pt idx="13395">
                  <c:v>21.379620895022349</c:v>
                </c:pt>
                <c:pt idx="13396">
                  <c:v>21.379620895022349</c:v>
                </c:pt>
                <c:pt idx="13397">
                  <c:v>21.379620895022349</c:v>
                </c:pt>
                <c:pt idx="13398">
                  <c:v>21.379620895022349</c:v>
                </c:pt>
                <c:pt idx="13399">
                  <c:v>21.379620895022349</c:v>
                </c:pt>
                <c:pt idx="13400">
                  <c:v>21.379620895022349</c:v>
                </c:pt>
                <c:pt idx="13401">
                  <c:v>21.379620895022349</c:v>
                </c:pt>
                <c:pt idx="13402">
                  <c:v>21.379620895022349</c:v>
                </c:pt>
                <c:pt idx="13403">
                  <c:v>21.379620895022349</c:v>
                </c:pt>
                <c:pt idx="13404">
                  <c:v>21.379620895022349</c:v>
                </c:pt>
                <c:pt idx="13405">
                  <c:v>21.379620895022349</c:v>
                </c:pt>
                <c:pt idx="13406">
                  <c:v>21.379620895022349</c:v>
                </c:pt>
                <c:pt idx="13407">
                  <c:v>21.379620895022349</c:v>
                </c:pt>
                <c:pt idx="13408">
                  <c:v>21.379620895022349</c:v>
                </c:pt>
                <c:pt idx="13409">
                  <c:v>21.379620895022349</c:v>
                </c:pt>
                <c:pt idx="13410">
                  <c:v>21.379620895022349</c:v>
                </c:pt>
                <c:pt idx="13411">
                  <c:v>21.379620895022349</c:v>
                </c:pt>
                <c:pt idx="13412">
                  <c:v>21.379620895022349</c:v>
                </c:pt>
                <c:pt idx="13413">
                  <c:v>21.379620895022349</c:v>
                </c:pt>
                <c:pt idx="13414">
                  <c:v>21.379620895022349</c:v>
                </c:pt>
                <c:pt idx="13415">
                  <c:v>21.379620895022349</c:v>
                </c:pt>
                <c:pt idx="13416">
                  <c:v>21.379620895022349</c:v>
                </c:pt>
                <c:pt idx="13417">
                  <c:v>21.379620895022349</c:v>
                </c:pt>
                <c:pt idx="13418">
                  <c:v>21.379620895022349</c:v>
                </c:pt>
                <c:pt idx="13419">
                  <c:v>21.379620895022349</c:v>
                </c:pt>
                <c:pt idx="13420">
                  <c:v>21.379620895022349</c:v>
                </c:pt>
                <c:pt idx="13421">
                  <c:v>21.379620895022349</c:v>
                </c:pt>
                <c:pt idx="13422">
                  <c:v>21.379620895022349</c:v>
                </c:pt>
                <c:pt idx="13423">
                  <c:v>21.379620895022349</c:v>
                </c:pt>
                <c:pt idx="13424">
                  <c:v>21.379620895022349</c:v>
                </c:pt>
                <c:pt idx="13425">
                  <c:v>21.379620895022349</c:v>
                </c:pt>
                <c:pt idx="13426">
                  <c:v>21.379620895022349</c:v>
                </c:pt>
                <c:pt idx="13427">
                  <c:v>21.379620895022349</c:v>
                </c:pt>
                <c:pt idx="13428">
                  <c:v>21.379620895022349</c:v>
                </c:pt>
                <c:pt idx="13429">
                  <c:v>21.379620895022349</c:v>
                </c:pt>
                <c:pt idx="13430">
                  <c:v>21.379620895022349</c:v>
                </c:pt>
                <c:pt idx="13431">
                  <c:v>21.379620895022349</c:v>
                </c:pt>
                <c:pt idx="13432">
                  <c:v>21.379620895022349</c:v>
                </c:pt>
                <c:pt idx="13433">
                  <c:v>21.379620895022349</c:v>
                </c:pt>
                <c:pt idx="13434">
                  <c:v>21.379620895022349</c:v>
                </c:pt>
                <c:pt idx="13435">
                  <c:v>21.379620895022349</c:v>
                </c:pt>
                <c:pt idx="13436">
                  <c:v>21.379620895022349</c:v>
                </c:pt>
                <c:pt idx="13437">
                  <c:v>21.379620895022349</c:v>
                </c:pt>
                <c:pt idx="13438">
                  <c:v>21.379620895022349</c:v>
                </c:pt>
                <c:pt idx="13439">
                  <c:v>21.379620895022349</c:v>
                </c:pt>
                <c:pt idx="13440">
                  <c:v>21.379620895022349</c:v>
                </c:pt>
                <c:pt idx="13441">
                  <c:v>21.379620895022349</c:v>
                </c:pt>
                <c:pt idx="13442">
                  <c:v>21.379620895022349</c:v>
                </c:pt>
                <c:pt idx="13443">
                  <c:v>21.379620895022349</c:v>
                </c:pt>
                <c:pt idx="13444">
                  <c:v>21.379620895022349</c:v>
                </c:pt>
                <c:pt idx="13445">
                  <c:v>21.379620895022349</c:v>
                </c:pt>
                <c:pt idx="13446">
                  <c:v>21.379620895022349</c:v>
                </c:pt>
                <c:pt idx="13447">
                  <c:v>21.379620895022349</c:v>
                </c:pt>
                <c:pt idx="13448">
                  <c:v>21.379620895022349</c:v>
                </c:pt>
                <c:pt idx="13449">
                  <c:v>21.379620895022349</c:v>
                </c:pt>
                <c:pt idx="13450">
                  <c:v>21.379620895022349</c:v>
                </c:pt>
                <c:pt idx="13451">
                  <c:v>21.379620895022349</c:v>
                </c:pt>
                <c:pt idx="13452">
                  <c:v>21.379620895022349</c:v>
                </c:pt>
                <c:pt idx="13453">
                  <c:v>21.379620895022349</c:v>
                </c:pt>
                <c:pt idx="13454">
                  <c:v>21.379620895022349</c:v>
                </c:pt>
                <c:pt idx="13455">
                  <c:v>21.379620895022349</c:v>
                </c:pt>
                <c:pt idx="13456">
                  <c:v>21.379620895022349</c:v>
                </c:pt>
                <c:pt idx="13457">
                  <c:v>21.379620895022349</c:v>
                </c:pt>
                <c:pt idx="13458">
                  <c:v>21.379620895022349</c:v>
                </c:pt>
                <c:pt idx="13459">
                  <c:v>21.379620895022349</c:v>
                </c:pt>
                <c:pt idx="13460">
                  <c:v>21.379620895022349</c:v>
                </c:pt>
                <c:pt idx="13461">
                  <c:v>21.379620895022349</c:v>
                </c:pt>
                <c:pt idx="13462">
                  <c:v>21.379620895022349</c:v>
                </c:pt>
                <c:pt idx="13463">
                  <c:v>21.379620895022349</c:v>
                </c:pt>
                <c:pt idx="13464">
                  <c:v>21.379620895022349</c:v>
                </c:pt>
                <c:pt idx="13465">
                  <c:v>21.379620895022349</c:v>
                </c:pt>
                <c:pt idx="13466">
                  <c:v>21.379620895022349</c:v>
                </c:pt>
                <c:pt idx="13467">
                  <c:v>21.379620895022349</c:v>
                </c:pt>
                <c:pt idx="13468">
                  <c:v>21.379620895022349</c:v>
                </c:pt>
                <c:pt idx="13469">
                  <c:v>21.379620895022349</c:v>
                </c:pt>
                <c:pt idx="13470">
                  <c:v>21.379620895022349</c:v>
                </c:pt>
                <c:pt idx="13471">
                  <c:v>21.379620895022349</c:v>
                </c:pt>
                <c:pt idx="13472">
                  <c:v>21.379620895022349</c:v>
                </c:pt>
                <c:pt idx="13473">
                  <c:v>21.379620895022349</c:v>
                </c:pt>
                <c:pt idx="13474">
                  <c:v>21.379620895022349</c:v>
                </c:pt>
                <c:pt idx="13475">
                  <c:v>21.379620895022349</c:v>
                </c:pt>
                <c:pt idx="13476">
                  <c:v>21.379620895022349</c:v>
                </c:pt>
                <c:pt idx="13477">
                  <c:v>21.379620895022349</c:v>
                </c:pt>
                <c:pt idx="13478">
                  <c:v>21.379620895022349</c:v>
                </c:pt>
                <c:pt idx="13479">
                  <c:v>21.379620895022349</c:v>
                </c:pt>
                <c:pt idx="13480">
                  <c:v>21.379620895022349</c:v>
                </c:pt>
                <c:pt idx="13481">
                  <c:v>21.379620895022349</c:v>
                </c:pt>
                <c:pt idx="13482">
                  <c:v>21.379620895022349</c:v>
                </c:pt>
                <c:pt idx="13483">
                  <c:v>21.379620895022349</c:v>
                </c:pt>
                <c:pt idx="13484">
                  <c:v>21.379620895022349</c:v>
                </c:pt>
                <c:pt idx="13485">
                  <c:v>21.379620895022349</c:v>
                </c:pt>
                <c:pt idx="13486">
                  <c:v>21.379620895022349</c:v>
                </c:pt>
                <c:pt idx="13487">
                  <c:v>21.379620895022349</c:v>
                </c:pt>
                <c:pt idx="13488">
                  <c:v>21.379620895022349</c:v>
                </c:pt>
                <c:pt idx="13489">
                  <c:v>21.379620895022349</c:v>
                </c:pt>
                <c:pt idx="13490">
                  <c:v>21.379620895022349</c:v>
                </c:pt>
                <c:pt idx="13491">
                  <c:v>21.379620895022349</c:v>
                </c:pt>
                <c:pt idx="13492">
                  <c:v>21.379620895022349</c:v>
                </c:pt>
                <c:pt idx="13493">
                  <c:v>21.379620895022349</c:v>
                </c:pt>
                <c:pt idx="13494">
                  <c:v>21.379620895022349</c:v>
                </c:pt>
                <c:pt idx="13495">
                  <c:v>21.379620895022349</c:v>
                </c:pt>
                <c:pt idx="13496">
                  <c:v>21.379620895022349</c:v>
                </c:pt>
                <c:pt idx="13497">
                  <c:v>21.379620895022349</c:v>
                </c:pt>
                <c:pt idx="13498">
                  <c:v>21.379620895022349</c:v>
                </c:pt>
                <c:pt idx="13499">
                  <c:v>21.379620895022349</c:v>
                </c:pt>
                <c:pt idx="13500">
                  <c:v>21.379620895022349</c:v>
                </c:pt>
                <c:pt idx="13501">
                  <c:v>21.379620895022349</c:v>
                </c:pt>
                <c:pt idx="13502">
                  <c:v>21.379620895022349</c:v>
                </c:pt>
                <c:pt idx="13503">
                  <c:v>21.379620895022349</c:v>
                </c:pt>
                <c:pt idx="13504">
                  <c:v>21.379620895022349</c:v>
                </c:pt>
                <c:pt idx="13505">
                  <c:v>21.379620895022349</c:v>
                </c:pt>
                <c:pt idx="13506">
                  <c:v>21.379620895022349</c:v>
                </c:pt>
                <c:pt idx="13507">
                  <c:v>21.379620895022349</c:v>
                </c:pt>
                <c:pt idx="13508">
                  <c:v>21.379620895022349</c:v>
                </c:pt>
                <c:pt idx="13509">
                  <c:v>21.379620895022349</c:v>
                </c:pt>
                <c:pt idx="13510">
                  <c:v>21.379620895022349</c:v>
                </c:pt>
                <c:pt idx="13511">
                  <c:v>21.379620895022349</c:v>
                </c:pt>
                <c:pt idx="13512">
                  <c:v>21.379620895022349</c:v>
                </c:pt>
                <c:pt idx="13513">
                  <c:v>21.379620895022349</c:v>
                </c:pt>
                <c:pt idx="13514">
                  <c:v>21.379620895022349</c:v>
                </c:pt>
                <c:pt idx="13515">
                  <c:v>21.379620895022349</c:v>
                </c:pt>
                <c:pt idx="13516">
                  <c:v>21.379620895022349</c:v>
                </c:pt>
                <c:pt idx="13517">
                  <c:v>21.379620895022349</c:v>
                </c:pt>
                <c:pt idx="13518">
                  <c:v>21.379620895022349</c:v>
                </c:pt>
                <c:pt idx="13519">
                  <c:v>21.379620895022349</c:v>
                </c:pt>
                <c:pt idx="13520">
                  <c:v>21.379620895022349</c:v>
                </c:pt>
                <c:pt idx="13521">
                  <c:v>21.379620895022349</c:v>
                </c:pt>
                <c:pt idx="13522">
                  <c:v>21.379620895022349</c:v>
                </c:pt>
                <c:pt idx="13523">
                  <c:v>21.379620895022349</c:v>
                </c:pt>
                <c:pt idx="13524">
                  <c:v>21.379620895022349</c:v>
                </c:pt>
                <c:pt idx="13525">
                  <c:v>21.379620895022349</c:v>
                </c:pt>
                <c:pt idx="13526">
                  <c:v>21.379620895022349</c:v>
                </c:pt>
                <c:pt idx="13527">
                  <c:v>21.379620895022349</c:v>
                </c:pt>
                <c:pt idx="13528">
                  <c:v>21.379620895022349</c:v>
                </c:pt>
                <c:pt idx="13529">
                  <c:v>21.379620895022349</c:v>
                </c:pt>
                <c:pt idx="13530">
                  <c:v>21.379620895022349</c:v>
                </c:pt>
                <c:pt idx="13531">
                  <c:v>21.379620895022349</c:v>
                </c:pt>
                <c:pt idx="13532">
                  <c:v>21.379620895022349</c:v>
                </c:pt>
                <c:pt idx="13533">
                  <c:v>21.379620895022349</c:v>
                </c:pt>
                <c:pt idx="13534">
                  <c:v>21.379620895022349</c:v>
                </c:pt>
                <c:pt idx="13535">
                  <c:v>21.379620895022349</c:v>
                </c:pt>
                <c:pt idx="13536">
                  <c:v>21.379620895022349</c:v>
                </c:pt>
                <c:pt idx="13537">
                  <c:v>21.379620895022349</c:v>
                </c:pt>
                <c:pt idx="13538">
                  <c:v>21.379620895022349</c:v>
                </c:pt>
                <c:pt idx="13539">
                  <c:v>21.379620895022349</c:v>
                </c:pt>
                <c:pt idx="13540">
                  <c:v>21.379620895022349</c:v>
                </c:pt>
                <c:pt idx="13541">
                  <c:v>21.379620895022349</c:v>
                </c:pt>
                <c:pt idx="13542">
                  <c:v>21.379620895022349</c:v>
                </c:pt>
                <c:pt idx="13543">
                  <c:v>21.379620895022349</c:v>
                </c:pt>
                <c:pt idx="13544">
                  <c:v>21.379620895022349</c:v>
                </c:pt>
                <c:pt idx="13545">
                  <c:v>21.379620895022349</c:v>
                </c:pt>
                <c:pt idx="13546">
                  <c:v>21.379620895022349</c:v>
                </c:pt>
                <c:pt idx="13547">
                  <c:v>21.379620895022349</c:v>
                </c:pt>
                <c:pt idx="13548">
                  <c:v>21.379620895022349</c:v>
                </c:pt>
                <c:pt idx="13549">
                  <c:v>21.379620895022349</c:v>
                </c:pt>
                <c:pt idx="13550">
                  <c:v>21.379620895022349</c:v>
                </c:pt>
                <c:pt idx="13551">
                  <c:v>21.379620895022349</c:v>
                </c:pt>
                <c:pt idx="13552">
                  <c:v>21.379620895022349</c:v>
                </c:pt>
                <c:pt idx="13553">
                  <c:v>21.379620895022349</c:v>
                </c:pt>
                <c:pt idx="13554">
                  <c:v>21.379620895022349</c:v>
                </c:pt>
                <c:pt idx="13555">
                  <c:v>21.379620895022349</c:v>
                </c:pt>
                <c:pt idx="13556">
                  <c:v>21.379620895022349</c:v>
                </c:pt>
                <c:pt idx="13557">
                  <c:v>21.379620895022349</c:v>
                </c:pt>
                <c:pt idx="13558">
                  <c:v>21.379620895022349</c:v>
                </c:pt>
                <c:pt idx="13559">
                  <c:v>21.379620895022349</c:v>
                </c:pt>
                <c:pt idx="13560">
                  <c:v>21.379620895022349</c:v>
                </c:pt>
                <c:pt idx="13561">
                  <c:v>21.379620895022349</c:v>
                </c:pt>
                <c:pt idx="13562">
                  <c:v>21.379620895022349</c:v>
                </c:pt>
                <c:pt idx="13563">
                  <c:v>21.379620895022349</c:v>
                </c:pt>
                <c:pt idx="13564">
                  <c:v>21.379620895022349</c:v>
                </c:pt>
                <c:pt idx="13565">
                  <c:v>21.379620895022349</c:v>
                </c:pt>
                <c:pt idx="13566">
                  <c:v>21.379620895022349</c:v>
                </c:pt>
                <c:pt idx="13567">
                  <c:v>21.379620895022349</c:v>
                </c:pt>
                <c:pt idx="13568">
                  <c:v>21.379620895022349</c:v>
                </c:pt>
                <c:pt idx="13569">
                  <c:v>21.379620895022349</c:v>
                </c:pt>
                <c:pt idx="13570">
                  <c:v>21.379620895022349</c:v>
                </c:pt>
                <c:pt idx="13571">
                  <c:v>21.379620895022349</c:v>
                </c:pt>
                <c:pt idx="13572">
                  <c:v>21.379620895022349</c:v>
                </c:pt>
                <c:pt idx="13573">
                  <c:v>21.379620895022349</c:v>
                </c:pt>
                <c:pt idx="13574">
                  <c:v>21.379620895022349</c:v>
                </c:pt>
                <c:pt idx="13575">
                  <c:v>21.379620895022349</c:v>
                </c:pt>
                <c:pt idx="13576">
                  <c:v>21.379620895022349</c:v>
                </c:pt>
                <c:pt idx="13577">
                  <c:v>21.379620895022349</c:v>
                </c:pt>
                <c:pt idx="13578">
                  <c:v>21.379620895022349</c:v>
                </c:pt>
                <c:pt idx="13579">
                  <c:v>21.379620895022349</c:v>
                </c:pt>
                <c:pt idx="13580">
                  <c:v>21.379620895022349</c:v>
                </c:pt>
                <c:pt idx="13581">
                  <c:v>21.379620895022349</c:v>
                </c:pt>
                <c:pt idx="13582">
                  <c:v>21.379620895022349</c:v>
                </c:pt>
                <c:pt idx="13583">
                  <c:v>21.379620895022349</c:v>
                </c:pt>
                <c:pt idx="13584">
                  <c:v>21.379620895022349</c:v>
                </c:pt>
                <c:pt idx="13585">
                  <c:v>21.379620895022349</c:v>
                </c:pt>
                <c:pt idx="13586">
                  <c:v>21.379620895022349</c:v>
                </c:pt>
                <c:pt idx="13587">
                  <c:v>21.379620895022349</c:v>
                </c:pt>
                <c:pt idx="13588">
                  <c:v>21.379620895022349</c:v>
                </c:pt>
                <c:pt idx="13589">
                  <c:v>21.379620895022349</c:v>
                </c:pt>
                <c:pt idx="13590">
                  <c:v>21.379620895022349</c:v>
                </c:pt>
                <c:pt idx="13591">
                  <c:v>21.379620895022349</c:v>
                </c:pt>
                <c:pt idx="13592">
                  <c:v>21.379620895022349</c:v>
                </c:pt>
                <c:pt idx="13593">
                  <c:v>21.379620895022349</c:v>
                </c:pt>
                <c:pt idx="13594">
                  <c:v>21.379620895022349</c:v>
                </c:pt>
                <c:pt idx="13595">
                  <c:v>21.379620895022349</c:v>
                </c:pt>
                <c:pt idx="13596">
                  <c:v>21.379620895022349</c:v>
                </c:pt>
                <c:pt idx="13597">
                  <c:v>21.379620895022349</c:v>
                </c:pt>
                <c:pt idx="13598">
                  <c:v>21.379620895022349</c:v>
                </c:pt>
                <c:pt idx="13599">
                  <c:v>21.379620895022349</c:v>
                </c:pt>
                <c:pt idx="13600">
                  <c:v>21.379620895022349</c:v>
                </c:pt>
                <c:pt idx="13601">
                  <c:v>21.379620895022349</c:v>
                </c:pt>
                <c:pt idx="13602">
                  <c:v>21.379620895022349</c:v>
                </c:pt>
                <c:pt idx="13603">
                  <c:v>21.379620895022349</c:v>
                </c:pt>
                <c:pt idx="13604">
                  <c:v>21.379620895022349</c:v>
                </c:pt>
                <c:pt idx="13605">
                  <c:v>21.379620895022349</c:v>
                </c:pt>
                <c:pt idx="13606">
                  <c:v>21.379620895022349</c:v>
                </c:pt>
                <c:pt idx="13607">
                  <c:v>21.379620895022349</c:v>
                </c:pt>
                <c:pt idx="13608">
                  <c:v>21.379620895022349</c:v>
                </c:pt>
                <c:pt idx="13609">
                  <c:v>21.379620895022349</c:v>
                </c:pt>
                <c:pt idx="13610">
                  <c:v>21.379620895022349</c:v>
                </c:pt>
                <c:pt idx="13611">
                  <c:v>21.379620895022349</c:v>
                </c:pt>
                <c:pt idx="13612">
                  <c:v>21.379620895022349</c:v>
                </c:pt>
                <c:pt idx="13613">
                  <c:v>21.379620895022349</c:v>
                </c:pt>
                <c:pt idx="13614">
                  <c:v>21.379620895022349</c:v>
                </c:pt>
                <c:pt idx="13615">
                  <c:v>21.379620895022349</c:v>
                </c:pt>
                <c:pt idx="13616">
                  <c:v>21.379620895022349</c:v>
                </c:pt>
                <c:pt idx="13617">
                  <c:v>21.379620895022349</c:v>
                </c:pt>
                <c:pt idx="13618">
                  <c:v>21.379620895022349</c:v>
                </c:pt>
                <c:pt idx="13619">
                  <c:v>21.379620895022349</c:v>
                </c:pt>
                <c:pt idx="13620">
                  <c:v>21.379620895022349</c:v>
                </c:pt>
                <c:pt idx="13621">
                  <c:v>21.379620895022349</c:v>
                </c:pt>
                <c:pt idx="13622">
                  <c:v>21.379620895022349</c:v>
                </c:pt>
                <c:pt idx="13623">
                  <c:v>21.379620895022349</c:v>
                </c:pt>
                <c:pt idx="13624">
                  <c:v>21.379620895022349</c:v>
                </c:pt>
                <c:pt idx="13625">
                  <c:v>21.379620895022349</c:v>
                </c:pt>
                <c:pt idx="13626">
                  <c:v>21.379620895022349</c:v>
                </c:pt>
                <c:pt idx="13627">
                  <c:v>21.379620895022349</c:v>
                </c:pt>
                <c:pt idx="13628">
                  <c:v>21.379620895022349</c:v>
                </c:pt>
                <c:pt idx="13629">
                  <c:v>21.379620895022349</c:v>
                </c:pt>
                <c:pt idx="13630">
                  <c:v>21.379620895022349</c:v>
                </c:pt>
                <c:pt idx="13631">
                  <c:v>21.379620895022349</c:v>
                </c:pt>
                <c:pt idx="13632">
                  <c:v>21.379620895022349</c:v>
                </c:pt>
                <c:pt idx="13633">
                  <c:v>21.379620895022349</c:v>
                </c:pt>
                <c:pt idx="13634">
                  <c:v>21.379620895022349</c:v>
                </c:pt>
                <c:pt idx="13635">
                  <c:v>21.379620895022349</c:v>
                </c:pt>
                <c:pt idx="13636">
                  <c:v>21.379620895022349</c:v>
                </c:pt>
                <c:pt idx="13637">
                  <c:v>21.379620895022349</c:v>
                </c:pt>
                <c:pt idx="13638">
                  <c:v>21.379620895022349</c:v>
                </c:pt>
                <c:pt idx="13639">
                  <c:v>21.379620895022349</c:v>
                </c:pt>
                <c:pt idx="13640">
                  <c:v>21.379620895022349</c:v>
                </c:pt>
                <c:pt idx="13641">
                  <c:v>21.379620895022349</c:v>
                </c:pt>
                <c:pt idx="13642">
                  <c:v>21.379620895022349</c:v>
                </c:pt>
                <c:pt idx="13643">
                  <c:v>21.379620895022349</c:v>
                </c:pt>
                <c:pt idx="13644">
                  <c:v>21.379620895022349</c:v>
                </c:pt>
                <c:pt idx="13645">
                  <c:v>21.379620895022349</c:v>
                </c:pt>
                <c:pt idx="13646">
                  <c:v>21.379620895022349</c:v>
                </c:pt>
                <c:pt idx="13647">
                  <c:v>21.379620895022349</c:v>
                </c:pt>
                <c:pt idx="13648">
                  <c:v>21.379620895022349</c:v>
                </c:pt>
                <c:pt idx="13649">
                  <c:v>21.379620895022349</c:v>
                </c:pt>
                <c:pt idx="13650">
                  <c:v>21.379620895022349</c:v>
                </c:pt>
                <c:pt idx="13651">
                  <c:v>21.379620895022349</c:v>
                </c:pt>
                <c:pt idx="13652">
                  <c:v>21.379620895022349</c:v>
                </c:pt>
                <c:pt idx="13653">
                  <c:v>21.379620895022349</c:v>
                </c:pt>
                <c:pt idx="13654">
                  <c:v>21.379620895022349</c:v>
                </c:pt>
                <c:pt idx="13655">
                  <c:v>21.379620895022349</c:v>
                </c:pt>
                <c:pt idx="13656">
                  <c:v>21.379620895022349</c:v>
                </c:pt>
                <c:pt idx="13657">
                  <c:v>21.379620895022349</c:v>
                </c:pt>
                <c:pt idx="13658">
                  <c:v>21.379620895022349</c:v>
                </c:pt>
                <c:pt idx="13659">
                  <c:v>21.379620895022349</c:v>
                </c:pt>
                <c:pt idx="13660">
                  <c:v>21.379620895022349</c:v>
                </c:pt>
                <c:pt idx="13661">
                  <c:v>21.379620895022349</c:v>
                </c:pt>
                <c:pt idx="13662">
                  <c:v>21.379620895022349</c:v>
                </c:pt>
                <c:pt idx="13663">
                  <c:v>21.379620895022349</c:v>
                </c:pt>
                <c:pt idx="13664">
                  <c:v>21.379620895022349</c:v>
                </c:pt>
                <c:pt idx="13665">
                  <c:v>21.379620895022349</c:v>
                </c:pt>
                <c:pt idx="13666">
                  <c:v>21.379620895022349</c:v>
                </c:pt>
                <c:pt idx="13667">
                  <c:v>21.379620895022349</c:v>
                </c:pt>
                <c:pt idx="13668">
                  <c:v>21.379620895022349</c:v>
                </c:pt>
                <c:pt idx="13669">
                  <c:v>21.379620895022349</c:v>
                </c:pt>
                <c:pt idx="13670">
                  <c:v>21.379620895022349</c:v>
                </c:pt>
                <c:pt idx="13671">
                  <c:v>21.379620895022349</c:v>
                </c:pt>
                <c:pt idx="13672">
                  <c:v>21.379620895022349</c:v>
                </c:pt>
                <c:pt idx="13673">
                  <c:v>21.379620895022349</c:v>
                </c:pt>
                <c:pt idx="13674">
                  <c:v>21.379620895022349</c:v>
                </c:pt>
                <c:pt idx="13675">
                  <c:v>21.379620895022349</c:v>
                </c:pt>
                <c:pt idx="13676">
                  <c:v>21.379620895022349</c:v>
                </c:pt>
                <c:pt idx="13677">
                  <c:v>21.379620895022349</c:v>
                </c:pt>
                <c:pt idx="13678">
                  <c:v>21.379620895022349</c:v>
                </c:pt>
                <c:pt idx="13679">
                  <c:v>21.379620895022349</c:v>
                </c:pt>
                <c:pt idx="13680">
                  <c:v>21.379620895022349</c:v>
                </c:pt>
                <c:pt idx="13681">
                  <c:v>21.379620895022349</c:v>
                </c:pt>
                <c:pt idx="13682">
                  <c:v>21.379620895022349</c:v>
                </c:pt>
                <c:pt idx="13683">
                  <c:v>21.379620895022349</c:v>
                </c:pt>
                <c:pt idx="13684">
                  <c:v>21.379620895022349</c:v>
                </c:pt>
                <c:pt idx="13685">
                  <c:v>21.379620895022349</c:v>
                </c:pt>
                <c:pt idx="13686">
                  <c:v>21.379620895022349</c:v>
                </c:pt>
                <c:pt idx="13687">
                  <c:v>21.379620895022349</c:v>
                </c:pt>
                <c:pt idx="13688">
                  <c:v>21.379620895022349</c:v>
                </c:pt>
                <c:pt idx="13689">
                  <c:v>21.379620895022349</c:v>
                </c:pt>
                <c:pt idx="13690">
                  <c:v>21.379620895022349</c:v>
                </c:pt>
                <c:pt idx="13691">
                  <c:v>21.379620895022349</c:v>
                </c:pt>
                <c:pt idx="13692">
                  <c:v>21.379620895022349</c:v>
                </c:pt>
                <c:pt idx="13693">
                  <c:v>21.379620895022349</c:v>
                </c:pt>
                <c:pt idx="13694">
                  <c:v>21.379620895022349</c:v>
                </c:pt>
                <c:pt idx="13695">
                  <c:v>21.379620895022349</c:v>
                </c:pt>
                <c:pt idx="13696">
                  <c:v>21.379620895022349</c:v>
                </c:pt>
                <c:pt idx="13697">
                  <c:v>21.379620895022349</c:v>
                </c:pt>
                <c:pt idx="13698">
                  <c:v>21.379620895022349</c:v>
                </c:pt>
                <c:pt idx="13699">
                  <c:v>21.379620895022349</c:v>
                </c:pt>
                <c:pt idx="13700">
                  <c:v>21.379620895022349</c:v>
                </c:pt>
                <c:pt idx="13701">
                  <c:v>21.379620895022349</c:v>
                </c:pt>
                <c:pt idx="13702">
                  <c:v>21.379620895022349</c:v>
                </c:pt>
                <c:pt idx="13703">
                  <c:v>21.379620895022349</c:v>
                </c:pt>
                <c:pt idx="13704">
                  <c:v>21.379620895022349</c:v>
                </c:pt>
                <c:pt idx="13705">
                  <c:v>21.379620895022349</c:v>
                </c:pt>
                <c:pt idx="13706">
                  <c:v>21.379620895022349</c:v>
                </c:pt>
                <c:pt idx="13707">
                  <c:v>21.379620895022349</c:v>
                </c:pt>
                <c:pt idx="13708">
                  <c:v>21.379620895022349</c:v>
                </c:pt>
                <c:pt idx="13709">
                  <c:v>21.379620895022349</c:v>
                </c:pt>
                <c:pt idx="13710">
                  <c:v>21.379620895022349</c:v>
                </c:pt>
                <c:pt idx="13711">
                  <c:v>21.379620895022349</c:v>
                </c:pt>
                <c:pt idx="13712">
                  <c:v>21.379620895022349</c:v>
                </c:pt>
                <c:pt idx="13713">
                  <c:v>21.379620895022349</c:v>
                </c:pt>
                <c:pt idx="13714">
                  <c:v>21.379620895022349</c:v>
                </c:pt>
                <c:pt idx="13715">
                  <c:v>21.379620895022349</c:v>
                </c:pt>
                <c:pt idx="13716">
                  <c:v>21.379620895022349</c:v>
                </c:pt>
                <c:pt idx="13717">
                  <c:v>21.379620895022349</c:v>
                </c:pt>
                <c:pt idx="13718">
                  <c:v>21.379620895022349</c:v>
                </c:pt>
                <c:pt idx="13719">
                  <c:v>21.379620895022349</c:v>
                </c:pt>
                <c:pt idx="13720">
                  <c:v>21.379620895022349</c:v>
                </c:pt>
                <c:pt idx="13721">
                  <c:v>21.379620895022349</c:v>
                </c:pt>
                <c:pt idx="13722">
                  <c:v>21.379620895022349</c:v>
                </c:pt>
                <c:pt idx="13723">
                  <c:v>21.379620895022349</c:v>
                </c:pt>
                <c:pt idx="13724">
                  <c:v>21.379620895022349</c:v>
                </c:pt>
                <c:pt idx="13725">
                  <c:v>21.379620895022349</c:v>
                </c:pt>
                <c:pt idx="13726">
                  <c:v>21.379620895022349</c:v>
                </c:pt>
                <c:pt idx="13727">
                  <c:v>21.379620895022349</c:v>
                </c:pt>
                <c:pt idx="13728">
                  <c:v>21.379620895022349</c:v>
                </c:pt>
                <c:pt idx="13729">
                  <c:v>21.379620895022349</c:v>
                </c:pt>
                <c:pt idx="13730">
                  <c:v>21.379620895022349</c:v>
                </c:pt>
                <c:pt idx="13731">
                  <c:v>21.379620895022349</c:v>
                </c:pt>
                <c:pt idx="13732">
                  <c:v>21.379620895022349</c:v>
                </c:pt>
                <c:pt idx="13733">
                  <c:v>21.379620895022349</c:v>
                </c:pt>
                <c:pt idx="13734">
                  <c:v>21.379620895022349</c:v>
                </c:pt>
                <c:pt idx="13735">
                  <c:v>21.379620895022349</c:v>
                </c:pt>
                <c:pt idx="13736">
                  <c:v>21.379620895022349</c:v>
                </c:pt>
                <c:pt idx="13737">
                  <c:v>21.379620895022349</c:v>
                </c:pt>
                <c:pt idx="13738">
                  <c:v>21.379620895022349</c:v>
                </c:pt>
                <c:pt idx="13739">
                  <c:v>21.379620895022349</c:v>
                </c:pt>
                <c:pt idx="13740">
                  <c:v>21.379620895022349</c:v>
                </c:pt>
                <c:pt idx="13741">
                  <c:v>21.379620895022349</c:v>
                </c:pt>
                <c:pt idx="13742">
                  <c:v>21.379620895022349</c:v>
                </c:pt>
                <c:pt idx="13743">
                  <c:v>21.379620895022349</c:v>
                </c:pt>
                <c:pt idx="13744">
                  <c:v>21.379620895022349</c:v>
                </c:pt>
                <c:pt idx="13745">
                  <c:v>21.379620895022349</c:v>
                </c:pt>
                <c:pt idx="13746">
                  <c:v>21.379620895022349</c:v>
                </c:pt>
                <c:pt idx="13747">
                  <c:v>21.379620895022349</c:v>
                </c:pt>
                <c:pt idx="13748">
                  <c:v>21.379620895022349</c:v>
                </c:pt>
                <c:pt idx="13749">
                  <c:v>21.379620895022349</c:v>
                </c:pt>
                <c:pt idx="13750">
                  <c:v>21.379620895022349</c:v>
                </c:pt>
                <c:pt idx="13751">
                  <c:v>21.379620895022349</c:v>
                </c:pt>
                <c:pt idx="13752">
                  <c:v>21.379620895022349</c:v>
                </c:pt>
                <c:pt idx="13753">
                  <c:v>21.379620895022349</c:v>
                </c:pt>
                <c:pt idx="13754">
                  <c:v>21.379620895022349</c:v>
                </c:pt>
                <c:pt idx="13755">
                  <c:v>21.379620895022349</c:v>
                </c:pt>
                <c:pt idx="13756">
                  <c:v>21.379620895022349</c:v>
                </c:pt>
                <c:pt idx="13757">
                  <c:v>21.379620895022349</c:v>
                </c:pt>
                <c:pt idx="13758">
                  <c:v>21.379620895022349</c:v>
                </c:pt>
                <c:pt idx="13759">
                  <c:v>21.379620895022349</c:v>
                </c:pt>
                <c:pt idx="13760">
                  <c:v>21.379620895022349</c:v>
                </c:pt>
                <c:pt idx="13761">
                  <c:v>21.379620895022349</c:v>
                </c:pt>
                <c:pt idx="13762">
                  <c:v>21.379620895022349</c:v>
                </c:pt>
                <c:pt idx="13763">
                  <c:v>21.379620895022349</c:v>
                </c:pt>
                <c:pt idx="13764">
                  <c:v>21.379620895022349</c:v>
                </c:pt>
                <c:pt idx="13765">
                  <c:v>21.379620895022349</c:v>
                </c:pt>
                <c:pt idx="13766">
                  <c:v>21.379620895022349</c:v>
                </c:pt>
                <c:pt idx="13767">
                  <c:v>21.379620895022349</c:v>
                </c:pt>
                <c:pt idx="13768">
                  <c:v>21.379620895022349</c:v>
                </c:pt>
                <c:pt idx="13769">
                  <c:v>21.379620895022349</c:v>
                </c:pt>
                <c:pt idx="13770">
                  <c:v>21.379620895022349</c:v>
                </c:pt>
                <c:pt idx="13771">
                  <c:v>21.379620895022349</c:v>
                </c:pt>
                <c:pt idx="13772">
                  <c:v>21.379620895022349</c:v>
                </c:pt>
                <c:pt idx="13773">
                  <c:v>21.379620895022349</c:v>
                </c:pt>
                <c:pt idx="13774">
                  <c:v>21.379620895022349</c:v>
                </c:pt>
                <c:pt idx="13775">
                  <c:v>21.379620895022349</c:v>
                </c:pt>
                <c:pt idx="13776">
                  <c:v>21.379620895022349</c:v>
                </c:pt>
                <c:pt idx="13777">
                  <c:v>21.379620895022349</c:v>
                </c:pt>
                <c:pt idx="13778">
                  <c:v>21.379620895022349</c:v>
                </c:pt>
                <c:pt idx="13779">
                  <c:v>21.379620895022349</c:v>
                </c:pt>
                <c:pt idx="13780">
                  <c:v>21.379620895022349</c:v>
                </c:pt>
                <c:pt idx="13781">
                  <c:v>21.379620895022349</c:v>
                </c:pt>
                <c:pt idx="13782">
                  <c:v>21.379620895022349</c:v>
                </c:pt>
                <c:pt idx="13783">
                  <c:v>21.379620895022349</c:v>
                </c:pt>
                <c:pt idx="13784">
                  <c:v>21.379620895022349</c:v>
                </c:pt>
                <c:pt idx="13785">
                  <c:v>21.379620895022349</c:v>
                </c:pt>
                <c:pt idx="13786">
                  <c:v>21.379620895022349</c:v>
                </c:pt>
                <c:pt idx="13787">
                  <c:v>21.379620895022349</c:v>
                </c:pt>
                <c:pt idx="13788">
                  <c:v>21.379620895022349</c:v>
                </c:pt>
                <c:pt idx="13789">
                  <c:v>21.379620895022349</c:v>
                </c:pt>
                <c:pt idx="13790">
                  <c:v>21.379620895022349</c:v>
                </c:pt>
                <c:pt idx="13791">
                  <c:v>21.379620895022349</c:v>
                </c:pt>
                <c:pt idx="13792">
                  <c:v>21.379620895022349</c:v>
                </c:pt>
                <c:pt idx="13793">
                  <c:v>21.379620895022349</c:v>
                </c:pt>
                <c:pt idx="13794">
                  <c:v>21.379620895022349</c:v>
                </c:pt>
                <c:pt idx="13795">
                  <c:v>21.379620895022349</c:v>
                </c:pt>
                <c:pt idx="13796">
                  <c:v>21.379620895022349</c:v>
                </c:pt>
                <c:pt idx="13797">
                  <c:v>21.379620895022349</c:v>
                </c:pt>
                <c:pt idx="13798">
                  <c:v>21.379620895022349</c:v>
                </c:pt>
                <c:pt idx="13799">
                  <c:v>21.379620895022349</c:v>
                </c:pt>
                <c:pt idx="13800">
                  <c:v>21.379620895022349</c:v>
                </c:pt>
                <c:pt idx="13801">
                  <c:v>21.379620895022349</c:v>
                </c:pt>
                <c:pt idx="13802">
                  <c:v>21.379620895022349</c:v>
                </c:pt>
                <c:pt idx="13803">
                  <c:v>21.379620895022349</c:v>
                </c:pt>
                <c:pt idx="13804">
                  <c:v>21.379620895022349</c:v>
                </c:pt>
                <c:pt idx="13805">
                  <c:v>21.379620895022349</c:v>
                </c:pt>
                <c:pt idx="13806">
                  <c:v>21.379620895022349</c:v>
                </c:pt>
                <c:pt idx="13807">
                  <c:v>21.379620895022349</c:v>
                </c:pt>
                <c:pt idx="13808">
                  <c:v>21.379620895022349</c:v>
                </c:pt>
                <c:pt idx="13809">
                  <c:v>21.379620895022349</c:v>
                </c:pt>
                <c:pt idx="13810">
                  <c:v>21.379620895022349</c:v>
                </c:pt>
                <c:pt idx="13811">
                  <c:v>21.379620895022349</c:v>
                </c:pt>
                <c:pt idx="13812">
                  <c:v>21.379620895022349</c:v>
                </c:pt>
                <c:pt idx="13813">
                  <c:v>21.379620895022349</c:v>
                </c:pt>
                <c:pt idx="13814">
                  <c:v>21.379620895022349</c:v>
                </c:pt>
                <c:pt idx="13815">
                  <c:v>21.379620895022349</c:v>
                </c:pt>
                <c:pt idx="13816">
                  <c:v>21.379620895022349</c:v>
                </c:pt>
                <c:pt idx="13817">
                  <c:v>21.379620895022349</c:v>
                </c:pt>
                <c:pt idx="13818">
                  <c:v>21.379620895022349</c:v>
                </c:pt>
                <c:pt idx="13819">
                  <c:v>21.379620895022349</c:v>
                </c:pt>
                <c:pt idx="13820">
                  <c:v>21.379620895022349</c:v>
                </c:pt>
                <c:pt idx="13821">
                  <c:v>21.379620895022349</c:v>
                </c:pt>
                <c:pt idx="13822">
                  <c:v>21.379620895022349</c:v>
                </c:pt>
                <c:pt idx="13823">
                  <c:v>21.379620895022349</c:v>
                </c:pt>
                <c:pt idx="13824">
                  <c:v>21.379620895022349</c:v>
                </c:pt>
                <c:pt idx="13825">
                  <c:v>21.379620895022349</c:v>
                </c:pt>
                <c:pt idx="13826">
                  <c:v>21.379620895022349</c:v>
                </c:pt>
                <c:pt idx="13827">
                  <c:v>21.379620895022349</c:v>
                </c:pt>
                <c:pt idx="13828">
                  <c:v>21.379620895022349</c:v>
                </c:pt>
                <c:pt idx="13829">
                  <c:v>21.379620895022349</c:v>
                </c:pt>
                <c:pt idx="13830">
                  <c:v>21.379620895022349</c:v>
                </c:pt>
                <c:pt idx="13831">
                  <c:v>21.379620895022349</c:v>
                </c:pt>
                <c:pt idx="13832">
                  <c:v>21.379620895022349</c:v>
                </c:pt>
                <c:pt idx="13833">
                  <c:v>21.379620895022349</c:v>
                </c:pt>
                <c:pt idx="13834">
                  <c:v>21.379620895022349</c:v>
                </c:pt>
                <c:pt idx="13835">
                  <c:v>21.379620895022349</c:v>
                </c:pt>
                <c:pt idx="13836">
                  <c:v>21.379620895022349</c:v>
                </c:pt>
                <c:pt idx="13837">
                  <c:v>21.379620895022349</c:v>
                </c:pt>
                <c:pt idx="13838">
                  <c:v>21.379620895022349</c:v>
                </c:pt>
                <c:pt idx="13839">
                  <c:v>21.379620895022349</c:v>
                </c:pt>
                <c:pt idx="13840">
                  <c:v>21.379620895022349</c:v>
                </c:pt>
                <c:pt idx="13841">
                  <c:v>21.379620895022349</c:v>
                </c:pt>
                <c:pt idx="13842">
                  <c:v>21.379620895022349</c:v>
                </c:pt>
                <c:pt idx="13843">
                  <c:v>21.379620895022349</c:v>
                </c:pt>
                <c:pt idx="13844">
                  <c:v>21.379620895022349</c:v>
                </c:pt>
                <c:pt idx="13845">
                  <c:v>21.379620895022349</c:v>
                </c:pt>
                <c:pt idx="13846">
                  <c:v>21.379620895022349</c:v>
                </c:pt>
                <c:pt idx="13847">
                  <c:v>21.379620895022349</c:v>
                </c:pt>
                <c:pt idx="13848">
                  <c:v>21.379620895022349</c:v>
                </c:pt>
                <c:pt idx="13849">
                  <c:v>21.379620895022349</c:v>
                </c:pt>
                <c:pt idx="13850">
                  <c:v>21.379620895022349</c:v>
                </c:pt>
                <c:pt idx="13851">
                  <c:v>21.379620895022349</c:v>
                </c:pt>
                <c:pt idx="13852">
                  <c:v>21.379620895022349</c:v>
                </c:pt>
                <c:pt idx="13853">
                  <c:v>21.379620895022349</c:v>
                </c:pt>
                <c:pt idx="13854">
                  <c:v>21.379620895022349</c:v>
                </c:pt>
                <c:pt idx="13855">
                  <c:v>21.379620895022349</c:v>
                </c:pt>
                <c:pt idx="13856">
                  <c:v>21.379620895022349</c:v>
                </c:pt>
                <c:pt idx="13857">
                  <c:v>21.379620895022349</c:v>
                </c:pt>
                <c:pt idx="13858">
                  <c:v>21.379620895022349</c:v>
                </c:pt>
                <c:pt idx="13859">
                  <c:v>21.379620895022349</c:v>
                </c:pt>
                <c:pt idx="13860">
                  <c:v>21.379620895022349</c:v>
                </c:pt>
                <c:pt idx="13861">
                  <c:v>21.379620895022349</c:v>
                </c:pt>
                <c:pt idx="13862">
                  <c:v>21.379620895022349</c:v>
                </c:pt>
                <c:pt idx="13863">
                  <c:v>21.379620895022349</c:v>
                </c:pt>
                <c:pt idx="13864">
                  <c:v>21.379620895022349</c:v>
                </c:pt>
                <c:pt idx="13865">
                  <c:v>21.379620895022349</c:v>
                </c:pt>
                <c:pt idx="13866">
                  <c:v>21.379620895022349</c:v>
                </c:pt>
                <c:pt idx="13867">
                  <c:v>21.379620895022349</c:v>
                </c:pt>
                <c:pt idx="13868">
                  <c:v>21.379620895022349</c:v>
                </c:pt>
                <c:pt idx="13869">
                  <c:v>21.379620895022349</c:v>
                </c:pt>
                <c:pt idx="13870">
                  <c:v>21.379620895022349</c:v>
                </c:pt>
                <c:pt idx="13871">
                  <c:v>21.379620895022349</c:v>
                </c:pt>
                <c:pt idx="13872">
                  <c:v>21.379620895022349</c:v>
                </c:pt>
                <c:pt idx="13873">
                  <c:v>21.379620895022349</c:v>
                </c:pt>
                <c:pt idx="13874">
                  <c:v>21.379620895022349</c:v>
                </c:pt>
                <c:pt idx="13875">
                  <c:v>21.379620895022349</c:v>
                </c:pt>
                <c:pt idx="13876">
                  <c:v>21.379620895022349</c:v>
                </c:pt>
                <c:pt idx="13877">
                  <c:v>21.379620895022349</c:v>
                </c:pt>
                <c:pt idx="13878">
                  <c:v>21.379620895022349</c:v>
                </c:pt>
                <c:pt idx="13879">
                  <c:v>21.379620895022349</c:v>
                </c:pt>
                <c:pt idx="13880">
                  <c:v>21.379620895022349</c:v>
                </c:pt>
                <c:pt idx="13881">
                  <c:v>21.379620895022349</c:v>
                </c:pt>
                <c:pt idx="13882">
                  <c:v>21.379620895022349</c:v>
                </c:pt>
                <c:pt idx="13883">
                  <c:v>21.379620895022349</c:v>
                </c:pt>
                <c:pt idx="13884">
                  <c:v>21.379620895022349</c:v>
                </c:pt>
                <c:pt idx="13885">
                  <c:v>21.379620895022349</c:v>
                </c:pt>
                <c:pt idx="13886">
                  <c:v>21.379620895022349</c:v>
                </c:pt>
                <c:pt idx="13887">
                  <c:v>21.379620895022349</c:v>
                </c:pt>
                <c:pt idx="13888">
                  <c:v>21.379620895022349</c:v>
                </c:pt>
                <c:pt idx="13889">
                  <c:v>21.379620895022349</c:v>
                </c:pt>
                <c:pt idx="13890">
                  <c:v>21.379620895022349</c:v>
                </c:pt>
                <c:pt idx="13891">
                  <c:v>21.379620895022349</c:v>
                </c:pt>
                <c:pt idx="13892">
                  <c:v>21.379620895022349</c:v>
                </c:pt>
                <c:pt idx="13893">
                  <c:v>21.379620895022349</c:v>
                </c:pt>
                <c:pt idx="13894">
                  <c:v>21.379620895022349</c:v>
                </c:pt>
                <c:pt idx="13895">
                  <c:v>21.379620895022349</c:v>
                </c:pt>
                <c:pt idx="13896">
                  <c:v>21.379620895022349</c:v>
                </c:pt>
                <c:pt idx="13897">
                  <c:v>21.379620895022349</c:v>
                </c:pt>
                <c:pt idx="13898">
                  <c:v>21.379620895022349</c:v>
                </c:pt>
                <c:pt idx="13899">
                  <c:v>21.379620895022349</c:v>
                </c:pt>
                <c:pt idx="13900">
                  <c:v>21.379620895022349</c:v>
                </c:pt>
                <c:pt idx="13901">
                  <c:v>21.379620895022349</c:v>
                </c:pt>
                <c:pt idx="13902">
                  <c:v>21.379620895022349</c:v>
                </c:pt>
                <c:pt idx="13903">
                  <c:v>21.379620895022349</c:v>
                </c:pt>
                <c:pt idx="13904">
                  <c:v>21.379620895022349</c:v>
                </c:pt>
                <c:pt idx="13905">
                  <c:v>21.379620895022349</c:v>
                </c:pt>
                <c:pt idx="13906">
                  <c:v>21.379620895022349</c:v>
                </c:pt>
                <c:pt idx="13907">
                  <c:v>21.379620895022349</c:v>
                </c:pt>
                <c:pt idx="13908">
                  <c:v>21.379620895022349</c:v>
                </c:pt>
                <c:pt idx="13909">
                  <c:v>21.379620895022349</c:v>
                </c:pt>
                <c:pt idx="13910">
                  <c:v>21.379620895022349</c:v>
                </c:pt>
                <c:pt idx="13911">
                  <c:v>21.379620895022349</c:v>
                </c:pt>
                <c:pt idx="13912">
                  <c:v>21.379620895022349</c:v>
                </c:pt>
                <c:pt idx="13913">
                  <c:v>21.379620895022349</c:v>
                </c:pt>
                <c:pt idx="13914">
                  <c:v>21.379620895022349</c:v>
                </c:pt>
                <c:pt idx="13915">
                  <c:v>21.379620895022349</c:v>
                </c:pt>
                <c:pt idx="13916">
                  <c:v>21.379620895022349</c:v>
                </c:pt>
                <c:pt idx="13917">
                  <c:v>21.379620895022349</c:v>
                </c:pt>
                <c:pt idx="13918">
                  <c:v>21.379620895022349</c:v>
                </c:pt>
                <c:pt idx="13919">
                  <c:v>21.379620895022349</c:v>
                </c:pt>
                <c:pt idx="13920">
                  <c:v>21.379620895022349</c:v>
                </c:pt>
                <c:pt idx="13921">
                  <c:v>21.379620895022349</c:v>
                </c:pt>
                <c:pt idx="13922">
                  <c:v>21.379620895022349</c:v>
                </c:pt>
                <c:pt idx="13923">
                  <c:v>21.379620895022349</c:v>
                </c:pt>
                <c:pt idx="13924">
                  <c:v>21.379620895022349</c:v>
                </c:pt>
                <c:pt idx="13925">
                  <c:v>21.379620895022349</c:v>
                </c:pt>
                <c:pt idx="13926">
                  <c:v>21.379620895022349</c:v>
                </c:pt>
                <c:pt idx="13927">
                  <c:v>21.379620895022349</c:v>
                </c:pt>
                <c:pt idx="13928">
                  <c:v>21.379620895022349</c:v>
                </c:pt>
                <c:pt idx="13929">
                  <c:v>21.379620895022349</c:v>
                </c:pt>
                <c:pt idx="13930">
                  <c:v>21.379620895022349</c:v>
                </c:pt>
                <c:pt idx="13931">
                  <c:v>21.379620895022349</c:v>
                </c:pt>
                <c:pt idx="13932">
                  <c:v>21.379620895022349</c:v>
                </c:pt>
                <c:pt idx="13933">
                  <c:v>21.379620895022349</c:v>
                </c:pt>
                <c:pt idx="13934">
                  <c:v>21.379620895022349</c:v>
                </c:pt>
                <c:pt idx="13935">
                  <c:v>21.379620895022349</c:v>
                </c:pt>
                <c:pt idx="13936">
                  <c:v>21.379620895022349</c:v>
                </c:pt>
                <c:pt idx="13937">
                  <c:v>21.379620895022349</c:v>
                </c:pt>
                <c:pt idx="13938">
                  <c:v>21.379620895022349</c:v>
                </c:pt>
                <c:pt idx="13939">
                  <c:v>21.379620895022349</c:v>
                </c:pt>
                <c:pt idx="13940">
                  <c:v>21.379620895022349</c:v>
                </c:pt>
                <c:pt idx="13941">
                  <c:v>21.379620895022349</c:v>
                </c:pt>
                <c:pt idx="13942">
                  <c:v>21.379620895022349</c:v>
                </c:pt>
                <c:pt idx="13943">
                  <c:v>21.379620895022349</c:v>
                </c:pt>
                <c:pt idx="13944">
                  <c:v>21.379620895022349</c:v>
                </c:pt>
                <c:pt idx="13945">
                  <c:v>21.379620895022349</c:v>
                </c:pt>
                <c:pt idx="13946">
                  <c:v>21.379620895022349</c:v>
                </c:pt>
                <c:pt idx="13947">
                  <c:v>21.379620895022349</c:v>
                </c:pt>
                <c:pt idx="13948">
                  <c:v>21.379620895022349</c:v>
                </c:pt>
                <c:pt idx="13949">
                  <c:v>21.379620895022349</c:v>
                </c:pt>
                <c:pt idx="13950">
                  <c:v>21.379620895022349</c:v>
                </c:pt>
                <c:pt idx="13951">
                  <c:v>21.379620895022349</c:v>
                </c:pt>
                <c:pt idx="13952">
                  <c:v>21.379620895022349</c:v>
                </c:pt>
                <c:pt idx="13953">
                  <c:v>21.379620895022349</c:v>
                </c:pt>
                <c:pt idx="13954">
                  <c:v>21.379620895022349</c:v>
                </c:pt>
                <c:pt idx="13955">
                  <c:v>21.379620895022349</c:v>
                </c:pt>
                <c:pt idx="13956">
                  <c:v>21.379620895022349</c:v>
                </c:pt>
                <c:pt idx="13957">
                  <c:v>21.379620895022349</c:v>
                </c:pt>
                <c:pt idx="13958">
                  <c:v>21.379620895022349</c:v>
                </c:pt>
                <c:pt idx="13959">
                  <c:v>21.379620895022349</c:v>
                </c:pt>
                <c:pt idx="13960">
                  <c:v>21.379620895022349</c:v>
                </c:pt>
                <c:pt idx="13961">
                  <c:v>21.379620895022349</c:v>
                </c:pt>
                <c:pt idx="13962">
                  <c:v>21.379620895022349</c:v>
                </c:pt>
                <c:pt idx="13963">
                  <c:v>21.379620895022349</c:v>
                </c:pt>
                <c:pt idx="13964">
                  <c:v>21.379620895022349</c:v>
                </c:pt>
                <c:pt idx="13965">
                  <c:v>21.379620895022349</c:v>
                </c:pt>
                <c:pt idx="13966">
                  <c:v>21.379620895022349</c:v>
                </c:pt>
                <c:pt idx="13967">
                  <c:v>21.379620895022349</c:v>
                </c:pt>
                <c:pt idx="13968">
                  <c:v>21.379620895022349</c:v>
                </c:pt>
                <c:pt idx="13969">
                  <c:v>21.379620895022349</c:v>
                </c:pt>
                <c:pt idx="13970">
                  <c:v>21.379620895022349</c:v>
                </c:pt>
                <c:pt idx="13971">
                  <c:v>21.379620895022349</c:v>
                </c:pt>
                <c:pt idx="13972">
                  <c:v>21.379620895022349</c:v>
                </c:pt>
                <c:pt idx="13973">
                  <c:v>21.379620895022349</c:v>
                </c:pt>
                <c:pt idx="13974">
                  <c:v>21.379620895022349</c:v>
                </c:pt>
                <c:pt idx="13975">
                  <c:v>21.379620895022349</c:v>
                </c:pt>
                <c:pt idx="13976">
                  <c:v>21.379620895022349</c:v>
                </c:pt>
                <c:pt idx="13977">
                  <c:v>21.379620895022349</c:v>
                </c:pt>
                <c:pt idx="13978">
                  <c:v>21.379620895022349</c:v>
                </c:pt>
                <c:pt idx="13979">
                  <c:v>21.379620895022349</c:v>
                </c:pt>
                <c:pt idx="13980">
                  <c:v>21.379620895022349</c:v>
                </c:pt>
                <c:pt idx="13981">
                  <c:v>21.379620895022349</c:v>
                </c:pt>
                <c:pt idx="13982">
                  <c:v>21.379620895022349</c:v>
                </c:pt>
                <c:pt idx="13983">
                  <c:v>21.379620895022349</c:v>
                </c:pt>
                <c:pt idx="13984">
                  <c:v>21.379620895022349</c:v>
                </c:pt>
                <c:pt idx="13985">
                  <c:v>21.379620895022349</c:v>
                </c:pt>
                <c:pt idx="13986">
                  <c:v>21.379620895022349</c:v>
                </c:pt>
                <c:pt idx="13987">
                  <c:v>21.379620895022349</c:v>
                </c:pt>
                <c:pt idx="13988">
                  <c:v>21.379620895022349</c:v>
                </c:pt>
                <c:pt idx="13989">
                  <c:v>21.379620895022349</c:v>
                </c:pt>
                <c:pt idx="13990">
                  <c:v>21.379620895022349</c:v>
                </c:pt>
                <c:pt idx="13991">
                  <c:v>21.379620895022349</c:v>
                </c:pt>
                <c:pt idx="13992">
                  <c:v>21.379620895022349</c:v>
                </c:pt>
                <c:pt idx="13993">
                  <c:v>21.379620895022349</c:v>
                </c:pt>
                <c:pt idx="13994">
                  <c:v>21.379620895022349</c:v>
                </c:pt>
                <c:pt idx="13995">
                  <c:v>21.379620895022349</c:v>
                </c:pt>
                <c:pt idx="13996">
                  <c:v>21.379620895022349</c:v>
                </c:pt>
                <c:pt idx="13997">
                  <c:v>21.379620895022349</c:v>
                </c:pt>
                <c:pt idx="13998">
                  <c:v>21.379620895022349</c:v>
                </c:pt>
                <c:pt idx="13999">
                  <c:v>21.379620895022349</c:v>
                </c:pt>
                <c:pt idx="14000">
                  <c:v>21.379620895022349</c:v>
                </c:pt>
                <c:pt idx="14001">
                  <c:v>21.379620895022349</c:v>
                </c:pt>
                <c:pt idx="14002">
                  <c:v>21.379620895022349</c:v>
                </c:pt>
                <c:pt idx="14003">
                  <c:v>21.379620895022349</c:v>
                </c:pt>
                <c:pt idx="14004">
                  <c:v>21.379620895022349</c:v>
                </c:pt>
                <c:pt idx="14005">
                  <c:v>21.379620895022349</c:v>
                </c:pt>
                <c:pt idx="14006">
                  <c:v>21.379620895022349</c:v>
                </c:pt>
                <c:pt idx="14007">
                  <c:v>21.379620895022349</c:v>
                </c:pt>
                <c:pt idx="14008">
                  <c:v>21.379620895022349</c:v>
                </c:pt>
                <c:pt idx="14009">
                  <c:v>21.379620895022349</c:v>
                </c:pt>
                <c:pt idx="14010">
                  <c:v>21.379620895022349</c:v>
                </c:pt>
                <c:pt idx="14011">
                  <c:v>21.379620895022349</c:v>
                </c:pt>
                <c:pt idx="14012">
                  <c:v>21.379620895022349</c:v>
                </c:pt>
                <c:pt idx="14013">
                  <c:v>21.379620895022349</c:v>
                </c:pt>
                <c:pt idx="14014">
                  <c:v>21.379620895022349</c:v>
                </c:pt>
                <c:pt idx="14015">
                  <c:v>21.379620895022349</c:v>
                </c:pt>
                <c:pt idx="14016">
                  <c:v>21.379620895022349</c:v>
                </c:pt>
                <c:pt idx="14017">
                  <c:v>21.379620895022349</c:v>
                </c:pt>
                <c:pt idx="14018">
                  <c:v>21.379620895022349</c:v>
                </c:pt>
                <c:pt idx="14019">
                  <c:v>21.379620895022349</c:v>
                </c:pt>
                <c:pt idx="14020">
                  <c:v>21.379620895022349</c:v>
                </c:pt>
                <c:pt idx="14021">
                  <c:v>21.379620895022349</c:v>
                </c:pt>
                <c:pt idx="14022">
                  <c:v>21.379620895022349</c:v>
                </c:pt>
                <c:pt idx="14023">
                  <c:v>21.379620895022349</c:v>
                </c:pt>
                <c:pt idx="14024">
                  <c:v>21.379620895022349</c:v>
                </c:pt>
                <c:pt idx="14025">
                  <c:v>21.379620895022349</c:v>
                </c:pt>
                <c:pt idx="14026">
                  <c:v>21.379620895022349</c:v>
                </c:pt>
                <c:pt idx="14027">
                  <c:v>21.379620895022349</c:v>
                </c:pt>
                <c:pt idx="14028">
                  <c:v>21.379620895022349</c:v>
                </c:pt>
                <c:pt idx="14029">
                  <c:v>21.379620895022349</c:v>
                </c:pt>
                <c:pt idx="14030">
                  <c:v>21.379620895022349</c:v>
                </c:pt>
                <c:pt idx="14031">
                  <c:v>21.379620895022349</c:v>
                </c:pt>
                <c:pt idx="14032">
                  <c:v>21.379620895022349</c:v>
                </c:pt>
                <c:pt idx="14033">
                  <c:v>21.379620895022349</c:v>
                </c:pt>
                <c:pt idx="14034">
                  <c:v>21.379620895022349</c:v>
                </c:pt>
                <c:pt idx="14035">
                  <c:v>21.379620895022349</c:v>
                </c:pt>
                <c:pt idx="14036">
                  <c:v>21.379620895022349</c:v>
                </c:pt>
                <c:pt idx="14037">
                  <c:v>21.379620895022349</c:v>
                </c:pt>
                <c:pt idx="14038">
                  <c:v>21.379620895022349</c:v>
                </c:pt>
                <c:pt idx="14039">
                  <c:v>21.379620895022349</c:v>
                </c:pt>
                <c:pt idx="14040">
                  <c:v>21.379620895022349</c:v>
                </c:pt>
                <c:pt idx="14041">
                  <c:v>21.379620895022349</c:v>
                </c:pt>
                <c:pt idx="14042">
                  <c:v>21.379620895022349</c:v>
                </c:pt>
                <c:pt idx="14043">
                  <c:v>21.379620895022349</c:v>
                </c:pt>
                <c:pt idx="14044">
                  <c:v>21.379620895022349</c:v>
                </c:pt>
                <c:pt idx="14045">
                  <c:v>21.379620895022349</c:v>
                </c:pt>
                <c:pt idx="14046">
                  <c:v>21.379620895022349</c:v>
                </c:pt>
                <c:pt idx="14047">
                  <c:v>21.379620895022349</c:v>
                </c:pt>
                <c:pt idx="14048">
                  <c:v>21.379620895022349</c:v>
                </c:pt>
                <c:pt idx="14049">
                  <c:v>21.379620895022349</c:v>
                </c:pt>
                <c:pt idx="14050">
                  <c:v>21.379620895022349</c:v>
                </c:pt>
                <c:pt idx="14051">
                  <c:v>21.379620895022349</c:v>
                </c:pt>
                <c:pt idx="14052">
                  <c:v>21.379620895022349</c:v>
                </c:pt>
                <c:pt idx="14053">
                  <c:v>21.379620895022349</c:v>
                </c:pt>
                <c:pt idx="14054">
                  <c:v>21.379620895022349</c:v>
                </c:pt>
                <c:pt idx="14055">
                  <c:v>21.379620895022349</c:v>
                </c:pt>
                <c:pt idx="14056">
                  <c:v>21.379620895022349</c:v>
                </c:pt>
                <c:pt idx="14057">
                  <c:v>21.379620895022349</c:v>
                </c:pt>
                <c:pt idx="14058">
                  <c:v>21.379620895022349</c:v>
                </c:pt>
                <c:pt idx="14059">
                  <c:v>21.379620895022349</c:v>
                </c:pt>
                <c:pt idx="14060">
                  <c:v>21.379620895022349</c:v>
                </c:pt>
                <c:pt idx="14061">
                  <c:v>21.379620895022349</c:v>
                </c:pt>
                <c:pt idx="14062">
                  <c:v>21.379620895022349</c:v>
                </c:pt>
                <c:pt idx="14063">
                  <c:v>21.379620895022349</c:v>
                </c:pt>
                <c:pt idx="14064">
                  <c:v>21.379620895022349</c:v>
                </c:pt>
                <c:pt idx="14065">
                  <c:v>21.379620895022349</c:v>
                </c:pt>
                <c:pt idx="14066">
                  <c:v>21.379620895022349</c:v>
                </c:pt>
                <c:pt idx="14067">
                  <c:v>21.379620895022349</c:v>
                </c:pt>
                <c:pt idx="14068">
                  <c:v>21.379620895022349</c:v>
                </c:pt>
                <c:pt idx="14069">
                  <c:v>21.379620895022349</c:v>
                </c:pt>
                <c:pt idx="14070">
                  <c:v>21.379620895022349</c:v>
                </c:pt>
                <c:pt idx="14071">
                  <c:v>21.379620895022349</c:v>
                </c:pt>
                <c:pt idx="14072">
                  <c:v>21.379620895022349</c:v>
                </c:pt>
                <c:pt idx="14073">
                  <c:v>21.379620895022349</c:v>
                </c:pt>
                <c:pt idx="14074">
                  <c:v>21.379620895022349</c:v>
                </c:pt>
                <c:pt idx="14075">
                  <c:v>21.379620895022349</c:v>
                </c:pt>
                <c:pt idx="14076">
                  <c:v>21.379620895022349</c:v>
                </c:pt>
                <c:pt idx="14077">
                  <c:v>21.379620895022349</c:v>
                </c:pt>
                <c:pt idx="14078">
                  <c:v>21.379620895022349</c:v>
                </c:pt>
                <c:pt idx="14079">
                  <c:v>21.379620895022349</c:v>
                </c:pt>
                <c:pt idx="14080">
                  <c:v>21.379620895022349</c:v>
                </c:pt>
                <c:pt idx="14081">
                  <c:v>21.379620895022349</c:v>
                </c:pt>
                <c:pt idx="14082">
                  <c:v>21.379620895022349</c:v>
                </c:pt>
                <c:pt idx="14083">
                  <c:v>21.379620895022349</c:v>
                </c:pt>
                <c:pt idx="14084">
                  <c:v>21.379620895022349</c:v>
                </c:pt>
                <c:pt idx="14085">
                  <c:v>21.379620895022349</c:v>
                </c:pt>
                <c:pt idx="14086">
                  <c:v>21.379620895022349</c:v>
                </c:pt>
                <c:pt idx="14087">
                  <c:v>21.379620895022349</c:v>
                </c:pt>
                <c:pt idx="14088">
                  <c:v>21.379620895022349</c:v>
                </c:pt>
                <c:pt idx="14089">
                  <c:v>21.379620895022349</c:v>
                </c:pt>
                <c:pt idx="14090">
                  <c:v>21.379620895022349</c:v>
                </c:pt>
                <c:pt idx="14091">
                  <c:v>21.379620895022349</c:v>
                </c:pt>
                <c:pt idx="14092">
                  <c:v>21.379620895022349</c:v>
                </c:pt>
                <c:pt idx="14093">
                  <c:v>21.379620895022349</c:v>
                </c:pt>
                <c:pt idx="14094">
                  <c:v>21.379620895022349</c:v>
                </c:pt>
                <c:pt idx="14095">
                  <c:v>21.379620895022349</c:v>
                </c:pt>
                <c:pt idx="14096">
                  <c:v>21.379620895022349</c:v>
                </c:pt>
                <c:pt idx="14097">
                  <c:v>21.379620895022349</c:v>
                </c:pt>
                <c:pt idx="14098">
                  <c:v>21.379620895022349</c:v>
                </c:pt>
                <c:pt idx="14099">
                  <c:v>21.379620895022349</c:v>
                </c:pt>
                <c:pt idx="14100">
                  <c:v>21.379620895022349</c:v>
                </c:pt>
                <c:pt idx="14101">
                  <c:v>21.379620895022349</c:v>
                </c:pt>
                <c:pt idx="14102">
                  <c:v>21.379620895022349</c:v>
                </c:pt>
                <c:pt idx="14103">
                  <c:v>21.379620895022349</c:v>
                </c:pt>
                <c:pt idx="14104">
                  <c:v>21.379620895022349</c:v>
                </c:pt>
                <c:pt idx="14105">
                  <c:v>21.379620895022349</c:v>
                </c:pt>
                <c:pt idx="14106">
                  <c:v>21.379620895022349</c:v>
                </c:pt>
                <c:pt idx="14107">
                  <c:v>21.379620895022349</c:v>
                </c:pt>
                <c:pt idx="14108">
                  <c:v>21.379620895022349</c:v>
                </c:pt>
                <c:pt idx="14109">
                  <c:v>21.379620895022349</c:v>
                </c:pt>
                <c:pt idx="14110">
                  <c:v>21.379620895022349</c:v>
                </c:pt>
                <c:pt idx="14111">
                  <c:v>21.379620895022349</c:v>
                </c:pt>
                <c:pt idx="14112">
                  <c:v>21.379620895022349</c:v>
                </c:pt>
                <c:pt idx="14113">
                  <c:v>21.379620895022349</c:v>
                </c:pt>
                <c:pt idx="14114">
                  <c:v>21.379620895022349</c:v>
                </c:pt>
                <c:pt idx="14115">
                  <c:v>21.379620895022349</c:v>
                </c:pt>
                <c:pt idx="14116">
                  <c:v>21.379620895022349</c:v>
                </c:pt>
                <c:pt idx="14117">
                  <c:v>21.379620895022349</c:v>
                </c:pt>
                <c:pt idx="14118">
                  <c:v>21.379620895022349</c:v>
                </c:pt>
                <c:pt idx="14119">
                  <c:v>21.379620895022349</c:v>
                </c:pt>
                <c:pt idx="14120">
                  <c:v>21.379620895022349</c:v>
                </c:pt>
                <c:pt idx="14121">
                  <c:v>21.379620895022349</c:v>
                </c:pt>
                <c:pt idx="14122">
                  <c:v>21.379620895022349</c:v>
                </c:pt>
                <c:pt idx="14123">
                  <c:v>21.379620895022349</c:v>
                </c:pt>
                <c:pt idx="14124">
                  <c:v>21.379620895022349</c:v>
                </c:pt>
                <c:pt idx="14125">
                  <c:v>21.379620895022349</c:v>
                </c:pt>
                <c:pt idx="14126">
                  <c:v>21.379620895022349</c:v>
                </c:pt>
                <c:pt idx="14127">
                  <c:v>21.379620895022349</c:v>
                </c:pt>
                <c:pt idx="14128">
                  <c:v>21.379620895022349</c:v>
                </c:pt>
                <c:pt idx="14129">
                  <c:v>21.379620895022349</c:v>
                </c:pt>
                <c:pt idx="14130">
                  <c:v>21.379620895022349</c:v>
                </c:pt>
                <c:pt idx="14131">
                  <c:v>21.379620895022349</c:v>
                </c:pt>
                <c:pt idx="14132">
                  <c:v>21.379620895022349</c:v>
                </c:pt>
                <c:pt idx="14133">
                  <c:v>21.379620895022349</c:v>
                </c:pt>
                <c:pt idx="14134">
                  <c:v>21.379620895022349</c:v>
                </c:pt>
                <c:pt idx="14135">
                  <c:v>21.379620895022349</c:v>
                </c:pt>
                <c:pt idx="14136">
                  <c:v>21.379620895022349</c:v>
                </c:pt>
                <c:pt idx="14137">
                  <c:v>21.379620895022349</c:v>
                </c:pt>
                <c:pt idx="14138">
                  <c:v>21.379620895022349</c:v>
                </c:pt>
                <c:pt idx="14139">
                  <c:v>21.379620895022349</c:v>
                </c:pt>
                <c:pt idx="14140">
                  <c:v>21.379620895022349</c:v>
                </c:pt>
                <c:pt idx="14141">
                  <c:v>21.379620895022349</c:v>
                </c:pt>
                <c:pt idx="14142">
                  <c:v>21.379620895022349</c:v>
                </c:pt>
                <c:pt idx="14143">
                  <c:v>21.379620895022349</c:v>
                </c:pt>
                <c:pt idx="14144">
                  <c:v>21.379620895022349</c:v>
                </c:pt>
                <c:pt idx="14145">
                  <c:v>21.379620895022349</c:v>
                </c:pt>
                <c:pt idx="14146">
                  <c:v>21.379620895022349</c:v>
                </c:pt>
                <c:pt idx="14147">
                  <c:v>21.379620895022349</c:v>
                </c:pt>
                <c:pt idx="14148">
                  <c:v>21.379620895022349</c:v>
                </c:pt>
                <c:pt idx="14149">
                  <c:v>21.379620895022349</c:v>
                </c:pt>
                <c:pt idx="14150">
                  <c:v>21.379620895022349</c:v>
                </c:pt>
                <c:pt idx="14151">
                  <c:v>21.379620895022349</c:v>
                </c:pt>
                <c:pt idx="14152">
                  <c:v>21.379620895022349</c:v>
                </c:pt>
                <c:pt idx="14153">
                  <c:v>21.379620895022349</c:v>
                </c:pt>
                <c:pt idx="14154">
                  <c:v>21.379620895022349</c:v>
                </c:pt>
                <c:pt idx="14155">
                  <c:v>21.379620895022349</c:v>
                </c:pt>
                <c:pt idx="14156">
                  <c:v>21.379620895022349</c:v>
                </c:pt>
                <c:pt idx="14157">
                  <c:v>21.379620895022349</c:v>
                </c:pt>
                <c:pt idx="14158">
                  <c:v>21.379620895022349</c:v>
                </c:pt>
                <c:pt idx="14159">
                  <c:v>21.379620895022349</c:v>
                </c:pt>
                <c:pt idx="14160">
                  <c:v>21.379620895022349</c:v>
                </c:pt>
                <c:pt idx="14161">
                  <c:v>21.379620895022349</c:v>
                </c:pt>
                <c:pt idx="14162">
                  <c:v>21.379620895022349</c:v>
                </c:pt>
                <c:pt idx="14163">
                  <c:v>21.379620895022349</c:v>
                </c:pt>
                <c:pt idx="14164">
                  <c:v>21.379620895022349</c:v>
                </c:pt>
                <c:pt idx="14165">
                  <c:v>21.379620895022349</c:v>
                </c:pt>
                <c:pt idx="14166">
                  <c:v>21.379620895022349</c:v>
                </c:pt>
                <c:pt idx="14167">
                  <c:v>21.379620895022349</c:v>
                </c:pt>
                <c:pt idx="14168">
                  <c:v>21.379620895022349</c:v>
                </c:pt>
                <c:pt idx="14169">
                  <c:v>21.379620895022349</c:v>
                </c:pt>
                <c:pt idx="14170">
                  <c:v>21.379620895022349</c:v>
                </c:pt>
                <c:pt idx="14171">
                  <c:v>21.379620895022349</c:v>
                </c:pt>
                <c:pt idx="14172">
                  <c:v>21.379620895022349</c:v>
                </c:pt>
                <c:pt idx="14173">
                  <c:v>21.379620895022349</c:v>
                </c:pt>
                <c:pt idx="14174">
                  <c:v>21.379620895022349</c:v>
                </c:pt>
                <c:pt idx="14175">
                  <c:v>21.379620895022349</c:v>
                </c:pt>
                <c:pt idx="14176">
                  <c:v>21.379620895022349</c:v>
                </c:pt>
                <c:pt idx="14177">
                  <c:v>21.379620895022349</c:v>
                </c:pt>
                <c:pt idx="14178">
                  <c:v>21.379620895022349</c:v>
                </c:pt>
                <c:pt idx="14179">
                  <c:v>21.379620895022349</c:v>
                </c:pt>
                <c:pt idx="14180">
                  <c:v>21.379620895022349</c:v>
                </c:pt>
                <c:pt idx="14181">
                  <c:v>21.379620895022349</c:v>
                </c:pt>
                <c:pt idx="14182">
                  <c:v>21.379620895022349</c:v>
                </c:pt>
                <c:pt idx="14183">
                  <c:v>21.379620895022349</c:v>
                </c:pt>
                <c:pt idx="14184">
                  <c:v>21.379620895022349</c:v>
                </c:pt>
                <c:pt idx="14185">
                  <c:v>21.379620895022349</c:v>
                </c:pt>
                <c:pt idx="14186">
                  <c:v>21.379620895022349</c:v>
                </c:pt>
                <c:pt idx="14187">
                  <c:v>21.379620895022349</c:v>
                </c:pt>
                <c:pt idx="14188">
                  <c:v>21.379620895022349</c:v>
                </c:pt>
                <c:pt idx="14189">
                  <c:v>21.379620895022349</c:v>
                </c:pt>
                <c:pt idx="14190">
                  <c:v>21.379620895022349</c:v>
                </c:pt>
                <c:pt idx="14191">
                  <c:v>21.379620895022349</c:v>
                </c:pt>
                <c:pt idx="14192">
                  <c:v>21.379620895022349</c:v>
                </c:pt>
                <c:pt idx="14193">
                  <c:v>21.379620895022349</c:v>
                </c:pt>
                <c:pt idx="14194">
                  <c:v>21.379620895022349</c:v>
                </c:pt>
                <c:pt idx="14195">
                  <c:v>21.379620895022349</c:v>
                </c:pt>
                <c:pt idx="14196">
                  <c:v>21.379620895022349</c:v>
                </c:pt>
                <c:pt idx="14197">
                  <c:v>21.379620895022349</c:v>
                </c:pt>
                <c:pt idx="14198">
                  <c:v>21.379620895022349</c:v>
                </c:pt>
                <c:pt idx="14199">
                  <c:v>21.379620895022349</c:v>
                </c:pt>
                <c:pt idx="14200">
                  <c:v>21.379620895022349</c:v>
                </c:pt>
                <c:pt idx="14201">
                  <c:v>21.379620895022349</c:v>
                </c:pt>
                <c:pt idx="14202">
                  <c:v>21.379620895022349</c:v>
                </c:pt>
                <c:pt idx="14203">
                  <c:v>21.379620895022349</c:v>
                </c:pt>
                <c:pt idx="14204">
                  <c:v>21.379620895022349</c:v>
                </c:pt>
                <c:pt idx="14205">
                  <c:v>21.379620895022349</c:v>
                </c:pt>
                <c:pt idx="14206">
                  <c:v>21.379620895022349</c:v>
                </c:pt>
                <c:pt idx="14207">
                  <c:v>21.379620895022349</c:v>
                </c:pt>
                <c:pt idx="14208">
                  <c:v>21.379620895022349</c:v>
                </c:pt>
                <c:pt idx="14209">
                  <c:v>21.379620895022349</c:v>
                </c:pt>
                <c:pt idx="14210">
                  <c:v>21.379620895022349</c:v>
                </c:pt>
                <c:pt idx="14211">
                  <c:v>21.379620895022349</c:v>
                </c:pt>
                <c:pt idx="14212">
                  <c:v>21.379620895022349</c:v>
                </c:pt>
                <c:pt idx="14213">
                  <c:v>21.379620895022349</c:v>
                </c:pt>
                <c:pt idx="14214">
                  <c:v>21.379620895022349</c:v>
                </c:pt>
                <c:pt idx="14215">
                  <c:v>21.379620895022349</c:v>
                </c:pt>
                <c:pt idx="14216">
                  <c:v>21.379620895022349</c:v>
                </c:pt>
                <c:pt idx="14217">
                  <c:v>21.379620895022349</c:v>
                </c:pt>
                <c:pt idx="14218">
                  <c:v>21.379620895022349</c:v>
                </c:pt>
                <c:pt idx="14219">
                  <c:v>21.379620895022349</c:v>
                </c:pt>
                <c:pt idx="14220">
                  <c:v>21.379620895022349</c:v>
                </c:pt>
                <c:pt idx="14221">
                  <c:v>21.379620895022349</c:v>
                </c:pt>
                <c:pt idx="14222">
                  <c:v>21.379620895022349</c:v>
                </c:pt>
                <c:pt idx="14223">
                  <c:v>21.379620895022349</c:v>
                </c:pt>
                <c:pt idx="14224">
                  <c:v>21.379620895022349</c:v>
                </c:pt>
                <c:pt idx="14225">
                  <c:v>21.379620895022349</c:v>
                </c:pt>
                <c:pt idx="14226">
                  <c:v>21.379620895022349</c:v>
                </c:pt>
                <c:pt idx="14227">
                  <c:v>21.379620895022349</c:v>
                </c:pt>
                <c:pt idx="14228">
                  <c:v>21.379620895022349</c:v>
                </c:pt>
                <c:pt idx="14229">
                  <c:v>21.379620895022349</c:v>
                </c:pt>
                <c:pt idx="14230">
                  <c:v>21.379620895022349</c:v>
                </c:pt>
                <c:pt idx="14231">
                  <c:v>21.379620895022349</c:v>
                </c:pt>
                <c:pt idx="14232">
                  <c:v>21.379620895022349</c:v>
                </c:pt>
                <c:pt idx="14233">
                  <c:v>21.379620895022349</c:v>
                </c:pt>
                <c:pt idx="14234">
                  <c:v>21.379620895022349</c:v>
                </c:pt>
                <c:pt idx="14235">
                  <c:v>21.379620895022349</c:v>
                </c:pt>
                <c:pt idx="14236">
                  <c:v>21.379620895022349</c:v>
                </c:pt>
                <c:pt idx="14237">
                  <c:v>21.379620895022349</c:v>
                </c:pt>
                <c:pt idx="14238">
                  <c:v>21.379620895022349</c:v>
                </c:pt>
                <c:pt idx="14239">
                  <c:v>21.379620895022349</c:v>
                </c:pt>
                <c:pt idx="14240">
                  <c:v>21.379620895022349</c:v>
                </c:pt>
                <c:pt idx="14241">
                  <c:v>21.379620895022349</c:v>
                </c:pt>
                <c:pt idx="14242">
                  <c:v>21.379620895022349</c:v>
                </c:pt>
                <c:pt idx="14243">
                  <c:v>21.379620895022349</c:v>
                </c:pt>
                <c:pt idx="14244">
                  <c:v>21.379620895022349</c:v>
                </c:pt>
                <c:pt idx="14245">
                  <c:v>21.379620895022349</c:v>
                </c:pt>
                <c:pt idx="14246">
                  <c:v>21.379620895022349</c:v>
                </c:pt>
                <c:pt idx="14247">
                  <c:v>21.379620895022349</c:v>
                </c:pt>
                <c:pt idx="14248">
                  <c:v>21.379620895022349</c:v>
                </c:pt>
                <c:pt idx="14249">
                  <c:v>21.379620895022349</c:v>
                </c:pt>
                <c:pt idx="14250">
                  <c:v>21.379620895022349</c:v>
                </c:pt>
                <c:pt idx="14251">
                  <c:v>21.379620895022349</c:v>
                </c:pt>
                <c:pt idx="14252">
                  <c:v>21.379620895022349</c:v>
                </c:pt>
                <c:pt idx="14253">
                  <c:v>21.379620895022349</c:v>
                </c:pt>
                <c:pt idx="14254">
                  <c:v>21.379620895022349</c:v>
                </c:pt>
                <c:pt idx="14255">
                  <c:v>21.379620895022349</c:v>
                </c:pt>
                <c:pt idx="14256">
                  <c:v>21.379620895022349</c:v>
                </c:pt>
                <c:pt idx="14257">
                  <c:v>21.379620895022349</c:v>
                </c:pt>
                <c:pt idx="14258">
                  <c:v>21.379620895022349</c:v>
                </c:pt>
                <c:pt idx="14259">
                  <c:v>21.379620895022349</c:v>
                </c:pt>
                <c:pt idx="14260">
                  <c:v>21.379620895022349</c:v>
                </c:pt>
                <c:pt idx="14261">
                  <c:v>21.379620895022349</c:v>
                </c:pt>
                <c:pt idx="14262">
                  <c:v>21.379620895022349</c:v>
                </c:pt>
                <c:pt idx="14263">
                  <c:v>21.379620895022349</c:v>
                </c:pt>
                <c:pt idx="14264">
                  <c:v>21.379620895022349</c:v>
                </c:pt>
                <c:pt idx="14265">
                  <c:v>21.379620895022349</c:v>
                </c:pt>
                <c:pt idx="14266">
                  <c:v>21.379620895022349</c:v>
                </c:pt>
                <c:pt idx="14267">
                  <c:v>21.379620895022349</c:v>
                </c:pt>
                <c:pt idx="14268">
                  <c:v>21.379620895022349</c:v>
                </c:pt>
                <c:pt idx="14269">
                  <c:v>21.379620895022349</c:v>
                </c:pt>
                <c:pt idx="14270">
                  <c:v>21.379620895022349</c:v>
                </c:pt>
                <c:pt idx="14271">
                  <c:v>21.379620895022349</c:v>
                </c:pt>
                <c:pt idx="14272">
                  <c:v>21.379620895022349</c:v>
                </c:pt>
                <c:pt idx="14273">
                  <c:v>21.379620895022349</c:v>
                </c:pt>
                <c:pt idx="14274">
                  <c:v>21.379620895022349</c:v>
                </c:pt>
                <c:pt idx="14275">
                  <c:v>21.379620895022349</c:v>
                </c:pt>
                <c:pt idx="14276">
                  <c:v>21.379620895022349</c:v>
                </c:pt>
                <c:pt idx="14277">
                  <c:v>21.379620895022349</c:v>
                </c:pt>
                <c:pt idx="14278">
                  <c:v>21.379620895022349</c:v>
                </c:pt>
                <c:pt idx="14279">
                  <c:v>21.379620895022349</c:v>
                </c:pt>
                <c:pt idx="14280">
                  <c:v>21.379620895022349</c:v>
                </c:pt>
                <c:pt idx="14281">
                  <c:v>21.379620895022349</c:v>
                </c:pt>
                <c:pt idx="14282">
                  <c:v>21.379620895022349</c:v>
                </c:pt>
                <c:pt idx="14283">
                  <c:v>21.379620895022349</c:v>
                </c:pt>
                <c:pt idx="14284">
                  <c:v>21.379620895022349</c:v>
                </c:pt>
                <c:pt idx="14285">
                  <c:v>21.379620895022349</c:v>
                </c:pt>
                <c:pt idx="14286">
                  <c:v>21.379620895022349</c:v>
                </c:pt>
                <c:pt idx="14287">
                  <c:v>21.379620895022349</c:v>
                </c:pt>
                <c:pt idx="14288">
                  <c:v>21.379620895022349</c:v>
                </c:pt>
                <c:pt idx="14289">
                  <c:v>21.379620895022349</c:v>
                </c:pt>
                <c:pt idx="14290">
                  <c:v>21.379620895022349</c:v>
                </c:pt>
                <c:pt idx="14291">
                  <c:v>21.379620895022349</c:v>
                </c:pt>
                <c:pt idx="14292">
                  <c:v>21.379620895022349</c:v>
                </c:pt>
                <c:pt idx="14293">
                  <c:v>21.379620895022349</c:v>
                </c:pt>
                <c:pt idx="14294">
                  <c:v>21.379620895022349</c:v>
                </c:pt>
                <c:pt idx="14295">
                  <c:v>21.379620895022349</c:v>
                </c:pt>
                <c:pt idx="14296">
                  <c:v>21.379620895022349</c:v>
                </c:pt>
                <c:pt idx="14297">
                  <c:v>21.379620895022349</c:v>
                </c:pt>
                <c:pt idx="14298">
                  <c:v>21.379620895022349</c:v>
                </c:pt>
                <c:pt idx="14299">
                  <c:v>21.379620895022349</c:v>
                </c:pt>
                <c:pt idx="14300">
                  <c:v>21.379620895022349</c:v>
                </c:pt>
                <c:pt idx="14301">
                  <c:v>21.379620895022349</c:v>
                </c:pt>
                <c:pt idx="14302">
                  <c:v>21.379620895022349</c:v>
                </c:pt>
                <c:pt idx="14303">
                  <c:v>21.379620895022349</c:v>
                </c:pt>
                <c:pt idx="14304">
                  <c:v>21.379620895022349</c:v>
                </c:pt>
                <c:pt idx="14305">
                  <c:v>21.379620895022349</c:v>
                </c:pt>
                <c:pt idx="14306">
                  <c:v>21.379620895022349</c:v>
                </c:pt>
                <c:pt idx="14307">
                  <c:v>21.379620895022349</c:v>
                </c:pt>
                <c:pt idx="14308">
                  <c:v>21.379620895022349</c:v>
                </c:pt>
                <c:pt idx="14309">
                  <c:v>21.379620895022349</c:v>
                </c:pt>
                <c:pt idx="14310">
                  <c:v>21.379620895022349</c:v>
                </c:pt>
                <c:pt idx="14311">
                  <c:v>21.379620895022349</c:v>
                </c:pt>
                <c:pt idx="14312">
                  <c:v>21.379620895022349</c:v>
                </c:pt>
                <c:pt idx="14313">
                  <c:v>21.379620895022349</c:v>
                </c:pt>
                <c:pt idx="14314">
                  <c:v>21.379620895022349</c:v>
                </c:pt>
                <c:pt idx="14315">
                  <c:v>21.379620895022349</c:v>
                </c:pt>
                <c:pt idx="14316">
                  <c:v>21.379620895022349</c:v>
                </c:pt>
                <c:pt idx="14317">
                  <c:v>21.379620895022349</c:v>
                </c:pt>
                <c:pt idx="14318">
                  <c:v>21.379620895022349</c:v>
                </c:pt>
                <c:pt idx="14319">
                  <c:v>21.379620895022349</c:v>
                </c:pt>
                <c:pt idx="14320">
                  <c:v>21.379620895022349</c:v>
                </c:pt>
                <c:pt idx="14321">
                  <c:v>21.379620895022349</c:v>
                </c:pt>
                <c:pt idx="14322">
                  <c:v>21.379620895022349</c:v>
                </c:pt>
                <c:pt idx="14323">
                  <c:v>21.379620895022349</c:v>
                </c:pt>
                <c:pt idx="14324">
                  <c:v>21.379620895022349</c:v>
                </c:pt>
                <c:pt idx="14325">
                  <c:v>21.379620895022349</c:v>
                </c:pt>
                <c:pt idx="14326">
                  <c:v>21.379620895022349</c:v>
                </c:pt>
                <c:pt idx="14327">
                  <c:v>21.379620895022349</c:v>
                </c:pt>
                <c:pt idx="14328">
                  <c:v>21.379620895022349</c:v>
                </c:pt>
                <c:pt idx="14329">
                  <c:v>21.379620895022349</c:v>
                </c:pt>
                <c:pt idx="14330">
                  <c:v>21.379620895022349</c:v>
                </c:pt>
                <c:pt idx="14331">
                  <c:v>21.379620895022349</c:v>
                </c:pt>
                <c:pt idx="14332">
                  <c:v>21.379620895022349</c:v>
                </c:pt>
                <c:pt idx="14333">
                  <c:v>21.379620895022349</c:v>
                </c:pt>
                <c:pt idx="14334">
                  <c:v>21.379620895022349</c:v>
                </c:pt>
                <c:pt idx="14335">
                  <c:v>21.379620895022349</c:v>
                </c:pt>
                <c:pt idx="14336">
                  <c:v>21.379620895022349</c:v>
                </c:pt>
                <c:pt idx="14337">
                  <c:v>21.379620895022349</c:v>
                </c:pt>
                <c:pt idx="14338">
                  <c:v>21.379620895022349</c:v>
                </c:pt>
                <c:pt idx="14339">
                  <c:v>21.379620895022349</c:v>
                </c:pt>
                <c:pt idx="14340">
                  <c:v>21.379620895022349</c:v>
                </c:pt>
                <c:pt idx="14341">
                  <c:v>21.379620895022349</c:v>
                </c:pt>
                <c:pt idx="14342">
                  <c:v>21.379620895022349</c:v>
                </c:pt>
                <c:pt idx="14343">
                  <c:v>21.379620895022349</c:v>
                </c:pt>
                <c:pt idx="14344">
                  <c:v>21.379620895022349</c:v>
                </c:pt>
                <c:pt idx="14345">
                  <c:v>21.379620895022349</c:v>
                </c:pt>
                <c:pt idx="14346">
                  <c:v>21.379620895022349</c:v>
                </c:pt>
                <c:pt idx="14347">
                  <c:v>21.379620895022349</c:v>
                </c:pt>
                <c:pt idx="14348">
                  <c:v>21.379620895022349</c:v>
                </c:pt>
                <c:pt idx="14349">
                  <c:v>21.379620895022349</c:v>
                </c:pt>
                <c:pt idx="14350">
                  <c:v>21.379620895022349</c:v>
                </c:pt>
                <c:pt idx="14351">
                  <c:v>21.379620895022349</c:v>
                </c:pt>
                <c:pt idx="14352">
                  <c:v>21.379620895022349</c:v>
                </c:pt>
                <c:pt idx="14353">
                  <c:v>21.379620895022349</c:v>
                </c:pt>
                <c:pt idx="14354">
                  <c:v>21.379620895022349</c:v>
                </c:pt>
                <c:pt idx="14355">
                  <c:v>21.379620895022349</c:v>
                </c:pt>
                <c:pt idx="14356">
                  <c:v>21.379620895022349</c:v>
                </c:pt>
                <c:pt idx="14357">
                  <c:v>21.379620895022349</c:v>
                </c:pt>
                <c:pt idx="14358">
                  <c:v>21.379620895022349</c:v>
                </c:pt>
                <c:pt idx="14359">
                  <c:v>21.379620895022349</c:v>
                </c:pt>
                <c:pt idx="14360">
                  <c:v>21.379620895022349</c:v>
                </c:pt>
                <c:pt idx="14361">
                  <c:v>21.379620895022349</c:v>
                </c:pt>
                <c:pt idx="14362">
                  <c:v>21.379620895022349</c:v>
                </c:pt>
                <c:pt idx="14363">
                  <c:v>21.379620895022349</c:v>
                </c:pt>
                <c:pt idx="14364">
                  <c:v>21.379620895022349</c:v>
                </c:pt>
                <c:pt idx="14365">
                  <c:v>21.379620895022349</c:v>
                </c:pt>
                <c:pt idx="14366">
                  <c:v>21.379620895022349</c:v>
                </c:pt>
                <c:pt idx="14367">
                  <c:v>21.379620895022349</c:v>
                </c:pt>
                <c:pt idx="14368">
                  <c:v>21.379620895022349</c:v>
                </c:pt>
                <c:pt idx="14369">
                  <c:v>21.379620895022349</c:v>
                </c:pt>
                <c:pt idx="14370">
                  <c:v>21.379620895022349</c:v>
                </c:pt>
                <c:pt idx="14371">
                  <c:v>21.379620895022349</c:v>
                </c:pt>
                <c:pt idx="14372">
                  <c:v>21.379620895022349</c:v>
                </c:pt>
                <c:pt idx="14373">
                  <c:v>21.379620895022349</c:v>
                </c:pt>
                <c:pt idx="14374">
                  <c:v>21.379620895022349</c:v>
                </c:pt>
                <c:pt idx="14375">
                  <c:v>21.379620895022349</c:v>
                </c:pt>
                <c:pt idx="14376">
                  <c:v>21.379620895022349</c:v>
                </c:pt>
                <c:pt idx="14377">
                  <c:v>21.379620895022349</c:v>
                </c:pt>
                <c:pt idx="14378">
                  <c:v>21.379620895022349</c:v>
                </c:pt>
                <c:pt idx="14379">
                  <c:v>21.379620895022349</c:v>
                </c:pt>
                <c:pt idx="14380">
                  <c:v>21.379620895022349</c:v>
                </c:pt>
                <c:pt idx="14381">
                  <c:v>21.379620895022349</c:v>
                </c:pt>
                <c:pt idx="14382">
                  <c:v>21.379620895022349</c:v>
                </c:pt>
                <c:pt idx="14383">
                  <c:v>21.379620895022349</c:v>
                </c:pt>
                <c:pt idx="14384">
                  <c:v>21.379620895022349</c:v>
                </c:pt>
                <c:pt idx="14385">
                  <c:v>21.379620895022349</c:v>
                </c:pt>
                <c:pt idx="14386">
                  <c:v>21.379620895022349</c:v>
                </c:pt>
                <c:pt idx="14387">
                  <c:v>21.379620895022349</c:v>
                </c:pt>
                <c:pt idx="14388">
                  <c:v>21.379620895022349</c:v>
                </c:pt>
                <c:pt idx="14389">
                  <c:v>21.379620895022349</c:v>
                </c:pt>
                <c:pt idx="14390">
                  <c:v>21.379620895022349</c:v>
                </c:pt>
                <c:pt idx="14391">
                  <c:v>21.379620895022349</c:v>
                </c:pt>
                <c:pt idx="14392">
                  <c:v>21.379620895022349</c:v>
                </c:pt>
                <c:pt idx="14393">
                  <c:v>21.379620895022349</c:v>
                </c:pt>
                <c:pt idx="14394">
                  <c:v>21.379620895022349</c:v>
                </c:pt>
                <c:pt idx="14395">
                  <c:v>21.379620895022349</c:v>
                </c:pt>
                <c:pt idx="14396">
                  <c:v>21.379620895022349</c:v>
                </c:pt>
                <c:pt idx="14397">
                  <c:v>21.379620895022349</c:v>
                </c:pt>
                <c:pt idx="14398">
                  <c:v>21.379620895022349</c:v>
                </c:pt>
                <c:pt idx="14399">
                  <c:v>21.379620895022349</c:v>
                </c:pt>
                <c:pt idx="14400">
                  <c:v>21.379620895022349</c:v>
                </c:pt>
                <c:pt idx="14401">
                  <c:v>21.379620895022349</c:v>
                </c:pt>
                <c:pt idx="14402">
                  <c:v>21.379620895022349</c:v>
                </c:pt>
                <c:pt idx="14403">
                  <c:v>21.379620895022349</c:v>
                </c:pt>
                <c:pt idx="14404">
                  <c:v>21.379620895022349</c:v>
                </c:pt>
                <c:pt idx="14405">
                  <c:v>21.379620895022349</c:v>
                </c:pt>
                <c:pt idx="14406">
                  <c:v>21.379620895022349</c:v>
                </c:pt>
                <c:pt idx="14407">
                  <c:v>21.379620895022349</c:v>
                </c:pt>
                <c:pt idx="14408">
                  <c:v>21.379620895022349</c:v>
                </c:pt>
                <c:pt idx="14409">
                  <c:v>21.379620895022349</c:v>
                </c:pt>
                <c:pt idx="14410">
                  <c:v>21.379620895022349</c:v>
                </c:pt>
                <c:pt idx="14411">
                  <c:v>21.379620895022349</c:v>
                </c:pt>
                <c:pt idx="14412">
                  <c:v>21.379620895022349</c:v>
                </c:pt>
                <c:pt idx="14413">
                  <c:v>21.379620895022349</c:v>
                </c:pt>
                <c:pt idx="14414">
                  <c:v>21.379620895022349</c:v>
                </c:pt>
                <c:pt idx="14415">
                  <c:v>21.379620895022349</c:v>
                </c:pt>
                <c:pt idx="14416">
                  <c:v>21.379620895022349</c:v>
                </c:pt>
                <c:pt idx="14417">
                  <c:v>21.379620895022349</c:v>
                </c:pt>
                <c:pt idx="14418">
                  <c:v>21.379620895022349</c:v>
                </c:pt>
                <c:pt idx="14419">
                  <c:v>21.379620895022349</c:v>
                </c:pt>
                <c:pt idx="14420">
                  <c:v>21.379620895022349</c:v>
                </c:pt>
                <c:pt idx="14421">
                  <c:v>21.379620895022349</c:v>
                </c:pt>
                <c:pt idx="14422">
                  <c:v>21.379620895022349</c:v>
                </c:pt>
                <c:pt idx="14423">
                  <c:v>21.379620895022349</c:v>
                </c:pt>
                <c:pt idx="14424">
                  <c:v>21.379620895022349</c:v>
                </c:pt>
                <c:pt idx="14425">
                  <c:v>21.379620895022349</c:v>
                </c:pt>
                <c:pt idx="14426">
                  <c:v>21.379620895022349</c:v>
                </c:pt>
                <c:pt idx="14427">
                  <c:v>21.379620895022349</c:v>
                </c:pt>
                <c:pt idx="14428">
                  <c:v>21.379620895022349</c:v>
                </c:pt>
                <c:pt idx="14429">
                  <c:v>21.379620895022349</c:v>
                </c:pt>
                <c:pt idx="14430">
                  <c:v>21.379620895022349</c:v>
                </c:pt>
                <c:pt idx="14431">
                  <c:v>21.379620895022349</c:v>
                </c:pt>
                <c:pt idx="14432">
                  <c:v>21.379620895022349</c:v>
                </c:pt>
                <c:pt idx="14433">
                  <c:v>21.379620895022349</c:v>
                </c:pt>
                <c:pt idx="14434">
                  <c:v>21.379620895022349</c:v>
                </c:pt>
                <c:pt idx="14435">
                  <c:v>21.379620895022349</c:v>
                </c:pt>
                <c:pt idx="14436">
                  <c:v>21.379620895022349</c:v>
                </c:pt>
                <c:pt idx="14437">
                  <c:v>21.379620895022349</c:v>
                </c:pt>
                <c:pt idx="14438">
                  <c:v>21.379620895022349</c:v>
                </c:pt>
                <c:pt idx="14439">
                  <c:v>21.379620895022349</c:v>
                </c:pt>
                <c:pt idx="14440">
                  <c:v>21.379620895022349</c:v>
                </c:pt>
                <c:pt idx="14441">
                  <c:v>21.379620895022349</c:v>
                </c:pt>
                <c:pt idx="14442">
                  <c:v>21.379620895022349</c:v>
                </c:pt>
                <c:pt idx="14443">
                  <c:v>21.379620895022349</c:v>
                </c:pt>
                <c:pt idx="14444">
                  <c:v>21.379620895022349</c:v>
                </c:pt>
                <c:pt idx="14445">
                  <c:v>21.379620895022349</c:v>
                </c:pt>
                <c:pt idx="14446">
                  <c:v>21.379620895022349</c:v>
                </c:pt>
                <c:pt idx="14447">
                  <c:v>21.379620895022349</c:v>
                </c:pt>
                <c:pt idx="14448">
                  <c:v>21.379620895022349</c:v>
                </c:pt>
                <c:pt idx="14449">
                  <c:v>21.379620895022349</c:v>
                </c:pt>
                <c:pt idx="14450">
                  <c:v>21.379620895022349</c:v>
                </c:pt>
                <c:pt idx="14451">
                  <c:v>21.379620895022349</c:v>
                </c:pt>
                <c:pt idx="14452">
                  <c:v>21.379620895022349</c:v>
                </c:pt>
                <c:pt idx="14453">
                  <c:v>21.379620895022349</c:v>
                </c:pt>
                <c:pt idx="14454">
                  <c:v>21.379620895022349</c:v>
                </c:pt>
                <c:pt idx="14455">
                  <c:v>21.379620895022349</c:v>
                </c:pt>
                <c:pt idx="14456">
                  <c:v>21.379620895022349</c:v>
                </c:pt>
                <c:pt idx="14457">
                  <c:v>21.379620895022349</c:v>
                </c:pt>
                <c:pt idx="14458">
                  <c:v>21.379620895022349</c:v>
                </c:pt>
                <c:pt idx="14459">
                  <c:v>21.379620895022349</c:v>
                </c:pt>
                <c:pt idx="14460">
                  <c:v>21.379620895022349</c:v>
                </c:pt>
                <c:pt idx="14461">
                  <c:v>21.379620895022349</c:v>
                </c:pt>
                <c:pt idx="14462">
                  <c:v>21.379620895022349</c:v>
                </c:pt>
                <c:pt idx="14463">
                  <c:v>21.379620895022349</c:v>
                </c:pt>
                <c:pt idx="14464">
                  <c:v>21.379620895022349</c:v>
                </c:pt>
                <c:pt idx="14465">
                  <c:v>21.379620895022349</c:v>
                </c:pt>
                <c:pt idx="14466">
                  <c:v>21.379620895022349</c:v>
                </c:pt>
                <c:pt idx="14467">
                  <c:v>21.379620895022349</c:v>
                </c:pt>
                <c:pt idx="14468">
                  <c:v>21.379620895022349</c:v>
                </c:pt>
                <c:pt idx="14469">
                  <c:v>21.379620895022349</c:v>
                </c:pt>
                <c:pt idx="14470">
                  <c:v>21.379620895022349</c:v>
                </c:pt>
                <c:pt idx="14471">
                  <c:v>21.379620895022349</c:v>
                </c:pt>
                <c:pt idx="14472">
                  <c:v>21.379620895022349</c:v>
                </c:pt>
                <c:pt idx="14473">
                  <c:v>21.379620895022349</c:v>
                </c:pt>
                <c:pt idx="14474">
                  <c:v>21.379620895022349</c:v>
                </c:pt>
                <c:pt idx="14475">
                  <c:v>21.379620895022349</c:v>
                </c:pt>
                <c:pt idx="14476">
                  <c:v>21.379620895022349</c:v>
                </c:pt>
                <c:pt idx="14477">
                  <c:v>21.379620895022349</c:v>
                </c:pt>
                <c:pt idx="14478">
                  <c:v>21.379620895022349</c:v>
                </c:pt>
                <c:pt idx="14479">
                  <c:v>21.379620895022349</c:v>
                </c:pt>
                <c:pt idx="14480">
                  <c:v>21.379620895022349</c:v>
                </c:pt>
                <c:pt idx="14481">
                  <c:v>21.379620895022349</c:v>
                </c:pt>
                <c:pt idx="14482">
                  <c:v>21.379620895022349</c:v>
                </c:pt>
                <c:pt idx="14483">
                  <c:v>21.379620895022349</c:v>
                </c:pt>
                <c:pt idx="14484">
                  <c:v>21.379620895022349</c:v>
                </c:pt>
                <c:pt idx="14485">
                  <c:v>21.379620895022349</c:v>
                </c:pt>
                <c:pt idx="14486">
                  <c:v>21.379620895022349</c:v>
                </c:pt>
                <c:pt idx="14487">
                  <c:v>21.379620895022349</c:v>
                </c:pt>
                <c:pt idx="14488">
                  <c:v>21.379620895022349</c:v>
                </c:pt>
                <c:pt idx="14489">
                  <c:v>21.379620895022349</c:v>
                </c:pt>
                <c:pt idx="14490">
                  <c:v>21.379620895022349</c:v>
                </c:pt>
                <c:pt idx="14491">
                  <c:v>21.379620895022349</c:v>
                </c:pt>
                <c:pt idx="14492">
                  <c:v>21.379620895022349</c:v>
                </c:pt>
                <c:pt idx="14493">
                  <c:v>21.379620895022349</c:v>
                </c:pt>
                <c:pt idx="14494">
                  <c:v>21.379620895022349</c:v>
                </c:pt>
                <c:pt idx="14495">
                  <c:v>21.379620895022349</c:v>
                </c:pt>
                <c:pt idx="14496">
                  <c:v>21.379620895022349</c:v>
                </c:pt>
                <c:pt idx="14497">
                  <c:v>21.379620895022349</c:v>
                </c:pt>
                <c:pt idx="14498">
                  <c:v>21.379620895022349</c:v>
                </c:pt>
                <c:pt idx="14499">
                  <c:v>21.379620895022349</c:v>
                </c:pt>
                <c:pt idx="14500">
                  <c:v>21.379620895022349</c:v>
                </c:pt>
                <c:pt idx="14501">
                  <c:v>21.379620895022349</c:v>
                </c:pt>
                <c:pt idx="14502">
                  <c:v>21.379620895022349</c:v>
                </c:pt>
                <c:pt idx="14503">
                  <c:v>21.379620895022349</c:v>
                </c:pt>
                <c:pt idx="14504">
                  <c:v>21.379620895022349</c:v>
                </c:pt>
                <c:pt idx="14505">
                  <c:v>21.379620895022349</c:v>
                </c:pt>
                <c:pt idx="14506">
                  <c:v>21.379620895022349</c:v>
                </c:pt>
                <c:pt idx="14507">
                  <c:v>21.379620895022349</c:v>
                </c:pt>
                <c:pt idx="14508">
                  <c:v>21.379620895022349</c:v>
                </c:pt>
                <c:pt idx="14509">
                  <c:v>21.379620895022349</c:v>
                </c:pt>
                <c:pt idx="14510">
                  <c:v>21.379620895022349</c:v>
                </c:pt>
                <c:pt idx="14511">
                  <c:v>21.379620895022349</c:v>
                </c:pt>
                <c:pt idx="14512">
                  <c:v>21.379620895022349</c:v>
                </c:pt>
                <c:pt idx="14513">
                  <c:v>21.379620895022349</c:v>
                </c:pt>
                <c:pt idx="14514">
                  <c:v>21.379620895022349</c:v>
                </c:pt>
                <c:pt idx="14515">
                  <c:v>21.379620895022349</c:v>
                </c:pt>
                <c:pt idx="14516">
                  <c:v>21.379620895022349</c:v>
                </c:pt>
                <c:pt idx="14517">
                  <c:v>21.379620895022349</c:v>
                </c:pt>
                <c:pt idx="14518">
                  <c:v>21.379620895022349</c:v>
                </c:pt>
                <c:pt idx="14519">
                  <c:v>21.379620895022349</c:v>
                </c:pt>
                <c:pt idx="14520">
                  <c:v>21.379620895022349</c:v>
                </c:pt>
                <c:pt idx="14521">
                  <c:v>21.379620895022349</c:v>
                </c:pt>
                <c:pt idx="14522">
                  <c:v>21.379620895022349</c:v>
                </c:pt>
                <c:pt idx="14523">
                  <c:v>21.379620895022349</c:v>
                </c:pt>
                <c:pt idx="14524">
                  <c:v>21.379620895022349</c:v>
                </c:pt>
                <c:pt idx="14525">
                  <c:v>21.379620895022349</c:v>
                </c:pt>
                <c:pt idx="14526">
                  <c:v>21.379620895022349</c:v>
                </c:pt>
                <c:pt idx="14527">
                  <c:v>21.379620895022349</c:v>
                </c:pt>
                <c:pt idx="14528">
                  <c:v>21.379620895022349</c:v>
                </c:pt>
                <c:pt idx="14529">
                  <c:v>21.379620895022349</c:v>
                </c:pt>
                <c:pt idx="14530">
                  <c:v>21.379620895022349</c:v>
                </c:pt>
                <c:pt idx="14531">
                  <c:v>21.379620895022349</c:v>
                </c:pt>
                <c:pt idx="14532">
                  <c:v>21.379620895022349</c:v>
                </c:pt>
                <c:pt idx="14533">
                  <c:v>21.379620895022349</c:v>
                </c:pt>
                <c:pt idx="14534">
                  <c:v>21.379620895022349</c:v>
                </c:pt>
                <c:pt idx="14535">
                  <c:v>21.379620895022349</c:v>
                </c:pt>
                <c:pt idx="14536">
                  <c:v>21.379620895022349</c:v>
                </c:pt>
                <c:pt idx="14537">
                  <c:v>21.379620895022349</c:v>
                </c:pt>
                <c:pt idx="14538">
                  <c:v>21.379620895022349</c:v>
                </c:pt>
                <c:pt idx="14539">
                  <c:v>21.379620895022349</c:v>
                </c:pt>
                <c:pt idx="14540">
                  <c:v>21.379620895022349</c:v>
                </c:pt>
                <c:pt idx="14541">
                  <c:v>21.379620895022349</c:v>
                </c:pt>
                <c:pt idx="14542">
                  <c:v>21.379620895022349</c:v>
                </c:pt>
                <c:pt idx="14543">
                  <c:v>21.379620895022349</c:v>
                </c:pt>
                <c:pt idx="14544">
                  <c:v>21.379620895022349</c:v>
                </c:pt>
                <c:pt idx="14545">
                  <c:v>21.379620895022349</c:v>
                </c:pt>
                <c:pt idx="14546">
                  <c:v>21.379620895022349</c:v>
                </c:pt>
                <c:pt idx="14547">
                  <c:v>21.379620895022349</c:v>
                </c:pt>
                <c:pt idx="14548">
                  <c:v>21.379620895022349</c:v>
                </c:pt>
                <c:pt idx="14549">
                  <c:v>21.379620895022349</c:v>
                </c:pt>
                <c:pt idx="14550">
                  <c:v>21.379620895022349</c:v>
                </c:pt>
                <c:pt idx="14551">
                  <c:v>21.379620895022349</c:v>
                </c:pt>
                <c:pt idx="14552">
                  <c:v>21.379620895022349</c:v>
                </c:pt>
                <c:pt idx="14553">
                  <c:v>21.379620895022349</c:v>
                </c:pt>
                <c:pt idx="14554">
                  <c:v>21.379620895022349</c:v>
                </c:pt>
                <c:pt idx="14555">
                  <c:v>21.379620895022349</c:v>
                </c:pt>
                <c:pt idx="14556">
                  <c:v>21.379620895022349</c:v>
                </c:pt>
                <c:pt idx="14557">
                  <c:v>21.379620895022349</c:v>
                </c:pt>
                <c:pt idx="14558">
                  <c:v>21.379620895022349</c:v>
                </c:pt>
                <c:pt idx="14559">
                  <c:v>21.379620895022349</c:v>
                </c:pt>
                <c:pt idx="14560">
                  <c:v>21.379620895022349</c:v>
                </c:pt>
                <c:pt idx="14561">
                  <c:v>21.379620895022349</c:v>
                </c:pt>
                <c:pt idx="14562">
                  <c:v>21.379620895022349</c:v>
                </c:pt>
                <c:pt idx="14563">
                  <c:v>21.379620895022349</c:v>
                </c:pt>
                <c:pt idx="14564">
                  <c:v>21.379620895022349</c:v>
                </c:pt>
                <c:pt idx="14565">
                  <c:v>21.379620895022349</c:v>
                </c:pt>
                <c:pt idx="14566">
                  <c:v>21.379620895022349</c:v>
                </c:pt>
                <c:pt idx="14567">
                  <c:v>21.379620895022349</c:v>
                </c:pt>
                <c:pt idx="14568">
                  <c:v>21.379620895022349</c:v>
                </c:pt>
                <c:pt idx="14569">
                  <c:v>21.379620895022349</c:v>
                </c:pt>
                <c:pt idx="14570">
                  <c:v>21.379620895022349</c:v>
                </c:pt>
                <c:pt idx="14571">
                  <c:v>21.379620895022349</c:v>
                </c:pt>
                <c:pt idx="14572">
                  <c:v>21.379620895022349</c:v>
                </c:pt>
                <c:pt idx="14573">
                  <c:v>21.379620895022349</c:v>
                </c:pt>
                <c:pt idx="14574">
                  <c:v>21.379620895022349</c:v>
                </c:pt>
                <c:pt idx="14575">
                  <c:v>21.379620895022349</c:v>
                </c:pt>
                <c:pt idx="14576">
                  <c:v>21.379620895022349</c:v>
                </c:pt>
                <c:pt idx="14577">
                  <c:v>21.379620895022349</c:v>
                </c:pt>
                <c:pt idx="14578">
                  <c:v>21.379620895022349</c:v>
                </c:pt>
                <c:pt idx="14579">
                  <c:v>21.379620895022349</c:v>
                </c:pt>
                <c:pt idx="14580">
                  <c:v>21.379620895022349</c:v>
                </c:pt>
                <c:pt idx="14581">
                  <c:v>21.379620895022349</c:v>
                </c:pt>
                <c:pt idx="14582">
                  <c:v>21.379620895022349</c:v>
                </c:pt>
                <c:pt idx="14583">
                  <c:v>21.379620895022349</c:v>
                </c:pt>
                <c:pt idx="14584">
                  <c:v>21.379620895022349</c:v>
                </c:pt>
                <c:pt idx="14585">
                  <c:v>21.379620895022349</c:v>
                </c:pt>
                <c:pt idx="14586">
                  <c:v>21.379620895022349</c:v>
                </c:pt>
                <c:pt idx="14587">
                  <c:v>21.379620895022349</c:v>
                </c:pt>
                <c:pt idx="14588">
                  <c:v>21.379620895022349</c:v>
                </c:pt>
                <c:pt idx="14589">
                  <c:v>21.379620895022349</c:v>
                </c:pt>
                <c:pt idx="14590">
                  <c:v>21.379620895022349</c:v>
                </c:pt>
                <c:pt idx="14591">
                  <c:v>21.379620895022349</c:v>
                </c:pt>
                <c:pt idx="14592">
                  <c:v>21.379620895022349</c:v>
                </c:pt>
                <c:pt idx="14593">
                  <c:v>21.379620895022349</c:v>
                </c:pt>
                <c:pt idx="14594">
                  <c:v>21.379620895022349</c:v>
                </c:pt>
                <c:pt idx="14595">
                  <c:v>21.379620895022349</c:v>
                </c:pt>
                <c:pt idx="14596">
                  <c:v>21.379620895022349</c:v>
                </c:pt>
                <c:pt idx="14597">
                  <c:v>21.379620895022349</c:v>
                </c:pt>
                <c:pt idx="14598">
                  <c:v>21.379620895022349</c:v>
                </c:pt>
                <c:pt idx="14599">
                  <c:v>21.379620895022349</c:v>
                </c:pt>
                <c:pt idx="14600">
                  <c:v>21.379620895022349</c:v>
                </c:pt>
                <c:pt idx="14601">
                  <c:v>21.379620895022349</c:v>
                </c:pt>
                <c:pt idx="14602">
                  <c:v>21.379620895022349</c:v>
                </c:pt>
                <c:pt idx="14603">
                  <c:v>21.379620895022349</c:v>
                </c:pt>
                <c:pt idx="14604">
                  <c:v>21.379620895022349</c:v>
                </c:pt>
                <c:pt idx="14605">
                  <c:v>21.379620895022349</c:v>
                </c:pt>
                <c:pt idx="14606">
                  <c:v>21.379620895022349</c:v>
                </c:pt>
                <c:pt idx="14607">
                  <c:v>21.379620895022349</c:v>
                </c:pt>
                <c:pt idx="14608">
                  <c:v>21.379620895022349</c:v>
                </c:pt>
                <c:pt idx="14609">
                  <c:v>21.379620895022349</c:v>
                </c:pt>
                <c:pt idx="14610">
                  <c:v>21.379620895022349</c:v>
                </c:pt>
                <c:pt idx="14611">
                  <c:v>21.379620895022349</c:v>
                </c:pt>
                <c:pt idx="14612">
                  <c:v>21.379620895022349</c:v>
                </c:pt>
                <c:pt idx="14613">
                  <c:v>21.379620895022349</c:v>
                </c:pt>
                <c:pt idx="14614">
                  <c:v>21.379620895022349</c:v>
                </c:pt>
                <c:pt idx="14615">
                  <c:v>21.379620895022349</c:v>
                </c:pt>
                <c:pt idx="14616">
                  <c:v>21.379620895022349</c:v>
                </c:pt>
                <c:pt idx="14617">
                  <c:v>21.379620895022349</c:v>
                </c:pt>
                <c:pt idx="14618">
                  <c:v>21.379620895022349</c:v>
                </c:pt>
                <c:pt idx="14619">
                  <c:v>21.379620895022349</c:v>
                </c:pt>
                <c:pt idx="14620">
                  <c:v>21.379620895022349</c:v>
                </c:pt>
                <c:pt idx="14621">
                  <c:v>21.379620895022349</c:v>
                </c:pt>
                <c:pt idx="14622">
                  <c:v>21.379620895022349</c:v>
                </c:pt>
                <c:pt idx="14623">
                  <c:v>21.379620895022349</c:v>
                </c:pt>
                <c:pt idx="14624">
                  <c:v>21.379620895022349</c:v>
                </c:pt>
                <c:pt idx="14625">
                  <c:v>21.379620895022349</c:v>
                </c:pt>
                <c:pt idx="14626">
                  <c:v>21.379620895022349</c:v>
                </c:pt>
                <c:pt idx="14627">
                  <c:v>21.379620895022349</c:v>
                </c:pt>
                <c:pt idx="14628">
                  <c:v>21.379620895022349</c:v>
                </c:pt>
                <c:pt idx="14629">
                  <c:v>21.379620895022349</c:v>
                </c:pt>
                <c:pt idx="14630">
                  <c:v>21.379620895022349</c:v>
                </c:pt>
                <c:pt idx="14631">
                  <c:v>21.379620895022349</c:v>
                </c:pt>
                <c:pt idx="14632">
                  <c:v>21.379620895022349</c:v>
                </c:pt>
                <c:pt idx="14633">
                  <c:v>21.379620895022349</c:v>
                </c:pt>
                <c:pt idx="14634">
                  <c:v>21.379620895022349</c:v>
                </c:pt>
                <c:pt idx="14635">
                  <c:v>21.379620895022349</c:v>
                </c:pt>
                <c:pt idx="14636">
                  <c:v>21.379620895022349</c:v>
                </c:pt>
                <c:pt idx="14637">
                  <c:v>21.379620895022349</c:v>
                </c:pt>
                <c:pt idx="14638">
                  <c:v>21.379620895022349</c:v>
                </c:pt>
                <c:pt idx="14639">
                  <c:v>21.379620895022349</c:v>
                </c:pt>
                <c:pt idx="14640">
                  <c:v>21.379620895022349</c:v>
                </c:pt>
                <c:pt idx="14641">
                  <c:v>21.379620895022349</c:v>
                </c:pt>
                <c:pt idx="14642">
                  <c:v>21.379620895022349</c:v>
                </c:pt>
                <c:pt idx="14643">
                  <c:v>21.379620895022349</c:v>
                </c:pt>
                <c:pt idx="14644">
                  <c:v>21.379620895022349</c:v>
                </c:pt>
                <c:pt idx="14645">
                  <c:v>21.379620895022349</c:v>
                </c:pt>
                <c:pt idx="14646">
                  <c:v>21.379620895022349</c:v>
                </c:pt>
                <c:pt idx="14647">
                  <c:v>21.379620895022349</c:v>
                </c:pt>
                <c:pt idx="14648">
                  <c:v>21.379620895022349</c:v>
                </c:pt>
                <c:pt idx="14649">
                  <c:v>21.379620895022349</c:v>
                </c:pt>
                <c:pt idx="14650">
                  <c:v>21.379620895022349</c:v>
                </c:pt>
                <c:pt idx="14651">
                  <c:v>21.379620895022349</c:v>
                </c:pt>
                <c:pt idx="14652">
                  <c:v>21.379620895022349</c:v>
                </c:pt>
                <c:pt idx="14653">
                  <c:v>21.379620895022349</c:v>
                </c:pt>
                <c:pt idx="14654">
                  <c:v>21.379620895022349</c:v>
                </c:pt>
                <c:pt idx="14655">
                  <c:v>21.379620895022349</c:v>
                </c:pt>
                <c:pt idx="14656">
                  <c:v>21.379620895022349</c:v>
                </c:pt>
                <c:pt idx="14657">
                  <c:v>21.379620895022349</c:v>
                </c:pt>
                <c:pt idx="14658">
                  <c:v>21.379620895022349</c:v>
                </c:pt>
                <c:pt idx="14659">
                  <c:v>21.379620895022349</c:v>
                </c:pt>
                <c:pt idx="14660">
                  <c:v>21.379620895022349</c:v>
                </c:pt>
                <c:pt idx="14661">
                  <c:v>21.379620895022349</c:v>
                </c:pt>
                <c:pt idx="14662">
                  <c:v>21.379620895022349</c:v>
                </c:pt>
                <c:pt idx="14663">
                  <c:v>21.379620895022349</c:v>
                </c:pt>
                <c:pt idx="14664">
                  <c:v>21.379620895022349</c:v>
                </c:pt>
                <c:pt idx="14665">
                  <c:v>21.379620895022349</c:v>
                </c:pt>
                <c:pt idx="14666">
                  <c:v>21.379620895022349</c:v>
                </c:pt>
                <c:pt idx="14667">
                  <c:v>21.379620895022349</c:v>
                </c:pt>
                <c:pt idx="14668">
                  <c:v>21.379620895022349</c:v>
                </c:pt>
                <c:pt idx="14669">
                  <c:v>21.379620895022349</c:v>
                </c:pt>
                <c:pt idx="14670">
                  <c:v>21.379620895022349</c:v>
                </c:pt>
                <c:pt idx="14671">
                  <c:v>21.379620895022349</c:v>
                </c:pt>
                <c:pt idx="14672">
                  <c:v>21.379620895022349</c:v>
                </c:pt>
                <c:pt idx="14673">
                  <c:v>21.379620895022349</c:v>
                </c:pt>
                <c:pt idx="14674">
                  <c:v>21.379620895022349</c:v>
                </c:pt>
                <c:pt idx="14675">
                  <c:v>21.379620895022349</c:v>
                </c:pt>
                <c:pt idx="14676">
                  <c:v>21.379620895022349</c:v>
                </c:pt>
                <c:pt idx="14677">
                  <c:v>21.379620895022349</c:v>
                </c:pt>
                <c:pt idx="14678">
                  <c:v>21.379620895022349</c:v>
                </c:pt>
                <c:pt idx="14679">
                  <c:v>21.379620895022349</c:v>
                </c:pt>
                <c:pt idx="14680">
                  <c:v>21.379620895022349</c:v>
                </c:pt>
                <c:pt idx="14681">
                  <c:v>21.379620895022349</c:v>
                </c:pt>
                <c:pt idx="14682">
                  <c:v>21.379620895022349</c:v>
                </c:pt>
                <c:pt idx="14683">
                  <c:v>21.379620895022349</c:v>
                </c:pt>
                <c:pt idx="14684">
                  <c:v>21.379620895022349</c:v>
                </c:pt>
                <c:pt idx="14685">
                  <c:v>21.379620895022349</c:v>
                </c:pt>
                <c:pt idx="14686">
                  <c:v>21.379620895022349</c:v>
                </c:pt>
                <c:pt idx="14687">
                  <c:v>21.379620895022349</c:v>
                </c:pt>
                <c:pt idx="14688">
                  <c:v>21.379620895022349</c:v>
                </c:pt>
                <c:pt idx="14689">
                  <c:v>21.379620895022349</c:v>
                </c:pt>
                <c:pt idx="14690">
                  <c:v>21.379620895022349</c:v>
                </c:pt>
                <c:pt idx="14691">
                  <c:v>21.379620895022349</c:v>
                </c:pt>
                <c:pt idx="14692">
                  <c:v>21.379620895022349</c:v>
                </c:pt>
                <c:pt idx="14693">
                  <c:v>21.379620895022349</c:v>
                </c:pt>
                <c:pt idx="14694">
                  <c:v>21.379620895022349</c:v>
                </c:pt>
                <c:pt idx="14695">
                  <c:v>21.379620895022349</c:v>
                </c:pt>
                <c:pt idx="14696">
                  <c:v>21.379620895022349</c:v>
                </c:pt>
                <c:pt idx="14697">
                  <c:v>21.379620895022349</c:v>
                </c:pt>
                <c:pt idx="14698">
                  <c:v>21.379620895022349</c:v>
                </c:pt>
                <c:pt idx="14699">
                  <c:v>21.379620895022349</c:v>
                </c:pt>
                <c:pt idx="14700">
                  <c:v>21.379620895022349</c:v>
                </c:pt>
                <c:pt idx="14701">
                  <c:v>21.379620895022349</c:v>
                </c:pt>
                <c:pt idx="14702">
                  <c:v>21.379620895022349</c:v>
                </c:pt>
                <c:pt idx="14703">
                  <c:v>21.379620895022349</c:v>
                </c:pt>
                <c:pt idx="14704">
                  <c:v>21.379620895022349</c:v>
                </c:pt>
                <c:pt idx="14705">
                  <c:v>21.379620895022349</c:v>
                </c:pt>
                <c:pt idx="14706">
                  <c:v>21.379620895022349</c:v>
                </c:pt>
                <c:pt idx="14707">
                  <c:v>21.379620895022349</c:v>
                </c:pt>
                <c:pt idx="14708">
                  <c:v>21.379620895022349</c:v>
                </c:pt>
                <c:pt idx="14709">
                  <c:v>21.379620895022349</c:v>
                </c:pt>
                <c:pt idx="14710">
                  <c:v>21.379620895022349</c:v>
                </c:pt>
                <c:pt idx="14711">
                  <c:v>21.379620895022349</c:v>
                </c:pt>
                <c:pt idx="14712">
                  <c:v>21.379620895022349</c:v>
                </c:pt>
                <c:pt idx="14713">
                  <c:v>21.379620895022349</c:v>
                </c:pt>
                <c:pt idx="14714">
                  <c:v>21.379620895022349</c:v>
                </c:pt>
                <c:pt idx="14715">
                  <c:v>21.379620895022349</c:v>
                </c:pt>
                <c:pt idx="14716">
                  <c:v>21.379620895022349</c:v>
                </c:pt>
                <c:pt idx="14717">
                  <c:v>21.379620895022349</c:v>
                </c:pt>
                <c:pt idx="14718">
                  <c:v>21.379620895022349</c:v>
                </c:pt>
                <c:pt idx="14719">
                  <c:v>21.379620895022349</c:v>
                </c:pt>
                <c:pt idx="14720">
                  <c:v>21.379620895022349</c:v>
                </c:pt>
                <c:pt idx="14721">
                  <c:v>21.379620895022349</c:v>
                </c:pt>
                <c:pt idx="14722">
                  <c:v>21.379620895022349</c:v>
                </c:pt>
                <c:pt idx="14723">
                  <c:v>21.379620895022349</c:v>
                </c:pt>
                <c:pt idx="14724">
                  <c:v>21.379620895022349</c:v>
                </c:pt>
                <c:pt idx="14725">
                  <c:v>21.379620895022349</c:v>
                </c:pt>
                <c:pt idx="14726">
                  <c:v>21.379620895022349</c:v>
                </c:pt>
                <c:pt idx="14727">
                  <c:v>21.379620895022349</c:v>
                </c:pt>
                <c:pt idx="14728">
                  <c:v>21.379620895022349</c:v>
                </c:pt>
                <c:pt idx="14729">
                  <c:v>21.379620895022349</c:v>
                </c:pt>
                <c:pt idx="14730">
                  <c:v>21.379620895022349</c:v>
                </c:pt>
                <c:pt idx="14731">
                  <c:v>21.379620895022349</c:v>
                </c:pt>
                <c:pt idx="14732">
                  <c:v>21.379620895022349</c:v>
                </c:pt>
                <c:pt idx="14733">
                  <c:v>21.379620895022349</c:v>
                </c:pt>
                <c:pt idx="14734">
                  <c:v>21.379620895022349</c:v>
                </c:pt>
                <c:pt idx="14735">
                  <c:v>21.379620895022349</c:v>
                </c:pt>
                <c:pt idx="14736">
                  <c:v>21.379620895022349</c:v>
                </c:pt>
                <c:pt idx="14737">
                  <c:v>21.379620895022349</c:v>
                </c:pt>
                <c:pt idx="14738">
                  <c:v>21.379620895022349</c:v>
                </c:pt>
                <c:pt idx="14739">
                  <c:v>21.379620895022349</c:v>
                </c:pt>
                <c:pt idx="14740">
                  <c:v>21.379620895022349</c:v>
                </c:pt>
                <c:pt idx="14741">
                  <c:v>21.379620895022349</c:v>
                </c:pt>
                <c:pt idx="14742">
                  <c:v>21.379620895022349</c:v>
                </c:pt>
                <c:pt idx="14743">
                  <c:v>21.379620895022349</c:v>
                </c:pt>
                <c:pt idx="14744">
                  <c:v>21.379620895022349</c:v>
                </c:pt>
                <c:pt idx="14745">
                  <c:v>21.379620895022349</c:v>
                </c:pt>
                <c:pt idx="14746">
                  <c:v>21.379620895022349</c:v>
                </c:pt>
                <c:pt idx="14747">
                  <c:v>21.379620895022349</c:v>
                </c:pt>
                <c:pt idx="14748">
                  <c:v>21.379620895022349</c:v>
                </c:pt>
                <c:pt idx="14749">
                  <c:v>21.379620895022349</c:v>
                </c:pt>
                <c:pt idx="14750">
                  <c:v>21.379620895022349</c:v>
                </c:pt>
                <c:pt idx="14751">
                  <c:v>21.379620895022349</c:v>
                </c:pt>
                <c:pt idx="14752">
                  <c:v>21.379620895022349</c:v>
                </c:pt>
                <c:pt idx="14753">
                  <c:v>21.379620895022349</c:v>
                </c:pt>
                <c:pt idx="14754">
                  <c:v>21.379620895022349</c:v>
                </c:pt>
                <c:pt idx="14755">
                  <c:v>21.379620895022349</c:v>
                </c:pt>
                <c:pt idx="14756">
                  <c:v>21.379620895022349</c:v>
                </c:pt>
                <c:pt idx="14757">
                  <c:v>21.379620895022349</c:v>
                </c:pt>
                <c:pt idx="14758">
                  <c:v>21.379620895022349</c:v>
                </c:pt>
                <c:pt idx="14759">
                  <c:v>21.379620895022349</c:v>
                </c:pt>
                <c:pt idx="14760">
                  <c:v>21.379620895022349</c:v>
                </c:pt>
                <c:pt idx="14761">
                  <c:v>21.379620895022349</c:v>
                </c:pt>
                <c:pt idx="14762">
                  <c:v>21.379620895022349</c:v>
                </c:pt>
                <c:pt idx="14763">
                  <c:v>21.379620895022349</c:v>
                </c:pt>
                <c:pt idx="14764">
                  <c:v>21.379620895022349</c:v>
                </c:pt>
                <c:pt idx="14765">
                  <c:v>21.379620895022349</c:v>
                </c:pt>
                <c:pt idx="14766">
                  <c:v>21.379620895022349</c:v>
                </c:pt>
                <c:pt idx="14767">
                  <c:v>21.379620895022349</c:v>
                </c:pt>
                <c:pt idx="14768">
                  <c:v>21.379620895022349</c:v>
                </c:pt>
                <c:pt idx="14769">
                  <c:v>21.379620895022349</c:v>
                </c:pt>
                <c:pt idx="14770">
                  <c:v>21.379620895022349</c:v>
                </c:pt>
                <c:pt idx="14771">
                  <c:v>21.379620895022349</c:v>
                </c:pt>
                <c:pt idx="14772">
                  <c:v>21.379620895022349</c:v>
                </c:pt>
                <c:pt idx="14773">
                  <c:v>21.379620895022349</c:v>
                </c:pt>
                <c:pt idx="14774">
                  <c:v>21.379620895022349</c:v>
                </c:pt>
                <c:pt idx="14775">
                  <c:v>21.379620895022349</c:v>
                </c:pt>
                <c:pt idx="14776">
                  <c:v>21.379620895022349</c:v>
                </c:pt>
                <c:pt idx="14777">
                  <c:v>21.379620895022349</c:v>
                </c:pt>
                <c:pt idx="14778">
                  <c:v>21.379620895022349</c:v>
                </c:pt>
                <c:pt idx="14779">
                  <c:v>21.379620895022349</c:v>
                </c:pt>
                <c:pt idx="14780">
                  <c:v>21.379620895022349</c:v>
                </c:pt>
                <c:pt idx="14781">
                  <c:v>21.379620895022349</c:v>
                </c:pt>
                <c:pt idx="14782">
                  <c:v>21.379620895022349</c:v>
                </c:pt>
                <c:pt idx="14783">
                  <c:v>21.379620895022349</c:v>
                </c:pt>
                <c:pt idx="14784">
                  <c:v>21.379620895022349</c:v>
                </c:pt>
                <c:pt idx="14785">
                  <c:v>21.379620895022349</c:v>
                </c:pt>
                <c:pt idx="14786">
                  <c:v>21.379620895022349</c:v>
                </c:pt>
                <c:pt idx="14787">
                  <c:v>21.379620895022349</c:v>
                </c:pt>
                <c:pt idx="14788">
                  <c:v>21.379620895022349</c:v>
                </c:pt>
                <c:pt idx="14789">
                  <c:v>21.379620895022349</c:v>
                </c:pt>
                <c:pt idx="14790">
                  <c:v>21.379620895022349</c:v>
                </c:pt>
                <c:pt idx="14791">
                  <c:v>21.379620895022349</c:v>
                </c:pt>
                <c:pt idx="14792">
                  <c:v>21.379620895022349</c:v>
                </c:pt>
                <c:pt idx="14793">
                  <c:v>21.379620895022349</c:v>
                </c:pt>
                <c:pt idx="14794">
                  <c:v>21.379620895022349</c:v>
                </c:pt>
                <c:pt idx="14795">
                  <c:v>21.379620895022349</c:v>
                </c:pt>
                <c:pt idx="14796">
                  <c:v>21.379620895022349</c:v>
                </c:pt>
                <c:pt idx="14797">
                  <c:v>21.379620895022349</c:v>
                </c:pt>
                <c:pt idx="14798">
                  <c:v>21.379620895022349</c:v>
                </c:pt>
                <c:pt idx="14799">
                  <c:v>21.379620895022349</c:v>
                </c:pt>
                <c:pt idx="14800">
                  <c:v>21.379620895022349</c:v>
                </c:pt>
                <c:pt idx="14801">
                  <c:v>21.379620895022349</c:v>
                </c:pt>
                <c:pt idx="14802">
                  <c:v>21.379620895022349</c:v>
                </c:pt>
                <c:pt idx="14803">
                  <c:v>21.379620895022349</c:v>
                </c:pt>
                <c:pt idx="14804">
                  <c:v>21.379620895022349</c:v>
                </c:pt>
                <c:pt idx="14805">
                  <c:v>21.379620895022349</c:v>
                </c:pt>
                <c:pt idx="14806">
                  <c:v>21.379620895022349</c:v>
                </c:pt>
                <c:pt idx="14807">
                  <c:v>21.379620895022349</c:v>
                </c:pt>
                <c:pt idx="14808">
                  <c:v>21.379620895022349</c:v>
                </c:pt>
                <c:pt idx="14809">
                  <c:v>21.379620895022349</c:v>
                </c:pt>
                <c:pt idx="14810">
                  <c:v>21.379620895022349</c:v>
                </c:pt>
                <c:pt idx="14811">
                  <c:v>21.379620895022349</c:v>
                </c:pt>
                <c:pt idx="14812">
                  <c:v>21.379620895022349</c:v>
                </c:pt>
                <c:pt idx="14813">
                  <c:v>21.379620895022349</c:v>
                </c:pt>
                <c:pt idx="14814">
                  <c:v>21.379620895022349</c:v>
                </c:pt>
                <c:pt idx="14815">
                  <c:v>21.379620895022349</c:v>
                </c:pt>
                <c:pt idx="14816">
                  <c:v>21.379620895022349</c:v>
                </c:pt>
                <c:pt idx="14817">
                  <c:v>21.379620895022349</c:v>
                </c:pt>
                <c:pt idx="14818">
                  <c:v>21.379620895022349</c:v>
                </c:pt>
                <c:pt idx="14819">
                  <c:v>21.379620895022349</c:v>
                </c:pt>
                <c:pt idx="14820">
                  <c:v>21.379620895022349</c:v>
                </c:pt>
                <c:pt idx="14821">
                  <c:v>21.379620895022349</c:v>
                </c:pt>
                <c:pt idx="14822">
                  <c:v>33.884415613920233</c:v>
                </c:pt>
                <c:pt idx="14823">
                  <c:v>33.884415613920233</c:v>
                </c:pt>
                <c:pt idx="14824">
                  <c:v>33.884415613920233</c:v>
                </c:pt>
                <c:pt idx="14825">
                  <c:v>33.884415613920233</c:v>
                </c:pt>
                <c:pt idx="14826">
                  <c:v>33.884415613920233</c:v>
                </c:pt>
                <c:pt idx="14827">
                  <c:v>33.884415613920233</c:v>
                </c:pt>
                <c:pt idx="14828">
                  <c:v>33.884415613920233</c:v>
                </c:pt>
                <c:pt idx="14829">
                  <c:v>33.884415613920233</c:v>
                </c:pt>
                <c:pt idx="14830">
                  <c:v>33.884415613920233</c:v>
                </c:pt>
                <c:pt idx="14831">
                  <c:v>33.884415613920233</c:v>
                </c:pt>
                <c:pt idx="14832">
                  <c:v>33.884415613920233</c:v>
                </c:pt>
                <c:pt idx="14833">
                  <c:v>33.884415613920233</c:v>
                </c:pt>
                <c:pt idx="14834">
                  <c:v>33.884415613920233</c:v>
                </c:pt>
                <c:pt idx="14835">
                  <c:v>33.884415613920233</c:v>
                </c:pt>
                <c:pt idx="14836">
                  <c:v>33.884415613920233</c:v>
                </c:pt>
                <c:pt idx="14837">
                  <c:v>33.884415613920233</c:v>
                </c:pt>
                <c:pt idx="14838">
                  <c:v>33.884415613920233</c:v>
                </c:pt>
                <c:pt idx="14839">
                  <c:v>33.884415613920233</c:v>
                </c:pt>
                <c:pt idx="14840">
                  <c:v>33.884415613920233</c:v>
                </c:pt>
                <c:pt idx="14841">
                  <c:v>33.884415613920233</c:v>
                </c:pt>
                <c:pt idx="14842">
                  <c:v>33.884415613920233</c:v>
                </c:pt>
                <c:pt idx="14843">
                  <c:v>33.884415613920233</c:v>
                </c:pt>
                <c:pt idx="14844">
                  <c:v>33.884415613920233</c:v>
                </c:pt>
                <c:pt idx="14845">
                  <c:v>33.884415613920233</c:v>
                </c:pt>
                <c:pt idx="14846">
                  <c:v>33.884415613920233</c:v>
                </c:pt>
                <c:pt idx="14847">
                  <c:v>33.884415613920233</c:v>
                </c:pt>
                <c:pt idx="14848">
                  <c:v>33.884415613920233</c:v>
                </c:pt>
                <c:pt idx="14849">
                  <c:v>33.884415613920233</c:v>
                </c:pt>
                <c:pt idx="14850">
                  <c:v>33.884415613920233</c:v>
                </c:pt>
                <c:pt idx="14851">
                  <c:v>33.884415613920233</c:v>
                </c:pt>
                <c:pt idx="14852">
                  <c:v>33.884415613920233</c:v>
                </c:pt>
                <c:pt idx="14853">
                  <c:v>33.884415613920233</c:v>
                </c:pt>
                <c:pt idx="14854">
                  <c:v>33.884415613920233</c:v>
                </c:pt>
                <c:pt idx="14855">
                  <c:v>33.884415613920233</c:v>
                </c:pt>
                <c:pt idx="14856">
                  <c:v>33.884415613920233</c:v>
                </c:pt>
                <c:pt idx="14857">
                  <c:v>33.884415613920233</c:v>
                </c:pt>
                <c:pt idx="14858">
                  <c:v>33.884415613920233</c:v>
                </c:pt>
                <c:pt idx="14859">
                  <c:v>33.884415613920233</c:v>
                </c:pt>
                <c:pt idx="14860">
                  <c:v>33.884415613920233</c:v>
                </c:pt>
                <c:pt idx="14861">
                  <c:v>33.884415613920233</c:v>
                </c:pt>
                <c:pt idx="14862">
                  <c:v>33.884415613920233</c:v>
                </c:pt>
                <c:pt idx="14863">
                  <c:v>33.884415613920233</c:v>
                </c:pt>
                <c:pt idx="14864">
                  <c:v>33.884415613920233</c:v>
                </c:pt>
                <c:pt idx="14865">
                  <c:v>33.884415613920233</c:v>
                </c:pt>
                <c:pt idx="14866">
                  <c:v>33.884415613920233</c:v>
                </c:pt>
                <c:pt idx="14867">
                  <c:v>33.884415613920233</c:v>
                </c:pt>
                <c:pt idx="14868">
                  <c:v>33.884415613920233</c:v>
                </c:pt>
                <c:pt idx="14869">
                  <c:v>33.884415613920233</c:v>
                </c:pt>
                <c:pt idx="14870">
                  <c:v>33.884415613920233</c:v>
                </c:pt>
                <c:pt idx="14871">
                  <c:v>33.884415613920233</c:v>
                </c:pt>
                <c:pt idx="14872">
                  <c:v>33.884415613920233</c:v>
                </c:pt>
                <c:pt idx="14873">
                  <c:v>33.884415613920233</c:v>
                </c:pt>
                <c:pt idx="14874">
                  <c:v>33.884415613920233</c:v>
                </c:pt>
                <c:pt idx="14875">
                  <c:v>33.884415613920233</c:v>
                </c:pt>
                <c:pt idx="14876">
                  <c:v>33.884415613920233</c:v>
                </c:pt>
                <c:pt idx="14877">
                  <c:v>33.884415613920233</c:v>
                </c:pt>
                <c:pt idx="14878">
                  <c:v>33.884415613920233</c:v>
                </c:pt>
                <c:pt idx="14879">
                  <c:v>33.884415613920233</c:v>
                </c:pt>
                <c:pt idx="14880">
                  <c:v>33.884415613920233</c:v>
                </c:pt>
                <c:pt idx="14881">
                  <c:v>33.884415613920233</c:v>
                </c:pt>
                <c:pt idx="14882">
                  <c:v>33.884415613920233</c:v>
                </c:pt>
                <c:pt idx="14883">
                  <c:v>33.884415613920233</c:v>
                </c:pt>
                <c:pt idx="14884">
                  <c:v>33.884415613920233</c:v>
                </c:pt>
                <c:pt idx="14885">
                  <c:v>33.884415613920233</c:v>
                </c:pt>
                <c:pt idx="14886">
                  <c:v>33.884415613920233</c:v>
                </c:pt>
                <c:pt idx="14887">
                  <c:v>33.884415613920233</c:v>
                </c:pt>
                <c:pt idx="14888">
                  <c:v>33.884415613920233</c:v>
                </c:pt>
                <c:pt idx="14889">
                  <c:v>33.884415613920233</c:v>
                </c:pt>
                <c:pt idx="14890">
                  <c:v>33.884415613920233</c:v>
                </c:pt>
                <c:pt idx="14891">
                  <c:v>33.884415613920233</c:v>
                </c:pt>
                <c:pt idx="14892">
                  <c:v>33.884415613920233</c:v>
                </c:pt>
                <c:pt idx="14893">
                  <c:v>33.884415613920233</c:v>
                </c:pt>
                <c:pt idx="14894">
                  <c:v>33.884415613920233</c:v>
                </c:pt>
                <c:pt idx="14895">
                  <c:v>33.884415613920233</c:v>
                </c:pt>
                <c:pt idx="14896">
                  <c:v>33.884415613920233</c:v>
                </c:pt>
                <c:pt idx="14897">
                  <c:v>33.884415613920233</c:v>
                </c:pt>
                <c:pt idx="14898">
                  <c:v>33.884415613920233</c:v>
                </c:pt>
                <c:pt idx="14899">
                  <c:v>33.884415613920233</c:v>
                </c:pt>
                <c:pt idx="14900">
                  <c:v>33.884415613920233</c:v>
                </c:pt>
                <c:pt idx="14901">
                  <c:v>33.884415613920233</c:v>
                </c:pt>
                <c:pt idx="14902">
                  <c:v>33.884415613920233</c:v>
                </c:pt>
                <c:pt idx="14903">
                  <c:v>33.884415613920233</c:v>
                </c:pt>
                <c:pt idx="14904">
                  <c:v>33.884415613920233</c:v>
                </c:pt>
                <c:pt idx="14905">
                  <c:v>33.884415613920233</c:v>
                </c:pt>
                <c:pt idx="14906">
                  <c:v>33.884415613920233</c:v>
                </c:pt>
                <c:pt idx="14907">
                  <c:v>33.884415613920233</c:v>
                </c:pt>
                <c:pt idx="14908">
                  <c:v>33.884415613920233</c:v>
                </c:pt>
                <c:pt idx="14909">
                  <c:v>33.884415613920233</c:v>
                </c:pt>
                <c:pt idx="14910">
                  <c:v>33.884415613920233</c:v>
                </c:pt>
                <c:pt idx="14911">
                  <c:v>33.884415613920233</c:v>
                </c:pt>
                <c:pt idx="14912">
                  <c:v>33.884415613920233</c:v>
                </c:pt>
                <c:pt idx="14913">
                  <c:v>33.884415613920233</c:v>
                </c:pt>
                <c:pt idx="14914">
                  <c:v>33.884415613920233</c:v>
                </c:pt>
                <c:pt idx="14915">
                  <c:v>33.884415613920233</c:v>
                </c:pt>
                <c:pt idx="14916">
                  <c:v>33.884415613920233</c:v>
                </c:pt>
                <c:pt idx="14917">
                  <c:v>33.884415613920233</c:v>
                </c:pt>
                <c:pt idx="14918">
                  <c:v>33.884415613920233</c:v>
                </c:pt>
                <c:pt idx="14919">
                  <c:v>33.884415613920233</c:v>
                </c:pt>
                <c:pt idx="14920">
                  <c:v>33.884415613920233</c:v>
                </c:pt>
                <c:pt idx="14921">
                  <c:v>33.884415613920233</c:v>
                </c:pt>
                <c:pt idx="14922">
                  <c:v>33.884415613920233</c:v>
                </c:pt>
                <c:pt idx="14923">
                  <c:v>33.884415613920233</c:v>
                </c:pt>
                <c:pt idx="14924">
                  <c:v>33.884415613920233</c:v>
                </c:pt>
                <c:pt idx="14925">
                  <c:v>33.884415613920233</c:v>
                </c:pt>
                <c:pt idx="14926">
                  <c:v>33.884415613920233</c:v>
                </c:pt>
                <c:pt idx="14927">
                  <c:v>33.884415613920233</c:v>
                </c:pt>
                <c:pt idx="14928">
                  <c:v>33.884415613920233</c:v>
                </c:pt>
                <c:pt idx="14929">
                  <c:v>33.884415613920233</c:v>
                </c:pt>
                <c:pt idx="14930">
                  <c:v>33.884415613920233</c:v>
                </c:pt>
                <c:pt idx="14931">
                  <c:v>33.884415613920233</c:v>
                </c:pt>
                <c:pt idx="14932">
                  <c:v>33.884415613920233</c:v>
                </c:pt>
                <c:pt idx="14933">
                  <c:v>33.884415613920233</c:v>
                </c:pt>
                <c:pt idx="14934">
                  <c:v>33.884415613920233</c:v>
                </c:pt>
                <c:pt idx="14935">
                  <c:v>33.884415613920233</c:v>
                </c:pt>
                <c:pt idx="14936">
                  <c:v>33.884415613920233</c:v>
                </c:pt>
                <c:pt idx="14937">
                  <c:v>33.884415613920233</c:v>
                </c:pt>
                <c:pt idx="14938">
                  <c:v>33.884415613920233</c:v>
                </c:pt>
                <c:pt idx="14939">
                  <c:v>33.884415613920233</c:v>
                </c:pt>
                <c:pt idx="14940">
                  <c:v>33.884415613920233</c:v>
                </c:pt>
                <c:pt idx="14941">
                  <c:v>33.884415613920233</c:v>
                </c:pt>
                <c:pt idx="14942">
                  <c:v>33.884415613920233</c:v>
                </c:pt>
                <c:pt idx="14943">
                  <c:v>33.884415613920233</c:v>
                </c:pt>
                <c:pt idx="14944">
                  <c:v>33.884415613920233</c:v>
                </c:pt>
                <c:pt idx="14945">
                  <c:v>33.884415613920233</c:v>
                </c:pt>
                <c:pt idx="14946">
                  <c:v>33.884415613920233</c:v>
                </c:pt>
                <c:pt idx="14947">
                  <c:v>33.884415613920233</c:v>
                </c:pt>
                <c:pt idx="14948">
                  <c:v>33.884415613920233</c:v>
                </c:pt>
                <c:pt idx="14949">
                  <c:v>33.884415613920233</c:v>
                </c:pt>
                <c:pt idx="14950">
                  <c:v>33.884415613920233</c:v>
                </c:pt>
                <c:pt idx="14951">
                  <c:v>33.884415613920233</c:v>
                </c:pt>
                <c:pt idx="14952">
                  <c:v>33.884415613920233</c:v>
                </c:pt>
                <c:pt idx="14953">
                  <c:v>33.884415613920233</c:v>
                </c:pt>
                <c:pt idx="14954">
                  <c:v>33.884415613920233</c:v>
                </c:pt>
                <c:pt idx="14955">
                  <c:v>33.884415613920233</c:v>
                </c:pt>
                <c:pt idx="14956">
                  <c:v>33.884415613920233</c:v>
                </c:pt>
                <c:pt idx="14957">
                  <c:v>33.884415613920233</c:v>
                </c:pt>
                <c:pt idx="14958">
                  <c:v>33.884415613920233</c:v>
                </c:pt>
                <c:pt idx="14959">
                  <c:v>33.884415613920233</c:v>
                </c:pt>
                <c:pt idx="14960">
                  <c:v>33.884415613920233</c:v>
                </c:pt>
                <c:pt idx="14961">
                  <c:v>33.884415613920233</c:v>
                </c:pt>
                <c:pt idx="14962">
                  <c:v>33.884415613920233</c:v>
                </c:pt>
                <c:pt idx="14963">
                  <c:v>33.884415613920233</c:v>
                </c:pt>
                <c:pt idx="14964">
                  <c:v>33.884415613920233</c:v>
                </c:pt>
                <c:pt idx="14965">
                  <c:v>33.884415613920233</c:v>
                </c:pt>
                <c:pt idx="14966">
                  <c:v>33.884415613920233</c:v>
                </c:pt>
                <c:pt idx="14967">
                  <c:v>33.884415613920233</c:v>
                </c:pt>
                <c:pt idx="14968">
                  <c:v>33.884415613920233</c:v>
                </c:pt>
                <c:pt idx="14969">
                  <c:v>33.884415613920233</c:v>
                </c:pt>
                <c:pt idx="14970">
                  <c:v>33.884415613920233</c:v>
                </c:pt>
                <c:pt idx="14971">
                  <c:v>33.884415613920233</c:v>
                </c:pt>
                <c:pt idx="14972">
                  <c:v>33.884415613920233</c:v>
                </c:pt>
                <c:pt idx="14973">
                  <c:v>33.884415613920233</c:v>
                </c:pt>
                <c:pt idx="14974">
                  <c:v>33.884415613920233</c:v>
                </c:pt>
                <c:pt idx="14975">
                  <c:v>33.884415613920233</c:v>
                </c:pt>
                <c:pt idx="14976">
                  <c:v>33.884415613920233</c:v>
                </c:pt>
                <c:pt idx="14977">
                  <c:v>33.884415613920233</c:v>
                </c:pt>
                <c:pt idx="14978">
                  <c:v>33.884415613920233</c:v>
                </c:pt>
                <c:pt idx="14979">
                  <c:v>33.884415613920233</c:v>
                </c:pt>
                <c:pt idx="14980">
                  <c:v>33.884415613920233</c:v>
                </c:pt>
                <c:pt idx="14981">
                  <c:v>33.884415613920233</c:v>
                </c:pt>
                <c:pt idx="14982">
                  <c:v>33.884415613920233</c:v>
                </c:pt>
                <c:pt idx="14983">
                  <c:v>33.884415613920233</c:v>
                </c:pt>
                <c:pt idx="14984">
                  <c:v>33.884415613920233</c:v>
                </c:pt>
                <c:pt idx="14985">
                  <c:v>33.884415613920233</c:v>
                </c:pt>
                <c:pt idx="14986">
                  <c:v>33.884415613920233</c:v>
                </c:pt>
                <c:pt idx="14987">
                  <c:v>33.884415613920233</c:v>
                </c:pt>
                <c:pt idx="14988">
                  <c:v>33.884415613920233</c:v>
                </c:pt>
                <c:pt idx="14989">
                  <c:v>33.884415613920233</c:v>
                </c:pt>
                <c:pt idx="14990">
                  <c:v>33.884415613920233</c:v>
                </c:pt>
                <c:pt idx="14991">
                  <c:v>33.884415613920233</c:v>
                </c:pt>
                <c:pt idx="14992">
                  <c:v>33.884415613920233</c:v>
                </c:pt>
                <c:pt idx="14993">
                  <c:v>33.884415613920233</c:v>
                </c:pt>
                <c:pt idx="14994">
                  <c:v>33.884415613920233</c:v>
                </c:pt>
                <c:pt idx="14995">
                  <c:v>33.884415613920233</c:v>
                </c:pt>
                <c:pt idx="14996">
                  <c:v>33.884415613920233</c:v>
                </c:pt>
                <c:pt idx="14997">
                  <c:v>33.884415613920233</c:v>
                </c:pt>
                <c:pt idx="14998">
                  <c:v>33.884415613920233</c:v>
                </c:pt>
                <c:pt idx="14999">
                  <c:v>33.884415613920233</c:v>
                </c:pt>
                <c:pt idx="15000">
                  <c:v>33.884415613920233</c:v>
                </c:pt>
                <c:pt idx="15001">
                  <c:v>33.884415613920233</c:v>
                </c:pt>
                <c:pt idx="15002">
                  <c:v>33.884415613920233</c:v>
                </c:pt>
                <c:pt idx="15003">
                  <c:v>33.884415613920233</c:v>
                </c:pt>
                <c:pt idx="15004">
                  <c:v>33.884415613920233</c:v>
                </c:pt>
                <c:pt idx="15005">
                  <c:v>33.884415613920233</c:v>
                </c:pt>
                <c:pt idx="15006">
                  <c:v>33.884415613920233</c:v>
                </c:pt>
                <c:pt idx="15007">
                  <c:v>33.884415613920233</c:v>
                </c:pt>
                <c:pt idx="15008">
                  <c:v>33.884415613920233</c:v>
                </c:pt>
                <c:pt idx="15009">
                  <c:v>33.884415613920233</c:v>
                </c:pt>
                <c:pt idx="15010">
                  <c:v>33.884415613920233</c:v>
                </c:pt>
                <c:pt idx="15011">
                  <c:v>33.884415613920233</c:v>
                </c:pt>
                <c:pt idx="15012">
                  <c:v>33.884415613920233</c:v>
                </c:pt>
                <c:pt idx="15013">
                  <c:v>33.884415613920233</c:v>
                </c:pt>
                <c:pt idx="15014">
                  <c:v>33.884415613920233</c:v>
                </c:pt>
                <c:pt idx="15015">
                  <c:v>33.884415613920233</c:v>
                </c:pt>
                <c:pt idx="15016">
                  <c:v>33.884415613920233</c:v>
                </c:pt>
                <c:pt idx="15017">
                  <c:v>33.884415613920233</c:v>
                </c:pt>
                <c:pt idx="15018">
                  <c:v>33.884415613920233</c:v>
                </c:pt>
                <c:pt idx="15019">
                  <c:v>33.884415613920233</c:v>
                </c:pt>
                <c:pt idx="15020">
                  <c:v>33.884415613920233</c:v>
                </c:pt>
                <c:pt idx="15021">
                  <c:v>33.884415613920233</c:v>
                </c:pt>
                <c:pt idx="15022">
                  <c:v>33.884415613920233</c:v>
                </c:pt>
                <c:pt idx="15023">
                  <c:v>33.884415613920233</c:v>
                </c:pt>
                <c:pt idx="15024">
                  <c:v>33.884415613920233</c:v>
                </c:pt>
                <c:pt idx="15025">
                  <c:v>33.884415613920233</c:v>
                </c:pt>
                <c:pt idx="15026">
                  <c:v>33.884415613920233</c:v>
                </c:pt>
                <c:pt idx="15027">
                  <c:v>33.884415613920233</c:v>
                </c:pt>
                <c:pt idx="15028">
                  <c:v>33.884415613920233</c:v>
                </c:pt>
                <c:pt idx="15029">
                  <c:v>33.884415613920233</c:v>
                </c:pt>
                <c:pt idx="15030">
                  <c:v>33.884415613920233</c:v>
                </c:pt>
                <c:pt idx="15031">
                  <c:v>33.884415613920233</c:v>
                </c:pt>
                <c:pt idx="15032">
                  <c:v>33.884415613920233</c:v>
                </c:pt>
                <c:pt idx="15033">
                  <c:v>33.884415613920233</c:v>
                </c:pt>
                <c:pt idx="15034">
                  <c:v>33.884415613920233</c:v>
                </c:pt>
                <c:pt idx="15035">
                  <c:v>33.884415613920233</c:v>
                </c:pt>
                <c:pt idx="15036">
                  <c:v>33.884415613920233</c:v>
                </c:pt>
                <c:pt idx="15037">
                  <c:v>33.884415613920233</c:v>
                </c:pt>
                <c:pt idx="15038">
                  <c:v>33.884415613920233</c:v>
                </c:pt>
                <c:pt idx="15039">
                  <c:v>33.884415613920233</c:v>
                </c:pt>
                <c:pt idx="15040">
                  <c:v>33.884415613920233</c:v>
                </c:pt>
                <c:pt idx="15041">
                  <c:v>33.884415613920233</c:v>
                </c:pt>
                <c:pt idx="15042">
                  <c:v>33.884415613920233</c:v>
                </c:pt>
                <c:pt idx="15043">
                  <c:v>33.884415613920233</c:v>
                </c:pt>
                <c:pt idx="15044">
                  <c:v>33.884415613920233</c:v>
                </c:pt>
                <c:pt idx="15045">
                  <c:v>33.884415613920233</c:v>
                </c:pt>
                <c:pt idx="15046">
                  <c:v>33.884415613920233</c:v>
                </c:pt>
                <c:pt idx="15047">
                  <c:v>33.884415613920233</c:v>
                </c:pt>
                <c:pt idx="15048">
                  <c:v>33.884415613920233</c:v>
                </c:pt>
                <c:pt idx="15049">
                  <c:v>33.884415613920233</c:v>
                </c:pt>
                <c:pt idx="15050">
                  <c:v>33.884415613920233</c:v>
                </c:pt>
                <c:pt idx="15051">
                  <c:v>33.884415613920233</c:v>
                </c:pt>
                <c:pt idx="15052">
                  <c:v>33.884415613920233</c:v>
                </c:pt>
                <c:pt idx="15053">
                  <c:v>33.884415613920233</c:v>
                </c:pt>
                <c:pt idx="15054">
                  <c:v>33.884415613920233</c:v>
                </c:pt>
                <c:pt idx="15055">
                  <c:v>33.884415613920233</c:v>
                </c:pt>
                <c:pt idx="15056">
                  <c:v>33.884415613920233</c:v>
                </c:pt>
                <c:pt idx="15057">
                  <c:v>33.884415613920233</c:v>
                </c:pt>
                <c:pt idx="15058">
                  <c:v>33.884415613920233</c:v>
                </c:pt>
                <c:pt idx="15059">
                  <c:v>33.884415613920233</c:v>
                </c:pt>
                <c:pt idx="15060">
                  <c:v>33.884415613920233</c:v>
                </c:pt>
                <c:pt idx="15061">
                  <c:v>33.884415613920233</c:v>
                </c:pt>
                <c:pt idx="15062">
                  <c:v>33.884415613920233</c:v>
                </c:pt>
                <c:pt idx="15063">
                  <c:v>33.884415613920233</c:v>
                </c:pt>
                <c:pt idx="15064">
                  <c:v>33.884415613920233</c:v>
                </c:pt>
                <c:pt idx="15065">
                  <c:v>33.884415613920233</c:v>
                </c:pt>
                <c:pt idx="15066">
                  <c:v>33.884415613920233</c:v>
                </c:pt>
                <c:pt idx="15067">
                  <c:v>33.884415613920233</c:v>
                </c:pt>
                <c:pt idx="15068">
                  <c:v>33.884415613920233</c:v>
                </c:pt>
                <c:pt idx="15069">
                  <c:v>33.884415613920233</c:v>
                </c:pt>
                <c:pt idx="15070">
                  <c:v>33.884415613920233</c:v>
                </c:pt>
                <c:pt idx="15071">
                  <c:v>33.884415613920233</c:v>
                </c:pt>
                <c:pt idx="15072">
                  <c:v>33.884415613920233</c:v>
                </c:pt>
                <c:pt idx="15073">
                  <c:v>33.884415613920233</c:v>
                </c:pt>
                <c:pt idx="15074">
                  <c:v>33.884415613920233</c:v>
                </c:pt>
                <c:pt idx="15075">
                  <c:v>33.884415613920233</c:v>
                </c:pt>
                <c:pt idx="15076">
                  <c:v>33.884415613920233</c:v>
                </c:pt>
                <c:pt idx="15077">
                  <c:v>33.884415613920233</c:v>
                </c:pt>
                <c:pt idx="15078">
                  <c:v>33.884415613920233</c:v>
                </c:pt>
                <c:pt idx="15079">
                  <c:v>33.884415613920233</c:v>
                </c:pt>
                <c:pt idx="15080">
                  <c:v>33.884415613920233</c:v>
                </c:pt>
                <c:pt idx="15081">
                  <c:v>33.884415613920233</c:v>
                </c:pt>
                <c:pt idx="15082">
                  <c:v>33.884415613920233</c:v>
                </c:pt>
                <c:pt idx="15083">
                  <c:v>33.884415613920233</c:v>
                </c:pt>
                <c:pt idx="15084">
                  <c:v>33.884415613920233</c:v>
                </c:pt>
                <c:pt idx="15085">
                  <c:v>33.884415613920233</c:v>
                </c:pt>
                <c:pt idx="15086">
                  <c:v>33.884415613920233</c:v>
                </c:pt>
                <c:pt idx="15087">
                  <c:v>1.0715193052376069</c:v>
                </c:pt>
                <c:pt idx="15088">
                  <c:v>1.0715193052376069</c:v>
                </c:pt>
                <c:pt idx="15089">
                  <c:v>1.0715193052376069</c:v>
                </c:pt>
                <c:pt idx="15090">
                  <c:v>1.0715193052376069</c:v>
                </c:pt>
                <c:pt idx="15091">
                  <c:v>1.0715193052376069</c:v>
                </c:pt>
                <c:pt idx="15092">
                  <c:v>1.0715193052376069</c:v>
                </c:pt>
                <c:pt idx="15093">
                  <c:v>1.0715193052376069</c:v>
                </c:pt>
                <c:pt idx="15094">
                  <c:v>1.0715193052376069</c:v>
                </c:pt>
                <c:pt idx="15095">
                  <c:v>1.0715193052376069</c:v>
                </c:pt>
                <c:pt idx="15096">
                  <c:v>1.0715193052376069</c:v>
                </c:pt>
                <c:pt idx="15097">
                  <c:v>1.0715193052376069</c:v>
                </c:pt>
                <c:pt idx="15098">
                  <c:v>1.0715193052376069</c:v>
                </c:pt>
                <c:pt idx="15099">
                  <c:v>1.0715193052376069</c:v>
                </c:pt>
                <c:pt idx="15100">
                  <c:v>1.0715193052376069</c:v>
                </c:pt>
                <c:pt idx="15101">
                  <c:v>1.0715193052376069</c:v>
                </c:pt>
                <c:pt idx="15102">
                  <c:v>1.0715193052376069</c:v>
                </c:pt>
                <c:pt idx="15103">
                  <c:v>1.0715193052376069</c:v>
                </c:pt>
                <c:pt idx="15104">
                  <c:v>1.0715193052376069</c:v>
                </c:pt>
                <c:pt idx="15105">
                  <c:v>1.0715193052376069</c:v>
                </c:pt>
                <c:pt idx="15106">
                  <c:v>1.0715193052376069</c:v>
                </c:pt>
                <c:pt idx="15107">
                  <c:v>1.0715193052376069</c:v>
                </c:pt>
                <c:pt idx="15108">
                  <c:v>1.0715193052376069</c:v>
                </c:pt>
                <c:pt idx="15109">
                  <c:v>1.0715193052376069</c:v>
                </c:pt>
                <c:pt idx="15110">
                  <c:v>1.0715193052376069</c:v>
                </c:pt>
                <c:pt idx="15111">
                  <c:v>1.0715193052376069</c:v>
                </c:pt>
                <c:pt idx="15112">
                  <c:v>1.0715193052376069</c:v>
                </c:pt>
                <c:pt idx="15113">
                  <c:v>1.0715193052376069</c:v>
                </c:pt>
                <c:pt idx="15114">
                  <c:v>1.0715193052376069</c:v>
                </c:pt>
                <c:pt idx="15115">
                  <c:v>1.0715193052376069</c:v>
                </c:pt>
                <c:pt idx="15116">
                  <c:v>1.0715193052376069</c:v>
                </c:pt>
                <c:pt idx="15117">
                  <c:v>1.0715193052376069</c:v>
                </c:pt>
                <c:pt idx="15118">
                  <c:v>1.0715193052376069</c:v>
                </c:pt>
                <c:pt idx="15119">
                  <c:v>1.0715193052376069</c:v>
                </c:pt>
                <c:pt idx="15120">
                  <c:v>1.0715193052376069</c:v>
                </c:pt>
                <c:pt idx="15121">
                  <c:v>1.0715193052376069</c:v>
                </c:pt>
                <c:pt idx="15122">
                  <c:v>1.0715193052376069</c:v>
                </c:pt>
                <c:pt idx="15123">
                  <c:v>1.0715193052376069</c:v>
                </c:pt>
                <c:pt idx="15124">
                  <c:v>1.0715193052376069</c:v>
                </c:pt>
                <c:pt idx="15125">
                  <c:v>1.0715193052376069</c:v>
                </c:pt>
                <c:pt idx="15126">
                  <c:v>1.0715193052376069</c:v>
                </c:pt>
                <c:pt idx="15127">
                  <c:v>1.0715193052376069</c:v>
                </c:pt>
                <c:pt idx="15128">
                  <c:v>1.0715193052376069</c:v>
                </c:pt>
                <c:pt idx="15129">
                  <c:v>1.0715193052376069</c:v>
                </c:pt>
                <c:pt idx="15130">
                  <c:v>1.0715193052376069</c:v>
                </c:pt>
                <c:pt idx="15131">
                  <c:v>1.0715193052376069</c:v>
                </c:pt>
                <c:pt idx="15132">
                  <c:v>1.0715193052376069</c:v>
                </c:pt>
                <c:pt idx="15133">
                  <c:v>1.0715193052376069</c:v>
                </c:pt>
                <c:pt idx="15134">
                  <c:v>1.0715193052376069</c:v>
                </c:pt>
                <c:pt idx="15135">
                  <c:v>1.0715193052376069</c:v>
                </c:pt>
                <c:pt idx="15136">
                  <c:v>1.0715193052376069</c:v>
                </c:pt>
                <c:pt idx="15137">
                  <c:v>1.0715193052376069</c:v>
                </c:pt>
                <c:pt idx="15138">
                  <c:v>1.0715193052376069</c:v>
                </c:pt>
                <c:pt idx="15139">
                  <c:v>1.0715193052376069</c:v>
                </c:pt>
                <c:pt idx="15140">
                  <c:v>1.0715193052376069</c:v>
                </c:pt>
                <c:pt idx="15141">
                  <c:v>1.0715193052376069</c:v>
                </c:pt>
                <c:pt idx="15142">
                  <c:v>1.0715193052376069</c:v>
                </c:pt>
                <c:pt idx="15143">
                  <c:v>1.0715193052376069</c:v>
                </c:pt>
                <c:pt idx="15144">
                  <c:v>1.0715193052376069</c:v>
                </c:pt>
                <c:pt idx="15145">
                  <c:v>1.0715193052376069</c:v>
                </c:pt>
                <c:pt idx="15146">
                  <c:v>1.0715193052376069</c:v>
                </c:pt>
                <c:pt idx="15147">
                  <c:v>1.0715193052376069</c:v>
                </c:pt>
                <c:pt idx="15148">
                  <c:v>1.0715193052376069</c:v>
                </c:pt>
                <c:pt idx="15149">
                  <c:v>1.0715193052376069</c:v>
                </c:pt>
                <c:pt idx="15150">
                  <c:v>1.0715193052376069</c:v>
                </c:pt>
                <c:pt idx="15151">
                  <c:v>1.0715193052376069</c:v>
                </c:pt>
                <c:pt idx="15152">
                  <c:v>1.0715193052376069</c:v>
                </c:pt>
                <c:pt idx="15153">
                  <c:v>1.0715193052376069</c:v>
                </c:pt>
                <c:pt idx="15154">
                  <c:v>1.0715193052376069</c:v>
                </c:pt>
                <c:pt idx="15155">
                  <c:v>1.0715193052376069</c:v>
                </c:pt>
                <c:pt idx="15156">
                  <c:v>1.0715193052376069</c:v>
                </c:pt>
                <c:pt idx="15157">
                  <c:v>1.0715193052376069</c:v>
                </c:pt>
                <c:pt idx="15158">
                  <c:v>1.0715193052376069</c:v>
                </c:pt>
                <c:pt idx="15159">
                  <c:v>1.0715193052376069</c:v>
                </c:pt>
                <c:pt idx="15160">
                  <c:v>1.0715193052376069</c:v>
                </c:pt>
                <c:pt idx="15161">
                  <c:v>1.0715193052376069</c:v>
                </c:pt>
                <c:pt idx="15162">
                  <c:v>1.0715193052376069</c:v>
                </c:pt>
                <c:pt idx="15163">
                  <c:v>1.0715193052376069</c:v>
                </c:pt>
                <c:pt idx="15164">
                  <c:v>1.0715193052376069</c:v>
                </c:pt>
                <c:pt idx="15165">
                  <c:v>1.0715193052376069</c:v>
                </c:pt>
                <c:pt idx="15166">
                  <c:v>1.0715193052376069</c:v>
                </c:pt>
                <c:pt idx="15167">
                  <c:v>1.0715193052376069</c:v>
                </c:pt>
                <c:pt idx="15168">
                  <c:v>1.0715193052376069</c:v>
                </c:pt>
                <c:pt idx="15169">
                  <c:v>1.0715193052376069</c:v>
                </c:pt>
                <c:pt idx="15170">
                  <c:v>1.0715193052376069</c:v>
                </c:pt>
                <c:pt idx="15171">
                  <c:v>1.0715193052376069</c:v>
                </c:pt>
                <c:pt idx="15172">
                  <c:v>1.0715193052376069</c:v>
                </c:pt>
                <c:pt idx="15173">
                  <c:v>1.0715193052376069</c:v>
                </c:pt>
                <c:pt idx="15174">
                  <c:v>1.0715193052376069</c:v>
                </c:pt>
                <c:pt idx="15175">
                  <c:v>1.0715193052376069</c:v>
                </c:pt>
                <c:pt idx="15176">
                  <c:v>1.0715193052376069</c:v>
                </c:pt>
                <c:pt idx="15177">
                  <c:v>1.0715193052376069</c:v>
                </c:pt>
                <c:pt idx="15178">
                  <c:v>1.0715193052376069</c:v>
                </c:pt>
                <c:pt idx="15179">
                  <c:v>1.0715193052376069</c:v>
                </c:pt>
                <c:pt idx="15180">
                  <c:v>1.0715193052376069</c:v>
                </c:pt>
                <c:pt idx="15181">
                  <c:v>1.0715193052376069</c:v>
                </c:pt>
                <c:pt idx="15182">
                  <c:v>1.0715193052376069</c:v>
                </c:pt>
                <c:pt idx="15183">
                  <c:v>1.0715193052376069</c:v>
                </c:pt>
                <c:pt idx="15184">
                  <c:v>1.0715193052376069</c:v>
                </c:pt>
                <c:pt idx="15185">
                  <c:v>1.0715193052376069</c:v>
                </c:pt>
                <c:pt idx="15186">
                  <c:v>1.0715193052376069</c:v>
                </c:pt>
                <c:pt idx="15187">
                  <c:v>1.0715193052376069</c:v>
                </c:pt>
                <c:pt idx="15188">
                  <c:v>1.0715193052376069</c:v>
                </c:pt>
                <c:pt idx="15189">
                  <c:v>1.0715193052376069</c:v>
                </c:pt>
                <c:pt idx="15190">
                  <c:v>1.0715193052376069</c:v>
                </c:pt>
                <c:pt idx="15191">
                  <c:v>1.0715193052376069</c:v>
                </c:pt>
                <c:pt idx="15192">
                  <c:v>1.0715193052376069</c:v>
                </c:pt>
                <c:pt idx="15193">
                  <c:v>1.0715193052376069</c:v>
                </c:pt>
                <c:pt idx="15194">
                  <c:v>1.0715193052376069</c:v>
                </c:pt>
                <c:pt idx="15195">
                  <c:v>1.0715193052376069</c:v>
                </c:pt>
                <c:pt idx="15196">
                  <c:v>1.0715193052376069</c:v>
                </c:pt>
                <c:pt idx="15197">
                  <c:v>1.0715193052376069</c:v>
                </c:pt>
                <c:pt idx="15198">
                  <c:v>1.0715193052376069</c:v>
                </c:pt>
                <c:pt idx="15199">
                  <c:v>1.0715193052376069</c:v>
                </c:pt>
                <c:pt idx="15200">
                  <c:v>1.0715193052376069</c:v>
                </c:pt>
                <c:pt idx="15201">
                  <c:v>1.0715193052376069</c:v>
                </c:pt>
                <c:pt idx="15202">
                  <c:v>1.0715193052376069</c:v>
                </c:pt>
                <c:pt idx="15203">
                  <c:v>1.0715193052376069</c:v>
                </c:pt>
                <c:pt idx="15204">
                  <c:v>1.0715193052376069</c:v>
                </c:pt>
                <c:pt idx="15205">
                  <c:v>1.0715193052376069</c:v>
                </c:pt>
                <c:pt idx="15206">
                  <c:v>1.0715193052376069</c:v>
                </c:pt>
                <c:pt idx="15207">
                  <c:v>1.0715193052376069</c:v>
                </c:pt>
                <c:pt idx="15208">
                  <c:v>1.0715193052376069</c:v>
                </c:pt>
                <c:pt idx="15209">
                  <c:v>1.0715193052376069</c:v>
                </c:pt>
                <c:pt idx="15210">
                  <c:v>1.0715193052376069</c:v>
                </c:pt>
                <c:pt idx="15211">
                  <c:v>1.0715193052376069</c:v>
                </c:pt>
                <c:pt idx="15212">
                  <c:v>1.0715193052376069</c:v>
                </c:pt>
                <c:pt idx="15213">
                  <c:v>1.0715193052376069</c:v>
                </c:pt>
                <c:pt idx="15214">
                  <c:v>1.0715193052376069</c:v>
                </c:pt>
                <c:pt idx="15215">
                  <c:v>1.0715193052376069</c:v>
                </c:pt>
                <c:pt idx="15216">
                  <c:v>1.0715193052376069</c:v>
                </c:pt>
                <c:pt idx="15217">
                  <c:v>1.0715193052376069</c:v>
                </c:pt>
                <c:pt idx="15218">
                  <c:v>1.0715193052376069</c:v>
                </c:pt>
                <c:pt idx="15219">
                  <c:v>1.0715193052376069</c:v>
                </c:pt>
                <c:pt idx="15220">
                  <c:v>1.0715193052376069</c:v>
                </c:pt>
                <c:pt idx="15221">
                  <c:v>1.0715193052376069</c:v>
                </c:pt>
                <c:pt idx="15222">
                  <c:v>1.0715193052376069</c:v>
                </c:pt>
                <c:pt idx="15223">
                  <c:v>1.0715193052376069</c:v>
                </c:pt>
                <c:pt idx="15224">
                  <c:v>1.0715193052376069</c:v>
                </c:pt>
                <c:pt idx="15225">
                  <c:v>1.0715193052376069</c:v>
                </c:pt>
                <c:pt idx="15226">
                  <c:v>1.0715193052376069</c:v>
                </c:pt>
                <c:pt idx="15227">
                  <c:v>1.0715193052376069</c:v>
                </c:pt>
                <c:pt idx="15228">
                  <c:v>1.0715193052376069</c:v>
                </c:pt>
                <c:pt idx="15229">
                  <c:v>1.0715193052376069</c:v>
                </c:pt>
                <c:pt idx="15230">
                  <c:v>1.0715193052376069</c:v>
                </c:pt>
                <c:pt idx="15231">
                  <c:v>1.0715193052376069</c:v>
                </c:pt>
                <c:pt idx="15232">
                  <c:v>1.0715193052376069</c:v>
                </c:pt>
                <c:pt idx="15233">
                  <c:v>1.0715193052376069</c:v>
                </c:pt>
                <c:pt idx="15234">
                  <c:v>1.0715193052376069</c:v>
                </c:pt>
                <c:pt idx="15235">
                  <c:v>1.0715193052376069</c:v>
                </c:pt>
                <c:pt idx="15236">
                  <c:v>1.0715193052376069</c:v>
                </c:pt>
                <c:pt idx="15237">
                  <c:v>1.0715193052376069</c:v>
                </c:pt>
                <c:pt idx="15238">
                  <c:v>1.0715193052376069</c:v>
                </c:pt>
                <c:pt idx="15239">
                  <c:v>1.0715193052376069</c:v>
                </c:pt>
                <c:pt idx="15240">
                  <c:v>1.0715193052376069</c:v>
                </c:pt>
                <c:pt idx="15241">
                  <c:v>1.0715193052376069</c:v>
                </c:pt>
                <c:pt idx="15242">
                  <c:v>1.0715193052376069</c:v>
                </c:pt>
                <c:pt idx="15243">
                  <c:v>1.0715193052376069</c:v>
                </c:pt>
                <c:pt idx="15244">
                  <c:v>1.0715193052376069</c:v>
                </c:pt>
                <c:pt idx="15245">
                  <c:v>1.0715193052376069</c:v>
                </c:pt>
                <c:pt idx="15246">
                  <c:v>1.0715193052376069</c:v>
                </c:pt>
                <c:pt idx="15247">
                  <c:v>1.0715193052376069</c:v>
                </c:pt>
                <c:pt idx="15248">
                  <c:v>1.0715193052376069</c:v>
                </c:pt>
                <c:pt idx="15249">
                  <c:v>1.0715193052376069</c:v>
                </c:pt>
                <c:pt idx="15250">
                  <c:v>1.0715193052376069</c:v>
                </c:pt>
                <c:pt idx="15251">
                  <c:v>1.0715193052376069</c:v>
                </c:pt>
                <c:pt idx="15252">
                  <c:v>1.0715193052376069</c:v>
                </c:pt>
                <c:pt idx="15253">
                  <c:v>1.0715193052376069</c:v>
                </c:pt>
                <c:pt idx="15254">
                  <c:v>1.0715193052376069</c:v>
                </c:pt>
                <c:pt idx="15255">
                  <c:v>1.0715193052376069</c:v>
                </c:pt>
                <c:pt idx="15256">
                  <c:v>1.0715193052376069</c:v>
                </c:pt>
                <c:pt idx="15257">
                  <c:v>1.0715193052376069</c:v>
                </c:pt>
                <c:pt idx="15258">
                  <c:v>1.0715193052376069</c:v>
                </c:pt>
                <c:pt idx="15259">
                  <c:v>1.0715193052376069</c:v>
                </c:pt>
                <c:pt idx="15260">
                  <c:v>1.0715193052376069</c:v>
                </c:pt>
                <c:pt idx="15261">
                  <c:v>1.0715193052376069</c:v>
                </c:pt>
                <c:pt idx="15262">
                  <c:v>1.0715193052376069</c:v>
                </c:pt>
                <c:pt idx="15263">
                  <c:v>1.0715193052376069</c:v>
                </c:pt>
                <c:pt idx="15264">
                  <c:v>1.0715193052376069</c:v>
                </c:pt>
                <c:pt idx="15265">
                  <c:v>1.0715193052376069</c:v>
                </c:pt>
                <c:pt idx="15266">
                  <c:v>1.0715193052376069</c:v>
                </c:pt>
                <c:pt idx="15267">
                  <c:v>1.0715193052376069</c:v>
                </c:pt>
                <c:pt idx="15268">
                  <c:v>1.0715193052376069</c:v>
                </c:pt>
                <c:pt idx="15269">
                  <c:v>1.0715193052376069</c:v>
                </c:pt>
                <c:pt idx="15270">
                  <c:v>1.0715193052376069</c:v>
                </c:pt>
                <c:pt idx="15271">
                  <c:v>1.0715193052376069</c:v>
                </c:pt>
                <c:pt idx="15272">
                  <c:v>1.0715193052376069</c:v>
                </c:pt>
                <c:pt idx="15273">
                  <c:v>1.0715193052376069</c:v>
                </c:pt>
                <c:pt idx="15274">
                  <c:v>1.0715193052376069</c:v>
                </c:pt>
                <c:pt idx="15275">
                  <c:v>1.0715193052376069</c:v>
                </c:pt>
                <c:pt idx="15276">
                  <c:v>1.0715193052376069</c:v>
                </c:pt>
                <c:pt idx="15277">
                  <c:v>1.0715193052376069</c:v>
                </c:pt>
                <c:pt idx="15278">
                  <c:v>1.0715193052376069</c:v>
                </c:pt>
                <c:pt idx="15279">
                  <c:v>1.0715193052376069</c:v>
                </c:pt>
                <c:pt idx="15280">
                  <c:v>1.0715193052376069</c:v>
                </c:pt>
                <c:pt idx="15281">
                  <c:v>1.0715193052376069</c:v>
                </c:pt>
                <c:pt idx="15282">
                  <c:v>1.0715193052376069</c:v>
                </c:pt>
                <c:pt idx="15283">
                  <c:v>1.0715193052376069</c:v>
                </c:pt>
                <c:pt idx="15284">
                  <c:v>1.0715193052376069</c:v>
                </c:pt>
                <c:pt idx="15285">
                  <c:v>1.0715193052376069</c:v>
                </c:pt>
                <c:pt idx="15286">
                  <c:v>1.0715193052376069</c:v>
                </c:pt>
                <c:pt idx="15287">
                  <c:v>1.0715193052376069</c:v>
                </c:pt>
                <c:pt idx="15288">
                  <c:v>1.0715193052376069</c:v>
                </c:pt>
                <c:pt idx="15289">
                  <c:v>1.0715193052376069</c:v>
                </c:pt>
                <c:pt idx="15290">
                  <c:v>1.0715193052376069</c:v>
                </c:pt>
                <c:pt idx="15291">
                  <c:v>1.0715193052376069</c:v>
                </c:pt>
                <c:pt idx="15292">
                  <c:v>1.0715193052376069</c:v>
                </c:pt>
                <c:pt idx="15293">
                  <c:v>1.0715193052376069</c:v>
                </c:pt>
                <c:pt idx="15294">
                  <c:v>1.0715193052376069</c:v>
                </c:pt>
                <c:pt idx="15295">
                  <c:v>1.0715193052376069</c:v>
                </c:pt>
                <c:pt idx="15296">
                  <c:v>1.0715193052376069</c:v>
                </c:pt>
                <c:pt idx="15297">
                  <c:v>1.0715193052376069</c:v>
                </c:pt>
                <c:pt idx="15298">
                  <c:v>1.0715193052376069</c:v>
                </c:pt>
                <c:pt idx="15299">
                  <c:v>1.0715193052376069</c:v>
                </c:pt>
                <c:pt idx="15300">
                  <c:v>1.0715193052376069</c:v>
                </c:pt>
                <c:pt idx="15301">
                  <c:v>1.0715193052376069</c:v>
                </c:pt>
                <c:pt idx="15302">
                  <c:v>1.0715193052376069</c:v>
                </c:pt>
                <c:pt idx="15303">
                  <c:v>1.0715193052376069</c:v>
                </c:pt>
                <c:pt idx="15304">
                  <c:v>1.0715193052376069</c:v>
                </c:pt>
                <c:pt idx="15305">
                  <c:v>1.0715193052376069</c:v>
                </c:pt>
                <c:pt idx="15306">
                  <c:v>1.0715193052376069</c:v>
                </c:pt>
                <c:pt idx="15307">
                  <c:v>1.0715193052376069</c:v>
                </c:pt>
                <c:pt idx="15308">
                  <c:v>1.0715193052376069</c:v>
                </c:pt>
                <c:pt idx="15309">
                  <c:v>1.0715193052376069</c:v>
                </c:pt>
                <c:pt idx="15310">
                  <c:v>1.0715193052376069</c:v>
                </c:pt>
                <c:pt idx="15311">
                  <c:v>1.0715193052376069</c:v>
                </c:pt>
                <c:pt idx="15312">
                  <c:v>1.0715193052376069</c:v>
                </c:pt>
                <c:pt idx="15313">
                  <c:v>1.0715193052376069</c:v>
                </c:pt>
                <c:pt idx="15314">
                  <c:v>1.0715193052376069</c:v>
                </c:pt>
                <c:pt idx="15315">
                  <c:v>1.0715193052376069</c:v>
                </c:pt>
                <c:pt idx="15316">
                  <c:v>1.0715193052376069</c:v>
                </c:pt>
                <c:pt idx="15317">
                  <c:v>1.0715193052376069</c:v>
                </c:pt>
                <c:pt idx="15318">
                  <c:v>1.0715193052376069</c:v>
                </c:pt>
                <c:pt idx="15319">
                  <c:v>1.0715193052376069</c:v>
                </c:pt>
                <c:pt idx="15320">
                  <c:v>1.0715193052376069</c:v>
                </c:pt>
                <c:pt idx="15321">
                  <c:v>1.0715193052376069</c:v>
                </c:pt>
                <c:pt idx="15322">
                  <c:v>1.0715193052376069</c:v>
                </c:pt>
                <c:pt idx="15323">
                  <c:v>1.0715193052376069</c:v>
                </c:pt>
                <c:pt idx="15324">
                  <c:v>1.0715193052376069</c:v>
                </c:pt>
                <c:pt idx="15325">
                  <c:v>1.0715193052376069</c:v>
                </c:pt>
                <c:pt idx="15326">
                  <c:v>1.0715193052376069</c:v>
                </c:pt>
                <c:pt idx="15327">
                  <c:v>1.0715193052376069</c:v>
                </c:pt>
                <c:pt idx="15328">
                  <c:v>1.0715193052376069</c:v>
                </c:pt>
                <c:pt idx="15329">
                  <c:v>1.0715193052376069</c:v>
                </c:pt>
                <c:pt idx="15330">
                  <c:v>1.0715193052376069</c:v>
                </c:pt>
                <c:pt idx="15331">
                  <c:v>1.0715193052376069</c:v>
                </c:pt>
                <c:pt idx="15332">
                  <c:v>1.0715193052376069</c:v>
                </c:pt>
                <c:pt idx="15333">
                  <c:v>1.0715193052376069</c:v>
                </c:pt>
                <c:pt idx="15334">
                  <c:v>1.0715193052376069</c:v>
                </c:pt>
                <c:pt idx="15335">
                  <c:v>1.0715193052376069</c:v>
                </c:pt>
                <c:pt idx="15336">
                  <c:v>1.0715193052376069</c:v>
                </c:pt>
                <c:pt idx="15337">
                  <c:v>1.0715193052376069</c:v>
                </c:pt>
                <c:pt idx="15338">
                  <c:v>1.0715193052376069</c:v>
                </c:pt>
                <c:pt idx="15339">
                  <c:v>1.0715193052376069</c:v>
                </c:pt>
                <c:pt idx="15340">
                  <c:v>1.0715193052376069</c:v>
                </c:pt>
                <c:pt idx="15341">
                  <c:v>1.0715193052376069</c:v>
                </c:pt>
                <c:pt idx="15342">
                  <c:v>1.0715193052376069</c:v>
                </c:pt>
                <c:pt idx="15343">
                  <c:v>1.0715193052376069</c:v>
                </c:pt>
                <c:pt idx="15344">
                  <c:v>1.0715193052376069</c:v>
                </c:pt>
                <c:pt idx="15345">
                  <c:v>1.0715193052376069</c:v>
                </c:pt>
                <c:pt idx="15346">
                  <c:v>1.0715193052376069</c:v>
                </c:pt>
                <c:pt idx="15347">
                  <c:v>1.0715193052376069</c:v>
                </c:pt>
                <c:pt idx="15348">
                  <c:v>1.0715193052376069</c:v>
                </c:pt>
                <c:pt idx="15349">
                  <c:v>1.0715193052376069</c:v>
                </c:pt>
                <c:pt idx="15350">
                  <c:v>1.0715193052376069</c:v>
                </c:pt>
                <c:pt idx="15351">
                  <c:v>1.0715193052376069</c:v>
                </c:pt>
                <c:pt idx="15352">
                  <c:v>1.0715193052376069</c:v>
                </c:pt>
                <c:pt idx="15353">
                  <c:v>1.0715193052376069</c:v>
                </c:pt>
                <c:pt idx="15354">
                  <c:v>1.3489628825916542</c:v>
                </c:pt>
                <c:pt idx="15355">
                  <c:v>1.3489628825916542</c:v>
                </c:pt>
                <c:pt idx="15356">
                  <c:v>1.3489628825916542</c:v>
                </c:pt>
                <c:pt idx="15357">
                  <c:v>1.3489628825916542</c:v>
                </c:pt>
                <c:pt idx="15358">
                  <c:v>1.3489628825916542</c:v>
                </c:pt>
                <c:pt idx="15359">
                  <c:v>1.3489628825916542</c:v>
                </c:pt>
                <c:pt idx="15360">
                  <c:v>1.3489628825916542</c:v>
                </c:pt>
                <c:pt idx="15361">
                  <c:v>1.3489628825916542</c:v>
                </c:pt>
                <c:pt idx="15362">
                  <c:v>1.3489628825916542</c:v>
                </c:pt>
                <c:pt idx="15363">
                  <c:v>1.3489628825916542</c:v>
                </c:pt>
                <c:pt idx="15364">
                  <c:v>1.3489628825916542</c:v>
                </c:pt>
                <c:pt idx="15365">
                  <c:v>1.3489628825916542</c:v>
                </c:pt>
                <c:pt idx="15366">
                  <c:v>1.6982436524617432</c:v>
                </c:pt>
                <c:pt idx="15367">
                  <c:v>1.6982436524617432</c:v>
                </c:pt>
                <c:pt idx="15368">
                  <c:v>1.6982436524617432</c:v>
                </c:pt>
                <c:pt idx="15369">
                  <c:v>1.6982436524617432</c:v>
                </c:pt>
                <c:pt idx="15370">
                  <c:v>1.6982436524617432</c:v>
                </c:pt>
                <c:pt idx="15371">
                  <c:v>1.6982436524617432</c:v>
                </c:pt>
                <c:pt idx="15372">
                  <c:v>1.6982436524617432</c:v>
                </c:pt>
                <c:pt idx="15373">
                  <c:v>1.6982436524617432</c:v>
                </c:pt>
                <c:pt idx="15374">
                  <c:v>1.6982436524617432</c:v>
                </c:pt>
                <c:pt idx="15375">
                  <c:v>1.6982436524617432</c:v>
                </c:pt>
                <c:pt idx="15376">
                  <c:v>2.1379620895022327</c:v>
                </c:pt>
                <c:pt idx="15377">
                  <c:v>2.1379620895022327</c:v>
                </c:pt>
                <c:pt idx="15378">
                  <c:v>2.1379620895022327</c:v>
                </c:pt>
                <c:pt idx="15379">
                  <c:v>2.1379620895022327</c:v>
                </c:pt>
                <c:pt idx="15380">
                  <c:v>2.1379620895022327</c:v>
                </c:pt>
                <c:pt idx="15381">
                  <c:v>2.1379620895022327</c:v>
                </c:pt>
                <c:pt idx="15382">
                  <c:v>2.1379620895022327</c:v>
                </c:pt>
                <c:pt idx="15383">
                  <c:v>2.691534803926916</c:v>
                </c:pt>
                <c:pt idx="15384">
                  <c:v>2.691534803926916</c:v>
                </c:pt>
                <c:pt idx="15385">
                  <c:v>2.691534803926916</c:v>
                </c:pt>
                <c:pt idx="15386">
                  <c:v>2.691534803926916</c:v>
                </c:pt>
                <c:pt idx="15387">
                  <c:v>2.691534803926916</c:v>
                </c:pt>
                <c:pt idx="15388">
                  <c:v>2.691534803926916</c:v>
                </c:pt>
                <c:pt idx="15389">
                  <c:v>2.691534803926916</c:v>
                </c:pt>
                <c:pt idx="15390">
                  <c:v>2.691534803926916</c:v>
                </c:pt>
                <c:pt idx="15391">
                  <c:v>2.691534803926916</c:v>
                </c:pt>
                <c:pt idx="15392">
                  <c:v>2.691534803926916</c:v>
                </c:pt>
                <c:pt idx="15393">
                  <c:v>2.691534803926916</c:v>
                </c:pt>
                <c:pt idx="15394">
                  <c:v>2.691534803926916</c:v>
                </c:pt>
                <c:pt idx="15395">
                  <c:v>2.691534803926916</c:v>
                </c:pt>
                <c:pt idx="15396">
                  <c:v>2.691534803926916</c:v>
                </c:pt>
                <c:pt idx="15397">
                  <c:v>2.691534803926916</c:v>
                </c:pt>
                <c:pt idx="15398">
                  <c:v>2.691534803926916</c:v>
                </c:pt>
                <c:pt idx="15399">
                  <c:v>2.691534803926916</c:v>
                </c:pt>
                <c:pt idx="15400">
                  <c:v>2.691534803926916</c:v>
                </c:pt>
                <c:pt idx="15401">
                  <c:v>2.691534803926916</c:v>
                </c:pt>
                <c:pt idx="15402">
                  <c:v>2.691534803926916</c:v>
                </c:pt>
                <c:pt idx="15403">
                  <c:v>3.3884415613920256</c:v>
                </c:pt>
                <c:pt idx="15404">
                  <c:v>3.3884415613920256</c:v>
                </c:pt>
                <c:pt idx="15405">
                  <c:v>3.3884415613920256</c:v>
                </c:pt>
                <c:pt idx="15406">
                  <c:v>3.3884415613920256</c:v>
                </c:pt>
                <c:pt idx="15407">
                  <c:v>3.3884415613920256</c:v>
                </c:pt>
                <c:pt idx="15408">
                  <c:v>3.3884415613920256</c:v>
                </c:pt>
                <c:pt idx="15409">
                  <c:v>3.3884415613920256</c:v>
                </c:pt>
                <c:pt idx="15410">
                  <c:v>3.3884415613920256</c:v>
                </c:pt>
                <c:pt idx="15411">
                  <c:v>3.3884415613920256</c:v>
                </c:pt>
                <c:pt idx="15412">
                  <c:v>3.3884415613920256</c:v>
                </c:pt>
                <c:pt idx="15413">
                  <c:v>3.3884415613920256</c:v>
                </c:pt>
                <c:pt idx="15414">
                  <c:v>3.3884415613920256</c:v>
                </c:pt>
                <c:pt idx="15415">
                  <c:v>3.3884415613920256</c:v>
                </c:pt>
                <c:pt idx="15416">
                  <c:v>3.3884415613920256</c:v>
                </c:pt>
                <c:pt idx="15417">
                  <c:v>3.3884415613920256</c:v>
                </c:pt>
                <c:pt idx="15418">
                  <c:v>3.3884415613920256</c:v>
                </c:pt>
                <c:pt idx="15419">
                  <c:v>3.3884415613920256</c:v>
                </c:pt>
                <c:pt idx="15420">
                  <c:v>3.3884415613920256</c:v>
                </c:pt>
                <c:pt idx="15421">
                  <c:v>3.3884415613920256</c:v>
                </c:pt>
                <c:pt idx="15422">
                  <c:v>3.3884415613920256</c:v>
                </c:pt>
                <c:pt idx="15423">
                  <c:v>3.3884415613920256</c:v>
                </c:pt>
                <c:pt idx="15424">
                  <c:v>3.3884415613920256</c:v>
                </c:pt>
                <c:pt idx="15425">
                  <c:v>3.3884415613920256</c:v>
                </c:pt>
                <c:pt idx="15426">
                  <c:v>3.3884415613920256</c:v>
                </c:pt>
                <c:pt idx="15427">
                  <c:v>3.3884415613920256</c:v>
                </c:pt>
                <c:pt idx="15428">
                  <c:v>3.3884415613920256</c:v>
                </c:pt>
                <c:pt idx="15429">
                  <c:v>3.3884415613920256</c:v>
                </c:pt>
                <c:pt idx="15430">
                  <c:v>3.3884415613920256</c:v>
                </c:pt>
                <c:pt idx="15431">
                  <c:v>3.3884415613920256</c:v>
                </c:pt>
                <c:pt idx="15432">
                  <c:v>3.3884415613920256</c:v>
                </c:pt>
                <c:pt idx="15433">
                  <c:v>3.3884415613920256</c:v>
                </c:pt>
                <c:pt idx="15434">
                  <c:v>3.3884415613920256</c:v>
                </c:pt>
                <c:pt idx="15435">
                  <c:v>3.3884415613920256</c:v>
                </c:pt>
                <c:pt idx="15436">
                  <c:v>3.3884415613920256</c:v>
                </c:pt>
                <c:pt idx="15437">
                  <c:v>4.2657951880159297</c:v>
                </c:pt>
                <c:pt idx="15438">
                  <c:v>4.2657951880159297</c:v>
                </c:pt>
                <c:pt idx="15439">
                  <c:v>4.2657951880159297</c:v>
                </c:pt>
                <c:pt idx="15440">
                  <c:v>4.2657951880159297</c:v>
                </c:pt>
                <c:pt idx="15441">
                  <c:v>4.2657951880159297</c:v>
                </c:pt>
                <c:pt idx="15442">
                  <c:v>4.2657951880159297</c:v>
                </c:pt>
                <c:pt idx="15443">
                  <c:v>4.2657951880159297</c:v>
                </c:pt>
                <c:pt idx="15444">
                  <c:v>4.2657951880159297</c:v>
                </c:pt>
                <c:pt idx="15445">
                  <c:v>4.2657951880159297</c:v>
                </c:pt>
                <c:pt idx="15446">
                  <c:v>4.2657951880159297</c:v>
                </c:pt>
                <c:pt idx="15447">
                  <c:v>4.2657951880159297</c:v>
                </c:pt>
                <c:pt idx="15448">
                  <c:v>4.2657951880159297</c:v>
                </c:pt>
                <c:pt idx="15449">
                  <c:v>4.2657951880159297</c:v>
                </c:pt>
                <c:pt idx="15450">
                  <c:v>5.3703179637025267</c:v>
                </c:pt>
                <c:pt idx="15451">
                  <c:v>5.3703179637025267</c:v>
                </c:pt>
                <c:pt idx="15452">
                  <c:v>5.3703179637025267</c:v>
                </c:pt>
                <c:pt idx="15453">
                  <c:v>5.3703179637025267</c:v>
                </c:pt>
                <c:pt idx="15454">
                  <c:v>5.3703179637025267</c:v>
                </c:pt>
                <c:pt idx="15455">
                  <c:v>5.3703179637025267</c:v>
                </c:pt>
                <c:pt idx="15456">
                  <c:v>5.3703179637025267</c:v>
                </c:pt>
                <c:pt idx="15457">
                  <c:v>5.3703179637025267</c:v>
                </c:pt>
                <c:pt idx="15458">
                  <c:v>5.3703179637025267</c:v>
                </c:pt>
                <c:pt idx="15459">
                  <c:v>5.3703179637025267</c:v>
                </c:pt>
                <c:pt idx="15460">
                  <c:v>5.3703179637025267</c:v>
                </c:pt>
                <c:pt idx="15461">
                  <c:v>5.3703179637025267</c:v>
                </c:pt>
                <c:pt idx="15462">
                  <c:v>5.3703179637025267</c:v>
                </c:pt>
                <c:pt idx="15463">
                  <c:v>6.7608297539198228</c:v>
                </c:pt>
                <c:pt idx="15464">
                  <c:v>6.7608297539198228</c:v>
                </c:pt>
                <c:pt idx="15465">
                  <c:v>6.7608297539198228</c:v>
                </c:pt>
                <c:pt idx="15466">
                  <c:v>6.7608297539198228</c:v>
                </c:pt>
                <c:pt idx="15467">
                  <c:v>6.7608297539198228</c:v>
                </c:pt>
                <c:pt idx="15468">
                  <c:v>6.7608297539198228</c:v>
                </c:pt>
                <c:pt idx="15469">
                  <c:v>6.7608297539198228</c:v>
                </c:pt>
                <c:pt idx="15470">
                  <c:v>6.7608297539198228</c:v>
                </c:pt>
                <c:pt idx="15471">
                  <c:v>6.7608297539198228</c:v>
                </c:pt>
                <c:pt idx="15472">
                  <c:v>6.7608297539198228</c:v>
                </c:pt>
                <c:pt idx="15473">
                  <c:v>6.7608297539198228</c:v>
                </c:pt>
                <c:pt idx="15474">
                  <c:v>6.7608297539198228</c:v>
                </c:pt>
                <c:pt idx="15475">
                  <c:v>8.5113803820237628</c:v>
                </c:pt>
                <c:pt idx="15476">
                  <c:v>10.715193052376051</c:v>
                </c:pt>
                <c:pt idx="15477">
                  <c:v>10.715193052376051</c:v>
                </c:pt>
                <c:pt idx="15478">
                  <c:v>10.715193052376051</c:v>
                </c:pt>
                <c:pt idx="15479">
                  <c:v>10.715193052376051</c:v>
                </c:pt>
                <c:pt idx="15480">
                  <c:v>10.715193052376051</c:v>
                </c:pt>
                <c:pt idx="15481">
                  <c:v>10.715193052376051</c:v>
                </c:pt>
                <c:pt idx="15482">
                  <c:v>10.715193052376051</c:v>
                </c:pt>
                <c:pt idx="15483">
                  <c:v>10.715193052376051</c:v>
                </c:pt>
                <c:pt idx="15484">
                  <c:v>10.715193052376051</c:v>
                </c:pt>
                <c:pt idx="15485">
                  <c:v>10.715193052376051</c:v>
                </c:pt>
                <c:pt idx="15486">
                  <c:v>10.715193052376051</c:v>
                </c:pt>
                <c:pt idx="15487">
                  <c:v>10.715193052376051</c:v>
                </c:pt>
                <c:pt idx="15488">
                  <c:v>10.715193052376051</c:v>
                </c:pt>
                <c:pt idx="15489">
                  <c:v>10.715193052376051</c:v>
                </c:pt>
                <c:pt idx="15490">
                  <c:v>10.715193052376051</c:v>
                </c:pt>
                <c:pt idx="15491">
                  <c:v>10.715193052376051</c:v>
                </c:pt>
                <c:pt idx="15492">
                  <c:v>10.715193052376051</c:v>
                </c:pt>
                <c:pt idx="15493">
                  <c:v>10.715193052376051</c:v>
                </c:pt>
                <c:pt idx="15494">
                  <c:v>10.715193052376051</c:v>
                </c:pt>
                <c:pt idx="15495">
                  <c:v>10.715193052376051</c:v>
                </c:pt>
                <c:pt idx="15496">
                  <c:v>10.715193052376051</c:v>
                </c:pt>
                <c:pt idx="15497">
                  <c:v>13.489628825916556</c:v>
                </c:pt>
                <c:pt idx="15498">
                  <c:v>13.489628825916556</c:v>
                </c:pt>
                <c:pt idx="15499">
                  <c:v>13.489628825916556</c:v>
                </c:pt>
                <c:pt idx="15500">
                  <c:v>13.489628825916556</c:v>
                </c:pt>
                <c:pt idx="15501">
                  <c:v>13.489628825916556</c:v>
                </c:pt>
                <c:pt idx="15502">
                  <c:v>13.489628825916556</c:v>
                </c:pt>
                <c:pt idx="15503">
                  <c:v>13.489628825916556</c:v>
                </c:pt>
                <c:pt idx="15504">
                  <c:v>13.489628825916556</c:v>
                </c:pt>
                <c:pt idx="15505">
                  <c:v>13.489628825916556</c:v>
                </c:pt>
                <c:pt idx="15506">
                  <c:v>13.489628825916556</c:v>
                </c:pt>
                <c:pt idx="15507">
                  <c:v>13.489628825916556</c:v>
                </c:pt>
                <c:pt idx="15508">
                  <c:v>13.489628825916556</c:v>
                </c:pt>
                <c:pt idx="15509">
                  <c:v>13.489628825916556</c:v>
                </c:pt>
                <c:pt idx="15510">
                  <c:v>13.489628825916556</c:v>
                </c:pt>
                <c:pt idx="15511">
                  <c:v>13.489628825916556</c:v>
                </c:pt>
                <c:pt idx="15512">
                  <c:v>13.489628825916556</c:v>
                </c:pt>
                <c:pt idx="15513">
                  <c:v>13.489628825916556</c:v>
                </c:pt>
                <c:pt idx="15514">
                  <c:v>13.489628825916556</c:v>
                </c:pt>
                <c:pt idx="15515">
                  <c:v>13.489628825916556</c:v>
                </c:pt>
                <c:pt idx="15516">
                  <c:v>13.489628825916556</c:v>
                </c:pt>
                <c:pt idx="15517">
                  <c:v>13.489628825916556</c:v>
                </c:pt>
                <c:pt idx="15518">
                  <c:v>13.489628825916556</c:v>
                </c:pt>
                <c:pt idx="15519">
                  <c:v>13.489628825916556</c:v>
                </c:pt>
                <c:pt idx="15520">
                  <c:v>13.489628825916556</c:v>
                </c:pt>
                <c:pt idx="15521">
                  <c:v>13.489628825916556</c:v>
                </c:pt>
                <c:pt idx="15522">
                  <c:v>13.489628825916556</c:v>
                </c:pt>
                <c:pt idx="15523">
                  <c:v>13.489628825916556</c:v>
                </c:pt>
                <c:pt idx="15524">
                  <c:v>13.489628825916556</c:v>
                </c:pt>
                <c:pt idx="15525">
                  <c:v>13.489628825916556</c:v>
                </c:pt>
                <c:pt idx="15526">
                  <c:v>13.489628825916556</c:v>
                </c:pt>
                <c:pt idx="15527">
                  <c:v>16.982436524617452</c:v>
                </c:pt>
                <c:pt idx="15528">
                  <c:v>16.982436524617452</c:v>
                </c:pt>
                <c:pt idx="15529">
                  <c:v>16.982436524617452</c:v>
                </c:pt>
                <c:pt idx="15530">
                  <c:v>16.982436524617452</c:v>
                </c:pt>
                <c:pt idx="15531">
                  <c:v>16.982436524617452</c:v>
                </c:pt>
                <c:pt idx="15532">
                  <c:v>16.982436524617452</c:v>
                </c:pt>
                <c:pt idx="15533">
                  <c:v>16.982436524617452</c:v>
                </c:pt>
                <c:pt idx="15534">
                  <c:v>16.982436524617452</c:v>
                </c:pt>
                <c:pt idx="15535">
                  <c:v>16.982436524617452</c:v>
                </c:pt>
                <c:pt idx="15536">
                  <c:v>16.982436524617452</c:v>
                </c:pt>
                <c:pt idx="15537">
                  <c:v>16.982436524617452</c:v>
                </c:pt>
                <c:pt idx="15538">
                  <c:v>16.982436524617452</c:v>
                </c:pt>
                <c:pt idx="15539">
                  <c:v>16.982436524617452</c:v>
                </c:pt>
                <c:pt idx="15540">
                  <c:v>16.982436524617452</c:v>
                </c:pt>
                <c:pt idx="15541">
                  <c:v>16.982436524617452</c:v>
                </c:pt>
                <c:pt idx="15542">
                  <c:v>16.982436524617452</c:v>
                </c:pt>
                <c:pt idx="15543">
                  <c:v>16.982436524617452</c:v>
                </c:pt>
                <c:pt idx="15544">
                  <c:v>16.982436524617452</c:v>
                </c:pt>
                <c:pt idx="15545">
                  <c:v>16.982436524617452</c:v>
                </c:pt>
                <c:pt idx="15546">
                  <c:v>16.982436524617452</c:v>
                </c:pt>
                <c:pt idx="15547">
                  <c:v>16.982436524617452</c:v>
                </c:pt>
                <c:pt idx="15548">
                  <c:v>16.982436524617452</c:v>
                </c:pt>
                <c:pt idx="15549">
                  <c:v>16.982436524617452</c:v>
                </c:pt>
                <c:pt idx="15550">
                  <c:v>16.982436524617452</c:v>
                </c:pt>
                <c:pt idx="15551">
                  <c:v>16.982436524617452</c:v>
                </c:pt>
                <c:pt idx="15552">
                  <c:v>16.982436524617452</c:v>
                </c:pt>
                <c:pt idx="15553">
                  <c:v>16.982436524617452</c:v>
                </c:pt>
                <c:pt idx="15554">
                  <c:v>16.982436524617452</c:v>
                </c:pt>
                <c:pt idx="15555">
                  <c:v>16.982436524617452</c:v>
                </c:pt>
                <c:pt idx="15556">
                  <c:v>16.982436524617452</c:v>
                </c:pt>
                <c:pt idx="15557">
                  <c:v>16.982436524617452</c:v>
                </c:pt>
                <c:pt idx="15558">
                  <c:v>16.982436524617452</c:v>
                </c:pt>
                <c:pt idx="15559">
                  <c:v>16.982436524617452</c:v>
                </c:pt>
                <c:pt idx="15560">
                  <c:v>16.982436524617452</c:v>
                </c:pt>
                <c:pt idx="15561">
                  <c:v>16.982436524617452</c:v>
                </c:pt>
                <c:pt idx="15562">
                  <c:v>16.982436524617452</c:v>
                </c:pt>
                <c:pt idx="15563">
                  <c:v>16.982436524617452</c:v>
                </c:pt>
                <c:pt idx="15564">
                  <c:v>16.982436524617452</c:v>
                </c:pt>
                <c:pt idx="15565">
                  <c:v>16.982436524617452</c:v>
                </c:pt>
                <c:pt idx="15566">
                  <c:v>16.982436524617452</c:v>
                </c:pt>
                <c:pt idx="15567">
                  <c:v>16.982436524617452</c:v>
                </c:pt>
                <c:pt idx="15568">
                  <c:v>16.982436524617452</c:v>
                </c:pt>
                <c:pt idx="15569">
                  <c:v>16.982436524617452</c:v>
                </c:pt>
                <c:pt idx="15570">
                  <c:v>16.982436524617452</c:v>
                </c:pt>
                <c:pt idx="15571">
                  <c:v>16.982436524617452</c:v>
                </c:pt>
                <c:pt idx="15572">
                  <c:v>16.982436524617452</c:v>
                </c:pt>
                <c:pt idx="15573">
                  <c:v>16.982436524617452</c:v>
                </c:pt>
                <c:pt idx="15574">
                  <c:v>16.982436524617452</c:v>
                </c:pt>
                <c:pt idx="15575">
                  <c:v>16.982436524617452</c:v>
                </c:pt>
                <c:pt idx="15576">
                  <c:v>16.982436524617452</c:v>
                </c:pt>
                <c:pt idx="15577">
                  <c:v>16.982436524617452</c:v>
                </c:pt>
                <c:pt idx="15578">
                  <c:v>16.982436524617452</c:v>
                </c:pt>
                <c:pt idx="15579">
                  <c:v>16.982436524617452</c:v>
                </c:pt>
                <c:pt idx="15580">
                  <c:v>16.982436524617452</c:v>
                </c:pt>
                <c:pt idx="15581">
                  <c:v>16.982436524617452</c:v>
                </c:pt>
                <c:pt idx="15582">
                  <c:v>16.982436524617452</c:v>
                </c:pt>
                <c:pt idx="15583">
                  <c:v>16.982436524617452</c:v>
                </c:pt>
                <c:pt idx="15584">
                  <c:v>16.982436524617452</c:v>
                </c:pt>
                <c:pt idx="15585">
                  <c:v>16.982436524617452</c:v>
                </c:pt>
                <c:pt idx="15586">
                  <c:v>16.982436524617452</c:v>
                </c:pt>
                <c:pt idx="15587">
                  <c:v>16.982436524617452</c:v>
                </c:pt>
                <c:pt idx="15588">
                  <c:v>16.982436524617452</c:v>
                </c:pt>
                <c:pt idx="15589">
                  <c:v>16.982436524617452</c:v>
                </c:pt>
                <c:pt idx="15590">
                  <c:v>16.982436524617452</c:v>
                </c:pt>
                <c:pt idx="15591">
                  <c:v>16.982436524617452</c:v>
                </c:pt>
                <c:pt idx="15592">
                  <c:v>16.982436524617452</c:v>
                </c:pt>
                <c:pt idx="15593">
                  <c:v>16.982436524617452</c:v>
                </c:pt>
                <c:pt idx="15594">
                  <c:v>16.982436524617452</c:v>
                </c:pt>
                <c:pt idx="15595">
                  <c:v>16.982436524617452</c:v>
                </c:pt>
                <c:pt idx="15596">
                  <c:v>16.982436524617452</c:v>
                </c:pt>
                <c:pt idx="15597">
                  <c:v>16.982436524617452</c:v>
                </c:pt>
                <c:pt idx="15598">
                  <c:v>16.982436524617452</c:v>
                </c:pt>
                <c:pt idx="15599">
                  <c:v>16.982436524617452</c:v>
                </c:pt>
                <c:pt idx="15600">
                  <c:v>16.982436524617452</c:v>
                </c:pt>
                <c:pt idx="15601">
                  <c:v>16.982436524617452</c:v>
                </c:pt>
                <c:pt idx="15602">
                  <c:v>16.982436524617452</c:v>
                </c:pt>
                <c:pt idx="15603">
                  <c:v>16.982436524617452</c:v>
                </c:pt>
                <c:pt idx="15604">
                  <c:v>16.982436524617452</c:v>
                </c:pt>
                <c:pt idx="15605">
                  <c:v>16.982436524617452</c:v>
                </c:pt>
                <c:pt idx="15606">
                  <c:v>16.982436524617452</c:v>
                </c:pt>
                <c:pt idx="15607">
                  <c:v>16.982436524617452</c:v>
                </c:pt>
                <c:pt idx="15608">
                  <c:v>16.982436524617452</c:v>
                </c:pt>
                <c:pt idx="15609">
                  <c:v>16.982436524617452</c:v>
                </c:pt>
                <c:pt idx="15610">
                  <c:v>16.982436524617452</c:v>
                </c:pt>
                <c:pt idx="15611">
                  <c:v>16.982436524617452</c:v>
                </c:pt>
                <c:pt idx="15612">
                  <c:v>16.982436524617452</c:v>
                </c:pt>
                <c:pt idx="15613">
                  <c:v>16.982436524617452</c:v>
                </c:pt>
                <c:pt idx="15614">
                  <c:v>16.982436524617452</c:v>
                </c:pt>
                <c:pt idx="15615">
                  <c:v>16.982436524617452</c:v>
                </c:pt>
                <c:pt idx="15616">
                  <c:v>16.982436524617452</c:v>
                </c:pt>
                <c:pt idx="15617">
                  <c:v>16.982436524617452</c:v>
                </c:pt>
                <c:pt idx="15618">
                  <c:v>16.982436524617452</c:v>
                </c:pt>
                <c:pt idx="15619">
                  <c:v>16.982436524617452</c:v>
                </c:pt>
                <c:pt idx="15620">
                  <c:v>16.982436524617452</c:v>
                </c:pt>
                <c:pt idx="15621">
                  <c:v>16.982436524617452</c:v>
                </c:pt>
                <c:pt idx="15622">
                  <c:v>16.982436524617452</c:v>
                </c:pt>
                <c:pt idx="15623">
                  <c:v>16.982436524617452</c:v>
                </c:pt>
                <c:pt idx="15624">
                  <c:v>16.982436524617452</c:v>
                </c:pt>
                <c:pt idx="15625">
                  <c:v>16.982436524617452</c:v>
                </c:pt>
                <c:pt idx="15626">
                  <c:v>16.982436524617452</c:v>
                </c:pt>
                <c:pt idx="15627">
                  <c:v>16.982436524617452</c:v>
                </c:pt>
                <c:pt idx="15628">
                  <c:v>16.982436524617452</c:v>
                </c:pt>
                <c:pt idx="15629">
                  <c:v>16.982436524617452</c:v>
                </c:pt>
                <c:pt idx="15630">
                  <c:v>16.982436524617452</c:v>
                </c:pt>
                <c:pt idx="15631">
                  <c:v>16.982436524617452</c:v>
                </c:pt>
                <c:pt idx="15632">
                  <c:v>16.982436524617452</c:v>
                </c:pt>
                <c:pt idx="15633">
                  <c:v>16.982436524617452</c:v>
                </c:pt>
                <c:pt idx="15634">
                  <c:v>16.982436524617452</c:v>
                </c:pt>
                <c:pt idx="15635">
                  <c:v>16.982436524617452</c:v>
                </c:pt>
                <c:pt idx="15636">
                  <c:v>16.982436524617452</c:v>
                </c:pt>
                <c:pt idx="15637">
                  <c:v>16.982436524617452</c:v>
                </c:pt>
                <c:pt idx="15638">
                  <c:v>16.982436524617452</c:v>
                </c:pt>
                <c:pt idx="15639">
                  <c:v>16.982436524617452</c:v>
                </c:pt>
                <c:pt idx="15640">
                  <c:v>16.982436524617452</c:v>
                </c:pt>
                <c:pt idx="15641">
                  <c:v>16.982436524617452</c:v>
                </c:pt>
                <c:pt idx="15642">
                  <c:v>16.982436524617452</c:v>
                </c:pt>
                <c:pt idx="15643">
                  <c:v>16.982436524617452</c:v>
                </c:pt>
                <c:pt idx="15644">
                  <c:v>16.982436524617452</c:v>
                </c:pt>
                <c:pt idx="15645">
                  <c:v>16.982436524617452</c:v>
                </c:pt>
                <c:pt idx="15646">
                  <c:v>16.982436524617452</c:v>
                </c:pt>
                <c:pt idx="15647">
                  <c:v>16.982436524617452</c:v>
                </c:pt>
                <c:pt idx="15648">
                  <c:v>16.982436524617452</c:v>
                </c:pt>
                <c:pt idx="15649">
                  <c:v>16.982436524617452</c:v>
                </c:pt>
                <c:pt idx="15650">
                  <c:v>16.982436524617452</c:v>
                </c:pt>
                <c:pt idx="15651">
                  <c:v>16.982436524617452</c:v>
                </c:pt>
                <c:pt idx="15652">
                  <c:v>16.982436524617452</c:v>
                </c:pt>
                <c:pt idx="15653">
                  <c:v>16.982436524617452</c:v>
                </c:pt>
                <c:pt idx="15654">
                  <c:v>16.982436524617452</c:v>
                </c:pt>
                <c:pt idx="15655">
                  <c:v>16.982436524617452</c:v>
                </c:pt>
                <c:pt idx="15656">
                  <c:v>16.982436524617452</c:v>
                </c:pt>
                <c:pt idx="15657">
                  <c:v>16.982436524617452</c:v>
                </c:pt>
                <c:pt idx="15658">
                  <c:v>16.982436524617452</c:v>
                </c:pt>
                <c:pt idx="15659">
                  <c:v>16.982436524617452</c:v>
                </c:pt>
                <c:pt idx="15660">
                  <c:v>16.982436524617452</c:v>
                </c:pt>
                <c:pt idx="15661">
                  <c:v>16.982436524617452</c:v>
                </c:pt>
                <c:pt idx="15662">
                  <c:v>16.982436524617452</c:v>
                </c:pt>
                <c:pt idx="15663">
                  <c:v>16.982436524617452</c:v>
                </c:pt>
                <c:pt idx="15664">
                  <c:v>16.982436524617452</c:v>
                </c:pt>
                <c:pt idx="15665">
                  <c:v>16.982436524617452</c:v>
                </c:pt>
                <c:pt idx="15666">
                  <c:v>16.982436524617452</c:v>
                </c:pt>
                <c:pt idx="15667">
                  <c:v>16.982436524617452</c:v>
                </c:pt>
                <c:pt idx="15668">
                  <c:v>16.982436524617452</c:v>
                </c:pt>
                <c:pt idx="15669">
                  <c:v>16.982436524617452</c:v>
                </c:pt>
                <c:pt idx="15670">
                  <c:v>16.982436524617452</c:v>
                </c:pt>
                <c:pt idx="15671">
                  <c:v>16.982436524617452</c:v>
                </c:pt>
                <c:pt idx="15672">
                  <c:v>16.982436524617452</c:v>
                </c:pt>
                <c:pt idx="15673">
                  <c:v>16.982436524617452</c:v>
                </c:pt>
                <c:pt idx="15674">
                  <c:v>16.982436524617452</c:v>
                </c:pt>
                <c:pt idx="15675">
                  <c:v>16.982436524617452</c:v>
                </c:pt>
                <c:pt idx="15676">
                  <c:v>16.982436524617452</c:v>
                </c:pt>
                <c:pt idx="15677">
                  <c:v>16.982436524617452</c:v>
                </c:pt>
                <c:pt idx="15678">
                  <c:v>16.982436524617452</c:v>
                </c:pt>
                <c:pt idx="15679">
                  <c:v>16.982436524617452</c:v>
                </c:pt>
                <c:pt idx="15680">
                  <c:v>16.982436524617452</c:v>
                </c:pt>
                <c:pt idx="15681">
                  <c:v>16.982436524617452</c:v>
                </c:pt>
                <c:pt idx="15682">
                  <c:v>16.982436524617452</c:v>
                </c:pt>
                <c:pt idx="15683">
                  <c:v>16.982436524617452</c:v>
                </c:pt>
                <c:pt idx="15684">
                  <c:v>16.982436524617452</c:v>
                </c:pt>
                <c:pt idx="15685">
                  <c:v>16.982436524617452</c:v>
                </c:pt>
                <c:pt idx="15686">
                  <c:v>16.982436524617452</c:v>
                </c:pt>
                <c:pt idx="15687">
                  <c:v>16.982436524617452</c:v>
                </c:pt>
                <c:pt idx="15688">
                  <c:v>16.982436524617452</c:v>
                </c:pt>
                <c:pt idx="15689">
                  <c:v>16.982436524617452</c:v>
                </c:pt>
                <c:pt idx="15690">
                  <c:v>16.982436524617452</c:v>
                </c:pt>
                <c:pt idx="15691">
                  <c:v>16.982436524617452</c:v>
                </c:pt>
                <c:pt idx="15692">
                  <c:v>16.982436524617452</c:v>
                </c:pt>
                <c:pt idx="15693">
                  <c:v>16.982436524617452</c:v>
                </c:pt>
                <c:pt idx="15694">
                  <c:v>16.982436524617452</c:v>
                </c:pt>
                <c:pt idx="15695">
                  <c:v>16.982436524617452</c:v>
                </c:pt>
                <c:pt idx="15696">
                  <c:v>16.982436524617452</c:v>
                </c:pt>
                <c:pt idx="15697">
                  <c:v>16.982436524617452</c:v>
                </c:pt>
                <c:pt idx="15698">
                  <c:v>16.982436524617452</c:v>
                </c:pt>
                <c:pt idx="15699">
                  <c:v>16.982436524617452</c:v>
                </c:pt>
                <c:pt idx="15700">
                  <c:v>16.982436524617452</c:v>
                </c:pt>
                <c:pt idx="15701">
                  <c:v>16.982436524617452</c:v>
                </c:pt>
                <c:pt idx="15702">
                  <c:v>16.982436524617452</c:v>
                </c:pt>
                <c:pt idx="15703">
                  <c:v>16.982436524617452</c:v>
                </c:pt>
                <c:pt idx="15704">
                  <c:v>16.982436524617452</c:v>
                </c:pt>
                <c:pt idx="15705">
                  <c:v>16.982436524617452</c:v>
                </c:pt>
                <c:pt idx="15706">
                  <c:v>16.982436524617452</c:v>
                </c:pt>
                <c:pt idx="15707">
                  <c:v>16.982436524617452</c:v>
                </c:pt>
                <c:pt idx="15708">
                  <c:v>16.982436524617452</c:v>
                </c:pt>
                <c:pt idx="15709">
                  <c:v>16.982436524617452</c:v>
                </c:pt>
                <c:pt idx="15710">
                  <c:v>16.982436524617452</c:v>
                </c:pt>
                <c:pt idx="15711">
                  <c:v>16.982436524617452</c:v>
                </c:pt>
                <c:pt idx="15712">
                  <c:v>16.982436524617452</c:v>
                </c:pt>
                <c:pt idx="15713">
                  <c:v>16.982436524617452</c:v>
                </c:pt>
                <c:pt idx="15714">
                  <c:v>16.982436524617452</c:v>
                </c:pt>
                <c:pt idx="15715">
                  <c:v>16.982436524617452</c:v>
                </c:pt>
                <c:pt idx="15716">
                  <c:v>16.982436524617452</c:v>
                </c:pt>
                <c:pt idx="15717">
                  <c:v>16.982436524617452</c:v>
                </c:pt>
                <c:pt idx="15718">
                  <c:v>16.982436524617452</c:v>
                </c:pt>
                <c:pt idx="15719">
                  <c:v>16.982436524617452</c:v>
                </c:pt>
                <c:pt idx="15720">
                  <c:v>16.982436524617452</c:v>
                </c:pt>
                <c:pt idx="15721">
                  <c:v>16.982436524617452</c:v>
                </c:pt>
                <c:pt idx="15722">
                  <c:v>16.982436524617452</c:v>
                </c:pt>
                <c:pt idx="15723">
                  <c:v>16.982436524617452</c:v>
                </c:pt>
                <c:pt idx="15724">
                  <c:v>16.982436524617452</c:v>
                </c:pt>
                <c:pt idx="15725">
                  <c:v>16.982436524617452</c:v>
                </c:pt>
                <c:pt idx="15726">
                  <c:v>16.982436524617452</c:v>
                </c:pt>
                <c:pt idx="15727">
                  <c:v>16.982436524617452</c:v>
                </c:pt>
                <c:pt idx="15728">
                  <c:v>16.982436524617452</c:v>
                </c:pt>
                <c:pt idx="15729">
                  <c:v>16.982436524617452</c:v>
                </c:pt>
                <c:pt idx="15730">
                  <c:v>16.982436524617452</c:v>
                </c:pt>
                <c:pt idx="15731">
                  <c:v>16.982436524617452</c:v>
                </c:pt>
                <c:pt idx="15732">
                  <c:v>16.982436524617452</c:v>
                </c:pt>
                <c:pt idx="15733">
                  <c:v>16.982436524617452</c:v>
                </c:pt>
                <c:pt idx="15734">
                  <c:v>16.982436524617452</c:v>
                </c:pt>
                <c:pt idx="15735">
                  <c:v>16.982436524617452</c:v>
                </c:pt>
                <c:pt idx="15736">
                  <c:v>16.982436524617452</c:v>
                </c:pt>
                <c:pt idx="15737">
                  <c:v>16.982436524617452</c:v>
                </c:pt>
                <c:pt idx="15738">
                  <c:v>16.982436524617452</c:v>
                </c:pt>
                <c:pt idx="15739">
                  <c:v>16.982436524617452</c:v>
                </c:pt>
                <c:pt idx="15740">
                  <c:v>16.982436524617452</c:v>
                </c:pt>
                <c:pt idx="15741">
                  <c:v>16.982436524617452</c:v>
                </c:pt>
                <c:pt idx="15742">
                  <c:v>16.982436524617452</c:v>
                </c:pt>
                <c:pt idx="15743">
                  <c:v>16.982436524617452</c:v>
                </c:pt>
                <c:pt idx="15744">
                  <c:v>16.982436524617452</c:v>
                </c:pt>
                <c:pt idx="15745">
                  <c:v>16.982436524617452</c:v>
                </c:pt>
                <c:pt idx="15746">
                  <c:v>16.982436524617452</c:v>
                </c:pt>
                <c:pt idx="15747">
                  <c:v>16.982436524617452</c:v>
                </c:pt>
                <c:pt idx="15748">
                  <c:v>16.982436524617452</c:v>
                </c:pt>
                <c:pt idx="15749">
                  <c:v>16.982436524617452</c:v>
                </c:pt>
                <c:pt idx="15750">
                  <c:v>16.982436524617452</c:v>
                </c:pt>
                <c:pt idx="15751">
                  <c:v>16.982436524617452</c:v>
                </c:pt>
                <c:pt idx="15752">
                  <c:v>16.982436524617452</c:v>
                </c:pt>
                <c:pt idx="15753">
                  <c:v>16.982436524617452</c:v>
                </c:pt>
                <c:pt idx="15754">
                  <c:v>16.982436524617452</c:v>
                </c:pt>
                <c:pt idx="15755">
                  <c:v>16.982436524617452</c:v>
                </c:pt>
                <c:pt idx="15756">
                  <c:v>16.982436524617452</c:v>
                </c:pt>
                <c:pt idx="15757">
                  <c:v>16.982436524617452</c:v>
                </c:pt>
                <c:pt idx="15758">
                  <c:v>16.982436524617452</c:v>
                </c:pt>
                <c:pt idx="15759">
                  <c:v>16.982436524617452</c:v>
                </c:pt>
                <c:pt idx="15760">
                  <c:v>16.982436524617452</c:v>
                </c:pt>
                <c:pt idx="15761">
                  <c:v>16.982436524617452</c:v>
                </c:pt>
                <c:pt idx="15762">
                  <c:v>16.982436524617452</c:v>
                </c:pt>
                <c:pt idx="15763">
                  <c:v>16.982436524617452</c:v>
                </c:pt>
                <c:pt idx="15764">
                  <c:v>16.982436524617452</c:v>
                </c:pt>
                <c:pt idx="15765">
                  <c:v>16.982436524617452</c:v>
                </c:pt>
                <c:pt idx="15766">
                  <c:v>16.982436524617452</c:v>
                </c:pt>
                <c:pt idx="15767">
                  <c:v>16.982436524617452</c:v>
                </c:pt>
                <c:pt idx="15768">
                  <c:v>16.982436524617452</c:v>
                </c:pt>
                <c:pt idx="15769">
                  <c:v>16.982436524617452</c:v>
                </c:pt>
                <c:pt idx="15770">
                  <c:v>16.982436524617452</c:v>
                </c:pt>
                <c:pt idx="15771">
                  <c:v>16.982436524617452</c:v>
                </c:pt>
                <c:pt idx="15772">
                  <c:v>16.982436524617452</c:v>
                </c:pt>
                <c:pt idx="15773">
                  <c:v>16.982436524617452</c:v>
                </c:pt>
                <c:pt idx="15774">
                  <c:v>16.982436524617452</c:v>
                </c:pt>
                <c:pt idx="15775">
                  <c:v>16.982436524617452</c:v>
                </c:pt>
                <c:pt idx="15776">
                  <c:v>16.982436524617452</c:v>
                </c:pt>
                <c:pt idx="15777">
                  <c:v>16.982436524617452</c:v>
                </c:pt>
                <c:pt idx="15778">
                  <c:v>16.982436524617452</c:v>
                </c:pt>
                <c:pt idx="15779">
                  <c:v>16.982436524617452</c:v>
                </c:pt>
                <c:pt idx="15780">
                  <c:v>16.982436524617452</c:v>
                </c:pt>
                <c:pt idx="15781">
                  <c:v>16.982436524617452</c:v>
                </c:pt>
                <c:pt idx="15782">
                  <c:v>16.982436524617452</c:v>
                </c:pt>
                <c:pt idx="15783">
                  <c:v>16.982436524617452</c:v>
                </c:pt>
                <c:pt idx="15784">
                  <c:v>16.982436524617452</c:v>
                </c:pt>
                <c:pt idx="15785">
                  <c:v>16.982436524617452</c:v>
                </c:pt>
                <c:pt idx="15786">
                  <c:v>16.982436524617452</c:v>
                </c:pt>
                <c:pt idx="15787">
                  <c:v>16.982436524617452</c:v>
                </c:pt>
                <c:pt idx="15788">
                  <c:v>16.982436524617452</c:v>
                </c:pt>
                <c:pt idx="15789">
                  <c:v>16.982436524617452</c:v>
                </c:pt>
                <c:pt idx="15790">
                  <c:v>16.982436524617452</c:v>
                </c:pt>
                <c:pt idx="15791">
                  <c:v>16.982436524617452</c:v>
                </c:pt>
                <c:pt idx="15792">
                  <c:v>16.982436524617452</c:v>
                </c:pt>
                <c:pt idx="15793">
                  <c:v>16.982436524617452</c:v>
                </c:pt>
                <c:pt idx="15794">
                  <c:v>16.982436524617452</c:v>
                </c:pt>
                <c:pt idx="15795">
                  <c:v>16.982436524617452</c:v>
                </c:pt>
                <c:pt idx="15796">
                  <c:v>16.982436524617452</c:v>
                </c:pt>
                <c:pt idx="15797">
                  <c:v>16.982436524617452</c:v>
                </c:pt>
                <c:pt idx="15798">
                  <c:v>16.982436524617452</c:v>
                </c:pt>
                <c:pt idx="15799">
                  <c:v>16.982436524617452</c:v>
                </c:pt>
                <c:pt idx="15800">
                  <c:v>16.982436524617452</c:v>
                </c:pt>
                <c:pt idx="15801">
                  <c:v>16.982436524617452</c:v>
                </c:pt>
                <c:pt idx="15802">
                  <c:v>16.982436524617452</c:v>
                </c:pt>
                <c:pt idx="15803">
                  <c:v>16.982436524617452</c:v>
                </c:pt>
                <c:pt idx="15804">
                  <c:v>16.982436524617452</c:v>
                </c:pt>
                <c:pt idx="15805">
                  <c:v>16.982436524617452</c:v>
                </c:pt>
                <c:pt idx="15806">
                  <c:v>16.982436524617452</c:v>
                </c:pt>
                <c:pt idx="15807">
                  <c:v>16.982436524617452</c:v>
                </c:pt>
                <c:pt idx="15808">
                  <c:v>16.982436524617452</c:v>
                </c:pt>
                <c:pt idx="15809">
                  <c:v>16.982436524617452</c:v>
                </c:pt>
                <c:pt idx="15810">
                  <c:v>16.982436524617452</c:v>
                </c:pt>
                <c:pt idx="15811">
                  <c:v>16.982436524617452</c:v>
                </c:pt>
                <c:pt idx="15812">
                  <c:v>16.982436524617452</c:v>
                </c:pt>
                <c:pt idx="15813">
                  <c:v>16.982436524617452</c:v>
                </c:pt>
                <c:pt idx="15814">
                  <c:v>16.982436524617452</c:v>
                </c:pt>
                <c:pt idx="15815">
                  <c:v>16.982436524617452</c:v>
                </c:pt>
                <c:pt idx="15816">
                  <c:v>16.982436524617452</c:v>
                </c:pt>
                <c:pt idx="15817">
                  <c:v>16.982436524617452</c:v>
                </c:pt>
                <c:pt idx="15818">
                  <c:v>16.982436524617452</c:v>
                </c:pt>
                <c:pt idx="15819">
                  <c:v>16.982436524617452</c:v>
                </c:pt>
                <c:pt idx="15820">
                  <c:v>16.982436524617452</c:v>
                </c:pt>
                <c:pt idx="15821">
                  <c:v>16.982436524617452</c:v>
                </c:pt>
                <c:pt idx="15822">
                  <c:v>16.982436524617452</c:v>
                </c:pt>
                <c:pt idx="15823">
                  <c:v>16.982436524617452</c:v>
                </c:pt>
                <c:pt idx="15824">
                  <c:v>16.982436524617452</c:v>
                </c:pt>
                <c:pt idx="15825">
                  <c:v>16.982436524617452</c:v>
                </c:pt>
                <c:pt idx="15826">
                  <c:v>16.982436524617452</c:v>
                </c:pt>
                <c:pt idx="15827">
                  <c:v>16.982436524617452</c:v>
                </c:pt>
                <c:pt idx="15828">
                  <c:v>16.982436524617452</c:v>
                </c:pt>
                <c:pt idx="15829">
                  <c:v>16.982436524617452</c:v>
                </c:pt>
                <c:pt idx="15830">
                  <c:v>16.982436524617452</c:v>
                </c:pt>
                <c:pt idx="15831">
                  <c:v>16.982436524617452</c:v>
                </c:pt>
                <c:pt idx="15832">
                  <c:v>16.982436524617452</c:v>
                </c:pt>
                <c:pt idx="15833">
                  <c:v>16.982436524617452</c:v>
                </c:pt>
                <c:pt idx="15834">
                  <c:v>16.982436524617452</c:v>
                </c:pt>
                <c:pt idx="15835">
                  <c:v>16.982436524617452</c:v>
                </c:pt>
                <c:pt idx="15836">
                  <c:v>16.982436524617452</c:v>
                </c:pt>
                <c:pt idx="15837">
                  <c:v>16.982436524617452</c:v>
                </c:pt>
                <c:pt idx="15838">
                  <c:v>16.982436524617452</c:v>
                </c:pt>
                <c:pt idx="15839">
                  <c:v>16.982436524617452</c:v>
                </c:pt>
                <c:pt idx="15840">
                  <c:v>16.982436524617452</c:v>
                </c:pt>
                <c:pt idx="15841">
                  <c:v>16.982436524617452</c:v>
                </c:pt>
                <c:pt idx="15842">
                  <c:v>16.982436524617452</c:v>
                </c:pt>
                <c:pt idx="15843">
                  <c:v>16.982436524617452</c:v>
                </c:pt>
                <c:pt idx="15844">
                  <c:v>16.982436524617452</c:v>
                </c:pt>
                <c:pt idx="15845">
                  <c:v>16.982436524617452</c:v>
                </c:pt>
                <c:pt idx="15846">
                  <c:v>16.982436524617452</c:v>
                </c:pt>
                <c:pt idx="15847">
                  <c:v>16.982436524617452</c:v>
                </c:pt>
                <c:pt idx="15848">
                  <c:v>16.982436524617452</c:v>
                </c:pt>
                <c:pt idx="15849">
                  <c:v>16.982436524617452</c:v>
                </c:pt>
                <c:pt idx="15850">
                  <c:v>16.982436524617452</c:v>
                </c:pt>
                <c:pt idx="15851">
                  <c:v>16.982436524617452</c:v>
                </c:pt>
                <c:pt idx="15852">
                  <c:v>16.982436524617452</c:v>
                </c:pt>
                <c:pt idx="15853">
                  <c:v>16.982436524617452</c:v>
                </c:pt>
                <c:pt idx="15854">
                  <c:v>16.982436524617452</c:v>
                </c:pt>
                <c:pt idx="15855">
                  <c:v>16.982436524617452</c:v>
                </c:pt>
                <c:pt idx="15856">
                  <c:v>16.982436524617452</c:v>
                </c:pt>
                <c:pt idx="15857">
                  <c:v>16.982436524617452</c:v>
                </c:pt>
                <c:pt idx="15858">
                  <c:v>16.982436524617452</c:v>
                </c:pt>
                <c:pt idx="15859">
                  <c:v>16.982436524617452</c:v>
                </c:pt>
                <c:pt idx="15860">
                  <c:v>16.982436524617452</c:v>
                </c:pt>
                <c:pt idx="15861">
                  <c:v>16.982436524617452</c:v>
                </c:pt>
                <c:pt idx="15862">
                  <c:v>16.982436524617452</c:v>
                </c:pt>
                <c:pt idx="15863">
                  <c:v>16.982436524617452</c:v>
                </c:pt>
                <c:pt idx="15864">
                  <c:v>16.982436524617452</c:v>
                </c:pt>
                <c:pt idx="15865">
                  <c:v>16.982436524617452</c:v>
                </c:pt>
                <c:pt idx="15866">
                  <c:v>16.982436524617452</c:v>
                </c:pt>
                <c:pt idx="15867">
                  <c:v>16.982436524617452</c:v>
                </c:pt>
                <c:pt idx="15868">
                  <c:v>16.982436524617452</c:v>
                </c:pt>
                <c:pt idx="15869">
                  <c:v>16.982436524617452</c:v>
                </c:pt>
                <c:pt idx="15870">
                  <c:v>16.982436524617452</c:v>
                </c:pt>
                <c:pt idx="15871">
                  <c:v>16.982436524617452</c:v>
                </c:pt>
                <c:pt idx="15872">
                  <c:v>16.982436524617452</c:v>
                </c:pt>
                <c:pt idx="15873">
                  <c:v>16.982436524617452</c:v>
                </c:pt>
                <c:pt idx="15874">
                  <c:v>16.982436524617452</c:v>
                </c:pt>
                <c:pt idx="15875">
                  <c:v>16.982436524617452</c:v>
                </c:pt>
                <c:pt idx="15876">
                  <c:v>16.982436524617452</c:v>
                </c:pt>
                <c:pt idx="15877">
                  <c:v>16.982436524617452</c:v>
                </c:pt>
                <c:pt idx="15878">
                  <c:v>16.982436524617452</c:v>
                </c:pt>
                <c:pt idx="15879">
                  <c:v>16.982436524617452</c:v>
                </c:pt>
                <c:pt idx="15880">
                  <c:v>16.982436524617452</c:v>
                </c:pt>
                <c:pt idx="15881">
                  <c:v>16.982436524617452</c:v>
                </c:pt>
                <c:pt idx="15882">
                  <c:v>16.982436524617452</c:v>
                </c:pt>
                <c:pt idx="15883">
                  <c:v>16.982436524617452</c:v>
                </c:pt>
                <c:pt idx="15884">
                  <c:v>16.982436524617452</c:v>
                </c:pt>
                <c:pt idx="15885">
                  <c:v>16.982436524617452</c:v>
                </c:pt>
                <c:pt idx="15886">
                  <c:v>16.982436524617452</c:v>
                </c:pt>
                <c:pt idx="15887">
                  <c:v>16.982436524617452</c:v>
                </c:pt>
                <c:pt idx="15888">
                  <c:v>16.982436524617452</c:v>
                </c:pt>
                <c:pt idx="15889">
                  <c:v>16.982436524617452</c:v>
                </c:pt>
                <c:pt idx="15890">
                  <c:v>16.982436524617452</c:v>
                </c:pt>
                <c:pt idx="15891">
                  <c:v>16.982436524617452</c:v>
                </c:pt>
                <c:pt idx="15892">
                  <c:v>16.982436524617452</c:v>
                </c:pt>
                <c:pt idx="15893">
                  <c:v>16.982436524617452</c:v>
                </c:pt>
                <c:pt idx="15894">
                  <c:v>16.982436524617452</c:v>
                </c:pt>
                <c:pt idx="15895">
                  <c:v>16.982436524617452</c:v>
                </c:pt>
                <c:pt idx="15896">
                  <c:v>16.982436524617452</c:v>
                </c:pt>
                <c:pt idx="15897">
                  <c:v>16.982436524617452</c:v>
                </c:pt>
                <c:pt idx="15898">
                  <c:v>16.982436524617452</c:v>
                </c:pt>
                <c:pt idx="15899">
                  <c:v>16.982436524617452</c:v>
                </c:pt>
                <c:pt idx="15900">
                  <c:v>16.982436524617452</c:v>
                </c:pt>
                <c:pt idx="15901">
                  <c:v>16.982436524617452</c:v>
                </c:pt>
                <c:pt idx="15902">
                  <c:v>16.982436524617452</c:v>
                </c:pt>
                <c:pt idx="15903">
                  <c:v>16.982436524617452</c:v>
                </c:pt>
                <c:pt idx="15904">
                  <c:v>16.982436524617452</c:v>
                </c:pt>
                <c:pt idx="15905">
                  <c:v>16.982436524617452</c:v>
                </c:pt>
                <c:pt idx="15906">
                  <c:v>16.982436524617452</c:v>
                </c:pt>
                <c:pt idx="15907">
                  <c:v>16.982436524617452</c:v>
                </c:pt>
                <c:pt idx="15908">
                  <c:v>16.982436524617452</c:v>
                </c:pt>
                <c:pt idx="15909">
                  <c:v>16.982436524617452</c:v>
                </c:pt>
                <c:pt idx="15910">
                  <c:v>16.982436524617452</c:v>
                </c:pt>
                <c:pt idx="15911">
                  <c:v>16.982436524617452</c:v>
                </c:pt>
                <c:pt idx="15912">
                  <c:v>16.982436524617452</c:v>
                </c:pt>
                <c:pt idx="15913">
                  <c:v>16.982436524617452</c:v>
                </c:pt>
                <c:pt idx="15914">
                  <c:v>16.982436524617452</c:v>
                </c:pt>
                <c:pt idx="15915">
                  <c:v>16.982436524617452</c:v>
                </c:pt>
                <c:pt idx="15916">
                  <c:v>16.982436524617452</c:v>
                </c:pt>
                <c:pt idx="15917">
                  <c:v>16.982436524617452</c:v>
                </c:pt>
                <c:pt idx="15918">
                  <c:v>16.982436524617452</c:v>
                </c:pt>
                <c:pt idx="15919">
                  <c:v>16.982436524617452</c:v>
                </c:pt>
                <c:pt idx="15920">
                  <c:v>16.982436524617452</c:v>
                </c:pt>
                <c:pt idx="15921">
                  <c:v>16.982436524617452</c:v>
                </c:pt>
                <c:pt idx="15922">
                  <c:v>16.982436524617452</c:v>
                </c:pt>
                <c:pt idx="15923">
                  <c:v>16.982436524617452</c:v>
                </c:pt>
                <c:pt idx="15924">
                  <c:v>16.982436524617452</c:v>
                </c:pt>
                <c:pt idx="15925">
                  <c:v>16.982436524617452</c:v>
                </c:pt>
                <c:pt idx="15926">
                  <c:v>16.982436524617452</c:v>
                </c:pt>
                <c:pt idx="15927">
                  <c:v>16.982436524617452</c:v>
                </c:pt>
                <c:pt idx="15928">
                  <c:v>16.982436524617452</c:v>
                </c:pt>
                <c:pt idx="15929">
                  <c:v>16.982436524617452</c:v>
                </c:pt>
                <c:pt idx="15930">
                  <c:v>16.982436524617452</c:v>
                </c:pt>
                <c:pt idx="15931">
                  <c:v>16.982436524617452</c:v>
                </c:pt>
                <c:pt idx="15932">
                  <c:v>16.982436524617452</c:v>
                </c:pt>
                <c:pt idx="15933">
                  <c:v>16.982436524617452</c:v>
                </c:pt>
                <c:pt idx="15934">
                  <c:v>16.982436524617452</c:v>
                </c:pt>
                <c:pt idx="15935">
                  <c:v>16.982436524617452</c:v>
                </c:pt>
                <c:pt idx="15936">
                  <c:v>16.982436524617452</c:v>
                </c:pt>
                <c:pt idx="15937">
                  <c:v>16.982436524617452</c:v>
                </c:pt>
                <c:pt idx="15938">
                  <c:v>16.982436524617452</c:v>
                </c:pt>
                <c:pt idx="15939">
                  <c:v>16.982436524617452</c:v>
                </c:pt>
                <c:pt idx="15940">
                  <c:v>16.982436524617452</c:v>
                </c:pt>
                <c:pt idx="15941">
                  <c:v>16.982436524617452</c:v>
                </c:pt>
                <c:pt idx="15942">
                  <c:v>16.982436524617452</c:v>
                </c:pt>
                <c:pt idx="15943">
                  <c:v>16.982436524617452</c:v>
                </c:pt>
                <c:pt idx="15944">
                  <c:v>16.982436524617452</c:v>
                </c:pt>
                <c:pt idx="15945">
                  <c:v>16.982436524617452</c:v>
                </c:pt>
                <c:pt idx="15946">
                  <c:v>16.982436524617452</c:v>
                </c:pt>
                <c:pt idx="15947">
                  <c:v>16.982436524617452</c:v>
                </c:pt>
                <c:pt idx="15948">
                  <c:v>16.982436524617452</c:v>
                </c:pt>
                <c:pt idx="15949">
                  <c:v>16.982436524617452</c:v>
                </c:pt>
                <c:pt idx="15950">
                  <c:v>16.982436524617452</c:v>
                </c:pt>
                <c:pt idx="15951">
                  <c:v>16.982436524617452</c:v>
                </c:pt>
                <c:pt idx="15952">
                  <c:v>16.982436524617452</c:v>
                </c:pt>
                <c:pt idx="15953">
                  <c:v>16.982436524617452</c:v>
                </c:pt>
                <c:pt idx="15954">
                  <c:v>16.982436524617452</c:v>
                </c:pt>
                <c:pt idx="15955">
                  <c:v>16.982436524617452</c:v>
                </c:pt>
                <c:pt idx="15956">
                  <c:v>16.982436524617452</c:v>
                </c:pt>
                <c:pt idx="15957">
                  <c:v>16.982436524617452</c:v>
                </c:pt>
                <c:pt idx="15958">
                  <c:v>16.982436524617452</c:v>
                </c:pt>
                <c:pt idx="15959">
                  <c:v>16.982436524617452</c:v>
                </c:pt>
                <c:pt idx="15960">
                  <c:v>16.982436524617452</c:v>
                </c:pt>
                <c:pt idx="15961">
                  <c:v>16.982436524617452</c:v>
                </c:pt>
                <c:pt idx="15962">
                  <c:v>16.982436524617452</c:v>
                </c:pt>
                <c:pt idx="15963">
                  <c:v>16.982436524617452</c:v>
                </c:pt>
                <c:pt idx="15964">
                  <c:v>16.982436524617452</c:v>
                </c:pt>
                <c:pt idx="15965">
                  <c:v>16.982436524617452</c:v>
                </c:pt>
                <c:pt idx="15966">
                  <c:v>16.982436524617452</c:v>
                </c:pt>
                <c:pt idx="15967">
                  <c:v>16.982436524617452</c:v>
                </c:pt>
                <c:pt idx="15968">
                  <c:v>16.982436524617452</c:v>
                </c:pt>
                <c:pt idx="15969">
                  <c:v>16.982436524617452</c:v>
                </c:pt>
                <c:pt idx="15970">
                  <c:v>16.982436524617452</c:v>
                </c:pt>
                <c:pt idx="15971">
                  <c:v>16.982436524617452</c:v>
                </c:pt>
                <c:pt idx="15972">
                  <c:v>16.982436524617452</c:v>
                </c:pt>
                <c:pt idx="15973">
                  <c:v>16.982436524617452</c:v>
                </c:pt>
                <c:pt idx="15974">
                  <c:v>16.982436524617452</c:v>
                </c:pt>
                <c:pt idx="15975">
                  <c:v>16.982436524617452</c:v>
                </c:pt>
                <c:pt idx="15976">
                  <c:v>16.982436524617452</c:v>
                </c:pt>
                <c:pt idx="15977">
                  <c:v>16.982436524617452</c:v>
                </c:pt>
                <c:pt idx="15978">
                  <c:v>16.982436524617452</c:v>
                </c:pt>
                <c:pt idx="15979">
                  <c:v>16.982436524617452</c:v>
                </c:pt>
                <c:pt idx="15980">
                  <c:v>16.982436524617452</c:v>
                </c:pt>
                <c:pt idx="15981">
                  <c:v>16.982436524617452</c:v>
                </c:pt>
                <c:pt idx="15982">
                  <c:v>16.982436524617452</c:v>
                </c:pt>
                <c:pt idx="15983">
                  <c:v>16.982436524617452</c:v>
                </c:pt>
                <c:pt idx="15984">
                  <c:v>16.982436524617452</c:v>
                </c:pt>
                <c:pt idx="15985">
                  <c:v>16.982436524617452</c:v>
                </c:pt>
                <c:pt idx="15986">
                  <c:v>16.982436524617452</c:v>
                </c:pt>
                <c:pt idx="15987">
                  <c:v>16.982436524617452</c:v>
                </c:pt>
                <c:pt idx="15988">
                  <c:v>16.982436524617452</c:v>
                </c:pt>
                <c:pt idx="15989">
                  <c:v>16.982436524617452</c:v>
                </c:pt>
                <c:pt idx="15990">
                  <c:v>16.982436524617452</c:v>
                </c:pt>
                <c:pt idx="15991">
                  <c:v>16.982436524617452</c:v>
                </c:pt>
                <c:pt idx="15992">
                  <c:v>16.982436524617452</c:v>
                </c:pt>
                <c:pt idx="15993">
                  <c:v>16.982436524617452</c:v>
                </c:pt>
                <c:pt idx="15994">
                  <c:v>16.982436524617452</c:v>
                </c:pt>
                <c:pt idx="15995">
                  <c:v>16.982436524617452</c:v>
                </c:pt>
                <c:pt idx="15996">
                  <c:v>16.982436524617452</c:v>
                </c:pt>
                <c:pt idx="15997">
                  <c:v>16.982436524617452</c:v>
                </c:pt>
                <c:pt idx="15998">
                  <c:v>16.982436524617452</c:v>
                </c:pt>
                <c:pt idx="15999">
                  <c:v>16.982436524617452</c:v>
                </c:pt>
                <c:pt idx="16000">
                  <c:v>16.982436524617452</c:v>
                </c:pt>
                <c:pt idx="16001">
                  <c:v>16.982436524617452</c:v>
                </c:pt>
                <c:pt idx="16002">
                  <c:v>16.982436524617452</c:v>
                </c:pt>
                <c:pt idx="16003">
                  <c:v>16.982436524617452</c:v>
                </c:pt>
                <c:pt idx="16004">
                  <c:v>16.982436524617452</c:v>
                </c:pt>
                <c:pt idx="16005">
                  <c:v>16.982436524617452</c:v>
                </c:pt>
                <c:pt idx="16006">
                  <c:v>16.982436524617452</c:v>
                </c:pt>
                <c:pt idx="16007">
                  <c:v>16.982436524617452</c:v>
                </c:pt>
                <c:pt idx="16008">
                  <c:v>16.982436524617452</c:v>
                </c:pt>
                <c:pt idx="16009">
                  <c:v>16.982436524617452</c:v>
                </c:pt>
                <c:pt idx="16010">
                  <c:v>16.982436524617452</c:v>
                </c:pt>
                <c:pt idx="16011">
                  <c:v>16.982436524617452</c:v>
                </c:pt>
                <c:pt idx="16012">
                  <c:v>16.982436524617452</c:v>
                </c:pt>
                <c:pt idx="16013">
                  <c:v>16.982436524617452</c:v>
                </c:pt>
                <c:pt idx="16014">
                  <c:v>16.982436524617452</c:v>
                </c:pt>
                <c:pt idx="16015">
                  <c:v>16.982436524617452</c:v>
                </c:pt>
                <c:pt idx="16016">
                  <c:v>16.982436524617452</c:v>
                </c:pt>
                <c:pt idx="16017">
                  <c:v>16.982436524617452</c:v>
                </c:pt>
                <c:pt idx="16018">
                  <c:v>16.982436524617452</c:v>
                </c:pt>
                <c:pt idx="16019">
                  <c:v>16.982436524617452</c:v>
                </c:pt>
                <c:pt idx="16020">
                  <c:v>16.982436524617452</c:v>
                </c:pt>
                <c:pt idx="16021">
                  <c:v>16.982436524617452</c:v>
                </c:pt>
                <c:pt idx="16022">
                  <c:v>16.982436524617452</c:v>
                </c:pt>
                <c:pt idx="16023">
                  <c:v>16.982436524617452</c:v>
                </c:pt>
                <c:pt idx="16024">
                  <c:v>16.982436524617452</c:v>
                </c:pt>
                <c:pt idx="16025">
                  <c:v>16.982436524617452</c:v>
                </c:pt>
                <c:pt idx="16026">
                  <c:v>16.982436524617452</c:v>
                </c:pt>
                <c:pt idx="16027">
                  <c:v>16.982436524617452</c:v>
                </c:pt>
                <c:pt idx="16028">
                  <c:v>16.982436524617452</c:v>
                </c:pt>
                <c:pt idx="16029">
                  <c:v>16.982436524617452</c:v>
                </c:pt>
                <c:pt idx="16030">
                  <c:v>16.982436524617452</c:v>
                </c:pt>
                <c:pt idx="16031">
                  <c:v>16.982436524617452</c:v>
                </c:pt>
                <c:pt idx="16032">
                  <c:v>16.982436524617452</c:v>
                </c:pt>
                <c:pt idx="16033">
                  <c:v>16.982436524617452</c:v>
                </c:pt>
                <c:pt idx="16034">
                  <c:v>16.982436524617452</c:v>
                </c:pt>
                <c:pt idx="16035">
                  <c:v>16.982436524617452</c:v>
                </c:pt>
                <c:pt idx="16036">
                  <c:v>16.982436524617452</c:v>
                </c:pt>
                <c:pt idx="16037">
                  <c:v>16.982436524617452</c:v>
                </c:pt>
                <c:pt idx="16038">
                  <c:v>16.982436524617452</c:v>
                </c:pt>
                <c:pt idx="16039">
                  <c:v>16.982436524617452</c:v>
                </c:pt>
                <c:pt idx="16040">
                  <c:v>16.982436524617452</c:v>
                </c:pt>
                <c:pt idx="16041">
                  <c:v>16.982436524617452</c:v>
                </c:pt>
                <c:pt idx="16042">
                  <c:v>16.982436524617452</c:v>
                </c:pt>
                <c:pt idx="16043">
                  <c:v>16.982436524617452</c:v>
                </c:pt>
                <c:pt idx="16044">
                  <c:v>16.982436524617452</c:v>
                </c:pt>
                <c:pt idx="16045">
                  <c:v>16.982436524617452</c:v>
                </c:pt>
                <c:pt idx="16046">
                  <c:v>16.982436524617452</c:v>
                </c:pt>
                <c:pt idx="16047">
                  <c:v>16.982436524617452</c:v>
                </c:pt>
                <c:pt idx="16048">
                  <c:v>16.982436524617452</c:v>
                </c:pt>
                <c:pt idx="16049">
                  <c:v>16.982436524617452</c:v>
                </c:pt>
                <c:pt idx="16050">
                  <c:v>16.982436524617452</c:v>
                </c:pt>
                <c:pt idx="16051">
                  <c:v>16.982436524617452</c:v>
                </c:pt>
                <c:pt idx="16052">
                  <c:v>16.982436524617452</c:v>
                </c:pt>
                <c:pt idx="16053">
                  <c:v>16.982436524617452</c:v>
                </c:pt>
                <c:pt idx="16054">
                  <c:v>16.982436524617452</c:v>
                </c:pt>
                <c:pt idx="16055">
                  <c:v>16.982436524617452</c:v>
                </c:pt>
                <c:pt idx="16056">
                  <c:v>16.982436524617452</c:v>
                </c:pt>
                <c:pt idx="16057">
                  <c:v>16.982436524617452</c:v>
                </c:pt>
                <c:pt idx="16058">
                  <c:v>16.982436524617452</c:v>
                </c:pt>
                <c:pt idx="16059">
                  <c:v>16.982436524617452</c:v>
                </c:pt>
                <c:pt idx="16060">
                  <c:v>16.982436524617452</c:v>
                </c:pt>
                <c:pt idx="16061">
                  <c:v>16.982436524617452</c:v>
                </c:pt>
                <c:pt idx="16062">
                  <c:v>16.982436524617452</c:v>
                </c:pt>
                <c:pt idx="16063">
                  <c:v>16.982436524617452</c:v>
                </c:pt>
                <c:pt idx="16064">
                  <c:v>16.982436524617452</c:v>
                </c:pt>
                <c:pt idx="16065">
                  <c:v>16.982436524617452</c:v>
                </c:pt>
                <c:pt idx="16066">
                  <c:v>16.982436524617452</c:v>
                </c:pt>
                <c:pt idx="16067">
                  <c:v>16.982436524617452</c:v>
                </c:pt>
                <c:pt idx="16068">
                  <c:v>16.982436524617452</c:v>
                </c:pt>
                <c:pt idx="16069">
                  <c:v>16.982436524617452</c:v>
                </c:pt>
                <c:pt idx="16070">
                  <c:v>16.982436524617452</c:v>
                </c:pt>
                <c:pt idx="16071">
                  <c:v>16.982436524617452</c:v>
                </c:pt>
                <c:pt idx="16072">
                  <c:v>16.982436524617452</c:v>
                </c:pt>
                <c:pt idx="16073">
                  <c:v>16.982436524617452</c:v>
                </c:pt>
                <c:pt idx="16074">
                  <c:v>16.982436524617452</c:v>
                </c:pt>
                <c:pt idx="16075">
                  <c:v>16.982436524617452</c:v>
                </c:pt>
                <c:pt idx="16076">
                  <c:v>16.982436524617452</c:v>
                </c:pt>
                <c:pt idx="16077">
                  <c:v>16.982436524617452</c:v>
                </c:pt>
                <c:pt idx="16078">
                  <c:v>16.982436524617452</c:v>
                </c:pt>
                <c:pt idx="16079">
                  <c:v>16.982436524617452</c:v>
                </c:pt>
                <c:pt idx="16080">
                  <c:v>16.982436524617452</c:v>
                </c:pt>
                <c:pt idx="16081">
                  <c:v>16.982436524617452</c:v>
                </c:pt>
                <c:pt idx="16082">
                  <c:v>16.982436524617452</c:v>
                </c:pt>
                <c:pt idx="16083">
                  <c:v>16.982436524617452</c:v>
                </c:pt>
                <c:pt idx="16084">
                  <c:v>16.982436524617452</c:v>
                </c:pt>
                <c:pt idx="16085">
                  <c:v>16.982436524617452</c:v>
                </c:pt>
                <c:pt idx="16086">
                  <c:v>16.982436524617452</c:v>
                </c:pt>
                <c:pt idx="16087">
                  <c:v>16.982436524617452</c:v>
                </c:pt>
                <c:pt idx="16088">
                  <c:v>16.982436524617452</c:v>
                </c:pt>
                <c:pt idx="16089">
                  <c:v>16.982436524617452</c:v>
                </c:pt>
                <c:pt idx="16090">
                  <c:v>16.982436524617452</c:v>
                </c:pt>
                <c:pt idx="16091">
                  <c:v>16.982436524617452</c:v>
                </c:pt>
                <c:pt idx="16092">
                  <c:v>16.982436524617452</c:v>
                </c:pt>
                <c:pt idx="16093">
                  <c:v>16.982436524617452</c:v>
                </c:pt>
                <c:pt idx="16094">
                  <c:v>16.982436524617452</c:v>
                </c:pt>
                <c:pt idx="16095">
                  <c:v>16.982436524617452</c:v>
                </c:pt>
                <c:pt idx="16096">
                  <c:v>16.982436524617452</c:v>
                </c:pt>
                <c:pt idx="16097">
                  <c:v>16.982436524617452</c:v>
                </c:pt>
                <c:pt idx="16098">
                  <c:v>16.982436524617452</c:v>
                </c:pt>
                <c:pt idx="16099">
                  <c:v>16.982436524617452</c:v>
                </c:pt>
                <c:pt idx="16100">
                  <c:v>16.982436524617452</c:v>
                </c:pt>
                <c:pt idx="16101">
                  <c:v>16.982436524617452</c:v>
                </c:pt>
                <c:pt idx="16102">
                  <c:v>16.982436524617452</c:v>
                </c:pt>
                <c:pt idx="16103">
                  <c:v>16.982436524617452</c:v>
                </c:pt>
                <c:pt idx="16104">
                  <c:v>16.982436524617452</c:v>
                </c:pt>
                <c:pt idx="16105">
                  <c:v>16.982436524617452</c:v>
                </c:pt>
                <c:pt idx="16106">
                  <c:v>16.982436524617452</c:v>
                </c:pt>
                <c:pt idx="16107">
                  <c:v>16.982436524617452</c:v>
                </c:pt>
                <c:pt idx="16108">
                  <c:v>16.982436524617452</c:v>
                </c:pt>
                <c:pt idx="16109">
                  <c:v>16.982436524617452</c:v>
                </c:pt>
                <c:pt idx="16110">
                  <c:v>16.982436524617452</c:v>
                </c:pt>
                <c:pt idx="16111">
                  <c:v>16.982436524617452</c:v>
                </c:pt>
                <c:pt idx="16112">
                  <c:v>16.982436524617452</c:v>
                </c:pt>
                <c:pt idx="16113">
                  <c:v>16.982436524617452</c:v>
                </c:pt>
                <c:pt idx="16114">
                  <c:v>16.982436524617452</c:v>
                </c:pt>
                <c:pt idx="16115">
                  <c:v>16.982436524617452</c:v>
                </c:pt>
                <c:pt idx="16116">
                  <c:v>16.982436524617452</c:v>
                </c:pt>
                <c:pt idx="16117">
                  <c:v>16.982436524617452</c:v>
                </c:pt>
                <c:pt idx="16118">
                  <c:v>16.982436524617452</c:v>
                </c:pt>
                <c:pt idx="16119">
                  <c:v>16.982436524617452</c:v>
                </c:pt>
                <c:pt idx="16120">
                  <c:v>16.982436524617452</c:v>
                </c:pt>
                <c:pt idx="16121">
                  <c:v>16.982436524617452</c:v>
                </c:pt>
                <c:pt idx="16122">
                  <c:v>16.982436524617452</c:v>
                </c:pt>
                <c:pt idx="16123">
                  <c:v>16.982436524617452</c:v>
                </c:pt>
                <c:pt idx="16124">
                  <c:v>16.982436524617452</c:v>
                </c:pt>
                <c:pt idx="16125">
                  <c:v>16.982436524617452</c:v>
                </c:pt>
                <c:pt idx="16126">
                  <c:v>16.982436524617452</c:v>
                </c:pt>
                <c:pt idx="16127">
                  <c:v>16.982436524617452</c:v>
                </c:pt>
                <c:pt idx="16128">
                  <c:v>16.982436524617452</c:v>
                </c:pt>
                <c:pt idx="16129">
                  <c:v>16.982436524617452</c:v>
                </c:pt>
                <c:pt idx="16130">
                  <c:v>16.982436524617452</c:v>
                </c:pt>
                <c:pt idx="16131">
                  <c:v>16.982436524617452</c:v>
                </c:pt>
                <c:pt idx="16132">
                  <c:v>16.982436524617452</c:v>
                </c:pt>
                <c:pt idx="16133">
                  <c:v>16.982436524617452</c:v>
                </c:pt>
                <c:pt idx="16134">
                  <c:v>16.982436524617452</c:v>
                </c:pt>
                <c:pt idx="16135">
                  <c:v>16.982436524617452</c:v>
                </c:pt>
                <c:pt idx="16136">
                  <c:v>16.982436524617452</c:v>
                </c:pt>
                <c:pt idx="16137">
                  <c:v>16.982436524617452</c:v>
                </c:pt>
                <c:pt idx="16138">
                  <c:v>16.982436524617452</c:v>
                </c:pt>
                <c:pt idx="16139">
                  <c:v>16.982436524617452</c:v>
                </c:pt>
                <c:pt idx="16140">
                  <c:v>16.982436524617452</c:v>
                </c:pt>
                <c:pt idx="16141">
                  <c:v>16.982436524617452</c:v>
                </c:pt>
                <c:pt idx="16142">
                  <c:v>16.982436524617452</c:v>
                </c:pt>
                <c:pt idx="16143">
                  <c:v>16.982436524617452</c:v>
                </c:pt>
                <c:pt idx="16144">
                  <c:v>16.982436524617452</c:v>
                </c:pt>
                <c:pt idx="16145">
                  <c:v>16.982436524617452</c:v>
                </c:pt>
                <c:pt idx="16146">
                  <c:v>16.982436524617452</c:v>
                </c:pt>
                <c:pt idx="16147">
                  <c:v>16.982436524617452</c:v>
                </c:pt>
                <c:pt idx="16148">
                  <c:v>16.982436524617452</c:v>
                </c:pt>
                <c:pt idx="16149">
                  <c:v>16.982436524617452</c:v>
                </c:pt>
                <c:pt idx="16150">
                  <c:v>16.982436524617452</c:v>
                </c:pt>
                <c:pt idx="16151">
                  <c:v>16.982436524617452</c:v>
                </c:pt>
                <c:pt idx="16152">
                  <c:v>16.982436524617452</c:v>
                </c:pt>
                <c:pt idx="16153">
                  <c:v>16.982436524617452</c:v>
                </c:pt>
                <c:pt idx="16154">
                  <c:v>16.982436524617452</c:v>
                </c:pt>
                <c:pt idx="16155">
                  <c:v>16.982436524617452</c:v>
                </c:pt>
                <c:pt idx="16156">
                  <c:v>16.982436524617452</c:v>
                </c:pt>
                <c:pt idx="16157">
                  <c:v>16.982436524617452</c:v>
                </c:pt>
                <c:pt idx="16158">
                  <c:v>16.982436524617452</c:v>
                </c:pt>
                <c:pt idx="16159">
                  <c:v>16.982436524617452</c:v>
                </c:pt>
                <c:pt idx="16160">
                  <c:v>16.982436524617452</c:v>
                </c:pt>
                <c:pt idx="16161">
                  <c:v>16.982436524617452</c:v>
                </c:pt>
                <c:pt idx="16162">
                  <c:v>16.982436524617452</c:v>
                </c:pt>
                <c:pt idx="16163">
                  <c:v>16.982436524617452</c:v>
                </c:pt>
                <c:pt idx="16164">
                  <c:v>16.982436524617452</c:v>
                </c:pt>
                <c:pt idx="16165">
                  <c:v>16.982436524617452</c:v>
                </c:pt>
                <c:pt idx="16166">
                  <c:v>16.982436524617452</c:v>
                </c:pt>
                <c:pt idx="16167">
                  <c:v>16.982436524617452</c:v>
                </c:pt>
                <c:pt idx="16168">
                  <c:v>16.982436524617452</c:v>
                </c:pt>
                <c:pt idx="16169">
                  <c:v>16.982436524617452</c:v>
                </c:pt>
                <c:pt idx="16170">
                  <c:v>16.982436524617452</c:v>
                </c:pt>
                <c:pt idx="16171">
                  <c:v>16.982436524617452</c:v>
                </c:pt>
                <c:pt idx="16172">
                  <c:v>16.982436524617452</c:v>
                </c:pt>
                <c:pt idx="16173">
                  <c:v>16.982436524617452</c:v>
                </c:pt>
                <c:pt idx="16174">
                  <c:v>16.982436524617452</c:v>
                </c:pt>
                <c:pt idx="16175">
                  <c:v>16.982436524617452</c:v>
                </c:pt>
                <c:pt idx="16176">
                  <c:v>16.982436524617452</c:v>
                </c:pt>
                <c:pt idx="16177">
                  <c:v>16.982436524617452</c:v>
                </c:pt>
                <c:pt idx="16178">
                  <c:v>16.982436524617452</c:v>
                </c:pt>
                <c:pt idx="16179">
                  <c:v>16.982436524617452</c:v>
                </c:pt>
                <c:pt idx="16180">
                  <c:v>16.982436524617452</c:v>
                </c:pt>
                <c:pt idx="16181">
                  <c:v>16.982436524617452</c:v>
                </c:pt>
                <c:pt idx="16182">
                  <c:v>16.982436524617452</c:v>
                </c:pt>
                <c:pt idx="16183">
                  <c:v>16.982436524617452</c:v>
                </c:pt>
                <c:pt idx="16184">
                  <c:v>16.982436524617452</c:v>
                </c:pt>
                <c:pt idx="16185">
                  <c:v>16.982436524617452</c:v>
                </c:pt>
                <c:pt idx="16186">
                  <c:v>16.982436524617452</c:v>
                </c:pt>
                <c:pt idx="16187">
                  <c:v>16.982436524617452</c:v>
                </c:pt>
                <c:pt idx="16188">
                  <c:v>16.982436524617452</c:v>
                </c:pt>
                <c:pt idx="16189">
                  <c:v>16.982436524617452</c:v>
                </c:pt>
                <c:pt idx="16190">
                  <c:v>16.982436524617452</c:v>
                </c:pt>
                <c:pt idx="16191">
                  <c:v>16.982436524617452</c:v>
                </c:pt>
                <c:pt idx="16192">
                  <c:v>16.982436524617452</c:v>
                </c:pt>
                <c:pt idx="16193">
                  <c:v>16.982436524617452</c:v>
                </c:pt>
                <c:pt idx="16194">
                  <c:v>16.982436524617452</c:v>
                </c:pt>
                <c:pt idx="16195">
                  <c:v>16.982436524617452</c:v>
                </c:pt>
                <c:pt idx="16196">
                  <c:v>16.982436524617452</c:v>
                </c:pt>
                <c:pt idx="16197">
                  <c:v>16.982436524617452</c:v>
                </c:pt>
                <c:pt idx="16198">
                  <c:v>16.982436524617452</c:v>
                </c:pt>
                <c:pt idx="16199">
                  <c:v>16.982436524617452</c:v>
                </c:pt>
                <c:pt idx="16200">
                  <c:v>16.982436524617452</c:v>
                </c:pt>
                <c:pt idx="16201">
                  <c:v>16.982436524617452</c:v>
                </c:pt>
                <c:pt idx="16202">
                  <c:v>16.982436524617452</c:v>
                </c:pt>
                <c:pt idx="16203">
                  <c:v>16.982436524617452</c:v>
                </c:pt>
                <c:pt idx="16204">
                  <c:v>16.982436524617452</c:v>
                </c:pt>
                <c:pt idx="16205">
                  <c:v>16.982436524617452</c:v>
                </c:pt>
                <c:pt idx="16206">
                  <c:v>16.982436524617452</c:v>
                </c:pt>
                <c:pt idx="16207">
                  <c:v>21.379620895022349</c:v>
                </c:pt>
                <c:pt idx="16208">
                  <c:v>21.379620895022349</c:v>
                </c:pt>
                <c:pt idx="16209">
                  <c:v>21.379620895022349</c:v>
                </c:pt>
                <c:pt idx="16210">
                  <c:v>21.379620895022349</c:v>
                </c:pt>
                <c:pt idx="16211">
                  <c:v>21.379620895022349</c:v>
                </c:pt>
                <c:pt idx="16212">
                  <c:v>21.379620895022349</c:v>
                </c:pt>
                <c:pt idx="16213">
                  <c:v>21.379620895022349</c:v>
                </c:pt>
                <c:pt idx="16214">
                  <c:v>21.379620895022349</c:v>
                </c:pt>
                <c:pt idx="16215">
                  <c:v>21.379620895022349</c:v>
                </c:pt>
                <c:pt idx="16216">
                  <c:v>21.379620895022349</c:v>
                </c:pt>
                <c:pt idx="16217">
                  <c:v>21.379620895022349</c:v>
                </c:pt>
                <c:pt idx="16218">
                  <c:v>21.379620895022349</c:v>
                </c:pt>
                <c:pt idx="16219">
                  <c:v>21.379620895022349</c:v>
                </c:pt>
                <c:pt idx="16220">
                  <c:v>21.379620895022349</c:v>
                </c:pt>
                <c:pt idx="16221">
                  <c:v>21.379620895022349</c:v>
                </c:pt>
                <c:pt idx="16222">
                  <c:v>21.379620895022349</c:v>
                </c:pt>
                <c:pt idx="16223">
                  <c:v>21.379620895022349</c:v>
                </c:pt>
                <c:pt idx="16224">
                  <c:v>21.379620895022349</c:v>
                </c:pt>
                <c:pt idx="16225">
                  <c:v>21.379620895022349</c:v>
                </c:pt>
                <c:pt idx="16226">
                  <c:v>21.379620895022349</c:v>
                </c:pt>
                <c:pt idx="16227">
                  <c:v>21.379620895022349</c:v>
                </c:pt>
                <c:pt idx="16228">
                  <c:v>21.379620895022349</c:v>
                </c:pt>
                <c:pt idx="16229">
                  <c:v>21.379620895022349</c:v>
                </c:pt>
                <c:pt idx="16230">
                  <c:v>21.379620895022349</c:v>
                </c:pt>
                <c:pt idx="16231">
                  <c:v>21.379620895022349</c:v>
                </c:pt>
                <c:pt idx="16232">
                  <c:v>21.379620895022349</c:v>
                </c:pt>
                <c:pt idx="16233">
                  <c:v>21.379620895022349</c:v>
                </c:pt>
                <c:pt idx="16234">
                  <c:v>21.379620895022349</c:v>
                </c:pt>
                <c:pt idx="16235">
                  <c:v>21.379620895022349</c:v>
                </c:pt>
                <c:pt idx="16236">
                  <c:v>21.379620895022349</c:v>
                </c:pt>
                <c:pt idx="16237">
                  <c:v>21.379620895022349</c:v>
                </c:pt>
                <c:pt idx="16238">
                  <c:v>21.379620895022349</c:v>
                </c:pt>
                <c:pt idx="16239">
                  <c:v>21.379620895022349</c:v>
                </c:pt>
                <c:pt idx="16240">
                  <c:v>21.379620895022349</c:v>
                </c:pt>
                <c:pt idx="16241">
                  <c:v>21.379620895022349</c:v>
                </c:pt>
                <c:pt idx="16242">
                  <c:v>21.379620895022349</c:v>
                </c:pt>
                <c:pt idx="16243">
                  <c:v>21.379620895022349</c:v>
                </c:pt>
                <c:pt idx="16244">
                  <c:v>21.379620895022349</c:v>
                </c:pt>
                <c:pt idx="16245">
                  <c:v>21.379620895022349</c:v>
                </c:pt>
                <c:pt idx="16246">
                  <c:v>21.379620895022349</c:v>
                </c:pt>
                <c:pt idx="16247">
                  <c:v>21.379620895022349</c:v>
                </c:pt>
                <c:pt idx="16248">
                  <c:v>21.379620895022349</c:v>
                </c:pt>
                <c:pt idx="16249">
                  <c:v>21.379620895022349</c:v>
                </c:pt>
                <c:pt idx="16250">
                  <c:v>21.379620895022349</c:v>
                </c:pt>
                <c:pt idx="16251">
                  <c:v>21.379620895022349</c:v>
                </c:pt>
                <c:pt idx="16252">
                  <c:v>21.379620895022349</c:v>
                </c:pt>
                <c:pt idx="16253">
                  <c:v>21.379620895022349</c:v>
                </c:pt>
                <c:pt idx="16254">
                  <c:v>21.379620895022349</c:v>
                </c:pt>
                <c:pt idx="16255">
                  <c:v>21.379620895022349</c:v>
                </c:pt>
                <c:pt idx="16256">
                  <c:v>21.379620895022349</c:v>
                </c:pt>
                <c:pt idx="16257">
                  <c:v>21.379620895022349</c:v>
                </c:pt>
                <c:pt idx="16258">
                  <c:v>21.379620895022349</c:v>
                </c:pt>
                <c:pt idx="16259">
                  <c:v>21.379620895022349</c:v>
                </c:pt>
                <c:pt idx="16260">
                  <c:v>21.379620895022349</c:v>
                </c:pt>
                <c:pt idx="16261">
                  <c:v>21.379620895022349</c:v>
                </c:pt>
                <c:pt idx="16262">
                  <c:v>21.379620895022349</c:v>
                </c:pt>
                <c:pt idx="16263">
                  <c:v>21.379620895022349</c:v>
                </c:pt>
                <c:pt idx="16264">
                  <c:v>21.379620895022349</c:v>
                </c:pt>
                <c:pt idx="16265">
                  <c:v>21.379620895022349</c:v>
                </c:pt>
                <c:pt idx="16266">
                  <c:v>21.379620895022349</c:v>
                </c:pt>
                <c:pt idx="16267">
                  <c:v>21.379620895022349</c:v>
                </c:pt>
                <c:pt idx="16268">
                  <c:v>21.379620895022349</c:v>
                </c:pt>
                <c:pt idx="16269">
                  <c:v>21.379620895022349</c:v>
                </c:pt>
                <c:pt idx="16270">
                  <c:v>21.379620895022349</c:v>
                </c:pt>
                <c:pt idx="16271">
                  <c:v>21.379620895022349</c:v>
                </c:pt>
                <c:pt idx="16272">
                  <c:v>21.379620895022349</c:v>
                </c:pt>
                <c:pt idx="16273">
                  <c:v>21.379620895022349</c:v>
                </c:pt>
                <c:pt idx="16274">
                  <c:v>21.379620895022349</c:v>
                </c:pt>
                <c:pt idx="16275">
                  <c:v>21.379620895022349</c:v>
                </c:pt>
                <c:pt idx="16276">
                  <c:v>21.379620895022349</c:v>
                </c:pt>
                <c:pt idx="16277">
                  <c:v>21.379620895022349</c:v>
                </c:pt>
                <c:pt idx="16278">
                  <c:v>21.379620895022349</c:v>
                </c:pt>
                <c:pt idx="16279">
                  <c:v>21.379620895022349</c:v>
                </c:pt>
                <c:pt idx="16280">
                  <c:v>21.379620895022349</c:v>
                </c:pt>
                <c:pt idx="16281">
                  <c:v>21.379620895022349</c:v>
                </c:pt>
                <c:pt idx="16282">
                  <c:v>21.379620895022349</c:v>
                </c:pt>
                <c:pt idx="16283">
                  <c:v>21.379620895022349</c:v>
                </c:pt>
                <c:pt idx="16284">
                  <c:v>21.379620895022349</c:v>
                </c:pt>
                <c:pt idx="16285">
                  <c:v>21.379620895022349</c:v>
                </c:pt>
                <c:pt idx="16286">
                  <c:v>21.379620895022349</c:v>
                </c:pt>
                <c:pt idx="16287">
                  <c:v>21.379620895022349</c:v>
                </c:pt>
                <c:pt idx="16288">
                  <c:v>21.379620895022349</c:v>
                </c:pt>
                <c:pt idx="16289">
                  <c:v>21.379620895022349</c:v>
                </c:pt>
                <c:pt idx="16290">
                  <c:v>21.379620895022349</c:v>
                </c:pt>
                <c:pt idx="16291">
                  <c:v>21.379620895022349</c:v>
                </c:pt>
                <c:pt idx="16292">
                  <c:v>21.379620895022349</c:v>
                </c:pt>
                <c:pt idx="16293">
                  <c:v>21.379620895022349</c:v>
                </c:pt>
                <c:pt idx="16294">
                  <c:v>21.379620895022349</c:v>
                </c:pt>
                <c:pt idx="16295">
                  <c:v>21.379620895022349</c:v>
                </c:pt>
                <c:pt idx="16296">
                  <c:v>21.379620895022349</c:v>
                </c:pt>
                <c:pt idx="16297">
                  <c:v>21.379620895022349</c:v>
                </c:pt>
                <c:pt idx="16298">
                  <c:v>21.379620895022349</c:v>
                </c:pt>
                <c:pt idx="16299">
                  <c:v>21.379620895022349</c:v>
                </c:pt>
                <c:pt idx="16300">
                  <c:v>21.379620895022349</c:v>
                </c:pt>
                <c:pt idx="16301">
                  <c:v>21.379620895022349</c:v>
                </c:pt>
                <c:pt idx="16302">
                  <c:v>21.379620895022349</c:v>
                </c:pt>
                <c:pt idx="16303">
                  <c:v>21.379620895022349</c:v>
                </c:pt>
                <c:pt idx="16304">
                  <c:v>21.379620895022349</c:v>
                </c:pt>
                <c:pt idx="16305">
                  <c:v>21.379620895022349</c:v>
                </c:pt>
                <c:pt idx="16306">
                  <c:v>21.379620895022349</c:v>
                </c:pt>
                <c:pt idx="16307">
                  <c:v>21.379620895022349</c:v>
                </c:pt>
                <c:pt idx="16308">
                  <c:v>21.379620895022349</c:v>
                </c:pt>
                <c:pt idx="16309">
                  <c:v>21.379620895022349</c:v>
                </c:pt>
                <c:pt idx="16310">
                  <c:v>21.379620895022349</c:v>
                </c:pt>
                <c:pt idx="16311">
                  <c:v>21.379620895022349</c:v>
                </c:pt>
                <c:pt idx="16312">
                  <c:v>21.379620895022349</c:v>
                </c:pt>
                <c:pt idx="16313">
                  <c:v>21.379620895022349</c:v>
                </c:pt>
                <c:pt idx="16314">
                  <c:v>21.379620895022349</c:v>
                </c:pt>
                <c:pt idx="16315">
                  <c:v>21.379620895022349</c:v>
                </c:pt>
                <c:pt idx="16316">
                  <c:v>21.379620895022349</c:v>
                </c:pt>
                <c:pt idx="16317">
                  <c:v>21.379620895022349</c:v>
                </c:pt>
                <c:pt idx="16318">
                  <c:v>21.379620895022349</c:v>
                </c:pt>
                <c:pt idx="16319">
                  <c:v>21.379620895022349</c:v>
                </c:pt>
                <c:pt idx="16320">
                  <c:v>21.379620895022349</c:v>
                </c:pt>
                <c:pt idx="16321">
                  <c:v>21.379620895022349</c:v>
                </c:pt>
                <c:pt idx="16322">
                  <c:v>21.379620895022349</c:v>
                </c:pt>
                <c:pt idx="16323">
                  <c:v>21.379620895022349</c:v>
                </c:pt>
                <c:pt idx="16324">
                  <c:v>21.379620895022349</c:v>
                </c:pt>
                <c:pt idx="16325">
                  <c:v>21.379620895022349</c:v>
                </c:pt>
                <c:pt idx="16326">
                  <c:v>21.379620895022349</c:v>
                </c:pt>
                <c:pt idx="16327">
                  <c:v>21.379620895022349</c:v>
                </c:pt>
                <c:pt idx="16328">
                  <c:v>21.379620895022349</c:v>
                </c:pt>
                <c:pt idx="16329">
                  <c:v>21.379620895022349</c:v>
                </c:pt>
                <c:pt idx="16330">
                  <c:v>21.379620895022349</c:v>
                </c:pt>
                <c:pt idx="16331">
                  <c:v>21.379620895022349</c:v>
                </c:pt>
                <c:pt idx="16332">
                  <c:v>21.379620895022349</c:v>
                </c:pt>
                <c:pt idx="16333">
                  <c:v>21.379620895022349</c:v>
                </c:pt>
                <c:pt idx="16334">
                  <c:v>21.379620895022349</c:v>
                </c:pt>
                <c:pt idx="16335">
                  <c:v>21.379620895022349</c:v>
                </c:pt>
                <c:pt idx="16336">
                  <c:v>21.379620895022349</c:v>
                </c:pt>
                <c:pt idx="16337">
                  <c:v>21.379620895022349</c:v>
                </c:pt>
                <c:pt idx="16338">
                  <c:v>21.379620895022349</c:v>
                </c:pt>
                <c:pt idx="16339">
                  <c:v>21.379620895022349</c:v>
                </c:pt>
                <c:pt idx="16340">
                  <c:v>21.379620895022349</c:v>
                </c:pt>
                <c:pt idx="16341">
                  <c:v>21.379620895022349</c:v>
                </c:pt>
                <c:pt idx="16342">
                  <c:v>21.379620895022349</c:v>
                </c:pt>
                <c:pt idx="16343">
                  <c:v>21.379620895022349</c:v>
                </c:pt>
                <c:pt idx="16344">
                  <c:v>21.379620895022349</c:v>
                </c:pt>
                <c:pt idx="16345">
                  <c:v>21.379620895022349</c:v>
                </c:pt>
                <c:pt idx="16346">
                  <c:v>21.379620895022349</c:v>
                </c:pt>
                <c:pt idx="16347">
                  <c:v>21.379620895022349</c:v>
                </c:pt>
                <c:pt idx="16348">
                  <c:v>21.379620895022349</c:v>
                </c:pt>
                <c:pt idx="16349">
                  <c:v>21.379620895022349</c:v>
                </c:pt>
                <c:pt idx="16350">
                  <c:v>21.379620895022349</c:v>
                </c:pt>
                <c:pt idx="16351">
                  <c:v>21.379620895022349</c:v>
                </c:pt>
                <c:pt idx="16352">
                  <c:v>21.379620895022349</c:v>
                </c:pt>
                <c:pt idx="16353">
                  <c:v>21.379620895022349</c:v>
                </c:pt>
                <c:pt idx="16354">
                  <c:v>21.379620895022349</c:v>
                </c:pt>
                <c:pt idx="16355">
                  <c:v>21.379620895022349</c:v>
                </c:pt>
                <c:pt idx="16356">
                  <c:v>21.379620895022349</c:v>
                </c:pt>
                <c:pt idx="16357">
                  <c:v>21.379620895022349</c:v>
                </c:pt>
                <c:pt idx="16358">
                  <c:v>21.379620895022349</c:v>
                </c:pt>
                <c:pt idx="16359">
                  <c:v>21.379620895022349</c:v>
                </c:pt>
                <c:pt idx="16360">
                  <c:v>21.379620895022349</c:v>
                </c:pt>
                <c:pt idx="16361">
                  <c:v>21.379620895022349</c:v>
                </c:pt>
                <c:pt idx="16362">
                  <c:v>21.379620895022349</c:v>
                </c:pt>
                <c:pt idx="16363">
                  <c:v>21.379620895022349</c:v>
                </c:pt>
                <c:pt idx="16364">
                  <c:v>21.379620895022349</c:v>
                </c:pt>
                <c:pt idx="16365">
                  <c:v>21.379620895022349</c:v>
                </c:pt>
                <c:pt idx="16366">
                  <c:v>21.379620895022349</c:v>
                </c:pt>
                <c:pt idx="16367">
                  <c:v>21.379620895022349</c:v>
                </c:pt>
                <c:pt idx="16368">
                  <c:v>21.379620895022349</c:v>
                </c:pt>
                <c:pt idx="16369">
                  <c:v>21.379620895022349</c:v>
                </c:pt>
                <c:pt idx="16370">
                  <c:v>21.379620895022349</c:v>
                </c:pt>
                <c:pt idx="16371">
                  <c:v>21.379620895022349</c:v>
                </c:pt>
                <c:pt idx="16372">
                  <c:v>21.379620895022349</c:v>
                </c:pt>
                <c:pt idx="16373">
                  <c:v>21.379620895022349</c:v>
                </c:pt>
                <c:pt idx="16374">
                  <c:v>21.379620895022349</c:v>
                </c:pt>
                <c:pt idx="16375">
                  <c:v>21.379620895022349</c:v>
                </c:pt>
                <c:pt idx="16376">
                  <c:v>21.379620895022349</c:v>
                </c:pt>
                <c:pt idx="16377">
                  <c:v>21.379620895022349</c:v>
                </c:pt>
                <c:pt idx="16378">
                  <c:v>21.379620895022349</c:v>
                </c:pt>
                <c:pt idx="16379">
                  <c:v>21.379620895022349</c:v>
                </c:pt>
                <c:pt idx="16380">
                  <c:v>21.379620895022349</c:v>
                </c:pt>
                <c:pt idx="16381">
                  <c:v>21.379620895022349</c:v>
                </c:pt>
                <c:pt idx="16382">
                  <c:v>21.379620895022349</c:v>
                </c:pt>
                <c:pt idx="16383">
                  <c:v>21.379620895022349</c:v>
                </c:pt>
                <c:pt idx="16384">
                  <c:v>21.379620895022349</c:v>
                </c:pt>
                <c:pt idx="16385">
                  <c:v>21.379620895022349</c:v>
                </c:pt>
                <c:pt idx="16386">
                  <c:v>21.379620895022349</c:v>
                </c:pt>
                <c:pt idx="16387">
                  <c:v>21.379620895022349</c:v>
                </c:pt>
                <c:pt idx="16388">
                  <c:v>21.379620895022349</c:v>
                </c:pt>
                <c:pt idx="16389">
                  <c:v>21.379620895022349</c:v>
                </c:pt>
                <c:pt idx="16390">
                  <c:v>21.379620895022349</c:v>
                </c:pt>
                <c:pt idx="16391">
                  <c:v>21.379620895022349</c:v>
                </c:pt>
                <c:pt idx="16392">
                  <c:v>21.379620895022349</c:v>
                </c:pt>
                <c:pt idx="16393">
                  <c:v>21.379620895022349</c:v>
                </c:pt>
                <c:pt idx="16394">
                  <c:v>21.379620895022349</c:v>
                </c:pt>
                <c:pt idx="16395">
                  <c:v>21.379620895022349</c:v>
                </c:pt>
                <c:pt idx="16396">
                  <c:v>21.379620895022349</c:v>
                </c:pt>
                <c:pt idx="16397">
                  <c:v>21.379620895022349</c:v>
                </c:pt>
                <c:pt idx="16398">
                  <c:v>21.379620895022349</c:v>
                </c:pt>
                <c:pt idx="16399">
                  <c:v>21.379620895022349</c:v>
                </c:pt>
                <c:pt idx="16400">
                  <c:v>21.379620895022349</c:v>
                </c:pt>
                <c:pt idx="16401">
                  <c:v>21.379620895022349</c:v>
                </c:pt>
                <c:pt idx="16402">
                  <c:v>21.379620895022349</c:v>
                </c:pt>
                <c:pt idx="16403">
                  <c:v>21.379620895022349</c:v>
                </c:pt>
                <c:pt idx="16404">
                  <c:v>21.379620895022349</c:v>
                </c:pt>
                <c:pt idx="16405">
                  <c:v>21.379620895022349</c:v>
                </c:pt>
                <c:pt idx="16406">
                  <c:v>21.379620895022349</c:v>
                </c:pt>
                <c:pt idx="16407">
                  <c:v>21.379620895022349</c:v>
                </c:pt>
                <c:pt idx="16408">
                  <c:v>21.379620895022349</c:v>
                </c:pt>
                <c:pt idx="16409">
                  <c:v>21.379620895022349</c:v>
                </c:pt>
                <c:pt idx="16410">
                  <c:v>21.379620895022349</c:v>
                </c:pt>
                <c:pt idx="16411">
                  <c:v>21.379620895022349</c:v>
                </c:pt>
                <c:pt idx="16412">
                  <c:v>21.379620895022349</c:v>
                </c:pt>
                <c:pt idx="16413">
                  <c:v>21.379620895022349</c:v>
                </c:pt>
                <c:pt idx="16414">
                  <c:v>21.379620895022349</c:v>
                </c:pt>
                <c:pt idx="16415">
                  <c:v>21.379620895022349</c:v>
                </c:pt>
                <c:pt idx="16416">
                  <c:v>21.379620895022349</c:v>
                </c:pt>
                <c:pt idx="16417">
                  <c:v>21.379620895022349</c:v>
                </c:pt>
                <c:pt idx="16418">
                  <c:v>21.379620895022349</c:v>
                </c:pt>
                <c:pt idx="16419">
                  <c:v>21.379620895022349</c:v>
                </c:pt>
                <c:pt idx="16420">
                  <c:v>21.379620895022349</c:v>
                </c:pt>
                <c:pt idx="16421">
                  <c:v>21.379620895022349</c:v>
                </c:pt>
                <c:pt idx="16422">
                  <c:v>21.379620895022349</c:v>
                </c:pt>
                <c:pt idx="16423">
                  <c:v>21.379620895022349</c:v>
                </c:pt>
                <c:pt idx="16424">
                  <c:v>21.379620895022349</c:v>
                </c:pt>
                <c:pt idx="16425">
                  <c:v>21.379620895022349</c:v>
                </c:pt>
                <c:pt idx="16426">
                  <c:v>21.379620895022349</c:v>
                </c:pt>
                <c:pt idx="16427">
                  <c:v>21.379620895022349</c:v>
                </c:pt>
                <c:pt idx="16428">
                  <c:v>21.379620895022349</c:v>
                </c:pt>
                <c:pt idx="16429">
                  <c:v>21.379620895022349</c:v>
                </c:pt>
                <c:pt idx="16430">
                  <c:v>21.379620895022349</c:v>
                </c:pt>
                <c:pt idx="16431">
                  <c:v>21.379620895022349</c:v>
                </c:pt>
                <c:pt idx="16432">
                  <c:v>21.379620895022349</c:v>
                </c:pt>
                <c:pt idx="16433">
                  <c:v>21.379620895022349</c:v>
                </c:pt>
                <c:pt idx="16434">
                  <c:v>21.379620895022349</c:v>
                </c:pt>
                <c:pt idx="16435">
                  <c:v>21.379620895022349</c:v>
                </c:pt>
                <c:pt idx="16436">
                  <c:v>21.379620895022349</c:v>
                </c:pt>
                <c:pt idx="16437">
                  <c:v>21.379620895022349</c:v>
                </c:pt>
                <c:pt idx="16438">
                  <c:v>21.379620895022349</c:v>
                </c:pt>
                <c:pt idx="16439">
                  <c:v>21.379620895022349</c:v>
                </c:pt>
                <c:pt idx="16440">
                  <c:v>21.379620895022349</c:v>
                </c:pt>
                <c:pt idx="16441">
                  <c:v>21.379620895022349</c:v>
                </c:pt>
                <c:pt idx="16442">
                  <c:v>21.379620895022349</c:v>
                </c:pt>
                <c:pt idx="16443">
                  <c:v>21.379620895022349</c:v>
                </c:pt>
                <c:pt idx="16444">
                  <c:v>21.379620895022349</c:v>
                </c:pt>
                <c:pt idx="16445">
                  <c:v>21.379620895022349</c:v>
                </c:pt>
                <c:pt idx="16446">
                  <c:v>21.379620895022349</c:v>
                </c:pt>
                <c:pt idx="16447">
                  <c:v>21.379620895022349</c:v>
                </c:pt>
                <c:pt idx="16448">
                  <c:v>21.379620895022349</c:v>
                </c:pt>
                <c:pt idx="16449">
                  <c:v>21.379620895022349</c:v>
                </c:pt>
                <c:pt idx="16450">
                  <c:v>21.379620895022349</c:v>
                </c:pt>
                <c:pt idx="16451">
                  <c:v>21.379620895022349</c:v>
                </c:pt>
                <c:pt idx="16452">
                  <c:v>21.379620895022349</c:v>
                </c:pt>
                <c:pt idx="16453">
                  <c:v>21.379620895022349</c:v>
                </c:pt>
                <c:pt idx="16454">
                  <c:v>21.379620895022349</c:v>
                </c:pt>
                <c:pt idx="16455">
                  <c:v>21.379620895022349</c:v>
                </c:pt>
                <c:pt idx="16456">
                  <c:v>21.379620895022349</c:v>
                </c:pt>
                <c:pt idx="16457">
                  <c:v>21.379620895022349</c:v>
                </c:pt>
                <c:pt idx="16458">
                  <c:v>21.379620895022349</c:v>
                </c:pt>
                <c:pt idx="16459">
                  <c:v>21.379620895022349</c:v>
                </c:pt>
                <c:pt idx="16460">
                  <c:v>21.379620895022349</c:v>
                </c:pt>
                <c:pt idx="16461">
                  <c:v>21.379620895022349</c:v>
                </c:pt>
                <c:pt idx="16462">
                  <c:v>21.379620895022349</c:v>
                </c:pt>
                <c:pt idx="16463">
                  <c:v>21.379620895022349</c:v>
                </c:pt>
                <c:pt idx="16464">
                  <c:v>21.379620895022349</c:v>
                </c:pt>
                <c:pt idx="16465">
                  <c:v>21.379620895022349</c:v>
                </c:pt>
                <c:pt idx="16466">
                  <c:v>21.379620895022349</c:v>
                </c:pt>
                <c:pt idx="16467">
                  <c:v>21.379620895022349</c:v>
                </c:pt>
                <c:pt idx="16468">
                  <c:v>21.379620895022349</c:v>
                </c:pt>
                <c:pt idx="16469">
                  <c:v>21.379620895022349</c:v>
                </c:pt>
                <c:pt idx="16470">
                  <c:v>21.379620895022349</c:v>
                </c:pt>
                <c:pt idx="16471">
                  <c:v>21.379620895022349</c:v>
                </c:pt>
                <c:pt idx="16472">
                  <c:v>21.379620895022349</c:v>
                </c:pt>
                <c:pt idx="16473">
                  <c:v>21.379620895022349</c:v>
                </c:pt>
                <c:pt idx="16474">
                  <c:v>21.379620895022349</c:v>
                </c:pt>
                <c:pt idx="16475">
                  <c:v>21.379620895022349</c:v>
                </c:pt>
                <c:pt idx="16476">
                  <c:v>21.379620895022349</c:v>
                </c:pt>
                <c:pt idx="16477">
                  <c:v>21.379620895022349</c:v>
                </c:pt>
                <c:pt idx="16478">
                  <c:v>21.379620895022349</c:v>
                </c:pt>
                <c:pt idx="16479">
                  <c:v>21.379620895022349</c:v>
                </c:pt>
                <c:pt idx="16480">
                  <c:v>21.379620895022349</c:v>
                </c:pt>
                <c:pt idx="16481">
                  <c:v>21.379620895022349</c:v>
                </c:pt>
                <c:pt idx="16482">
                  <c:v>21.379620895022349</c:v>
                </c:pt>
                <c:pt idx="16483">
                  <c:v>21.379620895022349</c:v>
                </c:pt>
                <c:pt idx="16484">
                  <c:v>21.379620895022349</c:v>
                </c:pt>
                <c:pt idx="16485">
                  <c:v>21.379620895022349</c:v>
                </c:pt>
                <c:pt idx="16486">
                  <c:v>21.379620895022349</c:v>
                </c:pt>
                <c:pt idx="16487">
                  <c:v>21.379620895022349</c:v>
                </c:pt>
                <c:pt idx="16488">
                  <c:v>21.379620895022349</c:v>
                </c:pt>
                <c:pt idx="16489">
                  <c:v>21.379620895022349</c:v>
                </c:pt>
                <c:pt idx="16490">
                  <c:v>21.379620895022349</c:v>
                </c:pt>
                <c:pt idx="16491">
                  <c:v>21.379620895022349</c:v>
                </c:pt>
                <c:pt idx="16492">
                  <c:v>21.379620895022349</c:v>
                </c:pt>
                <c:pt idx="16493">
                  <c:v>21.379620895022349</c:v>
                </c:pt>
                <c:pt idx="16494">
                  <c:v>21.379620895022349</c:v>
                </c:pt>
                <c:pt idx="16495">
                  <c:v>21.379620895022349</c:v>
                </c:pt>
                <c:pt idx="16496">
                  <c:v>21.379620895022349</c:v>
                </c:pt>
                <c:pt idx="16497">
                  <c:v>21.379620895022349</c:v>
                </c:pt>
                <c:pt idx="16498">
                  <c:v>21.379620895022349</c:v>
                </c:pt>
                <c:pt idx="16499">
                  <c:v>21.379620895022349</c:v>
                </c:pt>
                <c:pt idx="16500">
                  <c:v>21.379620895022349</c:v>
                </c:pt>
                <c:pt idx="16501">
                  <c:v>21.379620895022349</c:v>
                </c:pt>
                <c:pt idx="16502">
                  <c:v>21.379620895022349</c:v>
                </c:pt>
                <c:pt idx="16503">
                  <c:v>21.379620895022349</c:v>
                </c:pt>
                <c:pt idx="16504">
                  <c:v>21.379620895022349</c:v>
                </c:pt>
                <c:pt idx="16505">
                  <c:v>21.379620895022349</c:v>
                </c:pt>
                <c:pt idx="16506">
                  <c:v>21.379620895022349</c:v>
                </c:pt>
                <c:pt idx="16507">
                  <c:v>21.379620895022349</c:v>
                </c:pt>
                <c:pt idx="16508">
                  <c:v>21.379620895022349</c:v>
                </c:pt>
                <c:pt idx="16509">
                  <c:v>21.379620895022349</c:v>
                </c:pt>
                <c:pt idx="16510">
                  <c:v>21.379620895022349</c:v>
                </c:pt>
                <c:pt idx="16511">
                  <c:v>21.379620895022349</c:v>
                </c:pt>
                <c:pt idx="16512">
                  <c:v>21.379620895022349</c:v>
                </c:pt>
                <c:pt idx="16513">
                  <c:v>21.379620895022349</c:v>
                </c:pt>
                <c:pt idx="16514">
                  <c:v>21.379620895022349</c:v>
                </c:pt>
                <c:pt idx="16515">
                  <c:v>21.379620895022349</c:v>
                </c:pt>
                <c:pt idx="16516">
                  <c:v>21.379620895022349</c:v>
                </c:pt>
                <c:pt idx="16517">
                  <c:v>21.379620895022349</c:v>
                </c:pt>
                <c:pt idx="16518">
                  <c:v>21.379620895022349</c:v>
                </c:pt>
                <c:pt idx="16519">
                  <c:v>21.379620895022349</c:v>
                </c:pt>
                <c:pt idx="16520">
                  <c:v>21.379620895022349</c:v>
                </c:pt>
                <c:pt idx="16521">
                  <c:v>21.379620895022349</c:v>
                </c:pt>
                <c:pt idx="16522">
                  <c:v>21.379620895022349</c:v>
                </c:pt>
                <c:pt idx="16523">
                  <c:v>21.379620895022349</c:v>
                </c:pt>
                <c:pt idx="16524">
                  <c:v>21.379620895022349</c:v>
                </c:pt>
                <c:pt idx="16525">
                  <c:v>21.379620895022349</c:v>
                </c:pt>
                <c:pt idx="16526">
                  <c:v>21.379620895022349</c:v>
                </c:pt>
                <c:pt idx="16527">
                  <c:v>21.379620895022349</c:v>
                </c:pt>
                <c:pt idx="16528">
                  <c:v>21.379620895022349</c:v>
                </c:pt>
                <c:pt idx="16529">
                  <c:v>21.379620895022349</c:v>
                </c:pt>
                <c:pt idx="16530">
                  <c:v>21.379620895022349</c:v>
                </c:pt>
                <c:pt idx="16531">
                  <c:v>21.379620895022349</c:v>
                </c:pt>
                <c:pt idx="16532">
                  <c:v>21.379620895022349</c:v>
                </c:pt>
                <c:pt idx="16533">
                  <c:v>21.379620895022349</c:v>
                </c:pt>
                <c:pt idx="16534">
                  <c:v>21.379620895022349</c:v>
                </c:pt>
                <c:pt idx="16535">
                  <c:v>21.379620895022349</c:v>
                </c:pt>
                <c:pt idx="16536">
                  <c:v>21.379620895022349</c:v>
                </c:pt>
                <c:pt idx="16537">
                  <c:v>21.379620895022349</c:v>
                </c:pt>
                <c:pt idx="16538">
                  <c:v>21.379620895022349</c:v>
                </c:pt>
                <c:pt idx="16539">
                  <c:v>21.379620895022349</c:v>
                </c:pt>
                <c:pt idx="16540">
                  <c:v>21.379620895022349</c:v>
                </c:pt>
                <c:pt idx="16541">
                  <c:v>21.379620895022349</c:v>
                </c:pt>
                <c:pt idx="16542">
                  <c:v>21.379620895022349</c:v>
                </c:pt>
                <c:pt idx="16543">
                  <c:v>21.379620895022349</c:v>
                </c:pt>
                <c:pt idx="16544">
                  <c:v>21.379620895022349</c:v>
                </c:pt>
                <c:pt idx="16545">
                  <c:v>21.379620895022349</c:v>
                </c:pt>
                <c:pt idx="16546">
                  <c:v>21.379620895022349</c:v>
                </c:pt>
                <c:pt idx="16547">
                  <c:v>21.379620895022349</c:v>
                </c:pt>
                <c:pt idx="16548">
                  <c:v>21.379620895022349</c:v>
                </c:pt>
                <c:pt idx="16549">
                  <c:v>21.379620895022349</c:v>
                </c:pt>
                <c:pt idx="16550">
                  <c:v>21.379620895022349</c:v>
                </c:pt>
                <c:pt idx="16551">
                  <c:v>21.379620895022349</c:v>
                </c:pt>
                <c:pt idx="16552">
                  <c:v>21.379620895022349</c:v>
                </c:pt>
                <c:pt idx="16553">
                  <c:v>21.379620895022349</c:v>
                </c:pt>
                <c:pt idx="16554">
                  <c:v>21.379620895022349</c:v>
                </c:pt>
                <c:pt idx="16555">
                  <c:v>21.379620895022349</c:v>
                </c:pt>
                <c:pt idx="16556">
                  <c:v>21.379620895022349</c:v>
                </c:pt>
                <c:pt idx="16557">
                  <c:v>21.379620895022349</c:v>
                </c:pt>
                <c:pt idx="16558">
                  <c:v>21.379620895022349</c:v>
                </c:pt>
                <c:pt idx="16559">
                  <c:v>21.379620895022349</c:v>
                </c:pt>
                <c:pt idx="16560">
                  <c:v>21.379620895022349</c:v>
                </c:pt>
                <c:pt idx="16561">
                  <c:v>21.379620895022349</c:v>
                </c:pt>
                <c:pt idx="16562">
                  <c:v>21.379620895022349</c:v>
                </c:pt>
                <c:pt idx="16563">
                  <c:v>21.379620895022349</c:v>
                </c:pt>
                <c:pt idx="16564">
                  <c:v>21.379620895022349</c:v>
                </c:pt>
                <c:pt idx="16565">
                  <c:v>21.379620895022349</c:v>
                </c:pt>
                <c:pt idx="16566">
                  <c:v>21.379620895022349</c:v>
                </c:pt>
                <c:pt idx="16567">
                  <c:v>21.379620895022349</c:v>
                </c:pt>
                <c:pt idx="16568">
                  <c:v>21.379620895022349</c:v>
                </c:pt>
                <c:pt idx="16569">
                  <c:v>21.379620895022349</c:v>
                </c:pt>
                <c:pt idx="16570">
                  <c:v>21.379620895022349</c:v>
                </c:pt>
                <c:pt idx="16571">
                  <c:v>21.379620895022349</c:v>
                </c:pt>
                <c:pt idx="16572">
                  <c:v>21.379620895022349</c:v>
                </c:pt>
                <c:pt idx="16573">
                  <c:v>21.379620895022349</c:v>
                </c:pt>
                <c:pt idx="16574">
                  <c:v>21.379620895022349</c:v>
                </c:pt>
                <c:pt idx="16575">
                  <c:v>21.379620895022349</c:v>
                </c:pt>
                <c:pt idx="16576">
                  <c:v>21.379620895022349</c:v>
                </c:pt>
                <c:pt idx="16577">
                  <c:v>21.379620895022349</c:v>
                </c:pt>
                <c:pt idx="16578">
                  <c:v>21.379620895022349</c:v>
                </c:pt>
                <c:pt idx="16579">
                  <c:v>21.379620895022349</c:v>
                </c:pt>
                <c:pt idx="16580">
                  <c:v>21.379620895022349</c:v>
                </c:pt>
                <c:pt idx="16581">
                  <c:v>21.379620895022349</c:v>
                </c:pt>
                <c:pt idx="16582">
                  <c:v>21.379620895022349</c:v>
                </c:pt>
                <c:pt idx="16583">
                  <c:v>21.379620895022349</c:v>
                </c:pt>
                <c:pt idx="16584">
                  <c:v>21.379620895022349</c:v>
                </c:pt>
                <c:pt idx="16585">
                  <c:v>21.379620895022349</c:v>
                </c:pt>
                <c:pt idx="16586">
                  <c:v>21.379620895022349</c:v>
                </c:pt>
                <c:pt idx="16587">
                  <c:v>21.379620895022349</c:v>
                </c:pt>
                <c:pt idx="16588">
                  <c:v>21.379620895022349</c:v>
                </c:pt>
                <c:pt idx="16589">
                  <c:v>21.379620895022349</c:v>
                </c:pt>
                <c:pt idx="16590">
                  <c:v>21.379620895022349</c:v>
                </c:pt>
                <c:pt idx="16591">
                  <c:v>21.379620895022349</c:v>
                </c:pt>
                <c:pt idx="16592">
                  <c:v>21.379620895022349</c:v>
                </c:pt>
                <c:pt idx="16593">
                  <c:v>21.379620895022349</c:v>
                </c:pt>
                <c:pt idx="16594">
                  <c:v>21.379620895022349</c:v>
                </c:pt>
                <c:pt idx="16595">
                  <c:v>21.379620895022349</c:v>
                </c:pt>
                <c:pt idx="16596">
                  <c:v>21.379620895022349</c:v>
                </c:pt>
                <c:pt idx="16597">
                  <c:v>21.379620895022349</c:v>
                </c:pt>
                <c:pt idx="16598">
                  <c:v>21.379620895022349</c:v>
                </c:pt>
                <c:pt idx="16599">
                  <c:v>21.379620895022349</c:v>
                </c:pt>
                <c:pt idx="16600">
                  <c:v>21.379620895022349</c:v>
                </c:pt>
                <c:pt idx="16601">
                  <c:v>21.379620895022349</c:v>
                </c:pt>
                <c:pt idx="16602">
                  <c:v>21.379620895022349</c:v>
                </c:pt>
                <c:pt idx="16603">
                  <c:v>21.379620895022349</c:v>
                </c:pt>
                <c:pt idx="16604">
                  <c:v>21.379620895022349</c:v>
                </c:pt>
                <c:pt idx="16605">
                  <c:v>21.379620895022349</c:v>
                </c:pt>
                <c:pt idx="16606">
                  <c:v>21.379620895022349</c:v>
                </c:pt>
                <c:pt idx="16607">
                  <c:v>21.379620895022349</c:v>
                </c:pt>
                <c:pt idx="16608">
                  <c:v>21.379620895022349</c:v>
                </c:pt>
                <c:pt idx="16609">
                  <c:v>21.379620895022349</c:v>
                </c:pt>
                <c:pt idx="16610">
                  <c:v>21.379620895022349</c:v>
                </c:pt>
                <c:pt idx="16611">
                  <c:v>21.379620895022349</c:v>
                </c:pt>
                <c:pt idx="16612">
                  <c:v>21.379620895022349</c:v>
                </c:pt>
                <c:pt idx="16613">
                  <c:v>21.379620895022349</c:v>
                </c:pt>
                <c:pt idx="16614">
                  <c:v>21.379620895022349</c:v>
                </c:pt>
                <c:pt idx="16615">
                  <c:v>21.379620895022349</c:v>
                </c:pt>
                <c:pt idx="16616">
                  <c:v>21.379620895022349</c:v>
                </c:pt>
                <c:pt idx="16617">
                  <c:v>21.379620895022349</c:v>
                </c:pt>
                <c:pt idx="16618">
                  <c:v>21.379620895022349</c:v>
                </c:pt>
                <c:pt idx="16619">
                  <c:v>21.379620895022349</c:v>
                </c:pt>
                <c:pt idx="16620">
                  <c:v>21.379620895022349</c:v>
                </c:pt>
                <c:pt idx="16621">
                  <c:v>21.379620895022349</c:v>
                </c:pt>
                <c:pt idx="16622">
                  <c:v>21.379620895022349</c:v>
                </c:pt>
                <c:pt idx="16623">
                  <c:v>21.379620895022349</c:v>
                </c:pt>
                <c:pt idx="16624">
                  <c:v>21.379620895022349</c:v>
                </c:pt>
                <c:pt idx="16625">
                  <c:v>21.379620895022349</c:v>
                </c:pt>
                <c:pt idx="16626">
                  <c:v>21.379620895022349</c:v>
                </c:pt>
                <c:pt idx="16627">
                  <c:v>21.379620895022349</c:v>
                </c:pt>
                <c:pt idx="16628">
                  <c:v>21.379620895022349</c:v>
                </c:pt>
                <c:pt idx="16629">
                  <c:v>21.379620895022349</c:v>
                </c:pt>
                <c:pt idx="16630">
                  <c:v>21.379620895022349</c:v>
                </c:pt>
                <c:pt idx="16631">
                  <c:v>21.379620895022349</c:v>
                </c:pt>
                <c:pt idx="16632">
                  <c:v>21.379620895022349</c:v>
                </c:pt>
                <c:pt idx="16633">
                  <c:v>21.379620895022349</c:v>
                </c:pt>
                <c:pt idx="16634">
                  <c:v>21.379620895022349</c:v>
                </c:pt>
                <c:pt idx="16635">
                  <c:v>21.379620895022349</c:v>
                </c:pt>
                <c:pt idx="16636">
                  <c:v>21.379620895022349</c:v>
                </c:pt>
                <c:pt idx="16637">
                  <c:v>21.379620895022349</c:v>
                </c:pt>
                <c:pt idx="16638">
                  <c:v>21.379620895022349</c:v>
                </c:pt>
                <c:pt idx="16639">
                  <c:v>21.379620895022349</c:v>
                </c:pt>
                <c:pt idx="16640">
                  <c:v>21.379620895022349</c:v>
                </c:pt>
                <c:pt idx="16641">
                  <c:v>21.379620895022349</c:v>
                </c:pt>
                <c:pt idx="16642">
                  <c:v>21.379620895022349</c:v>
                </c:pt>
                <c:pt idx="16643">
                  <c:v>21.379620895022349</c:v>
                </c:pt>
                <c:pt idx="16644">
                  <c:v>21.379620895022349</c:v>
                </c:pt>
                <c:pt idx="16645">
                  <c:v>21.379620895022349</c:v>
                </c:pt>
                <c:pt idx="16646">
                  <c:v>21.379620895022349</c:v>
                </c:pt>
                <c:pt idx="16647">
                  <c:v>21.379620895022349</c:v>
                </c:pt>
                <c:pt idx="16648">
                  <c:v>21.379620895022349</c:v>
                </c:pt>
                <c:pt idx="16649">
                  <c:v>21.379620895022349</c:v>
                </c:pt>
                <c:pt idx="16650">
                  <c:v>21.379620895022349</c:v>
                </c:pt>
                <c:pt idx="16651">
                  <c:v>21.379620895022349</c:v>
                </c:pt>
                <c:pt idx="16652">
                  <c:v>21.379620895022349</c:v>
                </c:pt>
                <c:pt idx="16653">
                  <c:v>21.379620895022349</c:v>
                </c:pt>
                <c:pt idx="16654">
                  <c:v>21.379620895022349</c:v>
                </c:pt>
                <c:pt idx="16655">
                  <c:v>21.379620895022349</c:v>
                </c:pt>
                <c:pt idx="16656">
                  <c:v>21.379620895022349</c:v>
                </c:pt>
                <c:pt idx="16657">
                  <c:v>21.379620895022349</c:v>
                </c:pt>
                <c:pt idx="16658">
                  <c:v>21.379620895022349</c:v>
                </c:pt>
                <c:pt idx="16659">
                  <c:v>21.379620895022349</c:v>
                </c:pt>
                <c:pt idx="16660">
                  <c:v>21.379620895022349</c:v>
                </c:pt>
                <c:pt idx="16661">
                  <c:v>21.379620895022349</c:v>
                </c:pt>
                <c:pt idx="16662">
                  <c:v>21.379620895022349</c:v>
                </c:pt>
                <c:pt idx="16663">
                  <c:v>21.379620895022349</c:v>
                </c:pt>
                <c:pt idx="16664">
                  <c:v>21.379620895022349</c:v>
                </c:pt>
                <c:pt idx="16665">
                  <c:v>21.379620895022349</c:v>
                </c:pt>
                <c:pt idx="16666">
                  <c:v>21.379620895022349</c:v>
                </c:pt>
                <c:pt idx="16667">
                  <c:v>21.379620895022349</c:v>
                </c:pt>
                <c:pt idx="16668">
                  <c:v>21.379620895022349</c:v>
                </c:pt>
                <c:pt idx="16669">
                  <c:v>21.379620895022349</c:v>
                </c:pt>
                <c:pt idx="16670">
                  <c:v>21.379620895022349</c:v>
                </c:pt>
                <c:pt idx="16671">
                  <c:v>21.379620895022349</c:v>
                </c:pt>
                <c:pt idx="16672">
                  <c:v>21.379620895022349</c:v>
                </c:pt>
                <c:pt idx="16673">
                  <c:v>21.379620895022349</c:v>
                </c:pt>
                <c:pt idx="16674">
                  <c:v>21.379620895022349</c:v>
                </c:pt>
                <c:pt idx="16675">
                  <c:v>21.379620895022349</c:v>
                </c:pt>
                <c:pt idx="16676">
                  <c:v>21.379620895022349</c:v>
                </c:pt>
                <c:pt idx="16677">
                  <c:v>21.379620895022349</c:v>
                </c:pt>
                <c:pt idx="16678">
                  <c:v>21.379620895022349</c:v>
                </c:pt>
                <c:pt idx="16679">
                  <c:v>21.379620895022349</c:v>
                </c:pt>
                <c:pt idx="16680">
                  <c:v>21.379620895022349</c:v>
                </c:pt>
                <c:pt idx="16681">
                  <c:v>21.379620895022349</c:v>
                </c:pt>
                <c:pt idx="16682">
                  <c:v>21.379620895022349</c:v>
                </c:pt>
                <c:pt idx="16683">
                  <c:v>21.379620895022349</c:v>
                </c:pt>
                <c:pt idx="16684">
                  <c:v>21.379620895022349</c:v>
                </c:pt>
                <c:pt idx="16685">
                  <c:v>21.379620895022349</c:v>
                </c:pt>
                <c:pt idx="16686">
                  <c:v>21.379620895022349</c:v>
                </c:pt>
                <c:pt idx="16687">
                  <c:v>21.379620895022349</c:v>
                </c:pt>
                <c:pt idx="16688">
                  <c:v>21.379620895022349</c:v>
                </c:pt>
                <c:pt idx="16689">
                  <c:v>21.379620895022349</c:v>
                </c:pt>
                <c:pt idx="16690">
                  <c:v>21.379620895022349</c:v>
                </c:pt>
                <c:pt idx="16691">
                  <c:v>21.379620895022349</c:v>
                </c:pt>
                <c:pt idx="16692">
                  <c:v>21.379620895022349</c:v>
                </c:pt>
                <c:pt idx="16693">
                  <c:v>21.379620895022349</c:v>
                </c:pt>
                <c:pt idx="16694">
                  <c:v>21.379620895022349</c:v>
                </c:pt>
                <c:pt idx="16695">
                  <c:v>21.379620895022349</c:v>
                </c:pt>
                <c:pt idx="16696">
                  <c:v>21.379620895022349</c:v>
                </c:pt>
                <c:pt idx="16697">
                  <c:v>21.379620895022349</c:v>
                </c:pt>
                <c:pt idx="16698">
                  <c:v>21.379620895022349</c:v>
                </c:pt>
                <c:pt idx="16699">
                  <c:v>21.379620895022349</c:v>
                </c:pt>
                <c:pt idx="16700">
                  <c:v>21.379620895022349</c:v>
                </c:pt>
                <c:pt idx="16701">
                  <c:v>21.379620895022349</c:v>
                </c:pt>
                <c:pt idx="16702">
                  <c:v>21.379620895022349</c:v>
                </c:pt>
                <c:pt idx="16703">
                  <c:v>21.379620895022349</c:v>
                </c:pt>
                <c:pt idx="16704">
                  <c:v>21.379620895022349</c:v>
                </c:pt>
                <c:pt idx="16705">
                  <c:v>21.379620895022349</c:v>
                </c:pt>
                <c:pt idx="16706">
                  <c:v>21.379620895022349</c:v>
                </c:pt>
                <c:pt idx="16707">
                  <c:v>21.379620895022349</c:v>
                </c:pt>
                <c:pt idx="16708">
                  <c:v>21.379620895022349</c:v>
                </c:pt>
                <c:pt idx="16709">
                  <c:v>21.379620895022349</c:v>
                </c:pt>
                <c:pt idx="16710">
                  <c:v>21.379620895022349</c:v>
                </c:pt>
                <c:pt idx="16711">
                  <c:v>21.379620895022349</c:v>
                </c:pt>
                <c:pt idx="16712">
                  <c:v>21.379620895022349</c:v>
                </c:pt>
                <c:pt idx="16713">
                  <c:v>21.379620895022349</c:v>
                </c:pt>
                <c:pt idx="16714">
                  <c:v>21.379620895022349</c:v>
                </c:pt>
                <c:pt idx="16715">
                  <c:v>21.379620895022349</c:v>
                </c:pt>
                <c:pt idx="16716">
                  <c:v>21.379620895022349</c:v>
                </c:pt>
                <c:pt idx="16717">
                  <c:v>21.379620895022349</c:v>
                </c:pt>
                <c:pt idx="16718">
                  <c:v>21.379620895022349</c:v>
                </c:pt>
                <c:pt idx="16719">
                  <c:v>21.379620895022349</c:v>
                </c:pt>
                <c:pt idx="16720">
                  <c:v>21.379620895022349</c:v>
                </c:pt>
                <c:pt idx="16721">
                  <c:v>21.379620895022349</c:v>
                </c:pt>
                <c:pt idx="16722">
                  <c:v>21.379620895022349</c:v>
                </c:pt>
                <c:pt idx="16723">
                  <c:v>21.379620895022349</c:v>
                </c:pt>
                <c:pt idx="16724">
                  <c:v>21.379620895022349</c:v>
                </c:pt>
                <c:pt idx="16725">
                  <c:v>21.379620895022349</c:v>
                </c:pt>
                <c:pt idx="16726">
                  <c:v>21.379620895022349</c:v>
                </c:pt>
                <c:pt idx="16727">
                  <c:v>21.379620895022349</c:v>
                </c:pt>
                <c:pt idx="16728">
                  <c:v>21.379620895022349</c:v>
                </c:pt>
                <c:pt idx="16729">
                  <c:v>21.379620895022349</c:v>
                </c:pt>
                <c:pt idx="16730">
                  <c:v>21.379620895022349</c:v>
                </c:pt>
                <c:pt idx="16731">
                  <c:v>21.379620895022349</c:v>
                </c:pt>
                <c:pt idx="16732">
                  <c:v>21.379620895022349</c:v>
                </c:pt>
                <c:pt idx="16733">
                  <c:v>21.379620895022349</c:v>
                </c:pt>
                <c:pt idx="16734">
                  <c:v>21.379620895022349</c:v>
                </c:pt>
                <c:pt idx="16735">
                  <c:v>21.379620895022349</c:v>
                </c:pt>
                <c:pt idx="16736">
                  <c:v>21.379620895022349</c:v>
                </c:pt>
                <c:pt idx="16737">
                  <c:v>21.379620895022349</c:v>
                </c:pt>
                <c:pt idx="16738">
                  <c:v>21.379620895022349</c:v>
                </c:pt>
                <c:pt idx="16739">
                  <c:v>21.379620895022349</c:v>
                </c:pt>
                <c:pt idx="16740">
                  <c:v>21.379620895022349</c:v>
                </c:pt>
                <c:pt idx="16741">
                  <c:v>21.379620895022349</c:v>
                </c:pt>
                <c:pt idx="16742">
                  <c:v>21.379620895022349</c:v>
                </c:pt>
                <c:pt idx="16743">
                  <c:v>21.379620895022349</c:v>
                </c:pt>
                <c:pt idx="16744">
                  <c:v>21.379620895022349</c:v>
                </c:pt>
                <c:pt idx="16745">
                  <c:v>21.379620895022349</c:v>
                </c:pt>
                <c:pt idx="16746">
                  <c:v>21.379620895022349</c:v>
                </c:pt>
                <c:pt idx="16747">
                  <c:v>21.379620895022349</c:v>
                </c:pt>
                <c:pt idx="16748">
                  <c:v>21.379620895022349</c:v>
                </c:pt>
                <c:pt idx="16749">
                  <c:v>21.379620895022349</c:v>
                </c:pt>
                <c:pt idx="16750">
                  <c:v>21.379620895022349</c:v>
                </c:pt>
                <c:pt idx="16751">
                  <c:v>21.379620895022349</c:v>
                </c:pt>
                <c:pt idx="16752">
                  <c:v>21.379620895022349</c:v>
                </c:pt>
                <c:pt idx="16753">
                  <c:v>21.379620895022349</c:v>
                </c:pt>
                <c:pt idx="16754">
                  <c:v>21.379620895022349</c:v>
                </c:pt>
                <c:pt idx="16755">
                  <c:v>21.379620895022349</c:v>
                </c:pt>
                <c:pt idx="16756">
                  <c:v>21.379620895022349</c:v>
                </c:pt>
                <c:pt idx="16757">
                  <c:v>21.379620895022349</c:v>
                </c:pt>
                <c:pt idx="16758">
                  <c:v>21.379620895022349</c:v>
                </c:pt>
                <c:pt idx="16759">
                  <c:v>21.379620895022349</c:v>
                </c:pt>
                <c:pt idx="16760">
                  <c:v>21.379620895022349</c:v>
                </c:pt>
                <c:pt idx="16761">
                  <c:v>21.379620895022349</c:v>
                </c:pt>
                <c:pt idx="16762">
                  <c:v>21.379620895022349</c:v>
                </c:pt>
                <c:pt idx="16763">
                  <c:v>21.379620895022349</c:v>
                </c:pt>
                <c:pt idx="16764">
                  <c:v>21.379620895022349</c:v>
                </c:pt>
                <c:pt idx="16765">
                  <c:v>21.379620895022349</c:v>
                </c:pt>
                <c:pt idx="16766">
                  <c:v>21.379620895022349</c:v>
                </c:pt>
                <c:pt idx="16767">
                  <c:v>21.379620895022349</c:v>
                </c:pt>
                <c:pt idx="16768">
                  <c:v>21.379620895022349</c:v>
                </c:pt>
                <c:pt idx="16769">
                  <c:v>21.379620895022349</c:v>
                </c:pt>
                <c:pt idx="16770">
                  <c:v>21.379620895022349</c:v>
                </c:pt>
                <c:pt idx="16771">
                  <c:v>21.379620895022349</c:v>
                </c:pt>
                <c:pt idx="16772">
                  <c:v>21.379620895022349</c:v>
                </c:pt>
                <c:pt idx="16773">
                  <c:v>21.379620895022349</c:v>
                </c:pt>
                <c:pt idx="16774">
                  <c:v>21.379620895022349</c:v>
                </c:pt>
                <c:pt idx="16775">
                  <c:v>21.379620895022349</c:v>
                </c:pt>
                <c:pt idx="16776">
                  <c:v>21.379620895022349</c:v>
                </c:pt>
                <c:pt idx="16777">
                  <c:v>21.379620895022349</c:v>
                </c:pt>
                <c:pt idx="16778">
                  <c:v>21.379620895022349</c:v>
                </c:pt>
                <c:pt idx="16779">
                  <c:v>21.379620895022349</c:v>
                </c:pt>
                <c:pt idx="16780">
                  <c:v>21.379620895022349</c:v>
                </c:pt>
                <c:pt idx="16781">
                  <c:v>21.379620895022349</c:v>
                </c:pt>
                <c:pt idx="16782">
                  <c:v>21.379620895022349</c:v>
                </c:pt>
                <c:pt idx="16783">
                  <c:v>21.379620895022349</c:v>
                </c:pt>
                <c:pt idx="16784">
                  <c:v>21.379620895022349</c:v>
                </c:pt>
                <c:pt idx="16785">
                  <c:v>21.379620895022349</c:v>
                </c:pt>
                <c:pt idx="16786">
                  <c:v>21.379620895022349</c:v>
                </c:pt>
                <c:pt idx="16787">
                  <c:v>21.379620895022349</c:v>
                </c:pt>
                <c:pt idx="16788">
                  <c:v>21.379620895022349</c:v>
                </c:pt>
                <c:pt idx="16789">
                  <c:v>21.379620895022349</c:v>
                </c:pt>
                <c:pt idx="16790">
                  <c:v>21.379620895022349</c:v>
                </c:pt>
                <c:pt idx="16791">
                  <c:v>21.379620895022349</c:v>
                </c:pt>
                <c:pt idx="16792">
                  <c:v>21.379620895022349</c:v>
                </c:pt>
                <c:pt idx="16793">
                  <c:v>21.379620895022349</c:v>
                </c:pt>
                <c:pt idx="16794">
                  <c:v>21.379620895022349</c:v>
                </c:pt>
                <c:pt idx="16795">
                  <c:v>21.379620895022349</c:v>
                </c:pt>
                <c:pt idx="16796">
                  <c:v>21.379620895022349</c:v>
                </c:pt>
                <c:pt idx="16797">
                  <c:v>21.379620895022349</c:v>
                </c:pt>
                <c:pt idx="16798">
                  <c:v>21.379620895022349</c:v>
                </c:pt>
                <c:pt idx="16799">
                  <c:v>21.379620895022349</c:v>
                </c:pt>
                <c:pt idx="16800">
                  <c:v>21.379620895022349</c:v>
                </c:pt>
                <c:pt idx="16801">
                  <c:v>21.379620895022349</c:v>
                </c:pt>
                <c:pt idx="16802">
                  <c:v>21.379620895022349</c:v>
                </c:pt>
                <c:pt idx="16803">
                  <c:v>21.379620895022349</c:v>
                </c:pt>
                <c:pt idx="16804">
                  <c:v>21.379620895022349</c:v>
                </c:pt>
                <c:pt idx="16805">
                  <c:v>21.379620895022349</c:v>
                </c:pt>
                <c:pt idx="16806">
                  <c:v>21.379620895022349</c:v>
                </c:pt>
                <c:pt idx="16807">
                  <c:v>21.379620895022349</c:v>
                </c:pt>
                <c:pt idx="16808">
                  <c:v>21.379620895022349</c:v>
                </c:pt>
                <c:pt idx="16809">
                  <c:v>21.379620895022349</c:v>
                </c:pt>
                <c:pt idx="16810">
                  <c:v>21.379620895022349</c:v>
                </c:pt>
                <c:pt idx="16811">
                  <c:v>21.379620895022349</c:v>
                </c:pt>
                <c:pt idx="16812">
                  <c:v>21.379620895022349</c:v>
                </c:pt>
                <c:pt idx="16813">
                  <c:v>21.379620895022349</c:v>
                </c:pt>
                <c:pt idx="16814">
                  <c:v>21.379620895022349</c:v>
                </c:pt>
                <c:pt idx="16815">
                  <c:v>21.379620895022349</c:v>
                </c:pt>
                <c:pt idx="16816">
                  <c:v>21.379620895022349</c:v>
                </c:pt>
                <c:pt idx="16817">
                  <c:v>21.379620895022349</c:v>
                </c:pt>
                <c:pt idx="16818">
                  <c:v>21.379620895022349</c:v>
                </c:pt>
                <c:pt idx="16819">
                  <c:v>21.379620895022349</c:v>
                </c:pt>
                <c:pt idx="16820">
                  <c:v>21.379620895022349</c:v>
                </c:pt>
                <c:pt idx="16821">
                  <c:v>21.379620895022349</c:v>
                </c:pt>
                <c:pt idx="16822">
                  <c:v>21.379620895022349</c:v>
                </c:pt>
                <c:pt idx="16823">
                  <c:v>21.379620895022349</c:v>
                </c:pt>
                <c:pt idx="16824">
                  <c:v>21.379620895022349</c:v>
                </c:pt>
                <c:pt idx="16825">
                  <c:v>21.379620895022349</c:v>
                </c:pt>
                <c:pt idx="16826">
                  <c:v>21.379620895022349</c:v>
                </c:pt>
                <c:pt idx="16827">
                  <c:v>21.379620895022349</c:v>
                </c:pt>
                <c:pt idx="16828">
                  <c:v>21.379620895022349</c:v>
                </c:pt>
                <c:pt idx="16829">
                  <c:v>21.379620895022349</c:v>
                </c:pt>
                <c:pt idx="16830">
                  <c:v>21.379620895022349</c:v>
                </c:pt>
                <c:pt idx="16831">
                  <c:v>21.379620895022349</c:v>
                </c:pt>
                <c:pt idx="16832">
                  <c:v>21.379620895022349</c:v>
                </c:pt>
                <c:pt idx="16833">
                  <c:v>21.379620895022349</c:v>
                </c:pt>
                <c:pt idx="16834">
                  <c:v>21.379620895022349</c:v>
                </c:pt>
                <c:pt idx="16835">
                  <c:v>21.379620895022349</c:v>
                </c:pt>
                <c:pt idx="16836">
                  <c:v>21.379620895022349</c:v>
                </c:pt>
                <c:pt idx="16837">
                  <c:v>21.379620895022349</c:v>
                </c:pt>
                <c:pt idx="16838">
                  <c:v>21.379620895022349</c:v>
                </c:pt>
                <c:pt idx="16839">
                  <c:v>21.379620895022349</c:v>
                </c:pt>
                <c:pt idx="16840">
                  <c:v>21.379620895022349</c:v>
                </c:pt>
                <c:pt idx="16841">
                  <c:v>21.379620895022349</c:v>
                </c:pt>
                <c:pt idx="16842">
                  <c:v>21.379620895022349</c:v>
                </c:pt>
                <c:pt idx="16843">
                  <c:v>21.379620895022349</c:v>
                </c:pt>
                <c:pt idx="16844">
                  <c:v>21.379620895022349</c:v>
                </c:pt>
                <c:pt idx="16845">
                  <c:v>21.379620895022349</c:v>
                </c:pt>
                <c:pt idx="16846">
                  <c:v>21.379620895022349</c:v>
                </c:pt>
                <c:pt idx="16847">
                  <c:v>21.379620895022349</c:v>
                </c:pt>
                <c:pt idx="16848">
                  <c:v>21.379620895022349</c:v>
                </c:pt>
                <c:pt idx="16849">
                  <c:v>21.379620895022349</c:v>
                </c:pt>
                <c:pt idx="16850">
                  <c:v>21.379620895022349</c:v>
                </c:pt>
                <c:pt idx="16851">
                  <c:v>21.379620895022349</c:v>
                </c:pt>
                <c:pt idx="16852">
                  <c:v>21.379620895022349</c:v>
                </c:pt>
                <c:pt idx="16853">
                  <c:v>21.379620895022349</c:v>
                </c:pt>
                <c:pt idx="16854">
                  <c:v>21.379620895022349</c:v>
                </c:pt>
                <c:pt idx="16855">
                  <c:v>21.379620895022349</c:v>
                </c:pt>
                <c:pt idx="16856">
                  <c:v>21.379620895022349</c:v>
                </c:pt>
                <c:pt idx="16857">
                  <c:v>21.379620895022349</c:v>
                </c:pt>
                <c:pt idx="16858">
                  <c:v>21.379620895022349</c:v>
                </c:pt>
                <c:pt idx="16859">
                  <c:v>21.379620895022349</c:v>
                </c:pt>
                <c:pt idx="16860">
                  <c:v>21.379620895022349</c:v>
                </c:pt>
                <c:pt idx="16861">
                  <c:v>21.379620895022349</c:v>
                </c:pt>
                <c:pt idx="16862">
                  <c:v>21.379620895022349</c:v>
                </c:pt>
                <c:pt idx="16863">
                  <c:v>21.379620895022349</c:v>
                </c:pt>
                <c:pt idx="16864">
                  <c:v>21.379620895022349</c:v>
                </c:pt>
                <c:pt idx="16865">
                  <c:v>21.379620895022349</c:v>
                </c:pt>
                <c:pt idx="16866">
                  <c:v>21.379620895022349</c:v>
                </c:pt>
                <c:pt idx="16867">
                  <c:v>21.379620895022349</c:v>
                </c:pt>
                <c:pt idx="16868">
                  <c:v>21.379620895022349</c:v>
                </c:pt>
                <c:pt idx="16869">
                  <c:v>21.379620895022349</c:v>
                </c:pt>
                <c:pt idx="16870">
                  <c:v>21.379620895022349</c:v>
                </c:pt>
                <c:pt idx="16871">
                  <c:v>21.379620895022349</c:v>
                </c:pt>
                <c:pt idx="16872">
                  <c:v>21.379620895022349</c:v>
                </c:pt>
                <c:pt idx="16873">
                  <c:v>21.379620895022349</c:v>
                </c:pt>
                <c:pt idx="16874">
                  <c:v>21.379620895022349</c:v>
                </c:pt>
                <c:pt idx="16875">
                  <c:v>21.379620895022349</c:v>
                </c:pt>
                <c:pt idx="16876">
                  <c:v>21.379620895022349</c:v>
                </c:pt>
                <c:pt idx="16877">
                  <c:v>21.379620895022349</c:v>
                </c:pt>
                <c:pt idx="16878">
                  <c:v>21.379620895022349</c:v>
                </c:pt>
                <c:pt idx="16879">
                  <c:v>21.379620895022349</c:v>
                </c:pt>
                <c:pt idx="16880">
                  <c:v>21.379620895022349</c:v>
                </c:pt>
                <c:pt idx="16881">
                  <c:v>21.379620895022349</c:v>
                </c:pt>
                <c:pt idx="16882">
                  <c:v>21.379620895022349</c:v>
                </c:pt>
                <c:pt idx="16883">
                  <c:v>21.379620895022349</c:v>
                </c:pt>
                <c:pt idx="16884">
                  <c:v>21.379620895022349</c:v>
                </c:pt>
                <c:pt idx="16885">
                  <c:v>21.379620895022349</c:v>
                </c:pt>
                <c:pt idx="16886">
                  <c:v>21.379620895022349</c:v>
                </c:pt>
                <c:pt idx="16887">
                  <c:v>21.379620895022349</c:v>
                </c:pt>
                <c:pt idx="16888">
                  <c:v>21.379620895022349</c:v>
                </c:pt>
                <c:pt idx="16889">
                  <c:v>21.379620895022349</c:v>
                </c:pt>
                <c:pt idx="16890">
                  <c:v>21.379620895022349</c:v>
                </c:pt>
                <c:pt idx="16891">
                  <c:v>21.379620895022349</c:v>
                </c:pt>
                <c:pt idx="16892">
                  <c:v>21.379620895022349</c:v>
                </c:pt>
                <c:pt idx="16893">
                  <c:v>21.379620895022349</c:v>
                </c:pt>
                <c:pt idx="16894">
                  <c:v>21.379620895022349</c:v>
                </c:pt>
                <c:pt idx="16895">
                  <c:v>21.379620895022349</c:v>
                </c:pt>
                <c:pt idx="16896">
                  <c:v>21.379620895022349</c:v>
                </c:pt>
                <c:pt idx="16897">
                  <c:v>21.379620895022349</c:v>
                </c:pt>
                <c:pt idx="16898">
                  <c:v>21.379620895022349</c:v>
                </c:pt>
                <c:pt idx="16899">
                  <c:v>21.379620895022349</c:v>
                </c:pt>
                <c:pt idx="16900">
                  <c:v>21.379620895022349</c:v>
                </c:pt>
                <c:pt idx="16901">
                  <c:v>21.379620895022349</c:v>
                </c:pt>
                <c:pt idx="16902">
                  <c:v>21.379620895022349</c:v>
                </c:pt>
                <c:pt idx="16903">
                  <c:v>21.379620895022349</c:v>
                </c:pt>
                <c:pt idx="16904">
                  <c:v>21.379620895022349</c:v>
                </c:pt>
                <c:pt idx="16905">
                  <c:v>21.379620895022349</c:v>
                </c:pt>
                <c:pt idx="16906">
                  <c:v>21.379620895022349</c:v>
                </c:pt>
                <c:pt idx="16907">
                  <c:v>21.379620895022349</c:v>
                </c:pt>
                <c:pt idx="16908">
                  <c:v>21.379620895022349</c:v>
                </c:pt>
                <c:pt idx="16909">
                  <c:v>21.379620895022349</c:v>
                </c:pt>
                <c:pt idx="16910">
                  <c:v>21.379620895022349</c:v>
                </c:pt>
                <c:pt idx="16911">
                  <c:v>21.379620895022349</c:v>
                </c:pt>
                <c:pt idx="16912">
                  <c:v>21.379620895022349</c:v>
                </c:pt>
                <c:pt idx="16913">
                  <c:v>21.379620895022349</c:v>
                </c:pt>
                <c:pt idx="16914">
                  <c:v>21.379620895022349</c:v>
                </c:pt>
                <c:pt idx="16915">
                  <c:v>21.379620895022349</c:v>
                </c:pt>
                <c:pt idx="16916">
                  <c:v>21.379620895022349</c:v>
                </c:pt>
                <c:pt idx="16917">
                  <c:v>21.379620895022349</c:v>
                </c:pt>
                <c:pt idx="16918">
                  <c:v>21.379620895022349</c:v>
                </c:pt>
                <c:pt idx="16919">
                  <c:v>21.379620895022349</c:v>
                </c:pt>
                <c:pt idx="16920">
                  <c:v>21.379620895022349</c:v>
                </c:pt>
                <c:pt idx="16921">
                  <c:v>21.379620895022349</c:v>
                </c:pt>
                <c:pt idx="16922">
                  <c:v>21.379620895022349</c:v>
                </c:pt>
                <c:pt idx="16923">
                  <c:v>21.379620895022349</c:v>
                </c:pt>
                <c:pt idx="16924">
                  <c:v>21.379620895022349</c:v>
                </c:pt>
                <c:pt idx="16925">
                  <c:v>21.379620895022349</c:v>
                </c:pt>
                <c:pt idx="16926">
                  <c:v>21.379620895022349</c:v>
                </c:pt>
                <c:pt idx="16927">
                  <c:v>21.379620895022349</c:v>
                </c:pt>
                <c:pt idx="16928">
                  <c:v>21.379620895022349</c:v>
                </c:pt>
                <c:pt idx="16929">
                  <c:v>21.379620895022349</c:v>
                </c:pt>
                <c:pt idx="16930">
                  <c:v>21.379620895022349</c:v>
                </c:pt>
                <c:pt idx="16931">
                  <c:v>21.379620895022349</c:v>
                </c:pt>
                <c:pt idx="16932">
                  <c:v>21.379620895022349</c:v>
                </c:pt>
                <c:pt idx="16933">
                  <c:v>21.379620895022349</c:v>
                </c:pt>
                <c:pt idx="16934">
                  <c:v>21.379620895022349</c:v>
                </c:pt>
                <c:pt idx="16935">
                  <c:v>21.379620895022349</c:v>
                </c:pt>
                <c:pt idx="16936">
                  <c:v>21.379620895022349</c:v>
                </c:pt>
                <c:pt idx="16937">
                  <c:v>21.379620895022349</c:v>
                </c:pt>
                <c:pt idx="16938">
                  <c:v>21.379620895022349</c:v>
                </c:pt>
                <c:pt idx="16939">
                  <c:v>21.379620895022349</c:v>
                </c:pt>
                <c:pt idx="16940">
                  <c:v>21.379620895022349</c:v>
                </c:pt>
                <c:pt idx="16941">
                  <c:v>21.379620895022349</c:v>
                </c:pt>
                <c:pt idx="16942">
                  <c:v>21.379620895022349</c:v>
                </c:pt>
                <c:pt idx="16943">
                  <c:v>21.379620895022349</c:v>
                </c:pt>
                <c:pt idx="16944">
                  <c:v>21.379620895022349</c:v>
                </c:pt>
                <c:pt idx="16945">
                  <c:v>21.379620895022349</c:v>
                </c:pt>
                <c:pt idx="16946">
                  <c:v>21.379620895022349</c:v>
                </c:pt>
                <c:pt idx="16947">
                  <c:v>21.379620895022349</c:v>
                </c:pt>
                <c:pt idx="16948">
                  <c:v>21.379620895022349</c:v>
                </c:pt>
                <c:pt idx="16949">
                  <c:v>21.379620895022349</c:v>
                </c:pt>
                <c:pt idx="16950">
                  <c:v>21.379620895022349</c:v>
                </c:pt>
                <c:pt idx="16951">
                  <c:v>21.379620895022349</c:v>
                </c:pt>
                <c:pt idx="16952">
                  <c:v>21.379620895022349</c:v>
                </c:pt>
                <c:pt idx="16953">
                  <c:v>21.379620895022349</c:v>
                </c:pt>
                <c:pt idx="16954">
                  <c:v>21.379620895022349</c:v>
                </c:pt>
                <c:pt idx="16955">
                  <c:v>21.379620895022349</c:v>
                </c:pt>
                <c:pt idx="16956">
                  <c:v>21.379620895022349</c:v>
                </c:pt>
                <c:pt idx="16957">
                  <c:v>21.379620895022349</c:v>
                </c:pt>
                <c:pt idx="16958">
                  <c:v>21.379620895022349</c:v>
                </c:pt>
                <c:pt idx="16959">
                  <c:v>21.379620895022349</c:v>
                </c:pt>
                <c:pt idx="16960">
                  <c:v>21.379620895022349</c:v>
                </c:pt>
                <c:pt idx="16961">
                  <c:v>21.379620895022349</c:v>
                </c:pt>
                <c:pt idx="16962">
                  <c:v>21.379620895022349</c:v>
                </c:pt>
                <c:pt idx="16963">
                  <c:v>21.379620895022349</c:v>
                </c:pt>
                <c:pt idx="16964">
                  <c:v>21.379620895022349</c:v>
                </c:pt>
                <c:pt idx="16965">
                  <c:v>21.379620895022349</c:v>
                </c:pt>
                <c:pt idx="16966">
                  <c:v>21.379620895022349</c:v>
                </c:pt>
                <c:pt idx="16967">
                  <c:v>21.379620895022349</c:v>
                </c:pt>
                <c:pt idx="16968">
                  <c:v>21.379620895022349</c:v>
                </c:pt>
                <c:pt idx="16969">
                  <c:v>21.379620895022349</c:v>
                </c:pt>
                <c:pt idx="16970">
                  <c:v>21.379620895022349</c:v>
                </c:pt>
                <c:pt idx="16971">
                  <c:v>21.379620895022349</c:v>
                </c:pt>
                <c:pt idx="16972">
                  <c:v>21.379620895022349</c:v>
                </c:pt>
                <c:pt idx="16973">
                  <c:v>21.379620895022349</c:v>
                </c:pt>
                <c:pt idx="16974">
                  <c:v>21.379620895022349</c:v>
                </c:pt>
                <c:pt idx="16975">
                  <c:v>21.379620895022349</c:v>
                </c:pt>
                <c:pt idx="16976">
                  <c:v>21.379620895022349</c:v>
                </c:pt>
                <c:pt idx="16977">
                  <c:v>21.379620895022349</c:v>
                </c:pt>
                <c:pt idx="16978">
                  <c:v>21.379620895022349</c:v>
                </c:pt>
                <c:pt idx="16979">
                  <c:v>21.379620895022349</c:v>
                </c:pt>
                <c:pt idx="16980">
                  <c:v>21.379620895022349</c:v>
                </c:pt>
                <c:pt idx="16981">
                  <c:v>21.379620895022349</c:v>
                </c:pt>
                <c:pt idx="16982">
                  <c:v>21.379620895022349</c:v>
                </c:pt>
                <c:pt idx="16983">
                  <c:v>21.379620895022349</c:v>
                </c:pt>
                <c:pt idx="16984">
                  <c:v>21.379620895022349</c:v>
                </c:pt>
                <c:pt idx="16985">
                  <c:v>21.379620895022349</c:v>
                </c:pt>
                <c:pt idx="16986">
                  <c:v>21.379620895022349</c:v>
                </c:pt>
                <c:pt idx="16987">
                  <c:v>21.379620895022349</c:v>
                </c:pt>
                <c:pt idx="16988">
                  <c:v>21.379620895022349</c:v>
                </c:pt>
                <c:pt idx="16989">
                  <c:v>21.379620895022349</c:v>
                </c:pt>
                <c:pt idx="16990">
                  <c:v>21.379620895022349</c:v>
                </c:pt>
                <c:pt idx="16991">
                  <c:v>21.379620895022349</c:v>
                </c:pt>
                <c:pt idx="16992">
                  <c:v>21.379620895022349</c:v>
                </c:pt>
                <c:pt idx="16993">
                  <c:v>21.379620895022349</c:v>
                </c:pt>
                <c:pt idx="16994">
                  <c:v>21.379620895022349</c:v>
                </c:pt>
                <c:pt idx="16995">
                  <c:v>21.379620895022349</c:v>
                </c:pt>
                <c:pt idx="16996">
                  <c:v>21.379620895022349</c:v>
                </c:pt>
                <c:pt idx="16997">
                  <c:v>21.379620895022349</c:v>
                </c:pt>
                <c:pt idx="16998">
                  <c:v>21.379620895022349</c:v>
                </c:pt>
                <c:pt idx="16999">
                  <c:v>21.379620895022349</c:v>
                </c:pt>
                <c:pt idx="17000">
                  <c:v>21.379620895022349</c:v>
                </c:pt>
                <c:pt idx="17001">
                  <c:v>21.379620895022349</c:v>
                </c:pt>
                <c:pt idx="17002">
                  <c:v>21.379620895022349</c:v>
                </c:pt>
                <c:pt idx="17003">
                  <c:v>21.379620895022349</c:v>
                </c:pt>
                <c:pt idx="17004">
                  <c:v>21.379620895022349</c:v>
                </c:pt>
                <c:pt idx="17005">
                  <c:v>21.379620895022349</c:v>
                </c:pt>
                <c:pt idx="17006">
                  <c:v>21.379620895022349</c:v>
                </c:pt>
                <c:pt idx="17007">
                  <c:v>21.379620895022349</c:v>
                </c:pt>
                <c:pt idx="17008">
                  <c:v>21.379620895022349</c:v>
                </c:pt>
                <c:pt idx="17009">
                  <c:v>21.379620895022349</c:v>
                </c:pt>
                <c:pt idx="17010">
                  <c:v>21.379620895022349</c:v>
                </c:pt>
                <c:pt idx="17011">
                  <c:v>21.379620895022349</c:v>
                </c:pt>
                <c:pt idx="17012">
                  <c:v>21.379620895022349</c:v>
                </c:pt>
                <c:pt idx="17013">
                  <c:v>21.379620895022349</c:v>
                </c:pt>
                <c:pt idx="17014">
                  <c:v>21.379620895022349</c:v>
                </c:pt>
                <c:pt idx="17015">
                  <c:v>21.379620895022349</c:v>
                </c:pt>
                <c:pt idx="17016">
                  <c:v>21.379620895022349</c:v>
                </c:pt>
                <c:pt idx="17017">
                  <c:v>21.379620895022349</c:v>
                </c:pt>
                <c:pt idx="17018">
                  <c:v>21.379620895022349</c:v>
                </c:pt>
                <c:pt idx="17019">
                  <c:v>21.379620895022349</c:v>
                </c:pt>
                <c:pt idx="17020">
                  <c:v>21.379620895022349</c:v>
                </c:pt>
                <c:pt idx="17021">
                  <c:v>21.379620895022349</c:v>
                </c:pt>
                <c:pt idx="17022">
                  <c:v>21.379620895022349</c:v>
                </c:pt>
                <c:pt idx="17023">
                  <c:v>21.379620895022349</c:v>
                </c:pt>
                <c:pt idx="17024">
                  <c:v>21.379620895022349</c:v>
                </c:pt>
                <c:pt idx="17025">
                  <c:v>21.379620895022349</c:v>
                </c:pt>
                <c:pt idx="17026">
                  <c:v>21.379620895022349</c:v>
                </c:pt>
                <c:pt idx="17027">
                  <c:v>21.379620895022349</c:v>
                </c:pt>
                <c:pt idx="17028">
                  <c:v>21.379620895022349</c:v>
                </c:pt>
                <c:pt idx="17029">
                  <c:v>21.379620895022349</c:v>
                </c:pt>
                <c:pt idx="17030">
                  <c:v>21.379620895022349</c:v>
                </c:pt>
                <c:pt idx="17031">
                  <c:v>21.379620895022349</c:v>
                </c:pt>
                <c:pt idx="17032">
                  <c:v>21.379620895022349</c:v>
                </c:pt>
                <c:pt idx="17033">
                  <c:v>21.379620895022349</c:v>
                </c:pt>
                <c:pt idx="17034">
                  <c:v>21.379620895022349</c:v>
                </c:pt>
                <c:pt idx="17035">
                  <c:v>21.379620895022349</c:v>
                </c:pt>
                <c:pt idx="17036">
                  <c:v>21.379620895022349</c:v>
                </c:pt>
                <c:pt idx="17037">
                  <c:v>21.379620895022349</c:v>
                </c:pt>
                <c:pt idx="17038">
                  <c:v>21.379620895022349</c:v>
                </c:pt>
                <c:pt idx="17039">
                  <c:v>21.379620895022349</c:v>
                </c:pt>
                <c:pt idx="17040">
                  <c:v>21.379620895022349</c:v>
                </c:pt>
                <c:pt idx="17041">
                  <c:v>21.379620895022349</c:v>
                </c:pt>
                <c:pt idx="17042">
                  <c:v>21.379620895022349</c:v>
                </c:pt>
                <c:pt idx="17043">
                  <c:v>21.379620895022349</c:v>
                </c:pt>
                <c:pt idx="17044">
                  <c:v>21.379620895022349</c:v>
                </c:pt>
                <c:pt idx="17045">
                  <c:v>21.379620895022349</c:v>
                </c:pt>
                <c:pt idx="17046">
                  <c:v>21.379620895022349</c:v>
                </c:pt>
                <c:pt idx="17047">
                  <c:v>21.379620895022349</c:v>
                </c:pt>
                <c:pt idx="17048">
                  <c:v>21.379620895022349</c:v>
                </c:pt>
                <c:pt idx="17049">
                  <c:v>21.379620895022349</c:v>
                </c:pt>
                <c:pt idx="17050">
                  <c:v>21.379620895022349</c:v>
                </c:pt>
                <c:pt idx="17051">
                  <c:v>21.379620895022349</c:v>
                </c:pt>
                <c:pt idx="17052">
                  <c:v>21.379620895022349</c:v>
                </c:pt>
                <c:pt idx="17053">
                  <c:v>21.379620895022349</c:v>
                </c:pt>
                <c:pt idx="17054">
                  <c:v>21.379620895022349</c:v>
                </c:pt>
                <c:pt idx="17055">
                  <c:v>21.379620895022349</c:v>
                </c:pt>
                <c:pt idx="17056">
                  <c:v>21.379620895022349</c:v>
                </c:pt>
                <c:pt idx="17057">
                  <c:v>21.379620895022349</c:v>
                </c:pt>
                <c:pt idx="17058">
                  <c:v>21.379620895022349</c:v>
                </c:pt>
                <c:pt idx="17059">
                  <c:v>21.379620895022349</c:v>
                </c:pt>
                <c:pt idx="17060">
                  <c:v>21.379620895022349</c:v>
                </c:pt>
                <c:pt idx="17061">
                  <c:v>21.379620895022349</c:v>
                </c:pt>
                <c:pt idx="17062">
                  <c:v>21.379620895022349</c:v>
                </c:pt>
                <c:pt idx="17063">
                  <c:v>21.379620895022349</c:v>
                </c:pt>
                <c:pt idx="17064">
                  <c:v>21.379620895022349</c:v>
                </c:pt>
                <c:pt idx="17065">
                  <c:v>21.379620895022349</c:v>
                </c:pt>
                <c:pt idx="17066">
                  <c:v>21.379620895022349</c:v>
                </c:pt>
                <c:pt idx="17067">
                  <c:v>21.379620895022349</c:v>
                </c:pt>
                <c:pt idx="17068">
                  <c:v>21.379620895022349</c:v>
                </c:pt>
                <c:pt idx="17069">
                  <c:v>21.379620895022349</c:v>
                </c:pt>
                <c:pt idx="17070">
                  <c:v>21.379620895022349</c:v>
                </c:pt>
                <c:pt idx="17071">
                  <c:v>21.379620895022349</c:v>
                </c:pt>
                <c:pt idx="17072">
                  <c:v>21.379620895022349</c:v>
                </c:pt>
                <c:pt idx="17073">
                  <c:v>21.379620895022349</c:v>
                </c:pt>
                <c:pt idx="17074">
                  <c:v>21.379620895022349</c:v>
                </c:pt>
                <c:pt idx="17075">
                  <c:v>21.379620895022349</c:v>
                </c:pt>
                <c:pt idx="17076">
                  <c:v>21.379620895022349</c:v>
                </c:pt>
                <c:pt idx="17077">
                  <c:v>21.379620895022349</c:v>
                </c:pt>
                <c:pt idx="17078">
                  <c:v>21.379620895022349</c:v>
                </c:pt>
                <c:pt idx="17079">
                  <c:v>21.379620895022349</c:v>
                </c:pt>
                <c:pt idx="17080">
                  <c:v>21.379620895022349</c:v>
                </c:pt>
                <c:pt idx="17081">
                  <c:v>21.379620895022349</c:v>
                </c:pt>
                <c:pt idx="17082">
                  <c:v>21.379620895022349</c:v>
                </c:pt>
                <c:pt idx="17083">
                  <c:v>21.379620895022349</c:v>
                </c:pt>
                <c:pt idx="17084">
                  <c:v>21.379620895022349</c:v>
                </c:pt>
                <c:pt idx="17085">
                  <c:v>21.379620895022349</c:v>
                </c:pt>
                <c:pt idx="17086">
                  <c:v>21.379620895022349</c:v>
                </c:pt>
                <c:pt idx="17087">
                  <c:v>21.379620895022349</c:v>
                </c:pt>
                <c:pt idx="17088">
                  <c:v>21.379620895022349</c:v>
                </c:pt>
                <c:pt idx="17089">
                  <c:v>21.379620895022349</c:v>
                </c:pt>
                <c:pt idx="17090">
                  <c:v>21.379620895022349</c:v>
                </c:pt>
                <c:pt idx="17091">
                  <c:v>21.379620895022349</c:v>
                </c:pt>
                <c:pt idx="17092">
                  <c:v>21.379620895022349</c:v>
                </c:pt>
                <c:pt idx="17093">
                  <c:v>21.379620895022349</c:v>
                </c:pt>
                <c:pt idx="17094">
                  <c:v>21.379620895022349</c:v>
                </c:pt>
                <c:pt idx="17095">
                  <c:v>21.379620895022349</c:v>
                </c:pt>
                <c:pt idx="17096">
                  <c:v>21.379620895022349</c:v>
                </c:pt>
                <c:pt idx="17097">
                  <c:v>21.379620895022349</c:v>
                </c:pt>
                <c:pt idx="17098">
                  <c:v>21.379620895022349</c:v>
                </c:pt>
                <c:pt idx="17099">
                  <c:v>21.379620895022349</c:v>
                </c:pt>
                <c:pt idx="17100">
                  <c:v>21.379620895022349</c:v>
                </c:pt>
                <c:pt idx="17101">
                  <c:v>21.379620895022349</c:v>
                </c:pt>
                <c:pt idx="17102">
                  <c:v>21.379620895022349</c:v>
                </c:pt>
                <c:pt idx="17103">
                  <c:v>21.379620895022349</c:v>
                </c:pt>
                <c:pt idx="17104">
                  <c:v>21.379620895022349</c:v>
                </c:pt>
                <c:pt idx="17105">
                  <c:v>21.379620895022349</c:v>
                </c:pt>
                <c:pt idx="17106">
                  <c:v>21.379620895022349</c:v>
                </c:pt>
                <c:pt idx="17107">
                  <c:v>21.379620895022349</c:v>
                </c:pt>
                <c:pt idx="17108">
                  <c:v>21.379620895022349</c:v>
                </c:pt>
                <c:pt idx="17109">
                  <c:v>21.379620895022349</c:v>
                </c:pt>
                <c:pt idx="17110">
                  <c:v>21.379620895022349</c:v>
                </c:pt>
                <c:pt idx="17111">
                  <c:v>21.379620895022349</c:v>
                </c:pt>
                <c:pt idx="17112">
                  <c:v>21.379620895022349</c:v>
                </c:pt>
                <c:pt idx="17113">
                  <c:v>21.379620895022349</c:v>
                </c:pt>
                <c:pt idx="17114">
                  <c:v>21.379620895022349</c:v>
                </c:pt>
                <c:pt idx="17115">
                  <c:v>21.379620895022349</c:v>
                </c:pt>
                <c:pt idx="17116">
                  <c:v>21.379620895022349</c:v>
                </c:pt>
                <c:pt idx="17117">
                  <c:v>21.379620895022349</c:v>
                </c:pt>
                <c:pt idx="17118">
                  <c:v>21.379620895022349</c:v>
                </c:pt>
                <c:pt idx="17119">
                  <c:v>21.379620895022349</c:v>
                </c:pt>
                <c:pt idx="17120">
                  <c:v>21.379620895022349</c:v>
                </c:pt>
                <c:pt idx="17121">
                  <c:v>21.379620895022349</c:v>
                </c:pt>
                <c:pt idx="17122">
                  <c:v>21.379620895022349</c:v>
                </c:pt>
                <c:pt idx="17123">
                  <c:v>21.379620895022349</c:v>
                </c:pt>
                <c:pt idx="17124">
                  <c:v>21.379620895022349</c:v>
                </c:pt>
                <c:pt idx="17125">
                  <c:v>21.379620895022349</c:v>
                </c:pt>
                <c:pt idx="17126">
                  <c:v>21.379620895022349</c:v>
                </c:pt>
                <c:pt idx="17127">
                  <c:v>21.379620895022349</c:v>
                </c:pt>
                <c:pt idx="17128">
                  <c:v>21.379620895022349</c:v>
                </c:pt>
                <c:pt idx="17129">
                  <c:v>21.379620895022349</c:v>
                </c:pt>
                <c:pt idx="17130">
                  <c:v>21.379620895022349</c:v>
                </c:pt>
                <c:pt idx="17131">
                  <c:v>21.379620895022349</c:v>
                </c:pt>
                <c:pt idx="17132">
                  <c:v>21.379620895022349</c:v>
                </c:pt>
                <c:pt idx="17133">
                  <c:v>21.379620895022349</c:v>
                </c:pt>
                <c:pt idx="17134">
                  <c:v>21.379620895022349</c:v>
                </c:pt>
                <c:pt idx="17135">
                  <c:v>21.379620895022349</c:v>
                </c:pt>
                <c:pt idx="17136">
                  <c:v>21.379620895022349</c:v>
                </c:pt>
                <c:pt idx="17137">
                  <c:v>21.379620895022349</c:v>
                </c:pt>
                <c:pt idx="17138">
                  <c:v>21.379620895022349</c:v>
                </c:pt>
                <c:pt idx="17139">
                  <c:v>21.379620895022349</c:v>
                </c:pt>
                <c:pt idx="17140">
                  <c:v>21.379620895022349</c:v>
                </c:pt>
                <c:pt idx="17141">
                  <c:v>21.379620895022349</c:v>
                </c:pt>
                <c:pt idx="17142">
                  <c:v>21.379620895022349</c:v>
                </c:pt>
                <c:pt idx="17143">
                  <c:v>21.379620895022349</c:v>
                </c:pt>
                <c:pt idx="17144">
                  <c:v>21.379620895022349</c:v>
                </c:pt>
                <c:pt idx="17145">
                  <c:v>21.379620895022349</c:v>
                </c:pt>
                <c:pt idx="17146">
                  <c:v>21.379620895022349</c:v>
                </c:pt>
                <c:pt idx="17147">
                  <c:v>21.379620895022349</c:v>
                </c:pt>
                <c:pt idx="17148">
                  <c:v>21.379620895022349</c:v>
                </c:pt>
                <c:pt idx="17149">
                  <c:v>21.379620895022349</c:v>
                </c:pt>
                <c:pt idx="17150">
                  <c:v>21.379620895022349</c:v>
                </c:pt>
                <c:pt idx="17151">
                  <c:v>21.379620895022349</c:v>
                </c:pt>
                <c:pt idx="17152">
                  <c:v>21.379620895022349</c:v>
                </c:pt>
                <c:pt idx="17153">
                  <c:v>21.379620895022349</c:v>
                </c:pt>
                <c:pt idx="17154">
                  <c:v>21.379620895022349</c:v>
                </c:pt>
                <c:pt idx="17155">
                  <c:v>21.379620895022349</c:v>
                </c:pt>
                <c:pt idx="17156">
                  <c:v>21.379620895022349</c:v>
                </c:pt>
                <c:pt idx="17157">
                  <c:v>21.379620895022349</c:v>
                </c:pt>
                <c:pt idx="17158">
                  <c:v>21.379620895022349</c:v>
                </c:pt>
                <c:pt idx="17159">
                  <c:v>21.379620895022349</c:v>
                </c:pt>
                <c:pt idx="17160">
                  <c:v>21.379620895022349</c:v>
                </c:pt>
                <c:pt idx="17161">
                  <c:v>21.379620895022349</c:v>
                </c:pt>
                <c:pt idx="17162">
                  <c:v>21.379620895022349</c:v>
                </c:pt>
                <c:pt idx="17163">
                  <c:v>21.379620895022349</c:v>
                </c:pt>
                <c:pt idx="17164">
                  <c:v>21.379620895022349</c:v>
                </c:pt>
                <c:pt idx="17165">
                  <c:v>21.379620895022349</c:v>
                </c:pt>
                <c:pt idx="17166">
                  <c:v>21.379620895022349</c:v>
                </c:pt>
                <c:pt idx="17167">
                  <c:v>21.379620895022349</c:v>
                </c:pt>
                <c:pt idx="17168">
                  <c:v>21.379620895022349</c:v>
                </c:pt>
                <c:pt idx="17169">
                  <c:v>21.379620895022349</c:v>
                </c:pt>
                <c:pt idx="17170">
                  <c:v>21.379620895022349</c:v>
                </c:pt>
                <c:pt idx="17171">
                  <c:v>21.379620895022349</c:v>
                </c:pt>
                <c:pt idx="17172">
                  <c:v>21.379620895022349</c:v>
                </c:pt>
                <c:pt idx="17173">
                  <c:v>21.379620895022349</c:v>
                </c:pt>
                <c:pt idx="17174">
                  <c:v>21.379620895022349</c:v>
                </c:pt>
                <c:pt idx="17175">
                  <c:v>21.379620895022349</c:v>
                </c:pt>
                <c:pt idx="17176">
                  <c:v>21.379620895022349</c:v>
                </c:pt>
                <c:pt idx="17177">
                  <c:v>21.379620895022349</c:v>
                </c:pt>
                <c:pt idx="17178">
                  <c:v>21.379620895022349</c:v>
                </c:pt>
                <c:pt idx="17179">
                  <c:v>21.379620895022349</c:v>
                </c:pt>
                <c:pt idx="17180">
                  <c:v>21.379620895022349</c:v>
                </c:pt>
                <c:pt idx="17181">
                  <c:v>21.379620895022349</c:v>
                </c:pt>
                <c:pt idx="17182">
                  <c:v>21.379620895022349</c:v>
                </c:pt>
                <c:pt idx="17183">
                  <c:v>21.379620895022349</c:v>
                </c:pt>
                <c:pt idx="17184">
                  <c:v>21.379620895022349</c:v>
                </c:pt>
                <c:pt idx="17185">
                  <c:v>21.379620895022349</c:v>
                </c:pt>
                <c:pt idx="17186">
                  <c:v>21.379620895022349</c:v>
                </c:pt>
                <c:pt idx="17187">
                  <c:v>21.379620895022349</c:v>
                </c:pt>
                <c:pt idx="17188">
                  <c:v>21.379620895022349</c:v>
                </c:pt>
                <c:pt idx="17189">
                  <c:v>21.379620895022349</c:v>
                </c:pt>
                <c:pt idx="17190">
                  <c:v>21.379620895022349</c:v>
                </c:pt>
                <c:pt idx="17191">
                  <c:v>21.379620895022349</c:v>
                </c:pt>
                <c:pt idx="17192">
                  <c:v>21.379620895022349</c:v>
                </c:pt>
                <c:pt idx="17193">
                  <c:v>21.379620895022349</c:v>
                </c:pt>
                <c:pt idx="17194">
                  <c:v>21.379620895022349</c:v>
                </c:pt>
                <c:pt idx="17195">
                  <c:v>21.379620895022349</c:v>
                </c:pt>
                <c:pt idx="17196">
                  <c:v>21.379620895022349</c:v>
                </c:pt>
                <c:pt idx="17197">
                  <c:v>21.379620895022349</c:v>
                </c:pt>
                <c:pt idx="17198">
                  <c:v>21.379620895022349</c:v>
                </c:pt>
                <c:pt idx="17199">
                  <c:v>21.379620895022349</c:v>
                </c:pt>
                <c:pt idx="17200">
                  <c:v>21.379620895022349</c:v>
                </c:pt>
                <c:pt idx="17201">
                  <c:v>21.379620895022349</c:v>
                </c:pt>
                <c:pt idx="17202">
                  <c:v>21.379620895022349</c:v>
                </c:pt>
                <c:pt idx="17203">
                  <c:v>21.379620895022349</c:v>
                </c:pt>
                <c:pt idx="17204">
                  <c:v>21.379620895022349</c:v>
                </c:pt>
                <c:pt idx="17205">
                  <c:v>21.379620895022349</c:v>
                </c:pt>
                <c:pt idx="17206">
                  <c:v>21.379620895022349</c:v>
                </c:pt>
                <c:pt idx="17207">
                  <c:v>21.379620895022349</c:v>
                </c:pt>
                <c:pt idx="17208">
                  <c:v>21.379620895022349</c:v>
                </c:pt>
                <c:pt idx="17209">
                  <c:v>21.379620895022349</c:v>
                </c:pt>
                <c:pt idx="17210">
                  <c:v>21.379620895022349</c:v>
                </c:pt>
                <c:pt idx="17211">
                  <c:v>21.379620895022349</c:v>
                </c:pt>
                <c:pt idx="17212">
                  <c:v>21.379620895022349</c:v>
                </c:pt>
                <c:pt idx="17213">
                  <c:v>21.379620895022349</c:v>
                </c:pt>
                <c:pt idx="17214">
                  <c:v>21.379620895022349</c:v>
                </c:pt>
                <c:pt idx="17215">
                  <c:v>21.379620895022349</c:v>
                </c:pt>
                <c:pt idx="17216">
                  <c:v>21.379620895022349</c:v>
                </c:pt>
                <c:pt idx="17217">
                  <c:v>21.379620895022349</c:v>
                </c:pt>
                <c:pt idx="17218">
                  <c:v>21.379620895022349</c:v>
                </c:pt>
                <c:pt idx="17219">
                  <c:v>21.379620895022349</c:v>
                </c:pt>
                <c:pt idx="17220">
                  <c:v>21.379620895022349</c:v>
                </c:pt>
                <c:pt idx="17221">
                  <c:v>21.379620895022349</c:v>
                </c:pt>
                <c:pt idx="17222">
                  <c:v>21.379620895022349</c:v>
                </c:pt>
                <c:pt idx="17223">
                  <c:v>21.379620895022349</c:v>
                </c:pt>
                <c:pt idx="17224">
                  <c:v>21.379620895022349</c:v>
                </c:pt>
                <c:pt idx="17225">
                  <c:v>21.379620895022349</c:v>
                </c:pt>
                <c:pt idx="17226">
                  <c:v>21.379620895022349</c:v>
                </c:pt>
                <c:pt idx="17227">
                  <c:v>21.379620895022349</c:v>
                </c:pt>
                <c:pt idx="17228">
                  <c:v>21.379620895022349</c:v>
                </c:pt>
                <c:pt idx="17229">
                  <c:v>21.379620895022349</c:v>
                </c:pt>
                <c:pt idx="17230">
                  <c:v>21.379620895022349</c:v>
                </c:pt>
                <c:pt idx="17231">
                  <c:v>21.379620895022349</c:v>
                </c:pt>
                <c:pt idx="17232">
                  <c:v>21.379620895022349</c:v>
                </c:pt>
                <c:pt idx="17233">
                  <c:v>21.379620895022349</c:v>
                </c:pt>
                <c:pt idx="17234">
                  <c:v>21.379620895022349</c:v>
                </c:pt>
                <c:pt idx="17235">
                  <c:v>21.379620895022349</c:v>
                </c:pt>
                <c:pt idx="17236">
                  <c:v>21.379620895022349</c:v>
                </c:pt>
                <c:pt idx="17237">
                  <c:v>21.379620895022349</c:v>
                </c:pt>
                <c:pt idx="17238">
                  <c:v>21.379620895022349</c:v>
                </c:pt>
                <c:pt idx="17239">
                  <c:v>21.379620895022349</c:v>
                </c:pt>
                <c:pt idx="17240">
                  <c:v>21.379620895022349</c:v>
                </c:pt>
                <c:pt idx="17241">
                  <c:v>21.379620895022349</c:v>
                </c:pt>
                <c:pt idx="17242">
                  <c:v>21.379620895022349</c:v>
                </c:pt>
                <c:pt idx="17243">
                  <c:v>21.379620895022349</c:v>
                </c:pt>
                <c:pt idx="17244">
                  <c:v>21.379620895022349</c:v>
                </c:pt>
                <c:pt idx="17245">
                  <c:v>21.379620895022349</c:v>
                </c:pt>
                <c:pt idx="17246">
                  <c:v>21.379620895022349</c:v>
                </c:pt>
                <c:pt idx="17247">
                  <c:v>21.379620895022349</c:v>
                </c:pt>
                <c:pt idx="17248">
                  <c:v>21.379620895022349</c:v>
                </c:pt>
                <c:pt idx="17249">
                  <c:v>21.379620895022349</c:v>
                </c:pt>
                <c:pt idx="17250">
                  <c:v>21.379620895022349</c:v>
                </c:pt>
                <c:pt idx="17251">
                  <c:v>21.379620895022349</c:v>
                </c:pt>
                <c:pt idx="17252">
                  <c:v>21.379620895022349</c:v>
                </c:pt>
                <c:pt idx="17253">
                  <c:v>21.379620895022349</c:v>
                </c:pt>
                <c:pt idx="17254">
                  <c:v>21.379620895022349</c:v>
                </c:pt>
                <c:pt idx="17255">
                  <c:v>21.379620895022349</c:v>
                </c:pt>
                <c:pt idx="17256">
                  <c:v>21.379620895022349</c:v>
                </c:pt>
                <c:pt idx="17257">
                  <c:v>21.379620895022349</c:v>
                </c:pt>
                <c:pt idx="17258">
                  <c:v>21.379620895022349</c:v>
                </c:pt>
                <c:pt idx="17259">
                  <c:v>21.379620895022349</c:v>
                </c:pt>
                <c:pt idx="17260">
                  <c:v>21.379620895022349</c:v>
                </c:pt>
                <c:pt idx="17261">
                  <c:v>21.379620895022349</c:v>
                </c:pt>
                <c:pt idx="17262">
                  <c:v>21.379620895022349</c:v>
                </c:pt>
                <c:pt idx="17263">
                  <c:v>21.379620895022349</c:v>
                </c:pt>
                <c:pt idx="17264">
                  <c:v>21.379620895022349</c:v>
                </c:pt>
                <c:pt idx="17265">
                  <c:v>21.379620895022349</c:v>
                </c:pt>
                <c:pt idx="17266">
                  <c:v>21.379620895022349</c:v>
                </c:pt>
                <c:pt idx="17267">
                  <c:v>21.379620895022349</c:v>
                </c:pt>
                <c:pt idx="17268">
                  <c:v>21.379620895022349</c:v>
                </c:pt>
                <c:pt idx="17269">
                  <c:v>21.379620895022349</c:v>
                </c:pt>
                <c:pt idx="17270">
                  <c:v>21.379620895022349</c:v>
                </c:pt>
                <c:pt idx="17271">
                  <c:v>21.379620895022349</c:v>
                </c:pt>
                <c:pt idx="17272">
                  <c:v>21.379620895022349</c:v>
                </c:pt>
                <c:pt idx="17273">
                  <c:v>21.379620895022349</c:v>
                </c:pt>
                <c:pt idx="17274">
                  <c:v>21.379620895022349</c:v>
                </c:pt>
                <c:pt idx="17275">
                  <c:v>21.379620895022349</c:v>
                </c:pt>
                <c:pt idx="17276">
                  <c:v>21.379620895022349</c:v>
                </c:pt>
                <c:pt idx="17277">
                  <c:v>21.379620895022349</c:v>
                </c:pt>
                <c:pt idx="17278">
                  <c:v>21.379620895022349</c:v>
                </c:pt>
                <c:pt idx="17279">
                  <c:v>21.379620895022349</c:v>
                </c:pt>
                <c:pt idx="17280">
                  <c:v>21.379620895022349</c:v>
                </c:pt>
                <c:pt idx="17281">
                  <c:v>21.379620895022349</c:v>
                </c:pt>
                <c:pt idx="17282">
                  <c:v>21.379620895022349</c:v>
                </c:pt>
                <c:pt idx="17283">
                  <c:v>21.379620895022349</c:v>
                </c:pt>
                <c:pt idx="17284">
                  <c:v>21.379620895022349</c:v>
                </c:pt>
                <c:pt idx="17285">
                  <c:v>21.379620895022349</c:v>
                </c:pt>
                <c:pt idx="17286">
                  <c:v>21.379620895022349</c:v>
                </c:pt>
                <c:pt idx="17287">
                  <c:v>21.379620895022349</c:v>
                </c:pt>
                <c:pt idx="17288">
                  <c:v>21.379620895022349</c:v>
                </c:pt>
                <c:pt idx="17289">
                  <c:v>21.379620895022349</c:v>
                </c:pt>
                <c:pt idx="17290">
                  <c:v>21.379620895022349</c:v>
                </c:pt>
                <c:pt idx="17291">
                  <c:v>21.379620895022349</c:v>
                </c:pt>
                <c:pt idx="17292">
                  <c:v>21.379620895022349</c:v>
                </c:pt>
                <c:pt idx="17293">
                  <c:v>21.379620895022349</c:v>
                </c:pt>
                <c:pt idx="17294">
                  <c:v>21.379620895022349</c:v>
                </c:pt>
                <c:pt idx="17295">
                  <c:v>21.379620895022349</c:v>
                </c:pt>
                <c:pt idx="17296">
                  <c:v>21.379620895022349</c:v>
                </c:pt>
                <c:pt idx="17297">
                  <c:v>21.379620895022349</c:v>
                </c:pt>
                <c:pt idx="17298">
                  <c:v>21.379620895022349</c:v>
                </c:pt>
                <c:pt idx="17299">
                  <c:v>21.379620895022349</c:v>
                </c:pt>
                <c:pt idx="17300">
                  <c:v>21.379620895022349</c:v>
                </c:pt>
                <c:pt idx="17301">
                  <c:v>21.379620895022349</c:v>
                </c:pt>
                <c:pt idx="17302">
                  <c:v>21.379620895022349</c:v>
                </c:pt>
                <c:pt idx="17303">
                  <c:v>21.379620895022349</c:v>
                </c:pt>
                <c:pt idx="17304">
                  <c:v>21.379620895022349</c:v>
                </c:pt>
                <c:pt idx="17305">
                  <c:v>21.379620895022349</c:v>
                </c:pt>
                <c:pt idx="17306">
                  <c:v>21.379620895022349</c:v>
                </c:pt>
                <c:pt idx="17307">
                  <c:v>21.379620895022349</c:v>
                </c:pt>
                <c:pt idx="17308">
                  <c:v>21.379620895022349</c:v>
                </c:pt>
                <c:pt idx="17309">
                  <c:v>21.379620895022349</c:v>
                </c:pt>
                <c:pt idx="17310">
                  <c:v>21.379620895022349</c:v>
                </c:pt>
                <c:pt idx="17311">
                  <c:v>21.379620895022349</c:v>
                </c:pt>
                <c:pt idx="17312">
                  <c:v>21.379620895022349</c:v>
                </c:pt>
                <c:pt idx="17313">
                  <c:v>21.379620895022349</c:v>
                </c:pt>
                <c:pt idx="17314">
                  <c:v>21.379620895022349</c:v>
                </c:pt>
                <c:pt idx="17315">
                  <c:v>21.379620895022349</c:v>
                </c:pt>
                <c:pt idx="17316">
                  <c:v>21.379620895022349</c:v>
                </c:pt>
                <c:pt idx="17317">
                  <c:v>21.379620895022349</c:v>
                </c:pt>
                <c:pt idx="17318">
                  <c:v>21.379620895022349</c:v>
                </c:pt>
                <c:pt idx="17319">
                  <c:v>21.379620895022349</c:v>
                </c:pt>
                <c:pt idx="17320">
                  <c:v>21.379620895022349</c:v>
                </c:pt>
                <c:pt idx="17321">
                  <c:v>21.379620895022349</c:v>
                </c:pt>
                <c:pt idx="17322">
                  <c:v>21.379620895022349</c:v>
                </c:pt>
                <c:pt idx="17323">
                  <c:v>21.379620895022349</c:v>
                </c:pt>
                <c:pt idx="17324">
                  <c:v>21.379620895022349</c:v>
                </c:pt>
                <c:pt idx="17325">
                  <c:v>21.379620895022349</c:v>
                </c:pt>
                <c:pt idx="17326">
                  <c:v>21.379620895022349</c:v>
                </c:pt>
                <c:pt idx="17327">
                  <c:v>21.379620895022349</c:v>
                </c:pt>
                <c:pt idx="17328">
                  <c:v>21.379620895022349</c:v>
                </c:pt>
                <c:pt idx="17329">
                  <c:v>21.379620895022349</c:v>
                </c:pt>
                <c:pt idx="17330">
                  <c:v>21.379620895022349</c:v>
                </c:pt>
                <c:pt idx="17331">
                  <c:v>21.379620895022349</c:v>
                </c:pt>
                <c:pt idx="17332">
                  <c:v>21.379620895022349</c:v>
                </c:pt>
                <c:pt idx="17333">
                  <c:v>21.379620895022349</c:v>
                </c:pt>
                <c:pt idx="17334">
                  <c:v>21.379620895022349</c:v>
                </c:pt>
                <c:pt idx="17335">
                  <c:v>21.379620895022349</c:v>
                </c:pt>
                <c:pt idx="17336">
                  <c:v>21.379620895022349</c:v>
                </c:pt>
                <c:pt idx="17337">
                  <c:v>21.379620895022349</c:v>
                </c:pt>
                <c:pt idx="17338">
                  <c:v>21.379620895022349</c:v>
                </c:pt>
                <c:pt idx="17339">
                  <c:v>21.379620895022349</c:v>
                </c:pt>
                <c:pt idx="17340">
                  <c:v>21.379620895022349</c:v>
                </c:pt>
                <c:pt idx="17341">
                  <c:v>21.379620895022349</c:v>
                </c:pt>
                <c:pt idx="17342">
                  <c:v>21.379620895022349</c:v>
                </c:pt>
                <c:pt idx="17343">
                  <c:v>21.379620895022349</c:v>
                </c:pt>
                <c:pt idx="17344">
                  <c:v>21.379620895022349</c:v>
                </c:pt>
                <c:pt idx="17345">
                  <c:v>21.379620895022349</c:v>
                </c:pt>
                <c:pt idx="17346">
                  <c:v>21.379620895022349</c:v>
                </c:pt>
                <c:pt idx="17347">
                  <c:v>21.379620895022349</c:v>
                </c:pt>
                <c:pt idx="17348">
                  <c:v>21.379620895022349</c:v>
                </c:pt>
                <c:pt idx="17349">
                  <c:v>21.379620895022349</c:v>
                </c:pt>
                <c:pt idx="17350">
                  <c:v>21.379620895022349</c:v>
                </c:pt>
                <c:pt idx="17351">
                  <c:v>21.379620895022349</c:v>
                </c:pt>
                <c:pt idx="17352">
                  <c:v>21.379620895022349</c:v>
                </c:pt>
                <c:pt idx="17353">
                  <c:v>21.379620895022349</c:v>
                </c:pt>
                <c:pt idx="17354">
                  <c:v>21.379620895022349</c:v>
                </c:pt>
                <c:pt idx="17355">
                  <c:v>21.379620895022349</c:v>
                </c:pt>
                <c:pt idx="17356">
                  <c:v>21.379620895022349</c:v>
                </c:pt>
                <c:pt idx="17357">
                  <c:v>21.379620895022349</c:v>
                </c:pt>
                <c:pt idx="17358">
                  <c:v>21.379620895022349</c:v>
                </c:pt>
                <c:pt idx="17359">
                  <c:v>21.379620895022349</c:v>
                </c:pt>
                <c:pt idx="17360">
                  <c:v>21.379620895022349</c:v>
                </c:pt>
                <c:pt idx="17361">
                  <c:v>21.379620895022349</c:v>
                </c:pt>
                <c:pt idx="17362">
                  <c:v>21.379620895022349</c:v>
                </c:pt>
                <c:pt idx="17363">
                  <c:v>21.379620895022349</c:v>
                </c:pt>
                <c:pt idx="17364">
                  <c:v>21.379620895022349</c:v>
                </c:pt>
                <c:pt idx="17365">
                  <c:v>21.379620895022349</c:v>
                </c:pt>
                <c:pt idx="17366">
                  <c:v>21.379620895022349</c:v>
                </c:pt>
                <c:pt idx="17367">
                  <c:v>21.379620895022349</c:v>
                </c:pt>
                <c:pt idx="17368">
                  <c:v>21.379620895022349</c:v>
                </c:pt>
                <c:pt idx="17369">
                  <c:v>21.379620895022349</c:v>
                </c:pt>
                <c:pt idx="17370">
                  <c:v>21.379620895022349</c:v>
                </c:pt>
                <c:pt idx="17371">
                  <c:v>21.379620895022349</c:v>
                </c:pt>
                <c:pt idx="17372">
                  <c:v>21.379620895022349</c:v>
                </c:pt>
                <c:pt idx="17373">
                  <c:v>21.379620895022349</c:v>
                </c:pt>
                <c:pt idx="17374">
                  <c:v>21.379620895022349</c:v>
                </c:pt>
                <c:pt idx="17375">
                  <c:v>21.379620895022349</c:v>
                </c:pt>
                <c:pt idx="17376">
                  <c:v>21.379620895022349</c:v>
                </c:pt>
                <c:pt idx="17377">
                  <c:v>21.379620895022349</c:v>
                </c:pt>
                <c:pt idx="17378">
                  <c:v>21.379620895022349</c:v>
                </c:pt>
                <c:pt idx="17379">
                  <c:v>21.379620895022349</c:v>
                </c:pt>
                <c:pt idx="17380">
                  <c:v>21.379620895022349</c:v>
                </c:pt>
                <c:pt idx="17381">
                  <c:v>21.379620895022349</c:v>
                </c:pt>
                <c:pt idx="17382">
                  <c:v>21.379620895022349</c:v>
                </c:pt>
                <c:pt idx="17383">
                  <c:v>21.379620895022349</c:v>
                </c:pt>
                <c:pt idx="17384">
                  <c:v>21.379620895022349</c:v>
                </c:pt>
                <c:pt idx="17385">
                  <c:v>21.379620895022349</c:v>
                </c:pt>
                <c:pt idx="17386">
                  <c:v>21.379620895022349</c:v>
                </c:pt>
                <c:pt idx="17387">
                  <c:v>21.379620895022349</c:v>
                </c:pt>
                <c:pt idx="17388">
                  <c:v>21.379620895022349</c:v>
                </c:pt>
                <c:pt idx="17389">
                  <c:v>21.379620895022349</c:v>
                </c:pt>
                <c:pt idx="17390">
                  <c:v>21.379620895022349</c:v>
                </c:pt>
                <c:pt idx="17391">
                  <c:v>21.379620895022349</c:v>
                </c:pt>
                <c:pt idx="17392">
                  <c:v>21.379620895022349</c:v>
                </c:pt>
                <c:pt idx="17393">
                  <c:v>21.379620895022349</c:v>
                </c:pt>
                <c:pt idx="17394">
                  <c:v>21.379620895022349</c:v>
                </c:pt>
                <c:pt idx="17395">
                  <c:v>21.379620895022349</c:v>
                </c:pt>
                <c:pt idx="17396">
                  <c:v>21.379620895022349</c:v>
                </c:pt>
                <c:pt idx="17397">
                  <c:v>21.379620895022349</c:v>
                </c:pt>
                <c:pt idx="17398">
                  <c:v>21.379620895022349</c:v>
                </c:pt>
                <c:pt idx="17399">
                  <c:v>21.379620895022349</c:v>
                </c:pt>
                <c:pt idx="17400">
                  <c:v>21.379620895022349</c:v>
                </c:pt>
                <c:pt idx="17401">
                  <c:v>21.379620895022349</c:v>
                </c:pt>
                <c:pt idx="17402">
                  <c:v>21.379620895022349</c:v>
                </c:pt>
                <c:pt idx="17403">
                  <c:v>21.379620895022349</c:v>
                </c:pt>
                <c:pt idx="17404">
                  <c:v>21.379620895022349</c:v>
                </c:pt>
                <c:pt idx="17405">
                  <c:v>21.379620895022349</c:v>
                </c:pt>
                <c:pt idx="17406">
                  <c:v>21.379620895022349</c:v>
                </c:pt>
                <c:pt idx="17407">
                  <c:v>21.379620895022349</c:v>
                </c:pt>
                <c:pt idx="17408">
                  <c:v>21.379620895022349</c:v>
                </c:pt>
                <c:pt idx="17409">
                  <c:v>21.379620895022349</c:v>
                </c:pt>
                <c:pt idx="17410">
                  <c:v>21.379620895022349</c:v>
                </c:pt>
                <c:pt idx="17411">
                  <c:v>21.379620895022349</c:v>
                </c:pt>
                <c:pt idx="17412">
                  <c:v>21.379620895022349</c:v>
                </c:pt>
                <c:pt idx="17413">
                  <c:v>21.379620895022349</c:v>
                </c:pt>
                <c:pt idx="17414">
                  <c:v>21.379620895022349</c:v>
                </c:pt>
                <c:pt idx="17415">
                  <c:v>21.379620895022349</c:v>
                </c:pt>
                <c:pt idx="17416">
                  <c:v>21.379620895022349</c:v>
                </c:pt>
                <c:pt idx="17417">
                  <c:v>21.379620895022349</c:v>
                </c:pt>
                <c:pt idx="17418">
                  <c:v>21.379620895022349</c:v>
                </c:pt>
                <c:pt idx="17419">
                  <c:v>21.379620895022349</c:v>
                </c:pt>
                <c:pt idx="17420">
                  <c:v>21.379620895022349</c:v>
                </c:pt>
                <c:pt idx="17421">
                  <c:v>21.379620895022349</c:v>
                </c:pt>
                <c:pt idx="17422">
                  <c:v>21.379620895022349</c:v>
                </c:pt>
                <c:pt idx="17423">
                  <c:v>21.379620895022349</c:v>
                </c:pt>
                <c:pt idx="17424">
                  <c:v>21.379620895022349</c:v>
                </c:pt>
                <c:pt idx="17425">
                  <c:v>21.379620895022349</c:v>
                </c:pt>
                <c:pt idx="17426">
                  <c:v>21.379620895022349</c:v>
                </c:pt>
                <c:pt idx="17427">
                  <c:v>21.379620895022349</c:v>
                </c:pt>
                <c:pt idx="17428">
                  <c:v>21.379620895022349</c:v>
                </c:pt>
                <c:pt idx="17429">
                  <c:v>21.379620895022349</c:v>
                </c:pt>
                <c:pt idx="17430">
                  <c:v>21.379620895022349</c:v>
                </c:pt>
                <c:pt idx="17431">
                  <c:v>21.379620895022349</c:v>
                </c:pt>
                <c:pt idx="17432">
                  <c:v>21.379620895022349</c:v>
                </c:pt>
                <c:pt idx="17433">
                  <c:v>21.379620895022349</c:v>
                </c:pt>
                <c:pt idx="17434">
                  <c:v>21.379620895022349</c:v>
                </c:pt>
                <c:pt idx="17435">
                  <c:v>21.379620895022349</c:v>
                </c:pt>
                <c:pt idx="17436">
                  <c:v>21.379620895022349</c:v>
                </c:pt>
                <c:pt idx="17437">
                  <c:v>21.379620895022349</c:v>
                </c:pt>
                <c:pt idx="17438">
                  <c:v>21.379620895022349</c:v>
                </c:pt>
                <c:pt idx="17439">
                  <c:v>21.379620895022349</c:v>
                </c:pt>
                <c:pt idx="17440">
                  <c:v>21.379620895022349</c:v>
                </c:pt>
                <c:pt idx="17441">
                  <c:v>21.379620895022349</c:v>
                </c:pt>
                <c:pt idx="17442">
                  <c:v>21.379620895022349</c:v>
                </c:pt>
                <c:pt idx="17443">
                  <c:v>21.379620895022349</c:v>
                </c:pt>
                <c:pt idx="17444">
                  <c:v>21.379620895022349</c:v>
                </c:pt>
                <c:pt idx="17445">
                  <c:v>21.379620895022349</c:v>
                </c:pt>
                <c:pt idx="17446">
                  <c:v>21.379620895022349</c:v>
                </c:pt>
                <c:pt idx="17447">
                  <c:v>21.379620895022349</c:v>
                </c:pt>
                <c:pt idx="17448">
                  <c:v>21.379620895022349</c:v>
                </c:pt>
                <c:pt idx="17449">
                  <c:v>21.379620895022349</c:v>
                </c:pt>
                <c:pt idx="17450">
                  <c:v>21.379620895022349</c:v>
                </c:pt>
                <c:pt idx="17451">
                  <c:v>21.379620895022349</c:v>
                </c:pt>
                <c:pt idx="17452">
                  <c:v>21.379620895022349</c:v>
                </c:pt>
                <c:pt idx="17453">
                  <c:v>21.379620895022349</c:v>
                </c:pt>
                <c:pt idx="17454">
                  <c:v>21.379620895022349</c:v>
                </c:pt>
                <c:pt idx="17455">
                  <c:v>21.379620895022349</c:v>
                </c:pt>
                <c:pt idx="17456">
                  <c:v>21.379620895022349</c:v>
                </c:pt>
                <c:pt idx="17457">
                  <c:v>21.379620895022349</c:v>
                </c:pt>
                <c:pt idx="17458">
                  <c:v>21.379620895022349</c:v>
                </c:pt>
                <c:pt idx="17459">
                  <c:v>21.379620895022349</c:v>
                </c:pt>
                <c:pt idx="17460">
                  <c:v>21.379620895022349</c:v>
                </c:pt>
                <c:pt idx="17461">
                  <c:v>21.379620895022349</c:v>
                </c:pt>
                <c:pt idx="17462">
                  <c:v>21.379620895022349</c:v>
                </c:pt>
                <c:pt idx="17463">
                  <c:v>21.379620895022349</c:v>
                </c:pt>
                <c:pt idx="17464">
                  <c:v>21.379620895022349</c:v>
                </c:pt>
                <c:pt idx="17465">
                  <c:v>21.379620895022349</c:v>
                </c:pt>
                <c:pt idx="17466">
                  <c:v>21.379620895022349</c:v>
                </c:pt>
                <c:pt idx="17467">
                  <c:v>21.379620895022349</c:v>
                </c:pt>
                <c:pt idx="17468">
                  <c:v>21.379620895022349</c:v>
                </c:pt>
                <c:pt idx="17469">
                  <c:v>21.379620895022349</c:v>
                </c:pt>
                <c:pt idx="17470">
                  <c:v>21.379620895022349</c:v>
                </c:pt>
                <c:pt idx="17471">
                  <c:v>21.379620895022349</c:v>
                </c:pt>
                <c:pt idx="17472">
                  <c:v>21.379620895022349</c:v>
                </c:pt>
                <c:pt idx="17473">
                  <c:v>21.379620895022349</c:v>
                </c:pt>
                <c:pt idx="17474">
                  <c:v>21.379620895022349</c:v>
                </c:pt>
                <c:pt idx="17475">
                  <c:v>21.379620895022349</c:v>
                </c:pt>
                <c:pt idx="17476">
                  <c:v>21.379620895022349</c:v>
                </c:pt>
                <c:pt idx="17477">
                  <c:v>21.379620895022349</c:v>
                </c:pt>
                <c:pt idx="17478">
                  <c:v>21.379620895022349</c:v>
                </c:pt>
                <c:pt idx="17479">
                  <c:v>21.379620895022349</c:v>
                </c:pt>
                <c:pt idx="17480">
                  <c:v>21.379620895022349</c:v>
                </c:pt>
                <c:pt idx="17481">
                  <c:v>21.379620895022349</c:v>
                </c:pt>
                <c:pt idx="17482">
                  <c:v>21.379620895022349</c:v>
                </c:pt>
                <c:pt idx="17483">
                  <c:v>21.379620895022349</c:v>
                </c:pt>
                <c:pt idx="17484">
                  <c:v>21.379620895022349</c:v>
                </c:pt>
                <c:pt idx="17485">
                  <c:v>21.379620895022349</c:v>
                </c:pt>
                <c:pt idx="17486">
                  <c:v>21.379620895022349</c:v>
                </c:pt>
                <c:pt idx="17487">
                  <c:v>21.379620895022349</c:v>
                </c:pt>
                <c:pt idx="17488">
                  <c:v>21.379620895022349</c:v>
                </c:pt>
                <c:pt idx="17489">
                  <c:v>21.379620895022349</c:v>
                </c:pt>
                <c:pt idx="17490">
                  <c:v>21.379620895022349</c:v>
                </c:pt>
                <c:pt idx="17491">
                  <c:v>21.379620895022349</c:v>
                </c:pt>
                <c:pt idx="17492">
                  <c:v>21.379620895022349</c:v>
                </c:pt>
                <c:pt idx="17493">
                  <c:v>21.379620895022349</c:v>
                </c:pt>
                <c:pt idx="17494">
                  <c:v>21.379620895022349</c:v>
                </c:pt>
                <c:pt idx="17495">
                  <c:v>21.379620895022349</c:v>
                </c:pt>
                <c:pt idx="17496">
                  <c:v>21.379620895022349</c:v>
                </c:pt>
                <c:pt idx="17497">
                  <c:v>21.379620895022349</c:v>
                </c:pt>
                <c:pt idx="17498">
                  <c:v>21.379620895022349</c:v>
                </c:pt>
                <c:pt idx="17499">
                  <c:v>21.379620895022349</c:v>
                </c:pt>
                <c:pt idx="17500">
                  <c:v>21.379620895022349</c:v>
                </c:pt>
                <c:pt idx="17501">
                  <c:v>21.379620895022349</c:v>
                </c:pt>
                <c:pt idx="17502">
                  <c:v>21.379620895022349</c:v>
                </c:pt>
                <c:pt idx="17503">
                  <c:v>21.379620895022349</c:v>
                </c:pt>
                <c:pt idx="17504">
                  <c:v>21.379620895022349</c:v>
                </c:pt>
                <c:pt idx="17505">
                  <c:v>21.379620895022349</c:v>
                </c:pt>
                <c:pt idx="17506">
                  <c:v>21.379620895022349</c:v>
                </c:pt>
                <c:pt idx="17507">
                  <c:v>21.379620895022349</c:v>
                </c:pt>
                <c:pt idx="17508">
                  <c:v>21.379620895022349</c:v>
                </c:pt>
                <c:pt idx="17509">
                  <c:v>21.379620895022349</c:v>
                </c:pt>
                <c:pt idx="17510">
                  <c:v>21.379620895022349</c:v>
                </c:pt>
                <c:pt idx="17511">
                  <c:v>21.379620895022349</c:v>
                </c:pt>
                <c:pt idx="17512">
                  <c:v>21.379620895022349</c:v>
                </c:pt>
                <c:pt idx="17513">
                  <c:v>21.379620895022349</c:v>
                </c:pt>
                <c:pt idx="17514">
                  <c:v>21.379620895022349</c:v>
                </c:pt>
                <c:pt idx="17515">
                  <c:v>21.379620895022349</c:v>
                </c:pt>
                <c:pt idx="17516">
                  <c:v>21.379620895022349</c:v>
                </c:pt>
                <c:pt idx="17517">
                  <c:v>21.379620895022349</c:v>
                </c:pt>
                <c:pt idx="17518">
                  <c:v>21.379620895022349</c:v>
                </c:pt>
                <c:pt idx="17519">
                  <c:v>21.379620895022349</c:v>
                </c:pt>
                <c:pt idx="17520">
                  <c:v>21.379620895022349</c:v>
                </c:pt>
                <c:pt idx="17521">
                  <c:v>21.379620895022349</c:v>
                </c:pt>
                <c:pt idx="17522">
                  <c:v>21.379620895022349</c:v>
                </c:pt>
                <c:pt idx="17523">
                  <c:v>21.379620895022349</c:v>
                </c:pt>
                <c:pt idx="17524">
                  <c:v>21.379620895022349</c:v>
                </c:pt>
                <c:pt idx="17525">
                  <c:v>21.379620895022349</c:v>
                </c:pt>
                <c:pt idx="17526">
                  <c:v>21.379620895022349</c:v>
                </c:pt>
                <c:pt idx="17527">
                  <c:v>21.379620895022349</c:v>
                </c:pt>
                <c:pt idx="17528">
                  <c:v>21.379620895022349</c:v>
                </c:pt>
                <c:pt idx="17529">
                  <c:v>21.379620895022349</c:v>
                </c:pt>
                <c:pt idx="17530">
                  <c:v>21.379620895022349</c:v>
                </c:pt>
                <c:pt idx="17531">
                  <c:v>21.379620895022349</c:v>
                </c:pt>
                <c:pt idx="17532">
                  <c:v>21.379620895022349</c:v>
                </c:pt>
                <c:pt idx="17533">
                  <c:v>21.379620895022349</c:v>
                </c:pt>
                <c:pt idx="17534">
                  <c:v>21.379620895022349</c:v>
                </c:pt>
                <c:pt idx="17535">
                  <c:v>21.379620895022349</c:v>
                </c:pt>
                <c:pt idx="17536">
                  <c:v>21.379620895022349</c:v>
                </c:pt>
                <c:pt idx="17537">
                  <c:v>21.379620895022349</c:v>
                </c:pt>
                <c:pt idx="17538">
                  <c:v>21.379620895022349</c:v>
                </c:pt>
                <c:pt idx="17539">
                  <c:v>21.379620895022349</c:v>
                </c:pt>
                <c:pt idx="17540">
                  <c:v>21.379620895022349</c:v>
                </c:pt>
                <c:pt idx="17541">
                  <c:v>21.379620895022349</c:v>
                </c:pt>
                <c:pt idx="17542">
                  <c:v>21.379620895022349</c:v>
                </c:pt>
                <c:pt idx="17543">
                  <c:v>21.379620895022349</c:v>
                </c:pt>
                <c:pt idx="17544">
                  <c:v>21.379620895022349</c:v>
                </c:pt>
                <c:pt idx="17545">
                  <c:v>21.379620895022349</c:v>
                </c:pt>
                <c:pt idx="17546">
                  <c:v>21.379620895022349</c:v>
                </c:pt>
                <c:pt idx="17547">
                  <c:v>21.379620895022349</c:v>
                </c:pt>
                <c:pt idx="17548">
                  <c:v>21.379620895022349</c:v>
                </c:pt>
                <c:pt idx="17549">
                  <c:v>21.379620895022349</c:v>
                </c:pt>
                <c:pt idx="17550">
                  <c:v>21.379620895022349</c:v>
                </c:pt>
                <c:pt idx="17551">
                  <c:v>21.379620895022349</c:v>
                </c:pt>
                <c:pt idx="17552">
                  <c:v>21.379620895022349</c:v>
                </c:pt>
                <c:pt idx="17553">
                  <c:v>21.379620895022349</c:v>
                </c:pt>
                <c:pt idx="17554">
                  <c:v>21.379620895022349</c:v>
                </c:pt>
                <c:pt idx="17555">
                  <c:v>21.379620895022349</c:v>
                </c:pt>
                <c:pt idx="17556">
                  <c:v>21.379620895022349</c:v>
                </c:pt>
                <c:pt idx="17557">
                  <c:v>21.379620895022349</c:v>
                </c:pt>
                <c:pt idx="17558">
                  <c:v>21.379620895022349</c:v>
                </c:pt>
                <c:pt idx="17559">
                  <c:v>21.379620895022349</c:v>
                </c:pt>
                <c:pt idx="17560">
                  <c:v>21.379620895022349</c:v>
                </c:pt>
                <c:pt idx="17561">
                  <c:v>21.379620895022349</c:v>
                </c:pt>
                <c:pt idx="17562">
                  <c:v>21.379620895022349</c:v>
                </c:pt>
                <c:pt idx="17563">
                  <c:v>21.379620895022349</c:v>
                </c:pt>
                <c:pt idx="17564">
                  <c:v>21.379620895022349</c:v>
                </c:pt>
                <c:pt idx="17565">
                  <c:v>21.379620895022349</c:v>
                </c:pt>
                <c:pt idx="17566">
                  <c:v>21.379620895022349</c:v>
                </c:pt>
                <c:pt idx="17567">
                  <c:v>21.379620895022349</c:v>
                </c:pt>
                <c:pt idx="17568">
                  <c:v>21.379620895022349</c:v>
                </c:pt>
                <c:pt idx="17569">
                  <c:v>21.379620895022349</c:v>
                </c:pt>
                <c:pt idx="17570">
                  <c:v>21.379620895022349</c:v>
                </c:pt>
                <c:pt idx="17571">
                  <c:v>21.379620895022349</c:v>
                </c:pt>
                <c:pt idx="17572">
                  <c:v>21.379620895022349</c:v>
                </c:pt>
                <c:pt idx="17573">
                  <c:v>21.379620895022349</c:v>
                </c:pt>
                <c:pt idx="17574">
                  <c:v>21.379620895022349</c:v>
                </c:pt>
                <c:pt idx="17575">
                  <c:v>21.379620895022349</c:v>
                </c:pt>
                <c:pt idx="17576">
                  <c:v>21.379620895022349</c:v>
                </c:pt>
                <c:pt idx="17577">
                  <c:v>21.379620895022349</c:v>
                </c:pt>
                <c:pt idx="17578">
                  <c:v>21.379620895022349</c:v>
                </c:pt>
                <c:pt idx="17579">
                  <c:v>21.379620895022349</c:v>
                </c:pt>
                <c:pt idx="17580">
                  <c:v>21.379620895022349</c:v>
                </c:pt>
                <c:pt idx="17581">
                  <c:v>21.379620895022349</c:v>
                </c:pt>
                <c:pt idx="17582">
                  <c:v>21.379620895022349</c:v>
                </c:pt>
                <c:pt idx="17583">
                  <c:v>21.379620895022349</c:v>
                </c:pt>
                <c:pt idx="17584">
                  <c:v>21.379620895022349</c:v>
                </c:pt>
                <c:pt idx="17585">
                  <c:v>21.379620895022349</c:v>
                </c:pt>
                <c:pt idx="17586">
                  <c:v>21.379620895022349</c:v>
                </c:pt>
                <c:pt idx="17587">
                  <c:v>21.379620895022349</c:v>
                </c:pt>
                <c:pt idx="17588">
                  <c:v>21.379620895022349</c:v>
                </c:pt>
                <c:pt idx="17589">
                  <c:v>21.379620895022349</c:v>
                </c:pt>
                <c:pt idx="17590">
                  <c:v>21.379620895022349</c:v>
                </c:pt>
                <c:pt idx="17591">
                  <c:v>21.379620895022349</c:v>
                </c:pt>
                <c:pt idx="17592">
                  <c:v>21.379620895022349</c:v>
                </c:pt>
                <c:pt idx="17593">
                  <c:v>21.379620895022349</c:v>
                </c:pt>
                <c:pt idx="17594">
                  <c:v>21.379620895022349</c:v>
                </c:pt>
                <c:pt idx="17595">
                  <c:v>21.379620895022349</c:v>
                </c:pt>
                <c:pt idx="17596">
                  <c:v>21.379620895022349</c:v>
                </c:pt>
                <c:pt idx="17597">
                  <c:v>21.379620895022349</c:v>
                </c:pt>
                <c:pt idx="17598">
                  <c:v>21.379620895022349</c:v>
                </c:pt>
                <c:pt idx="17599">
                  <c:v>21.379620895022349</c:v>
                </c:pt>
                <c:pt idx="17600">
                  <c:v>21.379620895022349</c:v>
                </c:pt>
                <c:pt idx="17601">
                  <c:v>21.379620895022349</c:v>
                </c:pt>
                <c:pt idx="17602">
                  <c:v>21.379620895022349</c:v>
                </c:pt>
                <c:pt idx="17603">
                  <c:v>21.379620895022349</c:v>
                </c:pt>
                <c:pt idx="17604">
                  <c:v>21.379620895022349</c:v>
                </c:pt>
                <c:pt idx="17605">
                  <c:v>21.379620895022349</c:v>
                </c:pt>
                <c:pt idx="17606">
                  <c:v>21.379620895022349</c:v>
                </c:pt>
                <c:pt idx="17607">
                  <c:v>21.379620895022349</c:v>
                </c:pt>
                <c:pt idx="17608">
                  <c:v>21.379620895022349</c:v>
                </c:pt>
                <c:pt idx="17609">
                  <c:v>21.379620895022349</c:v>
                </c:pt>
                <c:pt idx="17610">
                  <c:v>21.379620895022349</c:v>
                </c:pt>
                <c:pt idx="17611">
                  <c:v>21.379620895022349</c:v>
                </c:pt>
                <c:pt idx="17612">
                  <c:v>21.379620895022349</c:v>
                </c:pt>
                <c:pt idx="17613">
                  <c:v>21.379620895022349</c:v>
                </c:pt>
                <c:pt idx="17614">
                  <c:v>21.379620895022349</c:v>
                </c:pt>
                <c:pt idx="17615">
                  <c:v>21.379620895022349</c:v>
                </c:pt>
                <c:pt idx="17616">
                  <c:v>21.379620895022349</c:v>
                </c:pt>
                <c:pt idx="17617">
                  <c:v>21.379620895022349</c:v>
                </c:pt>
                <c:pt idx="17618">
                  <c:v>21.379620895022349</c:v>
                </c:pt>
                <c:pt idx="17619">
                  <c:v>21.379620895022349</c:v>
                </c:pt>
                <c:pt idx="17620">
                  <c:v>21.379620895022349</c:v>
                </c:pt>
                <c:pt idx="17621">
                  <c:v>21.379620895022349</c:v>
                </c:pt>
                <c:pt idx="17622">
                  <c:v>21.379620895022349</c:v>
                </c:pt>
                <c:pt idx="17623">
                  <c:v>21.379620895022349</c:v>
                </c:pt>
                <c:pt idx="17624">
                  <c:v>21.379620895022349</c:v>
                </c:pt>
                <c:pt idx="17625">
                  <c:v>21.379620895022349</c:v>
                </c:pt>
                <c:pt idx="17626">
                  <c:v>21.379620895022349</c:v>
                </c:pt>
                <c:pt idx="17627">
                  <c:v>21.379620895022349</c:v>
                </c:pt>
                <c:pt idx="17628">
                  <c:v>21.379620895022349</c:v>
                </c:pt>
                <c:pt idx="17629">
                  <c:v>21.379620895022349</c:v>
                </c:pt>
                <c:pt idx="17630">
                  <c:v>21.379620895022349</c:v>
                </c:pt>
                <c:pt idx="17631">
                  <c:v>21.379620895022349</c:v>
                </c:pt>
                <c:pt idx="17632">
                  <c:v>21.379620895022349</c:v>
                </c:pt>
                <c:pt idx="17633">
                  <c:v>21.379620895022349</c:v>
                </c:pt>
                <c:pt idx="17634">
                  <c:v>21.379620895022349</c:v>
                </c:pt>
                <c:pt idx="17635">
                  <c:v>21.379620895022349</c:v>
                </c:pt>
                <c:pt idx="17636">
                  <c:v>21.379620895022349</c:v>
                </c:pt>
                <c:pt idx="17637">
                  <c:v>21.379620895022349</c:v>
                </c:pt>
                <c:pt idx="17638">
                  <c:v>21.379620895022349</c:v>
                </c:pt>
                <c:pt idx="17639">
                  <c:v>21.379620895022349</c:v>
                </c:pt>
                <c:pt idx="17640">
                  <c:v>21.379620895022349</c:v>
                </c:pt>
                <c:pt idx="17641">
                  <c:v>21.379620895022349</c:v>
                </c:pt>
                <c:pt idx="17642">
                  <c:v>21.379620895022349</c:v>
                </c:pt>
                <c:pt idx="17643">
                  <c:v>21.379620895022349</c:v>
                </c:pt>
                <c:pt idx="17644">
                  <c:v>21.379620895022349</c:v>
                </c:pt>
                <c:pt idx="17645">
                  <c:v>21.379620895022349</c:v>
                </c:pt>
                <c:pt idx="17646">
                  <c:v>21.379620895022349</c:v>
                </c:pt>
                <c:pt idx="17647">
                  <c:v>21.379620895022349</c:v>
                </c:pt>
                <c:pt idx="17648">
                  <c:v>21.379620895022349</c:v>
                </c:pt>
                <c:pt idx="17649">
                  <c:v>21.379620895022349</c:v>
                </c:pt>
                <c:pt idx="17650">
                  <c:v>21.379620895022349</c:v>
                </c:pt>
                <c:pt idx="17651">
                  <c:v>21.379620895022349</c:v>
                </c:pt>
                <c:pt idx="17652">
                  <c:v>21.379620895022349</c:v>
                </c:pt>
                <c:pt idx="17653">
                  <c:v>21.379620895022349</c:v>
                </c:pt>
                <c:pt idx="17654">
                  <c:v>21.379620895022349</c:v>
                </c:pt>
                <c:pt idx="17655">
                  <c:v>21.379620895022349</c:v>
                </c:pt>
                <c:pt idx="17656">
                  <c:v>21.379620895022349</c:v>
                </c:pt>
                <c:pt idx="17657">
                  <c:v>21.379620895022349</c:v>
                </c:pt>
                <c:pt idx="17658">
                  <c:v>21.379620895022349</c:v>
                </c:pt>
                <c:pt idx="17659">
                  <c:v>21.379620895022349</c:v>
                </c:pt>
                <c:pt idx="17660">
                  <c:v>21.379620895022349</c:v>
                </c:pt>
                <c:pt idx="17661">
                  <c:v>21.379620895022349</c:v>
                </c:pt>
                <c:pt idx="17662">
                  <c:v>21.379620895022349</c:v>
                </c:pt>
                <c:pt idx="17663">
                  <c:v>21.379620895022349</c:v>
                </c:pt>
                <c:pt idx="17664">
                  <c:v>21.379620895022349</c:v>
                </c:pt>
                <c:pt idx="17665">
                  <c:v>21.379620895022349</c:v>
                </c:pt>
                <c:pt idx="17666">
                  <c:v>21.379620895022349</c:v>
                </c:pt>
                <c:pt idx="17667">
                  <c:v>21.379620895022349</c:v>
                </c:pt>
                <c:pt idx="17668">
                  <c:v>21.379620895022349</c:v>
                </c:pt>
                <c:pt idx="17669">
                  <c:v>21.379620895022349</c:v>
                </c:pt>
                <c:pt idx="17670">
                  <c:v>21.379620895022349</c:v>
                </c:pt>
                <c:pt idx="17671">
                  <c:v>21.379620895022349</c:v>
                </c:pt>
                <c:pt idx="17672">
                  <c:v>21.379620895022349</c:v>
                </c:pt>
                <c:pt idx="17673">
                  <c:v>21.379620895022349</c:v>
                </c:pt>
                <c:pt idx="17674">
                  <c:v>21.379620895022349</c:v>
                </c:pt>
                <c:pt idx="17675">
                  <c:v>21.379620895022349</c:v>
                </c:pt>
                <c:pt idx="17676">
                  <c:v>21.379620895022349</c:v>
                </c:pt>
                <c:pt idx="17677">
                  <c:v>21.379620895022349</c:v>
                </c:pt>
                <c:pt idx="17678">
                  <c:v>21.379620895022349</c:v>
                </c:pt>
                <c:pt idx="17679">
                  <c:v>21.379620895022349</c:v>
                </c:pt>
                <c:pt idx="17680">
                  <c:v>21.379620895022349</c:v>
                </c:pt>
                <c:pt idx="17681">
                  <c:v>21.379620895022349</c:v>
                </c:pt>
                <c:pt idx="17682">
                  <c:v>21.379620895022349</c:v>
                </c:pt>
                <c:pt idx="17683">
                  <c:v>21.379620895022349</c:v>
                </c:pt>
                <c:pt idx="17684">
                  <c:v>21.379620895022349</c:v>
                </c:pt>
                <c:pt idx="17685">
                  <c:v>21.379620895022349</c:v>
                </c:pt>
                <c:pt idx="17686">
                  <c:v>21.379620895022349</c:v>
                </c:pt>
                <c:pt idx="17687">
                  <c:v>21.379620895022349</c:v>
                </c:pt>
                <c:pt idx="17688">
                  <c:v>21.379620895022349</c:v>
                </c:pt>
                <c:pt idx="17689">
                  <c:v>21.379620895022349</c:v>
                </c:pt>
                <c:pt idx="17690">
                  <c:v>21.379620895022349</c:v>
                </c:pt>
                <c:pt idx="17691">
                  <c:v>21.379620895022349</c:v>
                </c:pt>
                <c:pt idx="17692">
                  <c:v>21.379620895022349</c:v>
                </c:pt>
                <c:pt idx="17693">
                  <c:v>21.379620895022349</c:v>
                </c:pt>
                <c:pt idx="17694">
                  <c:v>21.379620895022349</c:v>
                </c:pt>
                <c:pt idx="17695">
                  <c:v>21.379620895022349</c:v>
                </c:pt>
                <c:pt idx="17696">
                  <c:v>21.379620895022349</c:v>
                </c:pt>
                <c:pt idx="17697">
                  <c:v>21.379620895022349</c:v>
                </c:pt>
                <c:pt idx="17698">
                  <c:v>21.379620895022349</c:v>
                </c:pt>
                <c:pt idx="17699">
                  <c:v>21.379620895022349</c:v>
                </c:pt>
                <c:pt idx="17700">
                  <c:v>21.379620895022349</c:v>
                </c:pt>
                <c:pt idx="17701">
                  <c:v>21.379620895022349</c:v>
                </c:pt>
                <c:pt idx="17702">
                  <c:v>21.379620895022349</c:v>
                </c:pt>
                <c:pt idx="17703">
                  <c:v>21.379620895022349</c:v>
                </c:pt>
                <c:pt idx="17704">
                  <c:v>21.379620895022349</c:v>
                </c:pt>
                <c:pt idx="17705">
                  <c:v>21.379620895022349</c:v>
                </c:pt>
                <c:pt idx="17706">
                  <c:v>21.379620895022349</c:v>
                </c:pt>
                <c:pt idx="17707">
                  <c:v>21.379620895022349</c:v>
                </c:pt>
                <c:pt idx="17708">
                  <c:v>21.379620895022349</c:v>
                </c:pt>
                <c:pt idx="17709">
                  <c:v>21.379620895022349</c:v>
                </c:pt>
                <c:pt idx="17710">
                  <c:v>21.379620895022349</c:v>
                </c:pt>
                <c:pt idx="17711">
                  <c:v>21.379620895022349</c:v>
                </c:pt>
                <c:pt idx="17712">
                  <c:v>21.379620895022349</c:v>
                </c:pt>
                <c:pt idx="17713">
                  <c:v>21.379620895022349</c:v>
                </c:pt>
                <c:pt idx="17714">
                  <c:v>21.379620895022349</c:v>
                </c:pt>
                <c:pt idx="17715">
                  <c:v>21.379620895022349</c:v>
                </c:pt>
                <c:pt idx="17716">
                  <c:v>21.379620895022349</c:v>
                </c:pt>
                <c:pt idx="17717">
                  <c:v>21.379620895022349</c:v>
                </c:pt>
                <c:pt idx="17718">
                  <c:v>21.379620895022349</c:v>
                </c:pt>
                <c:pt idx="17719">
                  <c:v>21.379620895022349</c:v>
                </c:pt>
                <c:pt idx="17720">
                  <c:v>21.379620895022349</c:v>
                </c:pt>
                <c:pt idx="17721">
                  <c:v>21.379620895022349</c:v>
                </c:pt>
                <c:pt idx="17722">
                  <c:v>21.379620895022349</c:v>
                </c:pt>
                <c:pt idx="17723">
                  <c:v>21.379620895022349</c:v>
                </c:pt>
                <c:pt idx="17724">
                  <c:v>21.379620895022349</c:v>
                </c:pt>
                <c:pt idx="17725">
                  <c:v>21.379620895022349</c:v>
                </c:pt>
                <c:pt idx="17726">
                  <c:v>21.379620895022349</c:v>
                </c:pt>
                <c:pt idx="17727">
                  <c:v>21.379620895022349</c:v>
                </c:pt>
                <c:pt idx="17728">
                  <c:v>21.379620895022349</c:v>
                </c:pt>
                <c:pt idx="17729">
                  <c:v>21.379620895022349</c:v>
                </c:pt>
                <c:pt idx="17730">
                  <c:v>21.379620895022349</c:v>
                </c:pt>
                <c:pt idx="17731">
                  <c:v>21.379620895022349</c:v>
                </c:pt>
                <c:pt idx="17732">
                  <c:v>21.379620895022349</c:v>
                </c:pt>
                <c:pt idx="17733">
                  <c:v>21.379620895022349</c:v>
                </c:pt>
                <c:pt idx="17734">
                  <c:v>21.379620895022349</c:v>
                </c:pt>
                <c:pt idx="17735">
                  <c:v>21.379620895022349</c:v>
                </c:pt>
                <c:pt idx="17736">
                  <c:v>21.379620895022349</c:v>
                </c:pt>
                <c:pt idx="17737">
                  <c:v>21.379620895022349</c:v>
                </c:pt>
                <c:pt idx="17738">
                  <c:v>21.379620895022349</c:v>
                </c:pt>
                <c:pt idx="17739">
                  <c:v>21.379620895022349</c:v>
                </c:pt>
                <c:pt idx="17740">
                  <c:v>21.379620895022349</c:v>
                </c:pt>
                <c:pt idx="17741">
                  <c:v>21.379620895022349</c:v>
                </c:pt>
                <c:pt idx="17742">
                  <c:v>21.379620895022349</c:v>
                </c:pt>
                <c:pt idx="17743">
                  <c:v>21.379620895022349</c:v>
                </c:pt>
                <c:pt idx="17744">
                  <c:v>21.379620895022349</c:v>
                </c:pt>
                <c:pt idx="17745">
                  <c:v>21.379620895022349</c:v>
                </c:pt>
                <c:pt idx="17746">
                  <c:v>21.379620895022349</c:v>
                </c:pt>
                <c:pt idx="17747">
                  <c:v>21.379620895022349</c:v>
                </c:pt>
                <c:pt idx="17748">
                  <c:v>21.379620895022349</c:v>
                </c:pt>
                <c:pt idx="17749">
                  <c:v>21.379620895022349</c:v>
                </c:pt>
                <c:pt idx="17750">
                  <c:v>21.379620895022349</c:v>
                </c:pt>
                <c:pt idx="17751">
                  <c:v>21.379620895022349</c:v>
                </c:pt>
                <c:pt idx="17752">
                  <c:v>21.379620895022349</c:v>
                </c:pt>
                <c:pt idx="17753">
                  <c:v>21.379620895022349</c:v>
                </c:pt>
                <c:pt idx="17754">
                  <c:v>21.379620895022349</c:v>
                </c:pt>
                <c:pt idx="17755">
                  <c:v>21.379620895022349</c:v>
                </c:pt>
                <c:pt idx="17756">
                  <c:v>21.379620895022349</c:v>
                </c:pt>
                <c:pt idx="17757">
                  <c:v>21.379620895022349</c:v>
                </c:pt>
                <c:pt idx="17758">
                  <c:v>21.379620895022349</c:v>
                </c:pt>
                <c:pt idx="17759">
                  <c:v>21.379620895022349</c:v>
                </c:pt>
                <c:pt idx="17760">
                  <c:v>21.379620895022349</c:v>
                </c:pt>
                <c:pt idx="17761">
                  <c:v>21.379620895022349</c:v>
                </c:pt>
                <c:pt idx="17762">
                  <c:v>21.379620895022349</c:v>
                </c:pt>
                <c:pt idx="17763">
                  <c:v>21.379620895022349</c:v>
                </c:pt>
                <c:pt idx="17764">
                  <c:v>21.379620895022349</c:v>
                </c:pt>
                <c:pt idx="17765">
                  <c:v>21.379620895022349</c:v>
                </c:pt>
                <c:pt idx="17766">
                  <c:v>21.379620895022349</c:v>
                </c:pt>
                <c:pt idx="17767">
                  <c:v>21.379620895022349</c:v>
                </c:pt>
                <c:pt idx="17768">
                  <c:v>21.379620895022349</c:v>
                </c:pt>
                <c:pt idx="17769">
                  <c:v>21.379620895022349</c:v>
                </c:pt>
                <c:pt idx="17770">
                  <c:v>21.379620895022349</c:v>
                </c:pt>
                <c:pt idx="17771">
                  <c:v>21.379620895022349</c:v>
                </c:pt>
                <c:pt idx="17772">
                  <c:v>21.379620895022349</c:v>
                </c:pt>
                <c:pt idx="17773">
                  <c:v>21.379620895022349</c:v>
                </c:pt>
                <c:pt idx="17774">
                  <c:v>21.379620895022349</c:v>
                </c:pt>
                <c:pt idx="17775">
                  <c:v>21.379620895022349</c:v>
                </c:pt>
                <c:pt idx="17776">
                  <c:v>21.379620895022349</c:v>
                </c:pt>
                <c:pt idx="17777">
                  <c:v>21.379620895022349</c:v>
                </c:pt>
                <c:pt idx="17778">
                  <c:v>21.379620895022349</c:v>
                </c:pt>
                <c:pt idx="17779">
                  <c:v>21.379620895022349</c:v>
                </c:pt>
                <c:pt idx="17780">
                  <c:v>21.379620895022349</c:v>
                </c:pt>
                <c:pt idx="17781">
                  <c:v>21.379620895022349</c:v>
                </c:pt>
                <c:pt idx="17782">
                  <c:v>21.379620895022349</c:v>
                </c:pt>
                <c:pt idx="17783">
                  <c:v>21.379620895022349</c:v>
                </c:pt>
                <c:pt idx="17784">
                  <c:v>21.379620895022349</c:v>
                </c:pt>
                <c:pt idx="17785">
                  <c:v>21.379620895022349</c:v>
                </c:pt>
                <c:pt idx="17786">
                  <c:v>21.379620895022349</c:v>
                </c:pt>
                <c:pt idx="17787">
                  <c:v>21.379620895022349</c:v>
                </c:pt>
                <c:pt idx="17788">
                  <c:v>21.379620895022349</c:v>
                </c:pt>
                <c:pt idx="17789">
                  <c:v>21.379620895022349</c:v>
                </c:pt>
                <c:pt idx="17790">
                  <c:v>21.379620895022349</c:v>
                </c:pt>
                <c:pt idx="17791">
                  <c:v>21.379620895022349</c:v>
                </c:pt>
                <c:pt idx="17792">
                  <c:v>21.379620895022349</c:v>
                </c:pt>
                <c:pt idx="17793">
                  <c:v>21.379620895022349</c:v>
                </c:pt>
                <c:pt idx="17794">
                  <c:v>21.379620895022349</c:v>
                </c:pt>
                <c:pt idx="17795">
                  <c:v>21.379620895022349</c:v>
                </c:pt>
                <c:pt idx="17796">
                  <c:v>21.379620895022349</c:v>
                </c:pt>
                <c:pt idx="17797">
                  <c:v>21.379620895022349</c:v>
                </c:pt>
                <c:pt idx="17798">
                  <c:v>21.379620895022349</c:v>
                </c:pt>
                <c:pt idx="17799">
                  <c:v>21.379620895022349</c:v>
                </c:pt>
                <c:pt idx="17800">
                  <c:v>21.379620895022349</c:v>
                </c:pt>
                <c:pt idx="17801">
                  <c:v>21.379620895022349</c:v>
                </c:pt>
                <c:pt idx="17802">
                  <c:v>21.379620895022349</c:v>
                </c:pt>
                <c:pt idx="17803">
                  <c:v>21.379620895022349</c:v>
                </c:pt>
                <c:pt idx="17804">
                  <c:v>21.379620895022349</c:v>
                </c:pt>
                <c:pt idx="17805">
                  <c:v>21.379620895022349</c:v>
                </c:pt>
                <c:pt idx="17806">
                  <c:v>21.379620895022349</c:v>
                </c:pt>
                <c:pt idx="17807">
                  <c:v>21.379620895022349</c:v>
                </c:pt>
                <c:pt idx="17808">
                  <c:v>21.379620895022349</c:v>
                </c:pt>
                <c:pt idx="17809">
                  <c:v>21.379620895022349</c:v>
                </c:pt>
                <c:pt idx="17810">
                  <c:v>21.379620895022349</c:v>
                </c:pt>
                <c:pt idx="17811">
                  <c:v>21.379620895022349</c:v>
                </c:pt>
                <c:pt idx="17812">
                  <c:v>21.379620895022349</c:v>
                </c:pt>
                <c:pt idx="17813">
                  <c:v>21.379620895022349</c:v>
                </c:pt>
                <c:pt idx="17814">
                  <c:v>21.379620895022349</c:v>
                </c:pt>
                <c:pt idx="17815">
                  <c:v>21.379620895022349</c:v>
                </c:pt>
                <c:pt idx="17816">
                  <c:v>21.379620895022349</c:v>
                </c:pt>
                <c:pt idx="17817">
                  <c:v>21.379620895022349</c:v>
                </c:pt>
                <c:pt idx="17818">
                  <c:v>21.379620895022349</c:v>
                </c:pt>
                <c:pt idx="17819">
                  <c:v>21.379620895022349</c:v>
                </c:pt>
                <c:pt idx="17820">
                  <c:v>21.379620895022349</c:v>
                </c:pt>
                <c:pt idx="17821">
                  <c:v>21.379620895022349</c:v>
                </c:pt>
                <c:pt idx="17822">
                  <c:v>21.379620895022349</c:v>
                </c:pt>
                <c:pt idx="17823">
                  <c:v>21.379620895022349</c:v>
                </c:pt>
                <c:pt idx="17824">
                  <c:v>21.379620895022349</c:v>
                </c:pt>
                <c:pt idx="17825">
                  <c:v>21.379620895022349</c:v>
                </c:pt>
                <c:pt idx="17826">
                  <c:v>21.379620895022349</c:v>
                </c:pt>
                <c:pt idx="17827">
                  <c:v>21.379620895022349</c:v>
                </c:pt>
                <c:pt idx="17828">
                  <c:v>21.379620895022349</c:v>
                </c:pt>
                <c:pt idx="17829">
                  <c:v>21.379620895022349</c:v>
                </c:pt>
                <c:pt idx="17830">
                  <c:v>21.379620895022349</c:v>
                </c:pt>
                <c:pt idx="17831">
                  <c:v>21.379620895022349</c:v>
                </c:pt>
                <c:pt idx="17832">
                  <c:v>21.379620895022349</c:v>
                </c:pt>
                <c:pt idx="17833">
                  <c:v>21.379620895022349</c:v>
                </c:pt>
                <c:pt idx="17834">
                  <c:v>21.379620895022349</c:v>
                </c:pt>
                <c:pt idx="17835">
                  <c:v>21.379620895022349</c:v>
                </c:pt>
                <c:pt idx="17836">
                  <c:v>21.379620895022349</c:v>
                </c:pt>
                <c:pt idx="17837">
                  <c:v>21.379620895022349</c:v>
                </c:pt>
                <c:pt idx="17838">
                  <c:v>21.379620895022349</c:v>
                </c:pt>
                <c:pt idx="17839">
                  <c:v>21.379620895022349</c:v>
                </c:pt>
                <c:pt idx="17840">
                  <c:v>21.379620895022349</c:v>
                </c:pt>
                <c:pt idx="17841">
                  <c:v>21.379620895022349</c:v>
                </c:pt>
                <c:pt idx="17842">
                  <c:v>21.379620895022349</c:v>
                </c:pt>
                <c:pt idx="17843">
                  <c:v>21.379620895022349</c:v>
                </c:pt>
                <c:pt idx="17844">
                  <c:v>21.379620895022349</c:v>
                </c:pt>
                <c:pt idx="17845">
                  <c:v>21.379620895022349</c:v>
                </c:pt>
                <c:pt idx="17846">
                  <c:v>21.379620895022349</c:v>
                </c:pt>
                <c:pt idx="17847">
                  <c:v>21.379620895022349</c:v>
                </c:pt>
                <c:pt idx="17848">
                  <c:v>21.379620895022349</c:v>
                </c:pt>
                <c:pt idx="17849">
                  <c:v>21.379620895022349</c:v>
                </c:pt>
                <c:pt idx="17850">
                  <c:v>21.379620895022349</c:v>
                </c:pt>
                <c:pt idx="17851">
                  <c:v>21.379620895022349</c:v>
                </c:pt>
                <c:pt idx="17852">
                  <c:v>21.379620895022349</c:v>
                </c:pt>
                <c:pt idx="17853">
                  <c:v>21.379620895022349</c:v>
                </c:pt>
                <c:pt idx="17854">
                  <c:v>21.379620895022349</c:v>
                </c:pt>
                <c:pt idx="17855">
                  <c:v>21.379620895022349</c:v>
                </c:pt>
                <c:pt idx="17856">
                  <c:v>21.379620895022349</c:v>
                </c:pt>
                <c:pt idx="17857">
                  <c:v>21.379620895022349</c:v>
                </c:pt>
                <c:pt idx="17858">
                  <c:v>21.379620895022349</c:v>
                </c:pt>
                <c:pt idx="17859">
                  <c:v>21.379620895022349</c:v>
                </c:pt>
                <c:pt idx="17860">
                  <c:v>21.379620895022349</c:v>
                </c:pt>
                <c:pt idx="17861">
                  <c:v>21.379620895022349</c:v>
                </c:pt>
                <c:pt idx="17862">
                  <c:v>21.379620895022349</c:v>
                </c:pt>
                <c:pt idx="17863">
                  <c:v>21.379620895022349</c:v>
                </c:pt>
                <c:pt idx="17864">
                  <c:v>21.379620895022349</c:v>
                </c:pt>
                <c:pt idx="17865">
                  <c:v>21.379620895022349</c:v>
                </c:pt>
                <c:pt idx="17866">
                  <c:v>21.379620895022349</c:v>
                </c:pt>
                <c:pt idx="17867">
                  <c:v>21.379620895022349</c:v>
                </c:pt>
                <c:pt idx="17868">
                  <c:v>21.379620895022349</c:v>
                </c:pt>
                <c:pt idx="17869">
                  <c:v>21.379620895022349</c:v>
                </c:pt>
                <c:pt idx="17870">
                  <c:v>21.379620895022349</c:v>
                </c:pt>
                <c:pt idx="17871">
                  <c:v>21.379620895022349</c:v>
                </c:pt>
                <c:pt idx="17872">
                  <c:v>21.379620895022349</c:v>
                </c:pt>
                <c:pt idx="17873">
                  <c:v>21.379620895022349</c:v>
                </c:pt>
                <c:pt idx="17874">
                  <c:v>21.379620895022349</c:v>
                </c:pt>
                <c:pt idx="17875">
                  <c:v>21.379620895022349</c:v>
                </c:pt>
                <c:pt idx="17876">
                  <c:v>21.379620895022349</c:v>
                </c:pt>
                <c:pt idx="17877">
                  <c:v>21.379620895022349</c:v>
                </c:pt>
                <c:pt idx="17878">
                  <c:v>21.379620895022349</c:v>
                </c:pt>
                <c:pt idx="17879">
                  <c:v>21.379620895022349</c:v>
                </c:pt>
                <c:pt idx="17880">
                  <c:v>21.379620895022349</c:v>
                </c:pt>
                <c:pt idx="17881">
                  <c:v>21.379620895022349</c:v>
                </c:pt>
                <c:pt idx="17882">
                  <c:v>21.379620895022349</c:v>
                </c:pt>
                <c:pt idx="17883">
                  <c:v>21.379620895022349</c:v>
                </c:pt>
                <c:pt idx="17884">
                  <c:v>21.379620895022349</c:v>
                </c:pt>
                <c:pt idx="17885">
                  <c:v>21.379620895022349</c:v>
                </c:pt>
                <c:pt idx="17886">
                  <c:v>21.379620895022349</c:v>
                </c:pt>
                <c:pt idx="17887">
                  <c:v>21.379620895022349</c:v>
                </c:pt>
                <c:pt idx="17888">
                  <c:v>21.379620895022349</c:v>
                </c:pt>
                <c:pt idx="17889">
                  <c:v>21.379620895022349</c:v>
                </c:pt>
                <c:pt idx="17890">
                  <c:v>21.379620895022349</c:v>
                </c:pt>
                <c:pt idx="17891">
                  <c:v>21.379620895022349</c:v>
                </c:pt>
                <c:pt idx="17892">
                  <c:v>21.379620895022349</c:v>
                </c:pt>
                <c:pt idx="17893">
                  <c:v>21.379620895022349</c:v>
                </c:pt>
                <c:pt idx="17894">
                  <c:v>21.379620895022349</c:v>
                </c:pt>
                <c:pt idx="17895">
                  <c:v>21.379620895022349</c:v>
                </c:pt>
                <c:pt idx="17896">
                  <c:v>21.379620895022349</c:v>
                </c:pt>
                <c:pt idx="17897">
                  <c:v>21.379620895022349</c:v>
                </c:pt>
                <c:pt idx="17898">
                  <c:v>21.379620895022349</c:v>
                </c:pt>
                <c:pt idx="17899">
                  <c:v>21.379620895022349</c:v>
                </c:pt>
                <c:pt idx="17900">
                  <c:v>21.379620895022349</c:v>
                </c:pt>
                <c:pt idx="17901">
                  <c:v>21.379620895022349</c:v>
                </c:pt>
                <c:pt idx="17902">
                  <c:v>21.379620895022349</c:v>
                </c:pt>
                <c:pt idx="17903">
                  <c:v>21.379620895022349</c:v>
                </c:pt>
                <c:pt idx="17904">
                  <c:v>21.379620895022349</c:v>
                </c:pt>
                <c:pt idx="17905">
                  <c:v>21.379620895022349</c:v>
                </c:pt>
                <c:pt idx="17906">
                  <c:v>21.379620895022349</c:v>
                </c:pt>
                <c:pt idx="17907">
                  <c:v>21.379620895022349</c:v>
                </c:pt>
                <c:pt idx="17908">
                  <c:v>21.379620895022349</c:v>
                </c:pt>
                <c:pt idx="17909">
                  <c:v>21.379620895022349</c:v>
                </c:pt>
                <c:pt idx="17910">
                  <c:v>21.379620895022349</c:v>
                </c:pt>
                <c:pt idx="17911">
                  <c:v>21.379620895022349</c:v>
                </c:pt>
                <c:pt idx="17912">
                  <c:v>21.379620895022349</c:v>
                </c:pt>
                <c:pt idx="17913">
                  <c:v>21.379620895022349</c:v>
                </c:pt>
                <c:pt idx="17914">
                  <c:v>21.379620895022349</c:v>
                </c:pt>
                <c:pt idx="17915">
                  <c:v>21.379620895022349</c:v>
                </c:pt>
                <c:pt idx="17916">
                  <c:v>21.379620895022349</c:v>
                </c:pt>
                <c:pt idx="17917">
                  <c:v>21.379620895022349</c:v>
                </c:pt>
                <c:pt idx="17918">
                  <c:v>21.379620895022349</c:v>
                </c:pt>
                <c:pt idx="17919">
                  <c:v>21.379620895022349</c:v>
                </c:pt>
                <c:pt idx="17920">
                  <c:v>21.379620895022349</c:v>
                </c:pt>
                <c:pt idx="17921">
                  <c:v>21.379620895022349</c:v>
                </c:pt>
                <c:pt idx="17922">
                  <c:v>21.379620895022349</c:v>
                </c:pt>
                <c:pt idx="17923">
                  <c:v>21.379620895022349</c:v>
                </c:pt>
                <c:pt idx="17924">
                  <c:v>21.379620895022349</c:v>
                </c:pt>
                <c:pt idx="17925">
                  <c:v>21.379620895022349</c:v>
                </c:pt>
                <c:pt idx="17926">
                  <c:v>21.379620895022349</c:v>
                </c:pt>
                <c:pt idx="17927">
                  <c:v>21.379620895022349</c:v>
                </c:pt>
                <c:pt idx="17928">
                  <c:v>21.379620895022349</c:v>
                </c:pt>
                <c:pt idx="17929">
                  <c:v>21.379620895022349</c:v>
                </c:pt>
                <c:pt idx="17930">
                  <c:v>21.379620895022349</c:v>
                </c:pt>
                <c:pt idx="17931">
                  <c:v>21.379620895022349</c:v>
                </c:pt>
                <c:pt idx="17932">
                  <c:v>21.379620895022349</c:v>
                </c:pt>
                <c:pt idx="17933">
                  <c:v>21.379620895022349</c:v>
                </c:pt>
                <c:pt idx="17934">
                  <c:v>21.379620895022349</c:v>
                </c:pt>
                <c:pt idx="17935">
                  <c:v>21.379620895022349</c:v>
                </c:pt>
                <c:pt idx="17936">
                  <c:v>21.379620895022349</c:v>
                </c:pt>
                <c:pt idx="17937">
                  <c:v>21.379620895022349</c:v>
                </c:pt>
                <c:pt idx="17938">
                  <c:v>21.379620895022349</c:v>
                </c:pt>
                <c:pt idx="17939">
                  <c:v>21.379620895022349</c:v>
                </c:pt>
                <c:pt idx="17940">
                  <c:v>21.379620895022349</c:v>
                </c:pt>
                <c:pt idx="17941">
                  <c:v>21.379620895022349</c:v>
                </c:pt>
                <c:pt idx="17942">
                  <c:v>21.379620895022349</c:v>
                </c:pt>
                <c:pt idx="17943">
                  <c:v>21.379620895022349</c:v>
                </c:pt>
                <c:pt idx="17944">
                  <c:v>21.379620895022349</c:v>
                </c:pt>
                <c:pt idx="17945">
                  <c:v>21.379620895022349</c:v>
                </c:pt>
                <c:pt idx="17946">
                  <c:v>21.379620895022349</c:v>
                </c:pt>
                <c:pt idx="17947">
                  <c:v>21.379620895022349</c:v>
                </c:pt>
                <c:pt idx="17948">
                  <c:v>21.379620895022349</c:v>
                </c:pt>
                <c:pt idx="17949">
                  <c:v>21.379620895022349</c:v>
                </c:pt>
                <c:pt idx="17950">
                  <c:v>21.379620895022349</c:v>
                </c:pt>
                <c:pt idx="17951">
                  <c:v>21.379620895022349</c:v>
                </c:pt>
                <c:pt idx="17952">
                  <c:v>21.379620895022349</c:v>
                </c:pt>
                <c:pt idx="17953">
                  <c:v>21.379620895022349</c:v>
                </c:pt>
                <c:pt idx="17954">
                  <c:v>21.379620895022349</c:v>
                </c:pt>
                <c:pt idx="17955">
                  <c:v>21.379620895022349</c:v>
                </c:pt>
                <c:pt idx="17956">
                  <c:v>21.379620895022349</c:v>
                </c:pt>
                <c:pt idx="17957">
                  <c:v>21.379620895022349</c:v>
                </c:pt>
                <c:pt idx="17958">
                  <c:v>21.379620895022349</c:v>
                </c:pt>
                <c:pt idx="17959">
                  <c:v>21.379620895022349</c:v>
                </c:pt>
                <c:pt idx="17960">
                  <c:v>21.379620895022349</c:v>
                </c:pt>
                <c:pt idx="17961">
                  <c:v>21.379620895022349</c:v>
                </c:pt>
                <c:pt idx="17962">
                  <c:v>21.379620895022349</c:v>
                </c:pt>
                <c:pt idx="17963">
                  <c:v>21.379620895022349</c:v>
                </c:pt>
                <c:pt idx="17964">
                  <c:v>21.379620895022349</c:v>
                </c:pt>
                <c:pt idx="17965">
                  <c:v>21.379620895022349</c:v>
                </c:pt>
                <c:pt idx="17966">
                  <c:v>21.379620895022349</c:v>
                </c:pt>
                <c:pt idx="17967">
                  <c:v>21.379620895022349</c:v>
                </c:pt>
                <c:pt idx="17968">
                  <c:v>21.379620895022349</c:v>
                </c:pt>
                <c:pt idx="17969">
                  <c:v>21.379620895022349</c:v>
                </c:pt>
                <c:pt idx="17970">
                  <c:v>21.379620895022349</c:v>
                </c:pt>
                <c:pt idx="17971">
                  <c:v>21.379620895022349</c:v>
                </c:pt>
                <c:pt idx="17972">
                  <c:v>21.379620895022349</c:v>
                </c:pt>
                <c:pt idx="17973">
                  <c:v>21.379620895022349</c:v>
                </c:pt>
                <c:pt idx="17974">
                  <c:v>21.379620895022349</c:v>
                </c:pt>
                <c:pt idx="17975">
                  <c:v>21.379620895022349</c:v>
                </c:pt>
                <c:pt idx="17976">
                  <c:v>21.379620895022349</c:v>
                </c:pt>
                <c:pt idx="17977">
                  <c:v>21.379620895022349</c:v>
                </c:pt>
                <c:pt idx="17978">
                  <c:v>21.379620895022349</c:v>
                </c:pt>
                <c:pt idx="17979">
                  <c:v>21.379620895022349</c:v>
                </c:pt>
                <c:pt idx="17980">
                  <c:v>21.379620895022349</c:v>
                </c:pt>
                <c:pt idx="17981">
                  <c:v>21.379620895022349</c:v>
                </c:pt>
                <c:pt idx="17982">
                  <c:v>21.379620895022349</c:v>
                </c:pt>
                <c:pt idx="17983">
                  <c:v>21.379620895022349</c:v>
                </c:pt>
                <c:pt idx="17984">
                  <c:v>21.379620895022349</c:v>
                </c:pt>
                <c:pt idx="17985">
                  <c:v>21.379620895022349</c:v>
                </c:pt>
                <c:pt idx="17986">
                  <c:v>21.379620895022349</c:v>
                </c:pt>
                <c:pt idx="17987">
                  <c:v>21.379620895022349</c:v>
                </c:pt>
                <c:pt idx="17988">
                  <c:v>21.379620895022349</c:v>
                </c:pt>
                <c:pt idx="17989">
                  <c:v>21.379620895022349</c:v>
                </c:pt>
                <c:pt idx="17990">
                  <c:v>21.379620895022349</c:v>
                </c:pt>
                <c:pt idx="17991">
                  <c:v>21.379620895022349</c:v>
                </c:pt>
                <c:pt idx="17992">
                  <c:v>21.379620895022349</c:v>
                </c:pt>
                <c:pt idx="17993">
                  <c:v>21.379620895022349</c:v>
                </c:pt>
                <c:pt idx="17994">
                  <c:v>21.379620895022349</c:v>
                </c:pt>
                <c:pt idx="17995">
                  <c:v>21.379620895022349</c:v>
                </c:pt>
                <c:pt idx="17996">
                  <c:v>21.379620895022349</c:v>
                </c:pt>
                <c:pt idx="17997">
                  <c:v>21.379620895022349</c:v>
                </c:pt>
                <c:pt idx="17998">
                  <c:v>21.379620895022349</c:v>
                </c:pt>
                <c:pt idx="17999">
                  <c:v>21.379620895022349</c:v>
                </c:pt>
                <c:pt idx="18000">
                  <c:v>21.379620895022349</c:v>
                </c:pt>
                <c:pt idx="18001">
                  <c:v>21.379620895022349</c:v>
                </c:pt>
                <c:pt idx="18002">
                  <c:v>21.379620895022349</c:v>
                </c:pt>
                <c:pt idx="18003">
                  <c:v>21.379620895022349</c:v>
                </c:pt>
                <c:pt idx="18004">
                  <c:v>21.379620895022349</c:v>
                </c:pt>
                <c:pt idx="18005">
                  <c:v>21.379620895022349</c:v>
                </c:pt>
                <c:pt idx="18006">
                  <c:v>21.379620895022349</c:v>
                </c:pt>
                <c:pt idx="18007">
                  <c:v>21.379620895022349</c:v>
                </c:pt>
                <c:pt idx="18008">
                  <c:v>21.379620895022349</c:v>
                </c:pt>
                <c:pt idx="18009">
                  <c:v>21.379620895022349</c:v>
                </c:pt>
                <c:pt idx="18010">
                  <c:v>21.379620895022349</c:v>
                </c:pt>
                <c:pt idx="18011">
                  <c:v>21.379620895022349</c:v>
                </c:pt>
                <c:pt idx="18012">
                  <c:v>21.379620895022349</c:v>
                </c:pt>
                <c:pt idx="18013">
                  <c:v>21.379620895022349</c:v>
                </c:pt>
                <c:pt idx="18014">
                  <c:v>21.379620895022349</c:v>
                </c:pt>
                <c:pt idx="18015">
                  <c:v>21.379620895022349</c:v>
                </c:pt>
                <c:pt idx="18016">
                  <c:v>21.379620895022349</c:v>
                </c:pt>
                <c:pt idx="18017">
                  <c:v>21.379620895022349</c:v>
                </c:pt>
                <c:pt idx="18018">
                  <c:v>21.379620895022349</c:v>
                </c:pt>
                <c:pt idx="18019">
                  <c:v>21.379620895022349</c:v>
                </c:pt>
                <c:pt idx="18020">
                  <c:v>21.379620895022349</c:v>
                </c:pt>
                <c:pt idx="18021">
                  <c:v>21.379620895022349</c:v>
                </c:pt>
                <c:pt idx="18022">
                  <c:v>21.379620895022349</c:v>
                </c:pt>
                <c:pt idx="18023">
                  <c:v>21.379620895022349</c:v>
                </c:pt>
                <c:pt idx="18024">
                  <c:v>21.379620895022349</c:v>
                </c:pt>
                <c:pt idx="18025">
                  <c:v>21.379620895022349</c:v>
                </c:pt>
                <c:pt idx="18026">
                  <c:v>21.379620895022349</c:v>
                </c:pt>
                <c:pt idx="18027">
                  <c:v>21.379620895022349</c:v>
                </c:pt>
                <c:pt idx="18028">
                  <c:v>21.379620895022349</c:v>
                </c:pt>
                <c:pt idx="18029">
                  <c:v>21.379620895022349</c:v>
                </c:pt>
                <c:pt idx="18030">
                  <c:v>21.379620895022349</c:v>
                </c:pt>
                <c:pt idx="18031">
                  <c:v>21.379620895022349</c:v>
                </c:pt>
                <c:pt idx="18032">
                  <c:v>21.379620895022349</c:v>
                </c:pt>
                <c:pt idx="18033">
                  <c:v>21.379620895022349</c:v>
                </c:pt>
                <c:pt idx="18034">
                  <c:v>21.379620895022349</c:v>
                </c:pt>
                <c:pt idx="18035">
                  <c:v>21.379620895022349</c:v>
                </c:pt>
                <c:pt idx="18036">
                  <c:v>21.379620895022349</c:v>
                </c:pt>
                <c:pt idx="18037">
                  <c:v>21.379620895022349</c:v>
                </c:pt>
                <c:pt idx="18038">
                  <c:v>21.379620895022349</c:v>
                </c:pt>
                <c:pt idx="18039">
                  <c:v>21.379620895022349</c:v>
                </c:pt>
                <c:pt idx="18040">
                  <c:v>21.379620895022349</c:v>
                </c:pt>
                <c:pt idx="18041">
                  <c:v>21.379620895022349</c:v>
                </c:pt>
                <c:pt idx="18042">
                  <c:v>21.379620895022349</c:v>
                </c:pt>
                <c:pt idx="18043">
                  <c:v>21.379620895022349</c:v>
                </c:pt>
                <c:pt idx="18044">
                  <c:v>21.379620895022349</c:v>
                </c:pt>
                <c:pt idx="18045">
                  <c:v>21.379620895022349</c:v>
                </c:pt>
                <c:pt idx="18046">
                  <c:v>21.379620895022349</c:v>
                </c:pt>
                <c:pt idx="18047">
                  <c:v>21.379620895022349</c:v>
                </c:pt>
                <c:pt idx="18048">
                  <c:v>21.379620895022349</c:v>
                </c:pt>
                <c:pt idx="18049">
                  <c:v>21.379620895022349</c:v>
                </c:pt>
                <c:pt idx="18050">
                  <c:v>21.379620895022349</c:v>
                </c:pt>
                <c:pt idx="18051">
                  <c:v>21.379620895022349</c:v>
                </c:pt>
                <c:pt idx="18052">
                  <c:v>21.379620895022349</c:v>
                </c:pt>
                <c:pt idx="18053">
                  <c:v>21.379620895022349</c:v>
                </c:pt>
                <c:pt idx="18054">
                  <c:v>21.379620895022349</c:v>
                </c:pt>
                <c:pt idx="18055">
                  <c:v>21.379620895022349</c:v>
                </c:pt>
                <c:pt idx="18056">
                  <c:v>21.379620895022349</c:v>
                </c:pt>
                <c:pt idx="18057">
                  <c:v>21.379620895022349</c:v>
                </c:pt>
                <c:pt idx="18058">
                  <c:v>21.379620895022349</c:v>
                </c:pt>
                <c:pt idx="18059">
                  <c:v>21.379620895022349</c:v>
                </c:pt>
                <c:pt idx="18060">
                  <c:v>21.379620895022349</c:v>
                </c:pt>
                <c:pt idx="18061">
                  <c:v>21.379620895022349</c:v>
                </c:pt>
                <c:pt idx="18062">
                  <c:v>21.379620895022349</c:v>
                </c:pt>
                <c:pt idx="18063">
                  <c:v>21.379620895022349</c:v>
                </c:pt>
                <c:pt idx="18064">
                  <c:v>21.379620895022349</c:v>
                </c:pt>
                <c:pt idx="18065">
                  <c:v>21.379620895022349</c:v>
                </c:pt>
                <c:pt idx="18066">
                  <c:v>21.379620895022349</c:v>
                </c:pt>
                <c:pt idx="18067">
                  <c:v>21.379620895022349</c:v>
                </c:pt>
                <c:pt idx="18068">
                  <c:v>21.379620895022349</c:v>
                </c:pt>
                <c:pt idx="18069">
                  <c:v>21.379620895022349</c:v>
                </c:pt>
                <c:pt idx="18070">
                  <c:v>21.379620895022349</c:v>
                </c:pt>
                <c:pt idx="18071">
                  <c:v>21.379620895022349</c:v>
                </c:pt>
                <c:pt idx="18072">
                  <c:v>21.379620895022349</c:v>
                </c:pt>
                <c:pt idx="18073">
                  <c:v>21.379620895022349</c:v>
                </c:pt>
                <c:pt idx="18074">
                  <c:v>21.379620895022349</c:v>
                </c:pt>
                <c:pt idx="18075">
                  <c:v>21.379620895022349</c:v>
                </c:pt>
                <c:pt idx="18076">
                  <c:v>21.379620895022349</c:v>
                </c:pt>
                <c:pt idx="18077">
                  <c:v>21.379620895022349</c:v>
                </c:pt>
                <c:pt idx="18078">
                  <c:v>21.379620895022349</c:v>
                </c:pt>
                <c:pt idx="18079">
                  <c:v>21.379620895022349</c:v>
                </c:pt>
                <c:pt idx="18080">
                  <c:v>21.379620895022349</c:v>
                </c:pt>
                <c:pt idx="18081">
                  <c:v>21.379620895022349</c:v>
                </c:pt>
                <c:pt idx="18082">
                  <c:v>21.379620895022349</c:v>
                </c:pt>
                <c:pt idx="18083">
                  <c:v>21.379620895022349</c:v>
                </c:pt>
                <c:pt idx="18084">
                  <c:v>21.379620895022349</c:v>
                </c:pt>
                <c:pt idx="18085">
                  <c:v>21.379620895022349</c:v>
                </c:pt>
                <c:pt idx="18086">
                  <c:v>21.379620895022349</c:v>
                </c:pt>
                <c:pt idx="18087">
                  <c:v>21.379620895022349</c:v>
                </c:pt>
                <c:pt idx="18088">
                  <c:v>21.379620895022349</c:v>
                </c:pt>
                <c:pt idx="18089">
                  <c:v>21.379620895022349</c:v>
                </c:pt>
                <c:pt idx="18090">
                  <c:v>21.379620895022349</c:v>
                </c:pt>
                <c:pt idx="18091">
                  <c:v>21.379620895022349</c:v>
                </c:pt>
                <c:pt idx="18092">
                  <c:v>21.379620895022349</c:v>
                </c:pt>
                <c:pt idx="18093">
                  <c:v>21.379620895022349</c:v>
                </c:pt>
                <c:pt idx="18094">
                  <c:v>21.379620895022349</c:v>
                </c:pt>
                <c:pt idx="18095">
                  <c:v>21.379620895022349</c:v>
                </c:pt>
                <c:pt idx="18096">
                  <c:v>21.379620895022349</c:v>
                </c:pt>
                <c:pt idx="18097">
                  <c:v>21.379620895022349</c:v>
                </c:pt>
                <c:pt idx="18098">
                  <c:v>21.379620895022349</c:v>
                </c:pt>
                <c:pt idx="18099">
                  <c:v>21.379620895022349</c:v>
                </c:pt>
                <c:pt idx="18100">
                  <c:v>21.379620895022349</c:v>
                </c:pt>
                <c:pt idx="18101">
                  <c:v>21.379620895022349</c:v>
                </c:pt>
                <c:pt idx="18102">
                  <c:v>21.379620895022349</c:v>
                </c:pt>
                <c:pt idx="18103">
                  <c:v>21.379620895022349</c:v>
                </c:pt>
                <c:pt idx="18104">
                  <c:v>21.379620895022349</c:v>
                </c:pt>
                <c:pt idx="18105">
                  <c:v>21.379620895022349</c:v>
                </c:pt>
                <c:pt idx="18106">
                  <c:v>21.379620895022349</c:v>
                </c:pt>
                <c:pt idx="18107">
                  <c:v>21.379620895022349</c:v>
                </c:pt>
                <c:pt idx="18108">
                  <c:v>21.379620895022349</c:v>
                </c:pt>
                <c:pt idx="18109">
                  <c:v>21.379620895022349</c:v>
                </c:pt>
                <c:pt idx="18110">
                  <c:v>21.379620895022349</c:v>
                </c:pt>
                <c:pt idx="18111">
                  <c:v>21.379620895022349</c:v>
                </c:pt>
                <c:pt idx="18112">
                  <c:v>21.379620895022349</c:v>
                </c:pt>
                <c:pt idx="18113">
                  <c:v>21.379620895022349</c:v>
                </c:pt>
                <c:pt idx="18114">
                  <c:v>21.379620895022349</c:v>
                </c:pt>
                <c:pt idx="18115">
                  <c:v>21.379620895022349</c:v>
                </c:pt>
                <c:pt idx="18116">
                  <c:v>21.379620895022349</c:v>
                </c:pt>
                <c:pt idx="18117">
                  <c:v>21.379620895022349</c:v>
                </c:pt>
                <c:pt idx="18118">
                  <c:v>21.379620895022349</c:v>
                </c:pt>
                <c:pt idx="18119">
                  <c:v>21.379620895022349</c:v>
                </c:pt>
                <c:pt idx="18120">
                  <c:v>21.379620895022349</c:v>
                </c:pt>
                <c:pt idx="18121">
                  <c:v>21.379620895022349</c:v>
                </c:pt>
                <c:pt idx="18122">
                  <c:v>21.379620895022349</c:v>
                </c:pt>
                <c:pt idx="18123">
                  <c:v>21.379620895022349</c:v>
                </c:pt>
                <c:pt idx="18124">
                  <c:v>21.379620895022349</c:v>
                </c:pt>
                <c:pt idx="18125">
                  <c:v>21.379620895022349</c:v>
                </c:pt>
                <c:pt idx="18126">
                  <c:v>21.379620895022349</c:v>
                </c:pt>
                <c:pt idx="18127">
                  <c:v>21.379620895022349</c:v>
                </c:pt>
                <c:pt idx="18128">
                  <c:v>21.379620895022349</c:v>
                </c:pt>
                <c:pt idx="18129">
                  <c:v>21.379620895022349</c:v>
                </c:pt>
                <c:pt idx="18130">
                  <c:v>21.379620895022349</c:v>
                </c:pt>
                <c:pt idx="18131">
                  <c:v>21.379620895022349</c:v>
                </c:pt>
                <c:pt idx="18132">
                  <c:v>21.379620895022349</c:v>
                </c:pt>
                <c:pt idx="18133">
                  <c:v>21.379620895022349</c:v>
                </c:pt>
                <c:pt idx="18134">
                  <c:v>21.379620895022349</c:v>
                </c:pt>
                <c:pt idx="18135">
                  <c:v>21.379620895022349</c:v>
                </c:pt>
                <c:pt idx="18136">
                  <c:v>21.379620895022349</c:v>
                </c:pt>
                <c:pt idx="18137">
                  <c:v>21.379620895022349</c:v>
                </c:pt>
                <c:pt idx="18138">
                  <c:v>21.379620895022349</c:v>
                </c:pt>
                <c:pt idx="18139">
                  <c:v>21.379620895022349</c:v>
                </c:pt>
                <c:pt idx="18140">
                  <c:v>21.379620895022349</c:v>
                </c:pt>
                <c:pt idx="18141">
                  <c:v>21.379620895022349</c:v>
                </c:pt>
                <c:pt idx="18142">
                  <c:v>21.379620895022349</c:v>
                </c:pt>
                <c:pt idx="18143">
                  <c:v>21.379620895022349</c:v>
                </c:pt>
                <c:pt idx="18144">
                  <c:v>21.379620895022349</c:v>
                </c:pt>
                <c:pt idx="18145">
                  <c:v>21.379620895022349</c:v>
                </c:pt>
                <c:pt idx="18146">
                  <c:v>21.379620895022349</c:v>
                </c:pt>
                <c:pt idx="18147">
                  <c:v>21.379620895022349</c:v>
                </c:pt>
                <c:pt idx="18148">
                  <c:v>21.379620895022349</c:v>
                </c:pt>
                <c:pt idx="18149">
                  <c:v>21.379620895022349</c:v>
                </c:pt>
                <c:pt idx="18150">
                  <c:v>21.379620895022349</c:v>
                </c:pt>
                <c:pt idx="18151">
                  <c:v>21.379620895022349</c:v>
                </c:pt>
                <c:pt idx="18152">
                  <c:v>21.379620895022349</c:v>
                </c:pt>
                <c:pt idx="18153">
                  <c:v>21.379620895022349</c:v>
                </c:pt>
                <c:pt idx="18154">
                  <c:v>21.379620895022349</c:v>
                </c:pt>
                <c:pt idx="18155">
                  <c:v>21.379620895022349</c:v>
                </c:pt>
                <c:pt idx="18156">
                  <c:v>21.379620895022349</c:v>
                </c:pt>
                <c:pt idx="18157">
                  <c:v>21.379620895022349</c:v>
                </c:pt>
                <c:pt idx="18158">
                  <c:v>21.379620895022349</c:v>
                </c:pt>
                <c:pt idx="18159">
                  <c:v>21.379620895022349</c:v>
                </c:pt>
                <c:pt idx="18160">
                  <c:v>21.379620895022349</c:v>
                </c:pt>
                <c:pt idx="18161">
                  <c:v>21.379620895022349</c:v>
                </c:pt>
                <c:pt idx="18162">
                  <c:v>21.379620895022349</c:v>
                </c:pt>
                <c:pt idx="18163">
                  <c:v>21.379620895022349</c:v>
                </c:pt>
                <c:pt idx="18164">
                  <c:v>21.379620895022349</c:v>
                </c:pt>
                <c:pt idx="18165">
                  <c:v>21.379620895022349</c:v>
                </c:pt>
                <c:pt idx="18166">
                  <c:v>21.379620895022349</c:v>
                </c:pt>
                <c:pt idx="18167">
                  <c:v>21.379620895022349</c:v>
                </c:pt>
                <c:pt idx="18168">
                  <c:v>21.379620895022349</c:v>
                </c:pt>
                <c:pt idx="18169">
                  <c:v>21.379620895022349</c:v>
                </c:pt>
                <c:pt idx="18170">
                  <c:v>21.379620895022349</c:v>
                </c:pt>
                <c:pt idx="18171">
                  <c:v>21.379620895022349</c:v>
                </c:pt>
                <c:pt idx="18172">
                  <c:v>21.379620895022349</c:v>
                </c:pt>
                <c:pt idx="18173">
                  <c:v>21.379620895022349</c:v>
                </c:pt>
                <c:pt idx="18174">
                  <c:v>21.379620895022349</c:v>
                </c:pt>
                <c:pt idx="18175">
                  <c:v>21.379620895022349</c:v>
                </c:pt>
                <c:pt idx="18176">
                  <c:v>21.379620895022349</c:v>
                </c:pt>
                <c:pt idx="18177">
                  <c:v>21.379620895022349</c:v>
                </c:pt>
                <c:pt idx="18178">
                  <c:v>21.379620895022349</c:v>
                </c:pt>
                <c:pt idx="18179">
                  <c:v>21.379620895022349</c:v>
                </c:pt>
                <c:pt idx="18180">
                  <c:v>21.379620895022349</c:v>
                </c:pt>
                <c:pt idx="18181">
                  <c:v>21.379620895022349</c:v>
                </c:pt>
                <c:pt idx="18182">
                  <c:v>21.379620895022349</c:v>
                </c:pt>
                <c:pt idx="18183">
                  <c:v>21.379620895022349</c:v>
                </c:pt>
                <c:pt idx="18184">
                  <c:v>21.379620895022349</c:v>
                </c:pt>
                <c:pt idx="18185">
                  <c:v>21.379620895022349</c:v>
                </c:pt>
                <c:pt idx="18186">
                  <c:v>21.379620895022349</c:v>
                </c:pt>
                <c:pt idx="18187">
                  <c:v>21.379620895022349</c:v>
                </c:pt>
                <c:pt idx="18188">
                  <c:v>21.379620895022349</c:v>
                </c:pt>
                <c:pt idx="18189">
                  <c:v>21.379620895022349</c:v>
                </c:pt>
                <c:pt idx="18190">
                  <c:v>21.379620895022349</c:v>
                </c:pt>
                <c:pt idx="18191">
                  <c:v>21.379620895022349</c:v>
                </c:pt>
                <c:pt idx="18192">
                  <c:v>21.379620895022349</c:v>
                </c:pt>
                <c:pt idx="18193">
                  <c:v>21.379620895022349</c:v>
                </c:pt>
                <c:pt idx="18194">
                  <c:v>21.379620895022349</c:v>
                </c:pt>
                <c:pt idx="18195">
                  <c:v>21.379620895022349</c:v>
                </c:pt>
                <c:pt idx="18196">
                  <c:v>21.379620895022349</c:v>
                </c:pt>
                <c:pt idx="18197">
                  <c:v>21.379620895022349</c:v>
                </c:pt>
                <c:pt idx="18198">
                  <c:v>21.379620895022349</c:v>
                </c:pt>
                <c:pt idx="18199">
                  <c:v>21.379620895022349</c:v>
                </c:pt>
                <c:pt idx="18200">
                  <c:v>21.379620895022349</c:v>
                </c:pt>
                <c:pt idx="18201">
                  <c:v>21.379620895022349</c:v>
                </c:pt>
                <c:pt idx="18202">
                  <c:v>21.379620895022349</c:v>
                </c:pt>
                <c:pt idx="18203">
                  <c:v>21.379620895022349</c:v>
                </c:pt>
                <c:pt idx="18204">
                  <c:v>21.379620895022349</c:v>
                </c:pt>
                <c:pt idx="18205">
                  <c:v>21.379620895022349</c:v>
                </c:pt>
                <c:pt idx="18206">
                  <c:v>21.379620895022349</c:v>
                </c:pt>
                <c:pt idx="18207">
                  <c:v>21.379620895022349</c:v>
                </c:pt>
                <c:pt idx="18208">
                  <c:v>21.379620895022349</c:v>
                </c:pt>
                <c:pt idx="18209">
                  <c:v>21.379620895022349</c:v>
                </c:pt>
                <c:pt idx="18210">
                  <c:v>21.379620895022349</c:v>
                </c:pt>
                <c:pt idx="18211">
                  <c:v>21.379620895022349</c:v>
                </c:pt>
                <c:pt idx="18212">
                  <c:v>21.379620895022349</c:v>
                </c:pt>
                <c:pt idx="18213">
                  <c:v>21.379620895022349</c:v>
                </c:pt>
                <c:pt idx="18214">
                  <c:v>21.379620895022349</c:v>
                </c:pt>
                <c:pt idx="18215">
                  <c:v>21.379620895022349</c:v>
                </c:pt>
                <c:pt idx="18216">
                  <c:v>21.379620895022349</c:v>
                </c:pt>
                <c:pt idx="18217">
                  <c:v>21.379620895022349</c:v>
                </c:pt>
                <c:pt idx="18218">
                  <c:v>21.379620895022349</c:v>
                </c:pt>
                <c:pt idx="18219">
                  <c:v>21.379620895022349</c:v>
                </c:pt>
                <c:pt idx="18220">
                  <c:v>21.379620895022349</c:v>
                </c:pt>
                <c:pt idx="18221">
                  <c:v>21.379620895022349</c:v>
                </c:pt>
                <c:pt idx="18222">
                  <c:v>21.379620895022349</c:v>
                </c:pt>
                <c:pt idx="18223">
                  <c:v>21.379620895022349</c:v>
                </c:pt>
                <c:pt idx="18224">
                  <c:v>21.379620895022349</c:v>
                </c:pt>
                <c:pt idx="18225">
                  <c:v>21.379620895022349</c:v>
                </c:pt>
                <c:pt idx="18226">
                  <c:v>21.379620895022349</c:v>
                </c:pt>
                <c:pt idx="18227">
                  <c:v>21.379620895022349</c:v>
                </c:pt>
                <c:pt idx="18228">
                  <c:v>21.379620895022349</c:v>
                </c:pt>
                <c:pt idx="18229">
                  <c:v>21.379620895022349</c:v>
                </c:pt>
                <c:pt idx="18230">
                  <c:v>21.379620895022349</c:v>
                </c:pt>
                <c:pt idx="18231">
                  <c:v>21.379620895022349</c:v>
                </c:pt>
                <c:pt idx="18232">
                  <c:v>21.379620895022349</c:v>
                </c:pt>
                <c:pt idx="18233">
                  <c:v>21.379620895022349</c:v>
                </c:pt>
                <c:pt idx="18234">
                  <c:v>21.379620895022349</c:v>
                </c:pt>
                <c:pt idx="18235">
                  <c:v>21.379620895022349</c:v>
                </c:pt>
                <c:pt idx="18236">
                  <c:v>21.379620895022349</c:v>
                </c:pt>
                <c:pt idx="18237">
                  <c:v>21.379620895022349</c:v>
                </c:pt>
                <c:pt idx="18238">
                  <c:v>21.379620895022349</c:v>
                </c:pt>
                <c:pt idx="18239">
                  <c:v>21.379620895022349</c:v>
                </c:pt>
                <c:pt idx="18240">
                  <c:v>21.379620895022349</c:v>
                </c:pt>
                <c:pt idx="18241">
                  <c:v>21.379620895022349</c:v>
                </c:pt>
                <c:pt idx="18242">
                  <c:v>21.379620895022349</c:v>
                </c:pt>
                <c:pt idx="18243">
                  <c:v>21.379620895022349</c:v>
                </c:pt>
                <c:pt idx="18244">
                  <c:v>21.379620895022349</c:v>
                </c:pt>
                <c:pt idx="18245">
                  <c:v>21.379620895022349</c:v>
                </c:pt>
                <c:pt idx="18246">
                  <c:v>21.379620895022349</c:v>
                </c:pt>
                <c:pt idx="18247">
                  <c:v>21.379620895022349</c:v>
                </c:pt>
                <c:pt idx="18248">
                  <c:v>21.379620895022349</c:v>
                </c:pt>
                <c:pt idx="18249">
                  <c:v>21.379620895022349</c:v>
                </c:pt>
                <c:pt idx="18250">
                  <c:v>21.379620895022349</c:v>
                </c:pt>
                <c:pt idx="18251">
                  <c:v>21.379620895022349</c:v>
                </c:pt>
                <c:pt idx="18252">
                  <c:v>21.379620895022349</c:v>
                </c:pt>
                <c:pt idx="18253">
                  <c:v>21.379620895022349</c:v>
                </c:pt>
                <c:pt idx="18254">
                  <c:v>21.379620895022349</c:v>
                </c:pt>
                <c:pt idx="18255">
                  <c:v>21.379620895022349</c:v>
                </c:pt>
                <c:pt idx="18256">
                  <c:v>21.379620895022349</c:v>
                </c:pt>
                <c:pt idx="18257">
                  <c:v>21.379620895022349</c:v>
                </c:pt>
                <c:pt idx="18258">
                  <c:v>21.379620895022349</c:v>
                </c:pt>
                <c:pt idx="18259">
                  <c:v>21.379620895022349</c:v>
                </c:pt>
                <c:pt idx="18260">
                  <c:v>21.379620895022349</c:v>
                </c:pt>
                <c:pt idx="18261">
                  <c:v>21.379620895022349</c:v>
                </c:pt>
                <c:pt idx="18262">
                  <c:v>21.379620895022349</c:v>
                </c:pt>
                <c:pt idx="18263">
                  <c:v>21.379620895022349</c:v>
                </c:pt>
                <c:pt idx="18264">
                  <c:v>21.379620895022349</c:v>
                </c:pt>
                <c:pt idx="18265">
                  <c:v>21.379620895022349</c:v>
                </c:pt>
                <c:pt idx="18266">
                  <c:v>21.379620895022349</c:v>
                </c:pt>
                <c:pt idx="18267">
                  <c:v>21.379620895022349</c:v>
                </c:pt>
                <c:pt idx="18268">
                  <c:v>21.379620895022349</c:v>
                </c:pt>
                <c:pt idx="18269">
                  <c:v>21.379620895022349</c:v>
                </c:pt>
                <c:pt idx="18270">
                  <c:v>21.379620895022349</c:v>
                </c:pt>
                <c:pt idx="18271">
                  <c:v>21.379620895022349</c:v>
                </c:pt>
                <c:pt idx="18272">
                  <c:v>21.379620895022349</c:v>
                </c:pt>
                <c:pt idx="18273">
                  <c:v>21.379620895022349</c:v>
                </c:pt>
                <c:pt idx="18274">
                  <c:v>21.379620895022349</c:v>
                </c:pt>
                <c:pt idx="18275">
                  <c:v>21.379620895022349</c:v>
                </c:pt>
                <c:pt idx="18276">
                  <c:v>21.379620895022349</c:v>
                </c:pt>
                <c:pt idx="18277">
                  <c:v>21.379620895022349</c:v>
                </c:pt>
                <c:pt idx="18278">
                  <c:v>21.379620895022349</c:v>
                </c:pt>
                <c:pt idx="18279">
                  <c:v>21.379620895022349</c:v>
                </c:pt>
                <c:pt idx="18280">
                  <c:v>21.379620895022349</c:v>
                </c:pt>
                <c:pt idx="18281">
                  <c:v>21.379620895022349</c:v>
                </c:pt>
                <c:pt idx="18282">
                  <c:v>21.379620895022349</c:v>
                </c:pt>
                <c:pt idx="18283">
                  <c:v>21.379620895022349</c:v>
                </c:pt>
                <c:pt idx="18284">
                  <c:v>21.379620895022349</c:v>
                </c:pt>
                <c:pt idx="18285">
                  <c:v>21.379620895022349</c:v>
                </c:pt>
                <c:pt idx="18286">
                  <c:v>21.379620895022349</c:v>
                </c:pt>
                <c:pt idx="18287">
                  <c:v>21.379620895022349</c:v>
                </c:pt>
                <c:pt idx="18288">
                  <c:v>21.379620895022349</c:v>
                </c:pt>
                <c:pt idx="18289">
                  <c:v>21.379620895022349</c:v>
                </c:pt>
                <c:pt idx="18290">
                  <c:v>21.379620895022349</c:v>
                </c:pt>
                <c:pt idx="18291">
                  <c:v>21.379620895022349</c:v>
                </c:pt>
                <c:pt idx="18292">
                  <c:v>21.379620895022349</c:v>
                </c:pt>
                <c:pt idx="18293">
                  <c:v>21.379620895022349</c:v>
                </c:pt>
                <c:pt idx="18294">
                  <c:v>21.379620895022349</c:v>
                </c:pt>
                <c:pt idx="18295">
                  <c:v>21.379620895022349</c:v>
                </c:pt>
                <c:pt idx="18296">
                  <c:v>21.379620895022349</c:v>
                </c:pt>
                <c:pt idx="18297">
                  <c:v>21.379620895022349</c:v>
                </c:pt>
                <c:pt idx="18298">
                  <c:v>21.379620895022349</c:v>
                </c:pt>
                <c:pt idx="18299">
                  <c:v>21.379620895022349</c:v>
                </c:pt>
                <c:pt idx="18300">
                  <c:v>21.379620895022349</c:v>
                </c:pt>
                <c:pt idx="18301">
                  <c:v>21.379620895022349</c:v>
                </c:pt>
                <c:pt idx="18302">
                  <c:v>21.379620895022349</c:v>
                </c:pt>
                <c:pt idx="18303">
                  <c:v>21.379620895022349</c:v>
                </c:pt>
                <c:pt idx="18304">
                  <c:v>21.379620895022349</c:v>
                </c:pt>
                <c:pt idx="18305">
                  <c:v>21.379620895022349</c:v>
                </c:pt>
                <c:pt idx="18306">
                  <c:v>21.379620895022349</c:v>
                </c:pt>
                <c:pt idx="18307">
                  <c:v>21.379620895022349</c:v>
                </c:pt>
                <c:pt idx="18308">
                  <c:v>21.379620895022349</c:v>
                </c:pt>
                <c:pt idx="18309">
                  <c:v>21.379620895022349</c:v>
                </c:pt>
                <c:pt idx="18310">
                  <c:v>21.379620895022349</c:v>
                </c:pt>
                <c:pt idx="18311">
                  <c:v>21.379620895022349</c:v>
                </c:pt>
                <c:pt idx="18312">
                  <c:v>21.379620895022349</c:v>
                </c:pt>
                <c:pt idx="18313">
                  <c:v>21.379620895022349</c:v>
                </c:pt>
                <c:pt idx="18314">
                  <c:v>21.379620895022349</c:v>
                </c:pt>
                <c:pt idx="18315">
                  <c:v>21.379620895022349</c:v>
                </c:pt>
                <c:pt idx="18316">
                  <c:v>21.379620895022349</c:v>
                </c:pt>
                <c:pt idx="18317">
                  <c:v>21.379620895022349</c:v>
                </c:pt>
                <c:pt idx="18318">
                  <c:v>21.379620895022349</c:v>
                </c:pt>
                <c:pt idx="18319">
                  <c:v>21.379620895022349</c:v>
                </c:pt>
                <c:pt idx="18320">
                  <c:v>21.379620895022349</c:v>
                </c:pt>
                <c:pt idx="18321">
                  <c:v>21.379620895022349</c:v>
                </c:pt>
                <c:pt idx="18322">
                  <c:v>21.379620895022349</c:v>
                </c:pt>
                <c:pt idx="18323">
                  <c:v>21.379620895022349</c:v>
                </c:pt>
                <c:pt idx="18324">
                  <c:v>21.379620895022349</c:v>
                </c:pt>
                <c:pt idx="18325">
                  <c:v>21.379620895022349</c:v>
                </c:pt>
                <c:pt idx="18326">
                  <c:v>21.379620895022349</c:v>
                </c:pt>
                <c:pt idx="18327">
                  <c:v>21.379620895022349</c:v>
                </c:pt>
                <c:pt idx="18328">
                  <c:v>21.379620895022349</c:v>
                </c:pt>
                <c:pt idx="18329">
                  <c:v>21.379620895022349</c:v>
                </c:pt>
                <c:pt idx="18330">
                  <c:v>21.379620895022349</c:v>
                </c:pt>
                <c:pt idx="18331">
                  <c:v>21.379620895022349</c:v>
                </c:pt>
                <c:pt idx="18332">
                  <c:v>21.379620895022349</c:v>
                </c:pt>
                <c:pt idx="18333">
                  <c:v>21.379620895022349</c:v>
                </c:pt>
                <c:pt idx="18334">
                  <c:v>21.379620895022349</c:v>
                </c:pt>
                <c:pt idx="18335">
                  <c:v>21.379620895022349</c:v>
                </c:pt>
                <c:pt idx="18336">
                  <c:v>21.379620895022349</c:v>
                </c:pt>
                <c:pt idx="18337">
                  <c:v>21.379620895022349</c:v>
                </c:pt>
                <c:pt idx="18338">
                  <c:v>21.379620895022349</c:v>
                </c:pt>
                <c:pt idx="18339">
                  <c:v>21.379620895022349</c:v>
                </c:pt>
                <c:pt idx="18340">
                  <c:v>21.379620895022349</c:v>
                </c:pt>
                <c:pt idx="18341">
                  <c:v>21.379620895022349</c:v>
                </c:pt>
                <c:pt idx="18342">
                  <c:v>21.379620895022349</c:v>
                </c:pt>
                <c:pt idx="18343">
                  <c:v>21.379620895022349</c:v>
                </c:pt>
                <c:pt idx="18344">
                  <c:v>21.379620895022349</c:v>
                </c:pt>
                <c:pt idx="18345">
                  <c:v>21.379620895022349</c:v>
                </c:pt>
                <c:pt idx="18346">
                  <c:v>21.379620895022349</c:v>
                </c:pt>
                <c:pt idx="18347">
                  <c:v>21.379620895022349</c:v>
                </c:pt>
                <c:pt idx="18348">
                  <c:v>21.379620895022349</c:v>
                </c:pt>
                <c:pt idx="18349">
                  <c:v>21.379620895022349</c:v>
                </c:pt>
                <c:pt idx="18350">
                  <c:v>21.379620895022349</c:v>
                </c:pt>
                <c:pt idx="18351">
                  <c:v>21.379620895022349</c:v>
                </c:pt>
                <c:pt idx="18352">
                  <c:v>21.379620895022349</c:v>
                </c:pt>
                <c:pt idx="18353">
                  <c:v>21.379620895022349</c:v>
                </c:pt>
                <c:pt idx="18354">
                  <c:v>21.379620895022349</c:v>
                </c:pt>
                <c:pt idx="18355">
                  <c:v>21.379620895022349</c:v>
                </c:pt>
                <c:pt idx="18356">
                  <c:v>21.379620895022349</c:v>
                </c:pt>
                <c:pt idx="18357">
                  <c:v>21.379620895022349</c:v>
                </c:pt>
                <c:pt idx="18358">
                  <c:v>21.379620895022349</c:v>
                </c:pt>
                <c:pt idx="18359">
                  <c:v>21.379620895022349</c:v>
                </c:pt>
                <c:pt idx="18360">
                  <c:v>21.379620895022349</c:v>
                </c:pt>
                <c:pt idx="18361">
                  <c:v>21.379620895022349</c:v>
                </c:pt>
                <c:pt idx="18362">
                  <c:v>21.379620895022349</c:v>
                </c:pt>
                <c:pt idx="18363">
                  <c:v>21.379620895022349</c:v>
                </c:pt>
                <c:pt idx="18364">
                  <c:v>21.379620895022349</c:v>
                </c:pt>
                <c:pt idx="18365">
                  <c:v>21.379620895022349</c:v>
                </c:pt>
                <c:pt idx="18366">
                  <c:v>21.379620895022349</c:v>
                </c:pt>
                <c:pt idx="18367">
                  <c:v>21.379620895022349</c:v>
                </c:pt>
                <c:pt idx="18368">
                  <c:v>21.379620895022349</c:v>
                </c:pt>
                <c:pt idx="18369">
                  <c:v>21.379620895022349</c:v>
                </c:pt>
                <c:pt idx="18370">
                  <c:v>21.379620895022349</c:v>
                </c:pt>
                <c:pt idx="18371">
                  <c:v>21.379620895022349</c:v>
                </c:pt>
                <c:pt idx="18372">
                  <c:v>21.379620895022349</c:v>
                </c:pt>
                <c:pt idx="18373">
                  <c:v>21.379620895022349</c:v>
                </c:pt>
                <c:pt idx="18374">
                  <c:v>21.379620895022349</c:v>
                </c:pt>
                <c:pt idx="18375">
                  <c:v>21.379620895022349</c:v>
                </c:pt>
                <c:pt idx="18376">
                  <c:v>21.379620895022349</c:v>
                </c:pt>
                <c:pt idx="18377">
                  <c:v>21.379620895022349</c:v>
                </c:pt>
                <c:pt idx="18378">
                  <c:v>21.379620895022349</c:v>
                </c:pt>
                <c:pt idx="18379">
                  <c:v>21.379620895022349</c:v>
                </c:pt>
                <c:pt idx="18380">
                  <c:v>21.379620895022349</c:v>
                </c:pt>
                <c:pt idx="18381">
                  <c:v>21.379620895022349</c:v>
                </c:pt>
                <c:pt idx="18382">
                  <c:v>21.379620895022349</c:v>
                </c:pt>
                <c:pt idx="18383">
                  <c:v>21.379620895022349</c:v>
                </c:pt>
                <c:pt idx="18384">
                  <c:v>21.379620895022349</c:v>
                </c:pt>
                <c:pt idx="18385">
                  <c:v>21.379620895022349</c:v>
                </c:pt>
                <c:pt idx="18386">
                  <c:v>21.379620895022349</c:v>
                </c:pt>
                <c:pt idx="18387">
                  <c:v>21.379620895022349</c:v>
                </c:pt>
                <c:pt idx="18388">
                  <c:v>21.379620895022349</c:v>
                </c:pt>
                <c:pt idx="18389">
                  <c:v>21.379620895022349</c:v>
                </c:pt>
                <c:pt idx="18390">
                  <c:v>21.379620895022349</c:v>
                </c:pt>
                <c:pt idx="18391">
                  <c:v>21.379620895022349</c:v>
                </c:pt>
                <c:pt idx="18392">
                  <c:v>21.379620895022349</c:v>
                </c:pt>
                <c:pt idx="18393">
                  <c:v>21.379620895022349</c:v>
                </c:pt>
                <c:pt idx="18394">
                  <c:v>21.379620895022349</c:v>
                </c:pt>
                <c:pt idx="18395">
                  <c:v>21.379620895022349</c:v>
                </c:pt>
                <c:pt idx="18396">
                  <c:v>21.379620895022349</c:v>
                </c:pt>
                <c:pt idx="18397">
                  <c:v>21.379620895022349</c:v>
                </c:pt>
                <c:pt idx="18398">
                  <c:v>21.379620895022349</c:v>
                </c:pt>
                <c:pt idx="18399">
                  <c:v>21.379620895022349</c:v>
                </c:pt>
                <c:pt idx="18400">
                  <c:v>21.379620895022349</c:v>
                </c:pt>
                <c:pt idx="18401">
                  <c:v>21.379620895022349</c:v>
                </c:pt>
                <c:pt idx="18402">
                  <c:v>21.379620895022349</c:v>
                </c:pt>
                <c:pt idx="18403">
                  <c:v>21.379620895022349</c:v>
                </c:pt>
                <c:pt idx="18404">
                  <c:v>21.379620895022349</c:v>
                </c:pt>
                <c:pt idx="18405">
                  <c:v>21.379620895022349</c:v>
                </c:pt>
                <c:pt idx="18406">
                  <c:v>21.379620895022349</c:v>
                </c:pt>
                <c:pt idx="18407">
                  <c:v>21.379620895022349</c:v>
                </c:pt>
                <c:pt idx="18408">
                  <c:v>21.379620895022349</c:v>
                </c:pt>
                <c:pt idx="18409">
                  <c:v>21.379620895022349</c:v>
                </c:pt>
                <c:pt idx="18410">
                  <c:v>21.379620895022349</c:v>
                </c:pt>
                <c:pt idx="18411">
                  <c:v>21.379620895022349</c:v>
                </c:pt>
                <c:pt idx="18412">
                  <c:v>21.379620895022349</c:v>
                </c:pt>
                <c:pt idx="18413">
                  <c:v>21.379620895022349</c:v>
                </c:pt>
                <c:pt idx="18414">
                  <c:v>21.379620895022349</c:v>
                </c:pt>
                <c:pt idx="18415">
                  <c:v>21.379620895022349</c:v>
                </c:pt>
                <c:pt idx="18416">
                  <c:v>21.379620895022349</c:v>
                </c:pt>
                <c:pt idx="18417">
                  <c:v>21.379620895022349</c:v>
                </c:pt>
                <c:pt idx="18418">
                  <c:v>21.379620895022349</c:v>
                </c:pt>
                <c:pt idx="18419">
                  <c:v>21.379620895022349</c:v>
                </c:pt>
                <c:pt idx="18420">
                  <c:v>21.379620895022349</c:v>
                </c:pt>
                <c:pt idx="18421">
                  <c:v>21.379620895022349</c:v>
                </c:pt>
                <c:pt idx="18422">
                  <c:v>21.379620895022349</c:v>
                </c:pt>
                <c:pt idx="18423">
                  <c:v>21.379620895022349</c:v>
                </c:pt>
                <c:pt idx="18424">
                  <c:v>21.379620895022349</c:v>
                </c:pt>
                <c:pt idx="18425">
                  <c:v>21.379620895022349</c:v>
                </c:pt>
                <c:pt idx="18426">
                  <c:v>21.379620895022349</c:v>
                </c:pt>
                <c:pt idx="18427">
                  <c:v>21.379620895022349</c:v>
                </c:pt>
                <c:pt idx="18428">
                  <c:v>21.379620895022349</c:v>
                </c:pt>
                <c:pt idx="18429">
                  <c:v>21.379620895022349</c:v>
                </c:pt>
                <c:pt idx="18430">
                  <c:v>21.379620895022349</c:v>
                </c:pt>
                <c:pt idx="18431">
                  <c:v>21.379620895022349</c:v>
                </c:pt>
                <c:pt idx="18432">
                  <c:v>21.379620895022349</c:v>
                </c:pt>
                <c:pt idx="18433">
                  <c:v>21.379620895022349</c:v>
                </c:pt>
                <c:pt idx="18434">
                  <c:v>21.379620895022349</c:v>
                </c:pt>
                <c:pt idx="18435">
                  <c:v>21.379620895022349</c:v>
                </c:pt>
                <c:pt idx="18436">
                  <c:v>21.379620895022349</c:v>
                </c:pt>
                <c:pt idx="18437">
                  <c:v>21.379620895022349</c:v>
                </c:pt>
                <c:pt idx="18438">
                  <c:v>21.379620895022349</c:v>
                </c:pt>
                <c:pt idx="18439">
                  <c:v>21.379620895022349</c:v>
                </c:pt>
                <c:pt idx="18440">
                  <c:v>21.379620895022349</c:v>
                </c:pt>
                <c:pt idx="18441">
                  <c:v>21.379620895022349</c:v>
                </c:pt>
                <c:pt idx="18442">
                  <c:v>21.379620895022349</c:v>
                </c:pt>
                <c:pt idx="18443">
                  <c:v>21.379620895022349</c:v>
                </c:pt>
                <c:pt idx="18444">
                  <c:v>21.379620895022349</c:v>
                </c:pt>
                <c:pt idx="18445">
                  <c:v>21.379620895022349</c:v>
                </c:pt>
                <c:pt idx="18446">
                  <c:v>21.379620895022349</c:v>
                </c:pt>
                <c:pt idx="18447">
                  <c:v>21.379620895022349</c:v>
                </c:pt>
                <c:pt idx="18448">
                  <c:v>21.379620895022349</c:v>
                </c:pt>
                <c:pt idx="18449">
                  <c:v>21.379620895022349</c:v>
                </c:pt>
                <c:pt idx="18450">
                  <c:v>21.379620895022349</c:v>
                </c:pt>
                <c:pt idx="18451">
                  <c:v>21.379620895022349</c:v>
                </c:pt>
                <c:pt idx="18452">
                  <c:v>21.379620895022349</c:v>
                </c:pt>
                <c:pt idx="18453">
                  <c:v>21.379620895022349</c:v>
                </c:pt>
                <c:pt idx="18454">
                  <c:v>21.379620895022349</c:v>
                </c:pt>
                <c:pt idx="18455">
                  <c:v>21.379620895022349</c:v>
                </c:pt>
                <c:pt idx="18456">
                  <c:v>21.379620895022349</c:v>
                </c:pt>
                <c:pt idx="18457">
                  <c:v>21.379620895022349</c:v>
                </c:pt>
                <c:pt idx="18458">
                  <c:v>21.379620895022349</c:v>
                </c:pt>
                <c:pt idx="18459">
                  <c:v>21.379620895022349</c:v>
                </c:pt>
                <c:pt idx="18460">
                  <c:v>21.379620895022349</c:v>
                </c:pt>
                <c:pt idx="18461">
                  <c:v>21.379620895022349</c:v>
                </c:pt>
                <c:pt idx="18462">
                  <c:v>21.379620895022349</c:v>
                </c:pt>
                <c:pt idx="18463">
                  <c:v>21.379620895022349</c:v>
                </c:pt>
                <c:pt idx="18464">
                  <c:v>21.379620895022349</c:v>
                </c:pt>
                <c:pt idx="18465">
                  <c:v>21.379620895022349</c:v>
                </c:pt>
                <c:pt idx="18466">
                  <c:v>21.379620895022349</c:v>
                </c:pt>
                <c:pt idx="18467">
                  <c:v>21.379620895022349</c:v>
                </c:pt>
                <c:pt idx="18468">
                  <c:v>21.379620895022349</c:v>
                </c:pt>
                <c:pt idx="18469">
                  <c:v>21.379620895022349</c:v>
                </c:pt>
                <c:pt idx="18470">
                  <c:v>21.379620895022349</c:v>
                </c:pt>
                <c:pt idx="18471">
                  <c:v>21.379620895022349</c:v>
                </c:pt>
                <c:pt idx="18472">
                  <c:v>21.379620895022349</c:v>
                </c:pt>
                <c:pt idx="18473">
                  <c:v>21.379620895022349</c:v>
                </c:pt>
                <c:pt idx="18474">
                  <c:v>21.379620895022349</c:v>
                </c:pt>
                <c:pt idx="18475">
                  <c:v>21.379620895022349</c:v>
                </c:pt>
                <c:pt idx="18476">
                  <c:v>21.379620895022349</c:v>
                </c:pt>
                <c:pt idx="18477">
                  <c:v>21.379620895022349</c:v>
                </c:pt>
                <c:pt idx="18478">
                  <c:v>21.379620895022349</c:v>
                </c:pt>
                <c:pt idx="18479">
                  <c:v>21.379620895022349</c:v>
                </c:pt>
                <c:pt idx="18480">
                  <c:v>21.379620895022349</c:v>
                </c:pt>
                <c:pt idx="18481">
                  <c:v>21.379620895022349</c:v>
                </c:pt>
                <c:pt idx="18482">
                  <c:v>21.379620895022349</c:v>
                </c:pt>
                <c:pt idx="18483">
                  <c:v>21.379620895022349</c:v>
                </c:pt>
                <c:pt idx="18484">
                  <c:v>21.379620895022349</c:v>
                </c:pt>
                <c:pt idx="18485">
                  <c:v>21.379620895022349</c:v>
                </c:pt>
                <c:pt idx="18486">
                  <c:v>21.379620895022349</c:v>
                </c:pt>
                <c:pt idx="18487">
                  <c:v>21.379620895022349</c:v>
                </c:pt>
                <c:pt idx="18488">
                  <c:v>21.379620895022349</c:v>
                </c:pt>
                <c:pt idx="18489">
                  <c:v>21.379620895022349</c:v>
                </c:pt>
                <c:pt idx="18490">
                  <c:v>21.379620895022349</c:v>
                </c:pt>
                <c:pt idx="18491">
                  <c:v>21.379620895022349</c:v>
                </c:pt>
                <c:pt idx="18492">
                  <c:v>21.379620895022349</c:v>
                </c:pt>
                <c:pt idx="18493">
                  <c:v>21.379620895022349</c:v>
                </c:pt>
                <c:pt idx="18494">
                  <c:v>21.379620895022349</c:v>
                </c:pt>
                <c:pt idx="18495">
                  <c:v>21.379620895022349</c:v>
                </c:pt>
                <c:pt idx="18496">
                  <c:v>21.379620895022349</c:v>
                </c:pt>
                <c:pt idx="18497">
                  <c:v>21.379620895022349</c:v>
                </c:pt>
                <c:pt idx="18498">
                  <c:v>21.379620895022349</c:v>
                </c:pt>
                <c:pt idx="18499">
                  <c:v>21.379620895022349</c:v>
                </c:pt>
                <c:pt idx="18500">
                  <c:v>21.379620895022349</c:v>
                </c:pt>
                <c:pt idx="18501">
                  <c:v>21.379620895022349</c:v>
                </c:pt>
                <c:pt idx="18502">
                  <c:v>21.379620895022349</c:v>
                </c:pt>
                <c:pt idx="18503">
                  <c:v>21.379620895022349</c:v>
                </c:pt>
                <c:pt idx="18504">
                  <c:v>21.379620895022349</c:v>
                </c:pt>
                <c:pt idx="18505">
                  <c:v>21.379620895022349</c:v>
                </c:pt>
                <c:pt idx="18506">
                  <c:v>21.379620895022349</c:v>
                </c:pt>
                <c:pt idx="18507">
                  <c:v>21.379620895022349</c:v>
                </c:pt>
                <c:pt idx="18508">
                  <c:v>21.379620895022349</c:v>
                </c:pt>
                <c:pt idx="18509">
                  <c:v>21.379620895022349</c:v>
                </c:pt>
                <c:pt idx="18510">
                  <c:v>21.379620895022349</c:v>
                </c:pt>
                <c:pt idx="18511">
                  <c:v>21.379620895022349</c:v>
                </c:pt>
                <c:pt idx="18512">
                  <c:v>21.379620895022349</c:v>
                </c:pt>
                <c:pt idx="18513">
                  <c:v>21.379620895022349</c:v>
                </c:pt>
                <c:pt idx="18514">
                  <c:v>21.379620895022349</c:v>
                </c:pt>
                <c:pt idx="18515">
                  <c:v>21.379620895022349</c:v>
                </c:pt>
                <c:pt idx="18516">
                  <c:v>21.379620895022349</c:v>
                </c:pt>
                <c:pt idx="18517">
                  <c:v>21.379620895022349</c:v>
                </c:pt>
                <c:pt idx="18518">
                  <c:v>21.379620895022349</c:v>
                </c:pt>
                <c:pt idx="18519">
                  <c:v>21.379620895022349</c:v>
                </c:pt>
                <c:pt idx="18520">
                  <c:v>21.379620895022349</c:v>
                </c:pt>
                <c:pt idx="18521">
                  <c:v>21.379620895022349</c:v>
                </c:pt>
                <c:pt idx="18522">
                  <c:v>21.379620895022349</c:v>
                </c:pt>
                <c:pt idx="18523">
                  <c:v>21.379620895022349</c:v>
                </c:pt>
                <c:pt idx="18524">
                  <c:v>21.379620895022349</c:v>
                </c:pt>
                <c:pt idx="18525">
                  <c:v>21.379620895022349</c:v>
                </c:pt>
                <c:pt idx="18526">
                  <c:v>21.379620895022349</c:v>
                </c:pt>
                <c:pt idx="18527">
                  <c:v>21.379620895022349</c:v>
                </c:pt>
                <c:pt idx="18528">
                  <c:v>21.379620895022349</c:v>
                </c:pt>
                <c:pt idx="18529">
                  <c:v>21.379620895022349</c:v>
                </c:pt>
                <c:pt idx="18530">
                  <c:v>21.379620895022349</c:v>
                </c:pt>
                <c:pt idx="18531">
                  <c:v>21.379620895022349</c:v>
                </c:pt>
                <c:pt idx="18532">
                  <c:v>21.379620895022349</c:v>
                </c:pt>
                <c:pt idx="18533">
                  <c:v>21.379620895022349</c:v>
                </c:pt>
                <c:pt idx="18534">
                  <c:v>21.379620895022349</c:v>
                </c:pt>
                <c:pt idx="18535">
                  <c:v>21.379620895022349</c:v>
                </c:pt>
                <c:pt idx="18536">
                  <c:v>21.379620895022349</c:v>
                </c:pt>
                <c:pt idx="18537">
                  <c:v>21.379620895022349</c:v>
                </c:pt>
                <c:pt idx="18538">
                  <c:v>21.379620895022349</c:v>
                </c:pt>
                <c:pt idx="18539">
                  <c:v>21.379620895022349</c:v>
                </c:pt>
                <c:pt idx="18540">
                  <c:v>21.379620895022349</c:v>
                </c:pt>
                <c:pt idx="18541">
                  <c:v>21.379620895022349</c:v>
                </c:pt>
                <c:pt idx="18542">
                  <c:v>21.379620895022349</c:v>
                </c:pt>
                <c:pt idx="18543">
                  <c:v>21.379620895022349</c:v>
                </c:pt>
                <c:pt idx="18544">
                  <c:v>21.379620895022349</c:v>
                </c:pt>
                <c:pt idx="18545">
                  <c:v>21.379620895022349</c:v>
                </c:pt>
                <c:pt idx="18546">
                  <c:v>21.379620895022349</c:v>
                </c:pt>
                <c:pt idx="18547">
                  <c:v>21.379620895022349</c:v>
                </c:pt>
                <c:pt idx="18548">
                  <c:v>21.379620895022349</c:v>
                </c:pt>
                <c:pt idx="18549">
                  <c:v>21.379620895022349</c:v>
                </c:pt>
                <c:pt idx="18550">
                  <c:v>21.379620895022349</c:v>
                </c:pt>
                <c:pt idx="18551">
                  <c:v>21.379620895022349</c:v>
                </c:pt>
                <c:pt idx="18552">
                  <c:v>21.379620895022349</c:v>
                </c:pt>
                <c:pt idx="18553">
                  <c:v>21.379620895022349</c:v>
                </c:pt>
                <c:pt idx="18554">
                  <c:v>21.379620895022349</c:v>
                </c:pt>
                <c:pt idx="18555">
                  <c:v>21.379620895022349</c:v>
                </c:pt>
                <c:pt idx="18556">
                  <c:v>21.379620895022349</c:v>
                </c:pt>
                <c:pt idx="18557">
                  <c:v>21.379620895022349</c:v>
                </c:pt>
                <c:pt idx="18558">
                  <c:v>21.379620895022349</c:v>
                </c:pt>
                <c:pt idx="18559">
                  <c:v>21.379620895022349</c:v>
                </c:pt>
                <c:pt idx="18560">
                  <c:v>21.379620895022349</c:v>
                </c:pt>
                <c:pt idx="18561">
                  <c:v>21.379620895022349</c:v>
                </c:pt>
                <c:pt idx="18562">
                  <c:v>21.379620895022349</c:v>
                </c:pt>
                <c:pt idx="18563">
                  <c:v>21.379620895022349</c:v>
                </c:pt>
                <c:pt idx="18564">
                  <c:v>21.379620895022349</c:v>
                </c:pt>
                <c:pt idx="18565">
                  <c:v>21.379620895022349</c:v>
                </c:pt>
                <c:pt idx="18566">
                  <c:v>21.379620895022349</c:v>
                </c:pt>
                <c:pt idx="18567">
                  <c:v>21.379620895022349</c:v>
                </c:pt>
                <c:pt idx="18568">
                  <c:v>21.379620895022349</c:v>
                </c:pt>
                <c:pt idx="18569">
                  <c:v>21.379620895022349</c:v>
                </c:pt>
                <c:pt idx="18570">
                  <c:v>21.379620895022349</c:v>
                </c:pt>
                <c:pt idx="18571">
                  <c:v>21.379620895022349</c:v>
                </c:pt>
                <c:pt idx="18572">
                  <c:v>21.379620895022349</c:v>
                </c:pt>
                <c:pt idx="18573">
                  <c:v>21.379620895022349</c:v>
                </c:pt>
                <c:pt idx="18574">
                  <c:v>21.379620895022349</c:v>
                </c:pt>
                <c:pt idx="18575">
                  <c:v>21.379620895022349</c:v>
                </c:pt>
                <c:pt idx="18576">
                  <c:v>21.379620895022349</c:v>
                </c:pt>
                <c:pt idx="18577">
                  <c:v>21.379620895022349</c:v>
                </c:pt>
                <c:pt idx="18578">
                  <c:v>21.379620895022349</c:v>
                </c:pt>
                <c:pt idx="18579">
                  <c:v>21.379620895022349</c:v>
                </c:pt>
                <c:pt idx="18580">
                  <c:v>21.379620895022349</c:v>
                </c:pt>
                <c:pt idx="18581">
                  <c:v>21.379620895022349</c:v>
                </c:pt>
                <c:pt idx="18582">
                  <c:v>21.379620895022349</c:v>
                </c:pt>
                <c:pt idx="18583">
                  <c:v>21.379620895022349</c:v>
                </c:pt>
                <c:pt idx="18584">
                  <c:v>21.379620895022349</c:v>
                </c:pt>
                <c:pt idx="18585">
                  <c:v>21.379620895022349</c:v>
                </c:pt>
                <c:pt idx="18586">
                  <c:v>21.379620895022349</c:v>
                </c:pt>
                <c:pt idx="18587">
                  <c:v>21.379620895022349</c:v>
                </c:pt>
                <c:pt idx="18588">
                  <c:v>21.379620895022349</c:v>
                </c:pt>
                <c:pt idx="18589">
                  <c:v>21.379620895022349</c:v>
                </c:pt>
                <c:pt idx="18590">
                  <c:v>21.379620895022349</c:v>
                </c:pt>
                <c:pt idx="18591">
                  <c:v>21.379620895022349</c:v>
                </c:pt>
                <c:pt idx="18592">
                  <c:v>21.379620895022349</c:v>
                </c:pt>
                <c:pt idx="18593">
                  <c:v>21.379620895022349</c:v>
                </c:pt>
                <c:pt idx="18594">
                  <c:v>21.379620895022349</c:v>
                </c:pt>
                <c:pt idx="18595">
                  <c:v>21.379620895022349</c:v>
                </c:pt>
                <c:pt idx="18596">
                  <c:v>21.379620895022349</c:v>
                </c:pt>
                <c:pt idx="18597">
                  <c:v>21.379620895022349</c:v>
                </c:pt>
                <c:pt idx="18598">
                  <c:v>21.379620895022349</c:v>
                </c:pt>
                <c:pt idx="18599">
                  <c:v>21.379620895022349</c:v>
                </c:pt>
                <c:pt idx="18600">
                  <c:v>21.379620895022349</c:v>
                </c:pt>
                <c:pt idx="18601">
                  <c:v>21.379620895022349</c:v>
                </c:pt>
                <c:pt idx="18602">
                  <c:v>21.379620895022349</c:v>
                </c:pt>
                <c:pt idx="18603">
                  <c:v>21.379620895022349</c:v>
                </c:pt>
                <c:pt idx="18604">
                  <c:v>21.379620895022349</c:v>
                </c:pt>
                <c:pt idx="18605">
                  <c:v>21.379620895022349</c:v>
                </c:pt>
                <c:pt idx="18606">
                  <c:v>21.379620895022349</c:v>
                </c:pt>
                <c:pt idx="18607">
                  <c:v>21.379620895022349</c:v>
                </c:pt>
                <c:pt idx="18608">
                  <c:v>21.379620895022349</c:v>
                </c:pt>
                <c:pt idx="18609">
                  <c:v>21.379620895022349</c:v>
                </c:pt>
                <c:pt idx="18610">
                  <c:v>21.379620895022349</c:v>
                </c:pt>
                <c:pt idx="18611">
                  <c:v>21.379620895022349</c:v>
                </c:pt>
                <c:pt idx="18612">
                  <c:v>21.379620895022349</c:v>
                </c:pt>
                <c:pt idx="18613">
                  <c:v>21.379620895022349</c:v>
                </c:pt>
                <c:pt idx="18614">
                  <c:v>21.379620895022349</c:v>
                </c:pt>
                <c:pt idx="18615">
                  <c:v>21.379620895022349</c:v>
                </c:pt>
                <c:pt idx="18616">
                  <c:v>21.379620895022349</c:v>
                </c:pt>
                <c:pt idx="18617">
                  <c:v>21.379620895022349</c:v>
                </c:pt>
                <c:pt idx="18618">
                  <c:v>21.379620895022349</c:v>
                </c:pt>
                <c:pt idx="18619">
                  <c:v>21.379620895022349</c:v>
                </c:pt>
                <c:pt idx="18620">
                  <c:v>21.379620895022349</c:v>
                </c:pt>
                <c:pt idx="18621">
                  <c:v>21.379620895022349</c:v>
                </c:pt>
                <c:pt idx="18622">
                  <c:v>21.379620895022349</c:v>
                </c:pt>
                <c:pt idx="18623">
                  <c:v>21.379620895022349</c:v>
                </c:pt>
                <c:pt idx="18624">
                  <c:v>21.379620895022349</c:v>
                </c:pt>
                <c:pt idx="18625">
                  <c:v>21.379620895022349</c:v>
                </c:pt>
                <c:pt idx="18626">
                  <c:v>21.379620895022349</c:v>
                </c:pt>
                <c:pt idx="18627">
                  <c:v>21.379620895022349</c:v>
                </c:pt>
                <c:pt idx="18628">
                  <c:v>21.379620895022349</c:v>
                </c:pt>
                <c:pt idx="18629">
                  <c:v>21.379620895022349</c:v>
                </c:pt>
                <c:pt idx="18630">
                  <c:v>21.379620895022349</c:v>
                </c:pt>
                <c:pt idx="18631">
                  <c:v>21.379620895022349</c:v>
                </c:pt>
                <c:pt idx="18632">
                  <c:v>21.379620895022349</c:v>
                </c:pt>
                <c:pt idx="18633">
                  <c:v>21.379620895022349</c:v>
                </c:pt>
                <c:pt idx="18634">
                  <c:v>21.379620895022349</c:v>
                </c:pt>
                <c:pt idx="18635">
                  <c:v>21.379620895022349</c:v>
                </c:pt>
                <c:pt idx="18636">
                  <c:v>21.379620895022349</c:v>
                </c:pt>
                <c:pt idx="18637">
                  <c:v>21.379620895022349</c:v>
                </c:pt>
                <c:pt idx="18638">
                  <c:v>21.379620895022349</c:v>
                </c:pt>
                <c:pt idx="18639">
                  <c:v>21.379620895022349</c:v>
                </c:pt>
                <c:pt idx="18640">
                  <c:v>21.379620895022349</c:v>
                </c:pt>
                <c:pt idx="18641">
                  <c:v>21.379620895022349</c:v>
                </c:pt>
                <c:pt idx="18642">
                  <c:v>21.379620895022349</c:v>
                </c:pt>
                <c:pt idx="18643">
                  <c:v>21.379620895022349</c:v>
                </c:pt>
                <c:pt idx="18644">
                  <c:v>21.379620895022349</c:v>
                </c:pt>
                <c:pt idx="18645">
                  <c:v>21.379620895022349</c:v>
                </c:pt>
                <c:pt idx="18646">
                  <c:v>21.379620895022349</c:v>
                </c:pt>
                <c:pt idx="18647">
                  <c:v>21.379620895022349</c:v>
                </c:pt>
                <c:pt idx="18648">
                  <c:v>21.379620895022349</c:v>
                </c:pt>
                <c:pt idx="18649">
                  <c:v>21.379620895022349</c:v>
                </c:pt>
                <c:pt idx="18650">
                  <c:v>21.379620895022349</c:v>
                </c:pt>
                <c:pt idx="18651">
                  <c:v>21.379620895022349</c:v>
                </c:pt>
                <c:pt idx="18652">
                  <c:v>21.379620895022349</c:v>
                </c:pt>
                <c:pt idx="18653">
                  <c:v>21.379620895022349</c:v>
                </c:pt>
                <c:pt idx="18654">
                  <c:v>21.379620895022349</c:v>
                </c:pt>
                <c:pt idx="18655">
                  <c:v>21.379620895022349</c:v>
                </c:pt>
                <c:pt idx="18656">
                  <c:v>21.379620895022349</c:v>
                </c:pt>
                <c:pt idx="18657">
                  <c:v>21.379620895022349</c:v>
                </c:pt>
                <c:pt idx="18658">
                  <c:v>21.379620895022349</c:v>
                </c:pt>
                <c:pt idx="18659">
                  <c:v>21.379620895022349</c:v>
                </c:pt>
                <c:pt idx="18660">
                  <c:v>21.379620895022349</c:v>
                </c:pt>
                <c:pt idx="18661">
                  <c:v>21.379620895022349</c:v>
                </c:pt>
                <c:pt idx="18662">
                  <c:v>21.379620895022349</c:v>
                </c:pt>
                <c:pt idx="18663">
                  <c:v>21.379620895022349</c:v>
                </c:pt>
                <c:pt idx="18664">
                  <c:v>21.379620895022349</c:v>
                </c:pt>
                <c:pt idx="18665">
                  <c:v>21.379620895022349</c:v>
                </c:pt>
                <c:pt idx="18666">
                  <c:v>21.379620895022349</c:v>
                </c:pt>
                <c:pt idx="18667">
                  <c:v>21.379620895022349</c:v>
                </c:pt>
                <c:pt idx="18668">
                  <c:v>21.379620895022349</c:v>
                </c:pt>
                <c:pt idx="18669">
                  <c:v>21.379620895022349</c:v>
                </c:pt>
                <c:pt idx="18670">
                  <c:v>21.379620895022349</c:v>
                </c:pt>
                <c:pt idx="18671">
                  <c:v>21.379620895022349</c:v>
                </c:pt>
                <c:pt idx="18672">
                  <c:v>21.379620895022349</c:v>
                </c:pt>
                <c:pt idx="18673">
                  <c:v>21.379620895022349</c:v>
                </c:pt>
                <c:pt idx="18674">
                  <c:v>21.379620895022349</c:v>
                </c:pt>
                <c:pt idx="18675">
                  <c:v>21.379620895022349</c:v>
                </c:pt>
                <c:pt idx="18676">
                  <c:v>21.379620895022349</c:v>
                </c:pt>
                <c:pt idx="18677">
                  <c:v>21.379620895022349</c:v>
                </c:pt>
                <c:pt idx="18678">
                  <c:v>21.379620895022349</c:v>
                </c:pt>
                <c:pt idx="18679">
                  <c:v>21.379620895022349</c:v>
                </c:pt>
                <c:pt idx="18680">
                  <c:v>21.379620895022349</c:v>
                </c:pt>
                <c:pt idx="18681">
                  <c:v>21.379620895022349</c:v>
                </c:pt>
                <c:pt idx="18682">
                  <c:v>21.379620895022349</c:v>
                </c:pt>
                <c:pt idx="18683">
                  <c:v>21.379620895022349</c:v>
                </c:pt>
                <c:pt idx="18684">
                  <c:v>21.379620895022349</c:v>
                </c:pt>
                <c:pt idx="18685">
                  <c:v>21.379620895022349</c:v>
                </c:pt>
                <c:pt idx="18686">
                  <c:v>21.379620895022349</c:v>
                </c:pt>
                <c:pt idx="18687">
                  <c:v>21.379620895022349</c:v>
                </c:pt>
                <c:pt idx="18688">
                  <c:v>21.379620895022349</c:v>
                </c:pt>
                <c:pt idx="18689">
                  <c:v>21.379620895022349</c:v>
                </c:pt>
                <c:pt idx="18690">
                  <c:v>21.379620895022349</c:v>
                </c:pt>
                <c:pt idx="18691">
                  <c:v>21.379620895022349</c:v>
                </c:pt>
                <c:pt idx="18692">
                  <c:v>21.379620895022349</c:v>
                </c:pt>
                <c:pt idx="18693">
                  <c:v>21.379620895022349</c:v>
                </c:pt>
                <c:pt idx="18694">
                  <c:v>21.379620895022349</c:v>
                </c:pt>
                <c:pt idx="18695">
                  <c:v>21.379620895022349</c:v>
                </c:pt>
                <c:pt idx="18696">
                  <c:v>21.379620895022349</c:v>
                </c:pt>
                <c:pt idx="18697">
                  <c:v>21.379620895022349</c:v>
                </c:pt>
                <c:pt idx="18698">
                  <c:v>21.379620895022349</c:v>
                </c:pt>
                <c:pt idx="18699">
                  <c:v>21.379620895022349</c:v>
                </c:pt>
                <c:pt idx="18700">
                  <c:v>21.379620895022349</c:v>
                </c:pt>
                <c:pt idx="18701">
                  <c:v>21.379620895022349</c:v>
                </c:pt>
                <c:pt idx="18702">
                  <c:v>21.379620895022349</c:v>
                </c:pt>
                <c:pt idx="18703">
                  <c:v>21.379620895022349</c:v>
                </c:pt>
                <c:pt idx="18704">
                  <c:v>21.379620895022349</c:v>
                </c:pt>
                <c:pt idx="18705">
                  <c:v>21.379620895022349</c:v>
                </c:pt>
                <c:pt idx="18706">
                  <c:v>21.379620895022349</c:v>
                </c:pt>
                <c:pt idx="18707">
                  <c:v>21.379620895022349</c:v>
                </c:pt>
                <c:pt idx="18708">
                  <c:v>21.379620895022349</c:v>
                </c:pt>
                <c:pt idx="18709">
                  <c:v>21.379620895022349</c:v>
                </c:pt>
                <c:pt idx="18710">
                  <c:v>21.379620895022349</c:v>
                </c:pt>
                <c:pt idx="18711">
                  <c:v>21.379620895022349</c:v>
                </c:pt>
                <c:pt idx="18712">
                  <c:v>21.379620895022349</c:v>
                </c:pt>
                <c:pt idx="18713">
                  <c:v>21.379620895022349</c:v>
                </c:pt>
                <c:pt idx="18714">
                  <c:v>21.379620895022349</c:v>
                </c:pt>
                <c:pt idx="18715">
                  <c:v>21.379620895022349</c:v>
                </c:pt>
                <c:pt idx="18716">
                  <c:v>21.379620895022349</c:v>
                </c:pt>
                <c:pt idx="18717">
                  <c:v>21.379620895022349</c:v>
                </c:pt>
                <c:pt idx="18718">
                  <c:v>21.379620895022349</c:v>
                </c:pt>
                <c:pt idx="18719">
                  <c:v>21.379620895022349</c:v>
                </c:pt>
                <c:pt idx="18720">
                  <c:v>21.379620895022349</c:v>
                </c:pt>
                <c:pt idx="18721">
                  <c:v>21.379620895022349</c:v>
                </c:pt>
                <c:pt idx="18722">
                  <c:v>21.379620895022349</c:v>
                </c:pt>
                <c:pt idx="18723">
                  <c:v>21.379620895022349</c:v>
                </c:pt>
                <c:pt idx="18724">
                  <c:v>21.379620895022349</c:v>
                </c:pt>
                <c:pt idx="18725">
                  <c:v>21.379620895022349</c:v>
                </c:pt>
                <c:pt idx="18726">
                  <c:v>21.379620895022349</c:v>
                </c:pt>
                <c:pt idx="18727">
                  <c:v>21.379620895022349</c:v>
                </c:pt>
                <c:pt idx="18728">
                  <c:v>21.379620895022349</c:v>
                </c:pt>
                <c:pt idx="18729">
                  <c:v>21.379620895022349</c:v>
                </c:pt>
                <c:pt idx="18730">
                  <c:v>21.379620895022349</c:v>
                </c:pt>
                <c:pt idx="18731">
                  <c:v>21.379620895022349</c:v>
                </c:pt>
                <c:pt idx="18732">
                  <c:v>21.379620895022349</c:v>
                </c:pt>
                <c:pt idx="18733">
                  <c:v>21.379620895022349</c:v>
                </c:pt>
                <c:pt idx="18734">
                  <c:v>21.379620895022349</c:v>
                </c:pt>
                <c:pt idx="18735">
                  <c:v>21.379620895022349</c:v>
                </c:pt>
                <c:pt idx="18736">
                  <c:v>21.379620895022349</c:v>
                </c:pt>
                <c:pt idx="18737">
                  <c:v>21.379620895022349</c:v>
                </c:pt>
                <c:pt idx="18738">
                  <c:v>21.379620895022349</c:v>
                </c:pt>
                <c:pt idx="18739">
                  <c:v>21.379620895022349</c:v>
                </c:pt>
                <c:pt idx="18740">
                  <c:v>21.379620895022349</c:v>
                </c:pt>
                <c:pt idx="18741">
                  <c:v>21.379620895022349</c:v>
                </c:pt>
                <c:pt idx="18742">
                  <c:v>21.379620895022349</c:v>
                </c:pt>
                <c:pt idx="18743">
                  <c:v>21.379620895022349</c:v>
                </c:pt>
                <c:pt idx="18744">
                  <c:v>21.379620895022349</c:v>
                </c:pt>
                <c:pt idx="18745">
                  <c:v>21.379620895022349</c:v>
                </c:pt>
                <c:pt idx="18746">
                  <c:v>21.379620895022349</c:v>
                </c:pt>
                <c:pt idx="18747">
                  <c:v>21.379620895022349</c:v>
                </c:pt>
                <c:pt idx="18748">
                  <c:v>21.379620895022349</c:v>
                </c:pt>
                <c:pt idx="18749">
                  <c:v>21.379620895022349</c:v>
                </c:pt>
                <c:pt idx="18750">
                  <c:v>21.379620895022349</c:v>
                </c:pt>
                <c:pt idx="18751">
                  <c:v>21.379620895022349</c:v>
                </c:pt>
                <c:pt idx="18752">
                  <c:v>21.379620895022349</c:v>
                </c:pt>
                <c:pt idx="18753">
                  <c:v>21.379620895022349</c:v>
                </c:pt>
                <c:pt idx="18754">
                  <c:v>21.379620895022349</c:v>
                </c:pt>
                <c:pt idx="18755">
                  <c:v>21.379620895022349</c:v>
                </c:pt>
                <c:pt idx="18756">
                  <c:v>21.379620895022349</c:v>
                </c:pt>
                <c:pt idx="18757">
                  <c:v>21.379620895022349</c:v>
                </c:pt>
                <c:pt idx="18758">
                  <c:v>21.379620895022349</c:v>
                </c:pt>
                <c:pt idx="18759">
                  <c:v>21.379620895022349</c:v>
                </c:pt>
                <c:pt idx="18760">
                  <c:v>21.379620895022349</c:v>
                </c:pt>
                <c:pt idx="18761">
                  <c:v>21.379620895022349</c:v>
                </c:pt>
                <c:pt idx="18762">
                  <c:v>21.379620895022349</c:v>
                </c:pt>
                <c:pt idx="18763">
                  <c:v>21.379620895022349</c:v>
                </c:pt>
                <c:pt idx="18764">
                  <c:v>21.379620895022349</c:v>
                </c:pt>
                <c:pt idx="18765">
                  <c:v>21.379620895022349</c:v>
                </c:pt>
                <c:pt idx="18766">
                  <c:v>21.379620895022349</c:v>
                </c:pt>
                <c:pt idx="18767">
                  <c:v>21.379620895022349</c:v>
                </c:pt>
                <c:pt idx="18768">
                  <c:v>21.379620895022349</c:v>
                </c:pt>
                <c:pt idx="18769">
                  <c:v>21.379620895022349</c:v>
                </c:pt>
                <c:pt idx="18770">
                  <c:v>21.379620895022349</c:v>
                </c:pt>
                <c:pt idx="18771">
                  <c:v>21.379620895022349</c:v>
                </c:pt>
                <c:pt idx="18772">
                  <c:v>21.379620895022349</c:v>
                </c:pt>
                <c:pt idx="18773">
                  <c:v>21.379620895022349</c:v>
                </c:pt>
                <c:pt idx="18774">
                  <c:v>21.379620895022349</c:v>
                </c:pt>
                <c:pt idx="18775">
                  <c:v>21.379620895022349</c:v>
                </c:pt>
                <c:pt idx="18776">
                  <c:v>21.379620895022349</c:v>
                </c:pt>
                <c:pt idx="18777">
                  <c:v>21.379620895022349</c:v>
                </c:pt>
                <c:pt idx="18778">
                  <c:v>21.379620895022349</c:v>
                </c:pt>
                <c:pt idx="18779">
                  <c:v>21.379620895022349</c:v>
                </c:pt>
                <c:pt idx="18780">
                  <c:v>21.379620895022349</c:v>
                </c:pt>
                <c:pt idx="18781">
                  <c:v>21.379620895022349</c:v>
                </c:pt>
                <c:pt idx="18782">
                  <c:v>21.379620895022349</c:v>
                </c:pt>
                <c:pt idx="18783">
                  <c:v>21.379620895022349</c:v>
                </c:pt>
                <c:pt idx="18784">
                  <c:v>21.379620895022349</c:v>
                </c:pt>
                <c:pt idx="18785">
                  <c:v>21.379620895022349</c:v>
                </c:pt>
                <c:pt idx="18786">
                  <c:v>21.379620895022349</c:v>
                </c:pt>
                <c:pt idx="18787">
                  <c:v>21.379620895022349</c:v>
                </c:pt>
                <c:pt idx="18788">
                  <c:v>21.379620895022349</c:v>
                </c:pt>
                <c:pt idx="18789">
                  <c:v>21.379620895022349</c:v>
                </c:pt>
                <c:pt idx="18790">
                  <c:v>21.379620895022349</c:v>
                </c:pt>
                <c:pt idx="18791">
                  <c:v>21.379620895022349</c:v>
                </c:pt>
                <c:pt idx="18792">
                  <c:v>21.379620895022349</c:v>
                </c:pt>
                <c:pt idx="18793">
                  <c:v>21.379620895022349</c:v>
                </c:pt>
                <c:pt idx="18794">
                  <c:v>21.379620895022349</c:v>
                </c:pt>
                <c:pt idx="18795">
                  <c:v>21.379620895022349</c:v>
                </c:pt>
                <c:pt idx="18796">
                  <c:v>21.379620895022349</c:v>
                </c:pt>
                <c:pt idx="18797">
                  <c:v>21.379620895022349</c:v>
                </c:pt>
                <c:pt idx="18798">
                  <c:v>21.379620895022349</c:v>
                </c:pt>
                <c:pt idx="18799">
                  <c:v>21.379620895022349</c:v>
                </c:pt>
                <c:pt idx="18800">
                  <c:v>21.379620895022349</c:v>
                </c:pt>
                <c:pt idx="18801">
                  <c:v>21.379620895022349</c:v>
                </c:pt>
                <c:pt idx="18802">
                  <c:v>21.379620895022349</c:v>
                </c:pt>
                <c:pt idx="18803">
                  <c:v>21.379620895022349</c:v>
                </c:pt>
                <c:pt idx="18804">
                  <c:v>21.379620895022349</c:v>
                </c:pt>
                <c:pt idx="18805">
                  <c:v>21.379620895022349</c:v>
                </c:pt>
                <c:pt idx="18806">
                  <c:v>21.379620895022349</c:v>
                </c:pt>
                <c:pt idx="18807">
                  <c:v>21.379620895022349</c:v>
                </c:pt>
                <c:pt idx="18808">
                  <c:v>21.379620895022349</c:v>
                </c:pt>
                <c:pt idx="18809">
                  <c:v>21.379620895022349</c:v>
                </c:pt>
                <c:pt idx="18810">
                  <c:v>21.379620895022349</c:v>
                </c:pt>
                <c:pt idx="18811">
                  <c:v>21.379620895022349</c:v>
                </c:pt>
                <c:pt idx="18812">
                  <c:v>21.379620895022349</c:v>
                </c:pt>
                <c:pt idx="18813">
                  <c:v>21.379620895022349</c:v>
                </c:pt>
                <c:pt idx="18814">
                  <c:v>21.379620895022349</c:v>
                </c:pt>
                <c:pt idx="18815">
                  <c:v>21.379620895022349</c:v>
                </c:pt>
                <c:pt idx="18816">
                  <c:v>21.379620895022349</c:v>
                </c:pt>
                <c:pt idx="18817">
                  <c:v>21.379620895022349</c:v>
                </c:pt>
                <c:pt idx="18818">
                  <c:v>21.379620895022349</c:v>
                </c:pt>
                <c:pt idx="18819">
                  <c:v>21.379620895022349</c:v>
                </c:pt>
                <c:pt idx="18820">
                  <c:v>21.379620895022349</c:v>
                </c:pt>
                <c:pt idx="18821">
                  <c:v>21.379620895022349</c:v>
                </c:pt>
                <c:pt idx="18822">
                  <c:v>21.379620895022349</c:v>
                </c:pt>
                <c:pt idx="18823">
                  <c:v>21.379620895022349</c:v>
                </c:pt>
                <c:pt idx="18824">
                  <c:v>21.379620895022349</c:v>
                </c:pt>
                <c:pt idx="18825">
                  <c:v>21.379620895022349</c:v>
                </c:pt>
                <c:pt idx="18826">
                  <c:v>21.379620895022349</c:v>
                </c:pt>
                <c:pt idx="18827">
                  <c:v>21.379620895022349</c:v>
                </c:pt>
                <c:pt idx="18828">
                  <c:v>21.379620895022349</c:v>
                </c:pt>
                <c:pt idx="18829">
                  <c:v>21.379620895022349</c:v>
                </c:pt>
                <c:pt idx="18830">
                  <c:v>21.379620895022349</c:v>
                </c:pt>
                <c:pt idx="18831">
                  <c:v>21.379620895022349</c:v>
                </c:pt>
                <c:pt idx="18832">
                  <c:v>21.379620895022349</c:v>
                </c:pt>
                <c:pt idx="18833">
                  <c:v>21.379620895022349</c:v>
                </c:pt>
                <c:pt idx="18834">
                  <c:v>21.379620895022349</c:v>
                </c:pt>
                <c:pt idx="18835">
                  <c:v>21.379620895022349</c:v>
                </c:pt>
                <c:pt idx="18836">
                  <c:v>21.379620895022349</c:v>
                </c:pt>
                <c:pt idx="18837">
                  <c:v>21.379620895022349</c:v>
                </c:pt>
                <c:pt idx="18838">
                  <c:v>21.379620895022349</c:v>
                </c:pt>
                <c:pt idx="18839">
                  <c:v>21.379620895022349</c:v>
                </c:pt>
                <c:pt idx="18840">
                  <c:v>21.379620895022349</c:v>
                </c:pt>
                <c:pt idx="18841">
                  <c:v>21.379620895022349</c:v>
                </c:pt>
                <c:pt idx="18842">
                  <c:v>21.379620895022349</c:v>
                </c:pt>
                <c:pt idx="18843">
                  <c:v>21.379620895022349</c:v>
                </c:pt>
                <c:pt idx="18844">
                  <c:v>21.379620895022349</c:v>
                </c:pt>
                <c:pt idx="18845">
                  <c:v>21.379620895022349</c:v>
                </c:pt>
                <c:pt idx="18846">
                  <c:v>21.379620895022349</c:v>
                </c:pt>
                <c:pt idx="18847">
                  <c:v>21.379620895022349</c:v>
                </c:pt>
                <c:pt idx="18848">
                  <c:v>21.379620895022349</c:v>
                </c:pt>
                <c:pt idx="18849">
                  <c:v>21.379620895022349</c:v>
                </c:pt>
                <c:pt idx="18850">
                  <c:v>21.379620895022349</c:v>
                </c:pt>
                <c:pt idx="18851">
                  <c:v>21.379620895022349</c:v>
                </c:pt>
                <c:pt idx="18852">
                  <c:v>21.379620895022349</c:v>
                </c:pt>
                <c:pt idx="18853">
                  <c:v>21.379620895022349</c:v>
                </c:pt>
                <c:pt idx="18854">
                  <c:v>21.379620895022349</c:v>
                </c:pt>
                <c:pt idx="18855">
                  <c:v>21.379620895022349</c:v>
                </c:pt>
                <c:pt idx="18856">
                  <c:v>21.379620895022349</c:v>
                </c:pt>
                <c:pt idx="18857">
                  <c:v>21.379620895022349</c:v>
                </c:pt>
                <c:pt idx="18858">
                  <c:v>21.379620895022349</c:v>
                </c:pt>
                <c:pt idx="18859">
                  <c:v>21.379620895022349</c:v>
                </c:pt>
                <c:pt idx="18860">
                  <c:v>21.379620895022349</c:v>
                </c:pt>
                <c:pt idx="18861">
                  <c:v>21.379620895022349</c:v>
                </c:pt>
                <c:pt idx="18862">
                  <c:v>21.379620895022349</c:v>
                </c:pt>
                <c:pt idx="18863">
                  <c:v>21.379620895022349</c:v>
                </c:pt>
                <c:pt idx="18864">
                  <c:v>21.379620895022349</c:v>
                </c:pt>
                <c:pt idx="18865">
                  <c:v>21.379620895022349</c:v>
                </c:pt>
                <c:pt idx="18866">
                  <c:v>21.379620895022349</c:v>
                </c:pt>
                <c:pt idx="18867">
                  <c:v>21.379620895022349</c:v>
                </c:pt>
                <c:pt idx="18868">
                  <c:v>21.379620895022349</c:v>
                </c:pt>
                <c:pt idx="18869">
                  <c:v>21.379620895022349</c:v>
                </c:pt>
                <c:pt idx="18870">
                  <c:v>21.379620895022349</c:v>
                </c:pt>
                <c:pt idx="18871">
                  <c:v>21.379620895022349</c:v>
                </c:pt>
                <c:pt idx="18872">
                  <c:v>21.379620895022349</c:v>
                </c:pt>
                <c:pt idx="18873">
                  <c:v>21.379620895022349</c:v>
                </c:pt>
                <c:pt idx="18874">
                  <c:v>21.379620895022349</c:v>
                </c:pt>
                <c:pt idx="18875">
                  <c:v>21.379620895022349</c:v>
                </c:pt>
                <c:pt idx="18876">
                  <c:v>21.379620895022349</c:v>
                </c:pt>
                <c:pt idx="18877">
                  <c:v>21.379620895022349</c:v>
                </c:pt>
                <c:pt idx="18878">
                  <c:v>21.379620895022349</c:v>
                </c:pt>
                <c:pt idx="18879">
                  <c:v>21.379620895022349</c:v>
                </c:pt>
                <c:pt idx="18880">
                  <c:v>21.379620895022349</c:v>
                </c:pt>
                <c:pt idx="18881">
                  <c:v>21.379620895022349</c:v>
                </c:pt>
                <c:pt idx="18882">
                  <c:v>21.379620895022349</c:v>
                </c:pt>
                <c:pt idx="18883">
                  <c:v>21.379620895022349</c:v>
                </c:pt>
                <c:pt idx="18884">
                  <c:v>21.379620895022349</c:v>
                </c:pt>
                <c:pt idx="18885">
                  <c:v>21.379620895022349</c:v>
                </c:pt>
                <c:pt idx="18886">
                  <c:v>21.379620895022349</c:v>
                </c:pt>
                <c:pt idx="18887">
                  <c:v>21.379620895022349</c:v>
                </c:pt>
                <c:pt idx="18888">
                  <c:v>21.379620895022349</c:v>
                </c:pt>
                <c:pt idx="18889">
                  <c:v>21.379620895022349</c:v>
                </c:pt>
                <c:pt idx="18890">
                  <c:v>21.379620895022349</c:v>
                </c:pt>
                <c:pt idx="18891">
                  <c:v>21.379620895022349</c:v>
                </c:pt>
                <c:pt idx="18892">
                  <c:v>21.379620895022349</c:v>
                </c:pt>
                <c:pt idx="18893">
                  <c:v>21.379620895022349</c:v>
                </c:pt>
                <c:pt idx="18894">
                  <c:v>21.379620895022349</c:v>
                </c:pt>
                <c:pt idx="18895">
                  <c:v>21.379620895022349</c:v>
                </c:pt>
                <c:pt idx="18896">
                  <c:v>21.379620895022349</c:v>
                </c:pt>
                <c:pt idx="18897">
                  <c:v>21.379620895022349</c:v>
                </c:pt>
                <c:pt idx="18898">
                  <c:v>21.379620895022349</c:v>
                </c:pt>
                <c:pt idx="18899">
                  <c:v>21.379620895022349</c:v>
                </c:pt>
                <c:pt idx="18900">
                  <c:v>21.379620895022349</c:v>
                </c:pt>
                <c:pt idx="18901">
                  <c:v>21.379620895022349</c:v>
                </c:pt>
                <c:pt idx="18902">
                  <c:v>21.379620895022349</c:v>
                </c:pt>
                <c:pt idx="18903">
                  <c:v>21.379620895022349</c:v>
                </c:pt>
                <c:pt idx="18904">
                  <c:v>21.379620895022349</c:v>
                </c:pt>
                <c:pt idx="18905">
                  <c:v>21.379620895022349</c:v>
                </c:pt>
                <c:pt idx="18906">
                  <c:v>21.379620895022349</c:v>
                </c:pt>
                <c:pt idx="18907">
                  <c:v>21.379620895022349</c:v>
                </c:pt>
                <c:pt idx="18908">
                  <c:v>21.379620895022349</c:v>
                </c:pt>
                <c:pt idx="18909">
                  <c:v>21.379620895022349</c:v>
                </c:pt>
                <c:pt idx="18910">
                  <c:v>21.379620895022349</c:v>
                </c:pt>
                <c:pt idx="18911">
                  <c:v>21.379620895022349</c:v>
                </c:pt>
                <c:pt idx="18912">
                  <c:v>21.379620895022349</c:v>
                </c:pt>
                <c:pt idx="18913">
                  <c:v>21.379620895022349</c:v>
                </c:pt>
                <c:pt idx="18914">
                  <c:v>21.379620895022349</c:v>
                </c:pt>
                <c:pt idx="18915">
                  <c:v>21.379620895022349</c:v>
                </c:pt>
                <c:pt idx="18916">
                  <c:v>21.379620895022349</c:v>
                </c:pt>
                <c:pt idx="18917">
                  <c:v>21.379620895022349</c:v>
                </c:pt>
                <c:pt idx="18918">
                  <c:v>21.379620895022349</c:v>
                </c:pt>
                <c:pt idx="18919">
                  <c:v>21.379620895022349</c:v>
                </c:pt>
                <c:pt idx="18920">
                  <c:v>21.379620895022349</c:v>
                </c:pt>
                <c:pt idx="18921">
                  <c:v>21.379620895022349</c:v>
                </c:pt>
                <c:pt idx="18922">
                  <c:v>21.379620895022349</c:v>
                </c:pt>
                <c:pt idx="18923">
                  <c:v>21.379620895022349</c:v>
                </c:pt>
                <c:pt idx="18924">
                  <c:v>21.379620895022349</c:v>
                </c:pt>
                <c:pt idx="18925">
                  <c:v>21.379620895022349</c:v>
                </c:pt>
                <c:pt idx="18926">
                  <c:v>21.379620895022349</c:v>
                </c:pt>
                <c:pt idx="18927">
                  <c:v>21.379620895022349</c:v>
                </c:pt>
                <c:pt idx="18928">
                  <c:v>21.379620895022349</c:v>
                </c:pt>
                <c:pt idx="18929">
                  <c:v>21.379620895022349</c:v>
                </c:pt>
                <c:pt idx="18930">
                  <c:v>21.379620895022349</c:v>
                </c:pt>
                <c:pt idx="18931">
                  <c:v>21.379620895022349</c:v>
                </c:pt>
                <c:pt idx="18932">
                  <c:v>21.379620895022349</c:v>
                </c:pt>
                <c:pt idx="18933">
                  <c:v>21.379620895022349</c:v>
                </c:pt>
                <c:pt idx="18934">
                  <c:v>21.379620895022349</c:v>
                </c:pt>
                <c:pt idx="18935">
                  <c:v>21.379620895022349</c:v>
                </c:pt>
                <c:pt idx="18936">
                  <c:v>21.379620895022349</c:v>
                </c:pt>
                <c:pt idx="18937">
                  <c:v>21.379620895022349</c:v>
                </c:pt>
                <c:pt idx="18938">
                  <c:v>21.379620895022349</c:v>
                </c:pt>
                <c:pt idx="18939">
                  <c:v>21.379620895022349</c:v>
                </c:pt>
                <c:pt idx="18940">
                  <c:v>21.379620895022349</c:v>
                </c:pt>
                <c:pt idx="18941">
                  <c:v>21.379620895022349</c:v>
                </c:pt>
                <c:pt idx="18942">
                  <c:v>21.379620895022349</c:v>
                </c:pt>
                <c:pt idx="18943">
                  <c:v>21.379620895022349</c:v>
                </c:pt>
                <c:pt idx="18944">
                  <c:v>21.379620895022349</c:v>
                </c:pt>
                <c:pt idx="18945">
                  <c:v>21.379620895022349</c:v>
                </c:pt>
                <c:pt idx="18946">
                  <c:v>21.379620895022349</c:v>
                </c:pt>
                <c:pt idx="18947">
                  <c:v>21.379620895022349</c:v>
                </c:pt>
                <c:pt idx="18948">
                  <c:v>21.379620895022349</c:v>
                </c:pt>
                <c:pt idx="18949">
                  <c:v>21.379620895022349</c:v>
                </c:pt>
                <c:pt idx="18950">
                  <c:v>21.379620895022349</c:v>
                </c:pt>
                <c:pt idx="18951">
                  <c:v>21.379620895022349</c:v>
                </c:pt>
                <c:pt idx="18952">
                  <c:v>21.379620895022349</c:v>
                </c:pt>
                <c:pt idx="18953">
                  <c:v>21.379620895022349</c:v>
                </c:pt>
                <c:pt idx="18954">
                  <c:v>21.379620895022349</c:v>
                </c:pt>
                <c:pt idx="18955">
                  <c:v>21.379620895022349</c:v>
                </c:pt>
                <c:pt idx="18956">
                  <c:v>21.379620895022349</c:v>
                </c:pt>
                <c:pt idx="18957">
                  <c:v>21.379620895022349</c:v>
                </c:pt>
                <c:pt idx="18958">
                  <c:v>21.379620895022349</c:v>
                </c:pt>
                <c:pt idx="18959">
                  <c:v>21.379620895022349</c:v>
                </c:pt>
                <c:pt idx="18960">
                  <c:v>21.379620895022349</c:v>
                </c:pt>
                <c:pt idx="18961">
                  <c:v>21.379620895022349</c:v>
                </c:pt>
                <c:pt idx="18962">
                  <c:v>21.379620895022349</c:v>
                </c:pt>
                <c:pt idx="18963">
                  <c:v>21.379620895022349</c:v>
                </c:pt>
                <c:pt idx="18964">
                  <c:v>21.379620895022349</c:v>
                </c:pt>
                <c:pt idx="18965">
                  <c:v>21.379620895022349</c:v>
                </c:pt>
                <c:pt idx="18966">
                  <c:v>21.379620895022349</c:v>
                </c:pt>
                <c:pt idx="18967">
                  <c:v>21.379620895022349</c:v>
                </c:pt>
                <c:pt idx="18968">
                  <c:v>21.379620895022349</c:v>
                </c:pt>
                <c:pt idx="18969">
                  <c:v>21.379620895022349</c:v>
                </c:pt>
                <c:pt idx="18970">
                  <c:v>21.379620895022349</c:v>
                </c:pt>
                <c:pt idx="18971">
                  <c:v>21.379620895022349</c:v>
                </c:pt>
                <c:pt idx="18972">
                  <c:v>21.379620895022349</c:v>
                </c:pt>
                <c:pt idx="18973">
                  <c:v>21.379620895022349</c:v>
                </c:pt>
                <c:pt idx="18974">
                  <c:v>21.379620895022349</c:v>
                </c:pt>
                <c:pt idx="18975">
                  <c:v>21.379620895022349</c:v>
                </c:pt>
                <c:pt idx="18976">
                  <c:v>21.379620895022349</c:v>
                </c:pt>
                <c:pt idx="18977">
                  <c:v>21.379620895022349</c:v>
                </c:pt>
                <c:pt idx="18978">
                  <c:v>21.379620895022349</c:v>
                </c:pt>
                <c:pt idx="18979">
                  <c:v>21.379620895022349</c:v>
                </c:pt>
                <c:pt idx="18980">
                  <c:v>21.379620895022349</c:v>
                </c:pt>
                <c:pt idx="18981">
                  <c:v>21.379620895022349</c:v>
                </c:pt>
                <c:pt idx="18982">
                  <c:v>21.379620895022349</c:v>
                </c:pt>
                <c:pt idx="18983">
                  <c:v>21.379620895022349</c:v>
                </c:pt>
                <c:pt idx="18984">
                  <c:v>21.379620895022349</c:v>
                </c:pt>
                <c:pt idx="18985">
                  <c:v>21.379620895022349</c:v>
                </c:pt>
                <c:pt idx="18986">
                  <c:v>21.379620895022349</c:v>
                </c:pt>
                <c:pt idx="18987">
                  <c:v>21.379620895022349</c:v>
                </c:pt>
                <c:pt idx="18988">
                  <c:v>21.379620895022349</c:v>
                </c:pt>
                <c:pt idx="18989">
                  <c:v>21.379620895022349</c:v>
                </c:pt>
                <c:pt idx="18990">
                  <c:v>21.379620895022349</c:v>
                </c:pt>
                <c:pt idx="18991">
                  <c:v>21.379620895022349</c:v>
                </c:pt>
                <c:pt idx="18992">
                  <c:v>21.379620895022349</c:v>
                </c:pt>
                <c:pt idx="18993">
                  <c:v>21.379620895022349</c:v>
                </c:pt>
                <c:pt idx="18994">
                  <c:v>21.379620895022349</c:v>
                </c:pt>
                <c:pt idx="18995">
                  <c:v>21.379620895022349</c:v>
                </c:pt>
                <c:pt idx="18996">
                  <c:v>21.379620895022349</c:v>
                </c:pt>
                <c:pt idx="18997">
                  <c:v>21.379620895022349</c:v>
                </c:pt>
                <c:pt idx="18998">
                  <c:v>21.379620895022349</c:v>
                </c:pt>
                <c:pt idx="18999">
                  <c:v>21.379620895022349</c:v>
                </c:pt>
                <c:pt idx="19000">
                  <c:v>21.379620895022349</c:v>
                </c:pt>
                <c:pt idx="19001">
                  <c:v>21.379620895022349</c:v>
                </c:pt>
                <c:pt idx="19002">
                  <c:v>21.379620895022349</c:v>
                </c:pt>
                <c:pt idx="19003">
                  <c:v>21.379620895022349</c:v>
                </c:pt>
                <c:pt idx="19004">
                  <c:v>21.379620895022349</c:v>
                </c:pt>
                <c:pt idx="19005">
                  <c:v>21.379620895022349</c:v>
                </c:pt>
                <c:pt idx="19006">
                  <c:v>21.379620895022349</c:v>
                </c:pt>
                <c:pt idx="19007">
                  <c:v>21.379620895022349</c:v>
                </c:pt>
                <c:pt idx="19008">
                  <c:v>21.379620895022349</c:v>
                </c:pt>
                <c:pt idx="19009">
                  <c:v>21.379620895022349</c:v>
                </c:pt>
                <c:pt idx="19010">
                  <c:v>21.379620895022349</c:v>
                </c:pt>
                <c:pt idx="19011">
                  <c:v>21.379620895022349</c:v>
                </c:pt>
                <c:pt idx="19012">
                  <c:v>21.379620895022349</c:v>
                </c:pt>
                <c:pt idx="19013">
                  <c:v>21.379620895022349</c:v>
                </c:pt>
                <c:pt idx="19014">
                  <c:v>21.379620895022349</c:v>
                </c:pt>
                <c:pt idx="19015">
                  <c:v>21.379620895022349</c:v>
                </c:pt>
                <c:pt idx="19016">
                  <c:v>21.379620895022349</c:v>
                </c:pt>
                <c:pt idx="19017">
                  <c:v>21.379620895022349</c:v>
                </c:pt>
                <c:pt idx="19018">
                  <c:v>21.379620895022349</c:v>
                </c:pt>
                <c:pt idx="19019">
                  <c:v>21.379620895022349</c:v>
                </c:pt>
                <c:pt idx="19020">
                  <c:v>21.379620895022349</c:v>
                </c:pt>
                <c:pt idx="19021">
                  <c:v>21.379620895022349</c:v>
                </c:pt>
                <c:pt idx="19022">
                  <c:v>21.379620895022349</c:v>
                </c:pt>
                <c:pt idx="19023">
                  <c:v>21.379620895022349</c:v>
                </c:pt>
                <c:pt idx="19024">
                  <c:v>21.379620895022349</c:v>
                </c:pt>
                <c:pt idx="19025">
                  <c:v>21.379620895022349</c:v>
                </c:pt>
                <c:pt idx="19026">
                  <c:v>21.379620895022349</c:v>
                </c:pt>
                <c:pt idx="19027">
                  <c:v>21.379620895022349</c:v>
                </c:pt>
                <c:pt idx="19028">
                  <c:v>21.379620895022349</c:v>
                </c:pt>
                <c:pt idx="19029">
                  <c:v>21.379620895022349</c:v>
                </c:pt>
                <c:pt idx="19030">
                  <c:v>21.379620895022349</c:v>
                </c:pt>
                <c:pt idx="19031">
                  <c:v>21.379620895022349</c:v>
                </c:pt>
                <c:pt idx="19032">
                  <c:v>21.379620895022349</c:v>
                </c:pt>
                <c:pt idx="19033">
                  <c:v>21.379620895022349</c:v>
                </c:pt>
                <c:pt idx="19034">
                  <c:v>21.379620895022349</c:v>
                </c:pt>
                <c:pt idx="19035">
                  <c:v>21.379620895022349</c:v>
                </c:pt>
                <c:pt idx="19036">
                  <c:v>21.379620895022349</c:v>
                </c:pt>
                <c:pt idx="19037">
                  <c:v>21.379620895022349</c:v>
                </c:pt>
                <c:pt idx="19038">
                  <c:v>21.379620895022349</c:v>
                </c:pt>
                <c:pt idx="19039">
                  <c:v>21.379620895022349</c:v>
                </c:pt>
                <c:pt idx="19040">
                  <c:v>21.379620895022349</c:v>
                </c:pt>
                <c:pt idx="19041">
                  <c:v>21.379620895022349</c:v>
                </c:pt>
                <c:pt idx="19042">
                  <c:v>21.379620895022349</c:v>
                </c:pt>
                <c:pt idx="19043">
                  <c:v>21.379620895022349</c:v>
                </c:pt>
                <c:pt idx="19044">
                  <c:v>21.379620895022349</c:v>
                </c:pt>
                <c:pt idx="19045">
                  <c:v>21.379620895022349</c:v>
                </c:pt>
                <c:pt idx="19046">
                  <c:v>21.379620895022349</c:v>
                </c:pt>
                <c:pt idx="19047">
                  <c:v>21.379620895022349</c:v>
                </c:pt>
                <c:pt idx="19048">
                  <c:v>21.379620895022349</c:v>
                </c:pt>
                <c:pt idx="19049">
                  <c:v>21.379620895022349</c:v>
                </c:pt>
                <c:pt idx="19050">
                  <c:v>21.379620895022349</c:v>
                </c:pt>
                <c:pt idx="19051">
                  <c:v>21.379620895022349</c:v>
                </c:pt>
                <c:pt idx="19052">
                  <c:v>21.379620895022349</c:v>
                </c:pt>
                <c:pt idx="19053">
                  <c:v>21.379620895022349</c:v>
                </c:pt>
                <c:pt idx="19054">
                  <c:v>21.379620895022349</c:v>
                </c:pt>
                <c:pt idx="19055">
                  <c:v>21.379620895022349</c:v>
                </c:pt>
                <c:pt idx="19056">
                  <c:v>21.379620895022349</c:v>
                </c:pt>
                <c:pt idx="19057">
                  <c:v>21.379620895022349</c:v>
                </c:pt>
                <c:pt idx="19058">
                  <c:v>21.379620895022349</c:v>
                </c:pt>
                <c:pt idx="19059">
                  <c:v>21.379620895022349</c:v>
                </c:pt>
                <c:pt idx="19060">
                  <c:v>21.379620895022349</c:v>
                </c:pt>
                <c:pt idx="19061">
                  <c:v>21.379620895022349</c:v>
                </c:pt>
                <c:pt idx="19062">
                  <c:v>21.379620895022349</c:v>
                </c:pt>
                <c:pt idx="19063">
                  <c:v>21.379620895022349</c:v>
                </c:pt>
                <c:pt idx="19064">
                  <c:v>21.379620895022349</c:v>
                </c:pt>
                <c:pt idx="19065">
                  <c:v>21.379620895022349</c:v>
                </c:pt>
                <c:pt idx="19066">
                  <c:v>21.379620895022349</c:v>
                </c:pt>
                <c:pt idx="19067">
                  <c:v>21.379620895022349</c:v>
                </c:pt>
                <c:pt idx="19068">
                  <c:v>21.379620895022349</c:v>
                </c:pt>
                <c:pt idx="19069">
                  <c:v>21.379620895022349</c:v>
                </c:pt>
                <c:pt idx="19070">
                  <c:v>21.379620895022349</c:v>
                </c:pt>
                <c:pt idx="19071">
                  <c:v>21.379620895022349</c:v>
                </c:pt>
                <c:pt idx="19072">
                  <c:v>21.379620895022349</c:v>
                </c:pt>
                <c:pt idx="19073">
                  <c:v>21.379620895022349</c:v>
                </c:pt>
                <c:pt idx="19074">
                  <c:v>21.379620895022349</c:v>
                </c:pt>
                <c:pt idx="19075">
                  <c:v>21.379620895022349</c:v>
                </c:pt>
                <c:pt idx="19076">
                  <c:v>21.379620895022349</c:v>
                </c:pt>
                <c:pt idx="19077">
                  <c:v>21.379620895022349</c:v>
                </c:pt>
                <c:pt idx="19078">
                  <c:v>21.379620895022349</c:v>
                </c:pt>
                <c:pt idx="19079">
                  <c:v>21.379620895022349</c:v>
                </c:pt>
                <c:pt idx="19080">
                  <c:v>21.379620895022349</c:v>
                </c:pt>
                <c:pt idx="19081">
                  <c:v>21.379620895022349</c:v>
                </c:pt>
                <c:pt idx="19082">
                  <c:v>21.379620895022349</c:v>
                </c:pt>
                <c:pt idx="19083">
                  <c:v>21.379620895022349</c:v>
                </c:pt>
                <c:pt idx="19084">
                  <c:v>21.379620895022349</c:v>
                </c:pt>
                <c:pt idx="19085">
                  <c:v>21.379620895022349</c:v>
                </c:pt>
                <c:pt idx="19086">
                  <c:v>21.379620895022349</c:v>
                </c:pt>
                <c:pt idx="19087">
                  <c:v>21.379620895022349</c:v>
                </c:pt>
                <c:pt idx="19088">
                  <c:v>21.379620895022349</c:v>
                </c:pt>
                <c:pt idx="19089">
                  <c:v>21.379620895022349</c:v>
                </c:pt>
                <c:pt idx="19090">
                  <c:v>21.379620895022349</c:v>
                </c:pt>
                <c:pt idx="19091">
                  <c:v>21.379620895022349</c:v>
                </c:pt>
                <c:pt idx="19092">
                  <c:v>21.379620895022349</c:v>
                </c:pt>
                <c:pt idx="19093">
                  <c:v>21.379620895022349</c:v>
                </c:pt>
                <c:pt idx="19094">
                  <c:v>21.379620895022349</c:v>
                </c:pt>
                <c:pt idx="19095">
                  <c:v>21.379620895022349</c:v>
                </c:pt>
                <c:pt idx="19096">
                  <c:v>21.379620895022349</c:v>
                </c:pt>
                <c:pt idx="19097">
                  <c:v>21.379620895022349</c:v>
                </c:pt>
                <c:pt idx="19098">
                  <c:v>21.379620895022349</c:v>
                </c:pt>
                <c:pt idx="19099">
                  <c:v>21.379620895022349</c:v>
                </c:pt>
                <c:pt idx="19100">
                  <c:v>21.379620895022349</c:v>
                </c:pt>
                <c:pt idx="19101">
                  <c:v>21.379620895022349</c:v>
                </c:pt>
                <c:pt idx="19102">
                  <c:v>21.379620895022349</c:v>
                </c:pt>
                <c:pt idx="19103">
                  <c:v>21.379620895022349</c:v>
                </c:pt>
                <c:pt idx="19104">
                  <c:v>21.379620895022349</c:v>
                </c:pt>
                <c:pt idx="19105">
                  <c:v>21.379620895022349</c:v>
                </c:pt>
                <c:pt idx="19106">
                  <c:v>21.379620895022349</c:v>
                </c:pt>
                <c:pt idx="19107">
                  <c:v>21.379620895022349</c:v>
                </c:pt>
                <c:pt idx="19108">
                  <c:v>21.379620895022349</c:v>
                </c:pt>
                <c:pt idx="19109">
                  <c:v>21.379620895022349</c:v>
                </c:pt>
                <c:pt idx="19110">
                  <c:v>21.379620895022349</c:v>
                </c:pt>
                <c:pt idx="19111">
                  <c:v>21.379620895022349</c:v>
                </c:pt>
                <c:pt idx="19112">
                  <c:v>21.379620895022349</c:v>
                </c:pt>
                <c:pt idx="19113">
                  <c:v>21.379620895022349</c:v>
                </c:pt>
                <c:pt idx="19114">
                  <c:v>21.379620895022349</c:v>
                </c:pt>
                <c:pt idx="19115">
                  <c:v>21.379620895022349</c:v>
                </c:pt>
                <c:pt idx="19116">
                  <c:v>21.379620895022349</c:v>
                </c:pt>
                <c:pt idx="19117">
                  <c:v>21.379620895022349</c:v>
                </c:pt>
                <c:pt idx="19118">
                  <c:v>21.379620895022349</c:v>
                </c:pt>
                <c:pt idx="19119">
                  <c:v>21.379620895022349</c:v>
                </c:pt>
                <c:pt idx="19120">
                  <c:v>21.379620895022349</c:v>
                </c:pt>
                <c:pt idx="19121">
                  <c:v>21.379620895022349</c:v>
                </c:pt>
                <c:pt idx="19122">
                  <c:v>21.379620895022349</c:v>
                </c:pt>
                <c:pt idx="19123">
                  <c:v>21.379620895022349</c:v>
                </c:pt>
                <c:pt idx="19124">
                  <c:v>21.379620895022349</c:v>
                </c:pt>
                <c:pt idx="19125">
                  <c:v>21.379620895022349</c:v>
                </c:pt>
                <c:pt idx="19126">
                  <c:v>21.379620895022349</c:v>
                </c:pt>
                <c:pt idx="19127">
                  <c:v>21.379620895022349</c:v>
                </c:pt>
                <c:pt idx="19128">
                  <c:v>21.379620895022349</c:v>
                </c:pt>
                <c:pt idx="19129">
                  <c:v>21.379620895022349</c:v>
                </c:pt>
                <c:pt idx="19130">
                  <c:v>21.379620895022349</c:v>
                </c:pt>
                <c:pt idx="19131">
                  <c:v>21.379620895022349</c:v>
                </c:pt>
                <c:pt idx="19132">
                  <c:v>21.379620895022349</c:v>
                </c:pt>
                <c:pt idx="19133">
                  <c:v>21.379620895022349</c:v>
                </c:pt>
                <c:pt idx="19134">
                  <c:v>21.379620895022349</c:v>
                </c:pt>
                <c:pt idx="19135">
                  <c:v>21.379620895022349</c:v>
                </c:pt>
                <c:pt idx="19136">
                  <c:v>21.379620895022349</c:v>
                </c:pt>
                <c:pt idx="19137">
                  <c:v>21.379620895022349</c:v>
                </c:pt>
                <c:pt idx="19138">
                  <c:v>21.379620895022349</c:v>
                </c:pt>
                <c:pt idx="19139">
                  <c:v>21.379620895022349</c:v>
                </c:pt>
                <c:pt idx="19140">
                  <c:v>21.379620895022349</c:v>
                </c:pt>
                <c:pt idx="19141">
                  <c:v>21.379620895022349</c:v>
                </c:pt>
                <c:pt idx="19142">
                  <c:v>21.379620895022349</c:v>
                </c:pt>
                <c:pt idx="19143">
                  <c:v>21.379620895022349</c:v>
                </c:pt>
                <c:pt idx="19144">
                  <c:v>21.379620895022349</c:v>
                </c:pt>
                <c:pt idx="19145">
                  <c:v>21.379620895022349</c:v>
                </c:pt>
                <c:pt idx="19146">
                  <c:v>21.379620895022349</c:v>
                </c:pt>
                <c:pt idx="19147">
                  <c:v>21.379620895022349</c:v>
                </c:pt>
                <c:pt idx="19148">
                  <c:v>21.379620895022349</c:v>
                </c:pt>
                <c:pt idx="19149">
                  <c:v>21.379620895022349</c:v>
                </c:pt>
                <c:pt idx="19150">
                  <c:v>21.379620895022349</c:v>
                </c:pt>
                <c:pt idx="19151">
                  <c:v>21.379620895022349</c:v>
                </c:pt>
                <c:pt idx="19152">
                  <c:v>21.379620895022349</c:v>
                </c:pt>
                <c:pt idx="19153">
                  <c:v>21.379620895022349</c:v>
                </c:pt>
                <c:pt idx="19154">
                  <c:v>21.379620895022349</c:v>
                </c:pt>
                <c:pt idx="19155">
                  <c:v>21.379620895022349</c:v>
                </c:pt>
                <c:pt idx="19156">
                  <c:v>21.379620895022349</c:v>
                </c:pt>
                <c:pt idx="19157">
                  <c:v>21.379620895022349</c:v>
                </c:pt>
                <c:pt idx="19158">
                  <c:v>21.379620895022349</c:v>
                </c:pt>
                <c:pt idx="19159">
                  <c:v>21.379620895022349</c:v>
                </c:pt>
                <c:pt idx="19160">
                  <c:v>21.379620895022349</c:v>
                </c:pt>
                <c:pt idx="19161">
                  <c:v>21.379620895022349</c:v>
                </c:pt>
                <c:pt idx="19162">
                  <c:v>21.379620895022349</c:v>
                </c:pt>
                <c:pt idx="19163">
                  <c:v>21.379620895022349</c:v>
                </c:pt>
                <c:pt idx="19164">
                  <c:v>21.379620895022349</c:v>
                </c:pt>
                <c:pt idx="19165">
                  <c:v>21.379620895022349</c:v>
                </c:pt>
                <c:pt idx="19166">
                  <c:v>21.379620895022349</c:v>
                </c:pt>
                <c:pt idx="19167">
                  <c:v>21.379620895022349</c:v>
                </c:pt>
                <c:pt idx="19168">
                  <c:v>21.379620895022349</c:v>
                </c:pt>
                <c:pt idx="19169">
                  <c:v>21.379620895022349</c:v>
                </c:pt>
                <c:pt idx="19170">
                  <c:v>21.379620895022349</c:v>
                </c:pt>
                <c:pt idx="19171">
                  <c:v>21.379620895022349</c:v>
                </c:pt>
                <c:pt idx="19172">
                  <c:v>21.379620895022349</c:v>
                </c:pt>
                <c:pt idx="19173">
                  <c:v>21.379620895022349</c:v>
                </c:pt>
                <c:pt idx="19174">
                  <c:v>21.379620895022349</c:v>
                </c:pt>
                <c:pt idx="19175">
                  <c:v>21.379620895022349</c:v>
                </c:pt>
                <c:pt idx="19176">
                  <c:v>21.379620895022349</c:v>
                </c:pt>
                <c:pt idx="19177">
                  <c:v>21.379620895022349</c:v>
                </c:pt>
                <c:pt idx="19178">
                  <c:v>21.379620895022349</c:v>
                </c:pt>
                <c:pt idx="19179">
                  <c:v>21.379620895022349</c:v>
                </c:pt>
                <c:pt idx="19180">
                  <c:v>21.379620895022349</c:v>
                </c:pt>
                <c:pt idx="19181">
                  <c:v>21.379620895022349</c:v>
                </c:pt>
                <c:pt idx="19182">
                  <c:v>21.379620895022349</c:v>
                </c:pt>
                <c:pt idx="19183">
                  <c:v>21.379620895022349</c:v>
                </c:pt>
                <c:pt idx="19184">
                  <c:v>21.379620895022349</c:v>
                </c:pt>
                <c:pt idx="19185">
                  <c:v>21.379620895022349</c:v>
                </c:pt>
                <c:pt idx="19186">
                  <c:v>21.379620895022349</c:v>
                </c:pt>
                <c:pt idx="19187">
                  <c:v>21.379620895022349</c:v>
                </c:pt>
                <c:pt idx="19188">
                  <c:v>21.379620895022349</c:v>
                </c:pt>
                <c:pt idx="19189">
                  <c:v>21.379620895022349</c:v>
                </c:pt>
                <c:pt idx="19190">
                  <c:v>21.379620895022349</c:v>
                </c:pt>
                <c:pt idx="19191">
                  <c:v>21.379620895022349</c:v>
                </c:pt>
                <c:pt idx="19192">
                  <c:v>21.379620895022349</c:v>
                </c:pt>
                <c:pt idx="19193">
                  <c:v>21.379620895022349</c:v>
                </c:pt>
                <c:pt idx="19194">
                  <c:v>21.379620895022349</c:v>
                </c:pt>
                <c:pt idx="19195">
                  <c:v>21.379620895022349</c:v>
                </c:pt>
                <c:pt idx="19196">
                  <c:v>21.379620895022349</c:v>
                </c:pt>
                <c:pt idx="19197">
                  <c:v>21.379620895022349</c:v>
                </c:pt>
                <c:pt idx="19198">
                  <c:v>21.379620895022349</c:v>
                </c:pt>
                <c:pt idx="19199">
                  <c:v>21.379620895022349</c:v>
                </c:pt>
                <c:pt idx="19200">
                  <c:v>21.379620895022349</c:v>
                </c:pt>
                <c:pt idx="19201">
                  <c:v>21.379620895022349</c:v>
                </c:pt>
                <c:pt idx="19202">
                  <c:v>21.379620895022349</c:v>
                </c:pt>
                <c:pt idx="19203">
                  <c:v>21.379620895022349</c:v>
                </c:pt>
                <c:pt idx="19204">
                  <c:v>21.379620895022349</c:v>
                </c:pt>
                <c:pt idx="19205">
                  <c:v>21.379620895022349</c:v>
                </c:pt>
                <c:pt idx="19206">
                  <c:v>21.379620895022349</c:v>
                </c:pt>
                <c:pt idx="19207">
                  <c:v>21.379620895022349</c:v>
                </c:pt>
                <c:pt idx="19208">
                  <c:v>21.379620895022349</c:v>
                </c:pt>
                <c:pt idx="19209">
                  <c:v>21.379620895022349</c:v>
                </c:pt>
                <c:pt idx="19210">
                  <c:v>21.379620895022349</c:v>
                </c:pt>
                <c:pt idx="19211">
                  <c:v>21.379620895022349</c:v>
                </c:pt>
                <c:pt idx="19212">
                  <c:v>21.379620895022349</c:v>
                </c:pt>
                <c:pt idx="19213">
                  <c:v>21.379620895022349</c:v>
                </c:pt>
                <c:pt idx="19214">
                  <c:v>21.379620895022349</c:v>
                </c:pt>
                <c:pt idx="19215">
                  <c:v>21.379620895022349</c:v>
                </c:pt>
                <c:pt idx="19216">
                  <c:v>21.379620895022349</c:v>
                </c:pt>
                <c:pt idx="19217">
                  <c:v>21.379620895022349</c:v>
                </c:pt>
                <c:pt idx="19218">
                  <c:v>21.379620895022349</c:v>
                </c:pt>
                <c:pt idx="19219">
                  <c:v>21.379620895022349</c:v>
                </c:pt>
                <c:pt idx="19220">
                  <c:v>21.379620895022349</c:v>
                </c:pt>
                <c:pt idx="19221">
                  <c:v>21.379620895022349</c:v>
                </c:pt>
                <c:pt idx="19222">
                  <c:v>21.379620895022349</c:v>
                </c:pt>
                <c:pt idx="19223">
                  <c:v>21.379620895022349</c:v>
                </c:pt>
                <c:pt idx="19224">
                  <c:v>21.379620895022349</c:v>
                </c:pt>
                <c:pt idx="19225">
                  <c:v>21.379620895022349</c:v>
                </c:pt>
                <c:pt idx="19226">
                  <c:v>21.379620895022349</c:v>
                </c:pt>
                <c:pt idx="19227">
                  <c:v>21.379620895022349</c:v>
                </c:pt>
                <c:pt idx="19228">
                  <c:v>21.379620895022349</c:v>
                </c:pt>
                <c:pt idx="19229">
                  <c:v>21.379620895022349</c:v>
                </c:pt>
                <c:pt idx="19230">
                  <c:v>21.379620895022349</c:v>
                </c:pt>
                <c:pt idx="19231">
                  <c:v>21.379620895022349</c:v>
                </c:pt>
                <c:pt idx="19232">
                  <c:v>21.379620895022349</c:v>
                </c:pt>
                <c:pt idx="19233">
                  <c:v>21.379620895022349</c:v>
                </c:pt>
                <c:pt idx="19234">
                  <c:v>21.379620895022349</c:v>
                </c:pt>
                <c:pt idx="19235">
                  <c:v>21.379620895022349</c:v>
                </c:pt>
                <c:pt idx="19236">
                  <c:v>21.379620895022349</c:v>
                </c:pt>
                <c:pt idx="19237">
                  <c:v>21.379620895022349</c:v>
                </c:pt>
                <c:pt idx="19238">
                  <c:v>21.379620895022349</c:v>
                </c:pt>
                <c:pt idx="19239">
                  <c:v>21.379620895022349</c:v>
                </c:pt>
                <c:pt idx="19240">
                  <c:v>21.379620895022349</c:v>
                </c:pt>
                <c:pt idx="19241">
                  <c:v>21.379620895022349</c:v>
                </c:pt>
                <c:pt idx="19242">
                  <c:v>21.379620895022349</c:v>
                </c:pt>
                <c:pt idx="19243">
                  <c:v>21.379620895022349</c:v>
                </c:pt>
                <c:pt idx="19244">
                  <c:v>21.379620895022349</c:v>
                </c:pt>
                <c:pt idx="19245">
                  <c:v>21.379620895022349</c:v>
                </c:pt>
                <c:pt idx="19246">
                  <c:v>21.379620895022349</c:v>
                </c:pt>
                <c:pt idx="19247">
                  <c:v>21.379620895022349</c:v>
                </c:pt>
                <c:pt idx="19248">
                  <c:v>21.379620895022349</c:v>
                </c:pt>
                <c:pt idx="19249">
                  <c:v>21.379620895022349</c:v>
                </c:pt>
                <c:pt idx="19250">
                  <c:v>21.379620895022349</c:v>
                </c:pt>
                <c:pt idx="19251">
                  <c:v>21.379620895022349</c:v>
                </c:pt>
                <c:pt idx="19252">
                  <c:v>21.379620895022349</c:v>
                </c:pt>
                <c:pt idx="19253">
                  <c:v>21.379620895022349</c:v>
                </c:pt>
                <c:pt idx="19254">
                  <c:v>21.379620895022349</c:v>
                </c:pt>
                <c:pt idx="19255">
                  <c:v>21.379620895022349</c:v>
                </c:pt>
                <c:pt idx="19256">
                  <c:v>21.379620895022349</c:v>
                </c:pt>
                <c:pt idx="19257">
                  <c:v>21.379620895022349</c:v>
                </c:pt>
                <c:pt idx="19258">
                  <c:v>21.379620895022349</c:v>
                </c:pt>
                <c:pt idx="19259">
                  <c:v>21.379620895022349</c:v>
                </c:pt>
                <c:pt idx="19260">
                  <c:v>21.379620895022349</c:v>
                </c:pt>
                <c:pt idx="19261">
                  <c:v>21.379620895022349</c:v>
                </c:pt>
                <c:pt idx="19262">
                  <c:v>21.379620895022349</c:v>
                </c:pt>
                <c:pt idx="19263">
                  <c:v>21.379620895022349</c:v>
                </c:pt>
                <c:pt idx="19264">
                  <c:v>21.379620895022349</c:v>
                </c:pt>
                <c:pt idx="19265">
                  <c:v>21.379620895022349</c:v>
                </c:pt>
                <c:pt idx="19266">
                  <c:v>21.379620895022349</c:v>
                </c:pt>
                <c:pt idx="19267">
                  <c:v>21.379620895022349</c:v>
                </c:pt>
                <c:pt idx="19268">
                  <c:v>21.379620895022349</c:v>
                </c:pt>
                <c:pt idx="19269">
                  <c:v>21.379620895022349</c:v>
                </c:pt>
                <c:pt idx="19270">
                  <c:v>21.379620895022349</c:v>
                </c:pt>
                <c:pt idx="19271">
                  <c:v>21.379620895022349</c:v>
                </c:pt>
                <c:pt idx="19272">
                  <c:v>21.379620895022349</c:v>
                </c:pt>
                <c:pt idx="19273">
                  <c:v>21.379620895022349</c:v>
                </c:pt>
                <c:pt idx="19274">
                  <c:v>21.379620895022349</c:v>
                </c:pt>
                <c:pt idx="19275">
                  <c:v>21.379620895022349</c:v>
                </c:pt>
                <c:pt idx="19276">
                  <c:v>21.379620895022349</c:v>
                </c:pt>
                <c:pt idx="19277">
                  <c:v>21.379620895022349</c:v>
                </c:pt>
                <c:pt idx="19278">
                  <c:v>21.379620895022349</c:v>
                </c:pt>
                <c:pt idx="19279">
                  <c:v>21.379620895022349</c:v>
                </c:pt>
                <c:pt idx="19280">
                  <c:v>21.379620895022349</c:v>
                </c:pt>
                <c:pt idx="19281">
                  <c:v>21.379620895022349</c:v>
                </c:pt>
                <c:pt idx="19282">
                  <c:v>21.379620895022349</c:v>
                </c:pt>
                <c:pt idx="19283">
                  <c:v>21.379620895022349</c:v>
                </c:pt>
                <c:pt idx="19284">
                  <c:v>21.379620895022349</c:v>
                </c:pt>
                <c:pt idx="19285">
                  <c:v>21.379620895022349</c:v>
                </c:pt>
                <c:pt idx="19286">
                  <c:v>21.379620895022349</c:v>
                </c:pt>
                <c:pt idx="19287">
                  <c:v>21.379620895022349</c:v>
                </c:pt>
                <c:pt idx="19288">
                  <c:v>21.379620895022349</c:v>
                </c:pt>
                <c:pt idx="19289">
                  <c:v>21.379620895022349</c:v>
                </c:pt>
                <c:pt idx="19290">
                  <c:v>21.379620895022349</c:v>
                </c:pt>
                <c:pt idx="19291">
                  <c:v>21.379620895022349</c:v>
                </c:pt>
                <c:pt idx="19292">
                  <c:v>21.379620895022349</c:v>
                </c:pt>
                <c:pt idx="19293">
                  <c:v>21.379620895022349</c:v>
                </c:pt>
                <c:pt idx="19294">
                  <c:v>21.379620895022349</c:v>
                </c:pt>
                <c:pt idx="19295">
                  <c:v>21.379620895022349</c:v>
                </c:pt>
                <c:pt idx="19296">
                  <c:v>21.379620895022349</c:v>
                </c:pt>
                <c:pt idx="19297">
                  <c:v>21.379620895022349</c:v>
                </c:pt>
                <c:pt idx="19298">
                  <c:v>21.379620895022349</c:v>
                </c:pt>
                <c:pt idx="19299">
                  <c:v>21.379620895022349</c:v>
                </c:pt>
                <c:pt idx="19300">
                  <c:v>21.379620895022349</c:v>
                </c:pt>
                <c:pt idx="19301">
                  <c:v>21.379620895022349</c:v>
                </c:pt>
                <c:pt idx="19302">
                  <c:v>21.379620895022349</c:v>
                </c:pt>
                <c:pt idx="19303">
                  <c:v>21.379620895022349</c:v>
                </c:pt>
                <c:pt idx="19304">
                  <c:v>21.379620895022349</c:v>
                </c:pt>
                <c:pt idx="19305">
                  <c:v>21.379620895022349</c:v>
                </c:pt>
                <c:pt idx="19306">
                  <c:v>21.379620895022349</c:v>
                </c:pt>
                <c:pt idx="19307">
                  <c:v>21.379620895022349</c:v>
                </c:pt>
                <c:pt idx="19308">
                  <c:v>21.379620895022349</c:v>
                </c:pt>
                <c:pt idx="19309">
                  <c:v>21.379620895022349</c:v>
                </c:pt>
                <c:pt idx="19310">
                  <c:v>21.379620895022349</c:v>
                </c:pt>
                <c:pt idx="19311">
                  <c:v>21.379620895022349</c:v>
                </c:pt>
                <c:pt idx="19312">
                  <c:v>21.379620895022349</c:v>
                </c:pt>
                <c:pt idx="19313">
                  <c:v>21.379620895022349</c:v>
                </c:pt>
                <c:pt idx="19314">
                  <c:v>21.379620895022349</c:v>
                </c:pt>
                <c:pt idx="19315">
                  <c:v>21.379620895022349</c:v>
                </c:pt>
                <c:pt idx="19316">
                  <c:v>21.379620895022349</c:v>
                </c:pt>
                <c:pt idx="19317">
                  <c:v>21.379620895022349</c:v>
                </c:pt>
                <c:pt idx="19318">
                  <c:v>21.379620895022349</c:v>
                </c:pt>
                <c:pt idx="19319">
                  <c:v>21.379620895022349</c:v>
                </c:pt>
                <c:pt idx="19320">
                  <c:v>21.379620895022349</c:v>
                </c:pt>
                <c:pt idx="19321">
                  <c:v>21.379620895022349</c:v>
                </c:pt>
                <c:pt idx="19322">
                  <c:v>21.379620895022349</c:v>
                </c:pt>
                <c:pt idx="19323">
                  <c:v>21.379620895022349</c:v>
                </c:pt>
                <c:pt idx="19324">
                  <c:v>21.379620895022349</c:v>
                </c:pt>
                <c:pt idx="19325">
                  <c:v>21.379620895022349</c:v>
                </c:pt>
                <c:pt idx="19326">
                  <c:v>21.379620895022349</c:v>
                </c:pt>
                <c:pt idx="19327">
                  <c:v>21.379620895022349</c:v>
                </c:pt>
                <c:pt idx="19328">
                  <c:v>21.379620895022349</c:v>
                </c:pt>
                <c:pt idx="19329">
                  <c:v>21.379620895022349</c:v>
                </c:pt>
                <c:pt idx="19330">
                  <c:v>21.379620895022349</c:v>
                </c:pt>
                <c:pt idx="19331">
                  <c:v>21.379620895022349</c:v>
                </c:pt>
                <c:pt idx="19332">
                  <c:v>21.379620895022349</c:v>
                </c:pt>
                <c:pt idx="19333">
                  <c:v>21.379620895022349</c:v>
                </c:pt>
                <c:pt idx="19334">
                  <c:v>21.379620895022349</c:v>
                </c:pt>
                <c:pt idx="19335">
                  <c:v>21.379620895022349</c:v>
                </c:pt>
                <c:pt idx="19336">
                  <c:v>21.379620895022349</c:v>
                </c:pt>
                <c:pt idx="19337">
                  <c:v>21.379620895022349</c:v>
                </c:pt>
                <c:pt idx="19338">
                  <c:v>21.379620895022349</c:v>
                </c:pt>
                <c:pt idx="19339">
                  <c:v>21.379620895022349</c:v>
                </c:pt>
                <c:pt idx="19340">
                  <c:v>21.379620895022349</c:v>
                </c:pt>
                <c:pt idx="19341">
                  <c:v>21.379620895022349</c:v>
                </c:pt>
                <c:pt idx="19342">
                  <c:v>21.379620895022349</c:v>
                </c:pt>
                <c:pt idx="19343">
                  <c:v>21.379620895022349</c:v>
                </c:pt>
                <c:pt idx="19344">
                  <c:v>21.379620895022349</c:v>
                </c:pt>
                <c:pt idx="19345">
                  <c:v>21.379620895022349</c:v>
                </c:pt>
                <c:pt idx="19346">
                  <c:v>21.379620895022349</c:v>
                </c:pt>
                <c:pt idx="19347">
                  <c:v>21.379620895022349</c:v>
                </c:pt>
                <c:pt idx="19348">
                  <c:v>21.379620895022349</c:v>
                </c:pt>
                <c:pt idx="19349">
                  <c:v>21.379620895022349</c:v>
                </c:pt>
                <c:pt idx="19350">
                  <c:v>21.379620895022349</c:v>
                </c:pt>
                <c:pt idx="19351">
                  <c:v>21.379620895022349</c:v>
                </c:pt>
                <c:pt idx="19352">
                  <c:v>21.379620895022349</c:v>
                </c:pt>
                <c:pt idx="19353">
                  <c:v>21.379620895022349</c:v>
                </c:pt>
                <c:pt idx="19354">
                  <c:v>21.379620895022349</c:v>
                </c:pt>
                <c:pt idx="19355">
                  <c:v>21.379620895022349</c:v>
                </c:pt>
                <c:pt idx="19356">
                  <c:v>21.379620895022349</c:v>
                </c:pt>
                <c:pt idx="19357">
                  <c:v>21.379620895022349</c:v>
                </c:pt>
                <c:pt idx="19358">
                  <c:v>21.379620895022349</c:v>
                </c:pt>
                <c:pt idx="19359">
                  <c:v>21.379620895022349</c:v>
                </c:pt>
                <c:pt idx="19360">
                  <c:v>21.379620895022349</c:v>
                </c:pt>
                <c:pt idx="19361">
                  <c:v>21.379620895022349</c:v>
                </c:pt>
                <c:pt idx="19362">
                  <c:v>21.379620895022349</c:v>
                </c:pt>
                <c:pt idx="19363">
                  <c:v>21.379620895022349</c:v>
                </c:pt>
                <c:pt idx="19364">
                  <c:v>21.379620895022349</c:v>
                </c:pt>
                <c:pt idx="19365">
                  <c:v>21.379620895022349</c:v>
                </c:pt>
                <c:pt idx="19366">
                  <c:v>21.379620895022349</c:v>
                </c:pt>
                <c:pt idx="19367">
                  <c:v>21.379620895022349</c:v>
                </c:pt>
                <c:pt idx="19368">
                  <c:v>21.379620895022349</c:v>
                </c:pt>
                <c:pt idx="19369">
                  <c:v>21.379620895022349</c:v>
                </c:pt>
                <c:pt idx="19370">
                  <c:v>21.379620895022349</c:v>
                </c:pt>
                <c:pt idx="19371">
                  <c:v>21.379620895022349</c:v>
                </c:pt>
                <c:pt idx="19372">
                  <c:v>21.379620895022349</c:v>
                </c:pt>
                <c:pt idx="19373">
                  <c:v>21.379620895022349</c:v>
                </c:pt>
                <c:pt idx="19374">
                  <c:v>21.379620895022349</c:v>
                </c:pt>
                <c:pt idx="19375">
                  <c:v>21.379620895022349</c:v>
                </c:pt>
                <c:pt idx="19376">
                  <c:v>21.379620895022349</c:v>
                </c:pt>
                <c:pt idx="19377">
                  <c:v>21.379620895022349</c:v>
                </c:pt>
                <c:pt idx="19378">
                  <c:v>21.379620895022349</c:v>
                </c:pt>
                <c:pt idx="19379">
                  <c:v>21.379620895022349</c:v>
                </c:pt>
                <c:pt idx="19380">
                  <c:v>21.379620895022349</c:v>
                </c:pt>
                <c:pt idx="19381">
                  <c:v>21.379620895022349</c:v>
                </c:pt>
                <c:pt idx="19382">
                  <c:v>21.379620895022349</c:v>
                </c:pt>
                <c:pt idx="19383">
                  <c:v>21.379620895022349</c:v>
                </c:pt>
                <c:pt idx="19384">
                  <c:v>21.379620895022349</c:v>
                </c:pt>
                <c:pt idx="19385">
                  <c:v>21.379620895022349</c:v>
                </c:pt>
                <c:pt idx="19386">
                  <c:v>21.379620895022349</c:v>
                </c:pt>
                <c:pt idx="19387">
                  <c:v>21.379620895022349</c:v>
                </c:pt>
                <c:pt idx="19388">
                  <c:v>21.379620895022349</c:v>
                </c:pt>
                <c:pt idx="19389">
                  <c:v>21.379620895022349</c:v>
                </c:pt>
                <c:pt idx="19390">
                  <c:v>21.379620895022349</c:v>
                </c:pt>
                <c:pt idx="19391">
                  <c:v>21.379620895022349</c:v>
                </c:pt>
                <c:pt idx="19392">
                  <c:v>21.379620895022349</c:v>
                </c:pt>
                <c:pt idx="19393">
                  <c:v>21.379620895022349</c:v>
                </c:pt>
                <c:pt idx="19394">
                  <c:v>21.379620895022349</c:v>
                </c:pt>
                <c:pt idx="19395">
                  <c:v>21.379620895022349</c:v>
                </c:pt>
                <c:pt idx="19396">
                  <c:v>21.379620895022349</c:v>
                </c:pt>
                <c:pt idx="19397">
                  <c:v>21.379620895022349</c:v>
                </c:pt>
                <c:pt idx="19398">
                  <c:v>21.379620895022349</c:v>
                </c:pt>
                <c:pt idx="19399">
                  <c:v>21.379620895022349</c:v>
                </c:pt>
                <c:pt idx="19400">
                  <c:v>21.379620895022349</c:v>
                </c:pt>
                <c:pt idx="19401">
                  <c:v>21.379620895022349</c:v>
                </c:pt>
                <c:pt idx="19402">
                  <c:v>21.379620895022349</c:v>
                </c:pt>
                <c:pt idx="19403">
                  <c:v>21.379620895022349</c:v>
                </c:pt>
                <c:pt idx="19404">
                  <c:v>21.379620895022349</c:v>
                </c:pt>
                <c:pt idx="19405">
                  <c:v>21.379620895022349</c:v>
                </c:pt>
                <c:pt idx="19406">
                  <c:v>21.379620895022349</c:v>
                </c:pt>
                <c:pt idx="19407">
                  <c:v>21.379620895022349</c:v>
                </c:pt>
                <c:pt idx="19408">
                  <c:v>21.379620895022349</c:v>
                </c:pt>
                <c:pt idx="19409">
                  <c:v>21.379620895022349</c:v>
                </c:pt>
                <c:pt idx="19410">
                  <c:v>21.379620895022349</c:v>
                </c:pt>
                <c:pt idx="19411">
                  <c:v>21.379620895022349</c:v>
                </c:pt>
                <c:pt idx="19412">
                  <c:v>21.379620895022349</c:v>
                </c:pt>
                <c:pt idx="19413">
                  <c:v>21.379620895022349</c:v>
                </c:pt>
                <c:pt idx="19414">
                  <c:v>21.379620895022349</c:v>
                </c:pt>
                <c:pt idx="19415">
                  <c:v>21.379620895022349</c:v>
                </c:pt>
                <c:pt idx="19416">
                  <c:v>21.379620895022349</c:v>
                </c:pt>
                <c:pt idx="19417">
                  <c:v>21.379620895022349</c:v>
                </c:pt>
                <c:pt idx="19418">
                  <c:v>21.379620895022349</c:v>
                </c:pt>
                <c:pt idx="19419">
                  <c:v>21.379620895022349</c:v>
                </c:pt>
                <c:pt idx="19420">
                  <c:v>21.379620895022349</c:v>
                </c:pt>
                <c:pt idx="19421">
                  <c:v>21.379620895022349</c:v>
                </c:pt>
                <c:pt idx="19422">
                  <c:v>21.379620895022349</c:v>
                </c:pt>
                <c:pt idx="19423">
                  <c:v>21.379620895022349</c:v>
                </c:pt>
                <c:pt idx="19424">
                  <c:v>21.379620895022349</c:v>
                </c:pt>
                <c:pt idx="19425">
                  <c:v>21.379620895022349</c:v>
                </c:pt>
                <c:pt idx="19426">
                  <c:v>21.379620895022349</c:v>
                </c:pt>
                <c:pt idx="19427">
                  <c:v>21.379620895022349</c:v>
                </c:pt>
                <c:pt idx="19428">
                  <c:v>21.379620895022349</c:v>
                </c:pt>
                <c:pt idx="19429">
                  <c:v>21.379620895022349</c:v>
                </c:pt>
                <c:pt idx="19430">
                  <c:v>21.379620895022349</c:v>
                </c:pt>
                <c:pt idx="19431">
                  <c:v>21.379620895022349</c:v>
                </c:pt>
                <c:pt idx="19432">
                  <c:v>21.379620895022349</c:v>
                </c:pt>
                <c:pt idx="19433">
                  <c:v>21.379620895022349</c:v>
                </c:pt>
                <c:pt idx="19434">
                  <c:v>21.379620895022349</c:v>
                </c:pt>
                <c:pt idx="19435">
                  <c:v>21.379620895022349</c:v>
                </c:pt>
                <c:pt idx="19436">
                  <c:v>21.379620895022349</c:v>
                </c:pt>
                <c:pt idx="19437">
                  <c:v>21.379620895022349</c:v>
                </c:pt>
                <c:pt idx="19438">
                  <c:v>21.379620895022349</c:v>
                </c:pt>
                <c:pt idx="19439">
                  <c:v>21.379620895022349</c:v>
                </c:pt>
                <c:pt idx="19440">
                  <c:v>21.379620895022349</c:v>
                </c:pt>
                <c:pt idx="19441">
                  <c:v>21.379620895022349</c:v>
                </c:pt>
                <c:pt idx="19442">
                  <c:v>21.379620895022349</c:v>
                </c:pt>
                <c:pt idx="19443">
                  <c:v>21.379620895022349</c:v>
                </c:pt>
                <c:pt idx="19444">
                  <c:v>21.379620895022349</c:v>
                </c:pt>
                <c:pt idx="19445">
                  <c:v>21.379620895022349</c:v>
                </c:pt>
                <c:pt idx="19446">
                  <c:v>21.379620895022349</c:v>
                </c:pt>
                <c:pt idx="19447">
                  <c:v>21.379620895022349</c:v>
                </c:pt>
                <c:pt idx="19448">
                  <c:v>21.379620895022349</c:v>
                </c:pt>
                <c:pt idx="19449">
                  <c:v>21.379620895022349</c:v>
                </c:pt>
                <c:pt idx="19450">
                  <c:v>21.379620895022349</c:v>
                </c:pt>
                <c:pt idx="19451">
                  <c:v>21.379620895022349</c:v>
                </c:pt>
                <c:pt idx="19452">
                  <c:v>21.379620895022349</c:v>
                </c:pt>
                <c:pt idx="19453">
                  <c:v>21.379620895022349</c:v>
                </c:pt>
                <c:pt idx="19454">
                  <c:v>21.379620895022349</c:v>
                </c:pt>
                <c:pt idx="19455">
                  <c:v>21.379620895022349</c:v>
                </c:pt>
                <c:pt idx="19456">
                  <c:v>21.379620895022349</c:v>
                </c:pt>
                <c:pt idx="19457">
                  <c:v>21.379620895022349</c:v>
                </c:pt>
                <c:pt idx="19458">
                  <c:v>21.379620895022349</c:v>
                </c:pt>
                <c:pt idx="19459">
                  <c:v>21.379620895022349</c:v>
                </c:pt>
                <c:pt idx="19460">
                  <c:v>21.379620895022349</c:v>
                </c:pt>
                <c:pt idx="19461">
                  <c:v>21.379620895022349</c:v>
                </c:pt>
                <c:pt idx="19462">
                  <c:v>21.379620895022349</c:v>
                </c:pt>
                <c:pt idx="19463">
                  <c:v>21.379620895022349</c:v>
                </c:pt>
                <c:pt idx="19464">
                  <c:v>21.379620895022349</c:v>
                </c:pt>
                <c:pt idx="19465">
                  <c:v>21.379620895022349</c:v>
                </c:pt>
                <c:pt idx="19466">
                  <c:v>21.379620895022349</c:v>
                </c:pt>
                <c:pt idx="19467">
                  <c:v>21.379620895022349</c:v>
                </c:pt>
                <c:pt idx="19468">
                  <c:v>21.379620895022349</c:v>
                </c:pt>
                <c:pt idx="19469">
                  <c:v>21.379620895022349</c:v>
                </c:pt>
                <c:pt idx="19470">
                  <c:v>21.379620895022349</c:v>
                </c:pt>
                <c:pt idx="19471">
                  <c:v>21.379620895022349</c:v>
                </c:pt>
                <c:pt idx="19472">
                  <c:v>21.379620895022349</c:v>
                </c:pt>
                <c:pt idx="19473">
                  <c:v>21.379620895022349</c:v>
                </c:pt>
                <c:pt idx="19474">
                  <c:v>21.379620895022349</c:v>
                </c:pt>
                <c:pt idx="19475">
                  <c:v>21.379620895022349</c:v>
                </c:pt>
                <c:pt idx="19476">
                  <c:v>21.379620895022349</c:v>
                </c:pt>
                <c:pt idx="19477">
                  <c:v>21.379620895022349</c:v>
                </c:pt>
                <c:pt idx="19478">
                  <c:v>21.379620895022349</c:v>
                </c:pt>
                <c:pt idx="19479">
                  <c:v>21.379620895022349</c:v>
                </c:pt>
                <c:pt idx="19480">
                  <c:v>21.379620895022349</c:v>
                </c:pt>
                <c:pt idx="19481">
                  <c:v>21.379620895022349</c:v>
                </c:pt>
                <c:pt idx="19482">
                  <c:v>21.379620895022349</c:v>
                </c:pt>
                <c:pt idx="19483">
                  <c:v>21.379620895022349</c:v>
                </c:pt>
                <c:pt idx="19484">
                  <c:v>21.379620895022349</c:v>
                </c:pt>
                <c:pt idx="19485">
                  <c:v>21.379620895022349</c:v>
                </c:pt>
                <c:pt idx="19486">
                  <c:v>21.379620895022349</c:v>
                </c:pt>
                <c:pt idx="19487">
                  <c:v>21.379620895022349</c:v>
                </c:pt>
                <c:pt idx="19488">
                  <c:v>21.379620895022349</c:v>
                </c:pt>
                <c:pt idx="19489">
                  <c:v>21.379620895022349</c:v>
                </c:pt>
                <c:pt idx="19490">
                  <c:v>21.379620895022349</c:v>
                </c:pt>
                <c:pt idx="19491">
                  <c:v>21.379620895022349</c:v>
                </c:pt>
                <c:pt idx="19492">
                  <c:v>21.379620895022349</c:v>
                </c:pt>
                <c:pt idx="19493">
                  <c:v>21.379620895022349</c:v>
                </c:pt>
                <c:pt idx="19494">
                  <c:v>21.379620895022349</c:v>
                </c:pt>
                <c:pt idx="19495">
                  <c:v>21.379620895022349</c:v>
                </c:pt>
                <c:pt idx="19496">
                  <c:v>21.379620895022349</c:v>
                </c:pt>
                <c:pt idx="19497">
                  <c:v>21.379620895022349</c:v>
                </c:pt>
                <c:pt idx="19498">
                  <c:v>21.379620895022349</c:v>
                </c:pt>
                <c:pt idx="19499">
                  <c:v>21.379620895022349</c:v>
                </c:pt>
                <c:pt idx="19500">
                  <c:v>21.379620895022349</c:v>
                </c:pt>
                <c:pt idx="19501">
                  <c:v>21.379620895022349</c:v>
                </c:pt>
                <c:pt idx="19502">
                  <c:v>21.379620895022349</c:v>
                </c:pt>
                <c:pt idx="19503">
                  <c:v>21.379620895022349</c:v>
                </c:pt>
                <c:pt idx="19504">
                  <c:v>21.379620895022349</c:v>
                </c:pt>
                <c:pt idx="19505">
                  <c:v>21.379620895022349</c:v>
                </c:pt>
                <c:pt idx="19506">
                  <c:v>21.379620895022349</c:v>
                </c:pt>
                <c:pt idx="19507">
                  <c:v>21.379620895022349</c:v>
                </c:pt>
                <c:pt idx="19508">
                  <c:v>21.379620895022349</c:v>
                </c:pt>
                <c:pt idx="19509">
                  <c:v>21.379620895022349</c:v>
                </c:pt>
                <c:pt idx="19510">
                  <c:v>21.379620895022349</c:v>
                </c:pt>
                <c:pt idx="19511">
                  <c:v>21.379620895022349</c:v>
                </c:pt>
                <c:pt idx="19512">
                  <c:v>21.379620895022349</c:v>
                </c:pt>
                <c:pt idx="19513">
                  <c:v>21.379620895022349</c:v>
                </c:pt>
                <c:pt idx="19514">
                  <c:v>21.379620895022349</c:v>
                </c:pt>
                <c:pt idx="19515">
                  <c:v>21.379620895022349</c:v>
                </c:pt>
                <c:pt idx="19516">
                  <c:v>21.379620895022349</c:v>
                </c:pt>
                <c:pt idx="19517">
                  <c:v>21.379620895022349</c:v>
                </c:pt>
                <c:pt idx="19518">
                  <c:v>21.379620895022349</c:v>
                </c:pt>
                <c:pt idx="19519">
                  <c:v>21.379620895022349</c:v>
                </c:pt>
                <c:pt idx="19520">
                  <c:v>21.379620895022349</c:v>
                </c:pt>
                <c:pt idx="19521">
                  <c:v>21.379620895022349</c:v>
                </c:pt>
                <c:pt idx="19522">
                  <c:v>21.379620895022349</c:v>
                </c:pt>
                <c:pt idx="19523">
                  <c:v>21.379620895022349</c:v>
                </c:pt>
                <c:pt idx="19524">
                  <c:v>21.379620895022349</c:v>
                </c:pt>
                <c:pt idx="19525">
                  <c:v>21.379620895022349</c:v>
                </c:pt>
                <c:pt idx="19526">
                  <c:v>21.379620895022349</c:v>
                </c:pt>
                <c:pt idx="19527">
                  <c:v>21.379620895022349</c:v>
                </c:pt>
                <c:pt idx="19528">
                  <c:v>21.379620895022349</c:v>
                </c:pt>
                <c:pt idx="19529">
                  <c:v>21.379620895022349</c:v>
                </c:pt>
                <c:pt idx="19530">
                  <c:v>21.379620895022349</c:v>
                </c:pt>
                <c:pt idx="19531">
                  <c:v>21.379620895022349</c:v>
                </c:pt>
                <c:pt idx="19532">
                  <c:v>21.379620895022349</c:v>
                </c:pt>
                <c:pt idx="19533">
                  <c:v>21.379620895022349</c:v>
                </c:pt>
                <c:pt idx="19534">
                  <c:v>21.379620895022349</c:v>
                </c:pt>
                <c:pt idx="19535">
                  <c:v>21.379620895022349</c:v>
                </c:pt>
                <c:pt idx="19536">
                  <c:v>21.379620895022349</c:v>
                </c:pt>
                <c:pt idx="19537">
                  <c:v>21.379620895022349</c:v>
                </c:pt>
                <c:pt idx="19538">
                  <c:v>21.379620895022349</c:v>
                </c:pt>
                <c:pt idx="19539">
                  <c:v>21.379620895022349</c:v>
                </c:pt>
                <c:pt idx="19540">
                  <c:v>21.379620895022349</c:v>
                </c:pt>
                <c:pt idx="19541">
                  <c:v>21.379620895022349</c:v>
                </c:pt>
                <c:pt idx="19542">
                  <c:v>21.379620895022349</c:v>
                </c:pt>
                <c:pt idx="19543">
                  <c:v>21.379620895022349</c:v>
                </c:pt>
                <c:pt idx="19544">
                  <c:v>21.379620895022349</c:v>
                </c:pt>
                <c:pt idx="19545">
                  <c:v>21.379620895022349</c:v>
                </c:pt>
                <c:pt idx="19546">
                  <c:v>21.379620895022349</c:v>
                </c:pt>
                <c:pt idx="19547">
                  <c:v>21.379620895022349</c:v>
                </c:pt>
                <c:pt idx="19548">
                  <c:v>21.379620895022349</c:v>
                </c:pt>
                <c:pt idx="19549">
                  <c:v>21.379620895022349</c:v>
                </c:pt>
                <c:pt idx="19550">
                  <c:v>21.379620895022349</c:v>
                </c:pt>
                <c:pt idx="19551">
                  <c:v>21.379620895022349</c:v>
                </c:pt>
                <c:pt idx="19552">
                  <c:v>21.379620895022349</c:v>
                </c:pt>
                <c:pt idx="19553">
                  <c:v>21.379620895022349</c:v>
                </c:pt>
                <c:pt idx="19554">
                  <c:v>21.379620895022349</c:v>
                </c:pt>
                <c:pt idx="19555">
                  <c:v>21.379620895022349</c:v>
                </c:pt>
                <c:pt idx="19556">
                  <c:v>21.379620895022349</c:v>
                </c:pt>
                <c:pt idx="19557">
                  <c:v>21.379620895022349</c:v>
                </c:pt>
                <c:pt idx="19558">
                  <c:v>21.379620895022349</c:v>
                </c:pt>
                <c:pt idx="19559">
                  <c:v>21.379620895022349</c:v>
                </c:pt>
                <c:pt idx="19560">
                  <c:v>21.379620895022349</c:v>
                </c:pt>
                <c:pt idx="19561">
                  <c:v>21.379620895022349</c:v>
                </c:pt>
                <c:pt idx="19562">
                  <c:v>21.379620895022349</c:v>
                </c:pt>
                <c:pt idx="19563">
                  <c:v>21.379620895022349</c:v>
                </c:pt>
                <c:pt idx="19564">
                  <c:v>21.379620895022349</c:v>
                </c:pt>
                <c:pt idx="19565">
                  <c:v>21.379620895022349</c:v>
                </c:pt>
                <c:pt idx="19566">
                  <c:v>21.379620895022349</c:v>
                </c:pt>
                <c:pt idx="19567">
                  <c:v>21.379620895022349</c:v>
                </c:pt>
                <c:pt idx="19568">
                  <c:v>21.379620895022349</c:v>
                </c:pt>
                <c:pt idx="19569">
                  <c:v>21.379620895022349</c:v>
                </c:pt>
                <c:pt idx="19570">
                  <c:v>21.379620895022349</c:v>
                </c:pt>
                <c:pt idx="19571">
                  <c:v>21.379620895022349</c:v>
                </c:pt>
                <c:pt idx="19572">
                  <c:v>21.379620895022349</c:v>
                </c:pt>
                <c:pt idx="19573">
                  <c:v>21.379620895022349</c:v>
                </c:pt>
                <c:pt idx="19574">
                  <c:v>21.379620895022349</c:v>
                </c:pt>
                <c:pt idx="19575">
                  <c:v>21.379620895022349</c:v>
                </c:pt>
                <c:pt idx="19576">
                  <c:v>21.379620895022349</c:v>
                </c:pt>
                <c:pt idx="19577">
                  <c:v>21.379620895022349</c:v>
                </c:pt>
                <c:pt idx="19578">
                  <c:v>21.379620895022349</c:v>
                </c:pt>
                <c:pt idx="19579">
                  <c:v>21.379620895022349</c:v>
                </c:pt>
                <c:pt idx="19580">
                  <c:v>21.379620895022349</c:v>
                </c:pt>
                <c:pt idx="19581">
                  <c:v>21.379620895022349</c:v>
                </c:pt>
                <c:pt idx="19582">
                  <c:v>21.379620895022349</c:v>
                </c:pt>
                <c:pt idx="19583">
                  <c:v>21.379620895022349</c:v>
                </c:pt>
                <c:pt idx="19584">
                  <c:v>21.379620895022349</c:v>
                </c:pt>
                <c:pt idx="19585">
                  <c:v>21.379620895022349</c:v>
                </c:pt>
                <c:pt idx="19586">
                  <c:v>21.379620895022349</c:v>
                </c:pt>
                <c:pt idx="19587">
                  <c:v>21.379620895022349</c:v>
                </c:pt>
                <c:pt idx="19588">
                  <c:v>21.379620895022349</c:v>
                </c:pt>
                <c:pt idx="19589">
                  <c:v>21.379620895022349</c:v>
                </c:pt>
                <c:pt idx="19590">
                  <c:v>21.379620895022349</c:v>
                </c:pt>
                <c:pt idx="19591">
                  <c:v>21.379620895022349</c:v>
                </c:pt>
                <c:pt idx="19592">
                  <c:v>21.379620895022349</c:v>
                </c:pt>
                <c:pt idx="19593">
                  <c:v>21.379620895022349</c:v>
                </c:pt>
                <c:pt idx="19594">
                  <c:v>21.379620895022349</c:v>
                </c:pt>
                <c:pt idx="19595">
                  <c:v>21.379620895022349</c:v>
                </c:pt>
                <c:pt idx="19596">
                  <c:v>21.379620895022349</c:v>
                </c:pt>
                <c:pt idx="19597">
                  <c:v>21.379620895022349</c:v>
                </c:pt>
                <c:pt idx="19598">
                  <c:v>21.379620895022349</c:v>
                </c:pt>
                <c:pt idx="19599">
                  <c:v>21.379620895022349</c:v>
                </c:pt>
                <c:pt idx="19600">
                  <c:v>21.379620895022349</c:v>
                </c:pt>
                <c:pt idx="19601">
                  <c:v>21.379620895022349</c:v>
                </c:pt>
                <c:pt idx="19602">
                  <c:v>21.379620895022349</c:v>
                </c:pt>
                <c:pt idx="19603">
                  <c:v>21.379620895022349</c:v>
                </c:pt>
                <c:pt idx="19604">
                  <c:v>21.379620895022349</c:v>
                </c:pt>
                <c:pt idx="19605">
                  <c:v>21.379620895022349</c:v>
                </c:pt>
                <c:pt idx="19606">
                  <c:v>21.379620895022349</c:v>
                </c:pt>
                <c:pt idx="19607">
                  <c:v>21.379620895022349</c:v>
                </c:pt>
                <c:pt idx="19608">
                  <c:v>21.379620895022349</c:v>
                </c:pt>
                <c:pt idx="19609">
                  <c:v>21.379620895022349</c:v>
                </c:pt>
                <c:pt idx="19610">
                  <c:v>21.379620895022349</c:v>
                </c:pt>
                <c:pt idx="19611">
                  <c:v>21.379620895022349</c:v>
                </c:pt>
                <c:pt idx="19612">
                  <c:v>21.379620895022349</c:v>
                </c:pt>
                <c:pt idx="19613">
                  <c:v>21.379620895022349</c:v>
                </c:pt>
                <c:pt idx="19614">
                  <c:v>21.379620895022349</c:v>
                </c:pt>
                <c:pt idx="19615">
                  <c:v>21.379620895022349</c:v>
                </c:pt>
                <c:pt idx="19616">
                  <c:v>21.379620895022349</c:v>
                </c:pt>
                <c:pt idx="19617">
                  <c:v>21.379620895022349</c:v>
                </c:pt>
                <c:pt idx="19618">
                  <c:v>21.379620895022349</c:v>
                </c:pt>
                <c:pt idx="19619">
                  <c:v>21.379620895022349</c:v>
                </c:pt>
                <c:pt idx="19620">
                  <c:v>21.379620895022349</c:v>
                </c:pt>
                <c:pt idx="19621">
                  <c:v>21.379620895022349</c:v>
                </c:pt>
                <c:pt idx="19622">
                  <c:v>21.379620895022349</c:v>
                </c:pt>
                <c:pt idx="19623">
                  <c:v>21.379620895022349</c:v>
                </c:pt>
                <c:pt idx="19624">
                  <c:v>21.379620895022349</c:v>
                </c:pt>
                <c:pt idx="19625">
                  <c:v>21.379620895022349</c:v>
                </c:pt>
                <c:pt idx="19626">
                  <c:v>21.379620895022349</c:v>
                </c:pt>
                <c:pt idx="19627">
                  <c:v>21.379620895022349</c:v>
                </c:pt>
                <c:pt idx="19628">
                  <c:v>21.379620895022349</c:v>
                </c:pt>
                <c:pt idx="19629">
                  <c:v>21.379620895022349</c:v>
                </c:pt>
                <c:pt idx="19630">
                  <c:v>21.379620895022349</c:v>
                </c:pt>
                <c:pt idx="19631">
                  <c:v>21.379620895022349</c:v>
                </c:pt>
                <c:pt idx="19632">
                  <c:v>21.379620895022349</c:v>
                </c:pt>
                <c:pt idx="19633">
                  <c:v>21.379620895022349</c:v>
                </c:pt>
                <c:pt idx="19634">
                  <c:v>21.379620895022349</c:v>
                </c:pt>
                <c:pt idx="19635">
                  <c:v>21.379620895022349</c:v>
                </c:pt>
                <c:pt idx="19636">
                  <c:v>21.379620895022349</c:v>
                </c:pt>
                <c:pt idx="19637">
                  <c:v>21.379620895022349</c:v>
                </c:pt>
                <c:pt idx="19638">
                  <c:v>21.379620895022349</c:v>
                </c:pt>
                <c:pt idx="19639">
                  <c:v>21.379620895022349</c:v>
                </c:pt>
                <c:pt idx="19640">
                  <c:v>21.379620895022349</c:v>
                </c:pt>
                <c:pt idx="19641">
                  <c:v>21.379620895022349</c:v>
                </c:pt>
                <c:pt idx="19642">
                  <c:v>21.379620895022349</c:v>
                </c:pt>
                <c:pt idx="19643">
                  <c:v>21.379620895022349</c:v>
                </c:pt>
                <c:pt idx="19644">
                  <c:v>21.379620895022349</c:v>
                </c:pt>
                <c:pt idx="19645">
                  <c:v>21.379620895022349</c:v>
                </c:pt>
                <c:pt idx="19646">
                  <c:v>21.379620895022349</c:v>
                </c:pt>
                <c:pt idx="19647">
                  <c:v>21.379620895022349</c:v>
                </c:pt>
                <c:pt idx="19648">
                  <c:v>21.379620895022349</c:v>
                </c:pt>
                <c:pt idx="19649">
                  <c:v>21.379620895022349</c:v>
                </c:pt>
                <c:pt idx="19650">
                  <c:v>21.379620895022349</c:v>
                </c:pt>
                <c:pt idx="19651">
                  <c:v>21.379620895022349</c:v>
                </c:pt>
                <c:pt idx="19652">
                  <c:v>21.379620895022349</c:v>
                </c:pt>
                <c:pt idx="19653">
                  <c:v>21.379620895022349</c:v>
                </c:pt>
                <c:pt idx="19654">
                  <c:v>21.379620895022349</c:v>
                </c:pt>
                <c:pt idx="19655">
                  <c:v>21.379620895022349</c:v>
                </c:pt>
                <c:pt idx="19656">
                  <c:v>21.379620895022349</c:v>
                </c:pt>
                <c:pt idx="19657">
                  <c:v>21.379620895022349</c:v>
                </c:pt>
                <c:pt idx="19658">
                  <c:v>21.379620895022349</c:v>
                </c:pt>
                <c:pt idx="19659">
                  <c:v>21.379620895022349</c:v>
                </c:pt>
                <c:pt idx="19660">
                  <c:v>21.379620895022349</c:v>
                </c:pt>
                <c:pt idx="19661">
                  <c:v>21.379620895022349</c:v>
                </c:pt>
                <c:pt idx="19662">
                  <c:v>21.379620895022349</c:v>
                </c:pt>
                <c:pt idx="19663">
                  <c:v>21.379620895022349</c:v>
                </c:pt>
                <c:pt idx="19664">
                  <c:v>21.379620895022349</c:v>
                </c:pt>
                <c:pt idx="19665">
                  <c:v>21.379620895022349</c:v>
                </c:pt>
                <c:pt idx="19666">
                  <c:v>21.379620895022349</c:v>
                </c:pt>
                <c:pt idx="19667">
                  <c:v>21.379620895022349</c:v>
                </c:pt>
                <c:pt idx="19668">
                  <c:v>21.379620895022349</c:v>
                </c:pt>
                <c:pt idx="19669">
                  <c:v>21.379620895022349</c:v>
                </c:pt>
                <c:pt idx="19670">
                  <c:v>21.379620895022349</c:v>
                </c:pt>
                <c:pt idx="19671">
                  <c:v>21.379620895022349</c:v>
                </c:pt>
                <c:pt idx="19672">
                  <c:v>21.379620895022349</c:v>
                </c:pt>
                <c:pt idx="19673">
                  <c:v>21.379620895022349</c:v>
                </c:pt>
                <c:pt idx="19674">
                  <c:v>21.379620895022349</c:v>
                </c:pt>
                <c:pt idx="19675">
                  <c:v>21.379620895022349</c:v>
                </c:pt>
                <c:pt idx="19676">
                  <c:v>21.379620895022349</c:v>
                </c:pt>
                <c:pt idx="19677">
                  <c:v>21.379620895022349</c:v>
                </c:pt>
                <c:pt idx="19678">
                  <c:v>21.379620895022349</c:v>
                </c:pt>
                <c:pt idx="19679">
                  <c:v>21.379620895022349</c:v>
                </c:pt>
                <c:pt idx="19680">
                  <c:v>21.379620895022349</c:v>
                </c:pt>
                <c:pt idx="19681">
                  <c:v>21.379620895022349</c:v>
                </c:pt>
                <c:pt idx="19682">
                  <c:v>21.379620895022349</c:v>
                </c:pt>
                <c:pt idx="19683">
                  <c:v>21.379620895022349</c:v>
                </c:pt>
                <c:pt idx="19684">
                  <c:v>21.379620895022349</c:v>
                </c:pt>
                <c:pt idx="19685">
                  <c:v>21.379620895022349</c:v>
                </c:pt>
                <c:pt idx="19686">
                  <c:v>21.379620895022349</c:v>
                </c:pt>
                <c:pt idx="19687">
                  <c:v>21.379620895022349</c:v>
                </c:pt>
                <c:pt idx="19688">
                  <c:v>21.379620895022349</c:v>
                </c:pt>
                <c:pt idx="19689">
                  <c:v>21.379620895022349</c:v>
                </c:pt>
                <c:pt idx="19690">
                  <c:v>21.379620895022349</c:v>
                </c:pt>
                <c:pt idx="19691">
                  <c:v>21.379620895022349</c:v>
                </c:pt>
                <c:pt idx="19692">
                  <c:v>21.379620895022349</c:v>
                </c:pt>
                <c:pt idx="19693">
                  <c:v>21.379620895022349</c:v>
                </c:pt>
                <c:pt idx="19694">
                  <c:v>21.379620895022349</c:v>
                </c:pt>
                <c:pt idx="19695">
                  <c:v>21.379620895022349</c:v>
                </c:pt>
                <c:pt idx="19696">
                  <c:v>21.379620895022349</c:v>
                </c:pt>
                <c:pt idx="19697">
                  <c:v>21.379620895022349</c:v>
                </c:pt>
                <c:pt idx="19698">
                  <c:v>21.379620895022349</c:v>
                </c:pt>
                <c:pt idx="19699">
                  <c:v>21.379620895022349</c:v>
                </c:pt>
                <c:pt idx="19700">
                  <c:v>21.379620895022349</c:v>
                </c:pt>
                <c:pt idx="19701">
                  <c:v>21.379620895022349</c:v>
                </c:pt>
                <c:pt idx="19702">
                  <c:v>21.379620895022349</c:v>
                </c:pt>
                <c:pt idx="19703">
                  <c:v>21.379620895022349</c:v>
                </c:pt>
                <c:pt idx="19704">
                  <c:v>21.379620895022349</c:v>
                </c:pt>
                <c:pt idx="19705">
                  <c:v>21.379620895022349</c:v>
                </c:pt>
                <c:pt idx="19706">
                  <c:v>21.379620895022349</c:v>
                </c:pt>
                <c:pt idx="19707">
                  <c:v>21.379620895022349</c:v>
                </c:pt>
                <c:pt idx="19708">
                  <c:v>21.379620895022349</c:v>
                </c:pt>
                <c:pt idx="19709">
                  <c:v>21.379620895022349</c:v>
                </c:pt>
                <c:pt idx="19710">
                  <c:v>21.379620895022349</c:v>
                </c:pt>
                <c:pt idx="19711">
                  <c:v>21.379620895022349</c:v>
                </c:pt>
                <c:pt idx="19712">
                  <c:v>21.379620895022349</c:v>
                </c:pt>
                <c:pt idx="19713">
                  <c:v>21.379620895022349</c:v>
                </c:pt>
                <c:pt idx="19714">
                  <c:v>21.379620895022349</c:v>
                </c:pt>
                <c:pt idx="19715">
                  <c:v>21.379620895022349</c:v>
                </c:pt>
                <c:pt idx="19716">
                  <c:v>21.379620895022349</c:v>
                </c:pt>
                <c:pt idx="19717">
                  <c:v>21.379620895022349</c:v>
                </c:pt>
                <c:pt idx="19718">
                  <c:v>21.379620895022349</c:v>
                </c:pt>
                <c:pt idx="19719">
                  <c:v>21.379620895022349</c:v>
                </c:pt>
                <c:pt idx="19720">
                  <c:v>21.379620895022349</c:v>
                </c:pt>
                <c:pt idx="19721">
                  <c:v>21.379620895022349</c:v>
                </c:pt>
                <c:pt idx="19722">
                  <c:v>21.379620895022349</c:v>
                </c:pt>
                <c:pt idx="19723">
                  <c:v>21.379620895022349</c:v>
                </c:pt>
                <c:pt idx="19724">
                  <c:v>21.379620895022349</c:v>
                </c:pt>
                <c:pt idx="19725">
                  <c:v>21.379620895022349</c:v>
                </c:pt>
                <c:pt idx="19726">
                  <c:v>21.379620895022349</c:v>
                </c:pt>
                <c:pt idx="19727">
                  <c:v>21.379620895022349</c:v>
                </c:pt>
                <c:pt idx="19728">
                  <c:v>21.379620895022349</c:v>
                </c:pt>
                <c:pt idx="19729">
                  <c:v>21.379620895022349</c:v>
                </c:pt>
                <c:pt idx="19730">
                  <c:v>21.379620895022349</c:v>
                </c:pt>
                <c:pt idx="19731">
                  <c:v>21.379620895022349</c:v>
                </c:pt>
                <c:pt idx="19732">
                  <c:v>21.379620895022349</c:v>
                </c:pt>
                <c:pt idx="19733">
                  <c:v>21.379620895022349</c:v>
                </c:pt>
                <c:pt idx="19734">
                  <c:v>21.379620895022349</c:v>
                </c:pt>
                <c:pt idx="19735">
                  <c:v>21.379620895022349</c:v>
                </c:pt>
                <c:pt idx="19736">
                  <c:v>21.379620895022349</c:v>
                </c:pt>
                <c:pt idx="19737">
                  <c:v>21.379620895022349</c:v>
                </c:pt>
                <c:pt idx="19738">
                  <c:v>21.379620895022349</c:v>
                </c:pt>
                <c:pt idx="19739">
                  <c:v>21.379620895022349</c:v>
                </c:pt>
                <c:pt idx="19740">
                  <c:v>21.379620895022349</c:v>
                </c:pt>
                <c:pt idx="19741">
                  <c:v>21.379620895022349</c:v>
                </c:pt>
                <c:pt idx="19742">
                  <c:v>21.379620895022349</c:v>
                </c:pt>
                <c:pt idx="19743">
                  <c:v>21.379620895022349</c:v>
                </c:pt>
                <c:pt idx="19744">
                  <c:v>21.379620895022349</c:v>
                </c:pt>
                <c:pt idx="19745">
                  <c:v>21.379620895022349</c:v>
                </c:pt>
                <c:pt idx="19746">
                  <c:v>21.379620895022349</c:v>
                </c:pt>
                <c:pt idx="19747">
                  <c:v>21.379620895022349</c:v>
                </c:pt>
                <c:pt idx="19748">
                  <c:v>21.379620895022349</c:v>
                </c:pt>
                <c:pt idx="19749">
                  <c:v>21.379620895022349</c:v>
                </c:pt>
                <c:pt idx="19750">
                  <c:v>21.379620895022349</c:v>
                </c:pt>
                <c:pt idx="19751">
                  <c:v>21.379620895022349</c:v>
                </c:pt>
                <c:pt idx="19752">
                  <c:v>21.379620895022349</c:v>
                </c:pt>
                <c:pt idx="19753">
                  <c:v>21.379620895022349</c:v>
                </c:pt>
                <c:pt idx="19754">
                  <c:v>21.379620895022349</c:v>
                </c:pt>
                <c:pt idx="19755">
                  <c:v>21.379620895022349</c:v>
                </c:pt>
                <c:pt idx="19756">
                  <c:v>21.379620895022349</c:v>
                </c:pt>
                <c:pt idx="19757">
                  <c:v>21.379620895022349</c:v>
                </c:pt>
                <c:pt idx="19758">
                  <c:v>21.379620895022349</c:v>
                </c:pt>
                <c:pt idx="19759">
                  <c:v>21.379620895022349</c:v>
                </c:pt>
                <c:pt idx="19760">
                  <c:v>21.379620895022349</c:v>
                </c:pt>
                <c:pt idx="19761">
                  <c:v>21.379620895022349</c:v>
                </c:pt>
                <c:pt idx="19762">
                  <c:v>21.379620895022349</c:v>
                </c:pt>
                <c:pt idx="19763">
                  <c:v>21.379620895022349</c:v>
                </c:pt>
                <c:pt idx="19764">
                  <c:v>21.379620895022349</c:v>
                </c:pt>
                <c:pt idx="19765">
                  <c:v>21.379620895022349</c:v>
                </c:pt>
                <c:pt idx="19766">
                  <c:v>21.379620895022349</c:v>
                </c:pt>
                <c:pt idx="19767">
                  <c:v>21.379620895022349</c:v>
                </c:pt>
                <c:pt idx="19768">
                  <c:v>21.379620895022349</c:v>
                </c:pt>
                <c:pt idx="19769">
                  <c:v>21.379620895022349</c:v>
                </c:pt>
                <c:pt idx="19770">
                  <c:v>21.379620895022349</c:v>
                </c:pt>
                <c:pt idx="19771">
                  <c:v>21.379620895022349</c:v>
                </c:pt>
                <c:pt idx="19772">
                  <c:v>21.379620895022349</c:v>
                </c:pt>
                <c:pt idx="19773">
                  <c:v>21.379620895022349</c:v>
                </c:pt>
                <c:pt idx="19774">
                  <c:v>21.379620895022349</c:v>
                </c:pt>
                <c:pt idx="19775">
                  <c:v>21.379620895022349</c:v>
                </c:pt>
                <c:pt idx="19776">
                  <c:v>21.379620895022349</c:v>
                </c:pt>
                <c:pt idx="19777">
                  <c:v>21.379620895022349</c:v>
                </c:pt>
                <c:pt idx="19778">
                  <c:v>21.379620895022349</c:v>
                </c:pt>
                <c:pt idx="19779">
                  <c:v>21.379620895022349</c:v>
                </c:pt>
                <c:pt idx="19780">
                  <c:v>21.379620895022349</c:v>
                </c:pt>
                <c:pt idx="19781">
                  <c:v>21.379620895022349</c:v>
                </c:pt>
                <c:pt idx="19782">
                  <c:v>21.379620895022349</c:v>
                </c:pt>
                <c:pt idx="19783">
                  <c:v>21.379620895022349</c:v>
                </c:pt>
                <c:pt idx="19784">
                  <c:v>21.379620895022349</c:v>
                </c:pt>
                <c:pt idx="19785">
                  <c:v>21.379620895022349</c:v>
                </c:pt>
                <c:pt idx="19786">
                  <c:v>21.379620895022349</c:v>
                </c:pt>
                <c:pt idx="19787">
                  <c:v>21.379620895022349</c:v>
                </c:pt>
                <c:pt idx="19788">
                  <c:v>21.379620895022349</c:v>
                </c:pt>
                <c:pt idx="19789">
                  <c:v>21.379620895022349</c:v>
                </c:pt>
                <c:pt idx="19790">
                  <c:v>21.379620895022349</c:v>
                </c:pt>
                <c:pt idx="19791">
                  <c:v>21.379620895022349</c:v>
                </c:pt>
                <c:pt idx="19792">
                  <c:v>21.379620895022349</c:v>
                </c:pt>
                <c:pt idx="19793">
                  <c:v>21.379620895022349</c:v>
                </c:pt>
                <c:pt idx="19794">
                  <c:v>21.379620895022349</c:v>
                </c:pt>
                <c:pt idx="19795">
                  <c:v>21.379620895022349</c:v>
                </c:pt>
                <c:pt idx="19796">
                  <c:v>21.379620895022349</c:v>
                </c:pt>
                <c:pt idx="19797">
                  <c:v>21.379620895022349</c:v>
                </c:pt>
                <c:pt idx="19798">
                  <c:v>21.379620895022349</c:v>
                </c:pt>
                <c:pt idx="19799">
                  <c:v>21.379620895022349</c:v>
                </c:pt>
                <c:pt idx="19800">
                  <c:v>21.379620895022349</c:v>
                </c:pt>
                <c:pt idx="19801">
                  <c:v>21.379620895022349</c:v>
                </c:pt>
                <c:pt idx="19802">
                  <c:v>21.379620895022349</c:v>
                </c:pt>
                <c:pt idx="19803">
                  <c:v>21.379620895022349</c:v>
                </c:pt>
                <c:pt idx="19804">
                  <c:v>21.379620895022349</c:v>
                </c:pt>
                <c:pt idx="19805">
                  <c:v>21.379620895022349</c:v>
                </c:pt>
                <c:pt idx="19806">
                  <c:v>21.379620895022349</c:v>
                </c:pt>
                <c:pt idx="19807">
                  <c:v>21.379620895022349</c:v>
                </c:pt>
                <c:pt idx="19808">
                  <c:v>21.379620895022349</c:v>
                </c:pt>
                <c:pt idx="19809">
                  <c:v>21.379620895022349</c:v>
                </c:pt>
                <c:pt idx="19810">
                  <c:v>21.379620895022349</c:v>
                </c:pt>
                <c:pt idx="19811">
                  <c:v>21.379620895022349</c:v>
                </c:pt>
                <c:pt idx="19812">
                  <c:v>21.379620895022349</c:v>
                </c:pt>
                <c:pt idx="19813">
                  <c:v>21.379620895022349</c:v>
                </c:pt>
                <c:pt idx="19814">
                  <c:v>21.379620895022349</c:v>
                </c:pt>
                <c:pt idx="19815">
                  <c:v>21.379620895022349</c:v>
                </c:pt>
                <c:pt idx="19816">
                  <c:v>21.379620895022349</c:v>
                </c:pt>
                <c:pt idx="19817">
                  <c:v>21.379620895022349</c:v>
                </c:pt>
                <c:pt idx="19818">
                  <c:v>21.379620895022349</c:v>
                </c:pt>
                <c:pt idx="19819">
                  <c:v>21.379620895022349</c:v>
                </c:pt>
                <c:pt idx="19820">
                  <c:v>21.379620895022349</c:v>
                </c:pt>
                <c:pt idx="19821">
                  <c:v>21.379620895022349</c:v>
                </c:pt>
                <c:pt idx="19822">
                  <c:v>21.379620895022349</c:v>
                </c:pt>
                <c:pt idx="19823">
                  <c:v>21.379620895022349</c:v>
                </c:pt>
                <c:pt idx="19824">
                  <c:v>21.379620895022349</c:v>
                </c:pt>
                <c:pt idx="19825">
                  <c:v>21.379620895022349</c:v>
                </c:pt>
                <c:pt idx="19826">
                  <c:v>21.379620895022349</c:v>
                </c:pt>
                <c:pt idx="19827">
                  <c:v>21.379620895022349</c:v>
                </c:pt>
                <c:pt idx="19828">
                  <c:v>21.379620895022349</c:v>
                </c:pt>
                <c:pt idx="19829">
                  <c:v>21.379620895022349</c:v>
                </c:pt>
                <c:pt idx="19830">
                  <c:v>21.379620895022349</c:v>
                </c:pt>
                <c:pt idx="19831">
                  <c:v>21.379620895022349</c:v>
                </c:pt>
                <c:pt idx="19832">
                  <c:v>21.379620895022349</c:v>
                </c:pt>
                <c:pt idx="19833">
                  <c:v>21.379620895022349</c:v>
                </c:pt>
                <c:pt idx="19834">
                  <c:v>21.379620895022349</c:v>
                </c:pt>
                <c:pt idx="19835">
                  <c:v>21.379620895022349</c:v>
                </c:pt>
                <c:pt idx="19836">
                  <c:v>21.379620895022349</c:v>
                </c:pt>
                <c:pt idx="19837">
                  <c:v>21.379620895022349</c:v>
                </c:pt>
                <c:pt idx="19838">
                  <c:v>21.379620895022349</c:v>
                </c:pt>
                <c:pt idx="19839">
                  <c:v>21.379620895022349</c:v>
                </c:pt>
                <c:pt idx="19840">
                  <c:v>21.379620895022349</c:v>
                </c:pt>
                <c:pt idx="19841">
                  <c:v>21.379620895022349</c:v>
                </c:pt>
                <c:pt idx="19842">
                  <c:v>21.379620895022349</c:v>
                </c:pt>
                <c:pt idx="19843">
                  <c:v>21.379620895022349</c:v>
                </c:pt>
                <c:pt idx="19844">
                  <c:v>21.379620895022349</c:v>
                </c:pt>
                <c:pt idx="19845">
                  <c:v>21.379620895022349</c:v>
                </c:pt>
                <c:pt idx="19846">
                  <c:v>21.379620895022349</c:v>
                </c:pt>
                <c:pt idx="19847">
                  <c:v>21.379620895022349</c:v>
                </c:pt>
                <c:pt idx="19848">
                  <c:v>21.379620895022349</c:v>
                </c:pt>
                <c:pt idx="19849">
                  <c:v>21.379620895022349</c:v>
                </c:pt>
                <c:pt idx="19850">
                  <c:v>21.379620895022349</c:v>
                </c:pt>
                <c:pt idx="19851">
                  <c:v>21.379620895022349</c:v>
                </c:pt>
                <c:pt idx="19852">
                  <c:v>21.379620895022349</c:v>
                </c:pt>
                <c:pt idx="19853">
                  <c:v>21.379620895022349</c:v>
                </c:pt>
                <c:pt idx="19854">
                  <c:v>21.379620895022349</c:v>
                </c:pt>
                <c:pt idx="19855">
                  <c:v>21.379620895022349</c:v>
                </c:pt>
                <c:pt idx="19856">
                  <c:v>21.379620895022349</c:v>
                </c:pt>
                <c:pt idx="19857">
                  <c:v>21.379620895022349</c:v>
                </c:pt>
                <c:pt idx="19858">
                  <c:v>21.379620895022349</c:v>
                </c:pt>
                <c:pt idx="19859">
                  <c:v>21.379620895022349</c:v>
                </c:pt>
                <c:pt idx="19860">
                  <c:v>21.379620895022349</c:v>
                </c:pt>
                <c:pt idx="19861">
                  <c:v>21.379620895022349</c:v>
                </c:pt>
                <c:pt idx="19862">
                  <c:v>21.379620895022349</c:v>
                </c:pt>
                <c:pt idx="19863">
                  <c:v>21.379620895022349</c:v>
                </c:pt>
                <c:pt idx="19864">
                  <c:v>21.379620895022349</c:v>
                </c:pt>
                <c:pt idx="19865">
                  <c:v>21.379620895022349</c:v>
                </c:pt>
                <c:pt idx="19866">
                  <c:v>21.379620895022349</c:v>
                </c:pt>
                <c:pt idx="19867">
                  <c:v>21.379620895022349</c:v>
                </c:pt>
                <c:pt idx="19868">
                  <c:v>21.379620895022349</c:v>
                </c:pt>
                <c:pt idx="19869">
                  <c:v>21.379620895022349</c:v>
                </c:pt>
                <c:pt idx="19870">
                  <c:v>21.379620895022349</c:v>
                </c:pt>
                <c:pt idx="19871">
                  <c:v>21.379620895022349</c:v>
                </c:pt>
                <c:pt idx="19872">
                  <c:v>21.379620895022349</c:v>
                </c:pt>
                <c:pt idx="19873">
                  <c:v>21.379620895022349</c:v>
                </c:pt>
                <c:pt idx="19874">
                  <c:v>21.379620895022349</c:v>
                </c:pt>
                <c:pt idx="19875">
                  <c:v>21.379620895022349</c:v>
                </c:pt>
                <c:pt idx="19876">
                  <c:v>21.379620895022349</c:v>
                </c:pt>
                <c:pt idx="19877">
                  <c:v>21.379620895022349</c:v>
                </c:pt>
                <c:pt idx="19878">
                  <c:v>21.379620895022349</c:v>
                </c:pt>
                <c:pt idx="19879">
                  <c:v>21.379620895022349</c:v>
                </c:pt>
                <c:pt idx="19880">
                  <c:v>21.379620895022349</c:v>
                </c:pt>
                <c:pt idx="19881">
                  <c:v>21.379620895022349</c:v>
                </c:pt>
                <c:pt idx="19882">
                  <c:v>21.379620895022349</c:v>
                </c:pt>
                <c:pt idx="19883">
                  <c:v>21.379620895022349</c:v>
                </c:pt>
                <c:pt idx="19884">
                  <c:v>21.379620895022349</c:v>
                </c:pt>
                <c:pt idx="19885">
                  <c:v>21.379620895022349</c:v>
                </c:pt>
                <c:pt idx="19886">
                  <c:v>21.379620895022349</c:v>
                </c:pt>
                <c:pt idx="19887">
                  <c:v>21.379620895022349</c:v>
                </c:pt>
                <c:pt idx="19888">
                  <c:v>21.379620895022349</c:v>
                </c:pt>
                <c:pt idx="19889">
                  <c:v>21.379620895022349</c:v>
                </c:pt>
                <c:pt idx="19890">
                  <c:v>21.379620895022349</c:v>
                </c:pt>
                <c:pt idx="19891">
                  <c:v>21.379620895022349</c:v>
                </c:pt>
                <c:pt idx="19892">
                  <c:v>21.379620895022349</c:v>
                </c:pt>
                <c:pt idx="19893">
                  <c:v>21.379620895022349</c:v>
                </c:pt>
                <c:pt idx="19894">
                  <c:v>21.379620895022349</c:v>
                </c:pt>
                <c:pt idx="19895">
                  <c:v>21.379620895022349</c:v>
                </c:pt>
                <c:pt idx="19896">
                  <c:v>21.379620895022349</c:v>
                </c:pt>
                <c:pt idx="19897">
                  <c:v>21.379620895022349</c:v>
                </c:pt>
                <c:pt idx="19898">
                  <c:v>21.379620895022349</c:v>
                </c:pt>
                <c:pt idx="19899">
                  <c:v>21.379620895022349</c:v>
                </c:pt>
                <c:pt idx="19900">
                  <c:v>21.379620895022349</c:v>
                </c:pt>
                <c:pt idx="19901">
                  <c:v>21.379620895022349</c:v>
                </c:pt>
                <c:pt idx="19902">
                  <c:v>21.379620895022349</c:v>
                </c:pt>
                <c:pt idx="19903">
                  <c:v>21.379620895022349</c:v>
                </c:pt>
                <c:pt idx="19904">
                  <c:v>21.379620895022349</c:v>
                </c:pt>
                <c:pt idx="19905">
                  <c:v>21.379620895022349</c:v>
                </c:pt>
                <c:pt idx="19906">
                  <c:v>21.379620895022349</c:v>
                </c:pt>
                <c:pt idx="19907">
                  <c:v>21.379620895022349</c:v>
                </c:pt>
                <c:pt idx="19908">
                  <c:v>21.379620895022349</c:v>
                </c:pt>
                <c:pt idx="19909">
                  <c:v>21.379620895022349</c:v>
                </c:pt>
                <c:pt idx="19910">
                  <c:v>21.379620895022349</c:v>
                </c:pt>
                <c:pt idx="19911">
                  <c:v>21.379620895022349</c:v>
                </c:pt>
                <c:pt idx="19912">
                  <c:v>21.379620895022349</c:v>
                </c:pt>
                <c:pt idx="19913">
                  <c:v>21.379620895022349</c:v>
                </c:pt>
                <c:pt idx="19914">
                  <c:v>21.379620895022349</c:v>
                </c:pt>
                <c:pt idx="19915">
                  <c:v>21.379620895022349</c:v>
                </c:pt>
                <c:pt idx="19916">
                  <c:v>21.379620895022349</c:v>
                </c:pt>
                <c:pt idx="19917">
                  <c:v>21.379620895022349</c:v>
                </c:pt>
                <c:pt idx="19918">
                  <c:v>21.379620895022349</c:v>
                </c:pt>
                <c:pt idx="19919">
                  <c:v>21.379620895022349</c:v>
                </c:pt>
                <c:pt idx="19920">
                  <c:v>21.379620895022349</c:v>
                </c:pt>
                <c:pt idx="19921">
                  <c:v>21.379620895022349</c:v>
                </c:pt>
                <c:pt idx="19922">
                  <c:v>21.379620895022349</c:v>
                </c:pt>
                <c:pt idx="19923">
                  <c:v>21.379620895022349</c:v>
                </c:pt>
                <c:pt idx="19924">
                  <c:v>21.379620895022349</c:v>
                </c:pt>
                <c:pt idx="19925">
                  <c:v>21.379620895022349</c:v>
                </c:pt>
                <c:pt idx="19926">
                  <c:v>21.379620895022349</c:v>
                </c:pt>
                <c:pt idx="19927">
                  <c:v>21.379620895022349</c:v>
                </c:pt>
                <c:pt idx="19928">
                  <c:v>21.379620895022349</c:v>
                </c:pt>
                <c:pt idx="19929">
                  <c:v>21.379620895022349</c:v>
                </c:pt>
                <c:pt idx="19930">
                  <c:v>21.379620895022349</c:v>
                </c:pt>
                <c:pt idx="19931">
                  <c:v>21.379620895022349</c:v>
                </c:pt>
                <c:pt idx="19932">
                  <c:v>21.379620895022349</c:v>
                </c:pt>
                <c:pt idx="19933">
                  <c:v>21.379620895022349</c:v>
                </c:pt>
                <c:pt idx="19934">
                  <c:v>21.379620895022349</c:v>
                </c:pt>
                <c:pt idx="19935">
                  <c:v>21.379620895022349</c:v>
                </c:pt>
                <c:pt idx="19936">
                  <c:v>21.379620895022349</c:v>
                </c:pt>
                <c:pt idx="19937">
                  <c:v>21.379620895022349</c:v>
                </c:pt>
                <c:pt idx="19938">
                  <c:v>21.379620895022349</c:v>
                </c:pt>
                <c:pt idx="19939">
                  <c:v>21.379620895022349</c:v>
                </c:pt>
                <c:pt idx="19940">
                  <c:v>21.379620895022349</c:v>
                </c:pt>
                <c:pt idx="19941">
                  <c:v>21.379620895022349</c:v>
                </c:pt>
                <c:pt idx="19942">
                  <c:v>21.379620895022349</c:v>
                </c:pt>
                <c:pt idx="19943">
                  <c:v>21.379620895022349</c:v>
                </c:pt>
                <c:pt idx="19944">
                  <c:v>21.379620895022349</c:v>
                </c:pt>
                <c:pt idx="19945">
                  <c:v>21.379620895022349</c:v>
                </c:pt>
                <c:pt idx="19946">
                  <c:v>21.379620895022349</c:v>
                </c:pt>
                <c:pt idx="19947">
                  <c:v>21.379620895022349</c:v>
                </c:pt>
                <c:pt idx="19948">
                  <c:v>21.379620895022349</c:v>
                </c:pt>
                <c:pt idx="19949">
                  <c:v>21.379620895022349</c:v>
                </c:pt>
                <c:pt idx="19950">
                  <c:v>21.379620895022349</c:v>
                </c:pt>
                <c:pt idx="19951">
                  <c:v>21.379620895022349</c:v>
                </c:pt>
                <c:pt idx="19952">
                  <c:v>21.379620895022349</c:v>
                </c:pt>
                <c:pt idx="19953">
                  <c:v>21.379620895022349</c:v>
                </c:pt>
                <c:pt idx="19954">
                  <c:v>21.379620895022349</c:v>
                </c:pt>
                <c:pt idx="19955">
                  <c:v>21.379620895022349</c:v>
                </c:pt>
                <c:pt idx="19956">
                  <c:v>21.379620895022349</c:v>
                </c:pt>
                <c:pt idx="19957">
                  <c:v>21.379620895022349</c:v>
                </c:pt>
                <c:pt idx="19958">
                  <c:v>21.379620895022349</c:v>
                </c:pt>
                <c:pt idx="19959">
                  <c:v>21.379620895022349</c:v>
                </c:pt>
                <c:pt idx="19960">
                  <c:v>21.379620895022349</c:v>
                </c:pt>
                <c:pt idx="19961">
                  <c:v>21.379620895022349</c:v>
                </c:pt>
                <c:pt idx="19962">
                  <c:v>21.379620895022349</c:v>
                </c:pt>
                <c:pt idx="19963">
                  <c:v>21.379620895022349</c:v>
                </c:pt>
                <c:pt idx="19964">
                  <c:v>21.379620895022349</c:v>
                </c:pt>
                <c:pt idx="19965">
                  <c:v>21.379620895022349</c:v>
                </c:pt>
                <c:pt idx="19966">
                  <c:v>21.379620895022349</c:v>
                </c:pt>
                <c:pt idx="19967">
                  <c:v>21.379620895022349</c:v>
                </c:pt>
                <c:pt idx="19968">
                  <c:v>21.379620895022349</c:v>
                </c:pt>
                <c:pt idx="19969">
                  <c:v>21.379620895022349</c:v>
                </c:pt>
                <c:pt idx="19970">
                  <c:v>21.379620895022349</c:v>
                </c:pt>
                <c:pt idx="19971">
                  <c:v>21.379620895022349</c:v>
                </c:pt>
                <c:pt idx="19972">
                  <c:v>21.379620895022349</c:v>
                </c:pt>
                <c:pt idx="19973">
                  <c:v>21.379620895022349</c:v>
                </c:pt>
                <c:pt idx="19974">
                  <c:v>21.379620895022349</c:v>
                </c:pt>
                <c:pt idx="19975">
                  <c:v>21.379620895022349</c:v>
                </c:pt>
                <c:pt idx="19976">
                  <c:v>21.379620895022349</c:v>
                </c:pt>
                <c:pt idx="19977">
                  <c:v>21.379620895022349</c:v>
                </c:pt>
                <c:pt idx="19978">
                  <c:v>21.379620895022349</c:v>
                </c:pt>
                <c:pt idx="19979">
                  <c:v>21.379620895022349</c:v>
                </c:pt>
                <c:pt idx="19980">
                  <c:v>21.379620895022349</c:v>
                </c:pt>
                <c:pt idx="19981">
                  <c:v>21.379620895022349</c:v>
                </c:pt>
                <c:pt idx="19982">
                  <c:v>21.379620895022349</c:v>
                </c:pt>
                <c:pt idx="19983">
                  <c:v>21.379620895022349</c:v>
                </c:pt>
                <c:pt idx="19984">
                  <c:v>21.379620895022349</c:v>
                </c:pt>
                <c:pt idx="19985">
                  <c:v>21.379620895022349</c:v>
                </c:pt>
                <c:pt idx="19986">
                  <c:v>21.379620895022349</c:v>
                </c:pt>
                <c:pt idx="19987">
                  <c:v>21.379620895022349</c:v>
                </c:pt>
                <c:pt idx="19988">
                  <c:v>21.379620895022349</c:v>
                </c:pt>
                <c:pt idx="19989">
                  <c:v>21.379620895022349</c:v>
                </c:pt>
                <c:pt idx="19990">
                  <c:v>21.379620895022349</c:v>
                </c:pt>
                <c:pt idx="19991">
                  <c:v>21.379620895022349</c:v>
                </c:pt>
                <c:pt idx="19992">
                  <c:v>21.379620895022349</c:v>
                </c:pt>
                <c:pt idx="19993">
                  <c:v>21.379620895022349</c:v>
                </c:pt>
                <c:pt idx="19994">
                  <c:v>21.379620895022349</c:v>
                </c:pt>
                <c:pt idx="19995">
                  <c:v>21.379620895022349</c:v>
                </c:pt>
                <c:pt idx="19996">
                  <c:v>21.379620895022349</c:v>
                </c:pt>
                <c:pt idx="19997">
                  <c:v>21.379620895022349</c:v>
                </c:pt>
                <c:pt idx="19998">
                  <c:v>21.379620895022349</c:v>
                </c:pt>
                <c:pt idx="19999">
                  <c:v>21.379620895022349</c:v>
                </c:pt>
                <c:pt idx="20000">
                  <c:v>21.379620895022349</c:v>
                </c:pt>
                <c:pt idx="20001">
                  <c:v>21.379620895022349</c:v>
                </c:pt>
                <c:pt idx="20002">
                  <c:v>21.379620895022349</c:v>
                </c:pt>
                <c:pt idx="20003">
                  <c:v>21.379620895022349</c:v>
                </c:pt>
                <c:pt idx="20004">
                  <c:v>21.379620895022349</c:v>
                </c:pt>
                <c:pt idx="20005">
                  <c:v>21.379620895022349</c:v>
                </c:pt>
                <c:pt idx="20006">
                  <c:v>21.379620895022349</c:v>
                </c:pt>
                <c:pt idx="20007">
                  <c:v>21.379620895022349</c:v>
                </c:pt>
                <c:pt idx="20008">
                  <c:v>21.379620895022349</c:v>
                </c:pt>
                <c:pt idx="20009">
                  <c:v>21.379620895022349</c:v>
                </c:pt>
                <c:pt idx="20010">
                  <c:v>21.379620895022349</c:v>
                </c:pt>
                <c:pt idx="20011">
                  <c:v>21.379620895022349</c:v>
                </c:pt>
                <c:pt idx="20012">
                  <c:v>21.379620895022349</c:v>
                </c:pt>
                <c:pt idx="20013">
                  <c:v>21.379620895022349</c:v>
                </c:pt>
                <c:pt idx="20014">
                  <c:v>21.379620895022349</c:v>
                </c:pt>
                <c:pt idx="20015">
                  <c:v>21.379620895022349</c:v>
                </c:pt>
                <c:pt idx="20016">
                  <c:v>21.379620895022349</c:v>
                </c:pt>
                <c:pt idx="20017">
                  <c:v>21.379620895022349</c:v>
                </c:pt>
                <c:pt idx="20018">
                  <c:v>21.379620895022349</c:v>
                </c:pt>
                <c:pt idx="20019">
                  <c:v>21.379620895022349</c:v>
                </c:pt>
                <c:pt idx="20020">
                  <c:v>21.379620895022349</c:v>
                </c:pt>
                <c:pt idx="20021">
                  <c:v>21.379620895022349</c:v>
                </c:pt>
                <c:pt idx="20022">
                  <c:v>21.379620895022349</c:v>
                </c:pt>
                <c:pt idx="20023">
                  <c:v>21.379620895022349</c:v>
                </c:pt>
                <c:pt idx="20024">
                  <c:v>21.379620895022349</c:v>
                </c:pt>
                <c:pt idx="20025">
                  <c:v>21.379620895022349</c:v>
                </c:pt>
                <c:pt idx="20026">
                  <c:v>21.379620895022349</c:v>
                </c:pt>
                <c:pt idx="20027">
                  <c:v>21.379620895022349</c:v>
                </c:pt>
                <c:pt idx="20028">
                  <c:v>21.379620895022349</c:v>
                </c:pt>
                <c:pt idx="20029">
                  <c:v>21.379620895022349</c:v>
                </c:pt>
                <c:pt idx="20030">
                  <c:v>21.379620895022349</c:v>
                </c:pt>
                <c:pt idx="20031">
                  <c:v>21.379620895022349</c:v>
                </c:pt>
                <c:pt idx="20032">
                  <c:v>21.379620895022349</c:v>
                </c:pt>
                <c:pt idx="20033">
                  <c:v>21.379620895022349</c:v>
                </c:pt>
                <c:pt idx="20034">
                  <c:v>21.379620895022349</c:v>
                </c:pt>
                <c:pt idx="20035">
                  <c:v>21.379620895022349</c:v>
                </c:pt>
                <c:pt idx="20036">
                  <c:v>21.379620895022349</c:v>
                </c:pt>
                <c:pt idx="20037">
                  <c:v>21.379620895022349</c:v>
                </c:pt>
                <c:pt idx="20038">
                  <c:v>21.379620895022349</c:v>
                </c:pt>
                <c:pt idx="20039">
                  <c:v>21.379620895022349</c:v>
                </c:pt>
                <c:pt idx="20040">
                  <c:v>21.379620895022349</c:v>
                </c:pt>
                <c:pt idx="20041">
                  <c:v>21.379620895022349</c:v>
                </c:pt>
                <c:pt idx="20042">
                  <c:v>21.379620895022349</c:v>
                </c:pt>
                <c:pt idx="20043">
                  <c:v>21.379620895022349</c:v>
                </c:pt>
                <c:pt idx="20044">
                  <c:v>21.379620895022349</c:v>
                </c:pt>
                <c:pt idx="20045">
                  <c:v>21.379620895022349</c:v>
                </c:pt>
                <c:pt idx="20046">
                  <c:v>21.379620895022349</c:v>
                </c:pt>
                <c:pt idx="20047">
                  <c:v>21.379620895022349</c:v>
                </c:pt>
                <c:pt idx="20048">
                  <c:v>21.379620895022349</c:v>
                </c:pt>
                <c:pt idx="20049">
                  <c:v>21.379620895022349</c:v>
                </c:pt>
                <c:pt idx="20050">
                  <c:v>21.379620895022349</c:v>
                </c:pt>
                <c:pt idx="20051">
                  <c:v>21.379620895022349</c:v>
                </c:pt>
                <c:pt idx="20052">
                  <c:v>21.379620895022349</c:v>
                </c:pt>
                <c:pt idx="20053">
                  <c:v>21.379620895022349</c:v>
                </c:pt>
                <c:pt idx="20054">
                  <c:v>21.379620895022349</c:v>
                </c:pt>
                <c:pt idx="20055">
                  <c:v>21.379620895022349</c:v>
                </c:pt>
                <c:pt idx="20056">
                  <c:v>21.379620895022349</c:v>
                </c:pt>
                <c:pt idx="20057">
                  <c:v>21.379620895022349</c:v>
                </c:pt>
                <c:pt idx="20058">
                  <c:v>21.379620895022349</c:v>
                </c:pt>
                <c:pt idx="20059">
                  <c:v>21.379620895022349</c:v>
                </c:pt>
                <c:pt idx="20060">
                  <c:v>21.379620895022349</c:v>
                </c:pt>
                <c:pt idx="20061">
                  <c:v>21.379620895022349</c:v>
                </c:pt>
                <c:pt idx="20062">
                  <c:v>21.379620895022349</c:v>
                </c:pt>
                <c:pt idx="20063">
                  <c:v>21.379620895022349</c:v>
                </c:pt>
                <c:pt idx="20064">
                  <c:v>21.379620895022349</c:v>
                </c:pt>
                <c:pt idx="20065">
                  <c:v>21.379620895022349</c:v>
                </c:pt>
                <c:pt idx="20066">
                  <c:v>21.379620895022349</c:v>
                </c:pt>
                <c:pt idx="20067">
                  <c:v>21.379620895022349</c:v>
                </c:pt>
                <c:pt idx="20068">
                  <c:v>21.379620895022349</c:v>
                </c:pt>
                <c:pt idx="20069">
                  <c:v>21.379620895022349</c:v>
                </c:pt>
                <c:pt idx="20070">
                  <c:v>21.379620895022349</c:v>
                </c:pt>
                <c:pt idx="20071">
                  <c:v>21.379620895022349</c:v>
                </c:pt>
                <c:pt idx="20072">
                  <c:v>21.379620895022349</c:v>
                </c:pt>
                <c:pt idx="20073">
                  <c:v>21.379620895022349</c:v>
                </c:pt>
                <c:pt idx="20074">
                  <c:v>21.379620895022349</c:v>
                </c:pt>
                <c:pt idx="20075">
                  <c:v>21.379620895022349</c:v>
                </c:pt>
                <c:pt idx="20076">
                  <c:v>21.379620895022349</c:v>
                </c:pt>
                <c:pt idx="20077">
                  <c:v>21.379620895022349</c:v>
                </c:pt>
                <c:pt idx="20078">
                  <c:v>21.379620895022349</c:v>
                </c:pt>
                <c:pt idx="20079">
                  <c:v>21.379620895022349</c:v>
                </c:pt>
                <c:pt idx="20080">
                  <c:v>21.379620895022349</c:v>
                </c:pt>
                <c:pt idx="20081">
                  <c:v>21.379620895022349</c:v>
                </c:pt>
                <c:pt idx="20082">
                  <c:v>21.379620895022349</c:v>
                </c:pt>
                <c:pt idx="20083">
                  <c:v>21.379620895022349</c:v>
                </c:pt>
                <c:pt idx="20084">
                  <c:v>21.379620895022349</c:v>
                </c:pt>
                <c:pt idx="20085">
                  <c:v>21.379620895022349</c:v>
                </c:pt>
                <c:pt idx="20086">
                  <c:v>21.379620895022349</c:v>
                </c:pt>
                <c:pt idx="20087">
                  <c:v>21.379620895022349</c:v>
                </c:pt>
                <c:pt idx="20088">
                  <c:v>21.379620895022349</c:v>
                </c:pt>
                <c:pt idx="20089">
                  <c:v>21.379620895022349</c:v>
                </c:pt>
                <c:pt idx="20090">
                  <c:v>21.379620895022349</c:v>
                </c:pt>
                <c:pt idx="20091">
                  <c:v>21.379620895022349</c:v>
                </c:pt>
                <c:pt idx="20092">
                  <c:v>21.379620895022349</c:v>
                </c:pt>
                <c:pt idx="20093">
                  <c:v>21.379620895022349</c:v>
                </c:pt>
                <c:pt idx="20094">
                  <c:v>21.379620895022349</c:v>
                </c:pt>
                <c:pt idx="20095">
                  <c:v>21.379620895022349</c:v>
                </c:pt>
                <c:pt idx="20096">
                  <c:v>21.379620895022349</c:v>
                </c:pt>
                <c:pt idx="20097">
                  <c:v>21.379620895022349</c:v>
                </c:pt>
                <c:pt idx="20098">
                  <c:v>21.379620895022349</c:v>
                </c:pt>
                <c:pt idx="20099">
                  <c:v>21.379620895022349</c:v>
                </c:pt>
                <c:pt idx="20100">
                  <c:v>21.379620895022349</c:v>
                </c:pt>
                <c:pt idx="20101">
                  <c:v>21.379620895022349</c:v>
                </c:pt>
                <c:pt idx="20102">
                  <c:v>21.379620895022349</c:v>
                </c:pt>
                <c:pt idx="20103">
                  <c:v>21.379620895022349</c:v>
                </c:pt>
                <c:pt idx="20104">
                  <c:v>21.379620895022349</c:v>
                </c:pt>
                <c:pt idx="20105">
                  <c:v>21.379620895022349</c:v>
                </c:pt>
                <c:pt idx="20106">
                  <c:v>21.379620895022349</c:v>
                </c:pt>
                <c:pt idx="20107">
                  <c:v>21.379620895022349</c:v>
                </c:pt>
                <c:pt idx="20108">
                  <c:v>21.379620895022349</c:v>
                </c:pt>
                <c:pt idx="20109">
                  <c:v>21.379620895022349</c:v>
                </c:pt>
                <c:pt idx="20110">
                  <c:v>21.379620895022349</c:v>
                </c:pt>
                <c:pt idx="20111">
                  <c:v>21.379620895022349</c:v>
                </c:pt>
                <c:pt idx="20112">
                  <c:v>21.379620895022349</c:v>
                </c:pt>
                <c:pt idx="20113">
                  <c:v>21.379620895022349</c:v>
                </c:pt>
                <c:pt idx="20114">
                  <c:v>21.379620895022349</c:v>
                </c:pt>
                <c:pt idx="20115">
                  <c:v>21.379620895022349</c:v>
                </c:pt>
                <c:pt idx="20116">
                  <c:v>21.379620895022349</c:v>
                </c:pt>
                <c:pt idx="20117">
                  <c:v>21.379620895022349</c:v>
                </c:pt>
                <c:pt idx="20118">
                  <c:v>21.379620895022349</c:v>
                </c:pt>
                <c:pt idx="20119">
                  <c:v>21.379620895022349</c:v>
                </c:pt>
                <c:pt idx="20120">
                  <c:v>21.379620895022349</c:v>
                </c:pt>
                <c:pt idx="20121">
                  <c:v>21.379620895022349</c:v>
                </c:pt>
                <c:pt idx="20122">
                  <c:v>21.379620895022349</c:v>
                </c:pt>
                <c:pt idx="20123">
                  <c:v>21.379620895022349</c:v>
                </c:pt>
                <c:pt idx="20124">
                  <c:v>21.379620895022349</c:v>
                </c:pt>
                <c:pt idx="20125">
                  <c:v>21.379620895022349</c:v>
                </c:pt>
                <c:pt idx="20126">
                  <c:v>21.379620895022349</c:v>
                </c:pt>
                <c:pt idx="20127">
                  <c:v>21.379620895022349</c:v>
                </c:pt>
                <c:pt idx="20128">
                  <c:v>21.379620895022349</c:v>
                </c:pt>
                <c:pt idx="20129">
                  <c:v>21.379620895022349</c:v>
                </c:pt>
                <c:pt idx="20130">
                  <c:v>21.379620895022349</c:v>
                </c:pt>
                <c:pt idx="20131">
                  <c:v>21.379620895022349</c:v>
                </c:pt>
                <c:pt idx="20132">
                  <c:v>21.379620895022349</c:v>
                </c:pt>
                <c:pt idx="20133">
                  <c:v>21.379620895022349</c:v>
                </c:pt>
                <c:pt idx="20134">
                  <c:v>21.379620895022349</c:v>
                </c:pt>
                <c:pt idx="20135">
                  <c:v>21.379620895022349</c:v>
                </c:pt>
                <c:pt idx="20136">
                  <c:v>21.379620895022349</c:v>
                </c:pt>
                <c:pt idx="20137">
                  <c:v>21.379620895022349</c:v>
                </c:pt>
                <c:pt idx="20138">
                  <c:v>21.379620895022349</c:v>
                </c:pt>
                <c:pt idx="20139">
                  <c:v>21.379620895022349</c:v>
                </c:pt>
                <c:pt idx="20140">
                  <c:v>21.379620895022349</c:v>
                </c:pt>
                <c:pt idx="20141">
                  <c:v>21.379620895022349</c:v>
                </c:pt>
                <c:pt idx="20142">
                  <c:v>21.379620895022349</c:v>
                </c:pt>
                <c:pt idx="20143">
                  <c:v>21.379620895022349</c:v>
                </c:pt>
                <c:pt idx="20144">
                  <c:v>21.379620895022349</c:v>
                </c:pt>
                <c:pt idx="20145">
                  <c:v>21.379620895022349</c:v>
                </c:pt>
                <c:pt idx="20146">
                  <c:v>21.379620895022349</c:v>
                </c:pt>
                <c:pt idx="20147">
                  <c:v>21.379620895022349</c:v>
                </c:pt>
                <c:pt idx="20148">
                  <c:v>21.379620895022349</c:v>
                </c:pt>
                <c:pt idx="20149">
                  <c:v>21.379620895022349</c:v>
                </c:pt>
                <c:pt idx="20150">
                  <c:v>21.379620895022349</c:v>
                </c:pt>
                <c:pt idx="20151">
                  <c:v>21.379620895022349</c:v>
                </c:pt>
                <c:pt idx="20152">
                  <c:v>21.379620895022349</c:v>
                </c:pt>
                <c:pt idx="20153">
                  <c:v>21.379620895022349</c:v>
                </c:pt>
                <c:pt idx="20154">
                  <c:v>21.379620895022349</c:v>
                </c:pt>
                <c:pt idx="20155">
                  <c:v>21.379620895022349</c:v>
                </c:pt>
                <c:pt idx="20156">
                  <c:v>21.379620895022349</c:v>
                </c:pt>
                <c:pt idx="20157">
                  <c:v>21.379620895022349</c:v>
                </c:pt>
                <c:pt idx="20158">
                  <c:v>21.379620895022349</c:v>
                </c:pt>
                <c:pt idx="20159">
                  <c:v>21.379620895022349</c:v>
                </c:pt>
                <c:pt idx="20160">
                  <c:v>21.379620895022349</c:v>
                </c:pt>
                <c:pt idx="20161">
                  <c:v>21.379620895022349</c:v>
                </c:pt>
                <c:pt idx="20162">
                  <c:v>21.379620895022349</c:v>
                </c:pt>
                <c:pt idx="20163">
                  <c:v>21.379620895022349</c:v>
                </c:pt>
                <c:pt idx="20164">
                  <c:v>21.379620895022349</c:v>
                </c:pt>
                <c:pt idx="20165">
                  <c:v>21.379620895022349</c:v>
                </c:pt>
                <c:pt idx="20166">
                  <c:v>21.379620895022349</c:v>
                </c:pt>
                <c:pt idx="20167">
                  <c:v>21.379620895022349</c:v>
                </c:pt>
                <c:pt idx="20168">
                  <c:v>21.379620895022349</c:v>
                </c:pt>
                <c:pt idx="20169">
                  <c:v>21.379620895022349</c:v>
                </c:pt>
                <c:pt idx="20170">
                  <c:v>21.379620895022349</c:v>
                </c:pt>
                <c:pt idx="20171">
                  <c:v>21.379620895022349</c:v>
                </c:pt>
                <c:pt idx="20172">
                  <c:v>21.379620895022349</c:v>
                </c:pt>
                <c:pt idx="20173">
                  <c:v>21.379620895022349</c:v>
                </c:pt>
                <c:pt idx="20174">
                  <c:v>21.379620895022349</c:v>
                </c:pt>
                <c:pt idx="20175">
                  <c:v>21.379620895022349</c:v>
                </c:pt>
                <c:pt idx="20176">
                  <c:v>21.379620895022349</c:v>
                </c:pt>
                <c:pt idx="20177">
                  <c:v>21.379620895022349</c:v>
                </c:pt>
                <c:pt idx="20178">
                  <c:v>21.379620895022349</c:v>
                </c:pt>
                <c:pt idx="20179">
                  <c:v>21.379620895022349</c:v>
                </c:pt>
                <c:pt idx="20180">
                  <c:v>21.379620895022349</c:v>
                </c:pt>
                <c:pt idx="20181">
                  <c:v>21.379620895022349</c:v>
                </c:pt>
                <c:pt idx="20182">
                  <c:v>21.379620895022349</c:v>
                </c:pt>
                <c:pt idx="20183">
                  <c:v>21.379620895022349</c:v>
                </c:pt>
                <c:pt idx="20184">
                  <c:v>21.379620895022349</c:v>
                </c:pt>
                <c:pt idx="20185">
                  <c:v>21.379620895022349</c:v>
                </c:pt>
                <c:pt idx="20186">
                  <c:v>21.379620895022349</c:v>
                </c:pt>
                <c:pt idx="20187">
                  <c:v>21.379620895022349</c:v>
                </c:pt>
                <c:pt idx="20188">
                  <c:v>21.379620895022349</c:v>
                </c:pt>
                <c:pt idx="20189">
                  <c:v>21.379620895022349</c:v>
                </c:pt>
                <c:pt idx="20190">
                  <c:v>21.379620895022349</c:v>
                </c:pt>
                <c:pt idx="20191">
                  <c:v>21.379620895022349</c:v>
                </c:pt>
                <c:pt idx="20192">
                  <c:v>21.379620895022349</c:v>
                </c:pt>
                <c:pt idx="20193">
                  <c:v>21.379620895022349</c:v>
                </c:pt>
                <c:pt idx="20194">
                  <c:v>21.379620895022349</c:v>
                </c:pt>
                <c:pt idx="20195">
                  <c:v>21.379620895022349</c:v>
                </c:pt>
                <c:pt idx="20196">
                  <c:v>21.379620895022349</c:v>
                </c:pt>
                <c:pt idx="20197">
                  <c:v>21.379620895022349</c:v>
                </c:pt>
                <c:pt idx="20198">
                  <c:v>21.379620895022349</c:v>
                </c:pt>
                <c:pt idx="20199">
                  <c:v>21.379620895022349</c:v>
                </c:pt>
                <c:pt idx="20200">
                  <c:v>21.379620895022349</c:v>
                </c:pt>
                <c:pt idx="20201">
                  <c:v>21.379620895022349</c:v>
                </c:pt>
                <c:pt idx="20202">
                  <c:v>21.379620895022349</c:v>
                </c:pt>
                <c:pt idx="20203">
                  <c:v>21.379620895022349</c:v>
                </c:pt>
                <c:pt idx="20204">
                  <c:v>21.379620895022349</c:v>
                </c:pt>
                <c:pt idx="20205">
                  <c:v>21.379620895022349</c:v>
                </c:pt>
                <c:pt idx="20206">
                  <c:v>21.379620895022349</c:v>
                </c:pt>
                <c:pt idx="20207">
                  <c:v>21.379620895022349</c:v>
                </c:pt>
                <c:pt idx="20208">
                  <c:v>21.379620895022349</c:v>
                </c:pt>
                <c:pt idx="20209">
                  <c:v>21.379620895022349</c:v>
                </c:pt>
                <c:pt idx="20210">
                  <c:v>21.379620895022349</c:v>
                </c:pt>
                <c:pt idx="20211">
                  <c:v>21.379620895022349</c:v>
                </c:pt>
                <c:pt idx="20212">
                  <c:v>21.379620895022349</c:v>
                </c:pt>
                <c:pt idx="20213">
                  <c:v>21.379620895022349</c:v>
                </c:pt>
                <c:pt idx="20214">
                  <c:v>21.379620895022349</c:v>
                </c:pt>
                <c:pt idx="20215">
                  <c:v>21.379620895022349</c:v>
                </c:pt>
                <c:pt idx="20216">
                  <c:v>21.379620895022349</c:v>
                </c:pt>
                <c:pt idx="20217">
                  <c:v>21.379620895022349</c:v>
                </c:pt>
                <c:pt idx="20218">
                  <c:v>21.379620895022349</c:v>
                </c:pt>
                <c:pt idx="20219">
                  <c:v>21.379620895022349</c:v>
                </c:pt>
                <c:pt idx="20220">
                  <c:v>21.379620895022349</c:v>
                </c:pt>
                <c:pt idx="20221">
                  <c:v>21.379620895022349</c:v>
                </c:pt>
                <c:pt idx="20222">
                  <c:v>21.379620895022349</c:v>
                </c:pt>
                <c:pt idx="20223">
                  <c:v>21.379620895022349</c:v>
                </c:pt>
                <c:pt idx="20224">
                  <c:v>21.379620895022349</c:v>
                </c:pt>
                <c:pt idx="20225">
                  <c:v>21.379620895022349</c:v>
                </c:pt>
                <c:pt idx="20226">
                  <c:v>21.379620895022349</c:v>
                </c:pt>
                <c:pt idx="20227">
                  <c:v>21.379620895022349</c:v>
                </c:pt>
                <c:pt idx="20228">
                  <c:v>21.379620895022349</c:v>
                </c:pt>
                <c:pt idx="20229">
                  <c:v>21.379620895022349</c:v>
                </c:pt>
                <c:pt idx="20230">
                  <c:v>21.379620895022349</c:v>
                </c:pt>
                <c:pt idx="20231">
                  <c:v>21.379620895022349</c:v>
                </c:pt>
                <c:pt idx="20232">
                  <c:v>21.379620895022349</c:v>
                </c:pt>
                <c:pt idx="20233">
                  <c:v>21.379620895022349</c:v>
                </c:pt>
                <c:pt idx="20234">
                  <c:v>21.379620895022349</c:v>
                </c:pt>
                <c:pt idx="20235">
                  <c:v>21.379620895022349</c:v>
                </c:pt>
                <c:pt idx="20236">
                  <c:v>21.379620895022349</c:v>
                </c:pt>
                <c:pt idx="20237">
                  <c:v>21.379620895022349</c:v>
                </c:pt>
                <c:pt idx="20238">
                  <c:v>21.379620895022349</c:v>
                </c:pt>
                <c:pt idx="20239">
                  <c:v>21.379620895022349</c:v>
                </c:pt>
                <c:pt idx="20240">
                  <c:v>21.379620895022349</c:v>
                </c:pt>
                <c:pt idx="20241">
                  <c:v>21.379620895022349</c:v>
                </c:pt>
                <c:pt idx="20242">
                  <c:v>21.379620895022349</c:v>
                </c:pt>
                <c:pt idx="20243">
                  <c:v>21.379620895022349</c:v>
                </c:pt>
                <c:pt idx="20244">
                  <c:v>21.379620895022349</c:v>
                </c:pt>
                <c:pt idx="20245">
                  <c:v>21.379620895022349</c:v>
                </c:pt>
                <c:pt idx="20246">
                  <c:v>21.379620895022349</c:v>
                </c:pt>
                <c:pt idx="20247">
                  <c:v>21.379620895022349</c:v>
                </c:pt>
                <c:pt idx="20248">
                  <c:v>21.379620895022349</c:v>
                </c:pt>
                <c:pt idx="20249">
                  <c:v>21.379620895022349</c:v>
                </c:pt>
                <c:pt idx="20250">
                  <c:v>21.379620895022349</c:v>
                </c:pt>
                <c:pt idx="20251">
                  <c:v>21.379620895022349</c:v>
                </c:pt>
                <c:pt idx="20252">
                  <c:v>21.379620895022349</c:v>
                </c:pt>
                <c:pt idx="20253">
                  <c:v>21.379620895022349</c:v>
                </c:pt>
                <c:pt idx="20254">
                  <c:v>21.379620895022349</c:v>
                </c:pt>
                <c:pt idx="20255">
                  <c:v>21.379620895022349</c:v>
                </c:pt>
                <c:pt idx="20256">
                  <c:v>21.379620895022349</c:v>
                </c:pt>
                <c:pt idx="20257">
                  <c:v>21.379620895022349</c:v>
                </c:pt>
                <c:pt idx="20258">
                  <c:v>21.379620895022349</c:v>
                </c:pt>
                <c:pt idx="20259">
                  <c:v>21.379620895022349</c:v>
                </c:pt>
                <c:pt idx="20260">
                  <c:v>21.379620895022349</c:v>
                </c:pt>
                <c:pt idx="20261">
                  <c:v>21.379620895022349</c:v>
                </c:pt>
                <c:pt idx="20262">
                  <c:v>21.379620895022349</c:v>
                </c:pt>
                <c:pt idx="20263">
                  <c:v>21.379620895022349</c:v>
                </c:pt>
                <c:pt idx="20264">
                  <c:v>21.379620895022349</c:v>
                </c:pt>
                <c:pt idx="20265">
                  <c:v>21.379620895022349</c:v>
                </c:pt>
                <c:pt idx="20266">
                  <c:v>21.379620895022349</c:v>
                </c:pt>
                <c:pt idx="20267">
                  <c:v>21.379620895022349</c:v>
                </c:pt>
                <c:pt idx="20268">
                  <c:v>21.379620895022349</c:v>
                </c:pt>
                <c:pt idx="20269">
                  <c:v>21.379620895022349</c:v>
                </c:pt>
                <c:pt idx="20270">
                  <c:v>21.379620895022349</c:v>
                </c:pt>
                <c:pt idx="20271">
                  <c:v>21.379620895022349</c:v>
                </c:pt>
                <c:pt idx="20272">
                  <c:v>21.379620895022349</c:v>
                </c:pt>
                <c:pt idx="20273">
                  <c:v>21.379620895022349</c:v>
                </c:pt>
                <c:pt idx="20274">
                  <c:v>21.379620895022349</c:v>
                </c:pt>
                <c:pt idx="20275">
                  <c:v>21.379620895022349</c:v>
                </c:pt>
                <c:pt idx="20276">
                  <c:v>21.379620895022349</c:v>
                </c:pt>
                <c:pt idx="20277">
                  <c:v>21.379620895022349</c:v>
                </c:pt>
                <c:pt idx="20278">
                  <c:v>21.379620895022349</c:v>
                </c:pt>
                <c:pt idx="20279">
                  <c:v>21.379620895022349</c:v>
                </c:pt>
                <c:pt idx="20280">
                  <c:v>21.379620895022349</c:v>
                </c:pt>
                <c:pt idx="20281">
                  <c:v>21.379620895022349</c:v>
                </c:pt>
                <c:pt idx="20282">
                  <c:v>21.379620895022349</c:v>
                </c:pt>
                <c:pt idx="20283">
                  <c:v>21.379620895022349</c:v>
                </c:pt>
                <c:pt idx="20284">
                  <c:v>21.379620895022349</c:v>
                </c:pt>
                <c:pt idx="20285">
                  <c:v>21.379620895022349</c:v>
                </c:pt>
                <c:pt idx="20286">
                  <c:v>21.379620895022349</c:v>
                </c:pt>
                <c:pt idx="20287">
                  <c:v>21.379620895022349</c:v>
                </c:pt>
                <c:pt idx="20288">
                  <c:v>21.379620895022349</c:v>
                </c:pt>
                <c:pt idx="20289">
                  <c:v>21.379620895022349</c:v>
                </c:pt>
                <c:pt idx="20290">
                  <c:v>21.379620895022349</c:v>
                </c:pt>
                <c:pt idx="20291">
                  <c:v>21.379620895022349</c:v>
                </c:pt>
                <c:pt idx="20292">
                  <c:v>21.379620895022349</c:v>
                </c:pt>
                <c:pt idx="20293">
                  <c:v>21.379620895022349</c:v>
                </c:pt>
                <c:pt idx="20294">
                  <c:v>21.379620895022349</c:v>
                </c:pt>
                <c:pt idx="20295">
                  <c:v>21.379620895022349</c:v>
                </c:pt>
                <c:pt idx="20296">
                  <c:v>21.379620895022349</c:v>
                </c:pt>
                <c:pt idx="20297">
                  <c:v>21.379620895022349</c:v>
                </c:pt>
                <c:pt idx="20298">
                  <c:v>21.379620895022349</c:v>
                </c:pt>
                <c:pt idx="20299">
                  <c:v>21.379620895022349</c:v>
                </c:pt>
                <c:pt idx="20300">
                  <c:v>21.379620895022349</c:v>
                </c:pt>
                <c:pt idx="20301">
                  <c:v>21.379620895022349</c:v>
                </c:pt>
                <c:pt idx="20302">
                  <c:v>21.379620895022349</c:v>
                </c:pt>
                <c:pt idx="20303">
                  <c:v>21.379620895022349</c:v>
                </c:pt>
                <c:pt idx="20304">
                  <c:v>21.379620895022349</c:v>
                </c:pt>
                <c:pt idx="20305">
                  <c:v>21.379620895022349</c:v>
                </c:pt>
                <c:pt idx="20306">
                  <c:v>21.379620895022349</c:v>
                </c:pt>
                <c:pt idx="20307">
                  <c:v>21.379620895022349</c:v>
                </c:pt>
                <c:pt idx="20308">
                  <c:v>21.379620895022349</c:v>
                </c:pt>
                <c:pt idx="20309">
                  <c:v>21.379620895022349</c:v>
                </c:pt>
                <c:pt idx="20310">
                  <c:v>21.379620895022349</c:v>
                </c:pt>
                <c:pt idx="20311">
                  <c:v>21.379620895022349</c:v>
                </c:pt>
                <c:pt idx="20312">
                  <c:v>21.379620895022349</c:v>
                </c:pt>
                <c:pt idx="20313">
                  <c:v>21.379620895022349</c:v>
                </c:pt>
                <c:pt idx="20314">
                  <c:v>21.379620895022349</c:v>
                </c:pt>
                <c:pt idx="20315">
                  <c:v>21.379620895022349</c:v>
                </c:pt>
                <c:pt idx="20316">
                  <c:v>21.379620895022349</c:v>
                </c:pt>
                <c:pt idx="20317">
                  <c:v>21.379620895022349</c:v>
                </c:pt>
                <c:pt idx="20318">
                  <c:v>21.379620895022349</c:v>
                </c:pt>
                <c:pt idx="20319">
                  <c:v>21.379620895022349</c:v>
                </c:pt>
                <c:pt idx="20320">
                  <c:v>21.379620895022349</c:v>
                </c:pt>
                <c:pt idx="20321">
                  <c:v>21.379620895022349</c:v>
                </c:pt>
                <c:pt idx="20322">
                  <c:v>21.379620895022349</c:v>
                </c:pt>
                <c:pt idx="20323">
                  <c:v>21.379620895022349</c:v>
                </c:pt>
                <c:pt idx="20324">
                  <c:v>21.379620895022349</c:v>
                </c:pt>
                <c:pt idx="20325">
                  <c:v>21.379620895022349</c:v>
                </c:pt>
                <c:pt idx="20326">
                  <c:v>21.379620895022349</c:v>
                </c:pt>
                <c:pt idx="20327">
                  <c:v>21.379620895022349</c:v>
                </c:pt>
                <c:pt idx="20328">
                  <c:v>21.379620895022349</c:v>
                </c:pt>
                <c:pt idx="20329">
                  <c:v>21.379620895022349</c:v>
                </c:pt>
                <c:pt idx="20330">
                  <c:v>21.379620895022349</c:v>
                </c:pt>
                <c:pt idx="20331">
                  <c:v>21.379620895022349</c:v>
                </c:pt>
                <c:pt idx="20332">
                  <c:v>21.379620895022349</c:v>
                </c:pt>
                <c:pt idx="20333">
                  <c:v>21.379620895022349</c:v>
                </c:pt>
                <c:pt idx="20334">
                  <c:v>21.379620895022349</c:v>
                </c:pt>
                <c:pt idx="20335">
                  <c:v>21.379620895022349</c:v>
                </c:pt>
                <c:pt idx="20336">
                  <c:v>21.379620895022349</c:v>
                </c:pt>
                <c:pt idx="20337">
                  <c:v>21.379620895022349</c:v>
                </c:pt>
                <c:pt idx="20338">
                  <c:v>21.379620895022349</c:v>
                </c:pt>
                <c:pt idx="20339">
                  <c:v>21.379620895022349</c:v>
                </c:pt>
                <c:pt idx="20340">
                  <c:v>21.379620895022349</c:v>
                </c:pt>
                <c:pt idx="20341">
                  <c:v>21.379620895022349</c:v>
                </c:pt>
                <c:pt idx="20342">
                  <c:v>21.379620895022349</c:v>
                </c:pt>
                <c:pt idx="20343">
                  <c:v>21.379620895022349</c:v>
                </c:pt>
                <c:pt idx="20344">
                  <c:v>21.379620895022349</c:v>
                </c:pt>
                <c:pt idx="20345">
                  <c:v>21.379620895022349</c:v>
                </c:pt>
                <c:pt idx="20346">
                  <c:v>21.379620895022349</c:v>
                </c:pt>
                <c:pt idx="20347">
                  <c:v>21.379620895022349</c:v>
                </c:pt>
                <c:pt idx="20348">
                  <c:v>21.379620895022349</c:v>
                </c:pt>
                <c:pt idx="20349">
                  <c:v>21.379620895022349</c:v>
                </c:pt>
                <c:pt idx="20350">
                  <c:v>21.379620895022349</c:v>
                </c:pt>
                <c:pt idx="20351">
                  <c:v>21.379620895022349</c:v>
                </c:pt>
                <c:pt idx="20352">
                  <c:v>21.379620895022349</c:v>
                </c:pt>
                <c:pt idx="20353">
                  <c:v>21.379620895022349</c:v>
                </c:pt>
                <c:pt idx="20354">
                  <c:v>21.379620895022349</c:v>
                </c:pt>
                <c:pt idx="20355">
                  <c:v>21.379620895022349</c:v>
                </c:pt>
                <c:pt idx="20356">
                  <c:v>21.379620895022349</c:v>
                </c:pt>
                <c:pt idx="20357">
                  <c:v>21.379620895022349</c:v>
                </c:pt>
                <c:pt idx="20358">
                  <c:v>21.379620895022349</c:v>
                </c:pt>
                <c:pt idx="20359">
                  <c:v>21.379620895022349</c:v>
                </c:pt>
                <c:pt idx="20360">
                  <c:v>21.379620895022349</c:v>
                </c:pt>
                <c:pt idx="20361">
                  <c:v>21.379620895022349</c:v>
                </c:pt>
                <c:pt idx="20362">
                  <c:v>21.379620895022349</c:v>
                </c:pt>
                <c:pt idx="20363">
                  <c:v>21.379620895022349</c:v>
                </c:pt>
                <c:pt idx="20364">
                  <c:v>21.379620895022349</c:v>
                </c:pt>
                <c:pt idx="20365">
                  <c:v>21.379620895022349</c:v>
                </c:pt>
                <c:pt idx="20366">
                  <c:v>21.379620895022349</c:v>
                </c:pt>
                <c:pt idx="20367">
                  <c:v>21.379620895022349</c:v>
                </c:pt>
                <c:pt idx="20368">
                  <c:v>21.379620895022349</c:v>
                </c:pt>
                <c:pt idx="20369">
                  <c:v>21.379620895022349</c:v>
                </c:pt>
                <c:pt idx="20370">
                  <c:v>21.379620895022349</c:v>
                </c:pt>
                <c:pt idx="20371">
                  <c:v>21.379620895022349</c:v>
                </c:pt>
                <c:pt idx="20372">
                  <c:v>21.379620895022349</c:v>
                </c:pt>
                <c:pt idx="20373">
                  <c:v>21.379620895022349</c:v>
                </c:pt>
                <c:pt idx="20374">
                  <c:v>21.379620895022349</c:v>
                </c:pt>
                <c:pt idx="20375">
                  <c:v>21.379620895022349</c:v>
                </c:pt>
                <c:pt idx="20376">
                  <c:v>21.379620895022349</c:v>
                </c:pt>
                <c:pt idx="20377">
                  <c:v>21.379620895022349</c:v>
                </c:pt>
                <c:pt idx="20378">
                  <c:v>21.379620895022349</c:v>
                </c:pt>
                <c:pt idx="20379">
                  <c:v>21.379620895022349</c:v>
                </c:pt>
                <c:pt idx="20380">
                  <c:v>21.379620895022349</c:v>
                </c:pt>
                <c:pt idx="20381">
                  <c:v>21.379620895022349</c:v>
                </c:pt>
                <c:pt idx="20382">
                  <c:v>21.379620895022349</c:v>
                </c:pt>
                <c:pt idx="20383">
                  <c:v>21.379620895022349</c:v>
                </c:pt>
                <c:pt idx="20384">
                  <c:v>21.379620895022349</c:v>
                </c:pt>
                <c:pt idx="20385">
                  <c:v>21.379620895022349</c:v>
                </c:pt>
                <c:pt idx="20386">
                  <c:v>21.379620895022349</c:v>
                </c:pt>
                <c:pt idx="20387">
                  <c:v>21.379620895022349</c:v>
                </c:pt>
                <c:pt idx="20388">
                  <c:v>21.379620895022349</c:v>
                </c:pt>
                <c:pt idx="20389">
                  <c:v>21.379620895022349</c:v>
                </c:pt>
                <c:pt idx="20390">
                  <c:v>21.379620895022349</c:v>
                </c:pt>
                <c:pt idx="20391">
                  <c:v>21.379620895022349</c:v>
                </c:pt>
                <c:pt idx="20392">
                  <c:v>21.379620895022349</c:v>
                </c:pt>
                <c:pt idx="20393">
                  <c:v>21.379620895022349</c:v>
                </c:pt>
                <c:pt idx="20394">
                  <c:v>21.379620895022349</c:v>
                </c:pt>
                <c:pt idx="20395">
                  <c:v>21.379620895022349</c:v>
                </c:pt>
                <c:pt idx="20396">
                  <c:v>21.379620895022349</c:v>
                </c:pt>
                <c:pt idx="20397">
                  <c:v>21.379620895022349</c:v>
                </c:pt>
                <c:pt idx="20398">
                  <c:v>21.379620895022349</c:v>
                </c:pt>
                <c:pt idx="20399">
                  <c:v>21.379620895022349</c:v>
                </c:pt>
                <c:pt idx="20400">
                  <c:v>21.379620895022349</c:v>
                </c:pt>
                <c:pt idx="20401">
                  <c:v>21.379620895022349</c:v>
                </c:pt>
                <c:pt idx="20402">
                  <c:v>21.379620895022349</c:v>
                </c:pt>
                <c:pt idx="20403">
                  <c:v>21.379620895022349</c:v>
                </c:pt>
                <c:pt idx="20404">
                  <c:v>21.379620895022349</c:v>
                </c:pt>
                <c:pt idx="20405">
                  <c:v>21.379620895022349</c:v>
                </c:pt>
                <c:pt idx="20406">
                  <c:v>21.379620895022349</c:v>
                </c:pt>
                <c:pt idx="20407">
                  <c:v>21.379620895022349</c:v>
                </c:pt>
                <c:pt idx="20408">
                  <c:v>21.379620895022349</c:v>
                </c:pt>
                <c:pt idx="20409">
                  <c:v>21.379620895022349</c:v>
                </c:pt>
                <c:pt idx="20410">
                  <c:v>21.379620895022349</c:v>
                </c:pt>
                <c:pt idx="20411">
                  <c:v>21.379620895022349</c:v>
                </c:pt>
                <c:pt idx="20412">
                  <c:v>21.379620895022349</c:v>
                </c:pt>
                <c:pt idx="20413">
                  <c:v>21.379620895022349</c:v>
                </c:pt>
                <c:pt idx="20414">
                  <c:v>21.379620895022349</c:v>
                </c:pt>
                <c:pt idx="20415">
                  <c:v>21.379620895022349</c:v>
                </c:pt>
                <c:pt idx="20416">
                  <c:v>21.379620895022349</c:v>
                </c:pt>
                <c:pt idx="20417">
                  <c:v>21.379620895022349</c:v>
                </c:pt>
                <c:pt idx="20418">
                  <c:v>21.379620895022349</c:v>
                </c:pt>
                <c:pt idx="20419">
                  <c:v>21.379620895022349</c:v>
                </c:pt>
                <c:pt idx="20420">
                  <c:v>21.379620895022349</c:v>
                </c:pt>
                <c:pt idx="20421">
                  <c:v>21.379620895022349</c:v>
                </c:pt>
                <c:pt idx="20422">
                  <c:v>21.379620895022349</c:v>
                </c:pt>
                <c:pt idx="20423">
                  <c:v>21.379620895022349</c:v>
                </c:pt>
                <c:pt idx="20424">
                  <c:v>21.379620895022349</c:v>
                </c:pt>
                <c:pt idx="20425">
                  <c:v>21.379620895022349</c:v>
                </c:pt>
                <c:pt idx="20426">
                  <c:v>21.379620895022349</c:v>
                </c:pt>
                <c:pt idx="20427">
                  <c:v>21.379620895022349</c:v>
                </c:pt>
                <c:pt idx="20428">
                  <c:v>21.379620895022349</c:v>
                </c:pt>
                <c:pt idx="20429">
                  <c:v>21.379620895022349</c:v>
                </c:pt>
                <c:pt idx="20430">
                  <c:v>21.379620895022349</c:v>
                </c:pt>
                <c:pt idx="20431">
                  <c:v>21.379620895022349</c:v>
                </c:pt>
                <c:pt idx="20432">
                  <c:v>21.379620895022349</c:v>
                </c:pt>
                <c:pt idx="20433">
                  <c:v>21.379620895022349</c:v>
                </c:pt>
                <c:pt idx="20434">
                  <c:v>21.379620895022349</c:v>
                </c:pt>
                <c:pt idx="20435">
                  <c:v>21.379620895022349</c:v>
                </c:pt>
                <c:pt idx="20436">
                  <c:v>21.379620895022349</c:v>
                </c:pt>
                <c:pt idx="20437">
                  <c:v>21.379620895022349</c:v>
                </c:pt>
                <c:pt idx="20438">
                  <c:v>21.379620895022349</c:v>
                </c:pt>
                <c:pt idx="20439">
                  <c:v>21.379620895022349</c:v>
                </c:pt>
                <c:pt idx="20440">
                  <c:v>21.379620895022349</c:v>
                </c:pt>
                <c:pt idx="20441">
                  <c:v>21.379620895022349</c:v>
                </c:pt>
                <c:pt idx="20442">
                  <c:v>21.379620895022349</c:v>
                </c:pt>
                <c:pt idx="20443">
                  <c:v>21.379620895022349</c:v>
                </c:pt>
                <c:pt idx="20444">
                  <c:v>21.379620895022349</c:v>
                </c:pt>
                <c:pt idx="20445">
                  <c:v>21.379620895022349</c:v>
                </c:pt>
                <c:pt idx="20446">
                  <c:v>21.379620895022349</c:v>
                </c:pt>
                <c:pt idx="20447">
                  <c:v>21.379620895022349</c:v>
                </c:pt>
                <c:pt idx="20448">
                  <c:v>21.379620895022349</c:v>
                </c:pt>
                <c:pt idx="20449">
                  <c:v>21.379620895022349</c:v>
                </c:pt>
                <c:pt idx="20450">
                  <c:v>21.379620895022349</c:v>
                </c:pt>
                <c:pt idx="20451">
                  <c:v>21.379620895022349</c:v>
                </c:pt>
                <c:pt idx="20452">
                  <c:v>21.379620895022349</c:v>
                </c:pt>
                <c:pt idx="20453">
                  <c:v>21.379620895022349</c:v>
                </c:pt>
                <c:pt idx="20454">
                  <c:v>21.379620895022349</c:v>
                </c:pt>
                <c:pt idx="20455">
                  <c:v>21.379620895022349</c:v>
                </c:pt>
                <c:pt idx="20456">
                  <c:v>21.379620895022349</c:v>
                </c:pt>
                <c:pt idx="20457">
                  <c:v>21.379620895022349</c:v>
                </c:pt>
                <c:pt idx="20458">
                  <c:v>21.379620895022349</c:v>
                </c:pt>
                <c:pt idx="20459">
                  <c:v>21.379620895022349</c:v>
                </c:pt>
                <c:pt idx="20460">
                  <c:v>21.379620895022349</c:v>
                </c:pt>
                <c:pt idx="20461">
                  <c:v>21.379620895022349</c:v>
                </c:pt>
                <c:pt idx="20462">
                  <c:v>21.379620895022349</c:v>
                </c:pt>
                <c:pt idx="20463">
                  <c:v>21.379620895022349</c:v>
                </c:pt>
                <c:pt idx="20464">
                  <c:v>21.379620895022349</c:v>
                </c:pt>
                <c:pt idx="20465">
                  <c:v>21.379620895022349</c:v>
                </c:pt>
                <c:pt idx="20466">
                  <c:v>21.379620895022349</c:v>
                </c:pt>
                <c:pt idx="20467">
                  <c:v>21.379620895022349</c:v>
                </c:pt>
                <c:pt idx="20468">
                  <c:v>21.379620895022349</c:v>
                </c:pt>
                <c:pt idx="20469">
                  <c:v>21.379620895022349</c:v>
                </c:pt>
                <c:pt idx="20470">
                  <c:v>21.379620895022349</c:v>
                </c:pt>
                <c:pt idx="20471">
                  <c:v>21.379620895022349</c:v>
                </c:pt>
                <c:pt idx="20472">
                  <c:v>21.379620895022349</c:v>
                </c:pt>
                <c:pt idx="20473">
                  <c:v>21.379620895022349</c:v>
                </c:pt>
                <c:pt idx="20474">
                  <c:v>21.379620895022349</c:v>
                </c:pt>
                <c:pt idx="20475">
                  <c:v>21.379620895022349</c:v>
                </c:pt>
                <c:pt idx="20476">
                  <c:v>21.379620895022349</c:v>
                </c:pt>
                <c:pt idx="20477">
                  <c:v>21.379620895022349</c:v>
                </c:pt>
                <c:pt idx="20478">
                  <c:v>21.379620895022349</c:v>
                </c:pt>
                <c:pt idx="20479">
                  <c:v>21.379620895022349</c:v>
                </c:pt>
                <c:pt idx="20480">
                  <c:v>21.379620895022349</c:v>
                </c:pt>
                <c:pt idx="20481">
                  <c:v>21.379620895022349</c:v>
                </c:pt>
                <c:pt idx="20482">
                  <c:v>21.379620895022349</c:v>
                </c:pt>
                <c:pt idx="20483">
                  <c:v>21.379620895022349</c:v>
                </c:pt>
                <c:pt idx="20484">
                  <c:v>21.379620895022349</c:v>
                </c:pt>
                <c:pt idx="20485">
                  <c:v>21.379620895022349</c:v>
                </c:pt>
                <c:pt idx="20486">
                  <c:v>21.379620895022349</c:v>
                </c:pt>
                <c:pt idx="20487">
                  <c:v>21.379620895022349</c:v>
                </c:pt>
                <c:pt idx="20488">
                  <c:v>21.379620895022349</c:v>
                </c:pt>
                <c:pt idx="20489">
                  <c:v>21.379620895022349</c:v>
                </c:pt>
                <c:pt idx="20490">
                  <c:v>21.379620895022349</c:v>
                </c:pt>
                <c:pt idx="20491">
                  <c:v>21.379620895022349</c:v>
                </c:pt>
                <c:pt idx="20492">
                  <c:v>21.379620895022349</c:v>
                </c:pt>
                <c:pt idx="20493">
                  <c:v>21.379620895022349</c:v>
                </c:pt>
                <c:pt idx="20494">
                  <c:v>21.379620895022349</c:v>
                </c:pt>
                <c:pt idx="20495">
                  <c:v>21.379620895022349</c:v>
                </c:pt>
                <c:pt idx="20496">
                  <c:v>21.379620895022349</c:v>
                </c:pt>
                <c:pt idx="20497">
                  <c:v>21.379620895022349</c:v>
                </c:pt>
                <c:pt idx="20498">
                  <c:v>21.379620895022349</c:v>
                </c:pt>
                <c:pt idx="20499">
                  <c:v>21.379620895022349</c:v>
                </c:pt>
                <c:pt idx="20500">
                  <c:v>21.379620895022349</c:v>
                </c:pt>
                <c:pt idx="20501">
                  <c:v>21.379620895022349</c:v>
                </c:pt>
                <c:pt idx="20502">
                  <c:v>21.379620895022349</c:v>
                </c:pt>
                <c:pt idx="20503">
                  <c:v>21.379620895022349</c:v>
                </c:pt>
                <c:pt idx="20504">
                  <c:v>21.379620895022349</c:v>
                </c:pt>
                <c:pt idx="20505">
                  <c:v>21.379620895022349</c:v>
                </c:pt>
                <c:pt idx="20506">
                  <c:v>21.379620895022349</c:v>
                </c:pt>
                <c:pt idx="20507">
                  <c:v>21.379620895022349</c:v>
                </c:pt>
                <c:pt idx="20508">
                  <c:v>21.379620895022349</c:v>
                </c:pt>
                <c:pt idx="20509">
                  <c:v>21.379620895022349</c:v>
                </c:pt>
                <c:pt idx="20510">
                  <c:v>21.379620895022349</c:v>
                </c:pt>
                <c:pt idx="20511">
                  <c:v>21.379620895022349</c:v>
                </c:pt>
                <c:pt idx="20512">
                  <c:v>21.379620895022349</c:v>
                </c:pt>
                <c:pt idx="20513">
                  <c:v>21.379620895022349</c:v>
                </c:pt>
                <c:pt idx="20514">
                  <c:v>21.379620895022349</c:v>
                </c:pt>
                <c:pt idx="20515">
                  <c:v>21.379620895022349</c:v>
                </c:pt>
                <c:pt idx="20516">
                  <c:v>21.379620895022349</c:v>
                </c:pt>
                <c:pt idx="20517">
                  <c:v>21.379620895022349</c:v>
                </c:pt>
                <c:pt idx="20518">
                  <c:v>21.379620895022349</c:v>
                </c:pt>
                <c:pt idx="20519">
                  <c:v>21.379620895022349</c:v>
                </c:pt>
                <c:pt idx="20520">
                  <c:v>21.379620895022349</c:v>
                </c:pt>
                <c:pt idx="20521">
                  <c:v>21.379620895022349</c:v>
                </c:pt>
                <c:pt idx="20522">
                  <c:v>21.379620895022349</c:v>
                </c:pt>
                <c:pt idx="20523">
                  <c:v>21.379620895022349</c:v>
                </c:pt>
                <c:pt idx="20524">
                  <c:v>21.379620895022349</c:v>
                </c:pt>
                <c:pt idx="20525">
                  <c:v>16.982436524617452</c:v>
                </c:pt>
                <c:pt idx="20526">
                  <c:v>13.489628825916556</c:v>
                </c:pt>
                <c:pt idx="20527">
                  <c:v>10.715193052376051</c:v>
                </c:pt>
                <c:pt idx="20528">
                  <c:v>8.5113803820237628</c:v>
                </c:pt>
                <c:pt idx="20529">
                  <c:v>5.3703179637025267</c:v>
                </c:pt>
                <c:pt idx="20530">
                  <c:v>4.2657951880159297</c:v>
                </c:pt>
                <c:pt idx="20531">
                  <c:v>4.2657951880159297</c:v>
                </c:pt>
                <c:pt idx="20532">
                  <c:v>4.2657951880159297</c:v>
                </c:pt>
                <c:pt idx="20533">
                  <c:v>4.2657951880159297</c:v>
                </c:pt>
                <c:pt idx="20534">
                  <c:v>4.2657951880159297</c:v>
                </c:pt>
                <c:pt idx="20535">
                  <c:v>4.2657951880159297</c:v>
                </c:pt>
                <c:pt idx="20536">
                  <c:v>4.2657951880159297</c:v>
                </c:pt>
                <c:pt idx="20537">
                  <c:v>4.2657951880159297</c:v>
                </c:pt>
                <c:pt idx="20538">
                  <c:v>1.0715193052376069</c:v>
                </c:pt>
                <c:pt idx="20539">
                  <c:v>1.0715193052376069</c:v>
                </c:pt>
                <c:pt idx="20540">
                  <c:v>1.0715193052376069</c:v>
                </c:pt>
                <c:pt idx="20541">
                  <c:v>1.0715193052376069</c:v>
                </c:pt>
                <c:pt idx="20542">
                  <c:v>1.0715193052376069</c:v>
                </c:pt>
                <c:pt idx="20543">
                  <c:v>1.0715193052376069</c:v>
                </c:pt>
                <c:pt idx="20544">
                  <c:v>1.0715193052376069</c:v>
                </c:pt>
                <c:pt idx="20545">
                  <c:v>1.0715193052376069</c:v>
                </c:pt>
                <c:pt idx="20546">
                  <c:v>1.0715193052376069</c:v>
                </c:pt>
                <c:pt idx="20547">
                  <c:v>1.0715193052376069</c:v>
                </c:pt>
                <c:pt idx="20548">
                  <c:v>1.0715193052376069</c:v>
                </c:pt>
                <c:pt idx="20549">
                  <c:v>1.0715193052376069</c:v>
                </c:pt>
                <c:pt idx="20550">
                  <c:v>1.0715193052376069</c:v>
                </c:pt>
                <c:pt idx="20551">
                  <c:v>1.0715193052376069</c:v>
                </c:pt>
                <c:pt idx="20552">
                  <c:v>1.0715193052376069</c:v>
                </c:pt>
                <c:pt idx="20553">
                  <c:v>1.0715193052376069</c:v>
                </c:pt>
                <c:pt idx="20554">
                  <c:v>1.0715193052376069</c:v>
                </c:pt>
                <c:pt idx="20555">
                  <c:v>1.0715193052376069</c:v>
                </c:pt>
                <c:pt idx="20556">
                  <c:v>1.0715193052376069</c:v>
                </c:pt>
                <c:pt idx="20557">
                  <c:v>1.0715193052376069</c:v>
                </c:pt>
                <c:pt idx="20558">
                  <c:v>1.0715193052376069</c:v>
                </c:pt>
                <c:pt idx="20559">
                  <c:v>1.0715193052376069</c:v>
                </c:pt>
                <c:pt idx="20560">
                  <c:v>1.0715193052376069</c:v>
                </c:pt>
                <c:pt idx="20561">
                  <c:v>1.0715193052376069</c:v>
                </c:pt>
                <c:pt idx="20562">
                  <c:v>1.0715193052376069</c:v>
                </c:pt>
                <c:pt idx="20563">
                  <c:v>1.0715193052376069</c:v>
                </c:pt>
                <c:pt idx="20564">
                  <c:v>1.0715193052376069</c:v>
                </c:pt>
                <c:pt idx="20565">
                  <c:v>1.0715193052376069</c:v>
                </c:pt>
                <c:pt idx="20566">
                  <c:v>1.0715193052376069</c:v>
                </c:pt>
                <c:pt idx="20567">
                  <c:v>1.0715193052376069</c:v>
                </c:pt>
                <c:pt idx="20568">
                  <c:v>1.0715193052376069</c:v>
                </c:pt>
                <c:pt idx="20569">
                  <c:v>1.0715193052376069</c:v>
                </c:pt>
                <c:pt idx="20570">
                  <c:v>1.0715193052376069</c:v>
                </c:pt>
                <c:pt idx="20571">
                  <c:v>1.0715193052376069</c:v>
                </c:pt>
                <c:pt idx="20572">
                  <c:v>1.0715193052376069</c:v>
                </c:pt>
                <c:pt idx="20573">
                  <c:v>1.0715193052376069</c:v>
                </c:pt>
                <c:pt idx="20574">
                  <c:v>1.0715193052376069</c:v>
                </c:pt>
                <c:pt idx="20575">
                  <c:v>1.0715193052376069</c:v>
                </c:pt>
                <c:pt idx="20576">
                  <c:v>1.0715193052376069</c:v>
                </c:pt>
                <c:pt idx="20577">
                  <c:v>1.0715193052376069</c:v>
                </c:pt>
                <c:pt idx="20578">
                  <c:v>1.0715193052376069</c:v>
                </c:pt>
                <c:pt idx="20579">
                  <c:v>1.0715193052376069</c:v>
                </c:pt>
                <c:pt idx="20580">
                  <c:v>1.0715193052376069</c:v>
                </c:pt>
                <c:pt idx="20581">
                  <c:v>1.0715193052376069</c:v>
                </c:pt>
                <c:pt idx="20582">
                  <c:v>1.0715193052376069</c:v>
                </c:pt>
                <c:pt idx="20583">
                  <c:v>1.0715193052376069</c:v>
                </c:pt>
                <c:pt idx="20584">
                  <c:v>1.0715193052376069</c:v>
                </c:pt>
                <c:pt idx="20585">
                  <c:v>1.0715193052376069</c:v>
                </c:pt>
                <c:pt idx="20586">
                  <c:v>1.0715193052376069</c:v>
                </c:pt>
                <c:pt idx="20587">
                  <c:v>1.0715193052376069</c:v>
                </c:pt>
                <c:pt idx="20588">
                  <c:v>1.0715193052376069</c:v>
                </c:pt>
                <c:pt idx="20589">
                  <c:v>1.0715193052376069</c:v>
                </c:pt>
                <c:pt idx="20590">
                  <c:v>1.0715193052376069</c:v>
                </c:pt>
                <c:pt idx="20591">
                  <c:v>1.0715193052376069</c:v>
                </c:pt>
                <c:pt idx="20592">
                  <c:v>1.0715193052376069</c:v>
                </c:pt>
                <c:pt idx="20593">
                  <c:v>1.0715193052376069</c:v>
                </c:pt>
                <c:pt idx="20594">
                  <c:v>1.0715193052376069</c:v>
                </c:pt>
                <c:pt idx="20595">
                  <c:v>1.0715193052376069</c:v>
                </c:pt>
                <c:pt idx="20596">
                  <c:v>1.0715193052376069</c:v>
                </c:pt>
                <c:pt idx="20597">
                  <c:v>1.0715193052376069</c:v>
                </c:pt>
                <c:pt idx="20598">
                  <c:v>1.0715193052376069</c:v>
                </c:pt>
                <c:pt idx="20599">
                  <c:v>1.0715193052376069</c:v>
                </c:pt>
                <c:pt idx="20600">
                  <c:v>1.0715193052376069</c:v>
                </c:pt>
                <c:pt idx="20601">
                  <c:v>1.0715193052376069</c:v>
                </c:pt>
                <c:pt idx="20602">
                  <c:v>1.0715193052376069</c:v>
                </c:pt>
                <c:pt idx="20603">
                  <c:v>1.0715193052376069</c:v>
                </c:pt>
                <c:pt idx="20604">
                  <c:v>1.0715193052376069</c:v>
                </c:pt>
                <c:pt idx="20605">
                  <c:v>1.0715193052376069</c:v>
                </c:pt>
                <c:pt idx="20606">
                  <c:v>1.0715193052376069</c:v>
                </c:pt>
                <c:pt idx="20607">
                  <c:v>1.0715193052376069</c:v>
                </c:pt>
                <c:pt idx="20608">
                  <c:v>1.0715193052376069</c:v>
                </c:pt>
                <c:pt idx="20609">
                  <c:v>1.0715193052376069</c:v>
                </c:pt>
                <c:pt idx="20610">
                  <c:v>1.0715193052376069</c:v>
                </c:pt>
                <c:pt idx="20611">
                  <c:v>1.0715193052376069</c:v>
                </c:pt>
                <c:pt idx="20612">
                  <c:v>1.0715193052376069</c:v>
                </c:pt>
                <c:pt idx="20613">
                  <c:v>1.0715193052376069</c:v>
                </c:pt>
                <c:pt idx="20614">
                  <c:v>1.0715193052376069</c:v>
                </c:pt>
                <c:pt idx="20615">
                  <c:v>1.0715193052376069</c:v>
                </c:pt>
                <c:pt idx="20616">
                  <c:v>1.0715193052376069</c:v>
                </c:pt>
                <c:pt idx="20617">
                  <c:v>1.0715193052376069</c:v>
                </c:pt>
                <c:pt idx="20618">
                  <c:v>1.0715193052376069</c:v>
                </c:pt>
                <c:pt idx="20619">
                  <c:v>1.0715193052376069</c:v>
                </c:pt>
                <c:pt idx="20620">
                  <c:v>1.0715193052376069</c:v>
                </c:pt>
                <c:pt idx="20621">
                  <c:v>1.0715193052376069</c:v>
                </c:pt>
                <c:pt idx="20622">
                  <c:v>1.0715193052376069</c:v>
                </c:pt>
                <c:pt idx="20623">
                  <c:v>1.0715193052376069</c:v>
                </c:pt>
                <c:pt idx="20624">
                  <c:v>1.0715193052376069</c:v>
                </c:pt>
                <c:pt idx="20625">
                  <c:v>1.0715193052376069</c:v>
                </c:pt>
                <c:pt idx="20626">
                  <c:v>1.0715193052376069</c:v>
                </c:pt>
                <c:pt idx="20627">
                  <c:v>1.0715193052376069</c:v>
                </c:pt>
                <c:pt idx="20628">
                  <c:v>1.0715193052376069</c:v>
                </c:pt>
                <c:pt idx="20629">
                  <c:v>1.0715193052376069</c:v>
                </c:pt>
                <c:pt idx="20630">
                  <c:v>1.0715193052376069</c:v>
                </c:pt>
                <c:pt idx="20631">
                  <c:v>1.0715193052376069</c:v>
                </c:pt>
                <c:pt idx="20632">
                  <c:v>1.0715193052376069</c:v>
                </c:pt>
                <c:pt idx="20633">
                  <c:v>1.0715193052376069</c:v>
                </c:pt>
                <c:pt idx="20634">
                  <c:v>1.0715193052376069</c:v>
                </c:pt>
                <c:pt idx="20635">
                  <c:v>1.0715193052376069</c:v>
                </c:pt>
                <c:pt idx="20636">
                  <c:v>1.0715193052376069</c:v>
                </c:pt>
                <c:pt idx="20637">
                  <c:v>1.0715193052376069</c:v>
                </c:pt>
                <c:pt idx="20638">
                  <c:v>1.0715193052376069</c:v>
                </c:pt>
                <c:pt idx="20639">
                  <c:v>1.0715193052376069</c:v>
                </c:pt>
                <c:pt idx="20640">
                  <c:v>1.0715193052376069</c:v>
                </c:pt>
                <c:pt idx="20641">
                  <c:v>1.0715193052376069</c:v>
                </c:pt>
                <c:pt idx="20642">
                  <c:v>1.0715193052376069</c:v>
                </c:pt>
                <c:pt idx="20643">
                  <c:v>1.0715193052376069</c:v>
                </c:pt>
                <c:pt idx="20644">
                  <c:v>1.0715193052376069</c:v>
                </c:pt>
                <c:pt idx="20645">
                  <c:v>1.0715193052376069</c:v>
                </c:pt>
                <c:pt idx="20646">
                  <c:v>1.0715193052376069</c:v>
                </c:pt>
                <c:pt idx="20647">
                  <c:v>1.0715193052376069</c:v>
                </c:pt>
                <c:pt idx="20648">
                  <c:v>1.0715193052376069</c:v>
                </c:pt>
                <c:pt idx="20649">
                  <c:v>1.0715193052376069</c:v>
                </c:pt>
                <c:pt idx="20650">
                  <c:v>1.0715193052376069</c:v>
                </c:pt>
                <c:pt idx="20651">
                  <c:v>1.0715193052376069</c:v>
                </c:pt>
                <c:pt idx="20652">
                  <c:v>1.0715193052376069</c:v>
                </c:pt>
                <c:pt idx="20653">
                  <c:v>1.0715193052376069</c:v>
                </c:pt>
                <c:pt idx="20654">
                  <c:v>1.0715193052376069</c:v>
                </c:pt>
                <c:pt idx="20655">
                  <c:v>1.0715193052376069</c:v>
                </c:pt>
                <c:pt idx="20656">
                  <c:v>1.0715193052376069</c:v>
                </c:pt>
                <c:pt idx="20657">
                  <c:v>1.0715193052376069</c:v>
                </c:pt>
                <c:pt idx="20658">
                  <c:v>1.0715193052376069</c:v>
                </c:pt>
                <c:pt idx="20659">
                  <c:v>1.0715193052376069</c:v>
                </c:pt>
                <c:pt idx="20660">
                  <c:v>1.0715193052376069</c:v>
                </c:pt>
                <c:pt idx="20661">
                  <c:v>1.0715193052376069</c:v>
                </c:pt>
                <c:pt idx="20662">
                  <c:v>1.0715193052376069</c:v>
                </c:pt>
                <c:pt idx="20663">
                  <c:v>1.0715193052376069</c:v>
                </c:pt>
                <c:pt idx="20664">
                  <c:v>1.0715193052376069</c:v>
                </c:pt>
                <c:pt idx="20665">
                  <c:v>1.0715193052376069</c:v>
                </c:pt>
                <c:pt idx="20666">
                  <c:v>1.0715193052376069</c:v>
                </c:pt>
                <c:pt idx="20667">
                  <c:v>1.0715193052376069</c:v>
                </c:pt>
                <c:pt idx="20668">
                  <c:v>1.0715193052376069</c:v>
                </c:pt>
                <c:pt idx="20669">
                  <c:v>1.0715193052376069</c:v>
                </c:pt>
                <c:pt idx="20670">
                  <c:v>1.0715193052376069</c:v>
                </c:pt>
                <c:pt idx="20671">
                  <c:v>1.0715193052376069</c:v>
                </c:pt>
                <c:pt idx="20672">
                  <c:v>1.0715193052376069</c:v>
                </c:pt>
                <c:pt idx="20673">
                  <c:v>1.0715193052376069</c:v>
                </c:pt>
                <c:pt idx="20674">
                  <c:v>1.0715193052376069</c:v>
                </c:pt>
                <c:pt idx="20675">
                  <c:v>1.0715193052376069</c:v>
                </c:pt>
                <c:pt idx="20676">
                  <c:v>1.0715193052376069</c:v>
                </c:pt>
                <c:pt idx="20677">
                  <c:v>1.0715193052376069</c:v>
                </c:pt>
                <c:pt idx="20678">
                  <c:v>1.0715193052376069</c:v>
                </c:pt>
                <c:pt idx="20679">
                  <c:v>1.0715193052376069</c:v>
                </c:pt>
                <c:pt idx="20680">
                  <c:v>1.0715193052376069</c:v>
                </c:pt>
                <c:pt idx="20681">
                  <c:v>1.0715193052376069</c:v>
                </c:pt>
                <c:pt idx="20682">
                  <c:v>1.0715193052376069</c:v>
                </c:pt>
                <c:pt idx="20683">
                  <c:v>1.0715193052376069</c:v>
                </c:pt>
                <c:pt idx="20684">
                  <c:v>1.0715193052376069</c:v>
                </c:pt>
                <c:pt idx="20685">
                  <c:v>1.0715193052376069</c:v>
                </c:pt>
                <c:pt idx="20686">
                  <c:v>1.0715193052376069</c:v>
                </c:pt>
                <c:pt idx="20687">
                  <c:v>1.0715193052376069</c:v>
                </c:pt>
                <c:pt idx="20688">
                  <c:v>1.0715193052376069</c:v>
                </c:pt>
                <c:pt idx="20689">
                  <c:v>1.0715193052376069</c:v>
                </c:pt>
                <c:pt idx="20690">
                  <c:v>1.0715193052376069</c:v>
                </c:pt>
                <c:pt idx="20691">
                  <c:v>1.0715193052376069</c:v>
                </c:pt>
                <c:pt idx="20692">
                  <c:v>1.0715193052376069</c:v>
                </c:pt>
                <c:pt idx="20693">
                  <c:v>1.0715193052376069</c:v>
                </c:pt>
                <c:pt idx="20694">
                  <c:v>1.0715193052376069</c:v>
                </c:pt>
                <c:pt idx="20695">
                  <c:v>1.0715193052376069</c:v>
                </c:pt>
                <c:pt idx="20696">
                  <c:v>1.0715193052376069</c:v>
                </c:pt>
                <c:pt idx="20697">
                  <c:v>1.0715193052376069</c:v>
                </c:pt>
                <c:pt idx="20698">
                  <c:v>1.0715193052376069</c:v>
                </c:pt>
                <c:pt idx="20699">
                  <c:v>1.0715193052376069</c:v>
                </c:pt>
                <c:pt idx="20700">
                  <c:v>1.0715193052376069</c:v>
                </c:pt>
                <c:pt idx="20701">
                  <c:v>1.0715193052376069</c:v>
                </c:pt>
                <c:pt idx="20702">
                  <c:v>1.0715193052376069</c:v>
                </c:pt>
                <c:pt idx="20703">
                  <c:v>1.0715193052376069</c:v>
                </c:pt>
                <c:pt idx="20704">
                  <c:v>1.0715193052376069</c:v>
                </c:pt>
                <c:pt idx="20705">
                  <c:v>1.0715193052376069</c:v>
                </c:pt>
                <c:pt idx="20706">
                  <c:v>1.0715193052376069</c:v>
                </c:pt>
                <c:pt idx="20707">
                  <c:v>1.0715193052376069</c:v>
                </c:pt>
                <c:pt idx="20708">
                  <c:v>1.0715193052376069</c:v>
                </c:pt>
                <c:pt idx="20709">
                  <c:v>1.0715193052376069</c:v>
                </c:pt>
                <c:pt idx="20710">
                  <c:v>1.0715193052376069</c:v>
                </c:pt>
                <c:pt idx="20711">
                  <c:v>1.0715193052376069</c:v>
                </c:pt>
                <c:pt idx="20712">
                  <c:v>1.0715193052376069</c:v>
                </c:pt>
                <c:pt idx="20713">
                  <c:v>1.0715193052376069</c:v>
                </c:pt>
                <c:pt idx="20714">
                  <c:v>1.0715193052376069</c:v>
                </c:pt>
                <c:pt idx="20715">
                  <c:v>1.0715193052376069</c:v>
                </c:pt>
                <c:pt idx="20716">
                  <c:v>1.0715193052376069</c:v>
                </c:pt>
                <c:pt idx="20717">
                  <c:v>1.0715193052376069</c:v>
                </c:pt>
                <c:pt idx="20718">
                  <c:v>1.0715193052376069</c:v>
                </c:pt>
                <c:pt idx="20719">
                  <c:v>1.0715193052376069</c:v>
                </c:pt>
                <c:pt idx="20720">
                  <c:v>1.0715193052376069</c:v>
                </c:pt>
                <c:pt idx="20721">
                  <c:v>1.0715193052376069</c:v>
                </c:pt>
                <c:pt idx="20722">
                  <c:v>1.0715193052376069</c:v>
                </c:pt>
                <c:pt idx="20723">
                  <c:v>1.0715193052376069</c:v>
                </c:pt>
                <c:pt idx="20724">
                  <c:v>1.0715193052376069</c:v>
                </c:pt>
                <c:pt idx="20725">
                  <c:v>1.0715193052376069</c:v>
                </c:pt>
                <c:pt idx="20726">
                  <c:v>1.0715193052376069</c:v>
                </c:pt>
                <c:pt idx="20727">
                  <c:v>1.0715193052376069</c:v>
                </c:pt>
                <c:pt idx="20728">
                  <c:v>1.0715193052376069</c:v>
                </c:pt>
                <c:pt idx="20729">
                  <c:v>1.0715193052376069</c:v>
                </c:pt>
                <c:pt idx="20730">
                  <c:v>1.0715193052376069</c:v>
                </c:pt>
                <c:pt idx="20731">
                  <c:v>1.0715193052376069</c:v>
                </c:pt>
                <c:pt idx="20732">
                  <c:v>1.0715193052376069</c:v>
                </c:pt>
                <c:pt idx="20733">
                  <c:v>1.0715193052376069</c:v>
                </c:pt>
                <c:pt idx="20734">
                  <c:v>1.0715193052376069</c:v>
                </c:pt>
                <c:pt idx="20735">
                  <c:v>1.0715193052376069</c:v>
                </c:pt>
                <c:pt idx="20736">
                  <c:v>1.0715193052376069</c:v>
                </c:pt>
                <c:pt idx="20737">
                  <c:v>1.0715193052376069</c:v>
                </c:pt>
                <c:pt idx="20738">
                  <c:v>1.0715193052376069</c:v>
                </c:pt>
                <c:pt idx="20739">
                  <c:v>1.0715193052376069</c:v>
                </c:pt>
                <c:pt idx="20740">
                  <c:v>1.0715193052376069</c:v>
                </c:pt>
                <c:pt idx="20741">
                  <c:v>1.0715193052376069</c:v>
                </c:pt>
                <c:pt idx="20742">
                  <c:v>1.0715193052376069</c:v>
                </c:pt>
                <c:pt idx="20743">
                  <c:v>1.0715193052376069</c:v>
                </c:pt>
                <c:pt idx="20744">
                  <c:v>1.0715193052376069</c:v>
                </c:pt>
                <c:pt idx="20745">
                  <c:v>1.0715193052376069</c:v>
                </c:pt>
                <c:pt idx="20746">
                  <c:v>1.0715193052376069</c:v>
                </c:pt>
                <c:pt idx="20747">
                  <c:v>1.0715193052376069</c:v>
                </c:pt>
                <c:pt idx="20748">
                  <c:v>1.0715193052376069</c:v>
                </c:pt>
                <c:pt idx="20749">
                  <c:v>1.0715193052376069</c:v>
                </c:pt>
                <c:pt idx="20750">
                  <c:v>1.0715193052376069</c:v>
                </c:pt>
                <c:pt idx="20751">
                  <c:v>1.0715193052376069</c:v>
                </c:pt>
                <c:pt idx="20752">
                  <c:v>1.0715193052376069</c:v>
                </c:pt>
                <c:pt idx="20753">
                  <c:v>1.0715193052376069</c:v>
                </c:pt>
                <c:pt idx="20754">
                  <c:v>1.0715193052376069</c:v>
                </c:pt>
                <c:pt idx="20755">
                  <c:v>1.0715193052376069</c:v>
                </c:pt>
                <c:pt idx="20756">
                  <c:v>1.0715193052376069</c:v>
                </c:pt>
                <c:pt idx="20757">
                  <c:v>1.0715193052376069</c:v>
                </c:pt>
                <c:pt idx="20758">
                  <c:v>1.0715193052376069</c:v>
                </c:pt>
                <c:pt idx="20759">
                  <c:v>1.0715193052376069</c:v>
                </c:pt>
                <c:pt idx="20760">
                  <c:v>1.0715193052376069</c:v>
                </c:pt>
                <c:pt idx="20761">
                  <c:v>1.0715193052376069</c:v>
                </c:pt>
                <c:pt idx="20762">
                  <c:v>1.0715193052376069</c:v>
                </c:pt>
                <c:pt idx="20763">
                  <c:v>1.0715193052376069</c:v>
                </c:pt>
                <c:pt idx="20764">
                  <c:v>1.0715193052376069</c:v>
                </c:pt>
                <c:pt idx="20765">
                  <c:v>1.0715193052376069</c:v>
                </c:pt>
                <c:pt idx="20766">
                  <c:v>1.0715193052376069</c:v>
                </c:pt>
                <c:pt idx="20767">
                  <c:v>1.0715193052376069</c:v>
                </c:pt>
                <c:pt idx="20768">
                  <c:v>1.0715193052376069</c:v>
                </c:pt>
                <c:pt idx="20769">
                  <c:v>1.0715193052376069</c:v>
                </c:pt>
                <c:pt idx="20770">
                  <c:v>1.0715193052376069</c:v>
                </c:pt>
                <c:pt idx="20771">
                  <c:v>1.0715193052376069</c:v>
                </c:pt>
                <c:pt idx="20772">
                  <c:v>1.0715193052376069</c:v>
                </c:pt>
                <c:pt idx="20773">
                  <c:v>1.0715193052376069</c:v>
                </c:pt>
                <c:pt idx="20774">
                  <c:v>1.0715193052376069</c:v>
                </c:pt>
                <c:pt idx="20775">
                  <c:v>1.0715193052376069</c:v>
                </c:pt>
                <c:pt idx="20776">
                  <c:v>1.0715193052376069</c:v>
                </c:pt>
                <c:pt idx="20777">
                  <c:v>1.0715193052376069</c:v>
                </c:pt>
                <c:pt idx="20778">
                  <c:v>1.0715193052376069</c:v>
                </c:pt>
                <c:pt idx="20779">
                  <c:v>1.0715193052376069</c:v>
                </c:pt>
                <c:pt idx="20780">
                  <c:v>1.0715193052376069</c:v>
                </c:pt>
                <c:pt idx="20781">
                  <c:v>1.0715193052376069</c:v>
                </c:pt>
                <c:pt idx="20782">
                  <c:v>1.0715193052376069</c:v>
                </c:pt>
                <c:pt idx="20783">
                  <c:v>1.0715193052376069</c:v>
                </c:pt>
                <c:pt idx="20784">
                  <c:v>1.0715193052376069</c:v>
                </c:pt>
                <c:pt idx="20785">
                  <c:v>1.0715193052376069</c:v>
                </c:pt>
                <c:pt idx="20786">
                  <c:v>1.0715193052376069</c:v>
                </c:pt>
                <c:pt idx="20787">
                  <c:v>1.0715193052376069</c:v>
                </c:pt>
                <c:pt idx="20788">
                  <c:v>1.0715193052376069</c:v>
                </c:pt>
                <c:pt idx="20789">
                  <c:v>1.0715193052376069</c:v>
                </c:pt>
                <c:pt idx="20790">
                  <c:v>1.0715193052376069</c:v>
                </c:pt>
                <c:pt idx="20791">
                  <c:v>1.0715193052376069</c:v>
                </c:pt>
                <c:pt idx="20792">
                  <c:v>1.0715193052376069</c:v>
                </c:pt>
                <c:pt idx="20793">
                  <c:v>1.0715193052376069</c:v>
                </c:pt>
                <c:pt idx="20794">
                  <c:v>1.0715193052376069</c:v>
                </c:pt>
                <c:pt idx="20795">
                  <c:v>1.0715193052376069</c:v>
                </c:pt>
                <c:pt idx="20796">
                  <c:v>1.0715193052376069</c:v>
                </c:pt>
                <c:pt idx="20797">
                  <c:v>1.0715193052376069</c:v>
                </c:pt>
                <c:pt idx="20798">
                  <c:v>1.0715193052376069</c:v>
                </c:pt>
                <c:pt idx="20799">
                  <c:v>1.0715193052376069</c:v>
                </c:pt>
                <c:pt idx="20800">
                  <c:v>1.0715193052376069</c:v>
                </c:pt>
                <c:pt idx="20801">
                  <c:v>1.0715193052376069</c:v>
                </c:pt>
                <c:pt idx="20802">
                  <c:v>1.0715193052376069</c:v>
                </c:pt>
                <c:pt idx="20803">
                  <c:v>1.0715193052376069</c:v>
                </c:pt>
                <c:pt idx="20804">
                  <c:v>1.0715193052376069</c:v>
                </c:pt>
                <c:pt idx="20805">
                  <c:v>1.0715193052376069</c:v>
                </c:pt>
                <c:pt idx="20806">
                  <c:v>1.0715193052376069</c:v>
                </c:pt>
                <c:pt idx="20807">
                  <c:v>1.0715193052376069</c:v>
                </c:pt>
                <c:pt idx="20808">
                  <c:v>1.0715193052376069</c:v>
                </c:pt>
                <c:pt idx="20809">
                  <c:v>1.0715193052376069</c:v>
                </c:pt>
                <c:pt idx="20810">
                  <c:v>1.0715193052376069</c:v>
                </c:pt>
                <c:pt idx="20811">
                  <c:v>1.0715193052376069</c:v>
                </c:pt>
                <c:pt idx="20812">
                  <c:v>1.0715193052376069</c:v>
                </c:pt>
                <c:pt idx="20813">
                  <c:v>1.0715193052376069</c:v>
                </c:pt>
                <c:pt idx="20814">
                  <c:v>1.0715193052376069</c:v>
                </c:pt>
                <c:pt idx="20815">
                  <c:v>1.0715193052376069</c:v>
                </c:pt>
                <c:pt idx="20816">
                  <c:v>1.0715193052376069</c:v>
                </c:pt>
                <c:pt idx="20817">
                  <c:v>1.0715193052376069</c:v>
                </c:pt>
                <c:pt idx="20818">
                  <c:v>1.0715193052376069</c:v>
                </c:pt>
                <c:pt idx="20819">
                  <c:v>1.0715193052376069</c:v>
                </c:pt>
                <c:pt idx="20820">
                  <c:v>1.0715193052376069</c:v>
                </c:pt>
                <c:pt idx="20821">
                  <c:v>1.0715193052376069</c:v>
                </c:pt>
                <c:pt idx="20822">
                  <c:v>1.0715193052376069</c:v>
                </c:pt>
                <c:pt idx="20823">
                  <c:v>1.0715193052376069</c:v>
                </c:pt>
                <c:pt idx="20824">
                  <c:v>1.0715193052376069</c:v>
                </c:pt>
                <c:pt idx="20825">
                  <c:v>1.0715193052376069</c:v>
                </c:pt>
                <c:pt idx="20826">
                  <c:v>1.0715193052376069</c:v>
                </c:pt>
                <c:pt idx="20827">
                  <c:v>1.0715193052376069</c:v>
                </c:pt>
                <c:pt idx="20828">
                  <c:v>1.0715193052376069</c:v>
                </c:pt>
                <c:pt idx="20829">
                  <c:v>1.0715193052376069</c:v>
                </c:pt>
                <c:pt idx="20830">
                  <c:v>1.0715193052376069</c:v>
                </c:pt>
                <c:pt idx="20831">
                  <c:v>1.0715193052376069</c:v>
                </c:pt>
                <c:pt idx="20832">
                  <c:v>1.0715193052376069</c:v>
                </c:pt>
                <c:pt idx="20833">
                  <c:v>1.0715193052376069</c:v>
                </c:pt>
                <c:pt idx="20834">
                  <c:v>1.0715193052376069</c:v>
                </c:pt>
                <c:pt idx="20835">
                  <c:v>1.0715193052376069</c:v>
                </c:pt>
                <c:pt idx="20836">
                  <c:v>1.0715193052376069</c:v>
                </c:pt>
                <c:pt idx="20837">
                  <c:v>1.0715193052376069</c:v>
                </c:pt>
                <c:pt idx="20838">
                  <c:v>1.0715193052376069</c:v>
                </c:pt>
                <c:pt idx="20839">
                  <c:v>1.0715193052376069</c:v>
                </c:pt>
                <c:pt idx="20840">
                  <c:v>1.0715193052376069</c:v>
                </c:pt>
                <c:pt idx="20841">
                  <c:v>1.0715193052376069</c:v>
                </c:pt>
                <c:pt idx="20842">
                  <c:v>1.0715193052376069</c:v>
                </c:pt>
                <c:pt idx="20843">
                  <c:v>1.0715193052376069</c:v>
                </c:pt>
                <c:pt idx="20844">
                  <c:v>1.0715193052376069</c:v>
                </c:pt>
                <c:pt idx="20845">
                  <c:v>1.0715193052376069</c:v>
                </c:pt>
                <c:pt idx="20846">
                  <c:v>1.0715193052376069</c:v>
                </c:pt>
                <c:pt idx="20847">
                  <c:v>1.0715193052376069</c:v>
                </c:pt>
                <c:pt idx="20848">
                  <c:v>1.0715193052376069</c:v>
                </c:pt>
                <c:pt idx="20849">
                  <c:v>1.0715193052376069</c:v>
                </c:pt>
                <c:pt idx="20850">
                  <c:v>1.0715193052376069</c:v>
                </c:pt>
                <c:pt idx="20851">
                  <c:v>1.0715193052376069</c:v>
                </c:pt>
                <c:pt idx="20852">
                  <c:v>1.0715193052376069</c:v>
                </c:pt>
                <c:pt idx="20853">
                  <c:v>1.0715193052376069</c:v>
                </c:pt>
                <c:pt idx="20854">
                  <c:v>1.0715193052376069</c:v>
                </c:pt>
                <c:pt idx="20855">
                  <c:v>1.0715193052376069</c:v>
                </c:pt>
                <c:pt idx="20856">
                  <c:v>1.0715193052376069</c:v>
                </c:pt>
                <c:pt idx="20857">
                  <c:v>1.0715193052376069</c:v>
                </c:pt>
                <c:pt idx="20858">
                  <c:v>1.0715193052376069</c:v>
                </c:pt>
                <c:pt idx="20859">
                  <c:v>1.0715193052376069</c:v>
                </c:pt>
                <c:pt idx="20860">
                  <c:v>1.0715193052376069</c:v>
                </c:pt>
                <c:pt idx="20861">
                  <c:v>1.0715193052376069</c:v>
                </c:pt>
                <c:pt idx="20862">
                  <c:v>1.0715193052376069</c:v>
                </c:pt>
                <c:pt idx="20863">
                  <c:v>1.0715193052376069</c:v>
                </c:pt>
                <c:pt idx="20864">
                  <c:v>1.0715193052376069</c:v>
                </c:pt>
                <c:pt idx="20865">
                  <c:v>1.0715193052376069</c:v>
                </c:pt>
                <c:pt idx="20866">
                  <c:v>1.0715193052376069</c:v>
                </c:pt>
                <c:pt idx="20867">
                  <c:v>1.0715193052376069</c:v>
                </c:pt>
                <c:pt idx="20868">
                  <c:v>1.0715193052376069</c:v>
                </c:pt>
                <c:pt idx="20869">
                  <c:v>1.0715193052376069</c:v>
                </c:pt>
                <c:pt idx="20870">
                  <c:v>1.0715193052376069</c:v>
                </c:pt>
                <c:pt idx="20871">
                  <c:v>1.0715193052376069</c:v>
                </c:pt>
                <c:pt idx="20872">
                  <c:v>1.0715193052376069</c:v>
                </c:pt>
                <c:pt idx="20873">
                  <c:v>1.0715193052376069</c:v>
                </c:pt>
                <c:pt idx="20874">
                  <c:v>1.0715193052376069</c:v>
                </c:pt>
                <c:pt idx="20875">
                  <c:v>1.0715193052376069</c:v>
                </c:pt>
                <c:pt idx="20876">
                  <c:v>1.0715193052376069</c:v>
                </c:pt>
                <c:pt idx="20877">
                  <c:v>1.0715193052376069</c:v>
                </c:pt>
                <c:pt idx="20878">
                  <c:v>1.0715193052376069</c:v>
                </c:pt>
                <c:pt idx="20879">
                  <c:v>1.0715193052376069</c:v>
                </c:pt>
                <c:pt idx="20880">
                  <c:v>1.0715193052376069</c:v>
                </c:pt>
                <c:pt idx="20881">
                  <c:v>1.0715193052376069</c:v>
                </c:pt>
                <c:pt idx="20882">
                  <c:v>1.0715193052376069</c:v>
                </c:pt>
                <c:pt idx="20883">
                  <c:v>1.0715193052376069</c:v>
                </c:pt>
                <c:pt idx="20884">
                  <c:v>1.0715193052376069</c:v>
                </c:pt>
                <c:pt idx="20885">
                  <c:v>1.0715193052376069</c:v>
                </c:pt>
                <c:pt idx="20886">
                  <c:v>1.0715193052376069</c:v>
                </c:pt>
                <c:pt idx="20887">
                  <c:v>1.0715193052376069</c:v>
                </c:pt>
                <c:pt idx="20888">
                  <c:v>1.0715193052376069</c:v>
                </c:pt>
                <c:pt idx="20889">
                  <c:v>1.0715193052376069</c:v>
                </c:pt>
                <c:pt idx="20890">
                  <c:v>1.0715193052376069</c:v>
                </c:pt>
                <c:pt idx="20891">
                  <c:v>1.0715193052376069</c:v>
                </c:pt>
                <c:pt idx="20892">
                  <c:v>1.0715193052376069</c:v>
                </c:pt>
                <c:pt idx="20893">
                  <c:v>1.0715193052376069</c:v>
                </c:pt>
                <c:pt idx="20894">
                  <c:v>1.0715193052376069</c:v>
                </c:pt>
                <c:pt idx="20895">
                  <c:v>1.0715193052376069</c:v>
                </c:pt>
                <c:pt idx="20896">
                  <c:v>1.0715193052376069</c:v>
                </c:pt>
                <c:pt idx="20897">
                  <c:v>1.0715193052376069</c:v>
                </c:pt>
                <c:pt idx="20898">
                  <c:v>1.0715193052376069</c:v>
                </c:pt>
                <c:pt idx="20899">
                  <c:v>1.0715193052376069</c:v>
                </c:pt>
                <c:pt idx="20900">
                  <c:v>1.0715193052376069</c:v>
                </c:pt>
                <c:pt idx="20901">
                  <c:v>1.0715193052376069</c:v>
                </c:pt>
                <c:pt idx="20902">
                  <c:v>1.0715193052376069</c:v>
                </c:pt>
                <c:pt idx="20903">
                  <c:v>1.0715193052376069</c:v>
                </c:pt>
                <c:pt idx="20904">
                  <c:v>1.0715193052376069</c:v>
                </c:pt>
                <c:pt idx="20905">
                  <c:v>1.0715193052376069</c:v>
                </c:pt>
                <c:pt idx="20906">
                  <c:v>1.0715193052376069</c:v>
                </c:pt>
                <c:pt idx="20907">
                  <c:v>1.0715193052376069</c:v>
                </c:pt>
                <c:pt idx="20908">
                  <c:v>1.0715193052376069</c:v>
                </c:pt>
                <c:pt idx="20909">
                  <c:v>1.0715193052376069</c:v>
                </c:pt>
                <c:pt idx="20910">
                  <c:v>1.0715193052376069</c:v>
                </c:pt>
                <c:pt idx="20911">
                  <c:v>1.0715193052376069</c:v>
                </c:pt>
                <c:pt idx="20912">
                  <c:v>1.0715193052376069</c:v>
                </c:pt>
                <c:pt idx="20913">
                  <c:v>1.0715193052376069</c:v>
                </c:pt>
                <c:pt idx="20914">
                  <c:v>1.0715193052376069</c:v>
                </c:pt>
                <c:pt idx="20915">
                  <c:v>1.0715193052376069</c:v>
                </c:pt>
                <c:pt idx="20916">
                  <c:v>1.0715193052376069</c:v>
                </c:pt>
                <c:pt idx="20917">
                  <c:v>1.0715193052376069</c:v>
                </c:pt>
                <c:pt idx="20918">
                  <c:v>1.0715193052376069</c:v>
                </c:pt>
                <c:pt idx="20919">
                  <c:v>1.0715193052376069</c:v>
                </c:pt>
                <c:pt idx="20920">
                  <c:v>1.0715193052376069</c:v>
                </c:pt>
                <c:pt idx="20921">
                  <c:v>1.0715193052376069</c:v>
                </c:pt>
                <c:pt idx="20922">
                  <c:v>1.0715193052376069</c:v>
                </c:pt>
                <c:pt idx="20923">
                  <c:v>1.0715193052376069</c:v>
                </c:pt>
                <c:pt idx="20924">
                  <c:v>1.0715193052376069</c:v>
                </c:pt>
                <c:pt idx="20925">
                  <c:v>1.0715193052376069</c:v>
                </c:pt>
                <c:pt idx="20926">
                  <c:v>1.0715193052376069</c:v>
                </c:pt>
                <c:pt idx="20927">
                  <c:v>1.0715193052376069</c:v>
                </c:pt>
                <c:pt idx="20928">
                  <c:v>1.0715193052376069</c:v>
                </c:pt>
                <c:pt idx="20929">
                  <c:v>1.0715193052376069</c:v>
                </c:pt>
                <c:pt idx="20930">
                  <c:v>1.0715193052376069</c:v>
                </c:pt>
                <c:pt idx="20931">
                  <c:v>1.0715193052376069</c:v>
                </c:pt>
                <c:pt idx="20932">
                  <c:v>1.0715193052376069</c:v>
                </c:pt>
                <c:pt idx="20933">
                  <c:v>1.0715193052376069</c:v>
                </c:pt>
                <c:pt idx="20934">
                  <c:v>1.0715193052376069</c:v>
                </c:pt>
                <c:pt idx="20935">
                  <c:v>1.0715193052376069</c:v>
                </c:pt>
                <c:pt idx="20936">
                  <c:v>1.0715193052376069</c:v>
                </c:pt>
                <c:pt idx="20937">
                  <c:v>1.0715193052376069</c:v>
                </c:pt>
                <c:pt idx="20938">
                  <c:v>1.0715193052376069</c:v>
                </c:pt>
                <c:pt idx="20939">
                  <c:v>1.0715193052376069</c:v>
                </c:pt>
                <c:pt idx="20940">
                  <c:v>1.0715193052376069</c:v>
                </c:pt>
                <c:pt idx="20941">
                  <c:v>1.0715193052376069</c:v>
                </c:pt>
                <c:pt idx="20942">
                  <c:v>1.0715193052376069</c:v>
                </c:pt>
                <c:pt idx="20943">
                  <c:v>1.0715193052376069</c:v>
                </c:pt>
                <c:pt idx="20944">
                  <c:v>1.0715193052376069</c:v>
                </c:pt>
                <c:pt idx="20945">
                  <c:v>1.0715193052376069</c:v>
                </c:pt>
                <c:pt idx="20946">
                  <c:v>1.0715193052376069</c:v>
                </c:pt>
                <c:pt idx="20947">
                  <c:v>1.0715193052376069</c:v>
                </c:pt>
                <c:pt idx="20948">
                  <c:v>1.0715193052376069</c:v>
                </c:pt>
                <c:pt idx="20949">
                  <c:v>1.0715193052376069</c:v>
                </c:pt>
                <c:pt idx="20950">
                  <c:v>1.0715193052376069</c:v>
                </c:pt>
                <c:pt idx="20951">
                  <c:v>1.0715193052376069</c:v>
                </c:pt>
                <c:pt idx="20952">
                  <c:v>1.0715193052376069</c:v>
                </c:pt>
                <c:pt idx="20953">
                  <c:v>1.0715193052376069</c:v>
                </c:pt>
                <c:pt idx="20954">
                  <c:v>1.0715193052376069</c:v>
                </c:pt>
                <c:pt idx="20955">
                  <c:v>1.0715193052376069</c:v>
                </c:pt>
                <c:pt idx="20956">
                  <c:v>1.0715193052376069</c:v>
                </c:pt>
                <c:pt idx="20957">
                  <c:v>1.0715193052376069</c:v>
                </c:pt>
                <c:pt idx="20958">
                  <c:v>1.0715193052376069</c:v>
                </c:pt>
                <c:pt idx="20959">
                  <c:v>1.0715193052376069</c:v>
                </c:pt>
                <c:pt idx="20960">
                  <c:v>1.0715193052376069</c:v>
                </c:pt>
                <c:pt idx="20961">
                  <c:v>1.0715193052376069</c:v>
                </c:pt>
                <c:pt idx="20962">
                  <c:v>1.0715193052376069</c:v>
                </c:pt>
                <c:pt idx="20963">
                  <c:v>1.0715193052376069</c:v>
                </c:pt>
                <c:pt idx="20964">
                  <c:v>1.0715193052376069</c:v>
                </c:pt>
                <c:pt idx="20965">
                  <c:v>1.0715193052376069</c:v>
                </c:pt>
                <c:pt idx="20966">
                  <c:v>1.0715193052376069</c:v>
                </c:pt>
                <c:pt idx="20967">
                  <c:v>1.0715193052376069</c:v>
                </c:pt>
                <c:pt idx="20968">
                  <c:v>1.0715193052376069</c:v>
                </c:pt>
                <c:pt idx="20969">
                  <c:v>1.0715193052376069</c:v>
                </c:pt>
                <c:pt idx="20970">
                  <c:v>1.0715193052376069</c:v>
                </c:pt>
                <c:pt idx="20971">
                  <c:v>1.0715193052376069</c:v>
                </c:pt>
                <c:pt idx="20972">
                  <c:v>1.0715193052376069</c:v>
                </c:pt>
                <c:pt idx="20973">
                  <c:v>1.0715193052376069</c:v>
                </c:pt>
                <c:pt idx="20974">
                  <c:v>1.0715193052376069</c:v>
                </c:pt>
                <c:pt idx="20975">
                  <c:v>1.0715193052376069</c:v>
                </c:pt>
                <c:pt idx="20976">
                  <c:v>1.0715193052376069</c:v>
                </c:pt>
                <c:pt idx="20977">
                  <c:v>1.0715193052376069</c:v>
                </c:pt>
                <c:pt idx="20978">
                  <c:v>1.0715193052376069</c:v>
                </c:pt>
                <c:pt idx="20979">
                  <c:v>1.0715193052376069</c:v>
                </c:pt>
                <c:pt idx="20980">
                  <c:v>1.0715193052376069</c:v>
                </c:pt>
                <c:pt idx="20981">
                  <c:v>1.0715193052376069</c:v>
                </c:pt>
                <c:pt idx="20982">
                  <c:v>1.0715193052376069</c:v>
                </c:pt>
                <c:pt idx="20983">
                  <c:v>1.0715193052376069</c:v>
                </c:pt>
                <c:pt idx="20984">
                  <c:v>1.0715193052376069</c:v>
                </c:pt>
                <c:pt idx="20985">
                  <c:v>1.0715193052376069</c:v>
                </c:pt>
                <c:pt idx="20986">
                  <c:v>1.0715193052376069</c:v>
                </c:pt>
                <c:pt idx="20987">
                  <c:v>1.0715193052376069</c:v>
                </c:pt>
                <c:pt idx="20988">
                  <c:v>1.0715193052376069</c:v>
                </c:pt>
                <c:pt idx="20989">
                  <c:v>1.0715193052376069</c:v>
                </c:pt>
                <c:pt idx="20990">
                  <c:v>1.0715193052376069</c:v>
                </c:pt>
                <c:pt idx="20991">
                  <c:v>1.0715193052376069</c:v>
                </c:pt>
                <c:pt idx="20992">
                  <c:v>1.0715193052376069</c:v>
                </c:pt>
                <c:pt idx="20993">
                  <c:v>1.0715193052376069</c:v>
                </c:pt>
                <c:pt idx="20994">
                  <c:v>1.0715193052376069</c:v>
                </c:pt>
                <c:pt idx="20995">
                  <c:v>1.0715193052376069</c:v>
                </c:pt>
                <c:pt idx="20996">
                  <c:v>1.0715193052376069</c:v>
                </c:pt>
                <c:pt idx="20997">
                  <c:v>1.0715193052376069</c:v>
                </c:pt>
                <c:pt idx="20998">
                  <c:v>1.0715193052376069</c:v>
                </c:pt>
                <c:pt idx="20999">
                  <c:v>1.0715193052376069</c:v>
                </c:pt>
                <c:pt idx="21000">
                  <c:v>1.0715193052376069</c:v>
                </c:pt>
                <c:pt idx="21001">
                  <c:v>1.0715193052376069</c:v>
                </c:pt>
                <c:pt idx="21002">
                  <c:v>1.0715193052376069</c:v>
                </c:pt>
                <c:pt idx="21003">
                  <c:v>1.0715193052376069</c:v>
                </c:pt>
                <c:pt idx="21004">
                  <c:v>1.0715193052376069</c:v>
                </c:pt>
                <c:pt idx="21005">
                  <c:v>1.0715193052376069</c:v>
                </c:pt>
                <c:pt idx="21006">
                  <c:v>1.0715193052376069</c:v>
                </c:pt>
                <c:pt idx="21007">
                  <c:v>1.0715193052376069</c:v>
                </c:pt>
                <c:pt idx="21008">
                  <c:v>1.0715193052376069</c:v>
                </c:pt>
                <c:pt idx="21009">
                  <c:v>1.0715193052376069</c:v>
                </c:pt>
                <c:pt idx="21010">
                  <c:v>1.0715193052376069</c:v>
                </c:pt>
                <c:pt idx="21011">
                  <c:v>1.0715193052376069</c:v>
                </c:pt>
                <c:pt idx="21012">
                  <c:v>1.0715193052376069</c:v>
                </c:pt>
                <c:pt idx="21013">
                  <c:v>1.0715193052376069</c:v>
                </c:pt>
                <c:pt idx="21014">
                  <c:v>1.0715193052376069</c:v>
                </c:pt>
                <c:pt idx="21015">
                  <c:v>1.0715193052376069</c:v>
                </c:pt>
                <c:pt idx="21016">
                  <c:v>1.0715193052376069</c:v>
                </c:pt>
                <c:pt idx="21017">
                  <c:v>1.0715193052376069</c:v>
                </c:pt>
                <c:pt idx="21018">
                  <c:v>1.0715193052376069</c:v>
                </c:pt>
                <c:pt idx="21019">
                  <c:v>1.0715193052376069</c:v>
                </c:pt>
                <c:pt idx="21020">
                  <c:v>1.0715193052376069</c:v>
                </c:pt>
                <c:pt idx="21021">
                  <c:v>1.0715193052376069</c:v>
                </c:pt>
                <c:pt idx="21022">
                  <c:v>1.0715193052376069</c:v>
                </c:pt>
                <c:pt idx="21023">
                  <c:v>1.0715193052376069</c:v>
                </c:pt>
                <c:pt idx="21024">
                  <c:v>1.0715193052376069</c:v>
                </c:pt>
                <c:pt idx="21025">
                  <c:v>1.0715193052376069</c:v>
                </c:pt>
                <c:pt idx="21026">
                  <c:v>1.0715193052376069</c:v>
                </c:pt>
                <c:pt idx="21027">
                  <c:v>1.0715193052376069</c:v>
                </c:pt>
                <c:pt idx="21028">
                  <c:v>1.0715193052376069</c:v>
                </c:pt>
                <c:pt idx="21029">
                  <c:v>1.0715193052376069</c:v>
                </c:pt>
                <c:pt idx="21030">
                  <c:v>1.0715193052376069</c:v>
                </c:pt>
                <c:pt idx="21031">
                  <c:v>1.0715193052376069</c:v>
                </c:pt>
                <c:pt idx="21032">
                  <c:v>1.0715193052376069</c:v>
                </c:pt>
                <c:pt idx="21033">
                  <c:v>1.0715193052376069</c:v>
                </c:pt>
                <c:pt idx="21034">
                  <c:v>1.0715193052376069</c:v>
                </c:pt>
                <c:pt idx="21035">
                  <c:v>1.0715193052376069</c:v>
                </c:pt>
                <c:pt idx="21036">
                  <c:v>1.0715193052376069</c:v>
                </c:pt>
                <c:pt idx="21037">
                  <c:v>1.0715193052376069</c:v>
                </c:pt>
                <c:pt idx="21038">
                  <c:v>1.0715193052376069</c:v>
                </c:pt>
                <c:pt idx="21039">
                  <c:v>1.0715193052376069</c:v>
                </c:pt>
                <c:pt idx="21040">
                  <c:v>1.0715193052376069</c:v>
                </c:pt>
                <c:pt idx="21041">
                  <c:v>1.0715193052376069</c:v>
                </c:pt>
                <c:pt idx="21042">
                  <c:v>1.0715193052376069</c:v>
                </c:pt>
                <c:pt idx="21043">
                  <c:v>1.0715193052376069</c:v>
                </c:pt>
                <c:pt idx="21044">
                  <c:v>1.0715193052376069</c:v>
                </c:pt>
                <c:pt idx="21045">
                  <c:v>1.0715193052376069</c:v>
                </c:pt>
                <c:pt idx="21046">
                  <c:v>1.0715193052376069</c:v>
                </c:pt>
                <c:pt idx="21047">
                  <c:v>1.0715193052376069</c:v>
                </c:pt>
                <c:pt idx="21048">
                  <c:v>1.0715193052376069</c:v>
                </c:pt>
                <c:pt idx="21049">
                  <c:v>1.0715193052376069</c:v>
                </c:pt>
                <c:pt idx="21050">
                  <c:v>1.0715193052376069</c:v>
                </c:pt>
                <c:pt idx="21051">
                  <c:v>1.0715193052376069</c:v>
                </c:pt>
                <c:pt idx="21052">
                  <c:v>1.0715193052376069</c:v>
                </c:pt>
                <c:pt idx="21053">
                  <c:v>1.0715193052376069</c:v>
                </c:pt>
                <c:pt idx="21054">
                  <c:v>1.0715193052376069</c:v>
                </c:pt>
                <c:pt idx="21055">
                  <c:v>1.0715193052376069</c:v>
                </c:pt>
                <c:pt idx="21056">
                  <c:v>1.0715193052376069</c:v>
                </c:pt>
                <c:pt idx="21057">
                  <c:v>1.0715193052376069</c:v>
                </c:pt>
                <c:pt idx="21058">
                  <c:v>1.0715193052376069</c:v>
                </c:pt>
                <c:pt idx="21059">
                  <c:v>1.0715193052376069</c:v>
                </c:pt>
                <c:pt idx="21060">
                  <c:v>1.0715193052376069</c:v>
                </c:pt>
                <c:pt idx="21061">
                  <c:v>1.0715193052376069</c:v>
                </c:pt>
                <c:pt idx="21062">
                  <c:v>1.0715193052376069</c:v>
                </c:pt>
                <c:pt idx="21063">
                  <c:v>1.0715193052376069</c:v>
                </c:pt>
                <c:pt idx="21064">
                  <c:v>1.0715193052376069</c:v>
                </c:pt>
                <c:pt idx="21065">
                  <c:v>1.0715193052376069</c:v>
                </c:pt>
                <c:pt idx="21066">
                  <c:v>1.0715193052376069</c:v>
                </c:pt>
                <c:pt idx="21067">
                  <c:v>1.0715193052376069</c:v>
                </c:pt>
                <c:pt idx="21068">
                  <c:v>1.0715193052376069</c:v>
                </c:pt>
                <c:pt idx="21069">
                  <c:v>1.0715193052376069</c:v>
                </c:pt>
                <c:pt idx="21070">
                  <c:v>1.0715193052376069</c:v>
                </c:pt>
                <c:pt idx="21071">
                  <c:v>1.0715193052376069</c:v>
                </c:pt>
                <c:pt idx="21072">
                  <c:v>1.0715193052376069</c:v>
                </c:pt>
                <c:pt idx="21073">
                  <c:v>1.0715193052376069</c:v>
                </c:pt>
                <c:pt idx="21074">
                  <c:v>1.0715193052376069</c:v>
                </c:pt>
                <c:pt idx="21075">
                  <c:v>1.0715193052376069</c:v>
                </c:pt>
                <c:pt idx="21076">
                  <c:v>1.0715193052376069</c:v>
                </c:pt>
                <c:pt idx="21077">
                  <c:v>1.0715193052376069</c:v>
                </c:pt>
                <c:pt idx="21078">
                  <c:v>1.0715193052376069</c:v>
                </c:pt>
                <c:pt idx="21079">
                  <c:v>1.0715193052376069</c:v>
                </c:pt>
                <c:pt idx="21080">
                  <c:v>1.0715193052376069</c:v>
                </c:pt>
                <c:pt idx="21081">
                  <c:v>1.0715193052376069</c:v>
                </c:pt>
                <c:pt idx="21082">
                  <c:v>1.0715193052376069</c:v>
                </c:pt>
                <c:pt idx="21083">
                  <c:v>1.0715193052376069</c:v>
                </c:pt>
                <c:pt idx="21084">
                  <c:v>1.0715193052376069</c:v>
                </c:pt>
                <c:pt idx="21085">
                  <c:v>1.0715193052376069</c:v>
                </c:pt>
                <c:pt idx="21086">
                  <c:v>1.0715193052376069</c:v>
                </c:pt>
                <c:pt idx="21087">
                  <c:v>1.0715193052376069</c:v>
                </c:pt>
                <c:pt idx="21088">
                  <c:v>1.0715193052376069</c:v>
                </c:pt>
                <c:pt idx="21089">
                  <c:v>1.0715193052376069</c:v>
                </c:pt>
                <c:pt idx="21090">
                  <c:v>1.0715193052376069</c:v>
                </c:pt>
                <c:pt idx="21091">
                  <c:v>1.0715193052376069</c:v>
                </c:pt>
                <c:pt idx="21092">
                  <c:v>1.0715193052376069</c:v>
                </c:pt>
                <c:pt idx="21093">
                  <c:v>1.0715193052376069</c:v>
                </c:pt>
                <c:pt idx="21094">
                  <c:v>1.0715193052376069</c:v>
                </c:pt>
                <c:pt idx="21095">
                  <c:v>1.0715193052376069</c:v>
                </c:pt>
                <c:pt idx="21096">
                  <c:v>1.0715193052376069</c:v>
                </c:pt>
                <c:pt idx="21097">
                  <c:v>1.0715193052376069</c:v>
                </c:pt>
                <c:pt idx="21098">
                  <c:v>1.0715193052376069</c:v>
                </c:pt>
                <c:pt idx="21099">
                  <c:v>1.0715193052376069</c:v>
                </c:pt>
                <c:pt idx="21100">
                  <c:v>1.0715193052376069</c:v>
                </c:pt>
                <c:pt idx="21101">
                  <c:v>1.0715193052376069</c:v>
                </c:pt>
                <c:pt idx="21102">
                  <c:v>1.0715193052376069</c:v>
                </c:pt>
                <c:pt idx="21103">
                  <c:v>1.0715193052376069</c:v>
                </c:pt>
                <c:pt idx="21104">
                  <c:v>1.0715193052376069</c:v>
                </c:pt>
                <c:pt idx="21105">
                  <c:v>1.0715193052376069</c:v>
                </c:pt>
                <c:pt idx="21106">
                  <c:v>1.0715193052376069</c:v>
                </c:pt>
                <c:pt idx="21107">
                  <c:v>1.0715193052376069</c:v>
                </c:pt>
                <c:pt idx="21108">
                  <c:v>1.0715193052376069</c:v>
                </c:pt>
                <c:pt idx="21109">
                  <c:v>1.0715193052376069</c:v>
                </c:pt>
                <c:pt idx="21110">
                  <c:v>1.0715193052376069</c:v>
                </c:pt>
                <c:pt idx="21111">
                  <c:v>1.0715193052376069</c:v>
                </c:pt>
                <c:pt idx="21112">
                  <c:v>1.0715193052376069</c:v>
                </c:pt>
                <c:pt idx="21113">
                  <c:v>1.0715193052376069</c:v>
                </c:pt>
                <c:pt idx="21114">
                  <c:v>1.0715193052376069</c:v>
                </c:pt>
                <c:pt idx="21115">
                  <c:v>1.0715193052376069</c:v>
                </c:pt>
                <c:pt idx="21116">
                  <c:v>1.0715193052376069</c:v>
                </c:pt>
                <c:pt idx="21117">
                  <c:v>1.0715193052376069</c:v>
                </c:pt>
                <c:pt idx="21118">
                  <c:v>1.0715193052376069</c:v>
                </c:pt>
                <c:pt idx="21119">
                  <c:v>1.0715193052376069</c:v>
                </c:pt>
                <c:pt idx="21120">
                  <c:v>1.0715193052376069</c:v>
                </c:pt>
                <c:pt idx="21121">
                  <c:v>1.0715193052376069</c:v>
                </c:pt>
                <c:pt idx="21122">
                  <c:v>1.0715193052376069</c:v>
                </c:pt>
                <c:pt idx="21123">
                  <c:v>1.0715193052376069</c:v>
                </c:pt>
                <c:pt idx="21124">
                  <c:v>1.0715193052376069</c:v>
                </c:pt>
                <c:pt idx="21125">
                  <c:v>1.0715193052376069</c:v>
                </c:pt>
                <c:pt idx="21126">
                  <c:v>1.0715193052376069</c:v>
                </c:pt>
                <c:pt idx="21127">
                  <c:v>1.0715193052376069</c:v>
                </c:pt>
                <c:pt idx="21128">
                  <c:v>1.0715193052376069</c:v>
                </c:pt>
                <c:pt idx="21129">
                  <c:v>1.0715193052376069</c:v>
                </c:pt>
                <c:pt idx="21130">
                  <c:v>1.0715193052376069</c:v>
                </c:pt>
                <c:pt idx="21131">
                  <c:v>1.0715193052376069</c:v>
                </c:pt>
                <c:pt idx="21132">
                  <c:v>1.0715193052376069</c:v>
                </c:pt>
                <c:pt idx="21133">
                  <c:v>1.0715193052376069</c:v>
                </c:pt>
                <c:pt idx="21134">
                  <c:v>1.0715193052376069</c:v>
                </c:pt>
                <c:pt idx="21135">
                  <c:v>1.0715193052376069</c:v>
                </c:pt>
                <c:pt idx="21136">
                  <c:v>1.0715193052376069</c:v>
                </c:pt>
                <c:pt idx="21137">
                  <c:v>1.0715193052376069</c:v>
                </c:pt>
                <c:pt idx="21138">
                  <c:v>1.0715193052376069</c:v>
                </c:pt>
                <c:pt idx="21139">
                  <c:v>1.0715193052376069</c:v>
                </c:pt>
                <c:pt idx="21140">
                  <c:v>1.0715193052376069</c:v>
                </c:pt>
                <c:pt idx="21141">
                  <c:v>1.0715193052376069</c:v>
                </c:pt>
                <c:pt idx="21142">
                  <c:v>1.0715193052376069</c:v>
                </c:pt>
                <c:pt idx="21143">
                  <c:v>1.0715193052376069</c:v>
                </c:pt>
                <c:pt idx="21144">
                  <c:v>1.0715193052376069</c:v>
                </c:pt>
                <c:pt idx="21145">
                  <c:v>1.0715193052376069</c:v>
                </c:pt>
                <c:pt idx="21146">
                  <c:v>1.0715193052376069</c:v>
                </c:pt>
                <c:pt idx="21147">
                  <c:v>1.0715193052376069</c:v>
                </c:pt>
                <c:pt idx="21148">
                  <c:v>1.0715193052376069</c:v>
                </c:pt>
                <c:pt idx="21149">
                  <c:v>1.0715193052376069</c:v>
                </c:pt>
                <c:pt idx="21150">
                  <c:v>1.0715193052376069</c:v>
                </c:pt>
                <c:pt idx="21151">
                  <c:v>1.0715193052376069</c:v>
                </c:pt>
                <c:pt idx="21152">
                  <c:v>1.0715193052376069</c:v>
                </c:pt>
                <c:pt idx="21153">
                  <c:v>1.0715193052376069</c:v>
                </c:pt>
                <c:pt idx="21154">
                  <c:v>1.0715193052376069</c:v>
                </c:pt>
                <c:pt idx="21155">
                  <c:v>1.0715193052376069</c:v>
                </c:pt>
                <c:pt idx="21156">
                  <c:v>1.0715193052376069</c:v>
                </c:pt>
                <c:pt idx="21157">
                  <c:v>1.0715193052376069</c:v>
                </c:pt>
                <c:pt idx="21158">
                  <c:v>1.0715193052376069</c:v>
                </c:pt>
                <c:pt idx="21159">
                  <c:v>1.0715193052376069</c:v>
                </c:pt>
                <c:pt idx="21160">
                  <c:v>1.0715193052376069</c:v>
                </c:pt>
                <c:pt idx="21161">
                  <c:v>1.0715193052376069</c:v>
                </c:pt>
                <c:pt idx="21162">
                  <c:v>1.0715193052376069</c:v>
                </c:pt>
                <c:pt idx="21163">
                  <c:v>1.0715193052376069</c:v>
                </c:pt>
                <c:pt idx="21164">
                  <c:v>1.0715193052376069</c:v>
                </c:pt>
                <c:pt idx="21165">
                  <c:v>1.0715193052376069</c:v>
                </c:pt>
                <c:pt idx="21166">
                  <c:v>1.0715193052376069</c:v>
                </c:pt>
                <c:pt idx="21167">
                  <c:v>1.0715193052376069</c:v>
                </c:pt>
                <c:pt idx="21168">
                  <c:v>1.0715193052376069</c:v>
                </c:pt>
                <c:pt idx="21169">
                  <c:v>1.0715193052376069</c:v>
                </c:pt>
                <c:pt idx="21170">
                  <c:v>1.0715193052376069</c:v>
                </c:pt>
                <c:pt idx="21171">
                  <c:v>1.0715193052376069</c:v>
                </c:pt>
                <c:pt idx="21172">
                  <c:v>1.0715193052376069</c:v>
                </c:pt>
                <c:pt idx="21173">
                  <c:v>1.0715193052376069</c:v>
                </c:pt>
                <c:pt idx="21174">
                  <c:v>1.0715193052376069</c:v>
                </c:pt>
                <c:pt idx="21175">
                  <c:v>1.0715193052376069</c:v>
                </c:pt>
                <c:pt idx="21176">
                  <c:v>1.0715193052376069</c:v>
                </c:pt>
                <c:pt idx="21177">
                  <c:v>1.0715193052376069</c:v>
                </c:pt>
                <c:pt idx="21178">
                  <c:v>1.0715193052376069</c:v>
                </c:pt>
                <c:pt idx="21179">
                  <c:v>1.0715193052376069</c:v>
                </c:pt>
                <c:pt idx="21180">
                  <c:v>1.0715193052376069</c:v>
                </c:pt>
                <c:pt idx="21181">
                  <c:v>1.0715193052376069</c:v>
                </c:pt>
                <c:pt idx="21182">
                  <c:v>1.0715193052376069</c:v>
                </c:pt>
                <c:pt idx="21183">
                  <c:v>1.0715193052376069</c:v>
                </c:pt>
                <c:pt idx="21184">
                  <c:v>1.0715193052376069</c:v>
                </c:pt>
                <c:pt idx="21185">
                  <c:v>1.0715193052376069</c:v>
                </c:pt>
                <c:pt idx="21186">
                  <c:v>1.0715193052376069</c:v>
                </c:pt>
                <c:pt idx="21187">
                  <c:v>1.0715193052376069</c:v>
                </c:pt>
                <c:pt idx="21188">
                  <c:v>1.0715193052376069</c:v>
                </c:pt>
                <c:pt idx="21189">
                  <c:v>1.0715193052376069</c:v>
                </c:pt>
                <c:pt idx="21190">
                  <c:v>1.0715193052376069</c:v>
                </c:pt>
                <c:pt idx="21191">
                  <c:v>1.0715193052376069</c:v>
                </c:pt>
                <c:pt idx="21192">
                  <c:v>1.0715193052376069</c:v>
                </c:pt>
                <c:pt idx="21193">
                  <c:v>1.0715193052376069</c:v>
                </c:pt>
                <c:pt idx="21194">
                  <c:v>1.0715193052376069</c:v>
                </c:pt>
                <c:pt idx="21195">
                  <c:v>1.0715193052376069</c:v>
                </c:pt>
                <c:pt idx="21196">
                  <c:v>1.0715193052376069</c:v>
                </c:pt>
                <c:pt idx="21197">
                  <c:v>1.0715193052376069</c:v>
                </c:pt>
                <c:pt idx="21198">
                  <c:v>1.0715193052376069</c:v>
                </c:pt>
                <c:pt idx="21199">
                  <c:v>1.0715193052376069</c:v>
                </c:pt>
                <c:pt idx="21200">
                  <c:v>1.0715193052376069</c:v>
                </c:pt>
                <c:pt idx="21201">
                  <c:v>1.0715193052376069</c:v>
                </c:pt>
                <c:pt idx="21202">
                  <c:v>1.0715193052376069</c:v>
                </c:pt>
                <c:pt idx="21203">
                  <c:v>1.0715193052376069</c:v>
                </c:pt>
                <c:pt idx="21204">
                  <c:v>1.0715193052376069</c:v>
                </c:pt>
                <c:pt idx="21205">
                  <c:v>1.0715193052376069</c:v>
                </c:pt>
                <c:pt idx="21206">
                  <c:v>1.0715193052376069</c:v>
                </c:pt>
                <c:pt idx="21207">
                  <c:v>1.0715193052376069</c:v>
                </c:pt>
                <c:pt idx="21208">
                  <c:v>1.0715193052376069</c:v>
                </c:pt>
                <c:pt idx="21209">
                  <c:v>1.0715193052376069</c:v>
                </c:pt>
                <c:pt idx="21210">
                  <c:v>1.0715193052376069</c:v>
                </c:pt>
                <c:pt idx="21211">
                  <c:v>1.0715193052376069</c:v>
                </c:pt>
                <c:pt idx="21212">
                  <c:v>1.0715193052376069</c:v>
                </c:pt>
                <c:pt idx="21213">
                  <c:v>1.0715193052376069</c:v>
                </c:pt>
                <c:pt idx="21214">
                  <c:v>1.0715193052376069</c:v>
                </c:pt>
                <c:pt idx="21215">
                  <c:v>1.0715193052376069</c:v>
                </c:pt>
                <c:pt idx="21216">
                  <c:v>1.0715193052376069</c:v>
                </c:pt>
                <c:pt idx="21217">
                  <c:v>1.0715193052376069</c:v>
                </c:pt>
                <c:pt idx="21218">
                  <c:v>1.0715193052376069</c:v>
                </c:pt>
                <c:pt idx="21219">
                  <c:v>1.0715193052376069</c:v>
                </c:pt>
                <c:pt idx="21220">
                  <c:v>1.0715193052376069</c:v>
                </c:pt>
                <c:pt idx="21221">
                  <c:v>1.0715193052376069</c:v>
                </c:pt>
                <c:pt idx="21222">
                  <c:v>1.0715193052376069</c:v>
                </c:pt>
                <c:pt idx="21223">
                  <c:v>1.0715193052376069</c:v>
                </c:pt>
                <c:pt idx="21224">
                  <c:v>1.0715193052376069</c:v>
                </c:pt>
                <c:pt idx="21225">
                  <c:v>1.0715193052376069</c:v>
                </c:pt>
                <c:pt idx="21226">
                  <c:v>1.0715193052376069</c:v>
                </c:pt>
                <c:pt idx="21227">
                  <c:v>1.0715193052376069</c:v>
                </c:pt>
                <c:pt idx="21228">
                  <c:v>1.0715193052376069</c:v>
                </c:pt>
                <c:pt idx="21229">
                  <c:v>1.0715193052376069</c:v>
                </c:pt>
                <c:pt idx="21230">
                  <c:v>1.0715193052376069</c:v>
                </c:pt>
                <c:pt idx="21231">
                  <c:v>1.0715193052376069</c:v>
                </c:pt>
                <c:pt idx="21232">
                  <c:v>1.0715193052376069</c:v>
                </c:pt>
                <c:pt idx="21233">
                  <c:v>1.0715193052376069</c:v>
                </c:pt>
                <c:pt idx="21234">
                  <c:v>1.0715193052376069</c:v>
                </c:pt>
                <c:pt idx="21235">
                  <c:v>1.0715193052376069</c:v>
                </c:pt>
                <c:pt idx="21236">
                  <c:v>1.0715193052376069</c:v>
                </c:pt>
                <c:pt idx="21237">
                  <c:v>1.0715193052376069</c:v>
                </c:pt>
                <c:pt idx="21238">
                  <c:v>1.0715193052376069</c:v>
                </c:pt>
                <c:pt idx="21239">
                  <c:v>1.0715193052376069</c:v>
                </c:pt>
                <c:pt idx="21240">
                  <c:v>1.0715193052376069</c:v>
                </c:pt>
                <c:pt idx="21241">
                  <c:v>1.0715193052376069</c:v>
                </c:pt>
                <c:pt idx="21242">
                  <c:v>1.0715193052376069</c:v>
                </c:pt>
                <c:pt idx="21243">
                  <c:v>1.0715193052376069</c:v>
                </c:pt>
                <c:pt idx="21244">
                  <c:v>1.0715193052376069</c:v>
                </c:pt>
                <c:pt idx="21245">
                  <c:v>1.0715193052376069</c:v>
                </c:pt>
                <c:pt idx="21246">
                  <c:v>1.0715193052376069</c:v>
                </c:pt>
                <c:pt idx="21247">
                  <c:v>1.0715193052376069</c:v>
                </c:pt>
                <c:pt idx="21248">
                  <c:v>1.0715193052376069</c:v>
                </c:pt>
                <c:pt idx="21249">
                  <c:v>1.0715193052376069</c:v>
                </c:pt>
                <c:pt idx="21250">
                  <c:v>1.0715193052376069</c:v>
                </c:pt>
                <c:pt idx="21251">
                  <c:v>1.0715193052376069</c:v>
                </c:pt>
                <c:pt idx="21252">
                  <c:v>1.0715193052376069</c:v>
                </c:pt>
                <c:pt idx="21253">
                  <c:v>1.0715193052376069</c:v>
                </c:pt>
                <c:pt idx="21254">
                  <c:v>1.0715193052376069</c:v>
                </c:pt>
                <c:pt idx="21255">
                  <c:v>1.0715193052376069</c:v>
                </c:pt>
                <c:pt idx="21256">
                  <c:v>1.0715193052376069</c:v>
                </c:pt>
                <c:pt idx="21257">
                  <c:v>1.0715193052376069</c:v>
                </c:pt>
                <c:pt idx="21258">
                  <c:v>1.0715193052376069</c:v>
                </c:pt>
                <c:pt idx="21259">
                  <c:v>1.0715193052376069</c:v>
                </c:pt>
                <c:pt idx="21260">
                  <c:v>1.0715193052376069</c:v>
                </c:pt>
                <c:pt idx="21261">
                  <c:v>1.0715193052376069</c:v>
                </c:pt>
                <c:pt idx="21262">
                  <c:v>1.0715193052376069</c:v>
                </c:pt>
                <c:pt idx="21263">
                  <c:v>1.0715193052376069</c:v>
                </c:pt>
                <c:pt idx="21264">
                  <c:v>1.0715193052376069</c:v>
                </c:pt>
                <c:pt idx="21265">
                  <c:v>1.0715193052376069</c:v>
                </c:pt>
                <c:pt idx="21266">
                  <c:v>1.0715193052376069</c:v>
                </c:pt>
                <c:pt idx="21267">
                  <c:v>1.0715193052376069</c:v>
                </c:pt>
                <c:pt idx="21268">
                  <c:v>1.0715193052376069</c:v>
                </c:pt>
                <c:pt idx="21269">
                  <c:v>1.0715193052376069</c:v>
                </c:pt>
                <c:pt idx="21270">
                  <c:v>1.0715193052376069</c:v>
                </c:pt>
                <c:pt idx="21271">
                  <c:v>1.0715193052376069</c:v>
                </c:pt>
                <c:pt idx="21272">
                  <c:v>1.0715193052376069</c:v>
                </c:pt>
                <c:pt idx="21273">
                  <c:v>1.0715193052376069</c:v>
                </c:pt>
                <c:pt idx="21274">
                  <c:v>1.0715193052376069</c:v>
                </c:pt>
                <c:pt idx="21275">
                  <c:v>1.0715193052376069</c:v>
                </c:pt>
                <c:pt idx="21276">
                  <c:v>1.0715193052376069</c:v>
                </c:pt>
                <c:pt idx="21277">
                  <c:v>1.0715193052376069</c:v>
                </c:pt>
                <c:pt idx="21278">
                  <c:v>1.0715193052376069</c:v>
                </c:pt>
                <c:pt idx="21279">
                  <c:v>1.0715193052376069</c:v>
                </c:pt>
                <c:pt idx="21280">
                  <c:v>1.0715193052376069</c:v>
                </c:pt>
                <c:pt idx="21281">
                  <c:v>1.0715193052376069</c:v>
                </c:pt>
                <c:pt idx="21282">
                  <c:v>1.0715193052376069</c:v>
                </c:pt>
                <c:pt idx="21283">
                  <c:v>1.0715193052376069</c:v>
                </c:pt>
                <c:pt idx="21284">
                  <c:v>1.0715193052376069</c:v>
                </c:pt>
                <c:pt idx="21285">
                  <c:v>1.0715193052376069</c:v>
                </c:pt>
                <c:pt idx="21286">
                  <c:v>1.0715193052376069</c:v>
                </c:pt>
                <c:pt idx="21287">
                  <c:v>1.0715193052376069</c:v>
                </c:pt>
                <c:pt idx="21288">
                  <c:v>1.0715193052376069</c:v>
                </c:pt>
                <c:pt idx="21289">
                  <c:v>1.0715193052376069</c:v>
                </c:pt>
                <c:pt idx="21290">
                  <c:v>1.0715193052376069</c:v>
                </c:pt>
                <c:pt idx="21291">
                  <c:v>1.0715193052376069</c:v>
                </c:pt>
                <c:pt idx="21292">
                  <c:v>1.0715193052376069</c:v>
                </c:pt>
                <c:pt idx="21293">
                  <c:v>1.0715193052376069</c:v>
                </c:pt>
                <c:pt idx="21294">
                  <c:v>1.0715193052376069</c:v>
                </c:pt>
                <c:pt idx="21295">
                  <c:v>1.0715193052376069</c:v>
                </c:pt>
                <c:pt idx="21296">
                  <c:v>1.0715193052376069</c:v>
                </c:pt>
                <c:pt idx="21297">
                  <c:v>1.0715193052376069</c:v>
                </c:pt>
                <c:pt idx="21298">
                  <c:v>1.0715193052376069</c:v>
                </c:pt>
                <c:pt idx="21299">
                  <c:v>1.0715193052376069</c:v>
                </c:pt>
                <c:pt idx="21300">
                  <c:v>1.0715193052376069</c:v>
                </c:pt>
                <c:pt idx="21301">
                  <c:v>1.0715193052376069</c:v>
                </c:pt>
                <c:pt idx="21302">
                  <c:v>1.0715193052376069</c:v>
                </c:pt>
                <c:pt idx="21303">
                  <c:v>1.0715193052376069</c:v>
                </c:pt>
                <c:pt idx="21304">
                  <c:v>1.0715193052376069</c:v>
                </c:pt>
                <c:pt idx="21305">
                  <c:v>1.0715193052376069</c:v>
                </c:pt>
                <c:pt idx="21306">
                  <c:v>1.0715193052376069</c:v>
                </c:pt>
                <c:pt idx="21307">
                  <c:v>1.0715193052376069</c:v>
                </c:pt>
                <c:pt idx="21308">
                  <c:v>1.0715193052376069</c:v>
                </c:pt>
                <c:pt idx="21309">
                  <c:v>1.0715193052376069</c:v>
                </c:pt>
                <c:pt idx="21310">
                  <c:v>1.0715193052376069</c:v>
                </c:pt>
                <c:pt idx="21311">
                  <c:v>1.0715193052376069</c:v>
                </c:pt>
                <c:pt idx="21312">
                  <c:v>1.0715193052376069</c:v>
                </c:pt>
                <c:pt idx="21313">
                  <c:v>1.0715193052376069</c:v>
                </c:pt>
                <c:pt idx="21314">
                  <c:v>1.0715193052376069</c:v>
                </c:pt>
                <c:pt idx="21315">
                  <c:v>1.0715193052376069</c:v>
                </c:pt>
                <c:pt idx="21316">
                  <c:v>1.0715193052376069</c:v>
                </c:pt>
                <c:pt idx="21317">
                  <c:v>1.0715193052376069</c:v>
                </c:pt>
                <c:pt idx="21318">
                  <c:v>1.0715193052376069</c:v>
                </c:pt>
                <c:pt idx="21319">
                  <c:v>1.0715193052376069</c:v>
                </c:pt>
                <c:pt idx="21320">
                  <c:v>1.0715193052376069</c:v>
                </c:pt>
                <c:pt idx="21321">
                  <c:v>1.0715193052376069</c:v>
                </c:pt>
                <c:pt idx="21322">
                  <c:v>1.0715193052376069</c:v>
                </c:pt>
                <c:pt idx="21323">
                  <c:v>1.0715193052376069</c:v>
                </c:pt>
                <c:pt idx="21324">
                  <c:v>1.0715193052376069</c:v>
                </c:pt>
                <c:pt idx="21325">
                  <c:v>1.0715193052376069</c:v>
                </c:pt>
                <c:pt idx="21326">
                  <c:v>1.0715193052376069</c:v>
                </c:pt>
                <c:pt idx="21327">
                  <c:v>1.0715193052376069</c:v>
                </c:pt>
                <c:pt idx="21328">
                  <c:v>1.0715193052376069</c:v>
                </c:pt>
                <c:pt idx="21329">
                  <c:v>1.0715193052376069</c:v>
                </c:pt>
                <c:pt idx="21330">
                  <c:v>1.0715193052376069</c:v>
                </c:pt>
                <c:pt idx="21331">
                  <c:v>1.0715193052376069</c:v>
                </c:pt>
                <c:pt idx="21332">
                  <c:v>1.0715193052376069</c:v>
                </c:pt>
                <c:pt idx="21333">
                  <c:v>1.0715193052376069</c:v>
                </c:pt>
                <c:pt idx="21334">
                  <c:v>1.0715193052376069</c:v>
                </c:pt>
                <c:pt idx="21335">
                  <c:v>1.0715193052376069</c:v>
                </c:pt>
                <c:pt idx="21336">
                  <c:v>1.0715193052376069</c:v>
                </c:pt>
                <c:pt idx="21337">
                  <c:v>1.0715193052376069</c:v>
                </c:pt>
                <c:pt idx="21338">
                  <c:v>1.0715193052376069</c:v>
                </c:pt>
                <c:pt idx="21339">
                  <c:v>1.0715193052376069</c:v>
                </c:pt>
                <c:pt idx="21340">
                  <c:v>1.0715193052376069</c:v>
                </c:pt>
                <c:pt idx="21341">
                  <c:v>1.0715193052376069</c:v>
                </c:pt>
                <c:pt idx="21342">
                  <c:v>1.0715193052376069</c:v>
                </c:pt>
                <c:pt idx="21343">
                  <c:v>1.0715193052376069</c:v>
                </c:pt>
                <c:pt idx="21344">
                  <c:v>1.0715193052376069</c:v>
                </c:pt>
                <c:pt idx="21345">
                  <c:v>1.0715193052376069</c:v>
                </c:pt>
                <c:pt idx="21346">
                  <c:v>1.0715193052376069</c:v>
                </c:pt>
                <c:pt idx="21347">
                  <c:v>1.0715193052376069</c:v>
                </c:pt>
                <c:pt idx="21348">
                  <c:v>1.0715193052376069</c:v>
                </c:pt>
                <c:pt idx="21349">
                  <c:v>1.0715193052376069</c:v>
                </c:pt>
                <c:pt idx="21350">
                  <c:v>1.0715193052376069</c:v>
                </c:pt>
                <c:pt idx="21351">
                  <c:v>1.0715193052376069</c:v>
                </c:pt>
                <c:pt idx="21352">
                  <c:v>1.0715193052376069</c:v>
                </c:pt>
                <c:pt idx="21353">
                  <c:v>1.0715193052376069</c:v>
                </c:pt>
                <c:pt idx="21354">
                  <c:v>1.0715193052376069</c:v>
                </c:pt>
                <c:pt idx="21355">
                  <c:v>1.0715193052376069</c:v>
                </c:pt>
                <c:pt idx="21356">
                  <c:v>1.0715193052376069</c:v>
                </c:pt>
                <c:pt idx="21357">
                  <c:v>1.0715193052376069</c:v>
                </c:pt>
                <c:pt idx="21358">
                  <c:v>1.0715193052376069</c:v>
                </c:pt>
                <c:pt idx="21359">
                  <c:v>1.0715193052376069</c:v>
                </c:pt>
                <c:pt idx="21360">
                  <c:v>1.0715193052376069</c:v>
                </c:pt>
                <c:pt idx="21361">
                  <c:v>1.0715193052376069</c:v>
                </c:pt>
                <c:pt idx="21362">
                  <c:v>1.0715193052376069</c:v>
                </c:pt>
                <c:pt idx="21363">
                  <c:v>1.0715193052376069</c:v>
                </c:pt>
                <c:pt idx="21364">
                  <c:v>1.0715193052376069</c:v>
                </c:pt>
                <c:pt idx="21365">
                  <c:v>1.0715193052376069</c:v>
                </c:pt>
                <c:pt idx="21366">
                  <c:v>1.0715193052376069</c:v>
                </c:pt>
                <c:pt idx="21367">
                  <c:v>1.0715193052376069</c:v>
                </c:pt>
                <c:pt idx="21368">
                  <c:v>1.0715193052376069</c:v>
                </c:pt>
                <c:pt idx="21369">
                  <c:v>1.0715193052376069</c:v>
                </c:pt>
                <c:pt idx="21370">
                  <c:v>1.0715193052376069</c:v>
                </c:pt>
                <c:pt idx="21371">
                  <c:v>1.0715193052376069</c:v>
                </c:pt>
                <c:pt idx="21372">
                  <c:v>1.0715193052376069</c:v>
                </c:pt>
                <c:pt idx="21373">
                  <c:v>1.0715193052376069</c:v>
                </c:pt>
                <c:pt idx="21374">
                  <c:v>1.0715193052376069</c:v>
                </c:pt>
                <c:pt idx="21375">
                  <c:v>1.0715193052376069</c:v>
                </c:pt>
                <c:pt idx="21376">
                  <c:v>1.0715193052376069</c:v>
                </c:pt>
                <c:pt idx="21377">
                  <c:v>1.0715193052376069</c:v>
                </c:pt>
                <c:pt idx="21378">
                  <c:v>1.0715193052376069</c:v>
                </c:pt>
                <c:pt idx="21379">
                  <c:v>1.0715193052376069</c:v>
                </c:pt>
                <c:pt idx="21380">
                  <c:v>1.0715193052376069</c:v>
                </c:pt>
                <c:pt idx="21381">
                  <c:v>1.0715193052376069</c:v>
                </c:pt>
                <c:pt idx="21382">
                  <c:v>1.0715193052376069</c:v>
                </c:pt>
                <c:pt idx="21383">
                  <c:v>1.0715193052376069</c:v>
                </c:pt>
                <c:pt idx="21384">
                  <c:v>1.0715193052376069</c:v>
                </c:pt>
                <c:pt idx="21385">
                  <c:v>1.0715193052376069</c:v>
                </c:pt>
                <c:pt idx="21386">
                  <c:v>1.0715193052376069</c:v>
                </c:pt>
                <c:pt idx="21387">
                  <c:v>1.0715193052376069</c:v>
                </c:pt>
                <c:pt idx="21388">
                  <c:v>1.0715193052376069</c:v>
                </c:pt>
                <c:pt idx="21389">
                  <c:v>1.0715193052376069</c:v>
                </c:pt>
                <c:pt idx="21390">
                  <c:v>1.0715193052376069</c:v>
                </c:pt>
                <c:pt idx="21391">
                  <c:v>1.0715193052376069</c:v>
                </c:pt>
                <c:pt idx="21392">
                  <c:v>1.0715193052376069</c:v>
                </c:pt>
                <c:pt idx="21393">
                  <c:v>1.0715193052376069</c:v>
                </c:pt>
                <c:pt idx="21394">
                  <c:v>1.0715193052376069</c:v>
                </c:pt>
                <c:pt idx="21395">
                  <c:v>1.0715193052376069</c:v>
                </c:pt>
                <c:pt idx="21396">
                  <c:v>1.0715193052376069</c:v>
                </c:pt>
                <c:pt idx="21397">
                  <c:v>1.0715193052376069</c:v>
                </c:pt>
                <c:pt idx="21398">
                  <c:v>1.0715193052376069</c:v>
                </c:pt>
                <c:pt idx="21399">
                  <c:v>1.0715193052376069</c:v>
                </c:pt>
                <c:pt idx="21400">
                  <c:v>1.0715193052376069</c:v>
                </c:pt>
                <c:pt idx="21401">
                  <c:v>1.0715193052376069</c:v>
                </c:pt>
                <c:pt idx="21402">
                  <c:v>1.0715193052376069</c:v>
                </c:pt>
                <c:pt idx="21403">
                  <c:v>1.0715193052376069</c:v>
                </c:pt>
                <c:pt idx="21404">
                  <c:v>1.0715193052376069</c:v>
                </c:pt>
                <c:pt idx="21405">
                  <c:v>1.0715193052376069</c:v>
                </c:pt>
                <c:pt idx="21406">
                  <c:v>1.0715193052376069</c:v>
                </c:pt>
                <c:pt idx="21407">
                  <c:v>1.0715193052376069</c:v>
                </c:pt>
                <c:pt idx="21408">
                  <c:v>1.0715193052376069</c:v>
                </c:pt>
                <c:pt idx="21409">
                  <c:v>1.0715193052376069</c:v>
                </c:pt>
                <c:pt idx="21410">
                  <c:v>1.0715193052376069</c:v>
                </c:pt>
                <c:pt idx="21411">
                  <c:v>1.0715193052376069</c:v>
                </c:pt>
                <c:pt idx="21412">
                  <c:v>1.0715193052376069</c:v>
                </c:pt>
                <c:pt idx="21413">
                  <c:v>1.0715193052376069</c:v>
                </c:pt>
                <c:pt idx="21414">
                  <c:v>1.0715193052376069</c:v>
                </c:pt>
                <c:pt idx="21415">
                  <c:v>1.0715193052376069</c:v>
                </c:pt>
                <c:pt idx="21416">
                  <c:v>1.0715193052376069</c:v>
                </c:pt>
                <c:pt idx="21417">
                  <c:v>1.0715193052376069</c:v>
                </c:pt>
                <c:pt idx="21418">
                  <c:v>1.0715193052376069</c:v>
                </c:pt>
                <c:pt idx="21419">
                  <c:v>1.0715193052376069</c:v>
                </c:pt>
                <c:pt idx="21420">
                  <c:v>1.0715193052376069</c:v>
                </c:pt>
                <c:pt idx="21421">
                  <c:v>1.0715193052376069</c:v>
                </c:pt>
                <c:pt idx="21422">
                  <c:v>1.0715193052376069</c:v>
                </c:pt>
                <c:pt idx="21423">
                  <c:v>1.0715193052376069</c:v>
                </c:pt>
                <c:pt idx="21424">
                  <c:v>1.0715193052376069</c:v>
                </c:pt>
                <c:pt idx="21425">
                  <c:v>1.0715193052376069</c:v>
                </c:pt>
                <c:pt idx="21426">
                  <c:v>1.0715193052376069</c:v>
                </c:pt>
                <c:pt idx="21427">
                  <c:v>1.0715193052376069</c:v>
                </c:pt>
                <c:pt idx="21428">
                  <c:v>1.0715193052376069</c:v>
                </c:pt>
                <c:pt idx="21429">
                  <c:v>1.0715193052376069</c:v>
                </c:pt>
                <c:pt idx="21430">
                  <c:v>1.0715193052376069</c:v>
                </c:pt>
                <c:pt idx="21431">
                  <c:v>1.0715193052376069</c:v>
                </c:pt>
                <c:pt idx="21432">
                  <c:v>1.0715193052376069</c:v>
                </c:pt>
                <c:pt idx="21433">
                  <c:v>1.0715193052376069</c:v>
                </c:pt>
                <c:pt idx="21434">
                  <c:v>1.0715193052376069</c:v>
                </c:pt>
                <c:pt idx="21435">
                  <c:v>1.0715193052376069</c:v>
                </c:pt>
                <c:pt idx="21436">
                  <c:v>1.0715193052376069</c:v>
                </c:pt>
                <c:pt idx="21437">
                  <c:v>1.0715193052376069</c:v>
                </c:pt>
                <c:pt idx="21438">
                  <c:v>1.0715193052376069</c:v>
                </c:pt>
                <c:pt idx="21439">
                  <c:v>1.0715193052376069</c:v>
                </c:pt>
                <c:pt idx="21440">
                  <c:v>1.0715193052376069</c:v>
                </c:pt>
                <c:pt idx="21441">
                  <c:v>1.0715193052376069</c:v>
                </c:pt>
                <c:pt idx="21442">
                  <c:v>1.0715193052376069</c:v>
                </c:pt>
                <c:pt idx="21443">
                  <c:v>1.0715193052376069</c:v>
                </c:pt>
                <c:pt idx="21444">
                  <c:v>1.0715193052376069</c:v>
                </c:pt>
                <c:pt idx="21445">
                  <c:v>1.0715193052376069</c:v>
                </c:pt>
                <c:pt idx="21446">
                  <c:v>1.0715193052376069</c:v>
                </c:pt>
                <c:pt idx="21447">
                  <c:v>1.0715193052376069</c:v>
                </c:pt>
                <c:pt idx="21448">
                  <c:v>1.0715193052376069</c:v>
                </c:pt>
                <c:pt idx="21449">
                  <c:v>1.0715193052376069</c:v>
                </c:pt>
                <c:pt idx="21450">
                  <c:v>1.0715193052376069</c:v>
                </c:pt>
                <c:pt idx="21451">
                  <c:v>1.0715193052376069</c:v>
                </c:pt>
                <c:pt idx="21452">
                  <c:v>1.0715193052376069</c:v>
                </c:pt>
                <c:pt idx="21453">
                  <c:v>1.0715193052376069</c:v>
                </c:pt>
                <c:pt idx="21454">
                  <c:v>1.0715193052376069</c:v>
                </c:pt>
                <c:pt idx="21455">
                  <c:v>1.0715193052376069</c:v>
                </c:pt>
                <c:pt idx="21456">
                  <c:v>1.0715193052376069</c:v>
                </c:pt>
                <c:pt idx="21457">
                  <c:v>1.0715193052376069</c:v>
                </c:pt>
                <c:pt idx="21458">
                  <c:v>1.0715193052376069</c:v>
                </c:pt>
                <c:pt idx="21459">
                  <c:v>1.0715193052376069</c:v>
                </c:pt>
                <c:pt idx="21460">
                  <c:v>1.0715193052376069</c:v>
                </c:pt>
                <c:pt idx="21461">
                  <c:v>1.0715193052376069</c:v>
                </c:pt>
                <c:pt idx="21462">
                  <c:v>1.0715193052376069</c:v>
                </c:pt>
                <c:pt idx="21463">
                  <c:v>1.0715193052376069</c:v>
                </c:pt>
                <c:pt idx="21464">
                  <c:v>1.0715193052376069</c:v>
                </c:pt>
                <c:pt idx="21465">
                  <c:v>1.0715193052376069</c:v>
                </c:pt>
                <c:pt idx="21466">
                  <c:v>1.0715193052376069</c:v>
                </c:pt>
                <c:pt idx="21467">
                  <c:v>1.0715193052376069</c:v>
                </c:pt>
                <c:pt idx="21468">
                  <c:v>1.0715193052376069</c:v>
                </c:pt>
                <c:pt idx="21469">
                  <c:v>1.0715193052376069</c:v>
                </c:pt>
                <c:pt idx="21470">
                  <c:v>1.0715193052376069</c:v>
                </c:pt>
                <c:pt idx="21471">
                  <c:v>1.0715193052376069</c:v>
                </c:pt>
                <c:pt idx="21472">
                  <c:v>1.0715193052376069</c:v>
                </c:pt>
                <c:pt idx="21473">
                  <c:v>1.0715193052376069</c:v>
                </c:pt>
                <c:pt idx="21474">
                  <c:v>1.0715193052376069</c:v>
                </c:pt>
                <c:pt idx="21475">
                  <c:v>1.0715193052376069</c:v>
                </c:pt>
                <c:pt idx="21476">
                  <c:v>1.0715193052376069</c:v>
                </c:pt>
                <c:pt idx="21477">
                  <c:v>1.0715193052376069</c:v>
                </c:pt>
                <c:pt idx="21478">
                  <c:v>1.0715193052376069</c:v>
                </c:pt>
                <c:pt idx="21479">
                  <c:v>1.0715193052376069</c:v>
                </c:pt>
                <c:pt idx="21480">
                  <c:v>1.0715193052376069</c:v>
                </c:pt>
                <c:pt idx="21481">
                  <c:v>1.0715193052376069</c:v>
                </c:pt>
                <c:pt idx="21482">
                  <c:v>1.0715193052376069</c:v>
                </c:pt>
                <c:pt idx="21483">
                  <c:v>1.0715193052376069</c:v>
                </c:pt>
                <c:pt idx="21484">
                  <c:v>1.0715193052376069</c:v>
                </c:pt>
                <c:pt idx="21485">
                  <c:v>1.0715193052376069</c:v>
                </c:pt>
                <c:pt idx="21486">
                  <c:v>1.0715193052376069</c:v>
                </c:pt>
                <c:pt idx="21487">
                  <c:v>1.0715193052376069</c:v>
                </c:pt>
                <c:pt idx="21488">
                  <c:v>1.0715193052376069</c:v>
                </c:pt>
                <c:pt idx="21489">
                  <c:v>1.0715193052376069</c:v>
                </c:pt>
                <c:pt idx="21490">
                  <c:v>1.0715193052376069</c:v>
                </c:pt>
                <c:pt idx="21491">
                  <c:v>1.0715193052376069</c:v>
                </c:pt>
                <c:pt idx="21492">
                  <c:v>1.0715193052376069</c:v>
                </c:pt>
                <c:pt idx="21493">
                  <c:v>1.0715193052376069</c:v>
                </c:pt>
                <c:pt idx="21494">
                  <c:v>1.0715193052376069</c:v>
                </c:pt>
                <c:pt idx="21495">
                  <c:v>1.0715193052376069</c:v>
                </c:pt>
                <c:pt idx="21496">
                  <c:v>1.0715193052376069</c:v>
                </c:pt>
                <c:pt idx="21497">
                  <c:v>1.0715193052376069</c:v>
                </c:pt>
                <c:pt idx="21498">
                  <c:v>1.0715193052376069</c:v>
                </c:pt>
                <c:pt idx="21499">
                  <c:v>1.0715193052376069</c:v>
                </c:pt>
                <c:pt idx="21500">
                  <c:v>1.0715193052376069</c:v>
                </c:pt>
                <c:pt idx="21501">
                  <c:v>1.0715193052376069</c:v>
                </c:pt>
                <c:pt idx="21502">
                  <c:v>1.0715193052376069</c:v>
                </c:pt>
                <c:pt idx="21503">
                  <c:v>1.0715193052376069</c:v>
                </c:pt>
                <c:pt idx="21504">
                  <c:v>1.0715193052376069</c:v>
                </c:pt>
                <c:pt idx="21505">
                  <c:v>1.0715193052376069</c:v>
                </c:pt>
                <c:pt idx="21506">
                  <c:v>1.0715193052376069</c:v>
                </c:pt>
                <c:pt idx="21507">
                  <c:v>1.0715193052376069</c:v>
                </c:pt>
                <c:pt idx="21508">
                  <c:v>1.0715193052376069</c:v>
                </c:pt>
                <c:pt idx="21509">
                  <c:v>1.0715193052376069</c:v>
                </c:pt>
                <c:pt idx="21510">
                  <c:v>1.0715193052376069</c:v>
                </c:pt>
                <c:pt idx="21511">
                  <c:v>1.0715193052376069</c:v>
                </c:pt>
                <c:pt idx="21512">
                  <c:v>1.0715193052376069</c:v>
                </c:pt>
                <c:pt idx="21513">
                  <c:v>1.0715193052376069</c:v>
                </c:pt>
                <c:pt idx="21514">
                  <c:v>1.0715193052376069</c:v>
                </c:pt>
                <c:pt idx="21515">
                  <c:v>1.0715193052376069</c:v>
                </c:pt>
                <c:pt idx="21516">
                  <c:v>1.0715193052376069</c:v>
                </c:pt>
                <c:pt idx="21517">
                  <c:v>1.0715193052376069</c:v>
                </c:pt>
                <c:pt idx="21518">
                  <c:v>1.0715193052376069</c:v>
                </c:pt>
                <c:pt idx="21519">
                  <c:v>1.0715193052376069</c:v>
                </c:pt>
                <c:pt idx="21520">
                  <c:v>1.0715193052376069</c:v>
                </c:pt>
                <c:pt idx="21521">
                  <c:v>1.0715193052376069</c:v>
                </c:pt>
                <c:pt idx="21522">
                  <c:v>1.0715193052376069</c:v>
                </c:pt>
                <c:pt idx="21523">
                  <c:v>1.0715193052376069</c:v>
                </c:pt>
                <c:pt idx="21524">
                  <c:v>1.0715193052376069</c:v>
                </c:pt>
                <c:pt idx="21525">
                  <c:v>1.0715193052376069</c:v>
                </c:pt>
                <c:pt idx="21526">
                  <c:v>1.0715193052376069</c:v>
                </c:pt>
                <c:pt idx="21527">
                  <c:v>1.0715193052376069</c:v>
                </c:pt>
                <c:pt idx="21528">
                  <c:v>1.0715193052376069</c:v>
                </c:pt>
                <c:pt idx="21529">
                  <c:v>1.0715193052376069</c:v>
                </c:pt>
                <c:pt idx="21530">
                  <c:v>1.0715193052376069</c:v>
                </c:pt>
                <c:pt idx="21531">
                  <c:v>1.0715193052376069</c:v>
                </c:pt>
                <c:pt idx="21532">
                  <c:v>1.0715193052376069</c:v>
                </c:pt>
                <c:pt idx="21533">
                  <c:v>1.0715193052376069</c:v>
                </c:pt>
                <c:pt idx="21534">
                  <c:v>1.0715193052376069</c:v>
                </c:pt>
                <c:pt idx="21535">
                  <c:v>1.0715193052376069</c:v>
                </c:pt>
                <c:pt idx="21536">
                  <c:v>1.0715193052376069</c:v>
                </c:pt>
                <c:pt idx="21537">
                  <c:v>1.0715193052376069</c:v>
                </c:pt>
                <c:pt idx="21538">
                  <c:v>1.0715193052376069</c:v>
                </c:pt>
                <c:pt idx="21539">
                  <c:v>1.0715193052376069</c:v>
                </c:pt>
                <c:pt idx="21540">
                  <c:v>1.0715193052376069</c:v>
                </c:pt>
                <c:pt idx="21541">
                  <c:v>1.0715193052376069</c:v>
                </c:pt>
                <c:pt idx="21542">
                  <c:v>1.0715193052376069</c:v>
                </c:pt>
                <c:pt idx="21543">
                  <c:v>1.0715193052376069</c:v>
                </c:pt>
                <c:pt idx="21544">
                  <c:v>1.0715193052376069</c:v>
                </c:pt>
                <c:pt idx="21545">
                  <c:v>1.0715193052376069</c:v>
                </c:pt>
                <c:pt idx="21546">
                  <c:v>1.0715193052376069</c:v>
                </c:pt>
                <c:pt idx="21547">
                  <c:v>1.0715193052376069</c:v>
                </c:pt>
                <c:pt idx="21548">
                  <c:v>1.0715193052376069</c:v>
                </c:pt>
                <c:pt idx="21549">
                  <c:v>1.0715193052376069</c:v>
                </c:pt>
                <c:pt idx="21550">
                  <c:v>1.0715193052376069</c:v>
                </c:pt>
                <c:pt idx="21551">
                  <c:v>1.0715193052376069</c:v>
                </c:pt>
                <c:pt idx="21552">
                  <c:v>1.0715193052376069</c:v>
                </c:pt>
                <c:pt idx="21553">
                  <c:v>1.0715193052376069</c:v>
                </c:pt>
                <c:pt idx="21554">
                  <c:v>1.0715193052376069</c:v>
                </c:pt>
                <c:pt idx="21555">
                  <c:v>1.0715193052376069</c:v>
                </c:pt>
                <c:pt idx="21556">
                  <c:v>1.0715193052376069</c:v>
                </c:pt>
                <c:pt idx="21557">
                  <c:v>1.0715193052376069</c:v>
                </c:pt>
                <c:pt idx="21558">
                  <c:v>1.0715193052376069</c:v>
                </c:pt>
                <c:pt idx="21559">
                  <c:v>1.0715193052376069</c:v>
                </c:pt>
                <c:pt idx="21560">
                  <c:v>1.0715193052376069</c:v>
                </c:pt>
                <c:pt idx="21561">
                  <c:v>1.0715193052376069</c:v>
                </c:pt>
                <c:pt idx="21562">
                  <c:v>1.0715193052376069</c:v>
                </c:pt>
                <c:pt idx="21563">
                  <c:v>1.0715193052376069</c:v>
                </c:pt>
                <c:pt idx="21564">
                  <c:v>1.0715193052376069</c:v>
                </c:pt>
                <c:pt idx="21565">
                  <c:v>1.0715193052376069</c:v>
                </c:pt>
                <c:pt idx="21566">
                  <c:v>1.0715193052376069</c:v>
                </c:pt>
                <c:pt idx="21567">
                  <c:v>1.0715193052376069</c:v>
                </c:pt>
                <c:pt idx="21568">
                  <c:v>1.0715193052376069</c:v>
                </c:pt>
                <c:pt idx="21569">
                  <c:v>1.0715193052376069</c:v>
                </c:pt>
                <c:pt idx="21570">
                  <c:v>1.0715193052376069</c:v>
                </c:pt>
                <c:pt idx="21571">
                  <c:v>1.0715193052376069</c:v>
                </c:pt>
                <c:pt idx="21572">
                  <c:v>1.0715193052376069</c:v>
                </c:pt>
                <c:pt idx="21573">
                  <c:v>1.0715193052376069</c:v>
                </c:pt>
                <c:pt idx="21574">
                  <c:v>1.0715193052376069</c:v>
                </c:pt>
                <c:pt idx="21575">
                  <c:v>1.0715193052376069</c:v>
                </c:pt>
                <c:pt idx="21576">
                  <c:v>1.0715193052376069</c:v>
                </c:pt>
                <c:pt idx="21577">
                  <c:v>1.0715193052376069</c:v>
                </c:pt>
                <c:pt idx="21578">
                  <c:v>1.0715193052376069</c:v>
                </c:pt>
                <c:pt idx="21579">
                  <c:v>1.0715193052376069</c:v>
                </c:pt>
                <c:pt idx="21580">
                  <c:v>1.0715193052376069</c:v>
                </c:pt>
                <c:pt idx="21581">
                  <c:v>1.0715193052376069</c:v>
                </c:pt>
                <c:pt idx="21582">
                  <c:v>1.0715193052376069</c:v>
                </c:pt>
                <c:pt idx="21583">
                  <c:v>1.0715193052376069</c:v>
                </c:pt>
                <c:pt idx="21584">
                  <c:v>1.0715193052376069</c:v>
                </c:pt>
                <c:pt idx="21585">
                  <c:v>1.0715193052376069</c:v>
                </c:pt>
                <c:pt idx="21586">
                  <c:v>1.0715193052376069</c:v>
                </c:pt>
                <c:pt idx="21587">
                  <c:v>1.0715193052376069</c:v>
                </c:pt>
                <c:pt idx="21588">
                  <c:v>1.0715193052376069</c:v>
                </c:pt>
                <c:pt idx="21589">
                  <c:v>1.0715193052376069</c:v>
                </c:pt>
                <c:pt idx="21590">
                  <c:v>1.0715193052376069</c:v>
                </c:pt>
                <c:pt idx="21591">
                  <c:v>1.0715193052376069</c:v>
                </c:pt>
                <c:pt idx="21592">
                  <c:v>1.0715193052376069</c:v>
                </c:pt>
                <c:pt idx="21593">
                  <c:v>1.0715193052376069</c:v>
                </c:pt>
                <c:pt idx="21594">
                  <c:v>1.0715193052376069</c:v>
                </c:pt>
                <c:pt idx="21595">
                  <c:v>1.0715193052376069</c:v>
                </c:pt>
                <c:pt idx="21596">
                  <c:v>1.0715193052376069</c:v>
                </c:pt>
                <c:pt idx="21597">
                  <c:v>1.0715193052376069</c:v>
                </c:pt>
                <c:pt idx="21598">
                  <c:v>1.0715193052376069</c:v>
                </c:pt>
                <c:pt idx="21599">
                  <c:v>1.0715193052376069</c:v>
                </c:pt>
                <c:pt idx="21600">
                  <c:v>1.0715193052376069</c:v>
                </c:pt>
                <c:pt idx="21601">
                  <c:v>1.0715193052376069</c:v>
                </c:pt>
                <c:pt idx="21602">
                  <c:v>1.0715193052376069</c:v>
                </c:pt>
                <c:pt idx="21603">
                  <c:v>1.0715193052376069</c:v>
                </c:pt>
                <c:pt idx="21604">
                  <c:v>1.0715193052376069</c:v>
                </c:pt>
                <c:pt idx="21605">
                  <c:v>1.0715193052376069</c:v>
                </c:pt>
                <c:pt idx="21606">
                  <c:v>1.0715193052376069</c:v>
                </c:pt>
                <c:pt idx="21607">
                  <c:v>1.0715193052376069</c:v>
                </c:pt>
                <c:pt idx="21608">
                  <c:v>1.0715193052376069</c:v>
                </c:pt>
                <c:pt idx="21609">
                  <c:v>1.0715193052376069</c:v>
                </c:pt>
                <c:pt idx="21610">
                  <c:v>1.0715193052376069</c:v>
                </c:pt>
                <c:pt idx="21611">
                  <c:v>1.0715193052376069</c:v>
                </c:pt>
                <c:pt idx="21612">
                  <c:v>1.0715193052376069</c:v>
                </c:pt>
                <c:pt idx="21613">
                  <c:v>1.0715193052376069</c:v>
                </c:pt>
                <c:pt idx="21614">
                  <c:v>1.0715193052376069</c:v>
                </c:pt>
                <c:pt idx="21615">
                  <c:v>1.0715193052376069</c:v>
                </c:pt>
                <c:pt idx="21616">
                  <c:v>1.0715193052376069</c:v>
                </c:pt>
                <c:pt idx="21617">
                  <c:v>1.0715193052376069</c:v>
                </c:pt>
                <c:pt idx="21618">
                  <c:v>1.0715193052376069</c:v>
                </c:pt>
                <c:pt idx="21619">
                  <c:v>1.0715193052376069</c:v>
                </c:pt>
                <c:pt idx="21620">
                  <c:v>1.0715193052376069</c:v>
                </c:pt>
                <c:pt idx="21621">
                  <c:v>1.0715193052376069</c:v>
                </c:pt>
                <c:pt idx="21622">
                  <c:v>1.0715193052376069</c:v>
                </c:pt>
                <c:pt idx="21623">
                  <c:v>1.0715193052376069</c:v>
                </c:pt>
                <c:pt idx="21624">
                  <c:v>1.0715193052376069</c:v>
                </c:pt>
                <c:pt idx="21625">
                  <c:v>1.0715193052376069</c:v>
                </c:pt>
                <c:pt idx="21626">
                  <c:v>1.0715193052376069</c:v>
                </c:pt>
                <c:pt idx="21627">
                  <c:v>1.0715193052376069</c:v>
                </c:pt>
                <c:pt idx="21628">
                  <c:v>1.0715193052376069</c:v>
                </c:pt>
                <c:pt idx="21629">
                  <c:v>1.0715193052376069</c:v>
                </c:pt>
                <c:pt idx="21630">
                  <c:v>1.0715193052376069</c:v>
                </c:pt>
                <c:pt idx="21631">
                  <c:v>1.0715193052376069</c:v>
                </c:pt>
                <c:pt idx="21632">
                  <c:v>1.0715193052376069</c:v>
                </c:pt>
                <c:pt idx="21633">
                  <c:v>1.0715193052376069</c:v>
                </c:pt>
                <c:pt idx="21634">
                  <c:v>1.0715193052376069</c:v>
                </c:pt>
                <c:pt idx="21635">
                  <c:v>1.0715193052376069</c:v>
                </c:pt>
                <c:pt idx="21636">
                  <c:v>1.0715193052376069</c:v>
                </c:pt>
                <c:pt idx="21637">
                  <c:v>1.0715193052376069</c:v>
                </c:pt>
                <c:pt idx="21638">
                  <c:v>1.0715193052376069</c:v>
                </c:pt>
                <c:pt idx="21639">
                  <c:v>1.0715193052376069</c:v>
                </c:pt>
                <c:pt idx="21640">
                  <c:v>1.0715193052376069</c:v>
                </c:pt>
                <c:pt idx="21641">
                  <c:v>1.0715193052376069</c:v>
                </c:pt>
                <c:pt idx="21642">
                  <c:v>1.0715193052376069</c:v>
                </c:pt>
                <c:pt idx="21643">
                  <c:v>1.0715193052376069</c:v>
                </c:pt>
                <c:pt idx="21644">
                  <c:v>1.0715193052376069</c:v>
                </c:pt>
                <c:pt idx="21645">
                  <c:v>1.0715193052376069</c:v>
                </c:pt>
                <c:pt idx="21646">
                  <c:v>1.0715193052376069</c:v>
                </c:pt>
                <c:pt idx="21647">
                  <c:v>1.0715193052376069</c:v>
                </c:pt>
                <c:pt idx="21648">
                  <c:v>1.0715193052376069</c:v>
                </c:pt>
                <c:pt idx="21649">
                  <c:v>1.0715193052376069</c:v>
                </c:pt>
                <c:pt idx="21650">
                  <c:v>1.0715193052376069</c:v>
                </c:pt>
                <c:pt idx="21651">
                  <c:v>1.0715193052376069</c:v>
                </c:pt>
                <c:pt idx="21652">
                  <c:v>1.0715193052376069</c:v>
                </c:pt>
                <c:pt idx="21653">
                  <c:v>1.0715193052376069</c:v>
                </c:pt>
                <c:pt idx="21654">
                  <c:v>1.0715193052376069</c:v>
                </c:pt>
                <c:pt idx="21655">
                  <c:v>1.0715193052376069</c:v>
                </c:pt>
                <c:pt idx="21656">
                  <c:v>1.0715193052376069</c:v>
                </c:pt>
                <c:pt idx="21657">
                  <c:v>1.0715193052376069</c:v>
                </c:pt>
                <c:pt idx="21658">
                  <c:v>1.0715193052376069</c:v>
                </c:pt>
                <c:pt idx="21659">
                  <c:v>1.0715193052376069</c:v>
                </c:pt>
                <c:pt idx="21660">
                  <c:v>1.0715193052376069</c:v>
                </c:pt>
                <c:pt idx="21661">
                  <c:v>1.0715193052376069</c:v>
                </c:pt>
                <c:pt idx="21662">
                  <c:v>1.0715193052376069</c:v>
                </c:pt>
                <c:pt idx="21663">
                  <c:v>1.0715193052376069</c:v>
                </c:pt>
                <c:pt idx="21664">
                  <c:v>1.0715193052376069</c:v>
                </c:pt>
                <c:pt idx="21665">
                  <c:v>1.0715193052376069</c:v>
                </c:pt>
                <c:pt idx="21666">
                  <c:v>1.0715193052376069</c:v>
                </c:pt>
                <c:pt idx="21667">
                  <c:v>1.0715193052376069</c:v>
                </c:pt>
                <c:pt idx="21668">
                  <c:v>1.0715193052376069</c:v>
                </c:pt>
                <c:pt idx="21669">
                  <c:v>1.0715193052376069</c:v>
                </c:pt>
                <c:pt idx="21670">
                  <c:v>1.0715193052376069</c:v>
                </c:pt>
                <c:pt idx="21671">
                  <c:v>1.0715193052376069</c:v>
                </c:pt>
                <c:pt idx="21672">
                  <c:v>1.0715193052376069</c:v>
                </c:pt>
                <c:pt idx="21673">
                  <c:v>1.0715193052376069</c:v>
                </c:pt>
                <c:pt idx="21674">
                  <c:v>1.0715193052376069</c:v>
                </c:pt>
                <c:pt idx="21675">
                  <c:v>1.0715193052376069</c:v>
                </c:pt>
                <c:pt idx="21676">
                  <c:v>1.0715193052376069</c:v>
                </c:pt>
                <c:pt idx="21677">
                  <c:v>1.0715193052376069</c:v>
                </c:pt>
                <c:pt idx="21678">
                  <c:v>1.0715193052376069</c:v>
                </c:pt>
                <c:pt idx="21679">
                  <c:v>1.0715193052376069</c:v>
                </c:pt>
                <c:pt idx="21680">
                  <c:v>1.0715193052376069</c:v>
                </c:pt>
                <c:pt idx="21681">
                  <c:v>1.0715193052376069</c:v>
                </c:pt>
                <c:pt idx="21682">
                  <c:v>1.0715193052376069</c:v>
                </c:pt>
                <c:pt idx="21683">
                  <c:v>1.0715193052376069</c:v>
                </c:pt>
                <c:pt idx="21684">
                  <c:v>1.0715193052376069</c:v>
                </c:pt>
                <c:pt idx="21685">
                  <c:v>1.0715193052376069</c:v>
                </c:pt>
                <c:pt idx="21686">
                  <c:v>1.0715193052376069</c:v>
                </c:pt>
                <c:pt idx="21687">
                  <c:v>1.0715193052376069</c:v>
                </c:pt>
                <c:pt idx="21688">
                  <c:v>1.0715193052376069</c:v>
                </c:pt>
                <c:pt idx="21689">
                  <c:v>1.0715193052376069</c:v>
                </c:pt>
                <c:pt idx="21690">
                  <c:v>1.0715193052376069</c:v>
                </c:pt>
                <c:pt idx="21691">
                  <c:v>1.0715193052376069</c:v>
                </c:pt>
                <c:pt idx="21692">
                  <c:v>1.0715193052376069</c:v>
                </c:pt>
                <c:pt idx="21693">
                  <c:v>1.0715193052376069</c:v>
                </c:pt>
                <c:pt idx="21694">
                  <c:v>1.0715193052376069</c:v>
                </c:pt>
                <c:pt idx="21695">
                  <c:v>1.0715193052376069</c:v>
                </c:pt>
                <c:pt idx="21696">
                  <c:v>1.0715193052376069</c:v>
                </c:pt>
                <c:pt idx="21697">
                  <c:v>1.0715193052376069</c:v>
                </c:pt>
                <c:pt idx="21698">
                  <c:v>1.0715193052376069</c:v>
                </c:pt>
                <c:pt idx="21699">
                  <c:v>1.0715193052376069</c:v>
                </c:pt>
                <c:pt idx="21700">
                  <c:v>1.0715193052376069</c:v>
                </c:pt>
                <c:pt idx="21701">
                  <c:v>1.0715193052376069</c:v>
                </c:pt>
                <c:pt idx="21702">
                  <c:v>1.0715193052376069</c:v>
                </c:pt>
                <c:pt idx="21703">
                  <c:v>1.0715193052376069</c:v>
                </c:pt>
                <c:pt idx="21704">
                  <c:v>1.0715193052376069</c:v>
                </c:pt>
                <c:pt idx="21705">
                  <c:v>1.0715193052376069</c:v>
                </c:pt>
                <c:pt idx="21706">
                  <c:v>1.0715193052376069</c:v>
                </c:pt>
                <c:pt idx="21707">
                  <c:v>1.0715193052376069</c:v>
                </c:pt>
                <c:pt idx="21708">
                  <c:v>1.0715193052376069</c:v>
                </c:pt>
                <c:pt idx="21709">
                  <c:v>1.0715193052376069</c:v>
                </c:pt>
                <c:pt idx="21710">
                  <c:v>1.0715193052376069</c:v>
                </c:pt>
                <c:pt idx="21711">
                  <c:v>1.0715193052376069</c:v>
                </c:pt>
                <c:pt idx="21712">
                  <c:v>1.0715193052376069</c:v>
                </c:pt>
                <c:pt idx="21713">
                  <c:v>1.0715193052376069</c:v>
                </c:pt>
                <c:pt idx="21714">
                  <c:v>1.0715193052376069</c:v>
                </c:pt>
                <c:pt idx="21715">
                  <c:v>1.0715193052376069</c:v>
                </c:pt>
                <c:pt idx="21716">
                  <c:v>1.0715193052376069</c:v>
                </c:pt>
                <c:pt idx="21717">
                  <c:v>1.0715193052376069</c:v>
                </c:pt>
                <c:pt idx="21718">
                  <c:v>1.0715193052376069</c:v>
                </c:pt>
                <c:pt idx="21719">
                  <c:v>1.0715193052376069</c:v>
                </c:pt>
                <c:pt idx="21720">
                  <c:v>1.0715193052376069</c:v>
                </c:pt>
                <c:pt idx="21721">
                  <c:v>1.0715193052376069</c:v>
                </c:pt>
                <c:pt idx="21722">
                  <c:v>1.0715193052376069</c:v>
                </c:pt>
                <c:pt idx="21723">
                  <c:v>1.0715193052376069</c:v>
                </c:pt>
                <c:pt idx="21724">
                  <c:v>1.0715193052376069</c:v>
                </c:pt>
                <c:pt idx="21725">
                  <c:v>1.0715193052376069</c:v>
                </c:pt>
                <c:pt idx="21726">
                  <c:v>1.0715193052376069</c:v>
                </c:pt>
                <c:pt idx="21727">
                  <c:v>1.0715193052376069</c:v>
                </c:pt>
                <c:pt idx="21728">
                  <c:v>1.0715193052376069</c:v>
                </c:pt>
                <c:pt idx="21729">
                  <c:v>1.0715193052376069</c:v>
                </c:pt>
                <c:pt idx="21730">
                  <c:v>1.0715193052376069</c:v>
                </c:pt>
                <c:pt idx="21731">
                  <c:v>1.0715193052376069</c:v>
                </c:pt>
                <c:pt idx="21732">
                  <c:v>1.0715193052376069</c:v>
                </c:pt>
                <c:pt idx="21733">
                  <c:v>1.0715193052376069</c:v>
                </c:pt>
                <c:pt idx="21734">
                  <c:v>1.0715193052376069</c:v>
                </c:pt>
                <c:pt idx="21735">
                  <c:v>1.0715193052376069</c:v>
                </c:pt>
                <c:pt idx="21736">
                  <c:v>1.0715193052376069</c:v>
                </c:pt>
                <c:pt idx="21737">
                  <c:v>1.0715193052376069</c:v>
                </c:pt>
                <c:pt idx="21738">
                  <c:v>1.0715193052376069</c:v>
                </c:pt>
                <c:pt idx="21739">
                  <c:v>1.0715193052376069</c:v>
                </c:pt>
                <c:pt idx="21740">
                  <c:v>1.0715193052376069</c:v>
                </c:pt>
                <c:pt idx="21741">
                  <c:v>1.0715193052376069</c:v>
                </c:pt>
                <c:pt idx="21742">
                  <c:v>1.0715193052376069</c:v>
                </c:pt>
                <c:pt idx="21743">
                  <c:v>1.0715193052376069</c:v>
                </c:pt>
                <c:pt idx="21744">
                  <c:v>1.0715193052376069</c:v>
                </c:pt>
                <c:pt idx="21745">
                  <c:v>1.0715193052376069</c:v>
                </c:pt>
                <c:pt idx="21746">
                  <c:v>1.0715193052376069</c:v>
                </c:pt>
                <c:pt idx="21747">
                  <c:v>1.0715193052376069</c:v>
                </c:pt>
                <c:pt idx="21748">
                  <c:v>1.0715193052376069</c:v>
                </c:pt>
                <c:pt idx="21749">
                  <c:v>1.0715193052376069</c:v>
                </c:pt>
                <c:pt idx="21750">
                  <c:v>1.0715193052376069</c:v>
                </c:pt>
                <c:pt idx="21751">
                  <c:v>1.0715193052376069</c:v>
                </c:pt>
                <c:pt idx="21752">
                  <c:v>1.0715193052376069</c:v>
                </c:pt>
                <c:pt idx="21753">
                  <c:v>1.0715193052376069</c:v>
                </c:pt>
                <c:pt idx="21754">
                  <c:v>1.0715193052376069</c:v>
                </c:pt>
                <c:pt idx="21755">
                  <c:v>1.0715193052376069</c:v>
                </c:pt>
                <c:pt idx="21756">
                  <c:v>1.0715193052376069</c:v>
                </c:pt>
                <c:pt idx="21757">
                  <c:v>1.0715193052376069</c:v>
                </c:pt>
                <c:pt idx="21758">
                  <c:v>1.0715193052376069</c:v>
                </c:pt>
                <c:pt idx="21759">
                  <c:v>1.0715193052376069</c:v>
                </c:pt>
                <c:pt idx="21760">
                  <c:v>1.0715193052376069</c:v>
                </c:pt>
                <c:pt idx="21761">
                  <c:v>1.0715193052376069</c:v>
                </c:pt>
                <c:pt idx="21762">
                  <c:v>1.0715193052376069</c:v>
                </c:pt>
                <c:pt idx="21763">
                  <c:v>1.0715193052376069</c:v>
                </c:pt>
                <c:pt idx="21764">
                  <c:v>1.0715193052376069</c:v>
                </c:pt>
                <c:pt idx="21765">
                  <c:v>1.0715193052376069</c:v>
                </c:pt>
                <c:pt idx="21766">
                  <c:v>1.0715193052376069</c:v>
                </c:pt>
                <c:pt idx="21767">
                  <c:v>1.0715193052376069</c:v>
                </c:pt>
                <c:pt idx="21768">
                  <c:v>1.0715193052376069</c:v>
                </c:pt>
                <c:pt idx="21769">
                  <c:v>1.0715193052376069</c:v>
                </c:pt>
                <c:pt idx="21770">
                  <c:v>1.0715193052376069</c:v>
                </c:pt>
                <c:pt idx="21771">
                  <c:v>1.0715193052376069</c:v>
                </c:pt>
                <c:pt idx="21772">
                  <c:v>1.0715193052376069</c:v>
                </c:pt>
                <c:pt idx="21773">
                  <c:v>1.0715193052376069</c:v>
                </c:pt>
                <c:pt idx="21774">
                  <c:v>1.0715193052376069</c:v>
                </c:pt>
                <c:pt idx="21775">
                  <c:v>1.0715193052376069</c:v>
                </c:pt>
                <c:pt idx="21776">
                  <c:v>1.0715193052376069</c:v>
                </c:pt>
                <c:pt idx="21777">
                  <c:v>1.0715193052376069</c:v>
                </c:pt>
                <c:pt idx="21778">
                  <c:v>1.0715193052376069</c:v>
                </c:pt>
                <c:pt idx="21779">
                  <c:v>1.0715193052376069</c:v>
                </c:pt>
                <c:pt idx="21780">
                  <c:v>1.0715193052376069</c:v>
                </c:pt>
                <c:pt idx="21781">
                  <c:v>1.0715193052376069</c:v>
                </c:pt>
                <c:pt idx="21782">
                  <c:v>1.0715193052376069</c:v>
                </c:pt>
                <c:pt idx="21783">
                  <c:v>1.0715193052376069</c:v>
                </c:pt>
                <c:pt idx="21784">
                  <c:v>1.0715193052376069</c:v>
                </c:pt>
                <c:pt idx="21785">
                  <c:v>1.0715193052376069</c:v>
                </c:pt>
                <c:pt idx="21786">
                  <c:v>1.0715193052376069</c:v>
                </c:pt>
                <c:pt idx="21787">
                  <c:v>1.0715193052376069</c:v>
                </c:pt>
                <c:pt idx="21788">
                  <c:v>1.0715193052376069</c:v>
                </c:pt>
                <c:pt idx="21789">
                  <c:v>1.0715193052376069</c:v>
                </c:pt>
                <c:pt idx="21790">
                  <c:v>1.0715193052376069</c:v>
                </c:pt>
                <c:pt idx="21791">
                  <c:v>1.0715193052376069</c:v>
                </c:pt>
                <c:pt idx="21792">
                  <c:v>1.0715193052376069</c:v>
                </c:pt>
                <c:pt idx="21793">
                  <c:v>1.0715193052376069</c:v>
                </c:pt>
                <c:pt idx="21794">
                  <c:v>1.0715193052376069</c:v>
                </c:pt>
                <c:pt idx="21795">
                  <c:v>1.0715193052376069</c:v>
                </c:pt>
                <c:pt idx="21796">
                  <c:v>1.0715193052376069</c:v>
                </c:pt>
                <c:pt idx="21797">
                  <c:v>1.0715193052376069</c:v>
                </c:pt>
                <c:pt idx="21798">
                  <c:v>1.0715193052376069</c:v>
                </c:pt>
                <c:pt idx="21799">
                  <c:v>1.0715193052376069</c:v>
                </c:pt>
                <c:pt idx="21800">
                  <c:v>1.0715193052376069</c:v>
                </c:pt>
                <c:pt idx="21801">
                  <c:v>1.0715193052376069</c:v>
                </c:pt>
                <c:pt idx="21802">
                  <c:v>1.0715193052376069</c:v>
                </c:pt>
                <c:pt idx="21803">
                  <c:v>1.0715193052376069</c:v>
                </c:pt>
                <c:pt idx="21804">
                  <c:v>1.0715193052376069</c:v>
                </c:pt>
                <c:pt idx="21805">
                  <c:v>1.0715193052376069</c:v>
                </c:pt>
                <c:pt idx="21806">
                  <c:v>1.0715193052376069</c:v>
                </c:pt>
                <c:pt idx="21807">
                  <c:v>1.0715193052376069</c:v>
                </c:pt>
                <c:pt idx="21808">
                  <c:v>1.0715193052376069</c:v>
                </c:pt>
                <c:pt idx="21809">
                  <c:v>1.0715193052376069</c:v>
                </c:pt>
                <c:pt idx="21810">
                  <c:v>1.0715193052376069</c:v>
                </c:pt>
                <c:pt idx="21811">
                  <c:v>1.0715193052376069</c:v>
                </c:pt>
                <c:pt idx="21812">
                  <c:v>1.0715193052376069</c:v>
                </c:pt>
                <c:pt idx="21813">
                  <c:v>1.0715193052376069</c:v>
                </c:pt>
                <c:pt idx="21814">
                  <c:v>1.0715193052376069</c:v>
                </c:pt>
                <c:pt idx="21815">
                  <c:v>1.0715193052376069</c:v>
                </c:pt>
                <c:pt idx="21816">
                  <c:v>1.0715193052376069</c:v>
                </c:pt>
                <c:pt idx="21817">
                  <c:v>1.0715193052376069</c:v>
                </c:pt>
                <c:pt idx="21818">
                  <c:v>1.0715193052376069</c:v>
                </c:pt>
                <c:pt idx="21819">
                  <c:v>1.0715193052376069</c:v>
                </c:pt>
                <c:pt idx="21820">
                  <c:v>1.0715193052376069</c:v>
                </c:pt>
                <c:pt idx="21821">
                  <c:v>1.0715193052376069</c:v>
                </c:pt>
                <c:pt idx="21822">
                  <c:v>1.0715193052376069</c:v>
                </c:pt>
                <c:pt idx="21823">
                  <c:v>1.0715193052376069</c:v>
                </c:pt>
                <c:pt idx="21824">
                  <c:v>1.0715193052376069</c:v>
                </c:pt>
                <c:pt idx="21825">
                  <c:v>1.0715193052376069</c:v>
                </c:pt>
                <c:pt idx="21826">
                  <c:v>1.0715193052376069</c:v>
                </c:pt>
                <c:pt idx="21827">
                  <c:v>1.0715193052376069</c:v>
                </c:pt>
                <c:pt idx="21828">
                  <c:v>1.0715193052376069</c:v>
                </c:pt>
                <c:pt idx="21829">
                  <c:v>1.0715193052376069</c:v>
                </c:pt>
                <c:pt idx="21830">
                  <c:v>1.0715193052376069</c:v>
                </c:pt>
                <c:pt idx="21831">
                  <c:v>1.0715193052376069</c:v>
                </c:pt>
                <c:pt idx="21832">
                  <c:v>1.0715193052376069</c:v>
                </c:pt>
                <c:pt idx="21833">
                  <c:v>1.0715193052376069</c:v>
                </c:pt>
                <c:pt idx="21834">
                  <c:v>1.0715193052376069</c:v>
                </c:pt>
                <c:pt idx="21835">
                  <c:v>1.0715193052376069</c:v>
                </c:pt>
                <c:pt idx="21836">
                  <c:v>1.0715193052376069</c:v>
                </c:pt>
                <c:pt idx="21837">
                  <c:v>1.0715193052376069</c:v>
                </c:pt>
                <c:pt idx="21838">
                  <c:v>1.0715193052376069</c:v>
                </c:pt>
                <c:pt idx="21839">
                  <c:v>1.0715193052376069</c:v>
                </c:pt>
                <c:pt idx="21840">
                  <c:v>1.0715193052376069</c:v>
                </c:pt>
                <c:pt idx="21841">
                  <c:v>1.0715193052376069</c:v>
                </c:pt>
                <c:pt idx="21842">
                  <c:v>1.0715193052376069</c:v>
                </c:pt>
                <c:pt idx="21843">
                  <c:v>1.0715193052376069</c:v>
                </c:pt>
                <c:pt idx="21844">
                  <c:v>1.0715193052376069</c:v>
                </c:pt>
                <c:pt idx="21845">
                  <c:v>1.0715193052376069</c:v>
                </c:pt>
                <c:pt idx="21846">
                  <c:v>1.0715193052376069</c:v>
                </c:pt>
                <c:pt idx="21847">
                  <c:v>1.0715193052376069</c:v>
                </c:pt>
                <c:pt idx="21848">
                  <c:v>1.0715193052376069</c:v>
                </c:pt>
                <c:pt idx="21849">
                  <c:v>1.0715193052376069</c:v>
                </c:pt>
                <c:pt idx="21850">
                  <c:v>1.0715193052376069</c:v>
                </c:pt>
                <c:pt idx="21851">
                  <c:v>1.0715193052376069</c:v>
                </c:pt>
                <c:pt idx="21852">
                  <c:v>1.0715193052376069</c:v>
                </c:pt>
                <c:pt idx="21853">
                  <c:v>1.0715193052376069</c:v>
                </c:pt>
                <c:pt idx="21854">
                  <c:v>1.0715193052376069</c:v>
                </c:pt>
                <c:pt idx="21855">
                  <c:v>1.0715193052376069</c:v>
                </c:pt>
                <c:pt idx="21856">
                  <c:v>1.0715193052376069</c:v>
                </c:pt>
                <c:pt idx="21857">
                  <c:v>1.0715193052376069</c:v>
                </c:pt>
                <c:pt idx="21858">
                  <c:v>1.0715193052376069</c:v>
                </c:pt>
                <c:pt idx="21859">
                  <c:v>1.0715193052376069</c:v>
                </c:pt>
                <c:pt idx="21860">
                  <c:v>1.0715193052376069</c:v>
                </c:pt>
                <c:pt idx="21861">
                  <c:v>1.0715193052376069</c:v>
                </c:pt>
                <c:pt idx="21862">
                  <c:v>1.0715193052376069</c:v>
                </c:pt>
                <c:pt idx="21863">
                  <c:v>1.0715193052376069</c:v>
                </c:pt>
                <c:pt idx="21864">
                  <c:v>1.0715193052376069</c:v>
                </c:pt>
                <c:pt idx="21865">
                  <c:v>1.0715193052376069</c:v>
                </c:pt>
                <c:pt idx="21866">
                  <c:v>1.0715193052376069</c:v>
                </c:pt>
                <c:pt idx="21867">
                  <c:v>1.0715193052376069</c:v>
                </c:pt>
                <c:pt idx="21868">
                  <c:v>1.0715193052376069</c:v>
                </c:pt>
                <c:pt idx="21869">
                  <c:v>1.0715193052376069</c:v>
                </c:pt>
                <c:pt idx="21870">
                  <c:v>1.0715193052376069</c:v>
                </c:pt>
                <c:pt idx="21871">
                  <c:v>1.0715193052376069</c:v>
                </c:pt>
                <c:pt idx="21872">
                  <c:v>1.0715193052376069</c:v>
                </c:pt>
                <c:pt idx="21873">
                  <c:v>1.0715193052376069</c:v>
                </c:pt>
                <c:pt idx="21874">
                  <c:v>1.0715193052376069</c:v>
                </c:pt>
                <c:pt idx="21875">
                  <c:v>1.0715193052376069</c:v>
                </c:pt>
                <c:pt idx="21876">
                  <c:v>1.0715193052376069</c:v>
                </c:pt>
                <c:pt idx="21877">
                  <c:v>1.0715193052376069</c:v>
                </c:pt>
                <c:pt idx="21878">
                  <c:v>1.0715193052376069</c:v>
                </c:pt>
                <c:pt idx="21879">
                  <c:v>1.0715193052376069</c:v>
                </c:pt>
                <c:pt idx="21880">
                  <c:v>1.0715193052376069</c:v>
                </c:pt>
                <c:pt idx="21881">
                  <c:v>1.0715193052376069</c:v>
                </c:pt>
                <c:pt idx="21882">
                  <c:v>1.0715193052376069</c:v>
                </c:pt>
                <c:pt idx="21883">
                  <c:v>1.0715193052376069</c:v>
                </c:pt>
                <c:pt idx="21884">
                  <c:v>1.0715193052376069</c:v>
                </c:pt>
                <c:pt idx="21885">
                  <c:v>1.0715193052376069</c:v>
                </c:pt>
                <c:pt idx="21886">
                  <c:v>1.0715193052376069</c:v>
                </c:pt>
                <c:pt idx="21887">
                  <c:v>1.0715193052376069</c:v>
                </c:pt>
                <c:pt idx="21888">
                  <c:v>1.0715193052376069</c:v>
                </c:pt>
                <c:pt idx="21889">
                  <c:v>1.0715193052376069</c:v>
                </c:pt>
                <c:pt idx="21890">
                  <c:v>1.0715193052376069</c:v>
                </c:pt>
                <c:pt idx="21891">
                  <c:v>1.0715193052376069</c:v>
                </c:pt>
                <c:pt idx="21892">
                  <c:v>1.0715193052376069</c:v>
                </c:pt>
                <c:pt idx="21893">
                  <c:v>1.0715193052376069</c:v>
                </c:pt>
                <c:pt idx="21894">
                  <c:v>1.0715193052376069</c:v>
                </c:pt>
                <c:pt idx="21895">
                  <c:v>1.0715193052376069</c:v>
                </c:pt>
                <c:pt idx="21896">
                  <c:v>1.0715193052376069</c:v>
                </c:pt>
                <c:pt idx="21897">
                  <c:v>1.0715193052376069</c:v>
                </c:pt>
                <c:pt idx="21898">
                  <c:v>1.0715193052376069</c:v>
                </c:pt>
                <c:pt idx="21899">
                  <c:v>1.0715193052376069</c:v>
                </c:pt>
                <c:pt idx="21900">
                  <c:v>1.0715193052376069</c:v>
                </c:pt>
                <c:pt idx="21901">
                  <c:v>1.0715193052376069</c:v>
                </c:pt>
                <c:pt idx="21902">
                  <c:v>1.0715193052376069</c:v>
                </c:pt>
                <c:pt idx="21903">
                  <c:v>1.0715193052376069</c:v>
                </c:pt>
                <c:pt idx="21904">
                  <c:v>1.0715193052376069</c:v>
                </c:pt>
                <c:pt idx="21905">
                  <c:v>1.0715193052376069</c:v>
                </c:pt>
                <c:pt idx="21906">
                  <c:v>1.0715193052376069</c:v>
                </c:pt>
                <c:pt idx="21907">
                  <c:v>1.0715193052376069</c:v>
                </c:pt>
                <c:pt idx="21908">
                  <c:v>1.0715193052376069</c:v>
                </c:pt>
                <c:pt idx="21909">
                  <c:v>1.0715193052376069</c:v>
                </c:pt>
                <c:pt idx="21910">
                  <c:v>1.0715193052376069</c:v>
                </c:pt>
                <c:pt idx="21911">
                  <c:v>1.0715193052376069</c:v>
                </c:pt>
                <c:pt idx="21912">
                  <c:v>1.0715193052376069</c:v>
                </c:pt>
                <c:pt idx="21913">
                  <c:v>1.0715193052376069</c:v>
                </c:pt>
                <c:pt idx="21914">
                  <c:v>1.0715193052376069</c:v>
                </c:pt>
                <c:pt idx="21915">
                  <c:v>1.0715193052376069</c:v>
                </c:pt>
                <c:pt idx="21916">
                  <c:v>1.0715193052376069</c:v>
                </c:pt>
                <c:pt idx="21917">
                  <c:v>1.0715193052376069</c:v>
                </c:pt>
                <c:pt idx="21918">
                  <c:v>1.0715193052376069</c:v>
                </c:pt>
                <c:pt idx="21919">
                  <c:v>1.0715193052376069</c:v>
                </c:pt>
                <c:pt idx="21920">
                  <c:v>1.0715193052376069</c:v>
                </c:pt>
                <c:pt idx="21921">
                  <c:v>1.0715193052376069</c:v>
                </c:pt>
                <c:pt idx="21922">
                  <c:v>1.0715193052376069</c:v>
                </c:pt>
                <c:pt idx="21923">
                  <c:v>1.0715193052376069</c:v>
                </c:pt>
                <c:pt idx="21924">
                  <c:v>1.0715193052376069</c:v>
                </c:pt>
                <c:pt idx="21925">
                  <c:v>1.0715193052376069</c:v>
                </c:pt>
                <c:pt idx="21926">
                  <c:v>1.0715193052376069</c:v>
                </c:pt>
                <c:pt idx="21927">
                  <c:v>1.0715193052376069</c:v>
                </c:pt>
                <c:pt idx="21928">
                  <c:v>1.0715193052376069</c:v>
                </c:pt>
                <c:pt idx="21929">
                  <c:v>1.0715193052376069</c:v>
                </c:pt>
                <c:pt idx="21930">
                  <c:v>1.0715193052376069</c:v>
                </c:pt>
                <c:pt idx="21931">
                  <c:v>1.0715193052376069</c:v>
                </c:pt>
                <c:pt idx="21932">
                  <c:v>1.0715193052376069</c:v>
                </c:pt>
                <c:pt idx="21933">
                  <c:v>1.0715193052376069</c:v>
                </c:pt>
                <c:pt idx="21934">
                  <c:v>1.0715193052376069</c:v>
                </c:pt>
                <c:pt idx="21935">
                  <c:v>1.0715193052376069</c:v>
                </c:pt>
                <c:pt idx="21936">
                  <c:v>1.0715193052376069</c:v>
                </c:pt>
                <c:pt idx="21937">
                  <c:v>1.0715193052376069</c:v>
                </c:pt>
                <c:pt idx="21938">
                  <c:v>1.0715193052376069</c:v>
                </c:pt>
                <c:pt idx="21939">
                  <c:v>1.0715193052376069</c:v>
                </c:pt>
                <c:pt idx="21940">
                  <c:v>1.0715193052376069</c:v>
                </c:pt>
                <c:pt idx="21941">
                  <c:v>1.0715193052376069</c:v>
                </c:pt>
                <c:pt idx="21942">
                  <c:v>1.0715193052376069</c:v>
                </c:pt>
                <c:pt idx="21943">
                  <c:v>1.0715193052376069</c:v>
                </c:pt>
                <c:pt idx="21944">
                  <c:v>1.0715193052376069</c:v>
                </c:pt>
                <c:pt idx="21945">
                  <c:v>1.0715193052376069</c:v>
                </c:pt>
                <c:pt idx="21946">
                  <c:v>1.0715193052376069</c:v>
                </c:pt>
                <c:pt idx="21947">
                  <c:v>1.0715193052376069</c:v>
                </c:pt>
                <c:pt idx="21948">
                  <c:v>1.0715193052376069</c:v>
                </c:pt>
                <c:pt idx="21949">
                  <c:v>1.0715193052376069</c:v>
                </c:pt>
                <c:pt idx="21950">
                  <c:v>1.0715193052376069</c:v>
                </c:pt>
                <c:pt idx="21951">
                  <c:v>1.0715193052376069</c:v>
                </c:pt>
                <c:pt idx="21952">
                  <c:v>1.0715193052376069</c:v>
                </c:pt>
                <c:pt idx="21953">
                  <c:v>1.0715193052376069</c:v>
                </c:pt>
                <c:pt idx="21954">
                  <c:v>1.0715193052376069</c:v>
                </c:pt>
                <c:pt idx="21955">
                  <c:v>1.0715193052376069</c:v>
                </c:pt>
                <c:pt idx="21956">
                  <c:v>1.0715193052376069</c:v>
                </c:pt>
                <c:pt idx="21957">
                  <c:v>1.0715193052376069</c:v>
                </c:pt>
                <c:pt idx="21958">
                  <c:v>1.0715193052376069</c:v>
                </c:pt>
                <c:pt idx="21959">
                  <c:v>1.0715193052376069</c:v>
                </c:pt>
                <c:pt idx="21960">
                  <c:v>1.0715193052376069</c:v>
                </c:pt>
                <c:pt idx="21961">
                  <c:v>1.0715193052376069</c:v>
                </c:pt>
                <c:pt idx="21962">
                  <c:v>1.0715193052376069</c:v>
                </c:pt>
                <c:pt idx="21963">
                  <c:v>1.0715193052376069</c:v>
                </c:pt>
                <c:pt idx="21964">
                  <c:v>1.0715193052376069</c:v>
                </c:pt>
                <c:pt idx="21965">
                  <c:v>1.0715193052376069</c:v>
                </c:pt>
                <c:pt idx="21966">
                  <c:v>1.0715193052376069</c:v>
                </c:pt>
                <c:pt idx="21967">
                  <c:v>1.0715193052376069</c:v>
                </c:pt>
                <c:pt idx="21968">
                  <c:v>1.0715193052376069</c:v>
                </c:pt>
                <c:pt idx="21969">
                  <c:v>1.0715193052376069</c:v>
                </c:pt>
                <c:pt idx="21970">
                  <c:v>1.0715193052376069</c:v>
                </c:pt>
                <c:pt idx="21971">
                  <c:v>1.0715193052376069</c:v>
                </c:pt>
                <c:pt idx="21972">
                  <c:v>1.0715193052376069</c:v>
                </c:pt>
                <c:pt idx="21973">
                  <c:v>1.0715193052376069</c:v>
                </c:pt>
                <c:pt idx="21974">
                  <c:v>1.0715193052376069</c:v>
                </c:pt>
                <c:pt idx="21975">
                  <c:v>1.0715193052376069</c:v>
                </c:pt>
                <c:pt idx="21976">
                  <c:v>1.0715193052376069</c:v>
                </c:pt>
                <c:pt idx="21977">
                  <c:v>1.0715193052376069</c:v>
                </c:pt>
                <c:pt idx="21978">
                  <c:v>1.0715193052376069</c:v>
                </c:pt>
                <c:pt idx="21979">
                  <c:v>1.0715193052376069</c:v>
                </c:pt>
                <c:pt idx="21980">
                  <c:v>1.0715193052376069</c:v>
                </c:pt>
                <c:pt idx="21981">
                  <c:v>1.0715193052376069</c:v>
                </c:pt>
                <c:pt idx="21982">
                  <c:v>1.0715193052376069</c:v>
                </c:pt>
                <c:pt idx="21983">
                  <c:v>1.0715193052376069</c:v>
                </c:pt>
                <c:pt idx="21984">
                  <c:v>1.0715193052376069</c:v>
                </c:pt>
                <c:pt idx="21985">
                  <c:v>1.0715193052376069</c:v>
                </c:pt>
                <c:pt idx="21986">
                  <c:v>1.0715193052376069</c:v>
                </c:pt>
                <c:pt idx="21987">
                  <c:v>1.0715193052376069</c:v>
                </c:pt>
                <c:pt idx="21988">
                  <c:v>1.0715193052376069</c:v>
                </c:pt>
                <c:pt idx="21989">
                  <c:v>1.0715193052376069</c:v>
                </c:pt>
                <c:pt idx="21990">
                  <c:v>1.0715193052376069</c:v>
                </c:pt>
                <c:pt idx="21991">
                  <c:v>1.0715193052376069</c:v>
                </c:pt>
                <c:pt idx="21992">
                  <c:v>1.0715193052376069</c:v>
                </c:pt>
                <c:pt idx="21993">
                  <c:v>1.0715193052376069</c:v>
                </c:pt>
                <c:pt idx="21994">
                  <c:v>1.0715193052376069</c:v>
                </c:pt>
                <c:pt idx="21995">
                  <c:v>1.0715193052376069</c:v>
                </c:pt>
                <c:pt idx="21996">
                  <c:v>1.0715193052376069</c:v>
                </c:pt>
                <c:pt idx="21997">
                  <c:v>1.0715193052376069</c:v>
                </c:pt>
                <c:pt idx="21998">
                  <c:v>1.0715193052376069</c:v>
                </c:pt>
                <c:pt idx="21999">
                  <c:v>1.0715193052376069</c:v>
                </c:pt>
                <c:pt idx="22000">
                  <c:v>1.0715193052376069</c:v>
                </c:pt>
                <c:pt idx="22001">
                  <c:v>1.0715193052376069</c:v>
                </c:pt>
                <c:pt idx="22002">
                  <c:v>1.0715193052376069</c:v>
                </c:pt>
                <c:pt idx="22003">
                  <c:v>1.0715193052376069</c:v>
                </c:pt>
                <c:pt idx="22004">
                  <c:v>1.0715193052376069</c:v>
                </c:pt>
                <c:pt idx="22005">
                  <c:v>1.0715193052376069</c:v>
                </c:pt>
                <c:pt idx="22006">
                  <c:v>1.0715193052376069</c:v>
                </c:pt>
                <c:pt idx="22007">
                  <c:v>1.0715193052376069</c:v>
                </c:pt>
                <c:pt idx="22008">
                  <c:v>1.0715193052376069</c:v>
                </c:pt>
                <c:pt idx="22009">
                  <c:v>1.0715193052376069</c:v>
                </c:pt>
                <c:pt idx="22010">
                  <c:v>1.0715193052376069</c:v>
                </c:pt>
                <c:pt idx="22011">
                  <c:v>1.0715193052376069</c:v>
                </c:pt>
                <c:pt idx="22012">
                  <c:v>1.0715193052376069</c:v>
                </c:pt>
                <c:pt idx="22013">
                  <c:v>1.0715193052376069</c:v>
                </c:pt>
                <c:pt idx="22014">
                  <c:v>1.0715193052376069</c:v>
                </c:pt>
                <c:pt idx="22015">
                  <c:v>1.0715193052376069</c:v>
                </c:pt>
                <c:pt idx="22016">
                  <c:v>1.0715193052376069</c:v>
                </c:pt>
                <c:pt idx="22017">
                  <c:v>1.0715193052376069</c:v>
                </c:pt>
                <c:pt idx="22018">
                  <c:v>1.0715193052376069</c:v>
                </c:pt>
                <c:pt idx="22019">
                  <c:v>1.0715193052376069</c:v>
                </c:pt>
                <c:pt idx="22020">
                  <c:v>1.0715193052376069</c:v>
                </c:pt>
                <c:pt idx="22021">
                  <c:v>1.0715193052376069</c:v>
                </c:pt>
                <c:pt idx="22022">
                  <c:v>1.0715193052376069</c:v>
                </c:pt>
                <c:pt idx="22023">
                  <c:v>1.0715193052376069</c:v>
                </c:pt>
                <c:pt idx="22024">
                  <c:v>1.0715193052376069</c:v>
                </c:pt>
                <c:pt idx="22025">
                  <c:v>1.0715193052376069</c:v>
                </c:pt>
                <c:pt idx="22026">
                  <c:v>1.0715193052376069</c:v>
                </c:pt>
                <c:pt idx="22027">
                  <c:v>1.0715193052376069</c:v>
                </c:pt>
                <c:pt idx="22028">
                  <c:v>1.0715193052376069</c:v>
                </c:pt>
                <c:pt idx="22029">
                  <c:v>1.0715193052376069</c:v>
                </c:pt>
                <c:pt idx="22030">
                  <c:v>1.0715193052376069</c:v>
                </c:pt>
                <c:pt idx="22031">
                  <c:v>1.0715193052376069</c:v>
                </c:pt>
                <c:pt idx="22032">
                  <c:v>1.0715193052376069</c:v>
                </c:pt>
                <c:pt idx="22033">
                  <c:v>1.0715193052376069</c:v>
                </c:pt>
                <c:pt idx="22034">
                  <c:v>1.0715193052376069</c:v>
                </c:pt>
                <c:pt idx="22035">
                  <c:v>1.0715193052376069</c:v>
                </c:pt>
                <c:pt idx="22036">
                  <c:v>1.0715193052376069</c:v>
                </c:pt>
                <c:pt idx="22037">
                  <c:v>1.0715193052376069</c:v>
                </c:pt>
                <c:pt idx="22038">
                  <c:v>1.0715193052376069</c:v>
                </c:pt>
                <c:pt idx="22039">
                  <c:v>1.0715193052376069</c:v>
                </c:pt>
                <c:pt idx="22040">
                  <c:v>1.0715193052376069</c:v>
                </c:pt>
                <c:pt idx="22041">
                  <c:v>1.0715193052376069</c:v>
                </c:pt>
                <c:pt idx="22042">
                  <c:v>1.0715193052376069</c:v>
                </c:pt>
                <c:pt idx="22043">
                  <c:v>1.0715193052376069</c:v>
                </c:pt>
                <c:pt idx="22044">
                  <c:v>1.0715193052376069</c:v>
                </c:pt>
                <c:pt idx="22045">
                  <c:v>1.0715193052376069</c:v>
                </c:pt>
                <c:pt idx="22046">
                  <c:v>1.0715193052376069</c:v>
                </c:pt>
                <c:pt idx="22047">
                  <c:v>1.0715193052376069</c:v>
                </c:pt>
                <c:pt idx="22048">
                  <c:v>1.0715193052376069</c:v>
                </c:pt>
                <c:pt idx="22049">
                  <c:v>1.0715193052376069</c:v>
                </c:pt>
                <c:pt idx="22050">
                  <c:v>1.0715193052376069</c:v>
                </c:pt>
                <c:pt idx="22051">
                  <c:v>1.0715193052376069</c:v>
                </c:pt>
                <c:pt idx="22052">
                  <c:v>1.0715193052376069</c:v>
                </c:pt>
                <c:pt idx="22053">
                  <c:v>1.0715193052376069</c:v>
                </c:pt>
                <c:pt idx="22054">
                  <c:v>1.0715193052376069</c:v>
                </c:pt>
                <c:pt idx="22055">
                  <c:v>1.0715193052376069</c:v>
                </c:pt>
                <c:pt idx="22056">
                  <c:v>1.0715193052376069</c:v>
                </c:pt>
                <c:pt idx="22057">
                  <c:v>1.0715193052376069</c:v>
                </c:pt>
                <c:pt idx="22058">
                  <c:v>1.0715193052376069</c:v>
                </c:pt>
                <c:pt idx="22059">
                  <c:v>1.0715193052376069</c:v>
                </c:pt>
                <c:pt idx="22060">
                  <c:v>1.0715193052376069</c:v>
                </c:pt>
                <c:pt idx="22061">
                  <c:v>1.0715193052376069</c:v>
                </c:pt>
                <c:pt idx="22062">
                  <c:v>1.0715193052376069</c:v>
                </c:pt>
                <c:pt idx="22063">
                  <c:v>1.0715193052376069</c:v>
                </c:pt>
                <c:pt idx="22064">
                  <c:v>1.0715193052376069</c:v>
                </c:pt>
                <c:pt idx="22065">
                  <c:v>1.0715193052376069</c:v>
                </c:pt>
                <c:pt idx="22066">
                  <c:v>1.0715193052376069</c:v>
                </c:pt>
                <c:pt idx="22067">
                  <c:v>1.0715193052376069</c:v>
                </c:pt>
                <c:pt idx="22068">
                  <c:v>1.0715193052376069</c:v>
                </c:pt>
                <c:pt idx="22069">
                  <c:v>1.0715193052376069</c:v>
                </c:pt>
                <c:pt idx="22070">
                  <c:v>1.0715193052376069</c:v>
                </c:pt>
                <c:pt idx="22071">
                  <c:v>1.0715193052376069</c:v>
                </c:pt>
                <c:pt idx="22072">
                  <c:v>1.0715193052376069</c:v>
                </c:pt>
                <c:pt idx="22073">
                  <c:v>1.0715193052376069</c:v>
                </c:pt>
                <c:pt idx="22074">
                  <c:v>1.0715193052376069</c:v>
                </c:pt>
                <c:pt idx="22075">
                  <c:v>1.0715193052376069</c:v>
                </c:pt>
                <c:pt idx="22076">
                  <c:v>1.0715193052376069</c:v>
                </c:pt>
                <c:pt idx="22077">
                  <c:v>1.0715193052376069</c:v>
                </c:pt>
                <c:pt idx="22078">
                  <c:v>1.0715193052376069</c:v>
                </c:pt>
                <c:pt idx="22079">
                  <c:v>1.0715193052376069</c:v>
                </c:pt>
                <c:pt idx="22080">
                  <c:v>1.0715193052376069</c:v>
                </c:pt>
                <c:pt idx="22081">
                  <c:v>1.0715193052376069</c:v>
                </c:pt>
                <c:pt idx="22082">
                  <c:v>1.0715193052376069</c:v>
                </c:pt>
                <c:pt idx="22083">
                  <c:v>1.0715193052376069</c:v>
                </c:pt>
                <c:pt idx="22084">
                  <c:v>1.0715193052376069</c:v>
                </c:pt>
                <c:pt idx="22085">
                  <c:v>1.0715193052376069</c:v>
                </c:pt>
                <c:pt idx="22086">
                  <c:v>1.0715193052376069</c:v>
                </c:pt>
                <c:pt idx="22087">
                  <c:v>1.0715193052376069</c:v>
                </c:pt>
                <c:pt idx="22088">
                  <c:v>1.0715193052376069</c:v>
                </c:pt>
                <c:pt idx="22089">
                  <c:v>1.0715193052376069</c:v>
                </c:pt>
                <c:pt idx="22090">
                  <c:v>1.0715193052376069</c:v>
                </c:pt>
                <c:pt idx="22091">
                  <c:v>1.0715193052376069</c:v>
                </c:pt>
                <c:pt idx="22092">
                  <c:v>1.0715193052376069</c:v>
                </c:pt>
                <c:pt idx="22093">
                  <c:v>1.0715193052376069</c:v>
                </c:pt>
                <c:pt idx="22094">
                  <c:v>1.0715193052376069</c:v>
                </c:pt>
                <c:pt idx="22095">
                  <c:v>1.0715193052376069</c:v>
                </c:pt>
                <c:pt idx="22096">
                  <c:v>1.0715193052376069</c:v>
                </c:pt>
                <c:pt idx="22097">
                  <c:v>1.0715193052376069</c:v>
                </c:pt>
                <c:pt idx="22098">
                  <c:v>1.0715193052376069</c:v>
                </c:pt>
                <c:pt idx="22099">
                  <c:v>1.0715193052376069</c:v>
                </c:pt>
                <c:pt idx="22100">
                  <c:v>1.0715193052376069</c:v>
                </c:pt>
                <c:pt idx="22101">
                  <c:v>1.0715193052376069</c:v>
                </c:pt>
                <c:pt idx="22102">
                  <c:v>1.0715193052376069</c:v>
                </c:pt>
                <c:pt idx="22103">
                  <c:v>1.0715193052376069</c:v>
                </c:pt>
                <c:pt idx="22104">
                  <c:v>1.0715193052376069</c:v>
                </c:pt>
                <c:pt idx="22105">
                  <c:v>1.0715193052376069</c:v>
                </c:pt>
                <c:pt idx="22106">
                  <c:v>1.0715193052376069</c:v>
                </c:pt>
                <c:pt idx="22107">
                  <c:v>1.0715193052376069</c:v>
                </c:pt>
                <c:pt idx="22108">
                  <c:v>1.0715193052376069</c:v>
                </c:pt>
                <c:pt idx="22109">
                  <c:v>1.0715193052376069</c:v>
                </c:pt>
                <c:pt idx="22110">
                  <c:v>1.0715193052376069</c:v>
                </c:pt>
                <c:pt idx="22111">
                  <c:v>1.0715193052376069</c:v>
                </c:pt>
                <c:pt idx="22112">
                  <c:v>1.0715193052376069</c:v>
                </c:pt>
                <c:pt idx="22113">
                  <c:v>1.0715193052376069</c:v>
                </c:pt>
                <c:pt idx="22114">
                  <c:v>1.0715193052376069</c:v>
                </c:pt>
                <c:pt idx="22115">
                  <c:v>1.0715193052376069</c:v>
                </c:pt>
                <c:pt idx="22116">
                  <c:v>1.0715193052376069</c:v>
                </c:pt>
                <c:pt idx="22117">
                  <c:v>1.0715193052376069</c:v>
                </c:pt>
                <c:pt idx="22118">
                  <c:v>1.0715193052376069</c:v>
                </c:pt>
                <c:pt idx="22119">
                  <c:v>1.0715193052376069</c:v>
                </c:pt>
                <c:pt idx="22120">
                  <c:v>1.0715193052376069</c:v>
                </c:pt>
                <c:pt idx="22121">
                  <c:v>1.0715193052376069</c:v>
                </c:pt>
                <c:pt idx="22122">
                  <c:v>1.0715193052376069</c:v>
                </c:pt>
                <c:pt idx="22123">
                  <c:v>1.0715193052376069</c:v>
                </c:pt>
                <c:pt idx="22124">
                  <c:v>1.0715193052376069</c:v>
                </c:pt>
                <c:pt idx="22125">
                  <c:v>1.0715193052376069</c:v>
                </c:pt>
                <c:pt idx="22126">
                  <c:v>1.0715193052376069</c:v>
                </c:pt>
                <c:pt idx="22127">
                  <c:v>1.0715193052376069</c:v>
                </c:pt>
                <c:pt idx="22128">
                  <c:v>1.0715193052376069</c:v>
                </c:pt>
                <c:pt idx="22129">
                  <c:v>1.0715193052376069</c:v>
                </c:pt>
                <c:pt idx="22130">
                  <c:v>1.0715193052376069</c:v>
                </c:pt>
                <c:pt idx="22131">
                  <c:v>1.0715193052376069</c:v>
                </c:pt>
                <c:pt idx="22132">
                  <c:v>1.0715193052376069</c:v>
                </c:pt>
                <c:pt idx="22133">
                  <c:v>1.0715193052376069</c:v>
                </c:pt>
                <c:pt idx="22134">
                  <c:v>1.0715193052376069</c:v>
                </c:pt>
                <c:pt idx="22135">
                  <c:v>1.0715193052376069</c:v>
                </c:pt>
                <c:pt idx="22136">
                  <c:v>1.0715193052376069</c:v>
                </c:pt>
                <c:pt idx="22137">
                  <c:v>1.0715193052376069</c:v>
                </c:pt>
                <c:pt idx="22138">
                  <c:v>1.0715193052376069</c:v>
                </c:pt>
                <c:pt idx="22139">
                  <c:v>1.0715193052376069</c:v>
                </c:pt>
                <c:pt idx="22140">
                  <c:v>1.0715193052376069</c:v>
                </c:pt>
                <c:pt idx="22141">
                  <c:v>1.0715193052376069</c:v>
                </c:pt>
                <c:pt idx="22142">
                  <c:v>1.0715193052376069</c:v>
                </c:pt>
                <c:pt idx="22143">
                  <c:v>1.0715193052376069</c:v>
                </c:pt>
                <c:pt idx="22144">
                  <c:v>1.0715193052376069</c:v>
                </c:pt>
                <c:pt idx="22145">
                  <c:v>1.0715193052376069</c:v>
                </c:pt>
                <c:pt idx="22146">
                  <c:v>1.0715193052376069</c:v>
                </c:pt>
                <c:pt idx="22147">
                  <c:v>1.0715193052376069</c:v>
                </c:pt>
                <c:pt idx="22148">
                  <c:v>1.0715193052376069</c:v>
                </c:pt>
                <c:pt idx="22149">
                  <c:v>1.0715193052376069</c:v>
                </c:pt>
                <c:pt idx="22150">
                  <c:v>1.0715193052376069</c:v>
                </c:pt>
                <c:pt idx="22151">
                  <c:v>1.0715193052376069</c:v>
                </c:pt>
                <c:pt idx="22152">
                  <c:v>1.0715193052376069</c:v>
                </c:pt>
                <c:pt idx="22153">
                  <c:v>1.0715193052376069</c:v>
                </c:pt>
                <c:pt idx="22154">
                  <c:v>1.0715193052376069</c:v>
                </c:pt>
                <c:pt idx="22155">
                  <c:v>1.0715193052376069</c:v>
                </c:pt>
                <c:pt idx="22156">
                  <c:v>1.0715193052376069</c:v>
                </c:pt>
                <c:pt idx="22157">
                  <c:v>1.0715193052376069</c:v>
                </c:pt>
                <c:pt idx="22158">
                  <c:v>1.0715193052376069</c:v>
                </c:pt>
                <c:pt idx="22159">
                  <c:v>1.0715193052376069</c:v>
                </c:pt>
                <c:pt idx="22160">
                  <c:v>1.0715193052376069</c:v>
                </c:pt>
                <c:pt idx="22161">
                  <c:v>1.0715193052376069</c:v>
                </c:pt>
                <c:pt idx="22162">
                  <c:v>1.0715193052376069</c:v>
                </c:pt>
                <c:pt idx="22163">
                  <c:v>1.0715193052376069</c:v>
                </c:pt>
                <c:pt idx="22164">
                  <c:v>1.0715193052376069</c:v>
                </c:pt>
                <c:pt idx="22165">
                  <c:v>1.0715193052376069</c:v>
                </c:pt>
                <c:pt idx="22166">
                  <c:v>1.0715193052376069</c:v>
                </c:pt>
                <c:pt idx="22167">
                  <c:v>1.0715193052376069</c:v>
                </c:pt>
                <c:pt idx="22168">
                  <c:v>1.0715193052376069</c:v>
                </c:pt>
                <c:pt idx="22169">
                  <c:v>1.0715193052376069</c:v>
                </c:pt>
                <c:pt idx="22170">
                  <c:v>1.0715193052376069</c:v>
                </c:pt>
                <c:pt idx="22171">
                  <c:v>1.0715193052376069</c:v>
                </c:pt>
                <c:pt idx="22172">
                  <c:v>1.0715193052376069</c:v>
                </c:pt>
                <c:pt idx="22173">
                  <c:v>1.0715193052376069</c:v>
                </c:pt>
                <c:pt idx="22174">
                  <c:v>1.0715193052376069</c:v>
                </c:pt>
                <c:pt idx="22175">
                  <c:v>1.0715193052376069</c:v>
                </c:pt>
                <c:pt idx="22176">
                  <c:v>1.0715193052376069</c:v>
                </c:pt>
                <c:pt idx="22177">
                  <c:v>1.0715193052376069</c:v>
                </c:pt>
                <c:pt idx="22178">
                  <c:v>1.0715193052376069</c:v>
                </c:pt>
                <c:pt idx="22179">
                  <c:v>1.0715193052376069</c:v>
                </c:pt>
                <c:pt idx="22180">
                  <c:v>1.0715193052376069</c:v>
                </c:pt>
                <c:pt idx="22181">
                  <c:v>1.0715193052376069</c:v>
                </c:pt>
                <c:pt idx="22182">
                  <c:v>1.0715193052376069</c:v>
                </c:pt>
                <c:pt idx="22183">
                  <c:v>1.0715193052376069</c:v>
                </c:pt>
                <c:pt idx="22184">
                  <c:v>1.0715193052376069</c:v>
                </c:pt>
                <c:pt idx="22185">
                  <c:v>1.0715193052376069</c:v>
                </c:pt>
                <c:pt idx="22186">
                  <c:v>1.0715193052376069</c:v>
                </c:pt>
                <c:pt idx="22187">
                  <c:v>1.0715193052376069</c:v>
                </c:pt>
                <c:pt idx="22188">
                  <c:v>1.0715193052376069</c:v>
                </c:pt>
                <c:pt idx="22189">
                  <c:v>1.0715193052376069</c:v>
                </c:pt>
                <c:pt idx="22190">
                  <c:v>1.0715193052376069</c:v>
                </c:pt>
                <c:pt idx="22191">
                  <c:v>1.0715193052376069</c:v>
                </c:pt>
                <c:pt idx="22192">
                  <c:v>1.0715193052376069</c:v>
                </c:pt>
                <c:pt idx="22193">
                  <c:v>1.0715193052376069</c:v>
                </c:pt>
                <c:pt idx="22194">
                  <c:v>1.0715193052376069</c:v>
                </c:pt>
                <c:pt idx="22195">
                  <c:v>1.0715193052376069</c:v>
                </c:pt>
                <c:pt idx="22196">
                  <c:v>1.0715193052376069</c:v>
                </c:pt>
                <c:pt idx="22197">
                  <c:v>1.0715193052376069</c:v>
                </c:pt>
                <c:pt idx="22198">
                  <c:v>1.0715193052376069</c:v>
                </c:pt>
                <c:pt idx="22199">
                  <c:v>1.0715193052376069</c:v>
                </c:pt>
                <c:pt idx="22200">
                  <c:v>1.0715193052376069</c:v>
                </c:pt>
                <c:pt idx="22201">
                  <c:v>1.0715193052376069</c:v>
                </c:pt>
                <c:pt idx="22202">
                  <c:v>1.0715193052376069</c:v>
                </c:pt>
                <c:pt idx="22203">
                  <c:v>1.0715193052376069</c:v>
                </c:pt>
                <c:pt idx="22204">
                  <c:v>1.0715193052376069</c:v>
                </c:pt>
                <c:pt idx="22205">
                  <c:v>1.0715193052376069</c:v>
                </c:pt>
                <c:pt idx="22206">
                  <c:v>1.0715193052376069</c:v>
                </c:pt>
                <c:pt idx="22207">
                  <c:v>1.0715193052376069</c:v>
                </c:pt>
                <c:pt idx="22208">
                  <c:v>1.0715193052376069</c:v>
                </c:pt>
                <c:pt idx="22209">
                  <c:v>1.0715193052376069</c:v>
                </c:pt>
                <c:pt idx="22210">
                  <c:v>1.0715193052376069</c:v>
                </c:pt>
                <c:pt idx="22211">
                  <c:v>1.0715193052376069</c:v>
                </c:pt>
                <c:pt idx="22212">
                  <c:v>1.0715193052376069</c:v>
                </c:pt>
                <c:pt idx="22213">
                  <c:v>1.0715193052376069</c:v>
                </c:pt>
                <c:pt idx="22214">
                  <c:v>1.0715193052376069</c:v>
                </c:pt>
                <c:pt idx="22215">
                  <c:v>1.0715193052376069</c:v>
                </c:pt>
                <c:pt idx="22216">
                  <c:v>1.0715193052376069</c:v>
                </c:pt>
                <c:pt idx="22217">
                  <c:v>1.0715193052376069</c:v>
                </c:pt>
                <c:pt idx="22218">
                  <c:v>1.0715193052376069</c:v>
                </c:pt>
                <c:pt idx="22219">
                  <c:v>1.0715193052376069</c:v>
                </c:pt>
                <c:pt idx="22220">
                  <c:v>1.0715193052376069</c:v>
                </c:pt>
                <c:pt idx="22221">
                  <c:v>1.0715193052376069</c:v>
                </c:pt>
                <c:pt idx="22222">
                  <c:v>1.0715193052376069</c:v>
                </c:pt>
                <c:pt idx="22223">
                  <c:v>1.0715193052376069</c:v>
                </c:pt>
                <c:pt idx="22224">
                  <c:v>1.0715193052376069</c:v>
                </c:pt>
                <c:pt idx="22225">
                  <c:v>1.0715193052376069</c:v>
                </c:pt>
                <c:pt idx="22226">
                  <c:v>1.0715193052376069</c:v>
                </c:pt>
                <c:pt idx="22227">
                  <c:v>1.0715193052376069</c:v>
                </c:pt>
                <c:pt idx="22228">
                  <c:v>1.0715193052376069</c:v>
                </c:pt>
                <c:pt idx="22229">
                  <c:v>1.0715193052376069</c:v>
                </c:pt>
                <c:pt idx="22230">
                  <c:v>1.0715193052376069</c:v>
                </c:pt>
                <c:pt idx="22231">
                  <c:v>1.0715193052376069</c:v>
                </c:pt>
                <c:pt idx="22232">
                  <c:v>1.0715193052376069</c:v>
                </c:pt>
                <c:pt idx="22233">
                  <c:v>1.0715193052376069</c:v>
                </c:pt>
                <c:pt idx="22234">
                  <c:v>1.0715193052376069</c:v>
                </c:pt>
                <c:pt idx="22235">
                  <c:v>1.0715193052376069</c:v>
                </c:pt>
                <c:pt idx="22236">
                  <c:v>1.0715193052376069</c:v>
                </c:pt>
                <c:pt idx="22237">
                  <c:v>1.0715193052376069</c:v>
                </c:pt>
                <c:pt idx="22238">
                  <c:v>1.0715193052376069</c:v>
                </c:pt>
                <c:pt idx="22239">
                  <c:v>1.0715193052376069</c:v>
                </c:pt>
                <c:pt idx="22240">
                  <c:v>1.0715193052376069</c:v>
                </c:pt>
                <c:pt idx="22241">
                  <c:v>1.0715193052376069</c:v>
                </c:pt>
                <c:pt idx="22242">
                  <c:v>1.0715193052376069</c:v>
                </c:pt>
                <c:pt idx="22243">
                  <c:v>1.0715193052376069</c:v>
                </c:pt>
                <c:pt idx="22244">
                  <c:v>1.0715193052376069</c:v>
                </c:pt>
                <c:pt idx="22245">
                  <c:v>1.0715193052376069</c:v>
                </c:pt>
                <c:pt idx="22246">
                  <c:v>1.0715193052376069</c:v>
                </c:pt>
                <c:pt idx="22247">
                  <c:v>1.0715193052376069</c:v>
                </c:pt>
                <c:pt idx="22248">
                  <c:v>1.0715193052376069</c:v>
                </c:pt>
                <c:pt idx="22249">
                  <c:v>1.0715193052376069</c:v>
                </c:pt>
                <c:pt idx="22250">
                  <c:v>1.0715193052376069</c:v>
                </c:pt>
                <c:pt idx="22251">
                  <c:v>1.0715193052376069</c:v>
                </c:pt>
                <c:pt idx="22252">
                  <c:v>1.0715193052376069</c:v>
                </c:pt>
                <c:pt idx="22253">
                  <c:v>1.0715193052376069</c:v>
                </c:pt>
                <c:pt idx="22254">
                  <c:v>1.0715193052376069</c:v>
                </c:pt>
                <c:pt idx="22255">
                  <c:v>1.0715193052376069</c:v>
                </c:pt>
                <c:pt idx="22256">
                  <c:v>1.0715193052376069</c:v>
                </c:pt>
                <c:pt idx="22257">
                  <c:v>1.0715193052376069</c:v>
                </c:pt>
                <c:pt idx="22258">
                  <c:v>1.0715193052376069</c:v>
                </c:pt>
                <c:pt idx="22259">
                  <c:v>1.0715193052376069</c:v>
                </c:pt>
                <c:pt idx="22260">
                  <c:v>1.0715193052376069</c:v>
                </c:pt>
                <c:pt idx="22261">
                  <c:v>1.0715193052376069</c:v>
                </c:pt>
                <c:pt idx="22262">
                  <c:v>1.0715193052376069</c:v>
                </c:pt>
                <c:pt idx="22263">
                  <c:v>1.0715193052376069</c:v>
                </c:pt>
                <c:pt idx="22264">
                  <c:v>1.0715193052376069</c:v>
                </c:pt>
                <c:pt idx="22265">
                  <c:v>1.0715193052376069</c:v>
                </c:pt>
                <c:pt idx="22266">
                  <c:v>1.0715193052376069</c:v>
                </c:pt>
                <c:pt idx="22267">
                  <c:v>1.0715193052376069</c:v>
                </c:pt>
                <c:pt idx="22268">
                  <c:v>1.0715193052376069</c:v>
                </c:pt>
                <c:pt idx="22269">
                  <c:v>1.0715193052376069</c:v>
                </c:pt>
                <c:pt idx="22270">
                  <c:v>1.0715193052376069</c:v>
                </c:pt>
                <c:pt idx="22271">
                  <c:v>1.0715193052376069</c:v>
                </c:pt>
                <c:pt idx="22272">
                  <c:v>1.0715193052376069</c:v>
                </c:pt>
                <c:pt idx="22273">
                  <c:v>1.0715193052376069</c:v>
                </c:pt>
                <c:pt idx="22274">
                  <c:v>1.0715193052376069</c:v>
                </c:pt>
                <c:pt idx="22275">
                  <c:v>1.0715193052376069</c:v>
                </c:pt>
                <c:pt idx="22276">
                  <c:v>1.0715193052376069</c:v>
                </c:pt>
                <c:pt idx="22277">
                  <c:v>1.0715193052376069</c:v>
                </c:pt>
                <c:pt idx="22278">
                  <c:v>1.0715193052376069</c:v>
                </c:pt>
                <c:pt idx="22279">
                  <c:v>1.0715193052376069</c:v>
                </c:pt>
                <c:pt idx="22280">
                  <c:v>1.0715193052376069</c:v>
                </c:pt>
                <c:pt idx="22281">
                  <c:v>1.0715193052376069</c:v>
                </c:pt>
                <c:pt idx="22282">
                  <c:v>1.0715193052376069</c:v>
                </c:pt>
                <c:pt idx="22283">
                  <c:v>1.0715193052376069</c:v>
                </c:pt>
                <c:pt idx="22284">
                  <c:v>1.0715193052376069</c:v>
                </c:pt>
                <c:pt idx="22285">
                  <c:v>1.0715193052376069</c:v>
                </c:pt>
                <c:pt idx="22286">
                  <c:v>1.0715193052376069</c:v>
                </c:pt>
                <c:pt idx="22287">
                  <c:v>1.0715193052376069</c:v>
                </c:pt>
                <c:pt idx="22288">
                  <c:v>1.0715193052376069</c:v>
                </c:pt>
                <c:pt idx="22289">
                  <c:v>1.0715193052376069</c:v>
                </c:pt>
                <c:pt idx="22290">
                  <c:v>1.0715193052376069</c:v>
                </c:pt>
                <c:pt idx="22291">
                  <c:v>1.0715193052376069</c:v>
                </c:pt>
                <c:pt idx="22292">
                  <c:v>1.0715193052376069</c:v>
                </c:pt>
                <c:pt idx="22293">
                  <c:v>1.0715193052376069</c:v>
                </c:pt>
                <c:pt idx="22294">
                  <c:v>1.0715193052376069</c:v>
                </c:pt>
                <c:pt idx="22295">
                  <c:v>1.0715193052376069</c:v>
                </c:pt>
                <c:pt idx="22296">
                  <c:v>1.0715193052376069</c:v>
                </c:pt>
                <c:pt idx="22297">
                  <c:v>1.0715193052376069</c:v>
                </c:pt>
                <c:pt idx="22298">
                  <c:v>1.0715193052376069</c:v>
                </c:pt>
                <c:pt idx="22299">
                  <c:v>1.0715193052376069</c:v>
                </c:pt>
                <c:pt idx="22300">
                  <c:v>1.0715193052376069</c:v>
                </c:pt>
                <c:pt idx="22301">
                  <c:v>1.0715193052376069</c:v>
                </c:pt>
                <c:pt idx="22302">
                  <c:v>1.0715193052376069</c:v>
                </c:pt>
                <c:pt idx="22303">
                  <c:v>1.0715193052376069</c:v>
                </c:pt>
                <c:pt idx="22304">
                  <c:v>1.0715193052376069</c:v>
                </c:pt>
                <c:pt idx="22305">
                  <c:v>1.0715193052376069</c:v>
                </c:pt>
                <c:pt idx="22306">
                  <c:v>1.0715193052376069</c:v>
                </c:pt>
                <c:pt idx="22307">
                  <c:v>1.0715193052376069</c:v>
                </c:pt>
                <c:pt idx="22308">
                  <c:v>1.0715193052376069</c:v>
                </c:pt>
                <c:pt idx="22309">
                  <c:v>1.0715193052376069</c:v>
                </c:pt>
                <c:pt idx="22310">
                  <c:v>1.0715193052376069</c:v>
                </c:pt>
                <c:pt idx="22311">
                  <c:v>1.0715193052376069</c:v>
                </c:pt>
                <c:pt idx="22312">
                  <c:v>1.0715193052376069</c:v>
                </c:pt>
                <c:pt idx="22313">
                  <c:v>1.0715193052376069</c:v>
                </c:pt>
                <c:pt idx="22314">
                  <c:v>1.0715193052376069</c:v>
                </c:pt>
                <c:pt idx="22315">
                  <c:v>1.0715193052376069</c:v>
                </c:pt>
                <c:pt idx="22316">
                  <c:v>1.0715193052376069</c:v>
                </c:pt>
                <c:pt idx="22317">
                  <c:v>1.0715193052376069</c:v>
                </c:pt>
                <c:pt idx="22318">
                  <c:v>1.0715193052376069</c:v>
                </c:pt>
                <c:pt idx="22319">
                  <c:v>1.0715193052376069</c:v>
                </c:pt>
                <c:pt idx="22320">
                  <c:v>1.0715193052376069</c:v>
                </c:pt>
                <c:pt idx="22321">
                  <c:v>1.0715193052376069</c:v>
                </c:pt>
                <c:pt idx="22322">
                  <c:v>1.0715193052376069</c:v>
                </c:pt>
                <c:pt idx="22323">
                  <c:v>1.0715193052376069</c:v>
                </c:pt>
                <c:pt idx="22324">
                  <c:v>1.0715193052376069</c:v>
                </c:pt>
                <c:pt idx="22325">
                  <c:v>1.0715193052376069</c:v>
                </c:pt>
                <c:pt idx="22326">
                  <c:v>1.0715193052376069</c:v>
                </c:pt>
                <c:pt idx="22327">
                  <c:v>1.0715193052376069</c:v>
                </c:pt>
                <c:pt idx="22328">
                  <c:v>1.0715193052376069</c:v>
                </c:pt>
                <c:pt idx="22329">
                  <c:v>1.0715193052376069</c:v>
                </c:pt>
                <c:pt idx="22330">
                  <c:v>1.0715193052376069</c:v>
                </c:pt>
                <c:pt idx="22331">
                  <c:v>1.0715193052376069</c:v>
                </c:pt>
                <c:pt idx="22332">
                  <c:v>1.0715193052376069</c:v>
                </c:pt>
                <c:pt idx="22333">
                  <c:v>1.0715193052376069</c:v>
                </c:pt>
                <c:pt idx="22334">
                  <c:v>1.0715193052376069</c:v>
                </c:pt>
                <c:pt idx="22335">
                  <c:v>1.0715193052376069</c:v>
                </c:pt>
                <c:pt idx="22336">
                  <c:v>1.0715193052376069</c:v>
                </c:pt>
                <c:pt idx="22337">
                  <c:v>1.0715193052376069</c:v>
                </c:pt>
                <c:pt idx="22338">
                  <c:v>1.0715193052376069</c:v>
                </c:pt>
                <c:pt idx="22339">
                  <c:v>1.0715193052376069</c:v>
                </c:pt>
                <c:pt idx="22340">
                  <c:v>1.0715193052376069</c:v>
                </c:pt>
                <c:pt idx="22341">
                  <c:v>1.0715193052376069</c:v>
                </c:pt>
                <c:pt idx="22342">
                  <c:v>1.0715193052376069</c:v>
                </c:pt>
                <c:pt idx="22343">
                  <c:v>1.0715193052376069</c:v>
                </c:pt>
                <c:pt idx="22344">
                  <c:v>1.0715193052376069</c:v>
                </c:pt>
                <c:pt idx="22345">
                  <c:v>1.0715193052376069</c:v>
                </c:pt>
                <c:pt idx="22346">
                  <c:v>1.0715193052376069</c:v>
                </c:pt>
                <c:pt idx="22347">
                  <c:v>1.0715193052376069</c:v>
                </c:pt>
                <c:pt idx="22348">
                  <c:v>1.0715193052376069</c:v>
                </c:pt>
                <c:pt idx="22349">
                  <c:v>1.0715193052376069</c:v>
                </c:pt>
                <c:pt idx="22350">
                  <c:v>1.0715193052376069</c:v>
                </c:pt>
                <c:pt idx="22351">
                  <c:v>1.0715193052376069</c:v>
                </c:pt>
                <c:pt idx="22352">
                  <c:v>1.0715193052376069</c:v>
                </c:pt>
                <c:pt idx="22353">
                  <c:v>1.0715193052376069</c:v>
                </c:pt>
                <c:pt idx="22354">
                  <c:v>1.0715193052376069</c:v>
                </c:pt>
                <c:pt idx="22355">
                  <c:v>1.0715193052376069</c:v>
                </c:pt>
                <c:pt idx="22356">
                  <c:v>1.0715193052376069</c:v>
                </c:pt>
                <c:pt idx="22357">
                  <c:v>1.0715193052376069</c:v>
                </c:pt>
                <c:pt idx="22358">
                  <c:v>1.0715193052376069</c:v>
                </c:pt>
                <c:pt idx="22359">
                  <c:v>1.0715193052376069</c:v>
                </c:pt>
                <c:pt idx="22360">
                  <c:v>1.0715193052376069</c:v>
                </c:pt>
                <c:pt idx="22361">
                  <c:v>1.0715193052376069</c:v>
                </c:pt>
                <c:pt idx="22362">
                  <c:v>1.0715193052376069</c:v>
                </c:pt>
                <c:pt idx="22363">
                  <c:v>1.0715193052376069</c:v>
                </c:pt>
                <c:pt idx="22364">
                  <c:v>1.0715193052376069</c:v>
                </c:pt>
                <c:pt idx="22365">
                  <c:v>1.0715193052376069</c:v>
                </c:pt>
                <c:pt idx="22366">
                  <c:v>1.0715193052376069</c:v>
                </c:pt>
                <c:pt idx="22367">
                  <c:v>1.0715193052376069</c:v>
                </c:pt>
                <c:pt idx="22368">
                  <c:v>1.0715193052376069</c:v>
                </c:pt>
                <c:pt idx="22369">
                  <c:v>1.0715193052376069</c:v>
                </c:pt>
                <c:pt idx="22370">
                  <c:v>1.0715193052376069</c:v>
                </c:pt>
                <c:pt idx="22371">
                  <c:v>1.3489628825916542</c:v>
                </c:pt>
                <c:pt idx="22372">
                  <c:v>1.3489628825916542</c:v>
                </c:pt>
                <c:pt idx="22373">
                  <c:v>1.3489628825916542</c:v>
                </c:pt>
                <c:pt idx="22374">
                  <c:v>1.3489628825916542</c:v>
                </c:pt>
                <c:pt idx="22375">
                  <c:v>1.3489628825916542</c:v>
                </c:pt>
                <c:pt idx="22376">
                  <c:v>1.3489628825916542</c:v>
                </c:pt>
                <c:pt idx="22377">
                  <c:v>1.3489628825916542</c:v>
                </c:pt>
                <c:pt idx="22378">
                  <c:v>1.3489628825916542</c:v>
                </c:pt>
                <c:pt idx="22379">
                  <c:v>1.3489628825916542</c:v>
                </c:pt>
                <c:pt idx="22380">
                  <c:v>1.3489628825916542</c:v>
                </c:pt>
                <c:pt idx="22381">
                  <c:v>1.3489628825916542</c:v>
                </c:pt>
                <c:pt idx="22382">
                  <c:v>1.3489628825916542</c:v>
                </c:pt>
                <c:pt idx="22383">
                  <c:v>1.3489628825916542</c:v>
                </c:pt>
                <c:pt idx="22384">
                  <c:v>1.3489628825916542</c:v>
                </c:pt>
                <c:pt idx="22385">
                  <c:v>1.3489628825916542</c:v>
                </c:pt>
                <c:pt idx="22386">
                  <c:v>1.3489628825916542</c:v>
                </c:pt>
                <c:pt idx="22387">
                  <c:v>1.3489628825916542</c:v>
                </c:pt>
                <c:pt idx="22388">
                  <c:v>1.3489628825916542</c:v>
                </c:pt>
                <c:pt idx="22389">
                  <c:v>1.3489628825916542</c:v>
                </c:pt>
                <c:pt idx="22390">
                  <c:v>1.3489628825916542</c:v>
                </c:pt>
                <c:pt idx="22391">
                  <c:v>1.3489628825916542</c:v>
                </c:pt>
                <c:pt idx="22392">
                  <c:v>1.3489628825916542</c:v>
                </c:pt>
                <c:pt idx="22393">
                  <c:v>1.3489628825916542</c:v>
                </c:pt>
                <c:pt idx="22394">
                  <c:v>1.3489628825916542</c:v>
                </c:pt>
                <c:pt idx="22395">
                  <c:v>1.3489628825916542</c:v>
                </c:pt>
                <c:pt idx="22396">
                  <c:v>1.3489628825916542</c:v>
                </c:pt>
                <c:pt idx="22397">
                  <c:v>1.3489628825916542</c:v>
                </c:pt>
                <c:pt idx="22398">
                  <c:v>1.3489628825916542</c:v>
                </c:pt>
                <c:pt idx="22399">
                  <c:v>1.3489628825916542</c:v>
                </c:pt>
                <c:pt idx="22400">
                  <c:v>1.3489628825916542</c:v>
                </c:pt>
                <c:pt idx="22401">
                  <c:v>1.3489628825916542</c:v>
                </c:pt>
                <c:pt idx="22402">
                  <c:v>1.3489628825916542</c:v>
                </c:pt>
                <c:pt idx="22403">
                  <c:v>1.3489628825916542</c:v>
                </c:pt>
                <c:pt idx="22404">
                  <c:v>1.3489628825916542</c:v>
                </c:pt>
                <c:pt idx="22405">
                  <c:v>1.3489628825916542</c:v>
                </c:pt>
                <c:pt idx="22406">
                  <c:v>1.3489628825916542</c:v>
                </c:pt>
                <c:pt idx="22407">
                  <c:v>1.3489628825916542</c:v>
                </c:pt>
                <c:pt idx="22408">
                  <c:v>1.3489628825916542</c:v>
                </c:pt>
                <c:pt idx="22409">
                  <c:v>1.3489628825916542</c:v>
                </c:pt>
                <c:pt idx="22410">
                  <c:v>1.3489628825916542</c:v>
                </c:pt>
                <c:pt idx="22411">
                  <c:v>1.3489628825916542</c:v>
                </c:pt>
                <c:pt idx="22412">
                  <c:v>1.3489628825916542</c:v>
                </c:pt>
                <c:pt idx="22413">
                  <c:v>1.3489628825916542</c:v>
                </c:pt>
                <c:pt idx="22414">
                  <c:v>1.3489628825916542</c:v>
                </c:pt>
                <c:pt idx="22415">
                  <c:v>1.3489628825916542</c:v>
                </c:pt>
                <c:pt idx="22416">
                  <c:v>1.3489628825916542</c:v>
                </c:pt>
                <c:pt idx="22417">
                  <c:v>1.3489628825916542</c:v>
                </c:pt>
                <c:pt idx="22418">
                  <c:v>1.3489628825916542</c:v>
                </c:pt>
                <c:pt idx="22419">
                  <c:v>1.3489628825916542</c:v>
                </c:pt>
                <c:pt idx="22420">
                  <c:v>1.3489628825916542</c:v>
                </c:pt>
                <c:pt idx="22421">
                  <c:v>1.3489628825916542</c:v>
                </c:pt>
                <c:pt idx="22422">
                  <c:v>1.3489628825916542</c:v>
                </c:pt>
                <c:pt idx="22423">
                  <c:v>1.3489628825916542</c:v>
                </c:pt>
                <c:pt idx="22424">
                  <c:v>1.3489628825916542</c:v>
                </c:pt>
                <c:pt idx="22425">
                  <c:v>1.3489628825916542</c:v>
                </c:pt>
                <c:pt idx="22426">
                  <c:v>1.3489628825916542</c:v>
                </c:pt>
                <c:pt idx="22427">
                  <c:v>1.3489628825916542</c:v>
                </c:pt>
                <c:pt idx="22428">
                  <c:v>1.3489628825916542</c:v>
                </c:pt>
                <c:pt idx="22429">
                  <c:v>1.3489628825916542</c:v>
                </c:pt>
                <c:pt idx="22430">
                  <c:v>1.3489628825916542</c:v>
                </c:pt>
                <c:pt idx="22431">
                  <c:v>1.3489628825916542</c:v>
                </c:pt>
                <c:pt idx="22432">
                  <c:v>1.3489628825916542</c:v>
                </c:pt>
                <c:pt idx="22433">
                  <c:v>1.3489628825916542</c:v>
                </c:pt>
                <c:pt idx="22434">
                  <c:v>1.3489628825916542</c:v>
                </c:pt>
                <c:pt idx="22435">
                  <c:v>1.3489628825916542</c:v>
                </c:pt>
                <c:pt idx="22436">
                  <c:v>1.3489628825916542</c:v>
                </c:pt>
                <c:pt idx="22437">
                  <c:v>1.3489628825916542</c:v>
                </c:pt>
                <c:pt idx="22438">
                  <c:v>1.3489628825916542</c:v>
                </c:pt>
                <c:pt idx="22439">
                  <c:v>1.3489628825916542</c:v>
                </c:pt>
                <c:pt idx="22440">
                  <c:v>1.3489628825916542</c:v>
                </c:pt>
                <c:pt idx="22441">
                  <c:v>1.3489628825916542</c:v>
                </c:pt>
                <c:pt idx="22442">
                  <c:v>1.3489628825916542</c:v>
                </c:pt>
                <c:pt idx="22443">
                  <c:v>1.3489628825916542</c:v>
                </c:pt>
                <c:pt idx="22444">
                  <c:v>1.3489628825916542</c:v>
                </c:pt>
                <c:pt idx="22445">
                  <c:v>1.3489628825916542</c:v>
                </c:pt>
                <c:pt idx="22446">
                  <c:v>1.3489628825916542</c:v>
                </c:pt>
                <c:pt idx="22447">
                  <c:v>1.3489628825916542</c:v>
                </c:pt>
                <c:pt idx="22448">
                  <c:v>1.3489628825916542</c:v>
                </c:pt>
                <c:pt idx="22449">
                  <c:v>1.3489628825916542</c:v>
                </c:pt>
                <c:pt idx="22450">
                  <c:v>1.3489628825916542</c:v>
                </c:pt>
                <c:pt idx="22451">
                  <c:v>1.3489628825916542</c:v>
                </c:pt>
                <c:pt idx="22452">
                  <c:v>1.3489628825916542</c:v>
                </c:pt>
                <c:pt idx="22453">
                  <c:v>1.3489628825916542</c:v>
                </c:pt>
                <c:pt idx="22454">
                  <c:v>1.3489628825916542</c:v>
                </c:pt>
                <c:pt idx="22455">
                  <c:v>1.3489628825916542</c:v>
                </c:pt>
                <c:pt idx="22456">
                  <c:v>1.3489628825916542</c:v>
                </c:pt>
                <c:pt idx="22457">
                  <c:v>1.3489628825916542</c:v>
                </c:pt>
                <c:pt idx="22458">
                  <c:v>1.3489628825916542</c:v>
                </c:pt>
                <c:pt idx="22459">
                  <c:v>1.3489628825916542</c:v>
                </c:pt>
                <c:pt idx="22460">
                  <c:v>1.3489628825916542</c:v>
                </c:pt>
                <c:pt idx="22461">
                  <c:v>1.6982436524617432</c:v>
                </c:pt>
                <c:pt idx="22462">
                  <c:v>1.6982436524617432</c:v>
                </c:pt>
                <c:pt idx="22463">
                  <c:v>1.6982436524617432</c:v>
                </c:pt>
                <c:pt idx="22464">
                  <c:v>1.6982436524617432</c:v>
                </c:pt>
                <c:pt idx="22465">
                  <c:v>1.6982436524617432</c:v>
                </c:pt>
                <c:pt idx="22466">
                  <c:v>1.6982436524617432</c:v>
                </c:pt>
                <c:pt idx="22467">
                  <c:v>2.1379620895022327</c:v>
                </c:pt>
                <c:pt idx="22468">
                  <c:v>2.1379620895022327</c:v>
                </c:pt>
                <c:pt idx="22469">
                  <c:v>2.1379620895022327</c:v>
                </c:pt>
                <c:pt idx="22470">
                  <c:v>2.1379620895022327</c:v>
                </c:pt>
                <c:pt idx="22471">
                  <c:v>2.1379620895022327</c:v>
                </c:pt>
                <c:pt idx="22472">
                  <c:v>2.1379620895022327</c:v>
                </c:pt>
                <c:pt idx="22473">
                  <c:v>2.1379620895022327</c:v>
                </c:pt>
                <c:pt idx="22474">
                  <c:v>2.691534803926916</c:v>
                </c:pt>
                <c:pt idx="22475">
                  <c:v>2.691534803926916</c:v>
                </c:pt>
                <c:pt idx="22476">
                  <c:v>2.691534803926916</c:v>
                </c:pt>
                <c:pt idx="22477">
                  <c:v>2.691534803926916</c:v>
                </c:pt>
                <c:pt idx="22478">
                  <c:v>2.691534803926916</c:v>
                </c:pt>
                <c:pt idx="22479">
                  <c:v>2.691534803926916</c:v>
                </c:pt>
                <c:pt idx="22480">
                  <c:v>3.3884415613920256</c:v>
                </c:pt>
                <c:pt idx="22481">
                  <c:v>3.3884415613920256</c:v>
                </c:pt>
                <c:pt idx="22482">
                  <c:v>3.3884415613920256</c:v>
                </c:pt>
                <c:pt idx="22483">
                  <c:v>3.3884415613920256</c:v>
                </c:pt>
                <c:pt idx="22484">
                  <c:v>3.3884415613920256</c:v>
                </c:pt>
                <c:pt idx="22485">
                  <c:v>3.3884415613920256</c:v>
                </c:pt>
                <c:pt idx="22486">
                  <c:v>3.3884415613920256</c:v>
                </c:pt>
                <c:pt idx="22487">
                  <c:v>4.2657951880159297</c:v>
                </c:pt>
                <c:pt idx="22488">
                  <c:v>4.2657951880159297</c:v>
                </c:pt>
                <c:pt idx="22489">
                  <c:v>4.2657951880159297</c:v>
                </c:pt>
                <c:pt idx="22490">
                  <c:v>4.2657951880159297</c:v>
                </c:pt>
                <c:pt idx="22491">
                  <c:v>4.2657951880159297</c:v>
                </c:pt>
                <c:pt idx="22492">
                  <c:v>5.3703179637025267</c:v>
                </c:pt>
                <c:pt idx="22493">
                  <c:v>5.3703179637025267</c:v>
                </c:pt>
                <c:pt idx="22494">
                  <c:v>5.3703179637025267</c:v>
                </c:pt>
                <c:pt idx="22495">
                  <c:v>5.3703179637025267</c:v>
                </c:pt>
                <c:pt idx="22496">
                  <c:v>5.3703179637025267</c:v>
                </c:pt>
                <c:pt idx="22497">
                  <c:v>5.3703179637025267</c:v>
                </c:pt>
                <c:pt idx="22498">
                  <c:v>5.3703179637025267</c:v>
                </c:pt>
                <c:pt idx="22499">
                  <c:v>5.3703179637025267</c:v>
                </c:pt>
                <c:pt idx="22500">
                  <c:v>6.7608297539198228</c:v>
                </c:pt>
                <c:pt idx="22501">
                  <c:v>8.5113803820237628</c:v>
                </c:pt>
                <c:pt idx="22502">
                  <c:v>8.5113803820237628</c:v>
                </c:pt>
                <c:pt idx="22503">
                  <c:v>8.5113803820237628</c:v>
                </c:pt>
                <c:pt idx="22504">
                  <c:v>8.5113803820237628</c:v>
                </c:pt>
                <c:pt idx="22505">
                  <c:v>8.5113803820237628</c:v>
                </c:pt>
                <c:pt idx="22506">
                  <c:v>8.5113803820237628</c:v>
                </c:pt>
                <c:pt idx="22507">
                  <c:v>8.5113803820237628</c:v>
                </c:pt>
                <c:pt idx="22508">
                  <c:v>8.5113803820237628</c:v>
                </c:pt>
                <c:pt idx="22509">
                  <c:v>8.5113803820237628</c:v>
                </c:pt>
                <c:pt idx="22510">
                  <c:v>8.5113803820237628</c:v>
                </c:pt>
                <c:pt idx="22511">
                  <c:v>8.5113803820237628</c:v>
                </c:pt>
                <c:pt idx="22512">
                  <c:v>8.5113803820237628</c:v>
                </c:pt>
                <c:pt idx="22513">
                  <c:v>10.715193052376051</c:v>
                </c:pt>
                <c:pt idx="22514">
                  <c:v>10.715193052376051</c:v>
                </c:pt>
                <c:pt idx="22515">
                  <c:v>10.715193052376051</c:v>
                </c:pt>
                <c:pt idx="22516">
                  <c:v>10.715193052376051</c:v>
                </c:pt>
                <c:pt idx="22517">
                  <c:v>10.715193052376051</c:v>
                </c:pt>
                <c:pt idx="22518">
                  <c:v>10.715193052376051</c:v>
                </c:pt>
                <c:pt idx="22519">
                  <c:v>10.715193052376051</c:v>
                </c:pt>
                <c:pt idx="22520">
                  <c:v>10.715193052376051</c:v>
                </c:pt>
                <c:pt idx="22521">
                  <c:v>10.715193052376051</c:v>
                </c:pt>
                <c:pt idx="22522">
                  <c:v>10.715193052376051</c:v>
                </c:pt>
                <c:pt idx="22523">
                  <c:v>10.715193052376051</c:v>
                </c:pt>
                <c:pt idx="22524">
                  <c:v>13.489628825916556</c:v>
                </c:pt>
                <c:pt idx="22525">
                  <c:v>13.489628825916556</c:v>
                </c:pt>
                <c:pt idx="22526">
                  <c:v>13.489628825916556</c:v>
                </c:pt>
                <c:pt idx="22527">
                  <c:v>13.489628825916556</c:v>
                </c:pt>
                <c:pt idx="22528">
                  <c:v>13.489628825916556</c:v>
                </c:pt>
                <c:pt idx="22529">
                  <c:v>13.489628825916556</c:v>
                </c:pt>
                <c:pt idx="22530">
                  <c:v>13.489628825916556</c:v>
                </c:pt>
                <c:pt idx="22531">
                  <c:v>13.489628825916556</c:v>
                </c:pt>
                <c:pt idx="22532">
                  <c:v>13.489628825916556</c:v>
                </c:pt>
                <c:pt idx="22533">
                  <c:v>13.489628825916556</c:v>
                </c:pt>
                <c:pt idx="22534">
                  <c:v>13.489628825916556</c:v>
                </c:pt>
                <c:pt idx="22535">
                  <c:v>13.489628825916556</c:v>
                </c:pt>
                <c:pt idx="22536">
                  <c:v>13.489628825916556</c:v>
                </c:pt>
                <c:pt idx="22537">
                  <c:v>13.489628825916556</c:v>
                </c:pt>
                <c:pt idx="22538">
                  <c:v>13.489628825916556</c:v>
                </c:pt>
                <c:pt idx="22539">
                  <c:v>13.489628825916556</c:v>
                </c:pt>
                <c:pt idx="22540">
                  <c:v>16.982436524617452</c:v>
                </c:pt>
                <c:pt idx="22541">
                  <c:v>16.982436524617452</c:v>
                </c:pt>
                <c:pt idx="22542">
                  <c:v>16.982436524617452</c:v>
                </c:pt>
                <c:pt idx="22543">
                  <c:v>16.982436524617452</c:v>
                </c:pt>
                <c:pt idx="22544">
                  <c:v>16.982436524617452</c:v>
                </c:pt>
                <c:pt idx="22545">
                  <c:v>16.982436524617452</c:v>
                </c:pt>
                <c:pt idx="22546">
                  <c:v>21.379620895022349</c:v>
                </c:pt>
                <c:pt idx="22547">
                  <c:v>21.379620895022349</c:v>
                </c:pt>
                <c:pt idx="22548">
                  <c:v>21.379620895022349</c:v>
                </c:pt>
                <c:pt idx="22549">
                  <c:v>21.379620895022349</c:v>
                </c:pt>
                <c:pt idx="22550">
                  <c:v>21.379620895022349</c:v>
                </c:pt>
                <c:pt idx="22551">
                  <c:v>21.379620895022349</c:v>
                </c:pt>
                <c:pt idx="22552">
                  <c:v>21.379620895022349</c:v>
                </c:pt>
                <c:pt idx="22553">
                  <c:v>21.379620895022349</c:v>
                </c:pt>
                <c:pt idx="22554">
                  <c:v>21.379620895022349</c:v>
                </c:pt>
                <c:pt idx="22555">
                  <c:v>21.379620895022349</c:v>
                </c:pt>
                <c:pt idx="22556">
                  <c:v>21.877616239495552</c:v>
                </c:pt>
                <c:pt idx="22557">
                  <c:v>21.877616239495552</c:v>
                </c:pt>
                <c:pt idx="22558">
                  <c:v>21.877616239495552</c:v>
                </c:pt>
                <c:pt idx="22559">
                  <c:v>21.877616239495552</c:v>
                </c:pt>
                <c:pt idx="22560">
                  <c:v>21.877616239495552</c:v>
                </c:pt>
                <c:pt idx="22561">
                  <c:v>21.877616239495552</c:v>
                </c:pt>
                <c:pt idx="22562">
                  <c:v>21.877616239495552</c:v>
                </c:pt>
                <c:pt idx="22563">
                  <c:v>21.877616239495552</c:v>
                </c:pt>
                <c:pt idx="22564">
                  <c:v>21.877616239495552</c:v>
                </c:pt>
                <c:pt idx="22565">
                  <c:v>21.877616239495552</c:v>
                </c:pt>
                <c:pt idx="22566">
                  <c:v>22.387211385683383</c:v>
                </c:pt>
                <c:pt idx="22567">
                  <c:v>22.908676527677713</c:v>
                </c:pt>
                <c:pt idx="22568">
                  <c:v>22.908676527677713</c:v>
                </c:pt>
                <c:pt idx="22569">
                  <c:v>22.908676527677713</c:v>
                </c:pt>
                <c:pt idx="22570">
                  <c:v>22.908676527677713</c:v>
                </c:pt>
                <c:pt idx="22571">
                  <c:v>22.908676527677713</c:v>
                </c:pt>
                <c:pt idx="22572">
                  <c:v>22.908676527677713</c:v>
                </c:pt>
                <c:pt idx="22573">
                  <c:v>22.908676527677713</c:v>
                </c:pt>
                <c:pt idx="22574">
                  <c:v>22.908676527677713</c:v>
                </c:pt>
                <c:pt idx="22575">
                  <c:v>22.908676527677713</c:v>
                </c:pt>
                <c:pt idx="22576">
                  <c:v>22.908676527677713</c:v>
                </c:pt>
                <c:pt idx="22577">
                  <c:v>0.67608297539198159</c:v>
                </c:pt>
                <c:pt idx="22578">
                  <c:v>0.67608297539198159</c:v>
                </c:pt>
                <c:pt idx="22579">
                  <c:v>0.67608297539198159</c:v>
                </c:pt>
                <c:pt idx="22580">
                  <c:v>0.67608297539198159</c:v>
                </c:pt>
                <c:pt idx="22581">
                  <c:v>0.67608297539198159</c:v>
                </c:pt>
                <c:pt idx="22582">
                  <c:v>0.67608297539198159</c:v>
                </c:pt>
                <c:pt idx="22583">
                  <c:v>0.67608297539198159</c:v>
                </c:pt>
                <c:pt idx="22584">
                  <c:v>0.67608297539198159</c:v>
                </c:pt>
                <c:pt idx="22585">
                  <c:v>0.67608297539198159</c:v>
                </c:pt>
                <c:pt idx="22586">
                  <c:v>0.67608297539198159</c:v>
                </c:pt>
                <c:pt idx="22587">
                  <c:v>0.67608297539198159</c:v>
                </c:pt>
                <c:pt idx="22588">
                  <c:v>0.67608297539198159</c:v>
                </c:pt>
                <c:pt idx="22589">
                  <c:v>0.67608297539198159</c:v>
                </c:pt>
                <c:pt idx="22590">
                  <c:v>0.67608297539198159</c:v>
                </c:pt>
                <c:pt idx="22591">
                  <c:v>0.67608297539198159</c:v>
                </c:pt>
                <c:pt idx="22592">
                  <c:v>3.3884415613920256</c:v>
                </c:pt>
                <c:pt idx="22593">
                  <c:v>3.3884415613920256</c:v>
                </c:pt>
                <c:pt idx="22594">
                  <c:v>3.3884415613920256</c:v>
                </c:pt>
                <c:pt idx="22595">
                  <c:v>3.3884415613920256</c:v>
                </c:pt>
                <c:pt idx="22596">
                  <c:v>3.3884415613920256</c:v>
                </c:pt>
                <c:pt idx="22597">
                  <c:v>3.3884415613920256</c:v>
                </c:pt>
                <c:pt idx="22598">
                  <c:v>4.2657951880159297</c:v>
                </c:pt>
                <c:pt idx="22599">
                  <c:v>4.2657951880159297</c:v>
                </c:pt>
                <c:pt idx="22600">
                  <c:v>4.2657951880159297</c:v>
                </c:pt>
                <c:pt idx="22601">
                  <c:v>4.2657951880159297</c:v>
                </c:pt>
                <c:pt idx="22602">
                  <c:v>4.2657951880159297</c:v>
                </c:pt>
                <c:pt idx="22603">
                  <c:v>4.2657951880159297</c:v>
                </c:pt>
                <c:pt idx="22604">
                  <c:v>4.2657951880159297</c:v>
                </c:pt>
                <c:pt idx="22605">
                  <c:v>5.3703179637025267</c:v>
                </c:pt>
                <c:pt idx="22606">
                  <c:v>6.7608297539198228</c:v>
                </c:pt>
                <c:pt idx="22607">
                  <c:v>6.7608297539198228</c:v>
                </c:pt>
                <c:pt idx="22608">
                  <c:v>6.7608297539198228</c:v>
                </c:pt>
                <c:pt idx="22609">
                  <c:v>6.7608297539198228</c:v>
                </c:pt>
                <c:pt idx="22610">
                  <c:v>6.7608297539198228</c:v>
                </c:pt>
                <c:pt idx="22611">
                  <c:v>6.7608297539198228</c:v>
                </c:pt>
                <c:pt idx="22612">
                  <c:v>6.7608297539198228</c:v>
                </c:pt>
                <c:pt idx="22613">
                  <c:v>6.7608297539198228</c:v>
                </c:pt>
                <c:pt idx="22614">
                  <c:v>6.7608297539198228</c:v>
                </c:pt>
                <c:pt idx="22615">
                  <c:v>6.7608297539198228</c:v>
                </c:pt>
                <c:pt idx="22616">
                  <c:v>6.7608297539198228</c:v>
                </c:pt>
                <c:pt idx="22617">
                  <c:v>6.7608297539198228</c:v>
                </c:pt>
                <c:pt idx="22618">
                  <c:v>8.5113803820237628</c:v>
                </c:pt>
                <c:pt idx="22619">
                  <c:v>10.715193052376051</c:v>
                </c:pt>
                <c:pt idx="22620">
                  <c:v>10.715193052376051</c:v>
                </c:pt>
                <c:pt idx="22621">
                  <c:v>10.715193052376051</c:v>
                </c:pt>
                <c:pt idx="22622">
                  <c:v>10.715193052376051</c:v>
                </c:pt>
                <c:pt idx="22623">
                  <c:v>10.715193052376051</c:v>
                </c:pt>
                <c:pt idx="22624">
                  <c:v>10.715193052376051</c:v>
                </c:pt>
                <c:pt idx="22625">
                  <c:v>10.715193052376051</c:v>
                </c:pt>
                <c:pt idx="22626">
                  <c:v>10.715193052376051</c:v>
                </c:pt>
                <c:pt idx="22627">
                  <c:v>10.715193052376051</c:v>
                </c:pt>
                <c:pt idx="22628">
                  <c:v>10.715193052376051</c:v>
                </c:pt>
                <c:pt idx="22629">
                  <c:v>10.715193052376051</c:v>
                </c:pt>
                <c:pt idx="22630">
                  <c:v>10.715193052376051</c:v>
                </c:pt>
                <c:pt idx="22631">
                  <c:v>13.489628825916556</c:v>
                </c:pt>
                <c:pt idx="22632">
                  <c:v>13.489628825916556</c:v>
                </c:pt>
                <c:pt idx="22633">
                  <c:v>13.489628825916556</c:v>
                </c:pt>
                <c:pt idx="22634">
                  <c:v>13.489628825916556</c:v>
                </c:pt>
                <c:pt idx="22635">
                  <c:v>13.489628825916556</c:v>
                </c:pt>
                <c:pt idx="22636">
                  <c:v>13.489628825916556</c:v>
                </c:pt>
                <c:pt idx="22637">
                  <c:v>13.489628825916556</c:v>
                </c:pt>
                <c:pt idx="22638">
                  <c:v>13.489628825916556</c:v>
                </c:pt>
                <c:pt idx="22639">
                  <c:v>13.489628825916556</c:v>
                </c:pt>
                <c:pt idx="22640">
                  <c:v>13.489628825916556</c:v>
                </c:pt>
                <c:pt idx="22641">
                  <c:v>13.489628825916556</c:v>
                </c:pt>
                <c:pt idx="22642">
                  <c:v>13.489628825916556</c:v>
                </c:pt>
                <c:pt idx="22643">
                  <c:v>13.489628825916556</c:v>
                </c:pt>
                <c:pt idx="22644">
                  <c:v>13.489628825916556</c:v>
                </c:pt>
                <c:pt idx="22645">
                  <c:v>16.982436524617452</c:v>
                </c:pt>
                <c:pt idx="22646">
                  <c:v>16.982436524617452</c:v>
                </c:pt>
                <c:pt idx="22647">
                  <c:v>16.982436524617452</c:v>
                </c:pt>
                <c:pt idx="22648">
                  <c:v>16.982436524617452</c:v>
                </c:pt>
                <c:pt idx="22649">
                  <c:v>16.982436524617452</c:v>
                </c:pt>
                <c:pt idx="22650">
                  <c:v>16.982436524617452</c:v>
                </c:pt>
                <c:pt idx="22651">
                  <c:v>16.982436524617452</c:v>
                </c:pt>
                <c:pt idx="22652">
                  <c:v>16.982436524617452</c:v>
                </c:pt>
                <c:pt idx="22653">
                  <c:v>16.982436524617452</c:v>
                </c:pt>
                <c:pt idx="22654">
                  <c:v>16.982436524617452</c:v>
                </c:pt>
                <c:pt idx="22655">
                  <c:v>16.982436524617452</c:v>
                </c:pt>
                <c:pt idx="22656">
                  <c:v>16.982436524617452</c:v>
                </c:pt>
                <c:pt idx="22657">
                  <c:v>19.054607179632473</c:v>
                </c:pt>
                <c:pt idx="22658">
                  <c:v>19.054607179632473</c:v>
                </c:pt>
                <c:pt idx="22659">
                  <c:v>19.054607179632473</c:v>
                </c:pt>
                <c:pt idx="22660">
                  <c:v>19.054607179632473</c:v>
                </c:pt>
                <c:pt idx="22661">
                  <c:v>19.054607179632473</c:v>
                </c:pt>
                <c:pt idx="22662">
                  <c:v>19.054607179632473</c:v>
                </c:pt>
                <c:pt idx="22663">
                  <c:v>19.054607179632473</c:v>
                </c:pt>
                <c:pt idx="22664">
                  <c:v>19.054607179632473</c:v>
                </c:pt>
                <c:pt idx="22665">
                  <c:v>19.054607179632473</c:v>
                </c:pt>
                <c:pt idx="22666">
                  <c:v>19.054607179632473</c:v>
                </c:pt>
                <c:pt idx="22667">
                  <c:v>19.054607179632473</c:v>
                </c:pt>
                <c:pt idx="22668">
                  <c:v>19.054607179632473</c:v>
                </c:pt>
                <c:pt idx="22669">
                  <c:v>19.054607179632473</c:v>
                </c:pt>
                <c:pt idx="22670">
                  <c:v>19.054607179632473</c:v>
                </c:pt>
                <c:pt idx="22671">
                  <c:v>19.054607179632473</c:v>
                </c:pt>
                <c:pt idx="22672">
                  <c:v>19.054607179632473</c:v>
                </c:pt>
                <c:pt idx="22673">
                  <c:v>19.054607179632473</c:v>
                </c:pt>
                <c:pt idx="22674">
                  <c:v>19.054607179632473</c:v>
                </c:pt>
                <c:pt idx="22675">
                  <c:v>19.054607179632473</c:v>
                </c:pt>
                <c:pt idx="22676">
                  <c:v>19.054607179632473</c:v>
                </c:pt>
                <c:pt idx="22677">
                  <c:v>19.054607179632473</c:v>
                </c:pt>
                <c:pt idx="22678">
                  <c:v>19.054607179632473</c:v>
                </c:pt>
                <c:pt idx="22679">
                  <c:v>19.054607179632473</c:v>
                </c:pt>
                <c:pt idx="22680">
                  <c:v>19.054607179632473</c:v>
                </c:pt>
                <c:pt idx="22681">
                  <c:v>21.379620895022349</c:v>
                </c:pt>
                <c:pt idx="22682">
                  <c:v>21.379620895022349</c:v>
                </c:pt>
                <c:pt idx="22683">
                  <c:v>21.379620895022349</c:v>
                </c:pt>
                <c:pt idx="22684">
                  <c:v>21.379620895022349</c:v>
                </c:pt>
                <c:pt idx="22685">
                  <c:v>23.988329190194925</c:v>
                </c:pt>
                <c:pt idx="22686">
                  <c:v>23.988329190194925</c:v>
                </c:pt>
                <c:pt idx="22687">
                  <c:v>23.988329190194925</c:v>
                </c:pt>
                <c:pt idx="22688">
                  <c:v>23.988329190194925</c:v>
                </c:pt>
                <c:pt idx="22689">
                  <c:v>23.988329190194925</c:v>
                </c:pt>
                <c:pt idx="22690">
                  <c:v>23.988329190194925</c:v>
                </c:pt>
                <c:pt idx="22691">
                  <c:v>23.988329190194925</c:v>
                </c:pt>
                <c:pt idx="22692">
                  <c:v>23.988329190194925</c:v>
                </c:pt>
                <c:pt idx="22693">
                  <c:v>23.988329190194925</c:v>
                </c:pt>
                <c:pt idx="22694">
                  <c:v>23.988329190194925</c:v>
                </c:pt>
                <c:pt idx="22695">
                  <c:v>23.988329190194925</c:v>
                </c:pt>
                <c:pt idx="22696">
                  <c:v>23.988329190194925</c:v>
                </c:pt>
                <c:pt idx="22697">
                  <c:v>23.988329190194925</c:v>
                </c:pt>
                <c:pt idx="22698">
                  <c:v>23.988329190194925</c:v>
                </c:pt>
                <c:pt idx="22699">
                  <c:v>23.988329190194925</c:v>
                </c:pt>
                <c:pt idx="22700">
                  <c:v>23.988329190194925</c:v>
                </c:pt>
                <c:pt idx="22701">
                  <c:v>23.988329190194925</c:v>
                </c:pt>
                <c:pt idx="22702">
                  <c:v>23.988329190194925</c:v>
                </c:pt>
                <c:pt idx="22703">
                  <c:v>23.988329190194925</c:v>
                </c:pt>
                <c:pt idx="22704">
                  <c:v>23.988329190194925</c:v>
                </c:pt>
                <c:pt idx="22705">
                  <c:v>23.988329190194925</c:v>
                </c:pt>
                <c:pt idx="22706">
                  <c:v>24.547089156850323</c:v>
                </c:pt>
                <c:pt idx="22707">
                  <c:v>24.547089156850323</c:v>
                </c:pt>
                <c:pt idx="22708">
                  <c:v>24.547089156850323</c:v>
                </c:pt>
                <c:pt idx="22709">
                  <c:v>24.547089156850323</c:v>
                </c:pt>
                <c:pt idx="22710">
                  <c:v>24.547089156850323</c:v>
                </c:pt>
                <c:pt idx="22711">
                  <c:v>24.547089156850323</c:v>
                </c:pt>
                <c:pt idx="22712">
                  <c:v>24.547089156850323</c:v>
                </c:pt>
                <c:pt idx="22713">
                  <c:v>24.547089156850323</c:v>
                </c:pt>
                <c:pt idx="22714">
                  <c:v>24.547089156850323</c:v>
                </c:pt>
                <c:pt idx="22715">
                  <c:v>24.547089156850323</c:v>
                </c:pt>
                <c:pt idx="22716">
                  <c:v>24.547089156850323</c:v>
                </c:pt>
                <c:pt idx="22717">
                  <c:v>24.547089156850323</c:v>
                </c:pt>
                <c:pt idx="22718">
                  <c:v>24.547089156850323</c:v>
                </c:pt>
                <c:pt idx="22719">
                  <c:v>24.547089156850323</c:v>
                </c:pt>
                <c:pt idx="22720">
                  <c:v>24.547089156850323</c:v>
                </c:pt>
                <c:pt idx="22721">
                  <c:v>24.547089156850323</c:v>
                </c:pt>
                <c:pt idx="22722">
                  <c:v>24.547089156850323</c:v>
                </c:pt>
                <c:pt idx="22723">
                  <c:v>24.547089156850323</c:v>
                </c:pt>
                <c:pt idx="22724">
                  <c:v>24.547089156850323</c:v>
                </c:pt>
                <c:pt idx="22725">
                  <c:v>24.547089156850323</c:v>
                </c:pt>
                <c:pt idx="22726">
                  <c:v>24.547089156850323</c:v>
                </c:pt>
                <c:pt idx="22727">
                  <c:v>24.547089156850323</c:v>
                </c:pt>
                <c:pt idx="22728">
                  <c:v>19.498445997580486</c:v>
                </c:pt>
                <c:pt idx="22729">
                  <c:v>19.498445997580486</c:v>
                </c:pt>
                <c:pt idx="22730">
                  <c:v>19.498445997580486</c:v>
                </c:pt>
                <c:pt idx="22731">
                  <c:v>15.488166189124799</c:v>
                </c:pt>
                <c:pt idx="22732">
                  <c:v>12.302687708123816</c:v>
                </c:pt>
                <c:pt idx="22733">
                  <c:v>12.302687708123816</c:v>
                </c:pt>
                <c:pt idx="22734">
                  <c:v>12.302687708123816</c:v>
                </c:pt>
                <c:pt idx="22735">
                  <c:v>12.302687708123816</c:v>
                </c:pt>
                <c:pt idx="22736">
                  <c:v>12.302687708123816</c:v>
                </c:pt>
                <c:pt idx="22737">
                  <c:v>12.302687708123816</c:v>
                </c:pt>
                <c:pt idx="22738">
                  <c:v>12.302687708123816</c:v>
                </c:pt>
                <c:pt idx="22739">
                  <c:v>12.302687708123816</c:v>
                </c:pt>
                <c:pt idx="22740">
                  <c:v>12.302687708123816</c:v>
                </c:pt>
                <c:pt idx="22741">
                  <c:v>12.302687708123816</c:v>
                </c:pt>
                <c:pt idx="22742">
                  <c:v>12.302687708123816</c:v>
                </c:pt>
                <c:pt idx="22743">
                  <c:v>12.302687708123816</c:v>
                </c:pt>
                <c:pt idx="22744">
                  <c:v>12.302687708123816</c:v>
                </c:pt>
                <c:pt idx="22745">
                  <c:v>12.302687708123816</c:v>
                </c:pt>
                <c:pt idx="22746">
                  <c:v>12.302687708123816</c:v>
                </c:pt>
                <c:pt idx="22747">
                  <c:v>12.302687708123816</c:v>
                </c:pt>
                <c:pt idx="22748">
                  <c:v>12.302687708123816</c:v>
                </c:pt>
                <c:pt idx="22749">
                  <c:v>12.302687708123816</c:v>
                </c:pt>
                <c:pt idx="22750">
                  <c:v>12.302687708123816</c:v>
                </c:pt>
                <c:pt idx="22751">
                  <c:v>12.302687708123816</c:v>
                </c:pt>
                <c:pt idx="22752">
                  <c:v>12.302687708123816</c:v>
                </c:pt>
                <c:pt idx="22753">
                  <c:v>12.302687708123816</c:v>
                </c:pt>
                <c:pt idx="22754">
                  <c:v>12.302687708123816</c:v>
                </c:pt>
                <c:pt idx="22755">
                  <c:v>12.302687708123816</c:v>
                </c:pt>
                <c:pt idx="22756">
                  <c:v>12.302687708123816</c:v>
                </c:pt>
                <c:pt idx="22757">
                  <c:v>12.302687708123816</c:v>
                </c:pt>
                <c:pt idx="22758">
                  <c:v>12.302687708123816</c:v>
                </c:pt>
                <c:pt idx="22759">
                  <c:v>12.302687708123816</c:v>
                </c:pt>
                <c:pt idx="22760">
                  <c:v>12.302687708123816</c:v>
                </c:pt>
                <c:pt idx="22761">
                  <c:v>12.302687708123816</c:v>
                </c:pt>
                <c:pt idx="22762">
                  <c:v>12.302687708123816</c:v>
                </c:pt>
                <c:pt idx="22763">
                  <c:v>12.302687708123816</c:v>
                </c:pt>
                <c:pt idx="22764">
                  <c:v>12.302687708123816</c:v>
                </c:pt>
                <c:pt idx="22765">
                  <c:v>12.302687708123816</c:v>
                </c:pt>
                <c:pt idx="22766">
                  <c:v>12.302687708123816</c:v>
                </c:pt>
                <c:pt idx="22767">
                  <c:v>12.302687708123816</c:v>
                </c:pt>
                <c:pt idx="22768">
                  <c:v>12.302687708123816</c:v>
                </c:pt>
                <c:pt idx="22769">
                  <c:v>12.302687708123816</c:v>
                </c:pt>
                <c:pt idx="22770">
                  <c:v>12.302687708123816</c:v>
                </c:pt>
                <c:pt idx="22771">
                  <c:v>12.302687708123816</c:v>
                </c:pt>
                <c:pt idx="22772">
                  <c:v>12.302687708123816</c:v>
                </c:pt>
                <c:pt idx="22773">
                  <c:v>12.302687708123816</c:v>
                </c:pt>
                <c:pt idx="22774">
                  <c:v>12.302687708123816</c:v>
                </c:pt>
                <c:pt idx="22775">
                  <c:v>12.302687708123816</c:v>
                </c:pt>
                <c:pt idx="22776">
                  <c:v>12.302687708123816</c:v>
                </c:pt>
                <c:pt idx="22777">
                  <c:v>12.302687708123816</c:v>
                </c:pt>
                <c:pt idx="22778">
                  <c:v>12.302687708123816</c:v>
                </c:pt>
                <c:pt idx="22779">
                  <c:v>12.302687708123816</c:v>
                </c:pt>
                <c:pt idx="22780">
                  <c:v>12.302687708123816</c:v>
                </c:pt>
                <c:pt idx="22781">
                  <c:v>12.302687708123816</c:v>
                </c:pt>
                <c:pt idx="22782">
                  <c:v>12.302687708123816</c:v>
                </c:pt>
                <c:pt idx="22783">
                  <c:v>12.302687708123816</c:v>
                </c:pt>
                <c:pt idx="22784">
                  <c:v>12.302687708123816</c:v>
                </c:pt>
                <c:pt idx="22785">
                  <c:v>12.302687708123816</c:v>
                </c:pt>
                <c:pt idx="22786">
                  <c:v>12.302687708123816</c:v>
                </c:pt>
                <c:pt idx="22787">
                  <c:v>12.302687708123816</c:v>
                </c:pt>
                <c:pt idx="22788">
                  <c:v>12.302687708123816</c:v>
                </c:pt>
                <c:pt idx="22789">
                  <c:v>12.302687708123816</c:v>
                </c:pt>
                <c:pt idx="22790">
                  <c:v>12.302687708123816</c:v>
                </c:pt>
                <c:pt idx="22791">
                  <c:v>12.302687708123816</c:v>
                </c:pt>
                <c:pt idx="22792">
                  <c:v>12.302687708123816</c:v>
                </c:pt>
                <c:pt idx="22793">
                  <c:v>12.302687708123816</c:v>
                </c:pt>
                <c:pt idx="22794">
                  <c:v>12.302687708123816</c:v>
                </c:pt>
                <c:pt idx="22795">
                  <c:v>12.302687708123816</c:v>
                </c:pt>
                <c:pt idx="22796">
                  <c:v>12.302687708123816</c:v>
                </c:pt>
                <c:pt idx="22797">
                  <c:v>12.302687708123816</c:v>
                </c:pt>
                <c:pt idx="22798">
                  <c:v>12.302687708123816</c:v>
                </c:pt>
                <c:pt idx="22799">
                  <c:v>12.302687708123816</c:v>
                </c:pt>
                <c:pt idx="22800">
                  <c:v>12.302687708123816</c:v>
                </c:pt>
                <c:pt idx="22801">
                  <c:v>12.302687708123816</c:v>
                </c:pt>
                <c:pt idx="22802">
                  <c:v>12.302687708123816</c:v>
                </c:pt>
                <c:pt idx="22803">
                  <c:v>12.302687708123816</c:v>
                </c:pt>
                <c:pt idx="22804">
                  <c:v>12.302687708123816</c:v>
                </c:pt>
                <c:pt idx="22805">
                  <c:v>12.302687708123816</c:v>
                </c:pt>
                <c:pt idx="22806">
                  <c:v>12.302687708123816</c:v>
                </c:pt>
                <c:pt idx="22807">
                  <c:v>12.302687708123816</c:v>
                </c:pt>
                <c:pt idx="22808">
                  <c:v>12.302687708123816</c:v>
                </c:pt>
                <c:pt idx="22809">
                  <c:v>12.302687708123816</c:v>
                </c:pt>
                <c:pt idx="22810">
                  <c:v>12.302687708123816</c:v>
                </c:pt>
                <c:pt idx="22811">
                  <c:v>12.302687708123816</c:v>
                </c:pt>
                <c:pt idx="22812">
                  <c:v>12.302687708123816</c:v>
                </c:pt>
                <c:pt idx="22813">
                  <c:v>12.302687708123816</c:v>
                </c:pt>
                <c:pt idx="22814">
                  <c:v>12.302687708123816</c:v>
                </c:pt>
                <c:pt idx="22815">
                  <c:v>12.302687708123816</c:v>
                </c:pt>
                <c:pt idx="22816">
                  <c:v>12.302687708123816</c:v>
                </c:pt>
                <c:pt idx="22817">
                  <c:v>12.302687708123816</c:v>
                </c:pt>
                <c:pt idx="22818">
                  <c:v>12.302687708123816</c:v>
                </c:pt>
                <c:pt idx="22819">
                  <c:v>12.302687708123816</c:v>
                </c:pt>
                <c:pt idx="22820">
                  <c:v>12.302687708123816</c:v>
                </c:pt>
                <c:pt idx="22821">
                  <c:v>12.302687708123816</c:v>
                </c:pt>
                <c:pt idx="22822">
                  <c:v>12.302687708123816</c:v>
                </c:pt>
                <c:pt idx="22823">
                  <c:v>12.302687708123816</c:v>
                </c:pt>
                <c:pt idx="22824">
                  <c:v>12.302687708123816</c:v>
                </c:pt>
                <c:pt idx="22825">
                  <c:v>12.302687708123816</c:v>
                </c:pt>
                <c:pt idx="22826">
                  <c:v>12.302687708123816</c:v>
                </c:pt>
                <c:pt idx="22827">
                  <c:v>12.302687708123816</c:v>
                </c:pt>
                <c:pt idx="22828">
                  <c:v>12.302687708123816</c:v>
                </c:pt>
                <c:pt idx="22829">
                  <c:v>12.302687708123816</c:v>
                </c:pt>
                <c:pt idx="22830">
                  <c:v>12.302687708123816</c:v>
                </c:pt>
                <c:pt idx="22831">
                  <c:v>12.302687708123816</c:v>
                </c:pt>
                <c:pt idx="22832">
                  <c:v>12.302687708123816</c:v>
                </c:pt>
                <c:pt idx="22833">
                  <c:v>12.302687708123816</c:v>
                </c:pt>
                <c:pt idx="22834">
                  <c:v>12.302687708123816</c:v>
                </c:pt>
                <c:pt idx="22835">
                  <c:v>12.302687708123816</c:v>
                </c:pt>
                <c:pt idx="22836">
                  <c:v>12.302687708123816</c:v>
                </c:pt>
                <c:pt idx="22837">
                  <c:v>12.302687708123816</c:v>
                </c:pt>
                <c:pt idx="22838">
                  <c:v>12.302687708123816</c:v>
                </c:pt>
                <c:pt idx="22839">
                  <c:v>12.302687708123816</c:v>
                </c:pt>
                <c:pt idx="22840">
                  <c:v>12.302687708123816</c:v>
                </c:pt>
                <c:pt idx="22841">
                  <c:v>12.302687708123816</c:v>
                </c:pt>
                <c:pt idx="22842">
                  <c:v>12.302687708123816</c:v>
                </c:pt>
                <c:pt idx="22843">
                  <c:v>12.302687708123816</c:v>
                </c:pt>
                <c:pt idx="22844">
                  <c:v>12.302687708123816</c:v>
                </c:pt>
                <c:pt idx="22845">
                  <c:v>12.302687708123816</c:v>
                </c:pt>
                <c:pt idx="22846">
                  <c:v>12.302687708123816</c:v>
                </c:pt>
                <c:pt idx="22847">
                  <c:v>12.302687708123816</c:v>
                </c:pt>
                <c:pt idx="22848">
                  <c:v>12.302687708123816</c:v>
                </c:pt>
                <c:pt idx="22849">
                  <c:v>12.302687708123816</c:v>
                </c:pt>
                <c:pt idx="22850">
                  <c:v>12.302687708123816</c:v>
                </c:pt>
                <c:pt idx="22851">
                  <c:v>12.302687708123816</c:v>
                </c:pt>
                <c:pt idx="22852">
                  <c:v>12.302687708123816</c:v>
                </c:pt>
                <c:pt idx="22853">
                  <c:v>12.302687708123816</c:v>
                </c:pt>
                <c:pt idx="22854">
                  <c:v>12.302687708123816</c:v>
                </c:pt>
                <c:pt idx="22855">
                  <c:v>12.302687708123816</c:v>
                </c:pt>
                <c:pt idx="22856">
                  <c:v>12.302687708123816</c:v>
                </c:pt>
                <c:pt idx="22857">
                  <c:v>12.302687708123816</c:v>
                </c:pt>
                <c:pt idx="22858">
                  <c:v>12.302687708123816</c:v>
                </c:pt>
                <c:pt idx="22859">
                  <c:v>12.302687708123816</c:v>
                </c:pt>
                <c:pt idx="22860">
                  <c:v>12.302687708123816</c:v>
                </c:pt>
                <c:pt idx="22861">
                  <c:v>12.302687708123816</c:v>
                </c:pt>
                <c:pt idx="22862">
                  <c:v>12.302687708123816</c:v>
                </c:pt>
                <c:pt idx="22863">
                  <c:v>12.302687708123816</c:v>
                </c:pt>
                <c:pt idx="22864">
                  <c:v>12.302687708123816</c:v>
                </c:pt>
                <c:pt idx="22865">
                  <c:v>12.302687708123816</c:v>
                </c:pt>
                <c:pt idx="22866">
                  <c:v>12.302687708123816</c:v>
                </c:pt>
                <c:pt idx="22867">
                  <c:v>12.302687708123816</c:v>
                </c:pt>
                <c:pt idx="22868">
                  <c:v>12.302687708123816</c:v>
                </c:pt>
                <c:pt idx="22869">
                  <c:v>12.302687708123816</c:v>
                </c:pt>
                <c:pt idx="22870">
                  <c:v>12.302687708123816</c:v>
                </c:pt>
                <c:pt idx="22871">
                  <c:v>12.302687708123816</c:v>
                </c:pt>
                <c:pt idx="22872">
                  <c:v>12.302687708123816</c:v>
                </c:pt>
                <c:pt idx="22873">
                  <c:v>12.302687708123816</c:v>
                </c:pt>
                <c:pt idx="22874">
                  <c:v>12.302687708123816</c:v>
                </c:pt>
                <c:pt idx="22875">
                  <c:v>12.302687708123816</c:v>
                </c:pt>
                <c:pt idx="22876">
                  <c:v>12.302687708123816</c:v>
                </c:pt>
                <c:pt idx="22877">
                  <c:v>12.302687708123816</c:v>
                </c:pt>
                <c:pt idx="22878">
                  <c:v>12.302687708123816</c:v>
                </c:pt>
                <c:pt idx="22879">
                  <c:v>12.302687708123816</c:v>
                </c:pt>
                <c:pt idx="22880">
                  <c:v>12.302687708123816</c:v>
                </c:pt>
                <c:pt idx="22881">
                  <c:v>12.302687708123816</c:v>
                </c:pt>
                <c:pt idx="22882">
                  <c:v>12.302687708123816</c:v>
                </c:pt>
                <c:pt idx="22883">
                  <c:v>12.302687708123816</c:v>
                </c:pt>
                <c:pt idx="22884">
                  <c:v>12.302687708123816</c:v>
                </c:pt>
                <c:pt idx="22885">
                  <c:v>12.302687708123816</c:v>
                </c:pt>
                <c:pt idx="22886">
                  <c:v>12.302687708123816</c:v>
                </c:pt>
                <c:pt idx="22887">
                  <c:v>12.302687708123816</c:v>
                </c:pt>
                <c:pt idx="22888">
                  <c:v>12.302687708123816</c:v>
                </c:pt>
                <c:pt idx="22889">
                  <c:v>12.302687708123816</c:v>
                </c:pt>
                <c:pt idx="22890">
                  <c:v>12.302687708123816</c:v>
                </c:pt>
                <c:pt idx="22891">
                  <c:v>12.302687708123816</c:v>
                </c:pt>
                <c:pt idx="22892">
                  <c:v>12.302687708123816</c:v>
                </c:pt>
                <c:pt idx="22893">
                  <c:v>12.302687708123816</c:v>
                </c:pt>
                <c:pt idx="22894">
                  <c:v>12.302687708123816</c:v>
                </c:pt>
                <c:pt idx="22895">
                  <c:v>12.302687708123816</c:v>
                </c:pt>
                <c:pt idx="22896">
                  <c:v>12.302687708123816</c:v>
                </c:pt>
                <c:pt idx="22897">
                  <c:v>12.302687708123816</c:v>
                </c:pt>
                <c:pt idx="22898">
                  <c:v>12.302687708123816</c:v>
                </c:pt>
                <c:pt idx="22899">
                  <c:v>12.302687708123816</c:v>
                </c:pt>
                <c:pt idx="22900">
                  <c:v>12.302687708123816</c:v>
                </c:pt>
                <c:pt idx="22901">
                  <c:v>12.302687708123816</c:v>
                </c:pt>
                <c:pt idx="22902">
                  <c:v>12.302687708123816</c:v>
                </c:pt>
                <c:pt idx="22903">
                  <c:v>12.302687708123816</c:v>
                </c:pt>
                <c:pt idx="22904">
                  <c:v>12.302687708123816</c:v>
                </c:pt>
                <c:pt idx="22905">
                  <c:v>12.302687708123816</c:v>
                </c:pt>
                <c:pt idx="22906">
                  <c:v>12.302687708123816</c:v>
                </c:pt>
                <c:pt idx="22907">
                  <c:v>12.302687708123816</c:v>
                </c:pt>
                <c:pt idx="22908">
                  <c:v>12.302687708123816</c:v>
                </c:pt>
                <c:pt idx="22909">
                  <c:v>12.302687708123816</c:v>
                </c:pt>
                <c:pt idx="22910">
                  <c:v>12.302687708123816</c:v>
                </c:pt>
                <c:pt idx="22911">
                  <c:v>12.302687708123816</c:v>
                </c:pt>
                <c:pt idx="22912">
                  <c:v>12.302687708123816</c:v>
                </c:pt>
                <c:pt idx="22913">
                  <c:v>12.302687708123816</c:v>
                </c:pt>
                <c:pt idx="22914">
                  <c:v>12.302687708123816</c:v>
                </c:pt>
                <c:pt idx="22915">
                  <c:v>12.302687708123816</c:v>
                </c:pt>
                <c:pt idx="22916">
                  <c:v>12.302687708123816</c:v>
                </c:pt>
                <c:pt idx="22917">
                  <c:v>12.302687708123816</c:v>
                </c:pt>
                <c:pt idx="22918">
                  <c:v>12.302687708123816</c:v>
                </c:pt>
                <c:pt idx="22919">
                  <c:v>12.302687708123816</c:v>
                </c:pt>
                <c:pt idx="22920">
                  <c:v>12.302687708123816</c:v>
                </c:pt>
                <c:pt idx="22921">
                  <c:v>12.302687708123816</c:v>
                </c:pt>
                <c:pt idx="22922">
                  <c:v>12.302687708123816</c:v>
                </c:pt>
                <c:pt idx="22923">
                  <c:v>12.302687708123816</c:v>
                </c:pt>
                <c:pt idx="22924">
                  <c:v>12.302687708123816</c:v>
                </c:pt>
                <c:pt idx="22925">
                  <c:v>12.302687708123816</c:v>
                </c:pt>
                <c:pt idx="22926">
                  <c:v>12.302687708123816</c:v>
                </c:pt>
                <c:pt idx="22927">
                  <c:v>12.302687708123816</c:v>
                </c:pt>
                <c:pt idx="22928">
                  <c:v>12.302687708123816</c:v>
                </c:pt>
                <c:pt idx="22929">
                  <c:v>12.302687708123816</c:v>
                </c:pt>
                <c:pt idx="22930">
                  <c:v>12.302687708123816</c:v>
                </c:pt>
                <c:pt idx="22931">
                  <c:v>12.302687708123816</c:v>
                </c:pt>
                <c:pt idx="22932">
                  <c:v>12.302687708123816</c:v>
                </c:pt>
                <c:pt idx="22933">
                  <c:v>12.302687708123816</c:v>
                </c:pt>
                <c:pt idx="22934">
                  <c:v>12.302687708123816</c:v>
                </c:pt>
                <c:pt idx="22935">
                  <c:v>12.302687708123816</c:v>
                </c:pt>
                <c:pt idx="22936">
                  <c:v>12.302687708123816</c:v>
                </c:pt>
                <c:pt idx="22937">
                  <c:v>12.302687708123816</c:v>
                </c:pt>
                <c:pt idx="22938">
                  <c:v>12.302687708123816</c:v>
                </c:pt>
                <c:pt idx="22939">
                  <c:v>12.302687708123816</c:v>
                </c:pt>
                <c:pt idx="22940">
                  <c:v>12.302687708123816</c:v>
                </c:pt>
                <c:pt idx="22941">
                  <c:v>12.302687708123816</c:v>
                </c:pt>
                <c:pt idx="22942">
                  <c:v>12.302687708123816</c:v>
                </c:pt>
                <c:pt idx="22943">
                  <c:v>12.302687708123816</c:v>
                </c:pt>
                <c:pt idx="22944">
                  <c:v>12.302687708123816</c:v>
                </c:pt>
                <c:pt idx="22945">
                  <c:v>12.302687708123816</c:v>
                </c:pt>
                <c:pt idx="22946">
                  <c:v>12.302687708123816</c:v>
                </c:pt>
                <c:pt idx="22947">
                  <c:v>12.302687708123816</c:v>
                </c:pt>
                <c:pt idx="22948">
                  <c:v>12.302687708123816</c:v>
                </c:pt>
                <c:pt idx="22949">
                  <c:v>12.302687708123816</c:v>
                </c:pt>
                <c:pt idx="22950">
                  <c:v>12.302687708123816</c:v>
                </c:pt>
                <c:pt idx="22951">
                  <c:v>12.302687708123816</c:v>
                </c:pt>
                <c:pt idx="22952">
                  <c:v>12.302687708123816</c:v>
                </c:pt>
                <c:pt idx="22953">
                  <c:v>12.302687708123816</c:v>
                </c:pt>
                <c:pt idx="22954">
                  <c:v>12.302687708123816</c:v>
                </c:pt>
                <c:pt idx="22955">
                  <c:v>12.302687708123816</c:v>
                </c:pt>
                <c:pt idx="22956">
                  <c:v>12.302687708123816</c:v>
                </c:pt>
                <c:pt idx="22957">
                  <c:v>12.302687708123816</c:v>
                </c:pt>
                <c:pt idx="22958">
                  <c:v>12.302687708123816</c:v>
                </c:pt>
                <c:pt idx="22959">
                  <c:v>12.302687708123816</c:v>
                </c:pt>
                <c:pt idx="22960">
                  <c:v>12.302687708123816</c:v>
                </c:pt>
                <c:pt idx="22961">
                  <c:v>12.302687708123816</c:v>
                </c:pt>
                <c:pt idx="22962">
                  <c:v>12.302687708123816</c:v>
                </c:pt>
                <c:pt idx="22963">
                  <c:v>12.302687708123816</c:v>
                </c:pt>
                <c:pt idx="22964">
                  <c:v>12.302687708123816</c:v>
                </c:pt>
                <c:pt idx="22965">
                  <c:v>12.302687708123816</c:v>
                </c:pt>
                <c:pt idx="22966">
                  <c:v>12.302687708123816</c:v>
                </c:pt>
                <c:pt idx="22967">
                  <c:v>12.302687708123816</c:v>
                </c:pt>
                <c:pt idx="22968">
                  <c:v>12.302687708123816</c:v>
                </c:pt>
                <c:pt idx="22969">
                  <c:v>12.302687708123816</c:v>
                </c:pt>
                <c:pt idx="22970">
                  <c:v>12.302687708123816</c:v>
                </c:pt>
                <c:pt idx="22971">
                  <c:v>12.302687708123816</c:v>
                </c:pt>
                <c:pt idx="22972">
                  <c:v>12.302687708123816</c:v>
                </c:pt>
                <c:pt idx="22973">
                  <c:v>12.302687708123816</c:v>
                </c:pt>
                <c:pt idx="22974">
                  <c:v>12.302687708123816</c:v>
                </c:pt>
                <c:pt idx="22975">
                  <c:v>12.302687708123816</c:v>
                </c:pt>
                <c:pt idx="22976">
                  <c:v>12.302687708123816</c:v>
                </c:pt>
                <c:pt idx="22977">
                  <c:v>12.302687708123816</c:v>
                </c:pt>
                <c:pt idx="22978">
                  <c:v>12.302687708123816</c:v>
                </c:pt>
                <c:pt idx="22979">
                  <c:v>12.302687708123816</c:v>
                </c:pt>
                <c:pt idx="22980">
                  <c:v>12.302687708123816</c:v>
                </c:pt>
                <c:pt idx="22981">
                  <c:v>12.302687708123816</c:v>
                </c:pt>
                <c:pt idx="22982">
                  <c:v>12.302687708123816</c:v>
                </c:pt>
                <c:pt idx="22983">
                  <c:v>12.302687708123816</c:v>
                </c:pt>
                <c:pt idx="22984">
                  <c:v>12.302687708123816</c:v>
                </c:pt>
                <c:pt idx="22985">
                  <c:v>12.302687708123816</c:v>
                </c:pt>
                <c:pt idx="22986">
                  <c:v>12.302687708123816</c:v>
                </c:pt>
                <c:pt idx="22987">
                  <c:v>12.302687708123816</c:v>
                </c:pt>
                <c:pt idx="22988">
                  <c:v>12.302687708123816</c:v>
                </c:pt>
                <c:pt idx="22989">
                  <c:v>12.302687708123816</c:v>
                </c:pt>
                <c:pt idx="22990">
                  <c:v>12.302687708123816</c:v>
                </c:pt>
                <c:pt idx="22991">
                  <c:v>12.302687708123816</c:v>
                </c:pt>
                <c:pt idx="22992">
                  <c:v>12.302687708123816</c:v>
                </c:pt>
                <c:pt idx="22993">
                  <c:v>12.302687708123816</c:v>
                </c:pt>
                <c:pt idx="22994">
                  <c:v>12.302687708123816</c:v>
                </c:pt>
                <c:pt idx="22995">
                  <c:v>12.302687708123816</c:v>
                </c:pt>
                <c:pt idx="22996">
                  <c:v>12.302687708123816</c:v>
                </c:pt>
                <c:pt idx="22997">
                  <c:v>12.302687708123816</c:v>
                </c:pt>
                <c:pt idx="22998">
                  <c:v>12.302687708123816</c:v>
                </c:pt>
                <c:pt idx="22999">
                  <c:v>12.302687708123816</c:v>
                </c:pt>
                <c:pt idx="23000">
                  <c:v>12.302687708123816</c:v>
                </c:pt>
                <c:pt idx="23001">
                  <c:v>12.302687708123816</c:v>
                </c:pt>
                <c:pt idx="23002">
                  <c:v>12.302687708123816</c:v>
                </c:pt>
                <c:pt idx="23003">
                  <c:v>12.302687708123816</c:v>
                </c:pt>
                <c:pt idx="23004">
                  <c:v>12.302687708123816</c:v>
                </c:pt>
                <c:pt idx="23005">
                  <c:v>12.302687708123816</c:v>
                </c:pt>
                <c:pt idx="23006">
                  <c:v>12.302687708123816</c:v>
                </c:pt>
                <c:pt idx="23007">
                  <c:v>12.302687708123816</c:v>
                </c:pt>
                <c:pt idx="23008">
                  <c:v>12.302687708123816</c:v>
                </c:pt>
                <c:pt idx="23009">
                  <c:v>12.302687708123816</c:v>
                </c:pt>
                <c:pt idx="23010">
                  <c:v>12.302687708123816</c:v>
                </c:pt>
                <c:pt idx="23011">
                  <c:v>12.302687708123816</c:v>
                </c:pt>
                <c:pt idx="23012">
                  <c:v>12.302687708123816</c:v>
                </c:pt>
                <c:pt idx="23013">
                  <c:v>12.302687708123816</c:v>
                </c:pt>
                <c:pt idx="23014">
                  <c:v>12.302687708123816</c:v>
                </c:pt>
                <c:pt idx="23015">
                  <c:v>12.302687708123816</c:v>
                </c:pt>
                <c:pt idx="23016">
                  <c:v>12.302687708123816</c:v>
                </c:pt>
                <c:pt idx="23017">
                  <c:v>12.302687708123816</c:v>
                </c:pt>
                <c:pt idx="23018">
                  <c:v>12.302687708123816</c:v>
                </c:pt>
                <c:pt idx="23019">
                  <c:v>12.302687708123816</c:v>
                </c:pt>
                <c:pt idx="23020">
                  <c:v>12.302687708123816</c:v>
                </c:pt>
                <c:pt idx="23021">
                  <c:v>12.302687708123816</c:v>
                </c:pt>
                <c:pt idx="23022">
                  <c:v>12.302687708123816</c:v>
                </c:pt>
                <c:pt idx="23023">
                  <c:v>12.302687708123816</c:v>
                </c:pt>
                <c:pt idx="23024">
                  <c:v>12.302687708123816</c:v>
                </c:pt>
                <c:pt idx="23025">
                  <c:v>12.302687708123816</c:v>
                </c:pt>
                <c:pt idx="23026">
                  <c:v>12.302687708123816</c:v>
                </c:pt>
                <c:pt idx="23027">
                  <c:v>12.302687708123816</c:v>
                </c:pt>
                <c:pt idx="23028">
                  <c:v>12.302687708123816</c:v>
                </c:pt>
                <c:pt idx="23029">
                  <c:v>12.302687708123816</c:v>
                </c:pt>
                <c:pt idx="23030">
                  <c:v>12.302687708123816</c:v>
                </c:pt>
                <c:pt idx="23031">
                  <c:v>12.302687708123816</c:v>
                </c:pt>
                <c:pt idx="23032">
                  <c:v>12.302687708123816</c:v>
                </c:pt>
                <c:pt idx="23033">
                  <c:v>12.302687708123816</c:v>
                </c:pt>
                <c:pt idx="23034">
                  <c:v>12.302687708123816</c:v>
                </c:pt>
                <c:pt idx="23035">
                  <c:v>12.302687708123816</c:v>
                </c:pt>
                <c:pt idx="23036">
                  <c:v>12.302687708123816</c:v>
                </c:pt>
                <c:pt idx="23037">
                  <c:v>12.302687708123816</c:v>
                </c:pt>
                <c:pt idx="23038">
                  <c:v>12.302687708123816</c:v>
                </c:pt>
                <c:pt idx="23039">
                  <c:v>12.302687708123816</c:v>
                </c:pt>
                <c:pt idx="23040">
                  <c:v>12.302687708123816</c:v>
                </c:pt>
                <c:pt idx="23041">
                  <c:v>12.302687708123816</c:v>
                </c:pt>
                <c:pt idx="23042">
                  <c:v>12.302687708123816</c:v>
                </c:pt>
                <c:pt idx="23043">
                  <c:v>12.302687708123816</c:v>
                </c:pt>
                <c:pt idx="23044">
                  <c:v>12.302687708123816</c:v>
                </c:pt>
                <c:pt idx="23045">
                  <c:v>12.302687708123816</c:v>
                </c:pt>
                <c:pt idx="23046">
                  <c:v>12.302687708123816</c:v>
                </c:pt>
                <c:pt idx="23047">
                  <c:v>12.302687708123816</c:v>
                </c:pt>
                <c:pt idx="23048">
                  <c:v>12.302687708123816</c:v>
                </c:pt>
                <c:pt idx="23049">
                  <c:v>12.302687708123816</c:v>
                </c:pt>
                <c:pt idx="23050">
                  <c:v>12.302687708123816</c:v>
                </c:pt>
                <c:pt idx="23051">
                  <c:v>12.302687708123816</c:v>
                </c:pt>
                <c:pt idx="23052">
                  <c:v>12.302687708123816</c:v>
                </c:pt>
                <c:pt idx="23053">
                  <c:v>12.302687708123816</c:v>
                </c:pt>
                <c:pt idx="23054">
                  <c:v>12.302687708123816</c:v>
                </c:pt>
                <c:pt idx="23055">
                  <c:v>12.302687708123816</c:v>
                </c:pt>
                <c:pt idx="23056">
                  <c:v>12.302687708123816</c:v>
                </c:pt>
                <c:pt idx="23057">
                  <c:v>12.302687708123816</c:v>
                </c:pt>
                <c:pt idx="23058">
                  <c:v>12.302687708123816</c:v>
                </c:pt>
                <c:pt idx="23059">
                  <c:v>12.302687708123816</c:v>
                </c:pt>
                <c:pt idx="23060">
                  <c:v>12.302687708123816</c:v>
                </c:pt>
                <c:pt idx="23061">
                  <c:v>12.302687708123816</c:v>
                </c:pt>
                <c:pt idx="23062">
                  <c:v>12.302687708123816</c:v>
                </c:pt>
                <c:pt idx="23063">
                  <c:v>12.302687708123816</c:v>
                </c:pt>
                <c:pt idx="23064">
                  <c:v>12.302687708123816</c:v>
                </c:pt>
                <c:pt idx="23065">
                  <c:v>12.302687708123816</c:v>
                </c:pt>
                <c:pt idx="23066">
                  <c:v>12.302687708123816</c:v>
                </c:pt>
                <c:pt idx="23067">
                  <c:v>12.302687708123816</c:v>
                </c:pt>
                <c:pt idx="23068">
                  <c:v>12.302687708123816</c:v>
                </c:pt>
                <c:pt idx="23069">
                  <c:v>12.302687708123816</c:v>
                </c:pt>
                <c:pt idx="23070">
                  <c:v>12.302687708123816</c:v>
                </c:pt>
                <c:pt idx="23071">
                  <c:v>12.302687708123816</c:v>
                </c:pt>
                <c:pt idx="23072">
                  <c:v>12.302687708123816</c:v>
                </c:pt>
                <c:pt idx="23073">
                  <c:v>12.302687708123816</c:v>
                </c:pt>
                <c:pt idx="23074">
                  <c:v>12.302687708123816</c:v>
                </c:pt>
                <c:pt idx="23075">
                  <c:v>12.302687708123816</c:v>
                </c:pt>
                <c:pt idx="23076">
                  <c:v>12.302687708123816</c:v>
                </c:pt>
                <c:pt idx="23077">
                  <c:v>12.302687708123816</c:v>
                </c:pt>
                <c:pt idx="23078">
                  <c:v>12.302687708123816</c:v>
                </c:pt>
                <c:pt idx="23079">
                  <c:v>12.302687708123816</c:v>
                </c:pt>
                <c:pt idx="23080">
                  <c:v>12.302687708123816</c:v>
                </c:pt>
                <c:pt idx="23081">
                  <c:v>12.302687708123816</c:v>
                </c:pt>
                <c:pt idx="23082">
                  <c:v>12.302687708123816</c:v>
                </c:pt>
                <c:pt idx="23083">
                  <c:v>12.302687708123816</c:v>
                </c:pt>
                <c:pt idx="23084">
                  <c:v>12.302687708123816</c:v>
                </c:pt>
                <c:pt idx="23085">
                  <c:v>12.302687708123816</c:v>
                </c:pt>
                <c:pt idx="23086">
                  <c:v>12.302687708123816</c:v>
                </c:pt>
                <c:pt idx="23087">
                  <c:v>12.302687708123816</c:v>
                </c:pt>
                <c:pt idx="23088">
                  <c:v>12.302687708123816</c:v>
                </c:pt>
                <c:pt idx="23089">
                  <c:v>12.302687708123816</c:v>
                </c:pt>
                <c:pt idx="23090">
                  <c:v>12.302687708123816</c:v>
                </c:pt>
                <c:pt idx="23091">
                  <c:v>12.302687708123816</c:v>
                </c:pt>
                <c:pt idx="23092">
                  <c:v>12.302687708123816</c:v>
                </c:pt>
                <c:pt idx="23093">
                  <c:v>12.302687708123816</c:v>
                </c:pt>
                <c:pt idx="23094">
                  <c:v>12.302687708123816</c:v>
                </c:pt>
                <c:pt idx="23095">
                  <c:v>12.302687708123816</c:v>
                </c:pt>
                <c:pt idx="23096">
                  <c:v>12.302687708123816</c:v>
                </c:pt>
                <c:pt idx="23097">
                  <c:v>12.302687708123816</c:v>
                </c:pt>
                <c:pt idx="23098">
                  <c:v>12.302687708123816</c:v>
                </c:pt>
                <c:pt idx="23099">
                  <c:v>12.302687708123816</c:v>
                </c:pt>
                <c:pt idx="23100">
                  <c:v>12.302687708123816</c:v>
                </c:pt>
                <c:pt idx="23101">
                  <c:v>12.302687708123816</c:v>
                </c:pt>
                <c:pt idx="23102">
                  <c:v>12.302687708123816</c:v>
                </c:pt>
                <c:pt idx="23103">
                  <c:v>12.302687708123816</c:v>
                </c:pt>
                <c:pt idx="23104">
                  <c:v>12.302687708123816</c:v>
                </c:pt>
                <c:pt idx="23105">
                  <c:v>12.302687708123816</c:v>
                </c:pt>
                <c:pt idx="23106">
                  <c:v>12.302687708123816</c:v>
                </c:pt>
                <c:pt idx="23107">
                  <c:v>12.302687708123816</c:v>
                </c:pt>
                <c:pt idx="23108">
                  <c:v>12.302687708123816</c:v>
                </c:pt>
                <c:pt idx="23109">
                  <c:v>12.302687708123816</c:v>
                </c:pt>
                <c:pt idx="23110">
                  <c:v>12.302687708123816</c:v>
                </c:pt>
                <c:pt idx="23111">
                  <c:v>12.302687708123816</c:v>
                </c:pt>
                <c:pt idx="23112">
                  <c:v>12.302687708123816</c:v>
                </c:pt>
                <c:pt idx="23113">
                  <c:v>12.302687708123816</c:v>
                </c:pt>
                <c:pt idx="23114">
                  <c:v>12.302687708123816</c:v>
                </c:pt>
                <c:pt idx="23115">
                  <c:v>12.302687708123816</c:v>
                </c:pt>
                <c:pt idx="23116">
                  <c:v>12.302687708123816</c:v>
                </c:pt>
                <c:pt idx="23117">
                  <c:v>12.302687708123816</c:v>
                </c:pt>
                <c:pt idx="23118">
                  <c:v>12.302687708123816</c:v>
                </c:pt>
                <c:pt idx="23119">
                  <c:v>12.302687708123816</c:v>
                </c:pt>
                <c:pt idx="23120">
                  <c:v>12.302687708123816</c:v>
                </c:pt>
                <c:pt idx="23121">
                  <c:v>12.302687708123816</c:v>
                </c:pt>
                <c:pt idx="23122">
                  <c:v>12.302687708123816</c:v>
                </c:pt>
                <c:pt idx="23123">
                  <c:v>12.302687708123816</c:v>
                </c:pt>
                <c:pt idx="23124">
                  <c:v>12.302687708123816</c:v>
                </c:pt>
                <c:pt idx="23125">
                  <c:v>12.302687708123816</c:v>
                </c:pt>
                <c:pt idx="23126">
                  <c:v>12.302687708123816</c:v>
                </c:pt>
                <c:pt idx="23127">
                  <c:v>12.302687708123816</c:v>
                </c:pt>
                <c:pt idx="23128">
                  <c:v>12.302687708123816</c:v>
                </c:pt>
                <c:pt idx="23129">
                  <c:v>12.302687708123816</c:v>
                </c:pt>
                <c:pt idx="23130">
                  <c:v>12.302687708123816</c:v>
                </c:pt>
                <c:pt idx="23131">
                  <c:v>12.302687708123816</c:v>
                </c:pt>
                <c:pt idx="23132">
                  <c:v>12.302687708123816</c:v>
                </c:pt>
                <c:pt idx="23133">
                  <c:v>12.302687708123816</c:v>
                </c:pt>
                <c:pt idx="23134">
                  <c:v>12.302687708123816</c:v>
                </c:pt>
                <c:pt idx="23135">
                  <c:v>12.302687708123816</c:v>
                </c:pt>
                <c:pt idx="23136">
                  <c:v>12.302687708123816</c:v>
                </c:pt>
                <c:pt idx="23137">
                  <c:v>12.302687708123816</c:v>
                </c:pt>
                <c:pt idx="23138">
                  <c:v>12.302687708123816</c:v>
                </c:pt>
                <c:pt idx="23139">
                  <c:v>12.302687708123816</c:v>
                </c:pt>
                <c:pt idx="23140">
                  <c:v>12.302687708123816</c:v>
                </c:pt>
                <c:pt idx="23141">
                  <c:v>12.302687708123816</c:v>
                </c:pt>
                <c:pt idx="23142">
                  <c:v>12.302687708123816</c:v>
                </c:pt>
                <c:pt idx="23143">
                  <c:v>12.302687708123816</c:v>
                </c:pt>
                <c:pt idx="23144">
                  <c:v>12.302687708123816</c:v>
                </c:pt>
                <c:pt idx="23145">
                  <c:v>12.302687708123816</c:v>
                </c:pt>
                <c:pt idx="23146">
                  <c:v>12.302687708123816</c:v>
                </c:pt>
                <c:pt idx="23147">
                  <c:v>12.302687708123816</c:v>
                </c:pt>
                <c:pt idx="23148">
                  <c:v>12.302687708123816</c:v>
                </c:pt>
                <c:pt idx="23149">
                  <c:v>12.302687708123816</c:v>
                </c:pt>
                <c:pt idx="23150">
                  <c:v>12.302687708123816</c:v>
                </c:pt>
                <c:pt idx="23151">
                  <c:v>12.302687708123816</c:v>
                </c:pt>
                <c:pt idx="23152">
                  <c:v>12.302687708123816</c:v>
                </c:pt>
                <c:pt idx="23153">
                  <c:v>12.302687708123816</c:v>
                </c:pt>
                <c:pt idx="23154">
                  <c:v>12.302687708123816</c:v>
                </c:pt>
                <c:pt idx="23155">
                  <c:v>12.302687708123816</c:v>
                </c:pt>
                <c:pt idx="23156">
                  <c:v>12.302687708123816</c:v>
                </c:pt>
                <c:pt idx="23157">
                  <c:v>12.302687708123816</c:v>
                </c:pt>
                <c:pt idx="23158">
                  <c:v>12.302687708123816</c:v>
                </c:pt>
                <c:pt idx="23159">
                  <c:v>12.302687708123816</c:v>
                </c:pt>
                <c:pt idx="23160">
                  <c:v>12.302687708123816</c:v>
                </c:pt>
                <c:pt idx="23161">
                  <c:v>12.302687708123816</c:v>
                </c:pt>
                <c:pt idx="23162">
                  <c:v>12.302687708123816</c:v>
                </c:pt>
                <c:pt idx="23163">
                  <c:v>12.302687708123816</c:v>
                </c:pt>
                <c:pt idx="23164">
                  <c:v>12.302687708123816</c:v>
                </c:pt>
                <c:pt idx="23165">
                  <c:v>12.302687708123816</c:v>
                </c:pt>
                <c:pt idx="23166">
                  <c:v>12.302687708123816</c:v>
                </c:pt>
                <c:pt idx="23167">
                  <c:v>12.302687708123816</c:v>
                </c:pt>
                <c:pt idx="23168">
                  <c:v>12.302687708123816</c:v>
                </c:pt>
                <c:pt idx="23169">
                  <c:v>12.302687708123816</c:v>
                </c:pt>
                <c:pt idx="23170">
                  <c:v>12.302687708123816</c:v>
                </c:pt>
                <c:pt idx="23171">
                  <c:v>12.302687708123816</c:v>
                </c:pt>
                <c:pt idx="23172">
                  <c:v>12.302687708123816</c:v>
                </c:pt>
                <c:pt idx="23173">
                  <c:v>12.302687708123816</c:v>
                </c:pt>
                <c:pt idx="23174">
                  <c:v>12.302687708123816</c:v>
                </c:pt>
                <c:pt idx="23175">
                  <c:v>12.302687708123816</c:v>
                </c:pt>
                <c:pt idx="23176">
                  <c:v>12.302687708123816</c:v>
                </c:pt>
                <c:pt idx="23177">
                  <c:v>12.302687708123816</c:v>
                </c:pt>
                <c:pt idx="23178">
                  <c:v>12.302687708123816</c:v>
                </c:pt>
                <c:pt idx="23179">
                  <c:v>12.302687708123816</c:v>
                </c:pt>
                <c:pt idx="23180">
                  <c:v>12.302687708123816</c:v>
                </c:pt>
                <c:pt idx="23181">
                  <c:v>12.302687708123816</c:v>
                </c:pt>
                <c:pt idx="23182">
                  <c:v>12.302687708123816</c:v>
                </c:pt>
                <c:pt idx="23183">
                  <c:v>12.302687708123816</c:v>
                </c:pt>
                <c:pt idx="23184">
                  <c:v>12.302687708123816</c:v>
                </c:pt>
                <c:pt idx="23185">
                  <c:v>12.302687708123816</c:v>
                </c:pt>
                <c:pt idx="23186">
                  <c:v>12.302687708123816</c:v>
                </c:pt>
                <c:pt idx="23187">
                  <c:v>12.302687708123816</c:v>
                </c:pt>
                <c:pt idx="23188">
                  <c:v>12.302687708123816</c:v>
                </c:pt>
                <c:pt idx="23189">
                  <c:v>12.302687708123816</c:v>
                </c:pt>
                <c:pt idx="23190">
                  <c:v>12.302687708123816</c:v>
                </c:pt>
                <c:pt idx="23191">
                  <c:v>12.302687708123816</c:v>
                </c:pt>
                <c:pt idx="23192">
                  <c:v>12.302687708123816</c:v>
                </c:pt>
                <c:pt idx="23193">
                  <c:v>12.302687708123816</c:v>
                </c:pt>
                <c:pt idx="23194">
                  <c:v>12.302687708123816</c:v>
                </c:pt>
                <c:pt idx="23195">
                  <c:v>12.302687708123816</c:v>
                </c:pt>
                <c:pt idx="23196">
                  <c:v>12.302687708123816</c:v>
                </c:pt>
                <c:pt idx="23197">
                  <c:v>12.302687708123816</c:v>
                </c:pt>
                <c:pt idx="23198">
                  <c:v>12.302687708123816</c:v>
                </c:pt>
                <c:pt idx="23199">
                  <c:v>12.302687708123816</c:v>
                </c:pt>
                <c:pt idx="23200">
                  <c:v>12.302687708123816</c:v>
                </c:pt>
                <c:pt idx="23201">
                  <c:v>12.302687708123816</c:v>
                </c:pt>
                <c:pt idx="23202">
                  <c:v>12.302687708123816</c:v>
                </c:pt>
                <c:pt idx="23203">
                  <c:v>12.302687708123816</c:v>
                </c:pt>
                <c:pt idx="23204">
                  <c:v>12.302687708123816</c:v>
                </c:pt>
                <c:pt idx="23205">
                  <c:v>12.302687708123816</c:v>
                </c:pt>
                <c:pt idx="23206">
                  <c:v>12.302687708123816</c:v>
                </c:pt>
                <c:pt idx="23207">
                  <c:v>12.302687708123816</c:v>
                </c:pt>
                <c:pt idx="23208">
                  <c:v>12.302687708123816</c:v>
                </c:pt>
                <c:pt idx="23209">
                  <c:v>12.302687708123816</c:v>
                </c:pt>
                <c:pt idx="23210">
                  <c:v>12.302687708123816</c:v>
                </c:pt>
                <c:pt idx="23211">
                  <c:v>12.302687708123816</c:v>
                </c:pt>
                <c:pt idx="23212">
                  <c:v>12.302687708123816</c:v>
                </c:pt>
                <c:pt idx="23213">
                  <c:v>12.302687708123816</c:v>
                </c:pt>
                <c:pt idx="23214">
                  <c:v>12.302687708123816</c:v>
                </c:pt>
                <c:pt idx="23215">
                  <c:v>12.302687708123816</c:v>
                </c:pt>
                <c:pt idx="23216">
                  <c:v>12.302687708123816</c:v>
                </c:pt>
                <c:pt idx="23217">
                  <c:v>12.302687708123816</c:v>
                </c:pt>
                <c:pt idx="23218">
                  <c:v>12.302687708123816</c:v>
                </c:pt>
                <c:pt idx="23219">
                  <c:v>12.302687708123816</c:v>
                </c:pt>
                <c:pt idx="23220">
                  <c:v>12.302687708123816</c:v>
                </c:pt>
                <c:pt idx="23221">
                  <c:v>12.302687708123816</c:v>
                </c:pt>
                <c:pt idx="23222">
                  <c:v>12.302687708123816</c:v>
                </c:pt>
                <c:pt idx="23223">
                  <c:v>12.302687708123816</c:v>
                </c:pt>
                <c:pt idx="23224">
                  <c:v>12.302687708123816</c:v>
                </c:pt>
                <c:pt idx="23225">
                  <c:v>12.302687708123816</c:v>
                </c:pt>
                <c:pt idx="23226">
                  <c:v>12.302687708123816</c:v>
                </c:pt>
                <c:pt idx="23227">
                  <c:v>12.302687708123816</c:v>
                </c:pt>
                <c:pt idx="23228">
                  <c:v>12.302687708123816</c:v>
                </c:pt>
                <c:pt idx="23229">
                  <c:v>12.302687708123816</c:v>
                </c:pt>
                <c:pt idx="23230">
                  <c:v>12.302687708123816</c:v>
                </c:pt>
                <c:pt idx="23231">
                  <c:v>12.302687708123816</c:v>
                </c:pt>
                <c:pt idx="23232">
                  <c:v>12.302687708123816</c:v>
                </c:pt>
                <c:pt idx="23233">
                  <c:v>12.302687708123816</c:v>
                </c:pt>
                <c:pt idx="23234">
                  <c:v>12.302687708123816</c:v>
                </c:pt>
                <c:pt idx="23235">
                  <c:v>12.302687708123816</c:v>
                </c:pt>
                <c:pt idx="23236">
                  <c:v>12.302687708123816</c:v>
                </c:pt>
                <c:pt idx="23237">
                  <c:v>12.302687708123816</c:v>
                </c:pt>
                <c:pt idx="23238">
                  <c:v>12.302687708123816</c:v>
                </c:pt>
                <c:pt idx="23239">
                  <c:v>12.302687708123816</c:v>
                </c:pt>
                <c:pt idx="23240">
                  <c:v>12.302687708123816</c:v>
                </c:pt>
                <c:pt idx="23241">
                  <c:v>12.302687708123816</c:v>
                </c:pt>
                <c:pt idx="23242">
                  <c:v>12.302687708123816</c:v>
                </c:pt>
                <c:pt idx="23243">
                  <c:v>12.302687708123816</c:v>
                </c:pt>
                <c:pt idx="23244">
                  <c:v>12.302687708123816</c:v>
                </c:pt>
                <c:pt idx="23245">
                  <c:v>12.302687708123816</c:v>
                </c:pt>
                <c:pt idx="23246">
                  <c:v>12.302687708123816</c:v>
                </c:pt>
                <c:pt idx="23247">
                  <c:v>12.302687708123816</c:v>
                </c:pt>
                <c:pt idx="23248">
                  <c:v>12.302687708123816</c:v>
                </c:pt>
                <c:pt idx="23249">
                  <c:v>12.302687708123816</c:v>
                </c:pt>
                <c:pt idx="23250">
                  <c:v>12.302687708123816</c:v>
                </c:pt>
                <c:pt idx="23251">
                  <c:v>12.302687708123816</c:v>
                </c:pt>
                <c:pt idx="23252">
                  <c:v>12.302687708123816</c:v>
                </c:pt>
                <c:pt idx="23253">
                  <c:v>12.302687708123816</c:v>
                </c:pt>
                <c:pt idx="23254">
                  <c:v>12.302687708123816</c:v>
                </c:pt>
                <c:pt idx="23255">
                  <c:v>12.302687708123816</c:v>
                </c:pt>
                <c:pt idx="23256">
                  <c:v>12.302687708123816</c:v>
                </c:pt>
                <c:pt idx="23257">
                  <c:v>12.302687708123816</c:v>
                </c:pt>
                <c:pt idx="23258">
                  <c:v>12.302687708123816</c:v>
                </c:pt>
                <c:pt idx="23259">
                  <c:v>12.302687708123816</c:v>
                </c:pt>
                <c:pt idx="23260">
                  <c:v>12.302687708123816</c:v>
                </c:pt>
                <c:pt idx="23261">
                  <c:v>12.302687708123816</c:v>
                </c:pt>
                <c:pt idx="23262">
                  <c:v>12.302687708123816</c:v>
                </c:pt>
                <c:pt idx="23263">
                  <c:v>12.302687708123816</c:v>
                </c:pt>
                <c:pt idx="23264">
                  <c:v>12.302687708123816</c:v>
                </c:pt>
                <c:pt idx="23265">
                  <c:v>12.302687708123816</c:v>
                </c:pt>
                <c:pt idx="23266">
                  <c:v>12.302687708123816</c:v>
                </c:pt>
                <c:pt idx="23267">
                  <c:v>12.302687708123816</c:v>
                </c:pt>
                <c:pt idx="23268">
                  <c:v>12.302687708123816</c:v>
                </c:pt>
                <c:pt idx="23269">
                  <c:v>12.302687708123816</c:v>
                </c:pt>
                <c:pt idx="23270">
                  <c:v>12.302687708123816</c:v>
                </c:pt>
                <c:pt idx="23271">
                  <c:v>12.302687708123816</c:v>
                </c:pt>
                <c:pt idx="23272">
                  <c:v>12.302687708123816</c:v>
                </c:pt>
                <c:pt idx="23273">
                  <c:v>12.302687708123816</c:v>
                </c:pt>
                <c:pt idx="23274">
                  <c:v>12.302687708123816</c:v>
                </c:pt>
                <c:pt idx="23275">
                  <c:v>12.302687708123816</c:v>
                </c:pt>
                <c:pt idx="23276">
                  <c:v>12.302687708123816</c:v>
                </c:pt>
                <c:pt idx="23277">
                  <c:v>12.302687708123816</c:v>
                </c:pt>
                <c:pt idx="23278">
                  <c:v>12.302687708123816</c:v>
                </c:pt>
                <c:pt idx="23279">
                  <c:v>12.302687708123816</c:v>
                </c:pt>
                <c:pt idx="23280">
                  <c:v>12.302687708123816</c:v>
                </c:pt>
                <c:pt idx="23281">
                  <c:v>12.302687708123816</c:v>
                </c:pt>
                <c:pt idx="23282">
                  <c:v>12.302687708123816</c:v>
                </c:pt>
                <c:pt idx="23283">
                  <c:v>12.302687708123816</c:v>
                </c:pt>
                <c:pt idx="23284">
                  <c:v>12.302687708123816</c:v>
                </c:pt>
                <c:pt idx="23285">
                  <c:v>12.302687708123816</c:v>
                </c:pt>
                <c:pt idx="23286">
                  <c:v>12.302687708123816</c:v>
                </c:pt>
                <c:pt idx="23287">
                  <c:v>12.302687708123816</c:v>
                </c:pt>
                <c:pt idx="23288">
                  <c:v>12.302687708123816</c:v>
                </c:pt>
                <c:pt idx="23289">
                  <c:v>12.302687708123816</c:v>
                </c:pt>
                <c:pt idx="23290">
                  <c:v>12.302687708123816</c:v>
                </c:pt>
                <c:pt idx="23291">
                  <c:v>12.302687708123816</c:v>
                </c:pt>
                <c:pt idx="23292">
                  <c:v>12.302687708123816</c:v>
                </c:pt>
                <c:pt idx="23293">
                  <c:v>12.302687708123816</c:v>
                </c:pt>
                <c:pt idx="23294">
                  <c:v>12.302687708123816</c:v>
                </c:pt>
                <c:pt idx="23295">
                  <c:v>12.302687708123816</c:v>
                </c:pt>
                <c:pt idx="23296">
                  <c:v>12.302687708123816</c:v>
                </c:pt>
                <c:pt idx="23297">
                  <c:v>12.302687708123816</c:v>
                </c:pt>
                <c:pt idx="23298">
                  <c:v>12.302687708123816</c:v>
                </c:pt>
                <c:pt idx="23299">
                  <c:v>12.302687708123816</c:v>
                </c:pt>
                <c:pt idx="23300">
                  <c:v>12.302687708123816</c:v>
                </c:pt>
                <c:pt idx="23301">
                  <c:v>12.302687708123816</c:v>
                </c:pt>
                <c:pt idx="23302">
                  <c:v>12.302687708123816</c:v>
                </c:pt>
                <c:pt idx="23303">
                  <c:v>12.302687708123816</c:v>
                </c:pt>
                <c:pt idx="23304">
                  <c:v>12.302687708123816</c:v>
                </c:pt>
                <c:pt idx="23305">
                  <c:v>12.302687708123816</c:v>
                </c:pt>
                <c:pt idx="23306">
                  <c:v>12.302687708123816</c:v>
                </c:pt>
                <c:pt idx="23307">
                  <c:v>12.302687708123816</c:v>
                </c:pt>
                <c:pt idx="23308">
                  <c:v>12.302687708123816</c:v>
                </c:pt>
                <c:pt idx="23309">
                  <c:v>12.302687708123816</c:v>
                </c:pt>
                <c:pt idx="23310">
                  <c:v>12.302687708123816</c:v>
                </c:pt>
                <c:pt idx="23311">
                  <c:v>12.302687708123816</c:v>
                </c:pt>
                <c:pt idx="23312">
                  <c:v>12.302687708123816</c:v>
                </c:pt>
                <c:pt idx="23313">
                  <c:v>12.302687708123816</c:v>
                </c:pt>
                <c:pt idx="23314">
                  <c:v>12.302687708123816</c:v>
                </c:pt>
                <c:pt idx="23315">
                  <c:v>12.302687708123816</c:v>
                </c:pt>
                <c:pt idx="23316">
                  <c:v>12.302687708123816</c:v>
                </c:pt>
                <c:pt idx="23317">
                  <c:v>12.302687708123816</c:v>
                </c:pt>
                <c:pt idx="23318">
                  <c:v>12.302687708123816</c:v>
                </c:pt>
                <c:pt idx="23319">
                  <c:v>12.302687708123816</c:v>
                </c:pt>
                <c:pt idx="23320">
                  <c:v>12.302687708123816</c:v>
                </c:pt>
                <c:pt idx="23321">
                  <c:v>12.302687708123816</c:v>
                </c:pt>
                <c:pt idx="23322">
                  <c:v>12.302687708123816</c:v>
                </c:pt>
                <c:pt idx="23323">
                  <c:v>12.302687708123816</c:v>
                </c:pt>
                <c:pt idx="23324">
                  <c:v>12.302687708123816</c:v>
                </c:pt>
                <c:pt idx="23325">
                  <c:v>12.302687708123816</c:v>
                </c:pt>
                <c:pt idx="23326">
                  <c:v>12.302687708123816</c:v>
                </c:pt>
                <c:pt idx="23327">
                  <c:v>12.302687708123816</c:v>
                </c:pt>
                <c:pt idx="23328">
                  <c:v>12.302687708123816</c:v>
                </c:pt>
                <c:pt idx="23329">
                  <c:v>12.302687708123816</c:v>
                </c:pt>
                <c:pt idx="23330">
                  <c:v>12.302687708123816</c:v>
                </c:pt>
                <c:pt idx="23331">
                  <c:v>12.302687708123816</c:v>
                </c:pt>
                <c:pt idx="23332">
                  <c:v>12.302687708123816</c:v>
                </c:pt>
                <c:pt idx="23333">
                  <c:v>12.302687708123816</c:v>
                </c:pt>
                <c:pt idx="23334">
                  <c:v>12.302687708123816</c:v>
                </c:pt>
                <c:pt idx="23335">
                  <c:v>12.302687708123816</c:v>
                </c:pt>
                <c:pt idx="23336">
                  <c:v>12.302687708123816</c:v>
                </c:pt>
                <c:pt idx="23337">
                  <c:v>12.302687708123816</c:v>
                </c:pt>
                <c:pt idx="23338">
                  <c:v>12.302687708123816</c:v>
                </c:pt>
                <c:pt idx="23339">
                  <c:v>12.302687708123816</c:v>
                </c:pt>
                <c:pt idx="23340">
                  <c:v>12.302687708123816</c:v>
                </c:pt>
                <c:pt idx="23341">
                  <c:v>12.302687708123816</c:v>
                </c:pt>
                <c:pt idx="23342">
                  <c:v>12.302687708123816</c:v>
                </c:pt>
                <c:pt idx="23343">
                  <c:v>12.302687708123816</c:v>
                </c:pt>
                <c:pt idx="23344">
                  <c:v>12.302687708123816</c:v>
                </c:pt>
                <c:pt idx="23345">
                  <c:v>12.302687708123816</c:v>
                </c:pt>
                <c:pt idx="23346">
                  <c:v>12.302687708123816</c:v>
                </c:pt>
                <c:pt idx="23347">
                  <c:v>12.302687708123816</c:v>
                </c:pt>
                <c:pt idx="23348">
                  <c:v>12.302687708123816</c:v>
                </c:pt>
                <c:pt idx="23349">
                  <c:v>12.302687708123816</c:v>
                </c:pt>
                <c:pt idx="23350">
                  <c:v>12.302687708123816</c:v>
                </c:pt>
                <c:pt idx="23351">
                  <c:v>12.302687708123816</c:v>
                </c:pt>
                <c:pt idx="23352">
                  <c:v>12.302687708123816</c:v>
                </c:pt>
                <c:pt idx="23353">
                  <c:v>12.302687708123816</c:v>
                </c:pt>
                <c:pt idx="23354">
                  <c:v>12.302687708123816</c:v>
                </c:pt>
                <c:pt idx="23355">
                  <c:v>12.302687708123816</c:v>
                </c:pt>
                <c:pt idx="23356">
                  <c:v>12.302687708123816</c:v>
                </c:pt>
                <c:pt idx="23357">
                  <c:v>12.302687708123816</c:v>
                </c:pt>
                <c:pt idx="23358">
                  <c:v>12.302687708123816</c:v>
                </c:pt>
                <c:pt idx="23359">
                  <c:v>12.302687708123816</c:v>
                </c:pt>
                <c:pt idx="23360">
                  <c:v>12.302687708123816</c:v>
                </c:pt>
                <c:pt idx="23361">
                  <c:v>12.302687708123816</c:v>
                </c:pt>
                <c:pt idx="23362">
                  <c:v>12.302687708123816</c:v>
                </c:pt>
                <c:pt idx="23363">
                  <c:v>12.302687708123816</c:v>
                </c:pt>
                <c:pt idx="23364">
                  <c:v>12.302687708123816</c:v>
                </c:pt>
                <c:pt idx="23365">
                  <c:v>12.302687708123816</c:v>
                </c:pt>
                <c:pt idx="23366">
                  <c:v>12.302687708123816</c:v>
                </c:pt>
                <c:pt idx="23367">
                  <c:v>12.302687708123816</c:v>
                </c:pt>
                <c:pt idx="23368">
                  <c:v>12.302687708123816</c:v>
                </c:pt>
                <c:pt idx="23369">
                  <c:v>12.302687708123816</c:v>
                </c:pt>
                <c:pt idx="23370">
                  <c:v>12.302687708123816</c:v>
                </c:pt>
                <c:pt idx="23371">
                  <c:v>12.302687708123816</c:v>
                </c:pt>
                <c:pt idx="23372">
                  <c:v>12.302687708123816</c:v>
                </c:pt>
                <c:pt idx="23373">
                  <c:v>12.302687708123816</c:v>
                </c:pt>
                <c:pt idx="23374">
                  <c:v>12.302687708123816</c:v>
                </c:pt>
                <c:pt idx="23375">
                  <c:v>12.302687708123816</c:v>
                </c:pt>
                <c:pt idx="23376">
                  <c:v>12.302687708123816</c:v>
                </c:pt>
                <c:pt idx="23377">
                  <c:v>12.302687708123816</c:v>
                </c:pt>
                <c:pt idx="23378">
                  <c:v>12.302687708123816</c:v>
                </c:pt>
                <c:pt idx="23379">
                  <c:v>12.302687708123816</c:v>
                </c:pt>
                <c:pt idx="23380">
                  <c:v>12.302687708123816</c:v>
                </c:pt>
                <c:pt idx="23381">
                  <c:v>12.302687708123816</c:v>
                </c:pt>
                <c:pt idx="23382">
                  <c:v>12.302687708123816</c:v>
                </c:pt>
                <c:pt idx="23383">
                  <c:v>12.302687708123816</c:v>
                </c:pt>
                <c:pt idx="23384">
                  <c:v>12.302687708123816</c:v>
                </c:pt>
                <c:pt idx="23385">
                  <c:v>12.302687708123816</c:v>
                </c:pt>
                <c:pt idx="23386">
                  <c:v>12.302687708123816</c:v>
                </c:pt>
                <c:pt idx="23387">
                  <c:v>12.302687708123816</c:v>
                </c:pt>
                <c:pt idx="23388">
                  <c:v>12.302687708123816</c:v>
                </c:pt>
                <c:pt idx="23389">
                  <c:v>12.302687708123816</c:v>
                </c:pt>
                <c:pt idx="23390">
                  <c:v>12.302687708123816</c:v>
                </c:pt>
                <c:pt idx="23391">
                  <c:v>12.302687708123816</c:v>
                </c:pt>
                <c:pt idx="23392">
                  <c:v>12.302687708123816</c:v>
                </c:pt>
                <c:pt idx="23393">
                  <c:v>12.302687708123816</c:v>
                </c:pt>
                <c:pt idx="23394">
                  <c:v>12.302687708123816</c:v>
                </c:pt>
                <c:pt idx="23395">
                  <c:v>12.302687708123816</c:v>
                </c:pt>
                <c:pt idx="23396">
                  <c:v>12.302687708123816</c:v>
                </c:pt>
                <c:pt idx="23397">
                  <c:v>12.302687708123816</c:v>
                </c:pt>
                <c:pt idx="23398">
                  <c:v>12.302687708123816</c:v>
                </c:pt>
                <c:pt idx="23399">
                  <c:v>12.302687708123816</c:v>
                </c:pt>
                <c:pt idx="23400">
                  <c:v>12.302687708123816</c:v>
                </c:pt>
                <c:pt idx="23401">
                  <c:v>12.302687708123816</c:v>
                </c:pt>
                <c:pt idx="23402">
                  <c:v>12.302687708123816</c:v>
                </c:pt>
                <c:pt idx="23403">
                  <c:v>12.302687708123816</c:v>
                </c:pt>
                <c:pt idx="23404">
                  <c:v>12.302687708123816</c:v>
                </c:pt>
                <c:pt idx="23405">
                  <c:v>12.302687708123816</c:v>
                </c:pt>
                <c:pt idx="23406">
                  <c:v>12.302687708123816</c:v>
                </c:pt>
                <c:pt idx="23407">
                  <c:v>12.302687708123816</c:v>
                </c:pt>
                <c:pt idx="23408">
                  <c:v>12.302687708123816</c:v>
                </c:pt>
                <c:pt idx="23409">
                  <c:v>12.302687708123816</c:v>
                </c:pt>
                <c:pt idx="23410">
                  <c:v>12.302687708123816</c:v>
                </c:pt>
                <c:pt idx="23411">
                  <c:v>12.302687708123816</c:v>
                </c:pt>
                <c:pt idx="23412">
                  <c:v>12.302687708123816</c:v>
                </c:pt>
                <c:pt idx="23413">
                  <c:v>12.302687708123816</c:v>
                </c:pt>
                <c:pt idx="23414">
                  <c:v>12.302687708123816</c:v>
                </c:pt>
                <c:pt idx="23415">
                  <c:v>12.302687708123816</c:v>
                </c:pt>
                <c:pt idx="23416">
                  <c:v>12.302687708123816</c:v>
                </c:pt>
                <c:pt idx="23417">
                  <c:v>12.302687708123816</c:v>
                </c:pt>
                <c:pt idx="23418">
                  <c:v>12.302687708123816</c:v>
                </c:pt>
                <c:pt idx="23419">
                  <c:v>12.302687708123816</c:v>
                </c:pt>
                <c:pt idx="23420">
                  <c:v>12.302687708123816</c:v>
                </c:pt>
                <c:pt idx="23421">
                  <c:v>12.302687708123816</c:v>
                </c:pt>
                <c:pt idx="23422">
                  <c:v>12.302687708123816</c:v>
                </c:pt>
                <c:pt idx="23423">
                  <c:v>12.302687708123816</c:v>
                </c:pt>
                <c:pt idx="23424">
                  <c:v>12.302687708123816</c:v>
                </c:pt>
                <c:pt idx="23425">
                  <c:v>12.302687708123816</c:v>
                </c:pt>
                <c:pt idx="23426">
                  <c:v>12.302687708123816</c:v>
                </c:pt>
                <c:pt idx="23427">
                  <c:v>12.302687708123816</c:v>
                </c:pt>
                <c:pt idx="23428">
                  <c:v>12.302687708123816</c:v>
                </c:pt>
                <c:pt idx="23429">
                  <c:v>12.302687708123816</c:v>
                </c:pt>
                <c:pt idx="23430">
                  <c:v>12.302687708123816</c:v>
                </c:pt>
                <c:pt idx="23431">
                  <c:v>12.302687708123816</c:v>
                </c:pt>
                <c:pt idx="23432">
                  <c:v>12.302687708123816</c:v>
                </c:pt>
                <c:pt idx="23433">
                  <c:v>12.302687708123816</c:v>
                </c:pt>
                <c:pt idx="23434">
                  <c:v>12.302687708123816</c:v>
                </c:pt>
                <c:pt idx="23435">
                  <c:v>12.302687708123816</c:v>
                </c:pt>
                <c:pt idx="23436">
                  <c:v>12.302687708123816</c:v>
                </c:pt>
                <c:pt idx="23437">
                  <c:v>12.302687708123816</c:v>
                </c:pt>
                <c:pt idx="23438">
                  <c:v>12.302687708123816</c:v>
                </c:pt>
                <c:pt idx="23439">
                  <c:v>12.302687708123816</c:v>
                </c:pt>
                <c:pt idx="23440">
                  <c:v>12.302687708123816</c:v>
                </c:pt>
                <c:pt idx="23441">
                  <c:v>12.302687708123816</c:v>
                </c:pt>
                <c:pt idx="23442">
                  <c:v>12.302687708123816</c:v>
                </c:pt>
                <c:pt idx="23443">
                  <c:v>12.302687708123816</c:v>
                </c:pt>
                <c:pt idx="23444">
                  <c:v>12.302687708123816</c:v>
                </c:pt>
                <c:pt idx="23445">
                  <c:v>12.302687708123816</c:v>
                </c:pt>
                <c:pt idx="23446">
                  <c:v>12.302687708123816</c:v>
                </c:pt>
                <c:pt idx="23447">
                  <c:v>12.302687708123816</c:v>
                </c:pt>
                <c:pt idx="23448">
                  <c:v>12.302687708123816</c:v>
                </c:pt>
                <c:pt idx="23449">
                  <c:v>12.302687708123816</c:v>
                </c:pt>
                <c:pt idx="23450">
                  <c:v>12.302687708123816</c:v>
                </c:pt>
                <c:pt idx="23451">
                  <c:v>12.302687708123816</c:v>
                </c:pt>
                <c:pt idx="23452">
                  <c:v>12.302687708123816</c:v>
                </c:pt>
                <c:pt idx="23453">
                  <c:v>12.302687708123816</c:v>
                </c:pt>
                <c:pt idx="23454">
                  <c:v>12.302687708123816</c:v>
                </c:pt>
                <c:pt idx="23455">
                  <c:v>12.302687708123816</c:v>
                </c:pt>
                <c:pt idx="23456">
                  <c:v>12.302687708123816</c:v>
                </c:pt>
                <c:pt idx="23457">
                  <c:v>12.302687708123816</c:v>
                </c:pt>
                <c:pt idx="23458">
                  <c:v>12.302687708123816</c:v>
                </c:pt>
                <c:pt idx="23459">
                  <c:v>12.302687708123816</c:v>
                </c:pt>
                <c:pt idx="23460">
                  <c:v>12.302687708123816</c:v>
                </c:pt>
                <c:pt idx="23461">
                  <c:v>12.302687708123816</c:v>
                </c:pt>
                <c:pt idx="23462">
                  <c:v>12.302687708123816</c:v>
                </c:pt>
                <c:pt idx="23463">
                  <c:v>12.302687708123816</c:v>
                </c:pt>
                <c:pt idx="23464">
                  <c:v>12.302687708123816</c:v>
                </c:pt>
                <c:pt idx="23465">
                  <c:v>12.302687708123816</c:v>
                </c:pt>
                <c:pt idx="23466">
                  <c:v>12.302687708123816</c:v>
                </c:pt>
                <c:pt idx="23467">
                  <c:v>12.302687708123816</c:v>
                </c:pt>
                <c:pt idx="23468">
                  <c:v>12.302687708123816</c:v>
                </c:pt>
                <c:pt idx="23469">
                  <c:v>12.302687708123816</c:v>
                </c:pt>
                <c:pt idx="23470">
                  <c:v>12.302687708123816</c:v>
                </c:pt>
                <c:pt idx="23471">
                  <c:v>12.302687708123816</c:v>
                </c:pt>
                <c:pt idx="23472">
                  <c:v>12.302687708123816</c:v>
                </c:pt>
                <c:pt idx="23473">
                  <c:v>12.302687708123816</c:v>
                </c:pt>
                <c:pt idx="23474">
                  <c:v>12.302687708123816</c:v>
                </c:pt>
                <c:pt idx="23475">
                  <c:v>12.302687708123816</c:v>
                </c:pt>
                <c:pt idx="23476">
                  <c:v>12.302687708123816</c:v>
                </c:pt>
                <c:pt idx="23477">
                  <c:v>12.302687708123816</c:v>
                </c:pt>
                <c:pt idx="23478">
                  <c:v>12.302687708123816</c:v>
                </c:pt>
                <c:pt idx="23479">
                  <c:v>12.302687708123816</c:v>
                </c:pt>
                <c:pt idx="23480">
                  <c:v>12.302687708123816</c:v>
                </c:pt>
                <c:pt idx="23481">
                  <c:v>12.302687708123816</c:v>
                </c:pt>
                <c:pt idx="23482">
                  <c:v>12.302687708123816</c:v>
                </c:pt>
                <c:pt idx="23483">
                  <c:v>12.302687708123816</c:v>
                </c:pt>
                <c:pt idx="23484">
                  <c:v>12.302687708123816</c:v>
                </c:pt>
                <c:pt idx="23485">
                  <c:v>12.302687708123816</c:v>
                </c:pt>
                <c:pt idx="23486">
                  <c:v>12.302687708123816</c:v>
                </c:pt>
                <c:pt idx="23487">
                  <c:v>12.302687708123816</c:v>
                </c:pt>
                <c:pt idx="23488">
                  <c:v>12.302687708123816</c:v>
                </c:pt>
                <c:pt idx="23489">
                  <c:v>12.302687708123816</c:v>
                </c:pt>
                <c:pt idx="23490">
                  <c:v>12.302687708123816</c:v>
                </c:pt>
                <c:pt idx="23491">
                  <c:v>12.302687708123816</c:v>
                </c:pt>
                <c:pt idx="23492">
                  <c:v>12.302687708123816</c:v>
                </c:pt>
                <c:pt idx="23493">
                  <c:v>12.302687708123816</c:v>
                </c:pt>
                <c:pt idx="23494">
                  <c:v>12.302687708123816</c:v>
                </c:pt>
                <c:pt idx="23495">
                  <c:v>12.302687708123816</c:v>
                </c:pt>
                <c:pt idx="23496">
                  <c:v>12.302687708123816</c:v>
                </c:pt>
                <c:pt idx="23497">
                  <c:v>12.302687708123816</c:v>
                </c:pt>
                <c:pt idx="23498">
                  <c:v>12.302687708123816</c:v>
                </c:pt>
                <c:pt idx="23499">
                  <c:v>12.302687708123816</c:v>
                </c:pt>
                <c:pt idx="23500">
                  <c:v>12.302687708123816</c:v>
                </c:pt>
                <c:pt idx="23501">
                  <c:v>12.302687708123816</c:v>
                </c:pt>
                <c:pt idx="23502">
                  <c:v>12.302687708123816</c:v>
                </c:pt>
                <c:pt idx="23503">
                  <c:v>12.302687708123816</c:v>
                </c:pt>
                <c:pt idx="23504">
                  <c:v>12.302687708123816</c:v>
                </c:pt>
                <c:pt idx="23505">
                  <c:v>12.302687708123816</c:v>
                </c:pt>
                <c:pt idx="23506">
                  <c:v>12.302687708123816</c:v>
                </c:pt>
                <c:pt idx="23507">
                  <c:v>12.302687708123816</c:v>
                </c:pt>
                <c:pt idx="23508">
                  <c:v>12.302687708123816</c:v>
                </c:pt>
                <c:pt idx="23509">
                  <c:v>12.302687708123816</c:v>
                </c:pt>
                <c:pt idx="23510">
                  <c:v>12.302687708123816</c:v>
                </c:pt>
                <c:pt idx="23511">
                  <c:v>12.302687708123816</c:v>
                </c:pt>
                <c:pt idx="23512">
                  <c:v>12.302687708123816</c:v>
                </c:pt>
                <c:pt idx="23513">
                  <c:v>12.302687708123816</c:v>
                </c:pt>
                <c:pt idx="23514">
                  <c:v>12.302687708123816</c:v>
                </c:pt>
                <c:pt idx="23515">
                  <c:v>12.302687708123816</c:v>
                </c:pt>
                <c:pt idx="23516">
                  <c:v>12.302687708123816</c:v>
                </c:pt>
                <c:pt idx="23517">
                  <c:v>12.302687708123816</c:v>
                </c:pt>
                <c:pt idx="23518">
                  <c:v>12.302687708123816</c:v>
                </c:pt>
                <c:pt idx="23519">
                  <c:v>12.302687708123816</c:v>
                </c:pt>
                <c:pt idx="23520">
                  <c:v>12.302687708123816</c:v>
                </c:pt>
                <c:pt idx="23521">
                  <c:v>12.302687708123816</c:v>
                </c:pt>
                <c:pt idx="23522">
                  <c:v>12.302687708123816</c:v>
                </c:pt>
                <c:pt idx="23523">
                  <c:v>12.302687708123816</c:v>
                </c:pt>
                <c:pt idx="23524">
                  <c:v>12.302687708123816</c:v>
                </c:pt>
                <c:pt idx="23525">
                  <c:v>12.302687708123816</c:v>
                </c:pt>
                <c:pt idx="23526">
                  <c:v>12.302687708123816</c:v>
                </c:pt>
                <c:pt idx="23527">
                  <c:v>12.302687708123816</c:v>
                </c:pt>
                <c:pt idx="23528">
                  <c:v>12.302687708123816</c:v>
                </c:pt>
                <c:pt idx="23529">
                  <c:v>12.302687708123816</c:v>
                </c:pt>
                <c:pt idx="23530">
                  <c:v>12.302687708123816</c:v>
                </c:pt>
                <c:pt idx="23531">
                  <c:v>12.302687708123816</c:v>
                </c:pt>
                <c:pt idx="23532">
                  <c:v>12.302687708123816</c:v>
                </c:pt>
                <c:pt idx="23533">
                  <c:v>12.302687708123816</c:v>
                </c:pt>
                <c:pt idx="23534">
                  <c:v>12.302687708123816</c:v>
                </c:pt>
                <c:pt idx="23535">
                  <c:v>12.302687708123816</c:v>
                </c:pt>
                <c:pt idx="23536">
                  <c:v>12.302687708123816</c:v>
                </c:pt>
                <c:pt idx="23537">
                  <c:v>12.302687708123816</c:v>
                </c:pt>
                <c:pt idx="23538">
                  <c:v>12.302687708123816</c:v>
                </c:pt>
                <c:pt idx="23539">
                  <c:v>12.302687708123816</c:v>
                </c:pt>
                <c:pt idx="23540">
                  <c:v>12.302687708123816</c:v>
                </c:pt>
                <c:pt idx="23541">
                  <c:v>12.302687708123816</c:v>
                </c:pt>
                <c:pt idx="23542">
                  <c:v>12.302687708123816</c:v>
                </c:pt>
                <c:pt idx="23543">
                  <c:v>12.302687708123816</c:v>
                </c:pt>
                <c:pt idx="23544">
                  <c:v>12.302687708123816</c:v>
                </c:pt>
                <c:pt idx="23545">
                  <c:v>12.302687708123816</c:v>
                </c:pt>
                <c:pt idx="23546">
                  <c:v>12.302687708123816</c:v>
                </c:pt>
                <c:pt idx="23547">
                  <c:v>12.302687708123816</c:v>
                </c:pt>
                <c:pt idx="23548">
                  <c:v>12.302687708123816</c:v>
                </c:pt>
                <c:pt idx="23549">
                  <c:v>12.302687708123816</c:v>
                </c:pt>
                <c:pt idx="23550">
                  <c:v>12.302687708123816</c:v>
                </c:pt>
                <c:pt idx="23551">
                  <c:v>12.302687708123816</c:v>
                </c:pt>
                <c:pt idx="23552">
                  <c:v>12.302687708123816</c:v>
                </c:pt>
                <c:pt idx="23553">
                  <c:v>12.302687708123816</c:v>
                </c:pt>
                <c:pt idx="23554">
                  <c:v>12.302687708123816</c:v>
                </c:pt>
                <c:pt idx="23555">
                  <c:v>12.302687708123816</c:v>
                </c:pt>
                <c:pt idx="23556">
                  <c:v>12.302687708123816</c:v>
                </c:pt>
                <c:pt idx="23557">
                  <c:v>12.302687708123816</c:v>
                </c:pt>
                <c:pt idx="23558">
                  <c:v>12.302687708123816</c:v>
                </c:pt>
                <c:pt idx="23559">
                  <c:v>12.302687708123816</c:v>
                </c:pt>
                <c:pt idx="23560">
                  <c:v>12.302687708123816</c:v>
                </c:pt>
                <c:pt idx="23561">
                  <c:v>12.302687708123816</c:v>
                </c:pt>
                <c:pt idx="23562">
                  <c:v>12.302687708123816</c:v>
                </c:pt>
                <c:pt idx="23563">
                  <c:v>12.302687708123816</c:v>
                </c:pt>
                <c:pt idx="23564">
                  <c:v>12.302687708123816</c:v>
                </c:pt>
                <c:pt idx="23565">
                  <c:v>12.302687708123816</c:v>
                </c:pt>
                <c:pt idx="23566">
                  <c:v>12.302687708123816</c:v>
                </c:pt>
                <c:pt idx="23567">
                  <c:v>12.302687708123816</c:v>
                </c:pt>
                <c:pt idx="23568">
                  <c:v>12.302687708123816</c:v>
                </c:pt>
                <c:pt idx="23569">
                  <c:v>12.302687708123816</c:v>
                </c:pt>
                <c:pt idx="23570">
                  <c:v>12.302687708123816</c:v>
                </c:pt>
                <c:pt idx="23571">
                  <c:v>12.302687708123816</c:v>
                </c:pt>
                <c:pt idx="23572">
                  <c:v>12.302687708123816</c:v>
                </c:pt>
                <c:pt idx="23573">
                  <c:v>12.302687708123816</c:v>
                </c:pt>
                <c:pt idx="23574">
                  <c:v>12.302687708123816</c:v>
                </c:pt>
                <c:pt idx="23575">
                  <c:v>12.302687708123816</c:v>
                </c:pt>
                <c:pt idx="23576">
                  <c:v>12.302687708123816</c:v>
                </c:pt>
                <c:pt idx="23577">
                  <c:v>12.302687708123816</c:v>
                </c:pt>
                <c:pt idx="23578">
                  <c:v>12.302687708123816</c:v>
                </c:pt>
                <c:pt idx="23579">
                  <c:v>12.302687708123816</c:v>
                </c:pt>
                <c:pt idx="23580">
                  <c:v>12.302687708123816</c:v>
                </c:pt>
                <c:pt idx="23581">
                  <c:v>12.302687708123816</c:v>
                </c:pt>
                <c:pt idx="23582">
                  <c:v>12.302687708123816</c:v>
                </c:pt>
                <c:pt idx="23583">
                  <c:v>12.302687708123816</c:v>
                </c:pt>
                <c:pt idx="23584">
                  <c:v>12.302687708123816</c:v>
                </c:pt>
                <c:pt idx="23585">
                  <c:v>12.302687708123816</c:v>
                </c:pt>
                <c:pt idx="23586">
                  <c:v>12.302687708123816</c:v>
                </c:pt>
                <c:pt idx="23587">
                  <c:v>12.302687708123816</c:v>
                </c:pt>
                <c:pt idx="23588">
                  <c:v>12.302687708123816</c:v>
                </c:pt>
                <c:pt idx="23589">
                  <c:v>12.302687708123816</c:v>
                </c:pt>
                <c:pt idx="23590">
                  <c:v>12.302687708123816</c:v>
                </c:pt>
                <c:pt idx="23591">
                  <c:v>12.302687708123816</c:v>
                </c:pt>
                <c:pt idx="23592">
                  <c:v>12.302687708123816</c:v>
                </c:pt>
                <c:pt idx="23593">
                  <c:v>12.302687708123816</c:v>
                </c:pt>
                <c:pt idx="23594">
                  <c:v>12.302687708123816</c:v>
                </c:pt>
                <c:pt idx="23595">
                  <c:v>12.302687708123816</c:v>
                </c:pt>
                <c:pt idx="23596">
                  <c:v>12.302687708123816</c:v>
                </c:pt>
                <c:pt idx="23597">
                  <c:v>12.302687708123816</c:v>
                </c:pt>
                <c:pt idx="23598">
                  <c:v>12.302687708123816</c:v>
                </c:pt>
                <c:pt idx="23599">
                  <c:v>12.302687708123816</c:v>
                </c:pt>
                <c:pt idx="23600">
                  <c:v>12.302687708123816</c:v>
                </c:pt>
                <c:pt idx="23601">
                  <c:v>12.302687708123816</c:v>
                </c:pt>
                <c:pt idx="23602">
                  <c:v>12.302687708123816</c:v>
                </c:pt>
                <c:pt idx="23603">
                  <c:v>12.302687708123816</c:v>
                </c:pt>
                <c:pt idx="23604">
                  <c:v>12.302687708123816</c:v>
                </c:pt>
                <c:pt idx="23605">
                  <c:v>12.302687708123816</c:v>
                </c:pt>
                <c:pt idx="23606">
                  <c:v>12.302687708123816</c:v>
                </c:pt>
                <c:pt idx="23607">
                  <c:v>12.302687708123816</c:v>
                </c:pt>
                <c:pt idx="23608">
                  <c:v>12.302687708123816</c:v>
                </c:pt>
                <c:pt idx="23609">
                  <c:v>12.302687708123816</c:v>
                </c:pt>
                <c:pt idx="23610">
                  <c:v>12.302687708123816</c:v>
                </c:pt>
                <c:pt idx="23611">
                  <c:v>12.302687708123816</c:v>
                </c:pt>
                <c:pt idx="23612">
                  <c:v>12.302687708123816</c:v>
                </c:pt>
                <c:pt idx="23613">
                  <c:v>12.302687708123816</c:v>
                </c:pt>
                <c:pt idx="23614">
                  <c:v>12.302687708123816</c:v>
                </c:pt>
                <c:pt idx="23615">
                  <c:v>12.302687708123816</c:v>
                </c:pt>
                <c:pt idx="23616">
                  <c:v>12.302687708123816</c:v>
                </c:pt>
                <c:pt idx="23617">
                  <c:v>12.302687708123816</c:v>
                </c:pt>
                <c:pt idx="23618">
                  <c:v>12.302687708123816</c:v>
                </c:pt>
                <c:pt idx="23619">
                  <c:v>12.302687708123816</c:v>
                </c:pt>
                <c:pt idx="23620">
                  <c:v>12.302687708123816</c:v>
                </c:pt>
                <c:pt idx="23621">
                  <c:v>12.302687708123816</c:v>
                </c:pt>
                <c:pt idx="23622">
                  <c:v>12.302687708123816</c:v>
                </c:pt>
                <c:pt idx="23623">
                  <c:v>12.302687708123816</c:v>
                </c:pt>
                <c:pt idx="23624">
                  <c:v>12.302687708123816</c:v>
                </c:pt>
                <c:pt idx="23625">
                  <c:v>12.302687708123816</c:v>
                </c:pt>
                <c:pt idx="23626">
                  <c:v>12.302687708123816</c:v>
                </c:pt>
                <c:pt idx="23627">
                  <c:v>12.302687708123816</c:v>
                </c:pt>
                <c:pt idx="23628">
                  <c:v>12.302687708123816</c:v>
                </c:pt>
                <c:pt idx="23629">
                  <c:v>12.302687708123816</c:v>
                </c:pt>
                <c:pt idx="23630">
                  <c:v>12.302687708123816</c:v>
                </c:pt>
                <c:pt idx="23631">
                  <c:v>12.302687708123816</c:v>
                </c:pt>
                <c:pt idx="23632">
                  <c:v>12.302687708123816</c:v>
                </c:pt>
                <c:pt idx="23633">
                  <c:v>12.302687708123816</c:v>
                </c:pt>
                <c:pt idx="23634">
                  <c:v>12.302687708123816</c:v>
                </c:pt>
                <c:pt idx="23635">
                  <c:v>12.302687708123816</c:v>
                </c:pt>
                <c:pt idx="23636">
                  <c:v>12.302687708123816</c:v>
                </c:pt>
                <c:pt idx="23637">
                  <c:v>12.302687708123816</c:v>
                </c:pt>
                <c:pt idx="23638">
                  <c:v>12.302687708123816</c:v>
                </c:pt>
                <c:pt idx="23639">
                  <c:v>12.302687708123816</c:v>
                </c:pt>
                <c:pt idx="23640">
                  <c:v>12.302687708123816</c:v>
                </c:pt>
                <c:pt idx="23641">
                  <c:v>12.302687708123816</c:v>
                </c:pt>
                <c:pt idx="23642">
                  <c:v>12.302687708123816</c:v>
                </c:pt>
                <c:pt idx="23643">
                  <c:v>12.302687708123816</c:v>
                </c:pt>
                <c:pt idx="23644">
                  <c:v>12.302687708123816</c:v>
                </c:pt>
                <c:pt idx="23645">
                  <c:v>12.302687708123816</c:v>
                </c:pt>
                <c:pt idx="23646">
                  <c:v>12.302687708123816</c:v>
                </c:pt>
                <c:pt idx="23647">
                  <c:v>12.302687708123816</c:v>
                </c:pt>
                <c:pt idx="23648">
                  <c:v>12.302687708123816</c:v>
                </c:pt>
                <c:pt idx="23649">
                  <c:v>12.302687708123816</c:v>
                </c:pt>
                <c:pt idx="23650">
                  <c:v>12.302687708123816</c:v>
                </c:pt>
                <c:pt idx="23651">
                  <c:v>12.302687708123816</c:v>
                </c:pt>
                <c:pt idx="23652">
                  <c:v>12.302687708123816</c:v>
                </c:pt>
                <c:pt idx="23653">
                  <c:v>12.302687708123816</c:v>
                </c:pt>
                <c:pt idx="23654">
                  <c:v>12.302687708123816</c:v>
                </c:pt>
                <c:pt idx="23655">
                  <c:v>12.302687708123816</c:v>
                </c:pt>
                <c:pt idx="23656">
                  <c:v>12.302687708123816</c:v>
                </c:pt>
                <c:pt idx="23657">
                  <c:v>12.302687708123816</c:v>
                </c:pt>
                <c:pt idx="23658">
                  <c:v>12.302687708123816</c:v>
                </c:pt>
                <c:pt idx="23659">
                  <c:v>12.302687708123816</c:v>
                </c:pt>
                <c:pt idx="23660">
                  <c:v>12.302687708123816</c:v>
                </c:pt>
                <c:pt idx="23661">
                  <c:v>12.302687708123816</c:v>
                </c:pt>
                <c:pt idx="23662">
                  <c:v>12.302687708123816</c:v>
                </c:pt>
                <c:pt idx="23663">
                  <c:v>12.302687708123816</c:v>
                </c:pt>
                <c:pt idx="23664">
                  <c:v>12.302687708123816</c:v>
                </c:pt>
                <c:pt idx="23665">
                  <c:v>12.302687708123816</c:v>
                </c:pt>
                <c:pt idx="23666">
                  <c:v>12.302687708123816</c:v>
                </c:pt>
                <c:pt idx="23667">
                  <c:v>12.302687708123816</c:v>
                </c:pt>
                <c:pt idx="23668">
                  <c:v>12.302687708123816</c:v>
                </c:pt>
                <c:pt idx="23669">
                  <c:v>12.302687708123816</c:v>
                </c:pt>
                <c:pt idx="23670">
                  <c:v>12.302687708123816</c:v>
                </c:pt>
                <c:pt idx="23671">
                  <c:v>12.302687708123816</c:v>
                </c:pt>
                <c:pt idx="23672">
                  <c:v>12.302687708123816</c:v>
                </c:pt>
                <c:pt idx="23673">
                  <c:v>12.302687708123816</c:v>
                </c:pt>
                <c:pt idx="23674">
                  <c:v>12.302687708123816</c:v>
                </c:pt>
                <c:pt idx="23675">
                  <c:v>12.302687708123816</c:v>
                </c:pt>
                <c:pt idx="23676">
                  <c:v>12.302687708123816</c:v>
                </c:pt>
                <c:pt idx="23677">
                  <c:v>12.302687708123816</c:v>
                </c:pt>
                <c:pt idx="23678">
                  <c:v>12.302687708123816</c:v>
                </c:pt>
                <c:pt idx="23679">
                  <c:v>12.302687708123816</c:v>
                </c:pt>
                <c:pt idx="23680">
                  <c:v>12.302687708123816</c:v>
                </c:pt>
                <c:pt idx="23681">
                  <c:v>12.302687708123816</c:v>
                </c:pt>
                <c:pt idx="23682">
                  <c:v>12.302687708123816</c:v>
                </c:pt>
                <c:pt idx="23683">
                  <c:v>12.302687708123816</c:v>
                </c:pt>
                <c:pt idx="23684">
                  <c:v>12.302687708123816</c:v>
                </c:pt>
                <c:pt idx="23685">
                  <c:v>12.302687708123816</c:v>
                </c:pt>
                <c:pt idx="23686">
                  <c:v>12.302687708123816</c:v>
                </c:pt>
                <c:pt idx="23687">
                  <c:v>12.302687708123816</c:v>
                </c:pt>
                <c:pt idx="23688">
                  <c:v>12.302687708123816</c:v>
                </c:pt>
                <c:pt idx="23689">
                  <c:v>12.302687708123816</c:v>
                </c:pt>
                <c:pt idx="23690">
                  <c:v>12.302687708123816</c:v>
                </c:pt>
                <c:pt idx="23691">
                  <c:v>12.302687708123816</c:v>
                </c:pt>
                <c:pt idx="23692">
                  <c:v>12.302687708123816</c:v>
                </c:pt>
                <c:pt idx="23693">
                  <c:v>12.302687708123816</c:v>
                </c:pt>
                <c:pt idx="23694">
                  <c:v>12.302687708123816</c:v>
                </c:pt>
                <c:pt idx="23695">
                  <c:v>12.302687708123816</c:v>
                </c:pt>
                <c:pt idx="23696">
                  <c:v>12.302687708123816</c:v>
                </c:pt>
                <c:pt idx="23697">
                  <c:v>12.302687708123816</c:v>
                </c:pt>
                <c:pt idx="23698">
                  <c:v>12.302687708123816</c:v>
                </c:pt>
                <c:pt idx="23699">
                  <c:v>12.302687708123816</c:v>
                </c:pt>
                <c:pt idx="23700">
                  <c:v>12.302687708123816</c:v>
                </c:pt>
                <c:pt idx="23701">
                  <c:v>12.302687708123816</c:v>
                </c:pt>
                <c:pt idx="23702">
                  <c:v>12.302687708123816</c:v>
                </c:pt>
                <c:pt idx="23703">
                  <c:v>12.302687708123816</c:v>
                </c:pt>
                <c:pt idx="23704">
                  <c:v>12.302687708123816</c:v>
                </c:pt>
                <c:pt idx="23705">
                  <c:v>12.302687708123816</c:v>
                </c:pt>
                <c:pt idx="23706">
                  <c:v>12.302687708123816</c:v>
                </c:pt>
                <c:pt idx="23707">
                  <c:v>12.302687708123816</c:v>
                </c:pt>
                <c:pt idx="23708">
                  <c:v>12.302687708123816</c:v>
                </c:pt>
                <c:pt idx="23709">
                  <c:v>12.302687708123816</c:v>
                </c:pt>
                <c:pt idx="23710">
                  <c:v>12.302687708123816</c:v>
                </c:pt>
                <c:pt idx="23711">
                  <c:v>12.302687708123816</c:v>
                </c:pt>
                <c:pt idx="23712">
                  <c:v>12.302687708123816</c:v>
                </c:pt>
                <c:pt idx="23713">
                  <c:v>12.302687708123816</c:v>
                </c:pt>
                <c:pt idx="23714">
                  <c:v>12.302687708123816</c:v>
                </c:pt>
                <c:pt idx="23715">
                  <c:v>12.302687708123816</c:v>
                </c:pt>
                <c:pt idx="23716">
                  <c:v>12.302687708123816</c:v>
                </c:pt>
                <c:pt idx="23717">
                  <c:v>12.302687708123816</c:v>
                </c:pt>
                <c:pt idx="23718">
                  <c:v>12.302687708123816</c:v>
                </c:pt>
                <c:pt idx="23719">
                  <c:v>12.302687708123816</c:v>
                </c:pt>
                <c:pt idx="23720">
                  <c:v>12.302687708123816</c:v>
                </c:pt>
                <c:pt idx="23721">
                  <c:v>12.302687708123816</c:v>
                </c:pt>
                <c:pt idx="23722">
                  <c:v>12.302687708123816</c:v>
                </c:pt>
                <c:pt idx="23723">
                  <c:v>12.302687708123816</c:v>
                </c:pt>
                <c:pt idx="23724">
                  <c:v>12.302687708123816</c:v>
                </c:pt>
                <c:pt idx="23725">
                  <c:v>12.302687708123816</c:v>
                </c:pt>
                <c:pt idx="23726">
                  <c:v>12.302687708123816</c:v>
                </c:pt>
                <c:pt idx="23727">
                  <c:v>12.302687708123816</c:v>
                </c:pt>
                <c:pt idx="23728">
                  <c:v>12.302687708123816</c:v>
                </c:pt>
                <c:pt idx="23729">
                  <c:v>12.302687708123816</c:v>
                </c:pt>
                <c:pt idx="23730">
                  <c:v>12.302687708123816</c:v>
                </c:pt>
                <c:pt idx="23731">
                  <c:v>12.302687708123816</c:v>
                </c:pt>
                <c:pt idx="23732">
                  <c:v>12.302687708123816</c:v>
                </c:pt>
                <c:pt idx="23733">
                  <c:v>12.302687708123816</c:v>
                </c:pt>
                <c:pt idx="23734">
                  <c:v>12.302687708123816</c:v>
                </c:pt>
                <c:pt idx="23735">
                  <c:v>12.302687708123816</c:v>
                </c:pt>
                <c:pt idx="23736">
                  <c:v>12.302687708123816</c:v>
                </c:pt>
                <c:pt idx="23737">
                  <c:v>12.302687708123816</c:v>
                </c:pt>
                <c:pt idx="23738">
                  <c:v>12.302687708123816</c:v>
                </c:pt>
                <c:pt idx="23739">
                  <c:v>12.302687708123816</c:v>
                </c:pt>
                <c:pt idx="23740">
                  <c:v>12.302687708123816</c:v>
                </c:pt>
                <c:pt idx="23741">
                  <c:v>12.302687708123816</c:v>
                </c:pt>
                <c:pt idx="23742">
                  <c:v>12.302687708123816</c:v>
                </c:pt>
                <c:pt idx="23743">
                  <c:v>12.302687708123816</c:v>
                </c:pt>
                <c:pt idx="23744">
                  <c:v>12.302687708123816</c:v>
                </c:pt>
                <c:pt idx="23745">
                  <c:v>12.302687708123816</c:v>
                </c:pt>
                <c:pt idx="23746">
                  <c:v>12.302687708123816</c:v>
                </c:pt>
                <c:pt idx="23747">
                  <c:v>12.302687708123816</c:v>
                </c:pt>
                <c:pt idx="23748">
                  <c:v>12.302687708123816</c:v>
                </c:pt>
                <c:pt idx="23749">
                  <c:v>12.302687708123816</c:v>
                </c:pt>
                <c:pt idx="23750">
                  <c:v>12.302687708123816</c:v>
                </c:pt>
                <c:pt idx="23751">
                  <c:v>12.302687708123816</c:v>
                </c:pt>
                <c:pt idx="23752">
                  <c:v>12.302687708123816</c:v>
                </c:pt>
                <c:pt idx="23753">
                  <c:v>12.302687708123816</c:v>
                </c:pt>
                <c:pt idx="23754">
                  <c:v>12.302687708123816</c:v>
                </c:pt>
                <c:pt idx="23755">
                  <c:v>12.302687708123816</c:v>
                </c:pt>
                <c:pt idx="23756">
                  <c:v>12.302687708123816</c:v>
                </c:pt>
                <c:pt idx="23757">
                  <c:v>12.302687708123816</c:v>
                </c:pt>
                <c:pt idx="23758">
                  <c:v>12.302687708123816</c:v>
                </c:pt>
                <c:pt idx="23759">
                  <c:v>12.302687708123816</c:v>
                </c:pt>
                <c:pt idx="23760">
                  <c:v>12.302687708123816</c:v>
                </c:pt>
                <c:pt idx="23761">
                  <c:v>12.302687708123816</c:v>
                </c:pt>
                <c:pt idx="23762">
                  <c:v>12.302687708123816</c:v>
                </c:pt>
                <c:pt idx="23763">
                  <c:v>12.302687708123816</c:v>
                </c:pt>
                <c:pt idx="23764">
                  <c:v>12.302687708123816</c:v>
                </c:pt>
                <c:pt idx="23765">
                  <c:v>12.302687708123816</c:v>
                </c:pt>
                <c:pt idx="23766">
                  <c:v>12.302687708123816</c:v>
                </c:pt>
                <c:pt idx="23767">
                  <c:v>12.302687708123816</c:v>
                </c:pt>
                <c:pt idx="23768">
                  <c:v>12.302687708123816</c:v>
                </c:pt>
                <c:pt idx="23769">
                  <c:v>12.302687708123816</c:v>
                </c:pt>
                <c:pt idx="23770">
                  <c:v>12.302687708123816</c:v>
                </c:pt>
                <c:pt idx="23771">
                  <c:v>12.302687708123816</c:v>
                </c:pt>
                <c:pt idx="23772">
                  <c:v>12.302687708123816</c:v>
                </c:pt>
                <c:pt idx="23773">
                  <c:v>12.302687708123816</c:v>
                </c:pt>
                <c:pt idx="23774">
                  <c:v>12.302687708123816</c:v>
                </c:pt>
                <c:pt idx="23775">
                  <c:v>12.302687708123816</c:v>
                </c:pt>
                <c:pt idx="23776">
                  <c:v>12.302687708123816</c:v>
                </c:pt>
                <c:pt idx="23777">
                  <c:v>12.302687708123816</c:v>
                </c:pt>
                <c:pt idx="23778">
                  <c:v>12.302687708123816</c:v>
                </c:pt>
                <c:pt idx="23779">
                  <c:v>12.302687708123816</c:v>
                </c:pt>
                <c:pt idx="23780">
                  <c:v>12.302687708123816</c:v>
                </c:pt>
                <c:pt idx="23781">
                  <c:v>12.302687708123816</c:v>
                </c:pt>
                <c:pt idx="23782">
                  <c:v>12.302687708123816</c:v>
                </c:pt>
                <c:pt idx="23783">
                  <c:v>12.302687708123816</c:v>
                </c:pt>
                <c:pt idx="23784">
                  <c:v>12.302687708123816</c:v>
                </c:pt>
                <c:pt idx="23785">
                  <c:v>12.302687708123816</c:v>
                </c:pt>
                <c:pt idx="23786">
                  <c:v>12.302687708123816</c:v>
                </c:pt>
                <c:pt idx="23787">
                  <c:v>12.302687708123816</c:v>
                </c:pt>
                <c:pt idx="23788">
                  <c:v>12.302687708123816</c:v>
                </c:pt>
                <c:pt idx="23789">
                  <c:v>12.302687708123816</c:v>
                </c:pt>
                <c:pt idx="23790">
                  <c:v>12.302687708123816</c:v>
                </c:pt>
                <c:pt idx="23791">
                  <c:v>12.302687708123816</c:v>
                </c:pt>
                <c:pt idx="23792">
                  <c:v>12.302687708123816</c:v>
                </c:pt>
                <c:pt idx="23793">
                  <c:v>12.302687708123816</c:v>
                </c:pt>
                <c:pt idx="23794">
                  <c:v>12.302687708123816</c:v>
                </c:pt>
                <c:pt idx="23795">
                  <c:v>12.302687708123816</c:v>
                </c:pt>
                <c:pt idx="23796">
                  <c:v>12.302687708123816</c:v>
                </c:pt>
                <c:pt idx="23797">
                  <c:v>12.302687708123816</c:v>
                </c:pt>
                <c:pt idx="23798">
                  <c:v>12.302687708123816</c:v>
                </c:pt>
                <c:pt idx="23799">
                  <c:v>12.302687708123816</c:v>
                </c:pt>
                <c:pt idx="23800">
                  <c:v>12.302687708123816</c:v>
                </c:pt>
                <c:pt idx="23801">
                  <c:v>12.302687708123816</c:v>
                </c:pt>
                <c:pt idx="23802">
                  <c:v>12.302687708123816</c:v>
                </c:pt>
                <c:pt idx="23803">
                  <c:v>12.302687708123816</c:v>
                </c:pt>
                <c:pt idx="23804">
                  <c:v>12.302687708123816</c:v>
                </c:pt>
                <c:pt idx="23805">
                  <c:v>12.302687708123816</c:v>
                </c:pt>
                <c:pt idx="23806">
                  <c:v>12.302687708123816</c:v>
                </c:pt>
                <c:pt idx="23807">
                  <c:v>12.302687708123816</c:v>
                </c:pt>
                <c:pt idx="23808">
                  <c:v>12.302687708123816</c:v>
                </c:pt>
                <c:pt idx="23809">
                  <c:v>12.302687708123816</c:v>
                </c:pt>
                <c:pt idx="23810">
                  <c:v>12.302687708123816</c:v>
                </c:pt>
                <c:pt idx="23811">
                  <c:v>12.302687708123816</c:v>
                </c:pt>
                <c:pt idx="23812">
                  <c:v>12.302687708123816</c:v>
                </c:pt>
                <c:pt idx="23813">
                  <c:v>12.302687708123816</c:v>
                </c:pt>
                <c:pt idx="23814">
                  <c:v>12.302687708123816</c:v>
                </c:pt>
                <c:pt idx="23815">
                  <c:v>12.302687708123816</c:v>
                </c:pt>
                <c:pt idx="23816">
                  <c:v>12.302687708123816</c:v>
                </c:pt>
                <c:pt idx="23817">
                  <c:v>12.302687708123816</c:v>
                </c:pt>
                <c:pt idx="23818">
                  <c:v>12.302687708123816</c:v>
                </c:pt>
                <c:pt idx="23819">
                  <c:v>12.302687708123816</c:v>
                </c:pt>
                <c:pt idx="23820">
                  <c:v>12.302687708123816</c:v>
                </c:pt>
                <c:pt idx="23821">
                  <c:v>12.302687708123816</c:v>
                </c:pt>
                <c:pt idx="23822">
                  <c:v>12.302687708123816</c:v>
                </c:pt>
                <c:pt idx="23823">
                  <c:v>12.302687708123816</c:v>
                </c:pt>
                <c:pt idx="23824">
                  <c:v>12.302687708123816</c:v>
                </c:pt>
                <c:pt idx="23825">
                  <c:v>12.302687708123816</c:v>
                </c:pt>
                <c:pt idx="23826">
                  <c:v>12.302687708123816</c:v>
                </c:pt>
                <c:pt idx="23827">
                  <c:v>12.302687708123816</c:v>
                </c:pt>
                <c:pt idx="23828">
                  <c:v>12.302687708123816</c:v>
                </c:pt>
                <c:pt idx="23829">
                  <c:v>12.302687708123816</c:v>
                </c:pt>
                <c:pt idx="23830">
                  <c:v>12.302687708123816</c:v>
                </c:pt>
                <c:pt idx="23831">
                  <c:v>12.302687708123816</c:v>
                </c:pt>
                <c:pt idx="23832">
                  <c:v>12.302687708123816</c:v>
                </c:pt>
                <c:pt idx="23833">
                  <c:v>12.302687708123816</c:v>
                </c:pt>
                <c:pt idx="23834">
                  <c:v>12.302687708123816</c:v>
                </c:pt>
                <c:pt idx="23835">
                  <c:v>12.302687708123816</c:v>
                </c:pt>
                <c:pt idx="23836">
                  <c:v>12.302687708123816</c:v>
                </c:pt>
                <c:pt idx="23837">
                  <c:v>12.302687708123816</c:v>
                </c:pt>
                <c:pt idx="23838">
                  <c:v>12.302687708123816</c:v>
                </c:pt>
                <c:pt idx="23839">
                  <c:v>12.302687708123816</c:v>
                </c:pt>
                <c:pt idx="23840">
                  <c:v>12.302687708123816</c:v>
                </c:pt>
                <c:pt idx="23841">
                  <c:v>12.302687708123816</c:v>
                </c:pt>
                <c:pt idx="23842">
                  <c:v>12.302687708123816</c:v>
                </c:pt>
                <c:pt idx="23843">
                  <c:v>12.302687708123816</c:v>
                </c:pt>
                <c:pt idx="23844">
                  <c:v>12.302687708123816</c:v>
                </c:pt>
                <c:pt idx="23845">
                  <c:v>12.302687708123816</c:v>
                </c:pt>
                <c:pt idx="23846">
                  <c:v>12.302687708123816</c:v>
                </c:pt>
                <c:pt idx="23847">
                  <c:v>12.302687708123816</c:v>
                </c:pt>
                <c:pt idx="23848">
                  <c:v>12.302687708123816</c:v>
                </c:pt>
                <c:pt idx="23849">
                  <c:v>12.302687708123816</c:v>
                </c:pt>
                <c:pt idx="23850">
                  <c:v>12.302687708123816</c:v>
                </c:pt>
                <c:pt idx="23851">
                  <c:v>12.302687708123816</c:v>
                </c:pt>
                <c:pt idx="23852">
                  <c:v>12.302687708123816</c:v>
                </c:pt>
                <c:pt idx="23853">
                  <c:v>12.302687708123816</c:v>
                </c:pt>
                <c:pt idx="23854">
                  <c:v>12.302687708123816</c:v>
                </c:pt>
                <c:pt idx="23855">
                  <c:v>12.302687708123816</c:v>
                </c:pt>
                <c:pt idx="23856">
                  <c:v>12.302687708123816</c:v>
                </c:pt>
                <c:pt idx="23857">
                  <c:v>12.302687708123816</c:v>
                </c:pt>
                <c:pt idx="23858">
                  <c:v>12.302687708123816</c:v>
                </c:pt>
                <c:pt idx="23859">
                  <c:v>12.302687708123816</c:v>
                </c:pt>
                <c:pt idx="23860">
                  <c:v>12.302687708123816</c:v>
                </c:pt>
                <c:pt idx="23861">
                  <c:v>12.302687708123816</c:v>
                </c:pt>
                <c:pt idx="23862">
                  <c:v>12.302687708123816</c:v>
                </c:pt>
                <c:pt idx="23863">
                  <c:v>12.302687708123816</c:v>
                </c:pt>
                <c:pt idx="23864">
                  <c:v>12.302687708123816</c:v>
                </c:pt>
                <c:pt idx="23865">
                  <c:v>12.302687708123816</c:v>
                </c:pt>
                <c:pt idx="23866">
                  <c:v>12.302687708123816</c:v>
                </c:pt>
                <c:pt idx="23867">
                  <c:v>12.302687708123816</c:v>
                </c:pt>
                <c:pt idx="23868">
                  <c:v>12.302687708123816</c:v>
                </c:pt>
                <c:pt idx="23869">
                  <c:v>12.302687708123816</c:v>
                </c:pt>
                <c:pt idx="23870">
                  <c:v>12.302687708123816</c:v>
                </c:pt>
                <c:pt idx="23871">
                  <c:v>12.302687708123816</c:v>
                </c:pt>
                <c:pt idx="23872">
                  <c:v>12.302687708123816</c:v>
                </c:pt>
                <c:pt idx="23873">
                  <c:v>12.302687708123816</c:v>
                </c:pt>
                <c:pt idx="23874">
                  <c:v>12.302687708123816</c:v>
                </c:pt>
                <c:pt idx="23875">
                  <c:v>12.302687708123816</c:v>
                </c:pt>
                <c:pt idx="23876">
                  <c:v>12.302687708123816</c:v>
                </c:pt>
                <c:pt idx="23877">
                  <c:v>12.302687708123816</c:v>
                </c:pt>
                <c:pt idx="23878">
                  <c:v>12.302687708123816</c:v>
                </c:pt>
                <c:pt idx="23879">
                  <c:v>12.302687708123816</c:v>
                </c:pt>
                <c:pt idx="23880">
                  <c:v>12.302687708123816</c:v>
                </c:pt>
                <c:pt idx="23881">
                  <c:v>12.302687708123816</c:v>
                </c:pt>
                <c:pt idx="23882">
                  <c:v>12.302687708123816</c:v>
                </c:pt>
                <c:pt idx="23883">
                  <c:v>12.302687708123816</c:v>
                </c:pt>
                <c:pt idx="23884">
                  <c:v>12.302687708123816</c:v>
                </c:pt>
                <c:pt idx="23885">
                  <c:v>12.302687708123816</c:v>
                </c:pt>
                <c:pt idx="23886">
                  <c:v>12.302687708123816</c:v>
                </c:pt>
                <c:pt idx="23887">
                  <c:v>12.302687708123816</c:v>
                </c:pt>
                <c:pt idx="23888">
                  <c:v>12.302687708123816</c:v>
                </c:pt>
                <c:pt idx="23889">
                  <c:v>12.302687708123816</c:v>
                </c:pt>
                <c:pt idx="23890">
                  <c:v>12.302687708123816</c:v>
                </c:pt>
                <c:pt idx="23891">
                  <c:v>12.302687708123816</c:v>
                </c:pt>
                <c:pt idx="23892">
                  <c:v>12.302687708123816</c:v>
                </c:pt>
                <c:pt idx="23893">
                  <c:v>12.302687708123816</c:v>
                </c:pt>
                <c:pt idx="23894">
                  <c:v>12.302687708123816</c:v>
                </c:pt>
                <c:pt idx="23895">
                  <c:v>12.302687708123816</c:v>
                </c:pt>
                <c:pt idx="23896">
                  <c:v>12.302687708123816</c:v>
                </c:pt>
                <c:pt idx="23897">
                  <c:v>12.302687708123816</c:v>
                </c:pt>
                <c:pt idx="23898">
                  <c:v>12.302687708123816</c:v>
                </c:pt>
                <c:pt idx="23899">
                  <c:v>12.302687708123816</c:v>
                </c:pt>
                <c:pt idx="23900">
                  <c:v>12.302687708123816</c:v>
                </c:pt>
                <c:pt idx="23901">
                  <c:v>12.302687708123816</c:v>
                </c:pt>
                <c:pt idx="23902">
                  <c:v>12.302687708123816</c:v>
                </c:pt>
                <c:pt idx="23903">
                  <c:v>12.302687708123816</c:v>
                </c:pt>
                <c:pt idx="23904">
                  <c:v>12.302687708123816</c:v>
                </c:pt>
                <c:pt idx="23905">
                  <c:v>12.302687708123816</c:v>
                </c:pt>
                <c:pt idx="23906">
                  <c:v>12.302687708123816</c:v>
                </c:pt>
                <c:pt idx="23907">
                  <c:v>12.302687708123816</c:v>
                </c:pt>
                <c:pt idx="23908">
                  <c:v>12.302687708123816</c:v>
                </c:pt>
                <c:pt idx="23909">
                  <c:v>12.302687708123816</c:v>
                </c:pt>
                <c:pt idx="23910">
                  <c:v>12.302687708123816</c:v>
                </c:pt>
                <c:pt idx="23911">
                  <c:v>12.302687708123816</c:v>
                </c:pt>
                <c:pt idx="23912">
                  <c:v>12.302687708123816</c:v>
                </c:pt>
                <c:pt idx="23913">
                  <c:v>12.302687708123816</c:v>
                </c:pt>
                <c:pt idx="23914">
                  <c:v>12.302687708123816</c:v>
                </c:pt>
                <c:pt idx="23915">
                  <c:v>12.302687708123816</c:v>
                </c:pt>
                <c:pt idx="23916">
                  <c:v>12.302687708123816</c:v>
                </c:pt>
                <c:pt idx="23917">
                  <c:v>12.302687708123816</c:v>
                </c:pt>
                <c:pt idx="23918">
                  <c:v>12.302687708123816</c:v>
                </c:pt>
                <c:pt idx="23919">
                  <c:v>12.302687708123816</c:v>
                </c:pt>
                <c:pt idx="23920">
                  <c:v>12.302687708123816</c:v>
                </c:pt>
                <c:pt idx="23921">
                  <c:v>12.302687708123816</c:v>
                </c:pt>
                <c:pt idx="23922">
                  <c:v>12.302687708123816</c:v>
                </c:pt>
                <c:pt idx="23923">
                  <c:v>12.302687708123816</c:v>
                </c:pt>
                <c:pt idx="23924">
                  <c:v>12.302687708123816</c:v>
                </c:pt>
                <c:pt idx="23925">
                  <c:v>12.302687708123816</c:v>
                </c:pt>
                <c:pt idx="23926">
                  <c:v>12.302687708123816</c:v>
                </c:pt>
                <c:pt idx="23927">
                  <c:v>12.302687708123816</c:v>
                </c:pt>
                <c:pt idx="23928">
                  <c:v>12.302687708123816</c:v>
                </c:pt>
                <c:pt idx="23929">
                  <c:v>12.302687708123816</c:v>
                </c:pt>
                <c:pt idx="23930">
                  <c:v>12.302687708123816</c:v>
                </c:pt>
                <c:pt idx="23931">
                  <c:v>12.302687708123816</c:v>
                </c:pt>
                <c:pt idx="23932">
                  <c:v>12.302687708123816</c:v>
                </c:pt>
                <c:pt idx="23933">
                  <c:v>12.302687708123816</c:v>
                </c:pt>
                <c:pt idx="23934">
                  <c:v>12.302687708123816</c:v>
                </c:pt>
                <c:pt idx="23935">
                  <c:v>12.302687708123816</c:v>
                </c:pt>
                <c:pt idx="23936">
                  <c:v>12.302687708123816</c:v>
                </c:pt>
                <c:pt idx="23937">
                  <c:v>12.302687708123816</c:v>
                </c:pt>
                <c:pt idx="23938">
                  <c:v>12.302687708123816</c:v>
                </c:pt>
                <c:pt idx="23939">
                  <c:v>12.302687708123816</c:v>
                </c:pt>
                <c:pt idx="23940">
                  <c:v>12.302687708123816</c:v>
                </c:pt>
                <c:pt idx="23941">
                  <c:v>12.302687708123816</c:v>
                </c:pt>
                <c:pt idx="23942">
                  <c:v>12.302687708123816</c:v>
                </c:pt>
                <c:pt idx="23943">
                  <c:v>12.302687708123816</c:v>
                </c:pt>
                <c:pt idx="23944">
                  <c:v>12.302687708123816</c:v>
                </c:pt>
                <c:pt idx="23945">
                  <c:v>12.302687708123816</c:v>
                </c:pt>
                <c:pt idx="23946">
                  <c:v>12.302687708123816</c:v>
                </c:pt>
                <c:pt idx="23947">
                  <c:v>12.302687708123816</c:v>
                </c:pt>
                <c:pt idx="23948">
                  <c:v>12.302687708123816</c:v>
                </c:pt>
                <c:pt idx="23949">
                  <c:v>12.302687708123816</c:v>
                </c:pt>
                <c:pt idx="23950">
                  <c:v>12.302687708123816</c:v>
                </c:pt>
                <c:pt idx="23951">
                  <c:v>12.302687708123816</c:v>
                </c:pt>
                <c:pt idx="23952">
                  <c:v>12.302687708123816</c:v>
                </c:pt>
                <c:pt idx="23953">
                  <c:v>12.302687708123816</c:v>
                </c:pt>
                <c:pt idx="23954">
                  <c:v>12.302687708123816</c:v>
                </c:pt>
                <c:pt idx="23955">
                  <c:v>12.302687708123816</c:v>
                </c:pt>
                <c:pt idx="23956">
                  <c:v>12.302687708123816</c:v>
                </c:pt>
                <c:pt idx="23957">
                  <c:v>12.302687708123816</c:v>
                </c:pt>
                <c:pt idx="23958">
                  <c:v>12.302687708123816</c:v>
                </c:pt>
                <c:pt idx="23959">
                  <c:v>12.302687708123816</c:v>
                </c:pt>
                <c:pt idx="23960">
                  <c:v>12.302687708123816</c:v>
                </c:pt>
                <c:pt idx="23961">
                  <c:v>12.302687708123816</c:v>
                </c:pt>
                <c:pt idx="23962">
                  <c:v>12.302687708123816</c:v>
                </c:pt>
                <c:pt idx="23963">
                  <c:v>12.302687708123816</c:v>
                </c:pt>
                <c:pt idx="23964">
                  <c:v>12.302687708123816</c:v>
                </c:pt>
                <c:pt idx="23965">
                  <c:v>12.302687708123816</c:v>
                </c:pt>
                <c:pt idx="23966">
                  <c:v>12.302687708123816</c:v>
                </c:pt>
                <c:pt idx="23967">
                  <c:v>12.302687708123816</c:v>
                </c:pt>
                <c:pt idx="23968">
                  <c:v>12.302687708123816</c:v>
                </c:pt>
                <c:pt idx="23969">
                  <c:v>12.302687708123816</c:v>
                </c:pt>
                <c:pt idx="23970">
                  <c:v>12.302687708123816</c:v>
                </c:pt>
                <c:pt idx="23971">
                  <c:v>12.302687708123816</c:v>
                </c:pt>
                <c:pt idx="23972">
                  <c:v>12.302687708123816</c:v>
                </c:pt>
                <c:pt idx="23973">
                  <c:v>12.302687708123816</c:v>
                </c:pt>
                <c:pt idx="23974">
                  <c:v>12.302687708123816</c:v>
                </c:pt>
                <c:pt idx="23975">
                  <c:v>12.302687708123816</c:v>
                </c:pt>
                <c:pt idx="23976">
                  <c:v>12.302687708123816</c:v>
                </c:pt>
                <c:pt idx="23977">
                  <c:v>12.302687708123816</c:v>
                </c:pt>
                <c:pt idx="23978">
                  <c:v>12.302687708123816</c:v>
                </c:pt>
                <c:pt idx="23979">
                  <c:v>12.302687708123816</c:v>
                </c:pt>
                <c:pt idx="23980">
                  <c:v>12.302687708123816</c:v>
                </c:pt>
                <c:pt idx="23981">
                  <c:v>12.302687708123816</c:v>
                </c:pt>
                <c:pt idx="23982">
                  <c:v>12.302687708123816</c:v>
                </c:pt>
                <c:pt idx="23983">
                  <c:v>12.302687708123816</c:v>
                </c:pt>
                <c:pt idx="23984">
                  <c:v>12.302687708123816</c:v>
                </c:pt>
                <c:pt idx="23985">
                  <c:v>12.302687708123816</c:v>
                </c:pt>
                <c:pt idx="23986">
                  <c:v>12.302687708123816</c:v>
                </c:pt>
                <c:pt idx="23987">
                  <c:v>12.302687708123816</c:v>
                </c:pt>
                <c:pt idx="23988">
                  <c:v>12.302687708123816</c:v>
                </c:pt>
                <c:pt idx="23989">
                  <c:v>12.302687708123816</c:v>
                </c:pt>
                <c:pt idx="23990">
                  <c:v>12.302687708123816</c:v>
                </c:pt>
                <c:pt idx="23991">
                  <c:v>12.302687708123816</c:v>
                </c:pt>
                <c:pt idx="23992">
                  <c:v>12.302687708123816</c:v>
                </c:pt>
                <c:pt idx="23993">
                  <c:v>12.302687708123816</c:v>
                </c:pt>
                <c:pt idx="23994">
                  <c:v>12.302687708123816</c:v>
                </c:pt>
                <c:pt idx="23995">
                  <c:v>12.302687708123816</c:v>
                </c:pt>
                <c:pt idx="23996">
                  <c:v>12.302687708123816</c:v>
                </c:pt>
                <c:pt idx="23997">
                  <c:v>12.302687708123816</c:v>
                </c:pt>
                <c:pt idx="23998">
                  <c:v>12.302687708123816</c:v>
                </c:pt>
                <c:pt idx="23999">
                  <c:v>12.302687708123816</c:v>
                </c:pt>
                <c:pt idx="24000">
                  <c:v>12.302687708123816</c:v>
                </c:pt>
                <c:pt idx="24001">
                  <c:v>12.302687708123816</c:v>
                </c:pt>
                <c:pt idx="24002">
                  <c:v>12.302687708123816</c:v>
                </c:pt>
                <c:pt idx="24003">
                  <c:v>12.302687708123816</c:v>
                </c:pt>
                <c:pt idx="24004">
                  <c:v>12.302687708123816</c:v>
                </c:pt>
                <c:pt idx="24005">
                  <c:v>12.302687708123816</c:v>
                </c:pt>
                <c:pt idx="24006">
                  <c:v>12.302687708123816</c:v>
                </c:pt>
                <c:pt idx="24007">
                  <c:v>12.302687708123816</c:v>
                </c:pt>
                <c:pt idx="24008">
                  <c:v>12.302687708123816</c:v>
                </c:pt>
                <c:pt idx="24009">
                  <c:v>12.302687708123816</c:v>
                </c:pt>
                <c:pt idx="24010">
                  <c:v>12.302687708123816</c:v>
                </c:pt>
                <c:pt idx="24011">
                  <c:v>12.302687708123816</c:v>
                </c:pt>
                <c:pt idx="24012">
                  <c:v>12.302687708123816</c:v>
                </c:pt>
                <c:pt idx="24013">
                  <c:v>12.302687708123816</c:v>
                </c:pt>
                <c:pt idx="24014">
                  <c:v>12.302687708123816</c:v>
                </c:pt>
                <c:pt idx="24015">
                  <c:v>12.302687708123816</c:v>
                </c:pt>
                <c:pt idx="24016">
                  <c:v>12.302687708123816</c:v>
                </c:pt>
                <c:pt idx="24017">
                  <c:v>12.302687708123816</c:v>
                </c:pt>
                <c:pt idx="24018">
                  <c:v>12.302687708123816</c:v>
                </c:pt>
                <c:pt idx="24019">
                  <c:v>12.302687708123816</c:v>
                </c:pt>
                <c:pt idx="24020">
                  <c:v>12.302687708123816</c:v>
                </c:pt>
                <c:pt idx="24021">
                  <c:v>12.302687708123816</c:v>
                </c:pt>
                <c:pt idx="24022">
                  <c:v>12.302687708123816</c:v>
                </c:pt>
                <c:pt idx="24023">
                  <c:v>12.302687708123816</c:v>
                </c:pt>
                <c:pt idx="24024">
                  <c:v>12.302687708123816</c:v>
                </c:pt>
                <c:pt idx="24025">
                  <c:v>12.302687708123816</c:v>
                </c:pt>
                <c:pt idx="24026">
                  <c:v>12.302687708123816</c:v>
                </c:pt>
                <c:pt idx="24027">
                  <c:v>12.302687708123816</c:v>
                </c:pt>
                <c:pt idx="24028">
                  <c:v>12.302687708123816</c:v>
                </c:pt>
                <c:pt idx="24029">
                  <c:v>12.302687708123816</c:v>
                </c:pt>
                <c:pt idx="24030">
                  <c:v>12.302687708123816</c:v>
                </c:pt>
                <c:pt idx="24031">
                  <c:v>12.302687708123816</c:v>
                </c:pt>
                <c:pt idx="24032">
                  <c:v>12.302687708123816</c:v>
                </c:pt>
                <c:pt idx="24033">
                  <c:v>12.302687708123816</c:v>
                </c:pt>
                <c:pt idx="24034">
                  <c:v>12.302687708123816</c:v>
                </c:pt>
                <c:pt idx="24035">
                  <c:v>12.302687708123816</c:v>
                </c:pt>
                <c:pt idx="24036">
                  <c:v>12.302687708123816</c:v>
                </c:pt>
                <c:pt idx="24037">
                  <c:v>12.302687708123816</c:v>
                </c:pt>
                <c:pt idx="24038">
                  <c:v>12.302687708123816</c:v>
                </c:pt>
                <c:pt idx="24039">
                  <c:v>12.302687708123816</c:v>
                </c:pt>
                <c:pt idx="24040">
                  <c:v>12.302687708123816</c:v>
                </c:pt>
                <c:pt idx="24041">
                  <c:v>12.302687708123816</c:v>
                </c:pt>
                <c:pt idx="24042">
                  <c:v>12.302687708123816</c:v>
                </c:pt>
                <c:pt idx="24043">
                  <c:v>12.302687708123816</c:v>
                </c:pt>
                <c:pt idx="24044">
                  <c:v>12.302687708123816</c:v>
                </c:pt>
                <c:pt idx="24045">
                  <c:v>12.302687708123816</c:v>
                </c:pt>
                <c:pt idx="24046">
                  <c:v>12.302687708123816</c:v>
                </c:pt>
                <c:pt idx="24047">
                  <c:v>12.302687708123816</c:v>
                </c:pt>
                <c:pt idx="24048">
                  <c:v>12.302687708123816</c:v>
                </c:pt>
                <c:pt idx="24049">
                  <c:v>12.302687708123816</c:v>
                </c:pt>
                <c:pt idx="24050">
                  <c:v>12.302687708123816</c:v>
                </c:pt>
                <c:pt idx="24051">
                  <c:v>12.302687708123816</c:v>
                </c:pt>
                <c:pt idx="24052">
                  <c:v>12.302687708123816</c:v>
                </c:pt>
                <c:pt idx="24053">
                  <c:v>12.302687708123816</c:v>
                </c:pt>
                <c:pt idx="24054">
                  <c:v>12.302687708123816</c:v>
                </c:pt>
                <c:pt idx="24055">
                  <c:v>12.302687708123816</c:v>
                </c:pt>
                <c:pt idx="24056">
                  <c:v>12.302687708123816</c:v>
                </c:pt>
                <c:pt idx="24057">
                  <c:v>12.302687708123816</c:v>
                </c:pt>
                <c:pt idx="24058">
                  <c:v>12.302687708123816</c:v>
                </c:pt>
                <c:pt idx="24059">
                  <c:v>12.302687708123816</c:v>
                </c:pt>
                <c:pt idx="24060">
                  <c:v>12.302687708123816</c:v>
                </c:pt>
                <c:pt idx="24061">
                  <c:v>12.302687708123816</c:v>
                </c:pt>
                <c:pt idx="24062">
                  <c:v>12.302687708123816</c:v>
                </c:pt>
                <c:pt idx="24063">
                  <c:v>12.302687708123816</c:v>
                </c:pt>
                <c:pt idx="24064">
                  <c:v>12.302687708123816</c:v>
                </c:pt>
                <c:pt idx="24065">
                  <c:v>12.302687708123816</c:v>
                </c:pt>
                <c:pt idx="24066">
                  <c:v>12.302687708123816</c:v>
                </c:pt>
                <c:pt idx="24067">
                  <c:v>12.302687708123816</c:v>
                </c:pt>
                <c:pt idx="24068">
                  <c:v>12.302687708123816</c:v>
                </c:pt>
                <c:pt idx="24069">
                  <c:v>12.302687708123816</c:v>
                </c:pt>
                <c:pt idx="24070">
                  <c:v>12.302687708123816</c:v>
                </c:pt>
                <c:pt idx="24071">
                  <c:v>12.302687708123816</c:v>
                </c:pt>
                <c:pt idx="24072">
                  <c:v>12.302687708123816</c:v>
                </c:pt>
                <c:pt idx="24073">
                  <c:v>12.302687708123816</c:v>
                </c:pt>
                <c:pt idx="24074">
                  <c:v>12.302687708123816</c:v>
                </c:pt>
                <c:pt idx="24075">
                  <c:v>12.302687708123816</c:v>
                </c:pt>
                <c:pt idx="24076">
                  <c:v>12.302687708123816</c:v>
                </c:pt>
                <c:pt idx="24077">
                  <c:v>12.302687708123816</c:v>
                </c:pt>
                <c:pt idx="24078">
                  <c:v>12.302687708123816</c:v>
                </c:pt>
                <c:pt idx="24079">
                  <c:v>12.302687708123816</c:v>
                </c:pt>
                <c:pt idx="24080">
                  <c:v>12.302687708123816</c:v>
                </c:pt>
                <c:pt idx="24081">
                  <c:v>12.302687708123816</c:v>
                </c:pt>
                <c:pt idx="24082">
                  <c:v>12.302687708123816</c:v>
                </c:pt>
                <c:pt idx="24083">
                  <c:v>12.302687708123816</c:v>
                </c:pt>
                <c:pt idx="24084">
                  <c:v>12.302687708123816</c:v>
                </c:pt>
                <c:pt idx="24085">
                  <c:v>12.302687708123816</c:v>
                </c:pt>
                <c:pt idx="24086">
                  <c:v>12.302687708123816</c:v>
                </c:pt>
                <c:pt idx="24087">
                  <c:v>12.302687708123816</c:v>
                </c:pt>
                <c:pt idx="24088">
                  <c:v>12.302687708123816</c:v>
                </c:pt>
                <c:pt idx="24089">
                  <c:v>12.302687708123816</c:v>
                </c:pt>
                <c:pt idx="24090">
                  <c:v>12.302687708123816</c:v>
                </c:pt>
                <c:pt idx="24091">
                  <c:v>12.302687708123816</c:v>
                </c:pt>
                <c:pt idx="24092">
                  <c:v>12.302687708123816</c:v>
                </c:pt>
                <c:pt idx="24093">
                  <c:v>12.302687708123816</c:v>
                </c:pt>
                <c:pt idx="24094">
                  <c:v>12.302687708123816</c:v>
                </c:pt>
                <c:pt idx="24095">
                  <c:v>12.302687708123816</c:v>
                </c:pt>
                <c:pt idx="24096">
                  <c:v>12.302687708123816</c:v>
                </c:pt>
                <c:pt idx="24097">
                  <c:v>12.302687708123816</c:v>
                </c:pt>
                <c:pt idx="24098">
                  <c:v>12.302687708123816</c:v>
                </c:pt>
                <c:pt idx="24099">
                  <c:v>12.302687708123816</c:v>
                </c:pt>
                <c:pt idx="24100">
                  <c:v>12.302687708123816</c:v>
                </c:pt>
                <c:pt idx="24101">
                  <c:v>12.302687708123816</c:v>
                </c:pt>
                <c:pt idx="24102">
                  <c:v>12.302687708123816</c:v>
                </c:pt>
                <c:pt idx="24103">
                  <c:v>12.302687708123816</c:v>
                </c:pt>
                <c:pt idx="24104">
                  <c:v>12.302687708123816</c:v>
                </c:pt>
                <c:pt idx="24105">
                  <c:v>12.302687708123816</c:v>
                </c:pt>
                <c:pt idx="24106">
                  <c:v>12.302687708123816</c:v>
                </c:pt>
                <c:pt idx="24107">
                  <c:v>12.302687708123816</c:v>
                </c:pt>
                <c:pt idx="24108">
                  <c:v>12.302687708123816</c:v>
                </c:pt>
                <c:pt idx="24109">
                  <c:v>12.302687708123816</c:v>
                </c:pt>
                <c:pt idx="24110">
                  <c:v>12.302687708123816</c:v>
                </c:pt>
                <c:pt idx="24111">
                  <c:v>12.302687708123816</c:v>
                </c:pt>
                <c:pt idx="24112">
                  <c:v>12.302687708123816</c:v>
                </c:pt>
                <c:pt idx="24113">
                  <c:v>12.302687708123816</c:v>
                </c:pt>
                <c:pt idx="24114">
                  <c:v>12.302687708123816</c:v>
                </c:pt>
                <c:pt idx="24115">
                  <c:v>12.302687708123816</c:v>
                </c:pt>
                <c:pt idx="24116">
                  <c:v>12.302687708123816</c:v>
                </c:pt>
                <c:pt idx="24117">
                  <c:v>12.302687708123816</c:v>
                </c:pt>
                <c:pt idx="24118">
                  <c:v>12.302687708123816</c:v>
                </c:pt>
                <c:pt idx="24119">
                  <c:v>12.302687708123816</c:v>
                </c:pt>
                <c:pt idx="24120">
                  <c:v>12.302687708123816</c:v>
                </c:pt>
                <c:pt idx="24121">
                  <c:v>12.302687708123816</c:v>
                </c:pt>
                <c:pt idx="24122">
                  <c:v>12.302687708123816</c:v>
                </c:pt>
                <c:pt idx="24123">
                  <c:v>12.302687708123816</c:v>
                </c:pt>
                <c:pt idx="24124">
                  <c:v>12.302687708123816</c:v>
                </c:pt>
                <c:pt idx="24125">
                  <c:v>12.302687708123816</c:v>
                </c:pt>
                <c:pt idx="24126">
                  <c:v>12.302687708123816</c:v>
                </c:pt>
                <c:pt idx="24127">
                  <c:v>12.302687708123816</c:v>
                </c:pt>
                <c:pt idx="24128">
                  <c:v>12.302687708123816</c:v>
                </c:pt>
                <c:pt idx="24129">
                  <c:v>12.302687708123816</c:v>
                </c:pt>
                <c:pt idx="24130">
                  <c:v>12.302687708123816</c:v>
                </c:pt>
                <c:pt idx="24131">
                  <c:v>12.302687708123816</c:v>
                </c:pt>
                <c:pt idx="24132">
                  <c:v>12.302687708123816</c:v>
                </c:pt>
                <c:pt idx="24133">
                  <c:v>12.302687708123816</c:v>
                </c:pt>
                <c:pt idx="24134">
                  <c:v>12.302687708123816</c:v>
                </c:pt>
                <c:pt idx="24135">
                  <c:v>12.302687708123816</c:v>
                </c:pt>
                <c:pt idx="24136">
                  <c:v>12.302687708123816</c:v>
                </c:pt>
                <c:pt idx="24137">
                  <c:v>12.302687708123816</c:v>
                </c:pt>
                <c:pt idx="24138">
                  <c:v>12.302687708123816</c:v>
                </c:pt>
                <c:pt idx="24139">
                  <c:v>12.302687708123816</c:v>
                </c:pt>
                <c:pt idx="24140">
                  <c:v>12.302687708123816</c:v>
                </c:pt>
                <c:pt idx="24141">
                  <c:v>12.302687708123816</c:v>
                </c:pt>
                <c:pt idx="24142">
                  <c:v>12.302687708123816</c:v>
                </c:pt>
                <c:pt idx="24143">
                  <c:v>12.302687708123816</c:v>
                </c:pt>
                <c:pt idx="24144">
                  <c:v>12.302687708123816</c:v>
                </c:pt>
                <c:pt idx="24145">
                  <c:v>12.302687708123816</c:v>
                </c:pt>
                <c:pt idx="24146">
                  <c:v>12.302687708123816</c:v>
                </c:pt>
                <c:pt idx="24147">
                  <c:v>12.302687708123816</c:v>
                </c:pt>
                <c:pt idx="24148">
                  <c:v>12.302687708123816</c:v>
                </c:pt>
                <c:pt idx="24149">
                  <c:v>12.302687708123816</c:v>
                </c:pt>
                <c:pt idx="24150">
                  <c:v>12.302687708123816</c:v>
                </c:pt>
                <c:pt idx="24151">
                  <c:v>12.302687708123816</c:v>
                </c:pt>
                <c:pt idx="24152">
                  <c:v>12.302687708123816</c:v>
                </c:pt>
                <c:pt idx="24153">
                  <c:v>12.302687708123816</c:v>
                </c:pt>
                <c:pt idx="24154">
                  <c:v>12.302687708123816</c:v>
                </c:pt>
                <c:pt idx="24155">
                  <c:v>12.302687708123816</c:v>
                </c:pt>
                <c:pt idx="24156">
                  <c:v>12.302687708123816</c:v>
                </c:pt>
                <c:pt idx="24157">
                  <c:v>12.302687708123816</c:v>
                </c:pt>
                <c:pt idx="24158">
                  <c:v>12.302687708123816</c:v>
                </c:pt>
                <c:pt idx="24159">
                  <c:v>12.302687708123816</c:v>
                </c:pt>
                <c:pt idx="24160">
                  <c:v>12.302687708123816</c:v>
                </c:pt>
                <c:pt idx="24161">
                  <c:v>12.302687708123816</c:v>
                </c:pt>
                <c:pt idx="24162">
                  <c:v>12.302687708123816</c:v>
                </c:pt>
                <c:pt idx="24163">
                  <c:v>12.302687708123816</c:v>
                </c:pt>
                <c:pt idx="24164">
                  <c:v>12.302687708123816</c:v>
                </c:pt>
                <c:pt idx="24165">
                  <c:v>12.302687708123816</c:v>
                </c:pt>
                <c:pt idx="24166">
                  <c:v>12.302687708123816</c:v>
                </c:pt>
                <c:pt idx="24167">
                  <c:v>12.302687708123816</c:v>
                </c:pt>
                <c:pt idx="24168">
                  <c:v>12.302687708123816</c:v>
                </c:pt>
                <c:pt idx="24169">
                  <c:v>12.302687708123816</c:v>
                </c:pt>
                <c:pt idx="24170">
                  <c:v>12.302687708123816</c:v>
                </c:pt>
                <c:pt idx="24171">
                  <c:v>12.302687708123816</c:v>
                </c:pt>
                <c:pt idx="24172">
                  <c:v>12.302687708123816</c:v>
                </c:pt>
                <c:pt idx="24173">
                  <c:v>12.302687708123816</c:v>
                </c:pt>
                <c:pt idx="24174">
                  <c:v>12.302687708123816</c:v>
                </c:pt>
                <c:pt idx="24175">
                  <c:v>12.302687708123816</c:v>
                </c:pt>
                <c:pt idx="24176">
                  <c:v>12.302687708123816</c:v>
                </c:pt>
                <c:pt idx="24177">
                  <c:v>12.302687708123816</c:v>
                </c:pt>
                <c:pt idx="24178">
                  <c:v>12.302687708123816</c:v>
                </c:pt>
                <c:pt idx="24179">
                  <c:v>12.302687708123816</c:v>
                </c:pt>
                <c:pt idx="24180">
                  <c:v>12.302687708123816</c:v>
                </c:pt>
                <c:pt idx="24181">
                  <c:v>12.302687708123816</c:v>
                </c:pt>
                <c:pt idx="24182">
                  <c:v>12.302687708123816</c:v>
                </c:pt>
                <c:pt idx="24183">
                  <c:v>12.302687708123816</c:v>
                </c:pt>
                <c:pt idx="24184">
                  <c:v>12.302687708123816</c:v>
                </c:pt>
                <c:pt idx="24185">
                  <c:v>12.302687708123816</c:v>
                </c:pt>
                <c:pt idx="24186">
                  <c:v>12.302687708123816</c:v>
                </c:pt>
                <c:pt idx="24187">
                  <c:v>12.302687708123816</c:v>
                </c:pt>
                <c:pt idx="24188">
                  <c:v>12.302687708123816</c:v>
                </c:pt>
                <c:pt idx="24189">
                  <c:v>12.302687708123816</c:v>
                </c:pt>
                <c:pt idx="24190">
                  <c:v>12.302687708123816</c:v>
                </c:pt>
                <c:pt idx="24191">
                  <c:v>12.302687708123816</c:v>
                </c:pt>
                <c:pt idx="24192">
                  <c:v>12.302687708123816</c:v>
                </c:pt>
                <c:pt idx="24193">
                  <c:v>12.302687708123816</c:v>
                </c:pt>
                <c:pt idx="24194">
                  <c:v>12.302687708123816</c:v>
                </c:pt>
                <c:pt idx="24195">
                  <c:v>12.302687708123816</c:v>
                </c:pt>
                <c:pt idx="24196">
                  <c:v>12.302687708123816</c:v>
                </c:pt>
                <c:pt idx="24197">
                  <c:v>12.302687708123816</c:v>
                </c:pt>
                <c:pt idx="24198">
                  <c:v>12.302687708123816</c:v>
                </c:pt>
                <c:pt idx="24199">
                  <c:v>12.302687708123816</c:v>
                </c:pt>
                <c:pt idx="24200">
                  <c:v>12.302687708123816</c:v>
                </c:pt>
                <c:pt idx="24201">
                  <c:v>12.302687708123816</c:v>
                </c:pt>
                <c:pt idx="24202">
                  <c:v>12.302687708123816</c:v>
                </c:pt>
                <c:pt idx="24203">
                  <c:v>12.302687708123816</c:v>
                </c:pt>
                <c:pt idx="24204">
                  <c:v>12.302687708123816</c:v>
                </c:pt>
                <c:pt idx="24205">
                  <c:v>12.302687708123816</c:v>
                </c:pt>
                <c:pt idx="24206">
                  <c:v>12.302687708123816</c:v>
                </c:pt>
                <c:pt idx="24207">
                  <c:v>12.302687708123816</c:v>
                </c:pt>
                <c:pt idx="24208">
                  <c:v>12.302687708123816</c:v>
                </c:pt>
                <c:pt idx="24209">
                  <c:v>12.302687708123816</c:v>
                </c:pt>
                <c:pt idx="24210">
                  <c:v>12.302687708123816</c:v>
                </c:pt>
                <c:pt idx="24211">
                  <c:v>12.302687708123816</c:v>
                </c:pt>
                <c:pt idx="24212">
                  <c:v>12.302687708123816</c:v>
                </c:pt>
                <c:pt idx="24213">
                  <c:v>12.302687708123816</c:v>
                </c:pt>
                <c:pt idx="24214">
                  <c:v>12.302687708123816</c:v>
                </c:pt>
                <c:pt idx="24215">
                  <c:v>12.302687708123816</c:v>
                </c:pt>
                <c:pt idx="24216">
                  <c:v>12.302687708123816</c:v>
                </c:pt>
                <c:pt idx="24217">
                  <c:v>12.302687708123816</c:v>
                </c:pt>
                <c:pt idx="24218">
                  <c:v>12.302687708123816</c:v>
                </c:pt>
                <c:pt idx="24219">
                  <c:v>12.302687708123816</c:v>
                </c:pt>
                <c:pt idx="24220">
                  <c:v>12.302687708123816</c:v>
                </c:pt>
                <c:pt idx="24221">
                  <c:v>12.302687708123816</c:v>
                </c:pt>
                <c:pt idx="24222">
                  <c:v>12.302687708123816</c:v>
                </c:pt>
                <c:pt idx="24223">
                  <c:v>12.302687708123816</c:v>
                </c:pt>
                <c:pt idx="24224">
                  <c:v>12.302687708123816</c:v>
                </c:pt>
                <c:pt idx="24225">
                  <c:v>12.302687708123816</c:v>
                </c:pt>
                <c:pt idx="24226">
                  <c:v>12.302687708123816</c:v>
                </c:pt>
                <c:pt idx="24227">
                  <c:v>12.302687708123816</c:v>
                </c:pt>
                <c:pt idx="24228">
                  <c:v>12.302687708123816</c:v>
                </c:pt>
                <c:pt idx="24229">
                  <c:v>12.302687708123816</c:v>
                </c:pt>
                <c:pt idx="24230">
                  <c:v>12.302687708123816</c:v>
                </c:pt>
                <c:pt idx="24231">
                  <c:v>12.302687708123816</c:v>
                </c:pt>
                <c:pt idx="24232">
                  <c:v>12.302687708123816</c:v>
                </c:pt>
                <c:pt idx="24233">
                  <c:v>12.302687708123816</c:v>
                </c:pt>
                <c:pt idx="24234">
                  <c:v>12.302687708123816</c:v>
                </c:pt>
                <c:pt idx="24235">
                  <c:v>12.302687708123816</c:v>
                </c:pt>
                <c:pt idx="24236">
                  <c:v>12.302687708123816</c:v>
                </c:pt>
                <c:pt idx="24237">
                  <c:v>12.302687708123816</c:v>
                </c:pt>
                <c:pt idx="24238">
                  <c:v>12.302687708123816</c:v>
                </c:pt>
                <c:pt idx="24239">
                  <c:v>12.302687708123816</c:v>
                </c:pt>
                <c:pt idx="24240">
                  <c:v>12.302687708123816</c:v>
                </c:pt>
                <c:pt idx="24241">
                  <c:v>12.302687708123816</c:v>
                </c:pt>
                <c:pt idx="24242">
                  <c:v>12.302687708123816</c:v>
                </c:pt>
                <c:pt idx="24243">
                  <c:v>12.302687708123816</c:v>
                </c:pt>
                <c:pt idx="24244">
                  <c:v>12.302687708123816</c:v>
                </c:pt>
                <c:pt idx="24245">
                  <c:v>12.302687708123816</c:v>
                </c:pt>
                <c:pt idx="24246">
                  <c:v>12.302687708123816</c:v>
                </c:pt>
                <c:pt idx="24247">
                  <c:v>12.302687708123816</c:v>
                </c:pt>
                <c:pt idx="24248">
                  <c:v>12.302687708123816</c:v>
                </c:pt>
                <c:pt idx="24249">
                  <c:v>12.302687708123816</c:v>
                </c:pt>
                <c:pt idx="24250">
                  <c:v>12.302687708123816</c:v>
                </c:pt>
                <c:pt idx="24251">
                  <c:v>12.302687708123816</c:v>
                </c:pt>
                <c:pt idx="24252">
                  <c:v>12.302687708123816</c:v>
                </c:pt>
                <c:pt idx="24253">
                  <c:v>12.302687708123816</c:v>
                </c:pt>
                <c:pt idx="24254">
                  <c:v>12.302687708123816</c:v>
                </c:pt>
                <c:pt idx="24255">
                  <c:v>12.302687708123816</c:v>
                </c:pt>
                <c:pt idx="24256">
                  <c:v>12.302687708123816</c:v>
                </c:pt>
                <c:pt idx="24257">
                  <c:v>12.302687708123816</c:v>
                </c:pt>
                <c:pt idx="24258">
                  <c:v>12.302687708123816</c:v>
                </c:pt>
                <c:pt idx="24259">
                  <c:v>12.302687708123816</c:v>
                </c:pt>
                <c:pt idx="24260">
                  <c:v>12.302687708123816</c:v>
                </c:pt>
                <c:pt idx="24261">
                  <c:v>12.302687708123816</c:v>
                </c:pt>
                <c:pt idx="24262">
                  <c:v>12.302687708123816</c:v>
                </c:pt>
                <c:pt idx="24263">
                  <c:v>12.302687708123816</c:v>
                </c:pt>
                <c:pt idx="24264">
                  <c:v>12.302687708123816</c:v>
                </c:pt>
                <c:pt idx="24265">
                  <c:v>12.302687708123816</c:v>
                </c:pt>
                <c:pt idx="24266">
                  <c:v>12.302687708123816</c:v>
                </c:pt>
                <c:pt idx="24267">
                  <c:v>12.302687708123816</c:v>
                </c:pt>
                <c:pt idx="24268">
                  <c:v>12.302687708123816</c:v>
                </c:pt>
                <c:pt idx="24269">
                  <c:v>12.302687708123816</c:v>
                </c:pt>
                <c:pt idx="24270">
                  <c:v>12.302687708123816</c:v>
                </c:pt>
                <c:pt idx="24271">
                  <c:v>12.302687708123816</c:v>
                </c:pt>
                <c:pt idx="24272">
                  <c:v>12.302687708123816</c:v>
                </c:pt>
                <c:pt idx="24273">
                  <c:v>12.302687708123816</c:v>
                </c:pt>
                <c:pt idx="24274">
                  <c:v>12.302687708123816</c:v>
                </c:pt>
                <c:pt idx="24275">
                  <c:v>12.302687708123816</c:v>
                </c:pt>
                <c:pt idx="24276">
                  <c:v>12.302687708123816</c:v>
                </c:pt>
                <c:pt idx="24277">
                  <c:v>12.302687708123816</c:v>
                </c:pt>
                <c:pt idx="24278">
                  <c:v>12.302687708123816</c:v>
                </c:pt>
                <c:pt idx="24279">
                  <c:v>12.302687708123816</c:v>
                </c:pt>
                <c:pt idx="24280">
                  <c:v>12.302687708123816</c:v>
                </c:pt>
                <c:pt idx="24281">
                  <c:v>12.302687708123816</c:v>
                </c:pt>
                <c:pt idx="24282">
                  <c:v>12.302687708123816</c:v>
                </c:pt>
                <c:pt idx="24283">
                  <c:v>12.302687708123816</c:v>
                </c:pt>
                <c:pt idx="24284">
                  <c:v>12.302687708123816</c:v>
                </c:pt>
                <c:pt idx="24285">
                  <c:v>12.302687708123816</c:v>
                </c:pt>
                <c:pt idx="24286">
                  <c:v>12.302687708123816</c:v>
                </c:pt>
                <c:pt idx="24287">
                  <c:v>12.302687708123816</c:v>
                </c:pt>
                <c:pt idx="24288">
                  <c:v>12.302687708123816</c:v>
                </c:pt>
                <c:pt idx="24289">
                  <c:v>12.302687708123816</c:v>
                </c:pt>
                <c:pt idx="24290">
                  <c:v>12.302687708123816</c:v>
                </c:pt>
                <c:pt idx="24291">
                  <c:v>12.302687708123816</c:v>
                </c:pt>
                <c:pt idx="24292">
                  <c:v>12.302687708123816</c:v>
                </c:pt>
                <c:pt idx="24293">
                  <c:v>12.302687708123816</c:v>
                </c:pt>
                <c:pt idx="24294">
                  <c:v>12.302687708123816</c:v>
                </c:pt>
                <c:pt idx="24295">
                  <c:v>12.302687708123816</c:v>
                </c:pt>
                <c:pt idx="24296">
                  <c:v>12.302687708123816</c:v>
                </c:pt>
                <c:pt idx="24297">
                  <c:v>12.302687708123816</c:v>
                </c:pt>
                <c:pt idx="24298">
                  <c:v>12.302687708123816</c:v>
                </c:pt>
                <c:pt idx="24299">
                  <c:v>12.302687708123816</c:v>
                </c:pt>
                <c:pt idx="24300">
                  <c:v>12.302687708123816</c:v>
                </c:pt>
                <c:pt idx="24301">
                  <c:v>12.302687708123816</c:v>
                </c:pt>
                <c:pt idx="24302">
                  <c:v>12.302687708123816</c:v>
                </c:pt>
                <c:pt idx="24303">
                  <c:v>12.302687708123816</c:v>
                </c:pt>
                <c:pt idx="24304">
                  <c:v>12.302687708123816</c:v>
                </c:pt>
                <c:pt idx="24305">
                  <c:v>12.302687708123816</c:v>
                </c:pt>
                <c:pt idx="24306">
                  <c:v>12.302687708123816</c:v>
                </c:pt>
                <c:pt idx="24307">
                  <c:v>12.302687708123816</c:v>
                </c:pt>
                <c:pt idx="24308">
                  <c:v>12.302687708123816</c:v>
                </c:pt>
                <c:pt idx="24309">
                  <c:v>12.302687708123816</c:v>
                </c:pt>
                <c:pt idx="24310">
                  <c:v>12.302687708123816</c:v>
                </c:pt>
                <c:pt idx="24311">
                  <c:v>12.302687708123816</c:v>
                </c:pt>
                <c:pt idx="24312">
                  <c:v>12.302687708123816</c:v>
                </c:pt>
                <c:pt idx="24313">
                  <c:v>12.302687708123816</c:v>
                </c:pt>
                <c:pt idx="24314">
                  <c:v>12.302687708123816</c:v>
                </c:pt>
                <c:pt idx="24315">
                  <c:v>12.302687708123816</c:v>
                </c:pt>
                <c:pt idx="24316">
                  <c:v>12.302687708123816</c:v>
                </c:pt>
                <c:pt idx="24317">
                  <c:v>12.302687708123816</c:v>
                </c:pt>
                <c:pt idx="24318">
                  <c:v>12.302687708123816</c:v>
                </c:pt>
                <c:pt idx="24319">
                  <c:v>12.302687708123816</c:v>
                </c:pt>
                <c:pt idx="24320">
                  <c:v>12.302687708123816</c:v>
                </c:pt>
                <c:pt idx="24321">
                  <c:v>12.302687708123816</c:v>
                </c:pt>
                <c:pt idx="24322">
                  <c:v>12.302687708123816</c:v>
                </c:pt>
                <c:pt idx="24323">
                  <c:v>12.302687708123816</c:v>
                </c:pt>
                <c:pt idx="24324">
                  <c:v>12.302687708123816</c:v>
                </c:pt>
                <c:pt idx="24325">
                  <c:v>12.302687708123816</c:v>
                </c:pt>
                <c:pt idx="24326">
                  <c:v>12.302687708123816</c:v>
                </c:pt>
                <c:pt idx="24327">
                  <c:v>12.302687708123816</c:v>
                </c:pt>
                <c:pt idx="24328">
                  <c:v>12.302687708123816</c:v>
                </c:pt>
                <c:pt idx="24329">
                  <c:v>12.302687708123816</c:v>
                </c:pt>
                <c:pt idx="24330">
                  <c:v>12.302687708123816</c:v>
                </c:pt>
                <c:pt idx="24331">
                  <c:v>12.302687708123816</c:v>
                </c:pt>
                <c:pt idx="24332">
                  <c:v>12.302687708123816</c:v>
                </c:pt>
                <c:pt idx="24333">
                  <c:v>12.302687708123816</c:v>
                </c:pt>
                <c:pt idx="24334">
                  <c:v>12.302687708123816</c:v>
                </c:pt>
                <c:pt idx="24335">
                  <c:v>12.302687708123816</c:v>
                </c:pt>
                <c:pt idx="24336">
                  <c:v>12.302687708123816</c:v>
                </c:pt>
                <c:pt idx="24337">
                  <c:v>12.302687708123816</c:v>
                </c:pt>
                <c:pt idx="24338">
                  <c:v>12.302687708123816</c:v>
                </c:pt>
                <c:pt idx="24339">
                  <c:v>12.302687708123816</c:v>
                </c:pt>
                <c:pt idx="24340">
                  <c:v>12.302687708123816</c:v>
                </c:pt>
                <c:pt idx="24341">
                  <c:v>12.302687708123816</c:v>
                </c:pt>
                <c:pt idx="24342">
                  <c:v>12.302687708123816</c:v>
                </c:pt>
                <c:pt idx="24343">
                  <c:v>12.302687708123816</c:v>
                </c:pt>
                <c:pt idx="24344">
                  <c:v>12.302687708123816</c:v>
                </c:pt>
                <c:pt idx="24345">
                  <c:v>12.302687708123816</c:v>
                </c:pt>
                <c:pt idx="24346">
                  <c:v>12.302687708123816</c:v>
                </c:pt>
                <c:pt idx="24347">
                  <c:v>12.302687708123816</c:v>
                </c:pt>
                <c:pt idx="24348">
                  <c:v>12.302687708123816</c:v>
                </c:pt>
                <c:pt idx="24349">
                  <c:v>12.302687708123816</c:v>
                </c:pt>
                <c:pt idx="24350">
                  <c:v>12.302687708123816</c:v>
                </c:pt>
                <c:pt idx="24351">
                  <c:v>12.302687708123816</c:v>
                </c:pt>
                <c:pt idx="24352">
                  <c:v>12.302687708123816</c:v>
                </c:pt>
                <c:pt idx="24353">
                  <c:v>12.302687708123816</c:v>
                </c:pt>
                <c:pt idx="24354">
                  <c:v>12.302687708123816</c:v>
                </c:pt>
                <c:pt idx="24355">
                  <c:v>12.302687708123816</c:v>
                </c:pt>
                <c:pt idx="24356">
                  <c:v>12.302687708123816</c:v>
                </c:pt>
                <c:pt idx="24357">
                  <c:v>12.302687708123816</c:v>
                </c:pt>
                <c:pt idx="24358">
                  <c:v>12.302687708123816</c:v>
                </c:pt>
                <c:pt idx="24359">
                  <c:v>12.302687708123816</c:v>
                </c:pt>
                <c:pt idx="24360">
                  <c:v>12.302687708123816</c:v>
                </c:pt>
                <c:pt idx="24361">
                  <c:v>12.302687708123816</c:v>
                </c:pt>
                <c:pt idx="24362">
                  <c:v>12.302687708123816</c:v>
                </c:pt>
                <c:pt idx="24363">
                  <c:v>12.302687708123816</c:v>
                </c:pt>
                <c:pt idx="24364">
                  <c:v>12.302687708123816</c:v>
                </c:pt>
                <c:pt idx="24365">
                  <c:v>12.302687708123816</c:v>
                </c:pt>
                <c:pt idx="24366">
                  <c:v>12.302687708123816</c:v>
                </c:pt>
                <c:pt idx="24367">
                  <c:v>12.302687708123816</c:v>
                </c:pt>
                <c:pt idx="24368">
                  <c:v>12.302687708123816</c:v>
                </c:pt>
                <c:pt idx="24369">
                  <c:v>12.302687708123816</c:v>
                </c:pt>
                <c:pt idx="24370">
                  <c:v>12.302687708123816</c:v>
                </c:pt>
                <c:pt idx="24371">
                  <c:v>12.302687708123816</c:v>
                </c:pt>
                <c:pt idx="24372">
                  <c:v>12.302687708123816</c:v>
                </c:pt>
                <c:pt idx="24373">
                  <c:v>12.302687708123816</c:v>
                </c:pt>
                <c:pt idx="24374">
                  <c:v>12.302687708123816</c:v>
                </c:pt>
                <c:pt idx="24375">
                  <c:v>12.302687708123816</c:v>
                </c:pt>
                <c:pt idx="24376">
                  <c:v>12.302687708123816</c:v>
                </c:pt>
                <c:pt idx="24377">
                  <c:v>12.302687708123816</c:v>
                </c:pt>
                <c:pt idx="24378">
                  <c:v>12.302687708123816</c:v>
                </c:pt>
                <c:pt idx="24379">
                  <c:v>12.302687708123816</c:v>
                </c:pt>
                <c:pt idx="24380">
                  <c:v>12.302687708123816</c:v>
                </c:pt>
                <c:pt idx="24381">
                  <c:v>12.302687708123816</c:v>
                </c:pt>
                <c:pt idx="24382">
                  <c:v>12.302687708123816</c:v>
                </c:pt>
                <c:pt idx="24383">
                  <c:v>12.302687708123816</c:v>
                </c:pt>
                <c:pt idx="24384">
                  <c:v>12.302687708123816</c:v>
                </c:pt>
                <c:pt idx="24385">
                  <c:v>12.302687708123816</c:v>
                </c:pt>
                <c:pt idx="24386">
                  <c:v>12.302687708123816</c:v>
                </c:pt>
                <c:pt idx="24387">
                  <c:v>12.302687708123816</c:v>
                </c:pt>
                <c:pt idx="24388">
                  <c:v>12.302687708123816</c:v>
                </c:pt>
                <c:pt idx="24389">
                  <c:v>12.302687708123816</c:v>
                </c:pt>
                <c:pt idx="24390">
                  <c:v>12.302687708123816</c:v>
                </c:pt>
                <c:pt idx="24391">
                  <c:v>12.302687708123816</c:v>
                </c:pt>
                <c:pt idx="24392">
                  <c:v>12.302687708123816</c:v>
                </c:pt>
                <c:pt idx="24393">
                  <c:v>12.302687708123816</c:v>
                </c:pt>
                <c:pt idx="24394">
                  <c:v>12.302687708123816</c:v>
                </c:pt>
                <c:pt idx="24395">
                  <c:v>12.302687708123816</c:v>
                </c:pt>
                <c:pt idx="24396">
                  <c:v>12.302687708123816</c:v>
                </c:pt>
                <c:pt idx="24397">
                  <c:v>12.302687708123816</c:v>
                </c:pt>
                <c:pt idx="24398">
                  <c:v>12.302687708123816</c:v>
                </c:pt>
                <c:pt idx="24399">
                  <c:v>12.302687708123816</c:v>
                </c:pt>
                <c:pt idx="24400">
                  <c:v>12.302687708123816</c:v>
                </c:pt>
                <c:pt idx="24401">
                  <c:v>12.302687708123816</c:v>
                </c:pt>
                <c:pt idx="24402">
                  <c:v>12.302687708123816</c:v>
                </c:pt>
                <c:pt idx="24403">
                  <c:v>12.302687708123816</c:v>
                </c:pt>
                <c:pt idx="24404">
                  <c:v>12.302687708123816</c:v>
                </c:pt>
                <c:pt idx="24405">
                  <c:v>12.302687708123816</c:v>
                </c:pt>
                <c:pt idx="24406">
                  <c:v>12.302687708123816</c:v>
                </c:pt>
                <c:pt idx="24407">
                  <c:v>12.302687708123816</c:v>
                </c:pt>
                <c:pt idx="24408">
                  <c:v>12.302687708123816</c:v>
                </c:pt>
                <c:pt idx="24409">
                  <c:v>12.302687708123816</c:v>
                </c:pt>
                <c:pt idx="24410">
                  <c:v>12.302687708123816</c:v>
                </c:pt>
                <c:pt idx="24411">
                  <c:v>12.302687708123816</c:v>
                </c:pt>
                <c:pt idx="24412">
                  <c:v>12.302687708123816</c:v>
                </c:pt>
                <c:pt idx="24413">
                  <c:v>12.302687708123816</c:v>
                </c:pt>
                <c:pt idx="24414">
                  <c:v>12.302687708123816</c:v>
                </c:pt>
                <c:pt idx="24415">
                  <c:v>12.302687708123816</c:v>
                </c:pt>
                <c:pt idx="24416">
                  <c:v>12.302687708123816</c:v>
                </c:pt>
                <c:pt idx="24417">
                  <c:v>12.302687708123816</c:v>
                </c:pt>
                <c:pt idx="24418">
                  <c:v>12.302687708123816</c:v>
                </c:pt>
                <c:pt idx="24419">
                  <c:v>12.302687708123816</c:v>
                </c:pt>
                <c:pt idx="24420">
                  <c:v>12.302687708123816</c:v>
                </c:pt>
                <c:pt idx="24421">
                  <c:v>12.302687708123816</c:v>
                </c:pt>
                <c:pt idx="24422">
                  <c:v>12.302687708123816</c:v>
                </c:pt>
                <c:pt idx="24423">
                  <c:v>12.302687708123816</c:v>
                </c:pt>
                <c:pt idx="24424">
                  <c:v>12.302687708123816</c:v>
                </c:pt>
                <c:pt idx="24425">
                  <c:v>12.302687708123816</c:v>
                </c:pt>
                <c:pt idx="24426">
                  <c:v>12.302687708123816</c:v>
                </c:pt>
                <c:pt idx="24427">
                  <c:v>12.302687708123816</c:v>
                </c:pt>
                <c:pt idx="24428">
                  <c:v>12.302687708123816</c:v>
                </c:pt>
                <c:pt idx="24429">
                  <c:v>12.302687708123816</c:v>
                </c:pt>
                <c:pt idx="24430">
                  <c:v>12.302687708123816</c:v>
                </c:pt>
                <c:pt idx="24431">
                  <c:v>12.302687708123816</c:v>
                </c:pt>
                <c:pt idx="24432">
                  <c:v>12.302687708123816</c:v>
                </c:pt>
                <c:pt idx="24433">
                  <c:v>12.302687708123816</c:v>
                </c:pt>
                <c:pt idx="24434">
                  <c:v>12.302687708123816</c:v>
                </c:pt>
                <c:pt idx="24435">
                  <c:v>12.302687708123816</c:v>
                </c:pt>
                <c:pt idx="24436">
                  <c:v>12.302687708123816</c:v>
                </c:pt>
                <c:pt idx="24437">
                  <c:v>12.302687708123816</c:v>
                </c:pt>
                <c:pt idx="24438">
                  <c:v>12.302687708123816</c:v>
                </c:pt>
                <c:pt idx="24439">
                  <c:v>12.302687708123816</c:v>
                </c:pt>
                <c:pt idx="24440">
                  <c:v>12.302687708123816</c:v>
                </c:pt>
                <c:pt idx="24441">
                  <c:v>12.302687708123816</c:v>
                </c:pt>
                <c:pt idx="24442">
                  <c:v>12.302687708123816</c:v>
                </c:pt>
                <c:pt idx="24443">
                  <c:v>12.302687708123816</c:v>
                </c:pt>
                <c:pt idx="24444">
                  <c:v>12.302687708123816</c:v>
                </c:pt>
                <c:pt idx="24445">
                  <c:v>12.302687708123816</c:v>
                </c:pt>
                <c:pt idx="24446">
                  <c:v>12.302687708123816</c:v>
                </c:pt>
                <c:pt idx="24447">
                  <c:v>12.302687708123816</c:v>
                </c:pt>
                <c:pt idx="24448">
                  <c:v>12.302687708123816</c:v>
                </c:pt>
                <c:pt idx="24449">
                  <c:v>12.302687708123816</c:v>
                </c:pt>
                <c:pt idx="24450">
                  <c:v>12.302687708123816</c:v>
                </c:pt>
                <c:pt idx="24451">
                  <c:v>12.302687708123816</c:v>
                </c:pt>
                <c:pt idx="24452">
                  <c:v>12.302687708123816</c:v>
                </c:pt>
                <c:pt idx="24453">
                  <c:v>12.302687708123816</c:v>
                </c:pt>
                <c:pt idx="24454">
                  <c:v>12.302687708123816</c:v>
                </c:pt>
                <c:pt idx="24455">
                  <c:v>12.302687708123816</c:v>
                </c:pt>
                <c:pt idx="24456">
                  <c:v>12.302687708123816</c:v>
                </c:pt>
                <c:pt idx="24457">
                  <c:v>12.302687708123816</c:v>
                </c:pt>
                <c:pt idx="24458">
                  <c:v>12.302687708123816</c:v>
                </c:pt>
                <c:pt idx="24459">
                  <c:v>12.302687708123816</c:v>
                </c:pt>
                <c:pt idx="24460">
                  <c:v>12.302687708123816</c:v>
                </c:pt>
                <c:pt idx="24461">
                  <c:v>12.302687708123816</c:v>
                </c:pt>
                <c:pt idx="24462">
                  <c:v>12.302687708123816</c:v>
                </c:pt>
                <c:pt idx="24463">
                  <c:v>12.302687708123816</c:v>
                </c:pt>
                <c:pt idx="24464">
                  <c:v>12.302687708123816</c:v>
                </c:pt>
                <c:pt idx="24465">
                  <c:v>12.302687708123816</c:v>
                </c:pt>
                <c:pt idx="24466">
                  <c:v>12.302687708123816</c:v>
                </c:pt>
                <c:pt idx="24467">
                  <c:v>12.302687708123816</c:v>
                </c:pt>
                <c:pt idx="24468">
                  <c:v>12.302687708123816</c:v>
                </c:pt>
                <c:pt idx="24469">
                  <c:v>12.302687708123816</c:v>
                </c:pt>
                <c:pt idx="24470">
                  <c:v>12.302687708123816</c:v>
                </c:pt>
                <c:pt idx="24471">
                  <c:v>12.302687708123816</c:v>
                </c:pt>
                <c:pt idx="24472">
                  <c:v>12.302687708123816</c:v>
                </c:pt>
                <c:pt idx="24473">
                  <c:v>12.302687708123816</c:v>
                </c:pt>
                <c:pt idx="24474">
                  <c:v>12.302687708123816</c:v>
                </c:pt>
                <c:pt idx="24475">
                  <c:v>12.302687708123816</c:v>
                </c:pt>
                <c:pt idx="24476">
                  <c:v>12.302687708123816</c:v>
                </c:pt>
                <c:pt idx="24477">
                  <c:v>12.302687708123816</c:v>
                </c:pt>
                <c:pt idx="24478">
                  <c:v>12.302687708123816</c:v>
                </c:pt>
                <c:pt idx="24479">
                  <c:v>12.302687708123816</c:v>
                </c:pt>
                <c:pt idx="24480">
                  <c:v>12.302687708123816</c:v>
                </c:pt>
                <c:pt idx="24481">
                  <c:v>12.302687708123816</c:v>
                </c:pt>
                <c:pt idx="24482">
                  <c:v>12.302687708123816</c:v>
                </c:pt>
                <c:pt idx="24483">
                  <c:v>12.302687708123816</c:v>
                </c:pt>
                <c:pt idx="24484">
                  <c:v>12.302687708123816</c:v>
                </c:pt>
                <c:pt idx="24485">
                  <c:v>12.302687708123816</c:v>
                </c:pt>
                <c:pt idx="24486">
                  <c:v>12.302687708123816</c:v>
                </c:pt>
                <c:pt idx="24487">
                  <c:v>12.302687708123816</c:v>
                </c:pt>
                <c:pt idx="24488">
                  <c:v>12.302687708123816</c:v>
                </c:pt>
                <c:pt idx="24489">
                  <c:v>12.302687708123816</c:v>
                </c:pt>
                <c:pt idx="24490">
                  <c:v>12.302687708123816</c:v>
                </c:pt>
                <c:pt idx="24491">
                  <c:v>12.302687708123816</c:v>
                </c:pt>
                <c:pt idx="24492">
                  <c:v>12.302687708123816</c:v>
                </c:pt>
                <c:pt idx="24493">
                  <c:v>12.302687708123816</c:v>
                </c:pt>
                <c:pt idx="24494">
                  <c:v>12.302687708123816</c:v>
                </c:pt>
                <c:pt idx="24495">
                  <c:v>12.302687708123816</c:v>
                </c:pt>
                <c:pt idx="24496">
                  <c:v>12.302687708123816</c:v>
                </c:pt>
                <c:pt idx="24497">
                  <c:v>12.302687708123816</c:v>
                </c:pt>
                <c:pt idx="24498">
                  <c:v>12.302687708123816</c:v>
                </c:pt>
                <c:pt idx="24499">
                  <c:v>12.302687708123816</c:v>
                </c:pt>
                <c:pt idx="24500">
                  <c:v>12.302687708123816</c:v>
                </c:pt>
                <c:pt idx="24501">
                  <c:v>12.302687708123816</c:v>
                </c:pt>
                <c:pt idx="24502">
                  <c:v>12.302687708123816</c:v>
                </c:pt>
                <c:pt idx="24503">
                  <c:v>12.302687708123816</c:v>
                </c:pt>
                <c:pt idx="24504">
                  <c:v>12.302687708123816</c:v>
                </c:pt>
                <c:pt idx="24505">
                  <c:v>12.302687708123816</c:v>
                </c:pt>
                <c:pt idx="24506">
                  <c:v>12.302687708123816</c:v>
                </c:pt>
                <c:pt idx="24507">
                  <c:v>12.302687708123816</c:v>
                </c:pt>
                <c:pt idx="24508">
                  <c:v>12.302687708123816</c:v>
                </c:pt>
                <c:pt idx="24509">
                  <c:v>12.302687708123816</c:v>
                </c:pt>
                <c:pt idx="24510">
                  <c:v>12.302687708123816</c:v>
                </c:pt>
                <c:pt idx="24511">
                  <c:v>12.302687708123816</c:v>
                </c:pt>
                <c:pt idx="24512">
                  <c:v>12.302687708123816</c:v>
                </c:pt>
                <c:pt idx="24513">
                  <c:v>12.302687708123816</c:v>
                </c:pt>
                <c:pt idx="24514">
                  <c:v>12.302687708123816</c:v>
                </c:pt>
                <c:pt idx="24515">
                  <c:v>12.302687708123816</c:v>
                </c:pt>
                <c:pt idx="24516">
                  <c:v>12.302687708123816</c:v>
                </c:pt>
                <c:pt idx="24517">
                  <c:v>12.302687708123816</c:v>
                </c:pt>
                <c:pt idx="24518">
                  <c:v>12.302687708123816</c:v>
                </c:pt>
                <c:pt idx="24519">
                  <c:v>12.302687708123816</c:v>
                </c:pt>
                <c:pt idx="24520">
                  <c:v>12.302687708123816</c:v>
                </c:pt>
                <c:pt idx="24521">
                  <c:v>12.302687708123816</c:v>
                </c:pt>
                <c:pt idx="24522">
                  <c:v>12.302687708123816</c:v>
                </c:pt>
                <c:pt idx="24523">
                  <c:v>12.302687708123816</c:v>
                </c:pt>
                <c:pt idx="24524">
                  <c:v>12.302687708123816</c:v>
                </c:pt>
                <c:pt idx="24525">
                  <c:v>12.302687708123816</c:v>
                </c:pt>
                <c:pt idx="24526">
                  <c:v>12.302687708123816</c:v>
                </c:pt>
                <c:pt idx="24527">
                  <c:v>12.302687708123816</c:v>
                </c:pt>
                <c:pt idx="24528">
                  <c:v>12.302687708123816</c:v>
                </c:pt>
                <c:pt idx="24529">
                  <c:v>12.302687708123816</c:v>
                </c:pt>
                <c:pt idx="24530">
                  <c:v>12.302687708123816</c:v>
                </c:pt>
                <c:pt idx="24531">
                  <c:v>12.302687708123816</c:v>
                </c:pt>
                <c:pt idx="24532">
                  <c:v>12.302687708123816</c:v>
                </c:pt>
                <c:pt idx="24533">
                  <c:v>12.302687708123816</c:v>
                </c:pt>
                <c:pt idx="24534">
                  <c:v>12.302687708123816</c:v>
                </c:pt>
                <c:pt idx="24535">
                  <c:v>12.302687708123816</c:v>
                </c:pt>
                <c:pt idx="24536">
                  <c:v>12.302687708123816</c:v>
                </c:pt>
                <c:pt idx="24537">
                  <c:v>12.302687708123816</c:v>
                </c:pt>
                <c:pt idx="24538">
                  <c:v>12.302687708123816</c:v>
                </c:pt>
                <c:pt idx="24539">
                  <c:v>12.302687708123816</c:v>
                </c:pt>
                <c:pt idx="24540">
                  <c:v>12.302687708123816</c:v>
                </c:pt>
                <c:pt idx="24541">
                  <c:v>12.302687708123816</c:v>
                </c:pt>
                <c:pt idx="24542">
                  <c:v>12.302687708123816</c:v>
                </c:pt>
                <c:pt idx="24543">
                  <c:v>12.302687708123816</c:v>
                </c:pt>
                <c:pt idx="24544">
                  <c:v>12.302687708123816</c:v>
                </c:pt>
                <c:pt idx="24545">
                  <c:v>12.302687708123816</c:v>
                </c:pt>
                <c:pt idx="24546">
                  <c:v>12.302687708123816</c:v>
                </c:pt>
                <c:pt idx="24547">
                  <c:v>12.302687708123816</c:v>
                </c:pt>
                <c:pt idx="24548">
                  <c:v>12.302687708123816</c:v>
                </c:pt>
                <c:pt idx="24549">
                  <c:v>12.302687708123816</c:v>
                </c:pt>
                <c:pt idx="24550">
                  <c:v>12.302687708123816</c:v>
                </c:pt>
                <c:pt idx="24551">
                  <c:v>12.302687708123816</c:v>
                </c:pt>
                <c:pt idx="24552">
                  <c:v>12.302687708123816</c:v>
                </c:pt>
                <c:pt idx="24553">
                  <c:v>12.302687708123816</c:v>
                </c:pt>
                <c:pt idx="24554">
                  <c:v>12.302687708123816</c:v>
                </c:pt>
                <c:pt idx="24555">
                  <c:v>12.302687708123816</c:v>
                </c:pt>
                <c:pt idx="24556">
                  <c:v>12.302687708123816</c:v>
                </c:pt>
                <c:pt idx="24557">
                  <c:v>12.302687708123816</c:v>
                </c:pt>
                <c:pt idx="24558">
                  <c:v>12.302687708123816</c:v>
                </c:pt>
                <c:pt idx="24559">
                  <c:v>12.302687708123816</c:v>
                </c:pt>
                <c:pt idx="24560">
                  <c:v>12.302687708123816</c:v>
                </c:pt>
                <c:pt idx="24561">
                  <c:v>12.302687708123816</c:v>
                </c:pt>
                <c:pt idx="24562">
                  <c:v>12.302687708123816</c:v>
                </c:pt>
                <c:pt idx="24563">
                  <c:v>12.302687708123816</c:v>
                </c:pt>
                <c:pt idx="24564">
                  <c:v>12.302687708123816</c:v>
                </c:pt>
                <c:pt idx="24565">
                  <c:v>12.302687708123816</c:v>
                </c:pt>
                <c:pt idx="24566">
                  <c:v>12.302687708123816</c:v>
                </c:pt>
                <c:pt idx="24567">
                  <c:v>12.302687708123816</c:v>
                </c:pt>
                <c:pt idx="24568">
                  <c:v>12.302687708123816</c:v>
                </c:pt>
                <c:pt idx="24569">
                  <c:v>12.302687708123816</c:v>
                </c:pt>
                <c:pt idx="24570">
                  <c:v>12.302687708123816</c:v>
                </c:pt>
                <c:pt idx="24571">
                  <c:v>12.302687708123816</c:v>
                </c:pt>
                <c:pt idx="24572">
                  <c:v>12.302687708123816</c:v>
                </c:pt>
                <c:pt idx="24573">
                  <c:v>12.302687708123816</c:v>
                </c:pt>
                <c:pt idx="24574">
                  <c:v>12.302687708123816</c:v>
                </c:pt>
                <c:pt idx="24575">
                  <c:v>12.302687708123816</c:v>
                </c:pt>
                <c:pt idx="24576">
                  <c:v>12.302687708123816</c:v>
                </c:pt>
                <c:pt idx="24577">
                  <c:v>12.302687708123816</c:v>
                </c:pt>
                <c:pt idx="24578">
                  <c:v>12.302687708123816</c:v>
                </c:pt>
                <c:pt idx="24579">
                  <c:v>12.302687708123816</c:v>
                </c:pt>
                <c:pt idx="24580">
                  <c:v>12.302687708123816</c:v>
                </c:pt>
                <c:pt idx="24581">
                  <c:v>12.302687708123816</c:v>
                </c:pt>
                <c:pt idx="24582">
                  <c:v>12.302687708123816</c:v>
                </c:pt>
                <c:pt idx="24583">
                  <c:v>12.302687708123816</c:v>
                </c:pt>
                <c:pt idx="24584">
                  <c:v>12.302687708123816</c:v>
                </c:pt>
                <c:pt idx="24585">
                  <c:v>12.302687708123816</c:v>
                </c:pt>
                <c:pt idx="24586">
                  <c:v>12.302687708123816</c:v>
                </c:pt>
                <c:pt idx="24587">
                  <c:v>12.302687708123816</c:v>
                </c:pt>
                <c:pt idx="24588">
                  <c:v>12.302687708123816</c:v>
                </c:pt>
                <c:pt idx="24589">
                  <c:v>12.302687708123816</c:v>
                </c:pt>
                <c:pt idx="24590">
                  <c:v>12.302687708123816</c:v>
                </c:pt>
                <c:pt idx="24591">
                  <c:v>12.302687708123816</c:v>
                </c:pt>
                <c:pt idx="24592">
                  <c:v>12.302687708123816</c:v>
                </c:pt>
                <c:pt idx="24593">
                  <c:v>12.302687708123816</c:v>
                </c:pt>
                <c:pt idx="24594">
                  <c:v>12.302687708123816</c:v>
                </c:pt>
                <c:pt idx="24595">
                  <c:v>12.302687708123816</c:v>
                </c:pt>
                <c:pt idx="24596">
                  <c:v>12.302687708123816</c:v>
                </c:pt>
                <c:pt idx="24597">
                  <c:v>12.302687708123816</c:v>
                </c:pt>
                <c:pt idx="24598">
                  <c:v>12.302687708123816</c:v>
                </c:pt>
                <c:pt idx="24599">
                  <c:v>12.302687708123816</c:v>
                </c:pt>
                <c:pt idx="24600">
                  <c:v>12.302687708123816</c:v>
                </c:pt>
                <c:pt idx="24601">
                  <c:v>12.302687708123816</c:v>
                </c:pt>
                <c:pt idx="24602">
                  <c:v>12.302687708123816</c:v>
                </c:pt>
                <c:pt idx="24603">
                  <c:v>12.302687708123816</c:v>
                </c:pt>
                <c:pt idx="24604">
                  <c:v>12.302687708123816</c:v>
                </c:pt>
                <c:pt idx="24605">
                  <c:v>12.302687708123816</c:v>
                </c:pt>
                <c:pt idx="24606">
                  <c:v>12.302687708123816</c:v>
                </c:pt>
                <c:pt idx="24607">
                  <c:v>12.302687708123816</c:v>
                </c:pt>
                <c:pt idx="24608">
                  <c:v>12.302687708123816</c:v>
                </c:pt>
                <c:pt idx="24609">
                  <c:v>12.302687708123816</c:v>
                </c:pt>
                <c:pt idx="24610">
                  <c:v>12.302687708123816</c:v>
                </c:pt>
                <c:pt idx="24611">
                  <c:v>12.302687708123816</c:v>
                </c:pt>
                <c:pt idx="24612">
                  <c:v>12.302687708123816</c:v>
                </c:pt>
                <c:pt idx="24613">
                  <c:v>12.302687708123816</c:v>
                </c:pt>
                <c:pt idx="24614">
                  <c:v>12.302687708123816</c:v>
                </c:pt>
                <c:pt idx="24615">
                  <c:v>12.302687708123816</c:v>
                </c:pt>
                <c:pt idx="24616">
                  <c:v>12.302687708123816</c:v>
                </c:pt>
                <c:pt idx="24617">
                  <c:v>12.302687708123816</c:v>
                </c:pt>
                <c:pt idx="24618">
                  <c:v>12.302687708123816</c:v>
                </c:pt>
                <c:pt idx="24619">
                  <c:v>12.302687708123816</c:v>
                </c:pt>
                <c:pt idx="24620">
                  <c:v>12.302687708123816</c:v>
                </c:pt>
                <c:pt idx="24621">
                  <c:v>12.302687708123816</c:v>
                </c:pt>
                <c:pt idx="24622">
                  <c:v>12.302687708123816</c:v>
                </c:pt>
                <c:pt idx="24623">
                  <c:v>12.302687708123816</c:v>
                </c:pt>
                <c:pt idx="24624">
                  <c:v>12.302687708123816</c:v>
                </c:pt>
                <c:pt idx="24625">
                  <c:v>12.302687708123816</c:v>
                </c:pt>
                <c:pt idx="24626">
                  <c:v>12.302687708123816</c:v>
                </c:pt>
                <c:pt idx="24627">
                  <c:v>12.302687708123816</c:v>
                </c:pt>
                <c:pt idx="24628">
                  <c:v>12.302687708123816</c:v>
                </c:pt>
                <c:pt idx="24629">
                  <c:v>12.302687708123816</c:v>
                </c:pt>
                <c:pt idx="24630">
                  <c:v>12.302687708123816</c:v>
                </c:pt>
                <c:pt idx="24631">
                  <c:v>12.302687708123816</c:v>
                </c:pt>
                <c:pt idx="24632">
                  <c:v>12.302687708123816</c:v>
                </c:pt>
                <c:pt idx="24633">
                  <c:v>12.302687708123816</c:v>
                </c:pt>
                <c:pt idx="24634">
                  <c:v>12.302687708123816</c:v>
                </c:pt>
                <c:pt idx="24635">
                  <c:v>12.302687708123816</c:v>
                </c:pt>
                <c:pt idx="24636">
                  <c:v>12.302687708123816</c:v>
                </c:pt>
                <c:pt idx="24637">
                  <c:v>12.302687708123816</c:v>
                </c:pt>
                <c:pt idx="24638">
                  <c:v>12.302687708123816</c:v>
                </c:pt>
                <c:pt idx="24639">
                  <c:v>12.302687708123816</c:v>
                </c:pt>
                <c:pt idx="24640">
                  <c:v>12.302687708123816</c:v>
                </c:pt>
                <c:pt idx="24641">
                  <c:v>12.302687708123816</c:v>
                </c:pt>
                <c:pt idx="24642">
                  <c:v>12.302687708123816</c:v>
                </c:pt>
                <c:pt idx="24643">
                  <c:v>12.302687708123816</c:v>
                </c:pt>
                <c:pt idx="24644">
                  <c:v>12.302687708123816</c:v>
                </c:pt>
                <c:pt idx="24645">
                  <c:v>12.302687708123816</c:v>
                </c:pt>
                <c:pt idx="24646">
                  <c:v>12.302687708123816</c:v>
                </c:pt>
                <c:pt idx="24647">
                  <c:v>12.302687708123816</c:v>
                </c:pt>
                <c:pt idx="24648">
                  <c:v>12.302687708123816</c:v>
                </c:pt>
                <c:pt idx="24649">
                  <c:v>12.302687708123816</c:v>
                </c:pt>
                <c:pt idx="24650">
                  <c:v>12.302687708123816</c:v>
                </c:pt>
                <c:pt idx="24651">
                  <c:v>12.302687708123816</c:v>
                </c:pt>
                <c:pt idx="24652">
                  <c:v>12.302687708123816</c:v>
                </c:pt>
                <c:pt idx="24653">
                  <c:v>12.302687708123816</c:v>
                </c:pt>
                <c:pt idx="24654">
                  <c:v>12.302687708123816</c:v>
                </c:pt>
                <c:pt idx="24655">
                  <c:v>12.302687708123816</c:v>
                </c:pt>
                <c:pt idx="24656">
                  <c:v>12.302687708123816</c:v>
                </c:pt>
                <c:pt idx="24657">
                  <c:v>12.302687708123816</c:v>
                </c:pt>
                <c:pt idx="24658">
                  <c:v>12.302687708123816</c:v>
                </c:pt>
                <c:pt idx="24659">
                  <c:v>12.302687708123816</c:v>
                </c:pt>
                <c:pt idx="24660">
                  <c:v>12.302687708123816</c:v>
                </c:pt>
                <c:pt idx="24661">
                  <c:v>12.302687708123816</c:v>
                </c:pt>
                <c:pt idx="24662">
                  <c:v>12.302687708123816</c:v>
                </c:pt>
                <c:pt idx="24663">
                  <c:v>12.302687708123816</c:v>
                </c:pt>
                <c:pt idx="24664">
                  <c:v>12.302687708123816</c:v>
                </c:pt>
                <c:pt idx="24665">
                  <c:v>12.302687708123816</c:v>
                </c:pt>
                <c:pt idx="24666">
                  <c:v>12.302687708123816</c:v>
                </c:pt>
                <c:pt idx="24667">
                  <c:v>12.302687708123816</c:v>
                </c:pt>
                <c:pt idx="24668">
                  <c:v>12.302687708123816</c:v>
                </c:pt>
                <c:pt idx="24669">
                  <c:v>12.302687708123816</c:v>
                </c:pt>
                <c:pt idx="24670">
                  <c:v>12.302687708123816</c:v>
                </c:pt>
                <c:pt idx="24671">
                  <c:v>12.302687708123816</c:v>
                </c:pt>
                <c:pt idx="24672">
                  <c:v>12.302687708123816</c:v>
                </c:pt>
                <c:pt idx="24673">
                  <c:v>12.302687708123816</c:v>
                </c:pt>
                <c:pt idx="24674">
                  <c:v>12.302687708123816</c:v>
                </c:pt>
                <c:pt idx="24675">
                  <c:v>12.302687708123816</c:v>
                </c:pt>
                <c:pt idx="24676">
                  <c:v>12.302687708123816</c:v>
                </c:pt>
                <c:pt idx="24677">
                  <c:v>12.302687708123816</c:v>
                </c:pt>
                <c:pt idx="24678">
                  <c:v>12.302687708123816</c:v>
                </c:pt>
                <c:pt idx="24679">
                  <c:v>12.302687708123816</c:v>
                </c:pt>
                <c:pt idx="24680">
                  <c:v>12.302687708123816</c:v>
                </c:pt>
                <c:pt idx="24681">
                  <c:v>12.302687708123816</c:v>
                </c:pt>
                <c:pt idx="24682">
                  <c:v>12.302687708123816</c:v>
                </c:pt>
                <c:pt idx="24683">
                  <c:v>12.302687708123816</c:v>
                </c:pt>
                <c:pt idx="24684">
                  <c:v>12.302687708123816</c:v>
                </c:pt>
                <c:pt idx="24685">
                  <c:v>12.302687708123816</c:v>
                </c:pt>
                <c:pt idx="24686">
                  <c:v>12.302687708123816</c:v>
                </c:pt>
                <c:pt idx="24687">
                  <c:v>12.302687708123816</c:v>
                </c:pt>
                <c:pt idx="24688">
                  <c:v>12.302687708123816</c:v>
                </c:pt>
                <c:pt idx="24689">
                  <c:v>12.302687708123816</c:v>
                </c:pt>
                <c:pt idx="24690">
                  <c:v>12.302687708123816</c:v>
                </c:pt>
                <c:pt idx="24691">
                  <c:v>12.302687708123816</c:v>
                </c:pt>
                <c:pt idx="24692">
                  <c:v>12.302687708123816</c:v>
                </c:pt>
                <c:pt idx="24693">
                  <c:v>12.302687708123816</c:v>
                </c:pt>
                <c:pt idx="24694">
                  <c:v>12.302687708123816</c:v>
                </c:pt>
                <c:pt idx="24695">
                  <c:v>12.302687708123816</c:v>
                </c:pt>
                <c:pt idx="24696">
                  <c:v>12.302687708123816</c:v>
                </c:pt>
                <c:pt idx="24697">
                  <c:v>12.302687708123816</c:v>
                </c:pt>
                <c:pt idx="24698">
                  <c:v>12.302687708123816</c:v>
                </c:pt>
                <c:pt idx="24699">
                  <c:v>12.302687708123816</c:v>
                </c:pt>
                <c:pt idx="24700">
                  <c:v>12.302687708123816</c:v>
                </c:pt>
                <c:pt idx="24701">
                  <c:v>12.302687708123816</c:v>
                </c:pt>
                <c:pt idx="24702">
                  <c:v>12.302687708123816</c:v>
                </c:pt>
                <c:pt idx="24703">
                  <c:v>12.302687708123816</c:v>
                </c:pt>
                <c:pt idx="24704">
                  <c:v>12.302687708123816</c:v>
                </c:pt>
                <c:pt idx="24705">
                  <c:v>12.302687708123816</c:v>
                </c:pt>
                <c:pt idx="24706">
                  <c:v>12.302687708123816</c:v>
                </c:pt>
                <c:pt idx="24707">
                  <c:v>12.302687708123816</c:v>
                </c:pt>
                <c:pt idx="24708">
                  <c:v>12.302687708123816</c:v>
                </c:pt>
                <c:pt idx="24709">
                  <c:v>12.302687708123816</c:v>
                </c:pt>
                <c:pt idx="24710">
                  <c:v>12.302687708123816</c:v>
                </c:pt>
                <c:pt idx="24711">
                  <c:v>12.302687708123816</c:v>
                </c:pt>
                <c:pt idx="24712">
                  <c:v>12.302687708123816</c:v>
                </c:pt>
                <c:pt idx="24713">
                  <c:v>12.302687708123816</c:v>
                </c:pt>
                <c:pt idx="24714">
                  <c:v>12.302687708123816</c:v>
                </c:pt>
                <c:pt idx="24715">
                  <c:v>12.302687708123816</c:v>
                </c:pt>
                <c:pt idx="24716">
                  <c:v>12.302687708123816</c:v>
                </c:pt>
                <c:pt idx="24717">
                  <c:v>12.302687708123816</c:v>
                </c:pt>
                <c:pt idx="24718">
                  <c:v>12.302687708123816</c:v>
                </c:pt>
                <c:pt idx="24719">
                  <c:v>12.302687708123816</c:v>
                </c:pt>
                <c:pt idx="24720">
                  <c:v>12.302687708123816</c:v>
                </c:pt>
                <c:pt idx="24721">
                  <c:v>12.302687708123816</c:v>
                </c:pt>
                <c:pt idx="24722">
                  <c:v>12.302687708123816</c:v>
                </c:pt>
                <c:pt idx="24723">
                  <c:v>12.302687708123816</c:v>
                </c:pt>
                <c:pt idx="24724">
                  <c:v>12.302687708123816</c:v>
                </c:pt>
                <c:pt idx="24725">
                  <c:v>12.302687708123816</c:v>
                </c:pt>
                <c:pt idx="24726">
                  <c:v>12.302687708123816</c:v>
                </c:pt>
                <c:pt idx="24727">
                  <c:v>12.302687708123816</c:v>
                </c:pt>
                <c:pt idx="24728">
                  <c:v>12.302687708123816</c:v>
                </c:pt>
                <c:pt idx="24729">
                  <c:v>12.302687708123816</c:v>
                </c:pt>
                <c:pt idx="24730">
                  <c:v>12.302687708123816</c:v>
                </c:pt>
                <c:pt idx="24731">
                  <c:v>12.302687708123816</c:v>
                </c:pt>
                <c:pt idx="24732">
                  <c:v>12.302687708123816</c:v>
                </c:pt>
                <c:pt idx="24733">
                  <c:v>12.302687708123816</c:v>
                </c:pt>
                <c:pt idx="24734">
                  <c:v>12.302687708123816</c:v>
                </c:pt>
                <c:pt idx="24735">
                  <c:v>12.302687708123816</c:v>
                </c:pt>
                <c:pt idx="24736">
                  <c:v>12.302687708123816</c:v>
                </c:pt>
                <c:pt idx="24737">
                  <c:v>12.302687708123816</c:v>
                </c:pt>
                <c:pt idx="24738">
                  <c:v>12.302687708123816</c:v>
                </c:pt>
                <c:pt idx="24739">
                  <c:v>12.302687708123816</c:v>
                </c:pt>
                <c:pt idx="24740">
                  <c:v>12.302687708123816</c:v>
                </c:pt>
                <c:pt idx="24741">
                  <c:v>12.302687708123816</c:v>
                </c:pt>
                <c:pt idx="24742">
                  <c:v>12.302687708123816</c:v>
                </c:pt>
                <c:pt idx="24743">
                  <c:v>12.302687708123816</c:v>
                </c:pt>
                <c:pt idx="24744">
                  <c:v>12.302687708123816</c:v>
                </c:pt>
                <c:pt idx="24745">
                  <c:v>12.302687708123816</c:v>
                </c:pt>
                <c:pt idx="24746">
                  <c:v>12.302687708123816</c:v>
                </c:pt>
                <c:pt idx="24747">
                  <c:v>12.302687708123816</c:v>
                </c:pt>
                <c:pt idx="24748">
                  <c:v>12.302687708123816</c:v>
                </c:pt>
                <c:pt idx="24749">
                  <c:v>12.302687708123816</c:v>
                </c:pt>
                <c:pt idx="24750">
                  <c:v>12.302687708123816</c:v>
                </c:pt>
                <c:pt idx="24751">
                  <c:v>12.302687708123816</c:v>
                </c:pt>
                <c:pt idx="24752">
                  <c:v>12.302687708123816</c:v>
                </c:pt>
                <c:pt idx="24753">
                  <c:v>12.302687708123816</c:v>
                </c:pt>
                <c:pt idx="24754">
                  <c:v>12.302687708123816</c:v>
                </c:pt>
                <c:pt idx="24755">
                  <c:v>12.302687708123816</c:v>
                </c:pt>
                <c:pt idx="24756">
                  <c:v>12.302687708123816</c:v>
                </c:pt>
                <c:pt idx="24757">
                  <c:v>12.302687708123816</c:v>
                </c:pt>
                <c:pt idx="24758">
                  <c:v>12.302687708123816</c:v>
                </c:pt>
                <c:pt idx="24759">
                  <c:v>12.302687708123816</c:v>
                </c:pt>
                <c:pt idx="24760">
                  <c:v>12.302687708123816</c:v>
                </c:pt>
                <c:pt idx="24761">
                  <c:v>12.302687708123816</c:v>
                </c:pt>
                <c:pt idx="24762">
                  <c:v>12.302687708123816</c:v>
                </c:pt>
                <c:pt idx="24763">
                  <c:v>12.302687708123816</c:v>
                </c:pt>
                <c:pt idx="24764">
                  <c:v>12.302687708123816</c:v>
                </c:pt>
                <c:pt idx="24765">
                  <c:v>12.302687708123816</c:v>
                </c:pt>
                <c:pt idx="24766">
                  <c:v>12.302687708123816</c:v>
                </c:pt>
                <c:pt idx="24767">
                  <c:v>12.302687708123816</c:v>
                </c:pt>
                <c:pt idx="24768">
                  <c:v>12.302687708123816</c:v>
                </c:pt>
                <c:pt idx="24769">
                  <c:v>12.302687708123816</c:v>
                </c:pt>
                <c:pt idx="24770">
                  <c:v>12.302687708123816</c:v>
                </c:pt>
                <c:pt idx="24771">
                  <c:v>12.302687708123816</c:v>
                </c:pt>
                <c:pt idx="24772">
                  <c:v>12.302687708123816</c:v>
                </c:pt>
                <c:pt idx="24773">
                  <c:v>12.302687708123816</c:v>
                </c:pt>
                <c:pt idx="24774">
                  <c:v>12.302687708123816</c:v>
                </c:pt>
                <c:pt idx="24775">
                  <c:v>12.302687708123816</c:v>
                </c:pt>
                <c:pt idx="24776">
                  <c:v>12.302687708123816</c:v>
                </c:pt>
                <c:pt idx="24777">
                  <c:v>12.302687708123816</c:v>
                </c:pt>
                <c:pt idx="24778">
                  <c:v>12.302687708123816</c:v>
                </c:pt>
                <c:pt idx="24779">
                  <c:v>12.302687708123816</c:v>
                </c:pt>
                <c:pt idx="24780">
                  <c:v>12.302687708123816</c:v>
                </c:pt>
                <c:pt idx="24781">
                  <c:v>12.302687708123816</c:v>
                </c:pt>
                <c:pt idx="24782">
                  <c:v>12.302687708123816</c:v>
                </c:pt>
                <c:pt idx="24783">
                  <c:v>12.302687708123816</c:v>
                </c:pt>
                <c:pt idx="24784">
                  <c:v>12.302687708123816</c:v>
                </c:pt>
                <c:pt idx="24785">
                  <c:v>12.302687708123816</c:v>
                </c:pt>
                <c:pt idx="24786">
                  <c:v>12.302687708123816</c:v>
                </c:pt>
                <c:pt idx="24787">
                  <c:v>12.302687708123816</c:v>
                </c:pt>
                <c:pt idx="24788">
                  <c:v>12.302687708123816</c:v>
                </c:pt>
                <c:pt idx="24789">
                  <c:v>12.302687708123816</c:v>
                </c:pt>
                <c:pt idx="24790">
                  <c:v>12.302687708123816</c:v>
                </c:pt>
                <c:pt idx="24791">
                  <c:v>12.302687708123816</c:v>
                </c:pt>
                <c:pt idx="24792">
                  <c:v>12.302687708123816</c:v>
                </c:pt>
                <c:pt idx="24793">
                  <c:v>12.302687708123816</c:v>
                </c:pt>
                <c:pt idx="24794">
                  <c:v>12.302687708123816</c:v>
                </c:pt>
                <c:pt idx="24795">
                  <c:v>12.302687708123816</c:v>
                </c:pt>
                <c:pt idx="24796">
                  <c:v>12.302687708123816</c:v>
                </c:pt>
                <c:pt idx="24797">
                  <c:v>12.302687708123816</c:v>
                </c:pt>
                <c:pt idx="24798">
                  <c:v>12.302687708123816</c:v>
                </c:pt>
                <c:pt idx="24799">
                  <c:v>12.302687708123816</c:v>
                </c:pt>
                <c:pt idx="24800">
                  <c:v>12.302687708123816</c:v>
                </c:pt>
                <c:pt idx="24801">
                  <c:v>12.302687708123816</c:v>
                </c:pt>
                <c:pt idx="24802">
                  <c:v>12.302687708123816</c:v>
                </c:pt>
                <c:pt idx="24803">
                  <c:v>12.302687708123816</c:v>
                </c:pt>
                <c:pt idx="24804">
                  <c:v>1.0715193052376069</c:v>
                </c:pt>
                <c:pt idx="24805">
                  <c:v>1.0715193052376069</c:v>
                </c:pt>
                <c:pt idx="24806">
                  <c:v>1.0715193052376069</c:v>
                </c:pt>
                <c:pt idx="24807">
                  <c:v>1.0715193052376069</c:v>
                </c:pt>
                <c:pt idx="24808">
                  <c:v>1.0715193052376069</c:v>
                </c:pt>
                <c:pt idx="24809">
                  <c:v>1.0715193052376069</c:v>
                </c:pt>
                <c:pt idx="24810">
                  <c:v>1.0715193052376069</c:v>
                </c:pt>
                <c:pt idx="24811">
                  <c:v>1.0715193052376069</c:v>
                </c:pt>
                <c:pt idx="24812">
                  <c:v>1.0715193052376069</c:v>
                </c:pt>
                <c:pt idx="24813">
                  <c:v>1.0715193052376069</c:v>
                </c:pt>
                <c:pt idx="24814">
                  <c:v>1.0715193052376069</c:v>
                </c:pt>
                <c:pt idx="24815">
                  <c:v>1.0715193052376069</c:v>
                </c:pt>
                <c:pt idx="24816">
                  <c:v>1.0715193052376069</c:v>
                </c:pt>
                <c:pt idx="24817">
                  <c:v>1.0715193052376069</c:v>
                </c:pt>
                <c:pt idx="24818">
                  <c:v>1.0715193052376069</c:v>
                </c:pt>
                <c:pt idx="24819">
                  <c:v>1.0715193052376069</c:v>
                </c:pt>
                <c:pt idx="24820">
                  <c:v>1.0715193052376069</c:v>
                </c:pt>
                <c:pt idx="24821">
                  <c:v>1.0715193052376069</c:v>
                </c:pt>
                <c:pt idx="24822">
                  <c:v>1.0715193052376069</c:v>
                </c:pt>
                <c:pt idx="24823">
                  <c:v>1.0715193052376069</c:v>
                </c:pt>
                <c:pt idx="24824">
                  <c:v>1.0715193052376069</c:v>
                </c:pt>
                <c:pt idx="24825">
                  <c:v>1.0715193052376069</c:v>
                </c:pt>
                <c:pt idx="24826">
                  <c:v>1.0715193052376069</c:v>
                </c:pt>
                <c:pt idx="24827">
                  <c:v>1.0715193052376069</c:v>
                </c:pt>
                <c:pt idx="24828">
                  <c:v>1.0715193052376069</c:v>
                </c:pt>
                <c:pt idx="24829">
                  <c:v>1.0715193052376069</c:v>
                </c:pt>
                <c:pt idx="24830">
                  <c:v>1.0715193052376069</c:v>
                </c:pt>
                <c:pt idx="24831">
                  <c:v>1.0715193052376069</c:v>
                </c:pt>
                <c:pt idx="24832">
                  <c:v>1.0715193052376069</c:v>
                </c:pt>
                <c:pt idx="24833">
                  <c:v>1.0715193052376069</c:v>
                </c:pt>
                <c:pt idx="24834">
                  <c:v>1.0715193052376069</c:v>
                </c:pt>
                <c:pt idx="24835">
                  <c:v>1.0715193052376069</c:v>
                </c:pt>
                <c:pt idx="24836">
                  <c:v>1.0715193052376069</c:v>
                </c:pt>
                <c:pt idx="24837">
                  <c:v>1.0715193052376069</c:v>
                </c:pt>
                <c:pt idx="24838">
                  <c:v>1.0715193052376069</c:v>
                </c:pt>
                <c:pt idx="24839">
                  <c:v>1.0715193052376069</c:v>
                </c:pt>
                <c:pt idx="24840">
                  <c:v>1.0715193052376069</c:v>
                </c:pt>
                <c:pt idx="24841">
                  <c:v>1.0715193052376069</c:v>
                </c:pt>
                <c:pt idx="24842">
                  <c:v>1.0715193052376069</c:v>
                </c:pt>
                <c:pt idx="24843">
                  <c:v>1.0715193052376069</c:v>
                </c:pt>
                <c:pt idx="24844">
                  <c:v>1.0715193052376069</c:v>
                </c:pt>
                <c:pt idx="24845">
                  <c:v>1.0715193052376069</c:v>
                </c:pt>
                <c:pt idx="24846">
                  <c:v>1.0715193052376069</c:v>
                </c:pt>
                <c:pt idx="24847">
                  <c:v>1.0715193052376069</c:v>
                </c:pt>
                <c:pt idx="24848">
                  <c:v>1.0715193052376069</c:v>
                </c:pt>
                <c:pt idx="24849">
                  <c:v>1.0715193052376069</c:v>
                </c:pt>
                <c:pt idx="24850">
                  <c:v>1.0715193052376069</c:v>
                </c:pt>
                <c:pt idx="24851">
                  <c:v>1.0715193052376069</c:v>
                </c:pt>
                <c:pt idx="24852">
                  <c:v>1.0715193052376069</c:v>
                </c:pt>
                <c:pt idx="24853">
                  <c:v>1.0715193052376069</c:v>
                </c:pt>
                <c:pt idx="24854">
                  <c:v>1.0715193052376069</c:v>
                </c:pt>
                <c:pt idx="24855">
                  <c:v>1.0715193052376069</c:v>
                </c:pt>
                <c:pt idx="24856">
                  <c:v>1.0715193052376069</c:v>
                </c:pt>
                <c:pt idx="24857">
                  <c:v>1.0715193052376069</c:v>
                </c:pt>
                <c:pt idx="24858">
                  <c:v>1.0715193052376069</c:v>
                </c:pt>
                <c:pt idx="24859">
                  <c:v>1.0715193052376069</c:v>
                </c:pt>
                <c:pt idx="24860">
                  <c:v>1.0715193052376069</c:v>
                </c:pt>
                <c:pt idx="24861">
                  <c:v>1.0715193052376069</c:v>
                </c:pt>
                <c:pt idx="24862">
                  <c:v>1.0715193052376069</c:v>
                </c:pt>
                <c:pt idx="24863">
                  <c:v>1.0715193052376069</c:v>
                </c:pt>
                <c:pt idx="24864">
                  <c:v>1.0715193052376069</c:v>
                </c:pt>
                <c:pt idx="24865">
                  <c:v>1.0715193052376069</c:v>
                </c:pt>
                <c:pt idx="24866">
                  <c:v>1.0715193052376069</c:v>
                </c:pt>
                <c:pt idx="24867">
                  <c:v>1.0715193052376069</c:v>
                </c:pt>
                <c:pt idx="24868">
                  <c:v>1.0715193052376069</c:v>
                </c:pt>
                <c:pt idx="24869">
                  <c:v>1.0715193052376069</c:v>
                </c:pt>
                <c:pt idx="24870">
                  <c:v>1.0715193052376069</c:v>
                </c:pt>
                <c:pt idx="24871">
                  <c:v>1.0715193052376069</c:v>
                </c:pt>
                <c:pt idx="24872">
                  <c:v>1.0715193052376069</c:v>
                </c:pt>
                <c:pt idx="24873">
                  <c:v>1.0715193052376069</c:v>
                </c:pt>
                <c:pt idx="24874">
                  <c:v>1.0715193052376069</c:v>
                </c:pt>
                <c:pt idx="24875">
                  <c:v>1.0715193052376069</c:v>
                </c:pt>
                <c:pt idx="24876">
                  <c:v>1.0715193052376069</c:v>
                </c:pt>
                <c:pt idx="24877">
                  <c:v>1.0715193052376069</c:v>
                </c:pt>
                <c:pt idx="24878">
                  <c:v>1.0715193052376069</c:v>
                </c:pt>
                <c:pt idx="24879">
                  <c:v>1.0715193052376069</c:v>
                </c:pt>
                <c:pt idx="24880">
                  <c:v>1.0715193052376069</c:v>
                </c:pt>
                <c:pt idx="24881">
                  <c:v>1.0715193052376069</c:v>
                </c:pt>
                <c:pt idx="24882">
                  <c:v>1.0715193052376069</c:v>
                </c:pt>
                <c:pt idx="24883">
                  <c:v>1.0715193052376069</c:v>
                </c:pt>
                <c:pt idx="24884">
                  <c:v>1.0715193052376069</c:v>
                </c:pt>
                <c:pt idx="24885">
                  <c:v>1.0715193052376069</c:v>
                </c:pt>
                <c:pt idx="24886">
                  <c:v>1.0715193052376069</c:v>
                </c:pt>
                <c:pt idx="24887">
                  <c:v>1.0715193052376069</c:v>
                </c:pt>
                <c:pt idx="24888">
                  <c:v>1.0715193052376069</c:v>
                </c:pt>
                <c:pt idx="24889">
                  <c:v>1.0715193052376069</c:v>
                </c:pt>
                <c:pt idx="24890">
                  <c:v>1.0715193052376069</c:v>
                </c:pt>
                <c:pt idx="24891">
                  <c:v>1.0715193052376069</c:v>
                </c:pt>
                <c:pt idx="24892">
                  <c:v>1.0715193052376069</c:v>
                </c:pt>
                <c:pt idx="24893">
                  <c:v>1.0715193052376069</c:v>
                </c:pt>
                <c:pt idx="24894">
                  <c:v>1.0715193052376069</c:v>
                </c:pt>
                <c:pt idx="24895">
                  <c:v>1.0715193052376069</c:v>
                </c:pt>
                <c:pt idx="24896">
                  <c:v>1.0715193052376069</c:v>
                </c:pt>
                <c:pt idx="24897">
                  <c:v>1.0715193052376069</c:v>
                </c:pt>
                <c:pt idx="24898">
                  <c:v>1.0715193052376069</c:v>
                </c:pt>
                <c:pt idx="24899">
                  <c:v>1.0715193052376069</c:v>
                </c:pt>
                <c:pt idx="24900">
                  <c:v>1.0715193052376069</c:v>
                </c:pt>
                <c:pt idx="24901">
                  <c:v>1.0715193052376069</c:v>
                </c:pt>
                <c:pt idx="24902">
                  <c:v>1.0715193052376069</c:v>
                </c:pt>
                <c:pt idx="24903">
                  <c:v>1.0715193052376069</c:v>
                </c:pt>
                <c:pt idx="24904">
                  <c:v>1.0715193052376069</c:v>
                </c:pt>
                <c:pt idx="24905">
                  <c:v>1.0715193052376069</c:v>
                </c:pt>
                <c:pt idx="24906">
                  <c:v>1.0715193052376069</c:v>
                </c:pt>
                <c:pt idx="24907">
                  <c:v>1.0715193052376069</c:v>
                </c:pt>
                <c:pt idx="24908">
                  <c:v>1.0715193052376069</c:v>
                </c:pt>
                <c:pt idx="24909">
                  <c:v>1.0715193052376069</c:v>
                </c:pt>
                <c:pt idx="24910">
                  <c:v>1.0715193052376069</c:v>
                </c:pt>
                <c:pt idx="24911">
                  <c:v>1.0715193052376069</c:v>
                </c:pt>
                <c:pt idx="24912">
                  <c:v>1.0715193052376069</c:v>
                </c:pt>
                <c:pt idx="24913">
                  <c:v>1.0715193052376069</c:v>
                </c:pt>
                <c:pt idx="24914">
                  <c:v>1.0715193052376069</c:v>
                </c:pt>
                <c:pt idx="24915">
                  <c:v>1.0715193052376069</c:v>
                </c:pt>
                <c:pt idx="24916">
                  <c:v>1.0715193052376069</c:v>
                </c:pt>
                <c:pt idx="24917">
                  <c:v>1.0715193052376069</c:v>
                </c:pt>
                <c:pt idx="24918">
                  <c:v>1.0715193052376069</c:v>
                </c:pt>
                <c:pt idx="24919">
                  <c:v>1.0715193052376069</c:v>
                </c:pt>
                <c:pt idx="24920">
                  <c:v>1.0715193052376069</c:v>
                </c:pt>
                <c:pt idx="24921">
                  <c:v>1.0715193052376069</c:v>
                </c:pt>
                <c:pt idx="24922">
                  <c:v>1.0715193052376069</c:v>
                </c:pt>
                <c:pt idx="24923">
                  <c:v>1.0715193052376069</c:v>
                </c:pt>
                <c:pt idx="24924">
                  <c:v>1.0715193052376069</c:v>
                </c:pt>
                <c:pt idx="24925">
                  <c:v>1.0715193052376069</c:v>
                </c:pt>
                <c:pt idx="24926">
                  <c:v>1.0715193052376069</c:v>
                </c:pt>
                <c:pt idx="24927">
                  <c:v>1.0715193052376069</c:v>
                </c:pt>
                <c:pt idx="24928">
                  <c:v>1.0715193052376069</c:v>
                </c:pt>
                <c:pt idx="24929">
                  <c:v>1.0715193052376069</c:v>
                </c:pt>
                <c:pt idx="24930">
                  <c:v>1.0715193052376069</c:v>
                </c:pt>
                <c:pt idx="24931">
                  <c:v>1.0715193052376069</c:v>
                </c:pt>
                <c:pt idx="24932">
                  <c:v>1.0715193052376069</c:v>
                </c:pt>
                <c:pt idx="24933">
                  <c:v>1.0715193052376069</c:v>
                </c:pt>
                <c:pt idx="24934">
                  <c:v>1.0715193052376069</c:v>
                </c:pt>
                <c:pt idx="24935">
                  <c:v>1.0715193052376069</c:v>
                </c:pt>
                <c:pt idx="24936">
                  <c:v>1.0715193052376069</c:v>
                </c:pt>
                <c:pt idx="24937">
                  <c:v>1.0715193052376069</c:v>
                </c:pt>
                <c:pt idx="24938">
                  <c:v>1.0715193052376069</c:v>
                </c:pt>
                <c:pt idx="24939">
                  <c:v>1.0715193052376069</c:v>
                </c:pt>
                <c:pt idx="24940">
                  <c:v>1.0715193052376069</c:v>
                </c:pt>
                <c:pt idx="24941">
                  <c:v>1.0715193052376069</c:v>
                </c:pt>
                <c:pt idx="24942">
                  <c:v>1.0715193052376069</c:v>
                </c:pt>
                <c:pt idx="24943">
                  <c:v>1.0715193052376069</c:v>
                </c:pt>
                <c:pt idx="24944">
                  <c:v>1.0715193052376069</c:v>
                </c:pt>
                <c:pt idx="24945">
                  <c:v>1.0715193052376069</c:v>
                </c:pt>
                <c:pt idx="24946">
                  <c:v>1.0715193052376069</c:v>
                </c:pt>
                <c:pt idx="24947">
                  <c:v>1.0715193052376069</c:v>
                </c:pt>
                <c:pt idx="24948">
                  <c:v>1.0715193052376069</c:v>
                </c:pt>
                <c:pt idx="24949">
                  <c:v>1.0715193052376069</c:v>
                </c:pt>
                <c:pt idx="24950">
                  <c:v>1.0715193052376069</c:v>
                </c:pt>
                <c:pt idx="24951">
                  <c:v>1.0715193052376069</c:v>
                </c:pt>
                <c:pt idx="24952">
                  <c:v>1.0715193052376069</c:v>
                </c:pt>
                <c:pt idx="24953">
                  <c:v>1.0715193052376069</c:v>
                </c:pt>
                <c:pt idx="24954">
                  <c:v>1.0715193052376069</c:v>
                </c:pt>
                <c:pt idx="24955">
                  <c:v>1.0715193052376069</c:v>
                </c:pt>
                <c:pt idx="24956">
                  <c:v>1.0715193052376069</c:v>
                </c:pt>
                <c:pt idx="24957">
                  <c:v>1.0715193052376069</c:v>
                </c:pt>
                <c:pt idx="24958">
                  <c:v>1.0715193052376069</c:v>
                </c:pt>
                <c:pt idx="24959">
                  <c:v>1.0715193052376069</c:v>
                </c:pt>
                <c:pt idx="24960">
                  <c:v>1.0715193052376069</c:v>
                </c:pt>
                <c:pt idx="24961">
                  <c:v>1.0715193052376069</c:v>
                </c:pt>
                <c:pt idx="24962">
                  <c:v>1.0715193052376069</c:v>
                </c:pt>
                <c:pt idx="24963">
                  <c:v>1.0715193052376069</c:v>
                </c:pt>
                <c:pt idx="24964">
                  <c:v>1.0715193052376069</c:v>
                </c:pt>
                <c:pt idx="24965">
                  <c:v>1.0715193052376069</c:v>
                </c:pt>
                <c:pt idx="24966">
                  <c:v>1.0715193052376069</c:v>
                </c:pt>
                <c:pt idx="24967">
                  <c:v>1.0715193052376069</c:v>
                </c:pt>
                <c:pt idx="24968">
                  <c:v>1.0715193052376069</c:v>
                </c:pt>
                <c:pt idx="24969">
                  <c:v>1.0715193052376069</c:v>
                </c:pt>
                <c:pt idx="24970">
                  <c:v>1.0715193052376069</c:v>
                </c:pt>
                <c:pt idx="24971">
                  <c:v>1.0715193052376069</c:v>
                </c:pt>
                <c:pt idx="24972">
                  <c:v>1.0715193052376069</c:v>
                </c:pt>
                <c:pt idx="24973">
                  <c:v>1.0715193052376069</c:v>
                </c:pt>
                <c:pt idx="24974">
                  <c:v>1.0715193052376069</c:v>
                </c:pt>
                <c:pt idx="24975">
                  <c:v>1.0715193052376069</c:v>
                </c:pt>
                <c:pt idx="24976">
                  <c:v>1.0715193052376069</c:v>
                </c:pt>
                <c:pt idx="24977">
                  <c:v>1.0715193052376069</c:v>
                </c:pt>
                <c:pt idx="24978">
                  <c:v>1.0715193052376069</c:v>
                </c:pt>
                <c:pt idx="24979">
                  <c:v>1.0715193052376069</c:v>
                </c:pt>
                <c:pt idx="24980">
                  <c:v>1.0715193052376069</c:v>
                </c:pt>
                <c:pt idx="24981">
                  <c:v>1.0715193052376069</c:v>
                </c:pt>
                <c:pt idx="24982">
                  <c:v>1.0715193052376069</c:v>
                </c:pt>
                <c:pt idx="24983">
                  <c:v>1.0715193052376069</c:v>
                </c:pt>
                <c:pt idx="24984">
                  <c:v>1.0715193052376069</c:v>
                </c:pt>
                <c:pt idx="24985">
                  <c:v>1.0715193052376069</c:v>
                </c:pt>
                <c:pt idx="24986">
                  <c:v>1.0715193052376069</c:v>
                </c:pt>
                <c:pt idx="24987">
                  <c:v>1.0715193052376069</c:v>
                </c:pt>
                <c:pt idx="24988">
                  <c:v>1.0715193052376069</c:v>
                </c:pt>
                <c:pt idx="24989">
                  <c:v>1.0715193052376069</c:v>
                </c:pt>
                <c:pt idx="24990">
                  <c:v>1.0715193052376069</c:v>
                </c:pt>
                <c:pt idx="24991">
                  <c:v>1.0715193052376069</c:v>
                </c:pt>
                <c:pt idx="24992">
                  <c:v>1.0715193052376069</c:v>
                </c:pt>
                <c:pt idx="24993">
                  <c:v>1.0715193052376069</c:v>
                </c:pt>
                <c:pt idx="24994">
                  <c:v>1.0715193052376069</c:v>
                </c:pt>
                <c:pt idx="24995">
                  <c:v>1.0715193052376069</c:v>
                </c:pt>
                <c:pt idx="24996">
                  <c:v>1.0715193052376069</c:v>
                </c:pt>
                <c:pt idx="24997">
                  <c:v>1.0715193052376069</c:v>
                </c:pt>
                <c:pt idx="24998">
                  <c:v>1.0715193052376069</c:v>
                </c:pt>
                <c:pt idx="24999">
                  <c:v>1.0715193052376069</c:v>
                </c:pt>
                <c:pt idx="25000">
                  <c:v>1.0715193052376069</c:v>
                </c:pt>
                <c:pt idx="25001">
                  <c:v>1.0715193052376069</c:v>
                </c:pt>
                <c:pt idx="25002">
                  <c:v>1.0715193052376069</c:v>
                </c:pt>
                <c:pt idx="25003">
                  <c:v>1.0715193052376069</c:v>
                </c:pt>
                <c:pt idx="25004">
                  <c:v>1.0715193052376069</c:v>
                </c:pt>
                <c:pt idx="25005">
                  <c:v>1.0715193052376069</c:v>
                </c:pt>
                <c:pt idx="25006">
                  <c:v>1.0715193052376069</c:v>
                </c:pt>
                <c:pt idx="25007">
                  <c:v>1.0715193052376069</c:v>
                </c:pt>
                <c:pt idx="25008">
                  <c:v>1.0715193052376069</c:v>
                </c:pt>
                <c:pt idx="25009">
                  <c:v>1.0715193052376069</c:v>
                </c:pt>
                <c:pt idx="25010">
                  <c:v>1.0715193052376069</c:v>
                </c:pt>
                <c:pt idx="25011">
                  <c:v>1.0715193052376069</c:v>
                </c:pt>
                <c:pt idx="25012">
                  <c:v>1.0715193052376069</c:v>
                </c:pt>
                <c:pt idx="25013">
                  <c:v>1.0715193052376069</c:v>
                </c:pt>
                <c:pt idx="25014">
                  <c:v>1.0715193052376069</c:v>
                </c:pt>
                <c:pt idx="25015">
                  <c:v>1.0715193052376069</c:v>
                </c:pt>
                <c:pt idx="25016">
                  <c:v>1.0715193052376069</c:v>
                </c:pt>
                <c:pt idx="25017">
                  <c:v>1.0715193052376069</c:v>
                </c:pt>
                <c:pt idx="25018">
                  <c:v>1.0715193052376069</c:v>
                </c:pt>
                <c:pt idx="25019">
                  <c:v>1.0715193052376069</c:v>
                </c:pt>
                <c:pt idx="25020">
                  <c:v>1.0715193052376069</c:v>
                </c:pt>
                <c:pt idx="25021">
                  <c:v>1.0715193052376069</c:v>
                </c:pt>
                <c:pt idx="25022">
                  <c:v>1.0715193052376069</c:v>
                </c:pt>
                <c:pt idx="25023">
                  <c:v>1.0715193052376069</c:v>
                </c:pt>
                <c:pt idx="25024">
                  <c:v>1.0715193052376069</c:v>
                </c:pt>
                <c:pt idx="25025">
                  <c:v>1.0715193052376069</c:v>
                </c:pt>
                <c:pt idx="25026">
                  <c:v>1.0715193052376069</c:v>
                </c:pt>
                <c:pt idx="25027">
                  <c:v>1.0715193052376069</c:v>
                </c:pt>
                <c:pt idx="25028">
                  <c:v>1.0715193052376069</c:v>
                </c:pt>
                <c:pt idx="25029">
                  <c:v>1.0715193052376069</c:v>
                </c:pt>
                <c:pt idx="25030">
                  <c:v>1.0715193052376069</c:v>
                </c:pt>
                <c:pt idx="25031">
                  <c:v>1.0715193052376069</c:v>
                </c:pt>
                <c:pt idx="25032">
                  <c:v>1.0715193052376069</c:v>
                </c:pt>
                <c:pt idx="25033">
                  <c:v>1.0715193052376069</c:v>
                </c:pt>
                <c:pt idx="25034">
                  <c:v>1.0715193052376069</c:v>
                </c:pt>
                <c:pt idx="25035">
                  <c:v>1.0715193052376069</c:v>
                </c:pt>
                <c:pt idx="25036">
                  <c:v>1.0715193052376069</c:v>
                </c:pt>
                <c:pt idx="25037">
                  <c:v>1.0715193052376069</c:v>
                </c:pt>
                <c:pt idx="25038">
                  <c:v>1.0715193052376069</c:v>
                </c:pt>
                <c:pt idx="25039">
                  <c:v>1.0715193052376069</c:v>
                </c:pt>
                <c:pt idx="25040">
                  <c:v>1.0715193052376069</c:v>
                </c:pt>
                <c:pt idx="25041">
                  <c:v>1.0715193052376069</c:v>
                </c:pt>
                <c:pt idx="25042">
                  <c:v>1.0715193052376069</c:v>
                </c:pt>
                <c:pt idx="25043">
                  <c:v>1.0715193052376069</c:v>
                </c:pt>
                <c:pt idx="25044">
                  <c:v>1.0715193052376069</c:v>
                </c:pt>
                <c:pt idx="25045">
                  <c:v>1.0715193052376069</c:v>
                </c:pt>
                <c:pt idx="25046">
                  <c:v>1.0715193052376069</c:v>
                </c:pt>
                <c:pt idx="25047">
                  <c:v>1.0715193052376069</c:v>
                </c:pt>
                <c:pt idx="25048">
                  <c:v>1.0715193052376069</c:v>
                </c:pt>
                <c:pt idx="25049">
                  <c:v>1.0715193052376069</c:v>
                </c:pt>
                <c:pt idx="25050">
                  <c:v>1.0715193052376069</c:v>
                </c:pt>
                <c:pt idx="25051">
                  <c:v>1.0715193052376069</c:v>
                </c:pt>
                <c:pt idx="25052">
                  <c:v>1.0715193052376069</c:v>
                </c:pt>
                <c:pt idx="25053">
                  <c:v>1.0715193052376069</c:v>
                </c:pt>
                <c:pt idx="25054">
                  <c:v>1.0715193052376069</c:v>
                </c:pt>
                <c:pt idx="25055">
                  <c:v>1.0715193052376069</c:v>
                </c:pt>
                <c:pt idx="25056">
                  <c:v>1.0715193052376069</c:v>
                </c:pt>
                <c:pt idx="25057">
                  <c:v>1.0715193052376069</c:v>
                </c:pt>
                <c:pt idx="25058">
                  <c:v>1.0715193052376069</c:v>
                </c:pt>
                <c:pt idx="25059">
                  <c:v>1.0715193052376069</c:v>
                </c:pt>
                <c:pt idx="25060">
                  <c:v>1.0715193052376069</c:v>
                </c:pt>
                <c:pt idx="25061">
                  <c:v>1.0715193052376069</c:v>
                </c:pt>
                <c:pt idx="25062">
                  <c:v>1.0715193052376069</c:v>
                </c:pt>
                <c:pt idx="25063">
                  <c:v>1.0715193052376069</c:v>
                </c:pt>
                <c:pt idx="25064">
                  <c:v>1.0715193052376069</c:v>
                </c:pt>
                <c:pt idx="25065">
                  <c:v>1.0715193052376069</c:v>
                </c:pt>
                <c:pt idx="25066">
                  <c:v>1.0715193052376069</c:v>
                </c:pt>
                <c:pt idx="25067">
                  <c:v>1.0715193052376069</c:v>
                </c:pt>
                <c:pt idx="25068">
                  <c:v>1.0715193052376069</c:v>
                </c:pt>
                <c:pt idx="25069">
                  <c:v>1.0715193052376069</c:v>
                </c:pt>
                <c:pt idx="25070">
                  <c:v>1.0715193052376069</c:v>
                </c:pt>
                <c:pt idx="25071">
                  <c:v>1.0715193052376069</c:v>
                </c:pt>
                <c:pt idx="25072">
                  <c:v>1.0715193052376069</c:v>
                </c:pt>
                <c:pt idx="25073">
                  <c:v>1.0715193052376069</c:v>
                </c:pt>
                <c:pt idx="25074">
                  <c:v>1.0715193052376069</c:v>
                </c:pt>
                <c:pt idx="25075">
                  <c:v>1.0715193052376069</c:v>
                </c:pt>
                <c:pt idx="25076">
                  <c:v>1.0715193052376069</c:v>
                </c:pt>
                <c:pt idx="25077">
                  <c:v>1.0715193052376069</c:v>
                </c:pt>
                <c:pt idx="25078">
                  <c:v>1.0715193052376069</c:v>
                </c:pt>
                <c:pt idx="25079">
                  <c:v>1.0715193052376069</c:v>
                </c:pt>
                <c:pt idx="25080">
                  <c:v>1.0715193052376069</c:v>
                </c:pt>
                <c:pt idx="25081">
                  <c:v>1.0715193052376069</c:v>
                </c:pt>
                <c:pt idx="25082">
                  <c:v>1.0715193052376069</c:v>
                </c:pt>
                <c:pt idx="25083">
                  <c:v>1.0715193052376069</c:v>
                </c:pt>
                <c:pt idx="25084">
                  <c:v>1.0715193052376069</c:v>
                </c:pt>
                <c:pt idx="25085">
                  <c:v>1.0715193052376069</c:v>
                </c:pt>
                <c:pt idx="25086">
                  <c:v>1.0715193052376069</c:v>
                </c:pt>
                <c:pt idx="25087">
                  <c:v>1.0715193052376069</c:v>
                </c:pt>
                <c:pt idx="25088">
                  <c:v>1.0715193052376069</c:v>
                </c:pt>
                <c:pt idx="25089">
                  <c:v>1.0715193052376069</c:v>
                </c:pt>
                <c:pt idx="25090">
                  <c:v>1.0715193052376069</c:v>
                </c:pt>
                <c:pt idx="25091">
                  <c:v>1.0715193052376069</c:v>
                </c:pt>
                <c:pt idx="25092">
                  <c:v>1.0715193052376069</c:v>
                </c:pt>
                <c:pt idx="25093">
                  <c:v>1.0715193052376069</c:v>
                </c:pt>
                <c:pt idx="25094">
                  <c:v>1.0715193052376069</c:v>
                </c:pt>
                <c:pt idx="25095">
                  <c:v>1.0715193052376069</c:v>
                </c:pt>
                <c:pt idx="25096">
                  <c:v>1.0715193052376069</c:v>
                </c:pt>
                <c:pt idx="25097">
                  <c:v>1.0715193052376069</c:v>
                </c:pt>
                <c:pt idx="25098">
                  <c:v>1.0715193052376069</c:v>
                </c:pt>
                <c:pt idx="25099">
                  <c:v>1.0715193052376069</c:v>
                </c:pt>
                <c:pt idx="25100">
                  <c:v>1.0715193052376069</c:v>
                </c:pt>
                <c:pt idx="25101">
                  <c:v>1.0715193052376069</c:v>
                </c:pt>
                <c:pt idx="25102">
                  <c:v>1.0715193052376069</c:v>
                </c:pt>
                <c:pt idx="25103">
                  <c:v>1.0715193052376069</c:v>
                </c:pt>
                <c:pt idx="25104">
                  <c:v>1.0715193052376069</c:v>
                </c:pt>
                <c:pt idx="25105">
                  <c:v>1.0715193052376069</c:v>
                </c:pt>
                <c:pt idx="25106">
                  <c:v>1.0715193052376069</c:v>
                </c:pt>
                <c:pt idx="25107">
                  <c:v>1.0715193052376069</c:v>
                </c:pt>
                <c:pt idx="25108">
                  <c:v>1.0715193052376069</c:v>
                </c:pt>
                <c:pt idx="25109">
                  <c:v>1.0715193052376069</c:v>
                </c:pt>
                <c:pt idx="25110">
                  <c:v>1.0715193052376069</c:v>
                </c:pt>
                <c:pt idx="25111">
                  <c:v>1.0715193052376069</c:v>
                </c:pt>
                <c:pt idx="25112">
                  <c:v>1.0715193052376069</c:v>
                </c:pt>
                <c:pt idx="25113">
                  <c:v>1.0715193052376069</c:v>
                </c:pt>
                <c:pt idx="25114">
                  <c:v>1.0715193052376069</c:v>
                </c:pt>
                <c:pt idx="25115">
                  <c:v>1.0715193052376069</c:v>
                </c:pt>
                <c:pt idx="25116">
                  <c:v>1.0715193052376069</c:v>
                </c:pt>
                <c:pt idx="25117">
                  <c:v>1.0715193052376069</c:v>
                </c:pt>
                <c:pt idx="25118">
                  <c:v>1.0715193052376069</c:v>
                </c:pt>
                <c:pt idx="25119">
                  <c:v>1.0715193052376069</c:v>
                </c:pt>
                <c:pt idx="25120">
                  <c:v>1.0715193052376069</c:v>
                </c:pt>
                <c:pt idx="25121">
                  <c:v>1.0715193052376069</c:v>
                </c:pt>
                <c:pt idx="25122">
                  <c:v>1.0715193052376069</c:v>
                </c:pt>
                <c:pt idx="25123">
                  <c:v>1.0715193052376069</c:v>
                </c:pt>
                <c:pt idx="25124">
                  <c:v>1.0715193052376069</c:v>
                </c:pt>
                <c:pt idx="25125">
                  <c:v>1.0715193052376069</c:v>
                </c:pt>
                <c:pt idx="25126">
                  <c:v>1.0715193052376069</c:v>
                </c:pt>
                <c:pt idx="25127">
                  <c:v>1.0715193052376069</c:v>
                </c:pt>
                <c:pt idx="25128">
                  <c:v>1.0715193052376069</c:v>
                </c:pt>
                <c:pt idx="25129">
                  <c:v>1.0715193052376069</c:v>
                </c:pt>
                <c:pt idx="25130">
                  <c:v>1.0715193052376069</c:v>
                </c:pt>
                <c:pt idx="25131">
                  <c:v>1.0715193052376069</c:v>
                </c:pt>
                <c:pt idx="25132">
                  <c:v>1.0715193052376069</c:v>
                </c:pt>
                <c:pt idx="25133">
                  <c:v>1.0715193052376069</c:v>
                </c:pt>
                <c:pt idx="25134">
                  <c:v>1.0715193052376069</c:v>
                </c:pt>
                <c:pt idx="25135">
                  <c:v>1.0715193052376069</c:v>
                </c:pt>
                <c:pt idx="25136">
                  <c:v>1.0715193052376069</c:v>
                </c:pt>
                <c:pt idx="25137">
                  <c:v>1.0715193052376069</c:v>
                </c:pt>
                <c:pt idx="25138">
                  <c:v>1.0715193052376069</c:v>
                </c:pt>
                <c:pt idx="25139">
                  <c:v>1.0715193052376069</c:v>
                </c:pt>
                <c:pt idx="25140">
                  <c:v>1.0715193052376069</c:v>
                </c:pt>
                <c:pt idx="25141">
                  <c:v>1.0715193052376069</c:v>
                </c:pt>
                <c:pt idx="25142">
                  <c:v>1.0715193052376069</c:v>
                </c:pt>
                <c:pt idx="25143">
                  <c:v>1.0715193052376069</c:v>
                </c:pt>
                <c:pt idx="25144">
                  <c:v>1.0715193052376069</c:v>
                </c:pt>
                <c:pt idx="25145">
                  <c:v>1.0715193052376069</c:v>
                </c:pt>
                <c:pt idx="25146">
                  <c:v>1.0715193052376069</c:v>
                </c:pt>
                <c:pt idx="25147">
                  <c:v>1.0715193052376069</c:v>
                </c:pt>
                <c:pt idx="25148">
                  <c:v>1.0715193052376069</c:v>
                </c:pt>
                <c:pt idx="25149">
                  <c:v>1.0715193052376069</c:v>
                </c:pt>
                <c:pt idx="25150">
                  <c:v>1.0715193052376069</c:v>
                </c:pt>
                <c:pt idx="25151">
                  <c:v>1.0715193052376069</c:v>
                </c:pt>
                <c:pt idx="25152">
                  <c:v>1.0715193052376069</c:v>
                </c:pt>
                <c:pt idx="25153">
                  <c:v>1.0715193052376069</c:v>
                </c:pt>
                <c:pt idx="25154">
                  <c:v>1.0715193052376069</c:v>
                </c:pt>
                <c:pt idx="25155">
                  <c:v>1.0715193052376069</c:v>
                </c:pt>
                <c:pt idx="25156">
                  <c:v>1.0715193052376069</c:v>
                </c:pt>
                <c:pt idx="25157">
                  <c:v>1.0715193052376069</c:v>
                </c:pt>
                <c:pt idx="25158">
                  <c:v>1.0715193052376069</c:v>
                </c:pt>
                <c:pt idx="25159">
                  <c:v>1.0715193052376069</c:v>
                </c:pt>
                <c:pt idx="25160">
                  <c:v>1.0715193052376069</c:v>
                </c:pt>
                <c:pt idx="25161">
                  <c:v>1.0715193052376069</c:v>
                </c:pt>
                <c:pt idx="25162">
                  <c:v>1.0715193052376069</c:v>
                </c:pt>
                <c:pt idx="25163">
                  <c:v>1.0715193052376069</c:v>
                </c:pt>
                <c:pt idx="25164">
                  <c:v>1.0715193052376069</c:v>
                </c:pt>
                <c:pt idx="25165">
                  <c:v>1.0715193052376069</c:v>
                </c:pt>
                <c:pt idx="25166">
                  <c:v>1.0715193052376069</c:v>
                </c:pt>
                <c:pt idx="25167">
                  <c:v>1.0715193052376069</c:v>
                </c:pt>
                <c:pt idx="25168">
                  <c:v>1.0715193052376069</c:v>
                </c:pt>
                <c:pt idx="25169">
                  <c:v>1.0715193052376069</c:v>
                </c:pt>
                <c:pt idx="25170">
                  <c:v>1.0715193052376069</c:v>
                </c:pt>
                <c:pt idx="25171">
                  <c:v>1.0715193052376069</c:v>
                </c:pt>
                <c:pt idx="25172">
                  <c:v>1.0715193052376069</c:v>
                </c:pt>
                <c:pt idx="25173">
                  <c:v>1.0715193052376069</c:v>
                </c:pt>
                <c:pt idx="25174">
                  <c:v>1.0715193052376069</c:v>
                </c:pt>
                <c:pt idx="25175">
                  <c:v>1.0715193052376069</c:v>
                </c:pt>
                <c:pt idx="25176">
                  <c:v>1.0715193052376069</c:v>
                </c:pt>
                <c:pt idx="25177">
                  <c:v>1.0715193052376069</c:v>
                </c:pt>
                <c:pt idx="25178">
                  <c:v>1.0715193052376069</c:v>
                </c:pt>
                <c:pt idx="25179">
                  <c:v>1.0715193052376069</c:v>
                </c:pt>
                <c:pt idx="25180">
                  <c:v>1.0715193052376069</c:v>
                </c:pt>
                <c:pt idx="25181">
                  <c:v>1.0715193052376069</c:v>
                </c:pt>
                <c:pt idx="25182">
                  <c:v>1.0715193052376069</c:v>
                </c:pt>
                <c:pt idx="25183">
                  <c:v>1.0715193052376069</c:v>
                </c:pt>
                <c:pt idx="25184">
                  <c:v>1.0715193052376069</c:v>
                </c:pt>
                <c:pt idx="25185">
                  <c:v>1.0715193052376069</c:v>
                </c:pt>
                <c:pt idx="25186">
                  <c:v>1.0715193052376069</c:v>
                </c:pt>
                <c:pt idx="25187">
                  <c:v>1.0715193052376069</c:v>
                </c:pt>
                <c:pt idx="25188">
                  <c:v>1.0715193052376069</c:v>
                </c:pt>
                <c:pt idx="25189">
                  <c:v>1.0715193052376069</c:v>
                </c:pt>
                <c:pt idx="25190">
                  <c:v>1.0715193052376069</c:v>
                </c:pt>
                <c:pt idx="25191">
                  <c:v>1.0715193052376069</c:v>
                </c:pt>
                <c:pt idx="25192">
                  <c:v>1.0715193052376069</c:v>
                </c:pt>
                <c:pt idx="25193">
                  <c:v>1.0715193052376069</c:v>
                </c:pt>
                <c:pt idx="25194">
                  <c:v>1.0715193052376069</c:v>
                </c:pt>
                <c:pt idx="25195">
                  <c:v>1.0715193052376069</c:v>
                </c:pt>
                <c:pt idx="25196">
                  <c:v>1.0715193052376069</c:v>
                </c:pt>
                <c:pt idx="25197">
                  <c:v>1.0715193052376069</c:v>
                </c:pt>
                <c:pt idx="25198">
                  <c:v>1.0715193052376069</c:v>
                </c:pt>
                <c:pt idx="25199">
                  <c:v>1.0715193052376069</c:v>
                </c:pt>
                <c:pt idx="25200">
                  <c:v>1.0715193052376069</c:v>
                </c:pt>
                <c:pt idx="25201">
                  <c:v>1.0715193052376069</c:v>
                </c:pt>
                <c:pt idx="25202">
                  <c:v>1.0715193052376069</c:v>
                </c:pt>
                <c:pt idx="25203">
                  <c:v>1.0715193052376069</c:v>
                </c:pt>
                <c:pt idx="25204">
                  <c:v>1.0715193052376069</c:v>
                </c:pt>
                <c:pt idx="25205">
                  <c:v>1.0715193052376069</c:v>
                </c:pt>
                <c:pt idx="25206">
                  <c:v>1.0715193052376069</c:v>
                </c:pt>
                <c:pt idx="25207">
                  <c:v>1.0715193052376069</c:v>
                </c:pt>
                <c:pt idx="25208">
                  <c:v>1.0715193052376069</c:v>
                </c:pt>
                <c:pt idx="25209">
                  <c:v>1.0715193052376069</c:v>
                </c:pt>
                <c:pt idx="25210">
                  <c:v>1.0715193052376069</c:v>
                </c:pt>
                <c:pt idx="25211">
                  <c:v>1.0715193052376069</c:v>
                </c:pt>
                <c:pt idx="25212">
                  <c:v>1.0715193052376069</c:v>
                </c:pt>
                <c:pt idx="25213">
                  <c:v>1.0715193052376069</c:v>
                </c:pt>
                <c:pt idx="25214">
                  <c:v>1.0715193052376069</c:v>
                </c:pt>
                <c:pt idx="25215">
                  <c:v>1.0715193052376069</c:v>
                </c:pt>
                <c:pt idx="25216">
                  <c:v>1.0715193052376069</c:v>
                </c:pt>
                <c:pt idx="25217">
                  <c:v>1.0715193052376069</c:v>
                </c:pt>
                <c:pt idx="25218">
                  <c:v>1.0715193052376069</c:v>
                </c:pt>
                <c:pt idx="25219">
                  <c:v>1.0715193052376069</c:v>
                </c:pt>
                <c:pt idx="25220">
                  <c:v>1.0715193052376069</c:v>
                </c:pt>
                <c:pt idx="25221">
                  <c:v>1.0715193052376069</c:v>
                </c:pt>
                <c:pt idx="25222">
                  <c:v>1.0715193052376069</c:v>
                </c:pt>
                <c:pt idx="25223">
                  <c:v>1.0715193052376069</c:v>
                </c:pt>
                <c:pt idx="25224">
                  <c:v>1.0715193052376069</c:v>
                </c:pt>
                <c:pt idx="25225">
                  <c:v>1.0715193052376069</c:v>
                </c:pt>
                <c:pt idx="25226">
                  <c:v>1.0715193052376069</c:v>
                </c:pt>
                <c:pt idx="25227">
                  <c:v>1.0715193052376069</c:v>
                </c:pt>
                <c:pt idx="25228">
                  <c:v>1.0715193052376069</c:v>
                </c:pt>
                <c:pt idx="25229">
                  <c:v>1.0715193052376069</c:v>
                </c:pt>
                <c:pt idx="25230">
                  <c:v>1.0715193052376069</c:v>
                </c:pt>
                <c:pt idx="25231">
                  <c:v>1.0715193052376069</c:v>
                </c:pt>
                <c:pt idx="25232">
                  <c:v>1.0715193052376069</c:v>
                </c:pt>
                <c:pt idx="25233">
                  <c:v>1.0715193052376069</c:v>
                </c:pt>
                <c:pt idx="25234">
                  <c:v>1.0715193052376069</c:v>
                </c:pt>
                <c:pt idx="25235">
                  <c:v>1.0715193052376069</c:v>
                </c:pt>
                <c:pt idx="25236">
                  <c:v>1.0715193052376069</c:v>
                </c:pt>
                <c:pt idx="25237">
                  <c:v>1.0715193052376069</c:v>
                </c:pt>
                <c:pt idx="25238">
                  <c:v>1.0715193052376069</c:v>
                </c:pt>
                <c:pt idx="25239">
                  <c:v>1.0715193052376069</c:v>
                </c:pt>
                <c:pt idx="25240">
                  <c:v>1.0715193052376069</c:v>
                </c:pt>
                <c:pt idx="25241">
                  <c:v>1.0715193052376069</c:v>
                </c:pt>
                <c:pt idx="25242">
                  <c:v>1.0715193052376069</c:v>
                </c:pt>
                <c:pt idx="25243">
                  <c:v>1.0715193052376069</c:v>
                </c:pt>
                <c:pt idx="25244">
                  <c:v>1.0715193052376069</c:v>
                </c:pt>
                <c:pt idx="25245">
                  <c:v>1.0715193052376069</c:v>
                </c:pt>
                <c:pt idx="25246">
                  <c:v>1.0715193052376069</c:v>
                </c:pt>
                <c:pt idx="25247">
                  <c:v>1.0715193052376069</c:v>
                </c:pt>
                <c:pt idx="25248">
                  <c:v>1.0715193052376069</c:v>
                </c:pt>
                <c:pt idx="25249">
                  <c:v>1.0715193052376069</c:v>
                </c:pt>
                <c:pt idx="25250">
                  <c:v>1.0715193052376069</c:v>
                </c:pt>
                <c:pt idx="25251">
                  <c:v>1.0715193052376069</c:v>
                </c:pt>
                <c:pt idx="25252">
                  <c:v>1.0715193052376069</c:v>
                </c:pt>
                <c:pt idx="25253">
                  <c:v>1.0715193052376069</c:v>
                </c:pt>
                <c:pt idx="25254">
                  <c:v>1.0715193052376069</c:v>
                </c:pt>
                <c:pt idx="25255">
                  <c:v>1.0715193052376069</c:v>
                </c:pt>
                <c:pt idx="25256">
                  <c:v>1.0715193052376069</c:v>
                </c:pt>
                <c:pt idx="25257">
                  <c:v>1.0715193052376069</c:v>
                </c:pt>
                <c:pt idx="25258">
                  <c:v>1.0715193052376069</c:v>
                </c:pt>
                <c:pt idx="25259">
                  <c:v>1.0715193052376069</c:v>
                </c:pt>
                <c:pt idx="25260">
                  <c:v>1.0715193052376069</c:v>
                </c:pt>
                <c:pt idx="25261">
                  <c:v>1.0715193052376069</c:v>
                </c:pt>
                <c:pt idx="25262">
                  <c:v>1.0715193052376069</c:v>
                </c:pt>
                <c:pt idx="25263">
                  <c:v>1.0715193052376069</c:v>
                </c:pt>
                <c:pt idx="25264">
                  <c:v>1.0715193052376069</c:v>
                </c:pt>
                <c:pt idx="25265">
                  <c:v>1.0715193052376069</c:v>
                </c:pt>
                <c:pt idx="25266">
                  <c:v>1.0715193052376069</c:v>
                </c:pt>
                <c:pt idx="25267">
                  <c:v>1.0715193052376069</c:v>
                </c:pt>
                <c:pt idx="25268">
                  <c:v>1.0715193052376069</c:v>
                </c:pt>
                <c:pt idx="25269">
                  <c:v>1.0715193052376069</c:v>
                </c:pt>
                <c:pt idx="25270">
                  <c:v>1.0715193052376069</c:v>
                </c:pt>
                <c:pt idx="25271">
                  <c:v>1.0715193052376069</c:v>
                </c:pt>
                <c:pt idx="25272">
                  <c:v>1.0715193052376069</c:v>
                </c:pt>
                <c:pt idx="25273">
                  <c:v>1.0715193052376069</c:v>
                </c:pt>
                <c:pt idx="25274">
                  <c:v>1.0715193052376069</c:v>
                </c:pt>
                <c:pt idx="25275">
                  <c:v>1.0715193052376069</c:v>
                </c:pt>
                <c:pt idx="25276">
                  <c:v>1.0715193052376069</c:v>
                </c:pt>
                <c:pt idx="25277">
                  <c:v>1.0715193052376069</c:v>
                </c:pt>
                <c:pt idx="25278">
                  <c:v>1.0715193052376069</c:v>
                </c:pt>
                <c:pt idx="25279">
                  <c:v>1.0715193052376069</c:v>
                </c:pt>
                <c:pt idx="25280">
                  <c:v>1.0715193052376069</c:v>
                </c:pt>
                <c:pt idx="25281">
                  <c:v>1.0715193052376069</c:v>
                </c:pt>
                <c:pt idx="25282">
                  <c:v>1.0715193052376069</c:v>
                </c:pt>
                <c:pt idx="25283">
                  <c:v>1.0715193052376069</c:v>
                </c:pt>
                <c:pt idx="25284">
                  <c:v>1.0715193052376069</c:v>
                </c:pt>
                <c:pt idx="25285">
                  <c:v>1.0715193052376069</c:v>
                </c:pt>
                <c:pt idx="25286">
                  <c:v>1.0715193052376069</c:v>
                </c:pt>
                <c:pt idx="25287">
                  <c:v>1.0715193052376069</c:v>
                </c:pt>
                <c:pt idx="25288">
                  <c:v>1.0715193052376069</c:v>
                </c:pt>
                <c:pt idx="25289">
                  <c:v>1.0715193052376069</c:v>
                </c:pt>
                <c:pt idx="25290">
                  <c:v>1.0715193052376069</c:v>
                </c:pt>
                <c:pt idx="25291">
                  <c:v>1.0715193052376069</c:v>
                </c:pt>
                <c:pt idx="25292">
                  <c:v>1.0715193052376069</c:v>
                </c:pt>
                <c:pt idx="25293">
                  <c:v>1.0715193052376069</c:v>
                </c:pt>
                <c:pt idx="25294">
                  <c:v>1.0715193052376069</c:v>
                </c:pt>
                <c:pt idx="25295">
                  <c:v>1.0715193052376069</c:v>
                </c:pt>
                <c:pt idx="25296">
                  <c:v>1.0715193052376069</c:v>
                </c:pt>
                <c:pt idx="25297">
                  <c:v>1.0715193052376069</c:v>
                </c:pt>
                <c:pt idx="25298">
                  <c:v>1.0715193052376069</c:v>
                </c:pt>
                <c:pt idx="25299">
                  <c:v>1.0715193052376069</c:v>
                </c:pt>
                <c:pt idx="25300">
                  <c:v>1.0715193052376069</c:v>
                </c:pt>
                <c:pt idx="25301">
                  <c:v>1.0715193052376069</c:v>
                </c:pt>
                <c:pt idx="25302">
                  <c:v>1.0715193052376069</c:v>
                </c:pt>
                <c:pt idx="25303">
                  <c:v>1.0715193052376069</c:v>
                </c:pt>
                <c:pt idx="25304">
                  <c:v>1.0715193052376069</c:v>
                </c:pt>
                <c:pt idx="25305">
                  <c:v>1.0715193052376069</c:v>
                </c:pt>
                <c:pt idx="25306">
                  <c:v>1.0715193052376069</c:v>
                </c:pt>
                <c:pt idx="25307">
                  <c:v>1.0715193052376069</c:v>
                </c:pt>
                <c:pt idx="25308">
                  <c:v>1.0715193052376069</c:v>
                </c:pt>
                <c:pt idx="25309">
                  <c:v>1.0715193052376069</c:v>
                </c:pt>
                <c:pt idx="25310">
                  <c:v>1.0715193052376069</c:v>
                </c:pt>
                <c:pt idx="25311">
                  <c:v>1.0715193052376069</c:v>
                </c:pt>
                <c:pt idx="25312">
                  <c:v>1.0715193052376069</c:v>
                </c:pt>
                <c:pt idx="25313">
                  <c:v>1.0715193052376069</c:v>
                </c:pt>
                <c:pt idx="25314">
                  <c:v>1.0715193052376069</c:v>
                </c:pt>
                <c:pt idx="25315">
                  <c:v>1.0715193052376069</c:v>
                </c:pt>
                <c:pt idx="25316">
                  <c:v>1.0715193052376069</c:v>
                </c:pt>
                <c:pt idx="25317">
                  <c:v>1.0715193052376069</c:v>
                </c:pt>
                <c:pt idx="25318">
                  <c:v>1.0715193052376069</c:v>
                </c:pt>
                <c:pt idx="25319">
                  <c:v>1.0715193052376069</c:v>
                </c:pt>
                <c:pt idx="25320">
                  <c:v>1.0715193052376069</c:v>
                </c:pt>
                <c:pt idx="25321">
                  <c:v>1.0715193052376069</c:v>
                </c:pt>
                <c:pt idx="25322">
                  <c:v>1.0715193052376069</c:v>
                </c:pt>
                <c:pt idx="25323">
                  <c:v>1.0715193052376069</c:v>
                </c:pt>
                <c:pt idx="25324">
                  <c:v>1.0715193052376069</c:v>
                </c:pt>
                <c:pt idx="25325">
                  <c:v>1.0715193052376069</c:v>
                </c:pt>
                <c:pt idx="25326">
                  <c:v>1.0715193052376069</c:v>
                </c:pt>
                <c:pt idx="25327">
                  <c:v>1.0715193052376069</c:v>
                </c:pt>
                <c:pt idx="25328">
                  <c:v>1.0715193052376069</c:v>
                </c:pt>
                <c:pt idx="25329">
                  <c:v>1.0715193052376069</c:v>
                </c:pt>
                <c:pt idx="25330">
                  <c:v>1.0715193052376069</c:v>
                </c:pt>
                <c:pt idx="25331">
                  <c:v>1.0715193052376069</c:v>
                </c:pt>
                <c:pt idx="25332">
                  <c:v>1.0715193052376069</c:v>
                </c:pt>
                <c:pt idx="25333">
                  <c:v>1.0715193052376069</c:v>
                </c:pt>
                <c:pt idx="25334">
                  <c:v>1.0715193052376069</c:v>
                </c:pt>
                <c:pt idx="25335">
                  <c:v>1.0715193052376069</c:v>
                </c:pt>
                <c:pt idx="25336">
                  <c:v>1.0715193052376069</c:v>
                </c:pt>
                <c:pt idx="25337">
                  <c:v>1.0715193052376069</c:v>
                </c:pt>
                <c:pt idx="25338">
                  <c:v>1.0715193052376069</c:v>
                </c:pt>
                <c:pt idx="25339">
                  <c:v>1.0715193052376069</c:v>
                </c:pt>
                <c:pt idx="25340">
                  <c:v>1.0715193052376069</c:v>
                </c:pt>
                <c:pt idx="25341">
                  <c:v>1.0715193052376069</c:v>
                </c:pt>
                <c:pt idx="25342">
                  <c:v>1.0715193052376069</c:v>
                </c:pt>
                <c:pt idx="25343">
                  <c:v>1.0715193052376069</c:v>
                </c:pt>
                <c:pt idx="25344">
                  <c:v>1.0715193052376069</c:v>
                </c:pt>
                <c:pt idx="25345">
                  <c:v>1.0715193052376069</c:v>
                </c:pt>
                <c:pt idx="25346">
                  <c:v>1.0715193052376069</c:v>
                </c:pt>
                <c:pt idx="25347">
                  <c:v>1.0715193052376069</c:v>
                </c:pt>
                <c:pt idx="25348">
                  <c:v>1.0715193052376069</c:v>
                </c:pt>
                <c:pt idx="25349">
                  <c:v>1.0715193052376069</c:v>
                </c:pt>
                <c:pt idx="25350">
                  <c:v>1.0715193052376069</c:v>
                </c:pt>
                <c:pt idx="25351">
                  <c:v>1.0715193052376069</c:v>
                </c:pt>
                <c:pt idx="25352">
                  <c:v>1.0715193052376069</c:v>
                </c:pt>
                <c:pt idx="25353">
                  <c:v>1.0715193052376069</c:v>
                </c:pt>
                <c:pt idx="25354">
                  <c:v>1.0715193052376069</c:v>
                </c:pt>
                <c:pt idx="25355">
                  <c:v>1.0715193052376069</c:v>
                </c:pt>
                <c:pt idx="25356">
                  <c:v>1.0715193052376069</c:v>
                </c:pt>
                <c:pt idx="25357">
                  <c:v>1.0715193052376069</c:v>
                </c:pt>
                <c:pt idx="25358">
                  <c:v>1.0715193052376069</c:v>
                </c:pt>
                <c:pt idx="25359">
                  <c:v>1.0715193052376069</c:v>
                </c:pt>
                <c:pt idx="25360">
                  <c:v>1.0715193052376069</c:v>
                </c:pt>
                <c:pt idx="25361">
                  <c:v>1.0715193052376069</c:v>
                </c:pt>
                <c:pt idx="25362">
                  <c:v>1.0715193052376069</c:v>
                </c:pt>
                <c:pt idx="25363">
                  <c:v>1.0715193052376069</c:v>
                </c:pt>
                <c:pt idx="25364">
                  <c:v>1.0715193052376069</c:v>
                </c:pt>
                <c:pt idx="25365">
                  <c:v>1.0715193052376069</c:v>
                </c:pt>
                <c:pt idx="25366">
                  <c:v>1.0715193052376069</c:v>
                </c:pt>
                <c:pt idx="25367">
                  <c:v>1.0715193052376069</c:v>
                </c:pt>
                <c:pt idx="25368">
                  <c:v>1.0715193052376069</c:v>
                </c:pt>
                <c:pt idx="25369">
                  <c:v>1.0715193052376069</c:v>
                </c:pt>
                <c:pt idx="25370">
                  <c:v>1.0715193052376069</c:v>
                </c:pt>
                <c:pt idx="25371">
                  <c:v>1.0715193052376069</c:v>
                </c:pt>
                <c:pt idx="25372">
                  <c:v>1.0715193052376069</c:v>
                </c:pt>
                <c:pt idx="25373">
                  <c:v>1.0715193052376069</c:v>
                </c:pt>
                <c:pt idx="25374">
                  <c:v>1.0715193052376069</c:v>
                </c:pt>
                <c:pt idx="25375">
                  <c:v>1.0715193052376069</c:v>
                </c:pt>
                <c:pt idx="25376">
                  <c:v>1.0715193052376069</c:v>
                </c:pt>
                <c:pt idx="25377">
                  <c:v>1.0715193052376069</c:v>
                </c:pt>
                <c:pt idx="25378">
                  <c:v>1.0715193052376069</c:v>
                </c:pt>
                <c:pt idx="25379">
                  <c:v>1.0715193052376069</c:v>
                </c:pt>
                <c:pt idx="25380">
                  <c:v>1.0715193052376069</c:v>
                </c:pt>
                <c:pt idx="25381">
                  <c:v>1.0715193052376069</c:v>
                </c:pt>
                <c:pt idx="25382">
                  <c:v>1.0715193052376069</c:v>
                </c:pt>
                <c:pt idx="25383">
                  <c:v>1.0715193052376069</c:v>
                </c:pt>
                <c:pt idx="25384">
                  <c:v>1.0715193052376069</c:v>
                </c:pt>
                <c:pt idx="25385">
                  <c:v>1.0715193052376069</c:v>
                </c:pt>
                <c:pt idx="25386">
                  <c:v>1.0715193052376069</c:v>
                </c:pt>
                <c:pt idx="25387">
                  <c:v>1.0715193052376069</c:v>
                </c:pt>
                <c:pt idx="25388">
                  <c:v>1.0715193052376069</c:v>
                </c:pt>
                <c:pt idx="25389">
                  <c:v>1.0715193052376069</c:v>
                </c:pt>
                <c:pt idx="25390">
                  <c:v>1.0715193052376069</c:v>
                </c:pt>
                <c:pt idx="25391">
                  <c:v>1.0715193052376069</c:v>
                </c:pt>
                <c:pt idx="25392">
                  <c:v>1.0715193052376069</c:v>
                </c:pt>
                <c:pt idx="25393">
                  <c:v>1.0715193052376069</c:v>
                </c:pt>
                <c:pt idx="25394">
                  <c:v>1.0715193052376069</c:v>
                </c:pt>
                <c:pt idx="25395">
                  <c:v>1.0715193052376069</c:v>
                </c:pt>
                <c:pt idx="25396">
                  <c:v>1.0715193052376069</c:v>
                </c:pt>
                <c:pt idx="25397">
                  <c:v>1.0715193052376069</c:v>
                </c:pt>
                <c:pt idx="25398">
                  <c:v>1.0715193052376069</c:v>
                </c:pt>
                <c:pt idx="25399">
                  <c:v>1.0715193052376069</c:v>
                </c:pt>
                <c:pt idx="25400">
                  <c:v>1.0715193052376069</c:v>
                </c:pt>
                <c:pt idx="25401">
                  <c:v>1.0715193052376069</c:v>
                </c:pt>
                <c:pt idx="25402">
                  <c:v>1.0715193052376069</c:v>
                </c:pt>
                <c:pt idx="25403">
                  <c:v>1.0715193052376069</c:v>
                </c:pt>
                <c:pt idx="25404">
                  <c:v>1.0715193052376069</c:v>
                </c:pt>
                <c:pt idx="25405">
                  <c:v>1.0715193052376069</c:v>
                </c:pt>
                <c:pt idx="25406">
                  <c:v>1.0715193052376069</c:v>
                </c:pt>
                <c:pt idx="25407">
                  <c:v>1.0715193052376069</c:v>
                </c:pt>
                <c:pt idx="25408">
                  <c:v>1.0715193052376069</c:v>
                </c:pt>
                <c:pt idx="25409">
                  <c:v>1.0715193052376069</c:v>
                </c:pt>
                <c:pt idx="25410">
                  <c:v>1.0715193052376069</c:v>
                </c:pt>
                <c:pt idx="25411">
                  <c:v>1.0715193052376069</c:v>
                </c:pt>
                <c:pt idx="25412">
                  <c:v>1.0715193052376069</c:v>
                </c:pt>
                <c:pt idx="25413">
                  <c:v>1.0715193052376069</c:v>
                </c:pt>
                <c:pt idx="25414">
                  <c:v>1.0715193052376069</c:v>
                </c:pt>
                <c:pt idx="25415">
                  <c:v>1.0715193052376069</c:v>
                </c:pt>
                <c:pt idx="25416">
                  <c:v>1.0715193052376069</c:v>
                </c:pt>
                <c:pt idx="25417">
                  <c:v>1.0715193052376069</c:v>
                </c:pt>
                <c:pt idx="25418">
                  <c:v>1.0715193052376069</c:v>
                </c:pt>
                <c:pt idx="25419">
                  <c:v>1.0715193052376069</c:v>
                </c:pt>
                <c:pt idx="25420">
                  <c:v>1.0715193052376069</c:v>
                </c:pt>
                <c:pt idx="25421">
                  <c:v>1.0715193052376069</c:v>
                </c:pt>
                <c:pt idx="25422">
                  <c:v>1.0715193052376069</c:v>
                </c:pt>
                <c:pt idx="25423">
                  <c:v>1.0715193052376069</c:v>
                </c:pt>
                <c:pt idx="25424">
                  <c:v>1.0715193052376069</c:v>
                </c:pt>
                <c:pt idx="25425">
                  <c:v>1.0715193052376069</c:v>
                </c:pt>
                <c:pt idx="25426">
                  <c:v>1.0715193052376069</c:v>
                </c:pt>
                <c:pt idx="25427">
                  <c:v>1.0715193052376069</c:v>
                </c:pt>
                <c:pt idx="25428">
                  <c:v>1.0715193052376069</c:v>
                </c:pt>
                <c:pt idx="25429">
                  <c:v>1.0715193052376069</c:v>
                </c:pt>
                <c:pt idx="25430">
                  <c:v>1.0715193052376069</c:v>
                </c:pt>
                <c:pt idx="25431">
                  <c:v>1.0715193052376069</c:v>
                </c:pt>
                <c:pt idx="25432">
                  <c:v>1.0715193052376069</c:v>
                </c:pt>
                <c:pt idx="25433">
                  <c:v>1.0715193052376069</c:v>
                </c:pt>
                <c:pt idx="25434">
                  <c:v>1.0715193052376069</c:v>
                </c:pt>
                <c:pt idx="25435">
                  <c:v>1.0715193052376069</c:v>
                </c:pt>
                <c:pt idx="25436">
                  <c:v>1.0715193052376069</c:v>
                </c:pt>
                <c:pt idx="25437">
                  <c:v>1.0715193052376069</c:v>
                </c:pt>
                <c:pt idx="25438">
                  <c:v>1.0715193052376069</c:v>
                </c:pt>
                <c:pt idx="25439">
                  <c:v>1.0715193052376069</c:v>
                </c:pt>
                <c:pt idx="25440">
                  <c:v>1.0715193052376069</c:v>
                </c:pt>
                <c:pt idx="25441">
                  <c:v>1.0715193052376069</c:v>
                </c:pt>
                <c:pt idx="25442">
                  <c:v>1.0715193052376069</c:v>
                </c:pt>
                <c:pt idx="25443">
                  <c:v>1.0715193052376069</c:v>
                </c:pt>
                <c:pt idx="25444">
                  <c:v>1.0715193052376069</c:v>
                </c:pt>
                <c:pt idx="25445">
                  <c:v>1.0715193052376069</c:v>
                </c:pt>
                <c:pt idx="25446">
                  <c:v>1.0715193052376069</c:v>
                </c:pt>
                <c:pt idx="25447">
                  <c:v>1.0715193052376069</c:v>
                </c:pt>
                <c:pt idx="25448">
                  <c:v>1.0715193052376069</c:v>
                </c:pt>
                <c:pt idx="25449">
                  <c:v>1.0715193052376069</c:v>
                </c:pt>
                <c:pt idx="25450">
                  <c:v>1.0715193052376069</c:v>
                </c:pt>
                <c:pt idx="25451">
                  <c:v>1.0715193052376069</c:v>
                </c:pt>
                <c:pt idx="25452">
                  <c:v>1.0715193052376069</c:v>
                </c:pt>
                <c:pt idx="25453">
                  <c:v>1.0715193052376069</c:v>
                </c:pt>
                <c:pt idx="25454">
                  <c:v>1.0715193052376069</c:v>
                </c:pt>
                <c:pt idx="25455">
                  <c:v>1.0715193052376069</c:v>
                </c:pt>
                <c:pt idx="25456">
                  <c:v>1.0715193052376069</c:v>
                </c:pt>
                <c:pt idx="25457">
                  <c:v>1.0715193052376069</c:v>
                </c:pt>
                <c:pt idx="25458">
                  <c:v>1.0715193052376069</c:v>
                </c:pt>
                <c:pt idx="25459">
                  <c:v>1.0715193052376069</c:v>
                </c:pt>
                <c:pt idx="25460">
                  <c:v>1.0715193052376069</c:v>
                </c:pt>
                <c:pt idx="25461">
                  <c:v>1.0715193052376069</c:v>
                </c:pt>
                <c:pt idx="25462">
                  <c:v>1.0715193052376069</c:v>
                </c:pt>
                <c:pt idx="25463">
                  <c:v>1.0715193052376069</c:v>
                </c:pt>
                <c:pt idx="25464">
                  <c:v>1.0715193052376069</c:v>
                </c:pt>
                <c:pt idx="25465">
                  <c:v>1.0715193052376069</c:v>
                </c:pt>
                <c:pt idx="25466">
                  <c:v>1.0715193052376069</c:v>
                </c:pt>
                <c:pt idx="25467">
                  <c:v>1.0715193052376069</c:v>
                </c:pt>
                <c:pt idx="25468">
                  <c:v>1.0715193052376069</c:v>
                </c:pt>
                <c:pt idx="25469">
                  <c:v>1.0715193052376069</c:v>
                </c:pt>
                <c:pt idx="25470">
                  <c:v>1.0715193052376069</c:v>
                </c:pt>
                <c:pt idx="25471">
                  <c:v>1.0715193052376069</c:v>
                </c:pt>
                <c:pt idx="25472">
                  <c:v>1.0715193052376069</c:v>
                </c:pt>
                <c:pt idx="25473">
                  <c:v>1.0715193052376069</c:v>
                </c:pt>
                <c:pt idx="25474">
                  <c:v>1.0715193052376069</c:v>
                </c:pt>
                <c:pt idx="25475">
                  <c:v>1.0715193052376069</c:v>
                </c:pt>
                <c:pt idx="25476">
                  <c:v>1.0715193052376069</c:v>
                </c:pt>
                <c:pt idx="25477">
                  <c:v>1.0715193052376069</c:v>
                </c:pt>
                <c:pt idx="25478">
                  <c:v>1.0715193052376069</c:v>
                </c:pt>
                <c:pt idx="25479">
                  <c:v>1.0715193052376069</c:v>
                </c:pt>
                <c:pt idx="25480">
                  <c:v>1.0715193052376069</c:v>
                </c:pt>
                <c:pt idx="25481">
                  <c:v>1.0715193052376069</c:v>
                </c:pt>
                <c:pt idx="25482">
                  <c:v>1.0715193052376069</c:v>
                </c:pt>
                <c:pt idx="25483">
                  <c:v>1.0715193052376069</c:v>
                </c:pt>
                <c:pt idx="25484">
                  <c:v>1.0715193052376069</c:v>
                </c:pt>
                <c:pt idx="25485">
                  <c:v>1.0715193052376069</c:v>
                </c:pt>
                <c:pt idx="25486">
                  <c:v>1.0715193052376069</c:v>
                </c:pt>
                <c:pt idx="25487">
                  <c:v>1.0715193052376069</c:v>
                </c:pt>
                <c:pt idx="25488">
                  <c:v>1.0715193052376069</c:v>
                </c:pt>
                <c:pt idx="25489">
                  <c:v>1.0715193052376069</c:v>
                </c:pt>
                <c:pt idx="25490">
                  <c:v>1.0715193052376069</c:v>
                </c:pt>
                <c:pt idx="25491">
                  <c:v>1.0715193052376069</c:v>
                </c:pt>
                <c:pt idx="25492">
                  <c:v>1.0715193052376069</c:v>
                </c:pt>
                <c:pt idx="25493">
                  <c:v>1.0715193052376069</c:v>
                </c:pt>
                <c:pt idx="25494">
                  <c:v>1.0715193052376069</c:v>
                </c:pt>
                <c:pt idx="25495">
                  <c:v>1.0715193052376069</c:v>
                </c:pt>
                <c:pt idx="25496">
                  <c:v>1.0715193052376069</c:v>
                </c:pt>
                <c:pt idx="25497">
                  <c:v>1.0715193052376069</c:v>
                </c:pt>
                <c:pt idx="25498">
                  <c:v>1.0715193052376069</c:v>
                </c:pt>
                <c:pt idx="25499">
                  <c:v>1.0715193052376069</c:v>
                </c:pt>
                <c:pt idx="25500">
                  <c:v>1.0715193052376069</c:v>
                </c:pt>
                <c:pt idx="25501">
                  <c:v>1.0715193052376069</c:v>
                </c:pt>
                <c:pt idx="25502">
                  <c:v>1.0715193052376069</c:v>
                </c:pt>
                <c:pt idx="25503">
                  <c:v>1.0715193052376069</c:v>
                </c:pt>
                <c:pt idx="25504">
                  <c:v>1.0715193052376069</c:v>
                </c:pt>
                <c:pt idx="25505">
                  <c:v>1.0715193052376069</c:v>
                </c:pt>
                <c:pt idx="25506">
                  <c:v>1.0715193052376069</c:v>
                </c:pt>
                <c:pt idx="25507">
                  <c:v>1.0715193052376069</c:v>
                </c:pt>
                <c:pt idx="25508">
                  <c:v>1.0715193052376069</c:v>
                </c:pt>
                <c:pt idx="25509">
                  <c:v>1.0715193052376069</c:v>
                </c:pt>
                <c:pt idx="25510">
                  <c:v>1.0715193052376069</c:v>
                </c:pt>
                <c:pt idx="25511">
                  <c:v>1.0715193052376069</c:v>
                </c:pt>
                <c:pt idx="25512">
                  <c:v>1.0715193052376069</c:v>
                </c:pt>
                <c:pt idx="25513">
                  <c:v>1.0715193052376069</c:v>
                </c:pt>
                <c:pt idx="25514">
                  <c:v>1.0715193052376069</c:v>
                </c:pt>
                <c:pt idx="25515">
                  <c:v>1.0715193052376069</c:v>
                </c:pt>
                <c:pt idx="25516">
                  <c:v>1.0715193052376069</c:v>
                </c:pt>
                <c:pt idx="25517">
                  <c:v>1.0715193052376069</c:v>
                </c:pt>
                <c:pt idx="25518">
                  <c:v>1.0715193052376069</c:v>
                </c:pt>
                <c:pt idx="25519">
                  <c:v>1.0715193052376069</c:v>
                </c:pt>
                <c:pt idx="25520">
                  <c:v>1.0715193052376069</c:v>
                </c:pt>
                <c:pt idx="25521">
                  <c:v>1.0715193052376069</c:v>
                </c:pt>
                <c:pt idx="25522">
                  <c:v>1.0715193052376069</c:v>
                </c:pt>
                <c:pt idx="25523">
                  <c:v>1.0715193052376069</c:v>
                </c:pt>
                <c:pt idx="25524">
                  <c:v>1.0715193052376069</c:v>
                </c:pt>
                <c:pt idx="25525">
                  <c:v>1.0715193052376069</c:v>
                </c:pt>
                <c:pt idx="25526">
                  <c:v>1.0715193052376069</c:v>
                </c:pt>
                <c:pt idx="25527">
                  <c:v>1.0715193052376069</c:v>
                </c:pt>
                <c:pt idx="25528">
                  <c:v>1.0715193052376069</c:v>
                </c:pt>
                <c:pt idx="25529">
                  <c:v>1.0715193052376069</c:v>
                </c:pt>
                <c:pt idx="25530">
                  <c:v>1.0715193052376069</c:v>
                </c:pt>
                <c:pt idx="25531">
                  <c:v>1.0715193052376069</c:v>
                </c:pt>
                <c:pt idx="25532">
                  <c:v>1.0715193052376069</c:v>
                </c:pt>
                <c:pt idx="25533">
                  <c:v>1.0715193052376069</c:v>
                </c:pt>
                <c:pt idx="25534">
                  <c:v>1.0715193052376069</c:v>
                </c:pt>
                <c:pt idx="25535">
                  <c:v>1.0715193052376069</c:v>
                </c:pt>
                <c:pt idx="25536">
                  <c:v>1.0715193052376069</c:v>
                </c:pt>
                <c:pt idx="25537">
                  <c:v>1.0715193052376069</c:v>
                </c:pt>
                <c:pt idx="25538">
                  <c:v>1.0715193052376069</c:v>
                </c:pt>
                <c:pt idx="25539">
                  <c:v>1.0715193052376069</c:v>
                </c:pt>
                <c:pt idx="25540">
                  <c:v>1.0715193052376069</c:v>
                </c:pt>
                <c:pt idx="25541">
                  <c:v>1.0715193052376069</c:v>
                </c:pt>
                <c:pt idx="25542">
                  <c:v>1.0715193052376069</c:v>
                </c:pt>
                <c:pt idx="25543">
                  <c:v>1.0715193052376069</c:v>
                </c:pt>
                <c:pt idx="25544">
                  <c:v>1.0715193052376069</c:v>
                </c:pt>
                <c:pt idx="25545">
                  <c:v>1.0715193052376069</c:v>
                </c:pt>
                <c:pt idx="25546">
                  <c:v>1.0715193052376069</c:v>
                </c:pt>
                <c:pt idx="25547">
                  <c:v>1.0715193052376069</c:v>
                </c:pt>
                <c:pt idx="25548">
                  <c:v>1.0715193052376069</c:v>
                </c:pt>
                <c:pt idx="25549">
                  <c:v>1.0715193052376069</c:v>
                </c:pt>
                <c:pt idx="25550">
                  <c:v>1.0715193052376069</c:v>
                </c:pt>
                <c:pt idx="25551">
                  <c:v>1.0715193052376069</c:v>
                </c:pt>
                <c:pt idx="25552">
                  <c:v>1.0715193052376069</c:v>
                </c:pt>
                <c:pt idx="25553">
                  <c:v>1.0715193052376069</c:v>
                </c:pt>
                <c:pt idx="25554">
                  <c:v>1.0715193052376069</c:v>
                </c:pt>
                <c:pt idx="25555">
                  <c:v>1.0715193052376069</c:v>
                </c:pt>
                <c:pt idx="25556">
                  <c:v>1.0715193052376069</c:v>
                </c:pt>
                <c:pt idx="25557">
                  <c:v>1.0715193052376069</c:v>
                </c:pt>
                <c:pt idx="25558">
                  <c:v>1.0715193052376069</c:v>
                </c:pt>
                <c:pt idx="25559">
                  <c:v>1.0715193052376069</c:v>
                </c:pt>
                <c:pt idx="25560">
                  <c:v>1.0715193052376069</c:v>
                </c:pt>
                <c:pt idx="25561">
                  <c:v>1.0715193052376069</c:v>
                </c:pt>
                <c:pt idx="25562">
                  <c:v>1.0715193052376069</c:v>
                </c:pt>
                <c:pt idx="25563">
                  <c:v>1.0715193052376069</c:v>
                </c:pt>
                <c:pt idx="25564">
                  <c:v>1.0715193052376069</c:v>
                </c:pt>
                <c:pt idx="25565">
                  <c:v>1.0715193052376069</c:v>
                </c:pt>
                <c:pt idx="25566">
                  <c:v>1.0715193052376069</c:v>
                </c:pt>
                <c:pt idx="25567">
                  <c:v>1.0715193052376069</c:v>
                </c:pt>
                <c:pt idx="25568">
                  <c:v>1.0715193052376069</c:v>
                </c:pt>
                <c:pt idx="25569">
                  <c:v>1.0715193052376069</c:v>
                </c:pt>
                <c:pt idx="25570">
                  <c:v>1.0715193052376069</c:v>
                </c:pt>
                <c:pt idx="25571">
                  <c:v>1.0715193052376069</c:v>
                </c:pt>
                <c:pt idx="25572">
                  <c:v>1.0715193052376069</c:v>
                </c:pt>
                <c:pt idx="25573">
                  <c:v>1.0715193052376069</c:v>
                </c:pt>
                <c:pt idx="25574">
                  <c:v>1.0715193052376069</c:v>
                </c:pt>
                <c:pt idx="25575">
                  <c:v>1.0715193052376069</c:v>
                </c:pt>
                <c:pt idx="25576">
                  <c:v>1.0715193052376069</c:v>
                </c:pt>
                <c:pt idx="25577">
                  <c:v>1.0715193052376069</c:v>
                </c:pt>
                <c:pt idx="25578">
                  <c:v>1.0715193052376069</c:v>
                </c:pt>
                <c:pt idx="25579">
                  <c:v>1.0715193052376069</c:v>
                </c:pt>
                <c:pt idx="25580">
                  <c:v>1.0715193052376069</c:v>
                </c:pt>
                <c:pt idx="25581">
                  <c:v>1.0715193052376069</c:v>
                </c:pt>
                <c:pt idx="25582">
                  <c:v>1.0715193052376069</c:v>
                </c:pt>
                <c:pt idx="25583">
                  <c:v>1.0715193052376069</c:v>
                </c:pt>
                <c:pt idx="25584">
                  <c:v>1.0715193052376069</c:v>
                </c:pt>
                <c:pt idx="25585">
                  <c:v>1.0715193052376069</c:v>
                </c:pt>
                <c:pt idx="25586">
                  <c:v>1.0715193052376069</c:v>
                </c:pt>
                <c:pt idx="25587">
                  <c:v>1.0715193052376069</c:v>
                </c:pt>
                <c:pt idx="25588">
                  <c:v>1.0715193052376069</c:v>
                </c:pt>
                <c:pt idx="25589">
                  <c:v>1.0715193052376069</c:v>
                </c:pt>
                <c:pt idx="25590">
                  <c:v>1.0715193052376069</c:v>
                </c:pt>
                <c:pt idx="25591">
                  <c:v>1.0715193052376069</c:v>
                </c:pt>
                <c:pt idx="25592">
                  <c:v>1.0715193052376069</c:v>
                </c:pt>
                <c:pt idx="25593">
                  <c:v>1.0715193052376069</c:v>
                </c:pt>
                <c:pt idx="25594">
                  <c:v>1.0715193052376069</c:v>
                </c:pt>
                <c:pt idx="25595">
                  <c:v>1.0715193052376069</c:v>
                </c:pt>
                <c:pt idx="25596">
                  <c:v>1.0715193052376069</c:v>
                </c:pt>
                <c:pt idx="25597">
                  <c:v>1.0715193052376069</c:v>
                </c:pt>
                <c:pt idx="25598">
                  <c:v>1.0715193052376069</c:v>
                </c:pt>
                <c:pt idx="25599">
                  <c:v>1.0715193052376069</c:v>
                </c:pt>
                <c:pt idx="25600">
                  <c:v>1.0715193052376069</c:v>
                </c:pt>
                <c:pt idx="25601">
                  <c:v>1.0715193052376069</c:v>
                </c:pt>
                <c:pt idx="25602">
                  <c:v>1.0715193052376069</c:v>
                </c:pt>
                <c:pt idx="25603">
                  <c:v>1.0715193052376069</c:v>
                </c:pt>
                <c:pt idx="25604">
                  <c:v>1.0715193052376069</c:v>
                </c:pt>
                <c:pt idx="25605">
                  <c:v>1.0715193052376069</c:v>
                </c:pt>
                <c:pt idx="25606">
                  <c:v>1.0715193052376069</c:v>
                </c:pt>
                <c:pt idx="25607">
                  <c:v>1.0715193052376069</c:v>
                </c:pt>
                <c:pt idx="25608">
                  <c:v>1.0715193052376069</c:v>
                </c:pt>
                <c:pt idx="25609">
                  <c:v>1.0715193052376069</c:v>
                </c:pt>
                <c:pt idx="25610">
                  <c:v>1.0715193052376069</c:v>
                </c:pt>
                <c:pt idx="25611">
                  <c:v>1.0715193052376069</c:v>
                </c:pt>
                <c:pt idx="25612">
                  <c:v>1.0715193052376069</c:v>
                </c:pt>
                <c:pt idx="25613">
                  <c:v>1.0715193052376069</c:v>
                </c:pt>
                <c:pt idx="25614">
                  <c:v>1.0715193052376069</c:v>
                </c:pt>
                <c:pt idx="25615">
                  <c:v>1.0715193052376069</c:v>
                </c:pt>
                <c:pt idx="25616">
                  <c:v>1.0715193052376069</c:v>
                </c:pt>
                <c:pt idx="25617">
                  <c:v>1.0715193052376069</c:v>
                </c:pt>
                <c:pt idx="25618">
                  <c:v>1.0715193052376069</c:v>
                </c:pt>
                <c:pt idx="25619">
                  <c:v>1.0715193052376069</c:v>
                </c:pt>
                <c:pt idx="25620">
                  <c:v>1.0715193052376069</c:v>
                </c:pt>
                <c:pt idx="25621">
                  <c:v>1.0715193052376069</c:v>
                </c:pt>
                <c:pt idx="25622">
                  <c:v>1.0715193052376069</c:v>
                </c:pt>
                <c:pt idx="25623">
                  <c:v>1.0715193052376069</c:v>
                </c:pt>
                <c:pt idx="25624">
                  <c:v>1.0715193052376069</c:v>
                </c:pt>
                <c:pt idx="25625">
                  <c:v>1.0715193052376069</c:v>
                </c:pt>
                <c:pt idx="25626">
                  <c:v>1.0715193052376069</c:v>
                </c:pt>
                <c:pt idx="25627">
                  <c:v>1.0715193052376069</c:v>
                </c:pt>
                <c:pt idx="25628">
                  <c:v>1.0715193052376069</c:v>
                </c:pt>
                <c:pt idx="25629">
                  <c:v>1.0715193052376069</c:v>
                </c:pt>
                <c:pt idx="25630">
                  <c:v>1.0715193052376069</c:v>
                </c:pt>
                <c:pt idx="25631">
                  <c:v>1.0715193052376069</c:v>
                </c:pt>
                <c:pt idx="25632">
                  <c:v>1.0715193052376069</c:v>
                </c:pt>
                <c:pt idx="25633">
                  <c:v>1.0715193052376069</c:v>
                </c:pt>
                <c:pt idx="25634">
                  <c:v>1.0715193052376069</c:v>
                </c:pt>
                <c:pt idx="25635">
                  <c:v>1.0715193052376069</c:v>
                </c:pt>
                <c:pt idx="25636">
                  <c:v>1.0715193052376069</c:v>
                </c:pt>
                <c:pt idx="25637">
                  <c:v>1.0715193052376069</c:v>
                </c:pt>
                <c:pt idx="25638">
                  <c:v>1.0715193052376069</c:v>
                </c:pt>
                <c:pt idx="25639">
                  <c:v>1.0715193052376069</c:v>
                </c:pt>
                <c:pt idx="25640">
                  <c:v>1.0715193052376069</c:v>
                </c:pt>
                <c:pt idx="25641">
                  <c:v>1.0715193052376069</c:v>
                </c:pt>
                <c:pt idx="25642">
                  <c:v>1.0715193052376069</c:v>
                </c:pt>
                <c:pt idx="25643">
                  <c:v>1.0715193052376069</c:v>
                </c:pt>
                <c:pt idx="25644">
                  <c:v>1.0715193052376069</c:v>
                </c:pt>
                <c:pt idx="25645">
                  <c:v>1.0715193052376069</c:v>
                </c:pt>
                <c:pt idx="25646">
                  <c:v>1.0715193052376069</c:v>
                </c:pt>
                <c:pt idx="25647">
                  <c:v>1.0715193052376069</c:v>
                </c:pt>
                <c:pt idx="25648">
                  <c:v>1.0715193052376069</c:v>
                </c:pt>
                <c:pt idx="25649">
                  <c:v>1.0715193052376069</c:v>
                </c:pt>
                <c:pt idx="25650">
                  <c:v>1.0715193052376069</c:v>
                </c:pt>
                <c:pt idx="25651">
                  <c:v>1.0715193052376069</c:v>
                </c:pt>
                <c:pt idx="25652">
                  <c:v>1.0715193052376069</c:v>
                </c:pt>
                <c:pt idx="25653">
                  <c:v>1.0715193052376069</c:v>
                </c:pt>
                <c:pt idx="25654">
                  <c:v>1.0715193052376069</c:v>
                </c:pt>
                <c:pt idx="25655">
                  <c:v>1.0715193052376069</c:v>
                </c:pt>
                <c:pt idx="25656">
                  <c:v>1.0715193052376069</c:v>
                </c:pt>
                <c:pt idx="25657">
                  <c:v>1.0715193052376069</c:v>
                </c:pt>
                <c:pt idx="25658">
                  <c:v>1.0715193052376069</c:v>
                </c:pt>
                <c:pt idx="25659">
                  <c:v>1.0715193052376069</c:v>
                </c:pt>
                <c:pt idx="25660">
                  <c:v>1.0715193052376069</c:v>
                </c:pt>
                <c:pt idx="25661">
                  <c:v>1.0715193052376069</c:v>
                </c:pt>
                <c:pt idx="25662">
                  <c:v>1.0715193052376069</c:v>
                </c:pt>
                <c:pt idx="25663">
                  <c:v>1.0715193052376069</c:v>
                </c:pt>
                <c:pt idx="25664">
                  <c:v>1.0715193052376069</c:v>
                </c:pt>
                <c:pt idx="25665">
                  <c:v>1.0715193052376069</c:v>
                </c:pt>
                <c:pt idx="25666">
                  <c:v>1.0715193052376069</c:v>
                </c:pt>
                <c:pt idx="25667">
                  <c:v>1.0715193052376069</c:v>
                </c:pt>
                <c:pt idx="25668">
                  <c:v>1.0715193052376069</c:v>
                </c:pt>
                <c:pt idx="25669">
                  <c:v>1.0715193052376069</c:v>
                </c:pt>
                <c:pt idx="25670">
                  <c:v>1.0715193052376069</c:v>
                </c:pt>
                <c:pt idx="25671">
                  <c:v>1.0715193052376069</c:v>
                </c:pt>
                <c:pt idx="25672">
                  <c:v>1.0715193052376069</c:v>
                </c:pt>
                <c:pt idx="25673">
                  <c:v>1.0715193052376069</c:v>
                </c:pt>
                <c:pt idx="25674">
                  <c:v>1.0715193052376069</c:v>
                </c:pt>
                <c:pt idx="25675">
                  <c:v>1.0715193052376069</c:v>
                </c:pt>
                <c:pt idx="25676">
                  <c:v>1.0715193052376069</c:v>
                </c:pt>
                <c:pt idx="25677">
                  <c:v>1.0715193052376069</c:v>
                </c:pt>
                <c:pt idx="25678">
                  <c:v>1.0715193052376069</c:v>
                </c:pt>
                <c:pt idx="25679">
                  <c:v>1.0715193052376069</c:v>
                </c:pt>
                <c:pt idx="25680">
                  <c:v>1.0715193052376069</c:v>
                </c:pt>
                <c:pt idx="25681">
                  <c:v>1.0715193052376069</c:v>
                </c:pt>
                <c:pt idx="25682">
                  <c:v>1.0715193052376069</c:v>
                </c:pt>
                <c:pt idx="25683">
                  <c:v>1.0715193052376069</c:v>
                </c:pt>
                <c:pt idx="25684">
                  <c:v>1.0715193052376069</c:v>
                </c:pt>
                <c:pt idx="25685">
                  <c:v>1.0715193052376069</c:v>
                </c:pt>
                <c:pt idx="25686">
                  <c:v>1.0715193052376069</c:v>
                </c:pt>
                <c:pt idx="25687">
                  <c:v>1.0715193052376069</c:v>
                </c:pt>
                <c:pt idx="25688">
                  <c:v>1.0715193052376069</c:v>
                </c:pt>
                <c:pt idx="25689">
                  <c:v>1.0715193052376069</c:v>
                </c:pt>
                <c:pt idx="25690">
                  <c:v>1.0715193052376069</c:v>
                </c:pt>
                <c:pt idx="25691">
                  <c:v>1.0715193052376069</c:v>
                </c:pt>
                <c:pt idx="25692">
                  <c:v>1.0715193052376069</c:v>
                </c:pt>
                <c:pt idx="25693">
                  <c:v>1.0715193052376069</c:v>
                </c:pt>
                <c:pt idx="25694">
                  <c:v>1.0715193052376069</c:v>
                </c:pt>
                <c:pt idx="25695">
                  <c:v>1.0715193052376069</c:v>
                </c:pt>
                <c:pt idx="25696">
                  <c:v>1.0715193052376069</c:v>
                </c:pt>
                <c:pt idx="25697">
                  <c:v>1.0715193052376069</c:v>
                </c:pt>
                <c:pt idx="25698">
                  <c:v>1.0715193052376069</c:v>
                </c:pt>
                <c:pt idx="25699">
                  <c:v>1.0715193052376069</c:v>
                </c:pt>
                <c:pt idx="25700">
                  <c:v>1.0715193052376069</c:v>
                </c:pt>
                <c:pt idx="25701">
                  <c:v>1.0715193052376069</c:v>
                </c:pt>
                <c:pt idx="25702">
                  <c:v>1.0715193052376069</c:v>
                </c:pt>
                <c:pt idx="25703">
                  <c:v>1.0715193052376069</c:v>
                </c:pt>
                <c:pt idx="25704">
                  <c:v>1.0715193052376069</c:v>
                </c:pt>
                <c:pt idx="25705">
                  <c:v>1.0715193052376069</c:v>
                </c:pt>
                <c:pt idx="25706">
                  <c:v>1.0715193052376069</c:v>
                </c:pt>
                <c:pt idx="25707">
                  <c:v>1.0715193052376069</c:v>
                </c:pt>
                <c:pt idx="25708">
                  <c:v>1.0715193052376069</c:v>
                </c:pt>
                <c:pt idx="25709">
                  <c:v>1.0715193052376069</c:v>
                </c:pt>
                <c:pt idx="25710">
                  <c:v>1.0715193052376069</c:v>
                </c:pt>
                <c:pt idx="25711">
                  <c:v>1.0715193052376069</c:v>
                </c:pt>
                <c:pt idx="25712">
                  <c:v>1.0715193052376069</c:v>
                </c:pt>
                <c:pt idx="25713">
                  <c:v>1.0715193052376069</c:v>
                </c:pt>
                <c:pt idx="25714">
                  <c:v>1.0715193052376069</c:v>
                </c:pt>
                <c:pt idx="25715">
                  <c:v>1.0715193052376069</c:v>
                </c:pt>
                <c:pt idx="25716">
                  <c:v>1.0715193052376069</c:v>
                </c:pt>
                <c:pt idx="25717">
                  <c:v>1.0715193052376069</c:v>
                </c:pt>
                <c:pt idx="25718">
                  <c:v>1.0715193052376069</c:v>
                </c:pt>
                <c:pt idx="25719">
                  <c:v>1.0715193052376069</c:v>
                </c:pt>
                <c:pt idx="25720">
                  <c:v>1.0715193052376069</c:v>
                </c:pt>
                <c:pt idx="25721">
                  <c:v>1.0715193052376069</c:v>
                </c:pt>
                <c:pt idx="25722">
                  <c:v>1.0715193052376069</c:v>
                </c:pt>
                <c:pt idx="25723">
                  <c:v>1.0715193052376069</c:v>
                </c:pt>
                <c:pt idx="25724">
                  <c:v>1.0715193052376069</c:v>
                </c:pt>
                <c:pt idx="25725">
                  <c:v>1.0715193052376069</c:v>
                </c:pt>
                <c:pt idx="25726">
                  <c:v>1.0715193052376069</c:v>
                </c:pt>
                <c:pt idx="25727">
                  <c:v>1.0715193052376069</c:v>
                </c:pt>
                <c:pt idx="25728">
                  <c:v>1.0715193052376069</c:v>
                </c:pt>
                <c:pt idx="25729">
                  <c:v>1.0715193052376069</c:v>
                </c:pt>
                <c:pt idx="25730">
                  <c:v>1.0715193052376069</c:v>
                </c:pt>
                <c:pt idx="25731">
                  <c:v>1.0715193052376069</c:v>
                </c:pt>
                <c:pt idx="25732">
                  <c:v>1.0715193052376069</c:v>
                </c:pt>
                <c:pt idx="25733">
                  <c:v>1.0715193052376069</c:v>
                </c:pt>
                <c:pt idx="25734">
                  <c:v>1.0715193052376069</c:v>
                </c:pt>
                <c:pt idx="25735">
                  <c:v>1.0715193052376069</c:v>
                </c:pt>
                <c:pt idx="25736">
                  <c:v>1.0715193052376069</c:v>
                </c:pt>
                <c:pt idx="25737">
                  <c:v>1.0715193052376069</c:v>
                </c:pt>
                <c:pt idx="25738">
                  <c:v>1.0715193052376069</c:v>
                </c:pt>
                <c:pt idx="25739">
                  <c:v>1.0715193052376069</c:v>
                </c:pt>
                <c:pt idx="25740">
                  <c:v>1.0715193052376069</c:v>
                </c:pt>
                <c:pt idx="25741">
                  <c:v>1.0715193052376069</c:v>
                </c:pt>
                <c:pt idx="25742">
                  <c:v>1.0715193052376069</c:v>
                </c:pt>
                <c:pt idx="25743">
                  <c:v>1.0715193052376069</c:v>
                </c:pt>
                <c:pt idx="25744">
                  <c:v>1.0715193052376069</c:v>
                </c:pt>
                <c:pt idx="25745">
                  <c:v>1.0715193052376069</c:v>
                </c:pt>
                <c:pt idx="25746">
                  <c:v>1.0715193052376069</c:v>
                </c:pt>
                <c:pt idx="25747">
                  <c:v>1.0715193052376069</c:v>
                </c:pt>
                <c:pt idx="25748">
                  <c:v>1.0715193052376069</c:v>
                </c:pt>
                <c:pt idx="25749">
                  <c:v>1.0715193052376069</c:v>
                </c:pt>
                <c:pt idx="25750">
                  <c:v>1.0715193052376069</c:v>
                </c:pt>
                <c:pt idx="25751">
                  <c:v>1.0715193052376069</c:v>
                </c:pt>
                <c:pt idx="25752">
                  <c:v>1.0715193052376069</c:v>
                </c:pt>
                <c:pt idx="25753">
                  <c:v>1.0715193052376069</c:v>
                </c:pt>
                <c:pt idx="25754">
                  <c:v>1.0715193052376069</c:v>
                </c:pt>
                <c:pt idx="25755">
                  <c:v>1.0715193052376069</c:v>
                </c:pt>
                <c:pt idx="25756">
                  <c:v>1.0715193052376069</c:v>
                </c:pt>
                <c:pt idx="25757">
                  <c:v>1.0715193052376069</c:v>
                </c:pt>
                <c:pt idx="25758">
                  <c:v>1.0715193052376069</c:v>
                </c:pt>
                <c:pt idx="25759">
                  <c:v>1.0715193052376069</c:v>
                </c:pt>
                <c:pt idx="25760">
                  <c:v>1.0715193052376069</c:v>
                </c:pt>
                <c:pt idx="25761">
                  <c:v>1.0715193052376069</c:v>
                </c:pt>
                <c:pt idx="25762">
                  <c:v>1.0715193052376069</c:v>
                </c:pt>
                <c:pt idx="25763">
                  <c:v>1.0715193052376069</c:v>
                </c:pt>
                <c:pt idx="25764">
                  <c:v>1.0715193052376069</c:v>
                </c:pt>
                <c:pt idx="25765">
                  <c:v>1.0715193052376069</c:v>
                </c:pt>
                <c:pt idx="25766">
                  <c:v>1.0715193052376069</c:v>
                </c:pt>
                <c:pt idx="25767">
                  <c:v>1.0715193052376069</c:v>
                </c:pt>
                <c:pt idx="25768">
                  <c:v>1.0715193052376069</c:v>
                </c:pt>
                <c:pt idx="25769">
                  <c:v>1.0715193052376069</c:v>
                </c:pt>
                <c:pt idx="25770">
                  <c:v>1.0715193052376069</c:v>
                </c:pt>
                <c:pt idx="25771">
                  <c:v>1.0715193052376069</c:v>
                </c:pt>
                <c:pt idx="25772">
                  <c:v>1.0715193052376069</c:v>
                </c:pt>
                <c:pt idx="25773">
                  <c:v>1.0715193052376069</c:v>
                </c:pt>
                <c:pt idx="25774">
                  <c:v>1.0715193052376069</c:v>
                </c:pt>
                <c:pt idx="25775">
                  <c:v>1.0715193052376069</c:v>
                </c:pt>
                <c:pt idx="25776">
                  <c:v>1.0715193052376069</c:v>
                </c:pt>
                <c:pt idx="25777">
                  <c:v>1.0715193052376069</c:v>
                </c:pt>
                <c:pt idx="25778">
                  <c:v>1.0715193052376069</c:v>
                </c:pt>
                <c:pt idx="25779">
                  <c:v>1.0715193052376069</c:v>
                </c:pt>
                <c:pt idx="25780">
                  <c:v>1.0715193052376069</c:v>
                </c:pt>
                <c:pt idx="25781">
                  <c:v>1.0715193052376069</c:v>
                </c:pt>
                <c:pt idx="25782">
                  <c:v>1.0715193052376069</c:v>
                </c:pt>
                <c:pt idx="25783">
                  <c:v>1.0715193052376069</c:v>
                </c:pt>
                <c:pt idx="25784">
                  <c:v>1.0715193052376069</c:v>
                </c:pt>
                <c:pt idx="25785">
                  <c:v>1.0715193052376069</c:v>
                </c:pt>
                <c:pt idx="25786">
                  <c:v>1.0715193052376069</c:v>
                </c:pt>
                <c:pt idx="25787">
                  <c:v>1.0715193052376069</c:v>
                </c:pt>
                <c:pt idx="25788">
                  <c:v>1.0715193052376069</c:v>
                </c:pt>
                <c:pt idx="25789">
                  <c:v>1.0715193052376069</c:v>
                </c:pt>
                <c:pt idx="25790">
                  <c:v>1.0715193052376069</c:v>
                </c:pt>
                <c:pt idx="25791">
                  <c:v>1.0715193052376069</c:v>
                </c:pt>
                <c:pt idx="25792">
                  <c:v>1.0715193052376069</c:v>
                </c:pt>
                <c:pt idx="25793">
                  <c:v>1.0715193052376069</c:v>
                </c:pt>
                <c:pt idx="25794">
                  <c:v>1.0715193052376069</c:v>
                </c:pt>
                <c:pt idx="25795">
                  <c:v>1.0715193052376069</c:v>
                </c:pt>
                <c:pt idx="25796">
                  <c:v>1.0715193052376069</c:v>
                </c:pt>
                <c:pt idx="25797">
                  <c:v>1.0715193052376069</c:v>
                </c:pt>
                <c:pt idx="25798">
                  <c:v>1.0715193052376069</c:v>
                </c:pt>
                <c:pt idx="25799">
                  <c:v>1.0715193052376069</c:v>
                </c:pt>
                <c:pt idx="25800">
                  <c:v>1.0715193052376069</c:v>
                </c:pt>
                <c:pt idx="25801">
                  <c:v>1.0715193052376069</c:v>
                </c:pt>
                <c:pt idx="25802">
                  <c:v>1.0715193052376069</c:v>
                </c:pt>
                <c:pt idx="25803">
                  <c:v>1.0715193052376069</c:v>
                </c:pt>
                <c:pt idx="25804">
                  <c:v>1.0715193052376069</c:v>
                </c:pt>
                <c:pt idx="25805">
                  <c:v>1.0715193052376069</c:v>
                </c:pt>
                <c:pt idx="25806">
                  <c:v>1.0715193052376069</c:v>
                </c:pt>
                <c:pt idx="25807">
                  <c:v>1.0715193052376069</c:v>
                </c:pt>
                <c:pt idx="25808">
                  <c:v>1.0715193052376069</c:v>
                </c:pt>
                <c:pt idx="25809">
                  <c:v>1.0715193052376069</c:v>
                </c:pt>
                <c:pt idx="25810">
                  <c:v>1.0715193052376069</c:v>
                </c:pt>
                <c:pt idx="25811">
                  <c:v>1.0715193052376069</c:v>
                </c:pt>
                <c:pt idx="25812">
                  <c:v>1.0715193052376069</c:v>
                </c:pt>
                <c:pt idx="25813">
                  <c:v>1.0715193052376069</c:v>
                </c:pt>
                <c:pt idx="25814">
                  <c:v>1.0715193052376069</c:v>
                </c:pt>
                <c:pt idx="25815">
                  <c:v>1.0715193052376069</c:v>
                </c:pt>
                <c:pt idx="25816">
                  <c:v>1.0715193052376069</c:v>
                </c:pt>
                <c:pt idx="25817">
                  <c:v>1.0715193052376069</c:v>
                </c:pt>
                <c:pt idx="25818">
                  <c:v>1.0715193052376069</c:v>
                </c:pt>
                <c:pt idx="25819">
                  <c:v>1.0715193052376069</c:v>
                </c:pt>
                <c:pt idx="25820">
                  <c:v>1.0715193052376069</c:v>
                </c:pt>
                <c:pt idx="25821">
                  <c:v>1.0715193052376069</c:v>
                </c:pt>
                <c:pt idx="25822">
                  <c:v>1.0715193052376069</c:v>
                </c:pt>
                <c:pt idx="25823">
                  <c:v>1.0715193052376069</c:v>
                </c:pt>
                <c:pt idx="25824">
                  <c:v>1.0715193052376069</c:v>
                </c:pt>
                <c:pt idx="25825">
                  <c:v>1.0715193052376069</c:v>
                </c:pt>
                <c:pt idx="25826">
                  <c:v>1.0715193052376069</c:v>
                </c:pt>
                <c:pt idx="25827">
                  <c:v>1.0715193052376069</c:v>
                </c:pt>
                <c:pt idx="25828">
                  <c:v>1.0715193052376069</c:v>
                </c:pt>
                <c:pt idx="25829">
                  <c:v>1.0715193052376069</c:v>
                </c:pt>
                <c:pt idx="25830">
                  <c:v>1.0715193052376069</c:v>
                </c:pt>
                <c:pt idx="25831">
                  <c:v>1.0715193052376069</c:v>
                </c:pt>
                <c:pt idx="25832">
                  <c:v>1.0715193052376069</c:v>
                </c:pt>
                <c:pt idx="25833">
                  <c:v>1.0715193052376069</c:v>
                </c:pt>
                <c:pt idx="25834">
                  <c:v>1.0715193052376069</c:v>
                </c:pt>
                <c:pt idx="25835">
                  <c:v>1.0715193052376069</c:v>
                </c:pt>
                <c:pt idx="25836">
                  <c:v>1.0715193052376069</c:v>
                </c:pt>
                <c:pt idx="25837">
                  <c:v>1.0715193052376069</c:v>
                </c:pt>
                <c:pt idx="25838">
                  <c:v>1.0715193052376069</c:v>
                </c:pt>
                <c:pt idx="25839">
                  <c:v>1.0715193052376069</c:v>
                </c:pt>
                <c:pt idx="25840">
                  <c:v>1.0715193052376069</c:v>
                </c:pt>
                <c:pt idx="25841">
                  <c:v>1.0715193052376069</c:v>
                </c:pt>
                <c:pt idx="25842">
                  <c:v>1.0715193052376069</c:v>
                </c:pt>
                <c:pt idx="25843">
                  <c:v>1.0715193052376069</c:v>
                </c:pt>
                <c:pt idx="25844">
                  <c:v>1.0715193052376069</c:v>
                </c:pt>
                <c:pt idx="25845">
                  <c:v>1.0715193052376069</c:v>
                </c:pt>
                <c:pt idx="25846">
                  <c:v>1.0715193052376069</c:v>
                </c:pt>
                <c:pt idx="25847">
                  <c:v>1.0715193052376069</c:v>
                </c:pt>
                <c:pt idx="25848">
                  <c:v>1.0715193052376069</c:v>
                </c:pt>
                <c:pt idx="25849">
                  <c:v>1.0715193052376069</c:v>
                </c:pt>
                <c:pt idx="25850">
                  <c:v>1.0715193052376069</c:v>
                </c:pt>
                <c:pt idx="25851">
                  <c:v>1.0715193052376069</c:v>
                </c:pt>
                <c:pt idx="25852">
                  <c:v>1.0715193052376069</c:v>
                </c:pt>
                <c:pt idx="25853">
                  <c:v>1.0715193052376069</c:v>
                </c:pt>
                <c:pt idx="25854">
                  <c:v>1.0715193052376069</c:v>
                </c:pt>
                <c:pt idx="25855">
                  <c:v>1.0715193052376069</c:v>
                </c:pt>
                <c:pt idx="25856">
                  <c:v>1.0715193052376069</c:v>
                </c:pt>
                <c:pt idx="25857">
                  <c:v>1.0715193052376069</c:v>
                </c:pt>
                <c:pt idx="25858">
                  <c:v>1.0715193052376069</c:v>
                </c:pt>
                <c:pt idx="25859">
                  <c:v>1.0715193052376069</c:v>
                </c:pt>
                <c:pt idx="25860">
                  <c:v>1.0715193052376069</c:v>
                </c:pt>
                <c:pt idx="25861">
                  <c:v>1.0715193052376069</c:v>
                </c:pt>
                <c:pt idx="25862">
                  <c:v>1.0715193052376069</c:v>
                </c:pt>
                <c:pt idx="25863">
                  <c:v>1.0715193052376069</c:v>
                </c:pt>
                <c:pt idx="25864">
                  <c:v>1.0715193052376069</c:v>
                </c:pt>
                <c:pt idx="25865">
                  <c:v>1.0715193052376069</c:v>
                </c:pt>
                <c:pt idx="25866">
                  <c:v>1.0715193052376069</c:v>
                </c:pt>
                <c:pt idx="25867">
                  <c:v>1.0715193052376069</c:v>
                </c:pt>
                <c:pt idx="25868">
                  <c:v>1.0715193052376069</c:v>
                </c:pt>
                <c:pt idx="25869">
                  <c:v>1.0715193052376069</c:v>
                </c:pt>
                <c:pt idx="25870">
                  <c:v>1.0715193052376069</c:v>
                </c:pt>
                <c:pt idx="25871">
                  <c:v>1.0715193052376069</c:v>
                </c:pt>
                <c:pt idx="25872">
                  <c:v>1.0715193052376069</c:v>
                </c:pt>
                <c:pt idx="25873">
                  <c:v>1.0715193052376069</c:v>
                </c:pt>
                <c:pt idx="25874">
                  <c:v>1.0715193052376069</c:v>
                </c:pt>
                <c:pt idx="25875">
                  <c:v>1.0715193052376069</c:v>
                </c:pt>
                <c:pt idx="25876">
                  <c:v>1.0715193052376069</c:v>
                </c:pt>
                <c:pt idx="25877">
                  <c:v>1.0715193052376069</c:v>
                </c:pt>
                <c:pt idx="25878">
                  <c:v>1.0715193052376069</c:v>
                </c:pt>
                <c:pt idx="25879">
                  <c:v>1.0715193052376069</c:v>
                </c:pt>
                <c:pt idx="25880">
                  <c:v>1.0715193052376069</c:v>
                </c:pt>
                <c:pt idx="25881">
                  <c:v>1.0715193052376069</c:v>
                </c:pt>
                <c:pt idx="25882">
                  <c:v>1.0715193052376069</c:v>
                </c:pt>
                <c:pt idx="25883">
                  <c:v>1.0715193052376069</c:v>
                </c:pt>
                <c:pt idx="25884">
                  <c:v>1.0715193052376069</c:v>
                </c:pt>
                <c:pt idx="25885">
                  <c:v>1.0715193052376069</c:v>
                </c:pt>
                <c:pt idx="25886">
                  <c:v>1.0715193052376069</c:v>
                </c:pt>
                <c:pt idx="25887">
                  <c:v>1.0715193052376069</c:v>
                </c:pt>
                <c:pt idx="25888">
                  <c:v>1.0715193052376069</c:v>
                </c:pt>
                <c:pt idx="25889">
                  <c:v>1.0715193052376069</c:v>
                </c:pt>
                <c:pt idx="25890">
                  <c:v>1.0715193052376069</c:v>
                </c:pt>
                <c:pt idx="25891">
                  <c:v>1.0715193052376069</c:v>
                </c:pt>
                <c:pt idx="25892">
                  <c:v>1.0715193052376069</c:v>
                </c:pt>
                <c:pt idx="25893">
                  <c:v>1.0715193052376069</c:v>
                </c:pt>
                <c:pt idx="25894">
                  <c:v>1.0715193052376069</c:v>
                </c:pt>
                <c:pt idx="25895">
                  <c:v>1.0715193052376069</c:v>
                </c:pt>
                <c:pt idx="25896">
                  <c:v>1.0715193052376069</c:v>
                </c:pt>
                <c:pt idx="25897">
                  <c:v>1.0715193052376069</c:v>
                </c:pt>
                <c:pt idx="25898">
                  <c:v>1.0715193052376069</c:v>
                </c:pt>
                <c:pt idx="25899">
                  <c:v>1.0715193052376069</c:v>
                </c:pt>
                <c:pt idx="25900">
                  <c:v>1.0715193052376069</c:v>
                </c:pt>
                <c:pt idx="25901">
                  <c:v>1.0715193052376069</c:v>
                </c:pt>
                <c:pt idx="25902">
                  <c:v>1.0715193052376069</c:v>
                </c:pt>
                <c:pt idx="25903">
                  <c:v>1.0715193052376069</c:v>
                </c:pt>
                <c:pt idx="25904">
                  <c:v>1.0715193052376069</c:v>
                </c:pt>
                <c:pt idx="25905">
                  <c:v>1.0715193052376069</c:v>
                </c:pt>
                <c:pt idx="25906">
                  <c:v>1.0715193052376069</c:v>
                </c:pt>
                <c:pt idx="25907">
                  <c:v>1.0715193052376069</c:v>
                </c:pt>
                <c:pt idx="25908">
                  <c:v>1.0715193052376069</c:v>
                </c:pt>
                <c:pt idx="25909">
                  <c:v>1.0715193052376069</c:v>
                </c:pt>
                <c:pt idx="25910">
                  <c:v>1.0715193052376069</c:v>
                </c:pt>
                <c:pt idx="25911">
                  <c:v>1.0715193052376069</c:v>
                </c:pt>
                <c:pt idx="25912">
                  <c:v>1.0715193052376069</c:v>
                </c:pt>
                <c:pt idx="25913">
                  <c:v>1.0715193052376069</c:v>
                </c:pt>
                <c:pt idx="25914">
                  <c:v>1.0715193052376069</c:v>
                </c:pt>
                <c:pt idx="25915">
                  <c:v>1.0715193052376069</c:v>
                </c:pt>
                <c:pt idx="25916">
                  <c:v>1.0715193052376069</c:v>
                </c:pt>
                <c:pt idx="25917">
                  <c:v>1.0715193052376069</c:v>
                </c:pt>
                <c:pt idx="25918">
                  <c:v>1.0715193052376069</c:v>
                </c:pt>
                <c:pt idx="25919">
                  <c:v>1.0715193052376069</c:v>
                </c:pt>
                <c:pt idx="25920">
                  <c:v>1.0715193052376069</c:v>
                </c:pt>
                <c:pt idx="25921">
                  <c:v>1.0715193052376069</c:v>
                </c:pt>
                <c:pt idx="25922">
                  <c:v>1.0715193052376069</c:v>
                </c:pt>
                <c:pt idx="25923">
                  <c:v>1.0715193052376069</c:v>
                </c:pt>
                <c:pt idx="25924">
                  <c:v>1.0715193052376069</c:v>
                </c:pt>
                <c:pt idx="25925">
                  <c:v>1.0715193052376069</c:v>
                </c:pt>
                <c:pt idx="25926">
                  <c:v>1.0715193052376069</c:v>
                </c:pt>
                <c:pt idx="25927">
                  <c:v>1.0715193052376069</c:v>
                </c:pt>
                <c:pt idx="25928">
                  <c:v>1.0715193052376069</c:v>
                </c:pt>
                <c:pt idx="25929">
                  <c:v>1.0715193052376069</c:v>
                </c:pt>
                <c:pt idx="25930">
                  <c:v>1.0715193052376069</c:v>
                </c:pt>
                <c:pt idx="25931">
                  <c:v>1.0715193052376069</c:v>
                </c:pt>
                <c:pt idx="25932">
                  <c:v>1.0715193052376069</c:v>
                </c:pt>
                <c:pt idx="25933">
                  <c:v>1.0715193052376069</c:v>
                </c:pt>
                <c:pt idx="25934">
                  <c:v>1.0715193052376069</c:v>
                </c:pt>
                <c:pt idx="25935">
                  <c:v>1.0715193052376069</c:v>
                </c:pt>
                <c:pt idx="25936">
                  <c:v>1.0715193052376069</c:v>
                </c:pt>
                <c:pt idx="25937">
                  <c:v>1.0715193052376069</c:v>
                </c:pt>
                <c:pt idx="25938">
                  <c:v>1.0715193052376069</c:v>
                </c:pt>
                <c:pt idx="25939">
                  <c:v>1.0715193052376069</c:v>
                </c:pt>
                <c:pt idx="25940">
                  <c:v>1.0715193052376069</c:v>
                </c:pt>
                <c:pt idx="25941">
                  <c:v>1.0715193052376069</c:v>
                </c:pt>
                <c:pt idx="25942">
                  <c:v>1.0715193052376069</c:v>
                </c:pt>
                <c:pt idx="25943">
                  <c:v>1.0715193052376069</c:v>
                </c:pt>
                <c:pt idx="25944">
                  <c:v>1.0715193052376069</c:v>
                </c:pt>
                <c:pt idx="25945">
                  <c:v>1.0715193052376069</c:v>
                </c:pt>
                <c:pt idx="25946">
                  <c:v>1.0715193052376069</c:v>
                </c:pt>
                <c:pt idx="25947">
                  <c:v>1.0715193052376069</c:v>
                </c:pt>
                <c:pt idx="25948">
                  <c:v>1.0715193052376069</c:v>
                </c:pt>
                <c:pt idx="25949">
                  <c:v>1.0715193052376069</c:v>
                </c:pt>
                <c:pt idx="25950">
                  <c:v>1.0715193052376069</c:v>
                </c:pt>
                <c:pt idx="25951">
                  <c:v>1.0715193052376069</c:v>
                </c:pt>
                <c:pt idx="25952">
                  <c:v>1.0715193052376069</c:v>
                </c:pt>
                <c:pt idx="25953">
                  <c:v>1.0715193052376069</c:v>
                </c:pt>
                <c:pt idx="25954">
                  <c:v>1.0715193052376069</c:v>
                </c:pt>
                <c:pt idx="25955">
                  <c:v>1.0715193052376069</c:v>
                </c:pt>
                <c:pt idx="25956">
                  <c:v>1.0715193052376069</c:v>
                </c:pt>
                <c:pt idx="25957">
                  <c:v>1.0715193052376069</c:v>
                </c:pt>
                <c:pt idx="25958">
                  <c:v>1.0715193052376069</c:v>
                </c:pt>
                <c:pt idx="25959">
                  <c:v>1.0715193052376069</c:v>
                </c:pt>
                <c:pt idx="25960">
                  <c:v>1.0715193052376069</c:v>
                </c:pt>
                <c:pt idx="25961">
                  <c:v>1.0715193052376069</c:v>
                </c:pt>
                <c:pt idx="25962">
                  <c:v>1.0715193052376069</c:v>
                </c:pt>
                <c:pt idx="25963">
                  <c:v>1.0715193052376069</c:v>
                </c:pt>
                <c:pt idx="25964">
                  <c:v>1.0715193052376069</c:v>
                </c:pt>
                <c:pt idx="25965">
                  <c:v>1.0715193052376069</c:v>
                </c:pt>
                <c:pt idx="25966">
                  <c:v>1.0715193052376069</c:v>
                </c:pt>
                <c:pt idx="25967">
                  <c:v>1.0715193052376069</c:v>
                </c:pt>
                <c:pt idx="25968">
                  <c:v>1.0715193052376069</c:v>
                </c:pt>
                <c:pt idx="25969">
                  <c:v>1.0715193052376069</c:v>
                </c:pt>
                <c:pt idx="25970">
                  <c:v>1.0715193052376069</c:v>
                </c:pt>
                <c:pt idx="25971">
                  <c:v>1.0715193052376069</c:v>
                </c:pt>
                <c:pt idx="25972">
                  <c:v>1.0715193052376069</c:v>
                </c:pt>
                <c:pt idx="25973">
                  <c:v>1.0715193052376069</c:v>
                </c:pt>
                <c:pt idx="25974">
                  <c:v>1.0715193052376069</c:v>
                </c:pt>
                <c:pt idx="25975">
                  <c:v>1.0715193052376069</c:v>
                </c:pt>
                <c:pt idx="25976">
                  <c:v>1.0715193052376069</c:v>
                </c:pt>
                <c:pt idx="25977">
                  <c:v>1.0715193052376069</c:v>
                </c:pt>
                <c:pt idx="25978">
                  <c:v>1.0715193052376069</c:v>
                </c:pt>
                <c:pt idx="25979">
                  <c:v>1.0715193052376069</c:v>
                </c:pt>
                <c:pt idx="25980">
                  <c:v>1.0715193052376069</c:v>
                </c:pt>
                <c:pt idx="25981">
                  <c:v>1.0715193052376069</c:v>
                </c:pt>
                <c:pt idx="25982">
                  <c:v>1.0715193052376069</c:v>
                </c:pt>
                <c:pt idx="25983">
                  <c:v>1.0715193052376069</c:v>
                </c:pt>
                <c:pt idx="25984">
                  <c:v>1.0715193052376069</c:v>
                </c:pt>
                <c:pt idx="25985">
                  <c:v>1.0715193052376069</c:v>
                </c:pt>
                <c:pt idx="25986">
                  <c:v>1.0715193052376069</c:v>
                </c:pt>
                <c:pt idx="25987">
                  <c:v>1.0715193052376069</c:v>
                </c:pt>
                <c:pt idx="25988">
                  <c:v>1.0715193052376069</c:v>
                </c:pt>
                <c:pt idx="25989">
                  <c:v>1.0715193052376069</c:v>
                </c:pt>
                <c:pt idx="25990">
                  <c:v>1.0715193052376069</c:v>
                </c:pt>
                <c:pt idx="25991">
                  <c:v>1.0715193052376069</c:v>
                </c:pt>
                <c:pt idx="25992">
                  <c:v>1.0715193052376069</c:v>
                </c:pt>
                <c:pt idx="25993">
                  <c:v>1.0715193052376069</c:v>
                </c:pt>
                <c:pt idx="25994">
                  <c:v>1.0715193052376069</c:v>
                </c:pt>
                <c:pt idx="25995">
                  <c:v>1.0715193052376069</c:v>
                </c:pt>
                <c:pt idx="25996">
                  <c:v>1.0715193052376069</c:v>
                </c:pt>
                <c:pt idx="25997">
                  <c:v>1.0715193052376069</c:v>
                </c:pt>
                <c:pt idx="25998">
                  <c:v>1.0715193052376069</c:v>
                </c:pt>
                <c:pt idx="25999">
                  <c:v>1.0715193052376069</c:v>
                </c:pt>
                <c:pt idx="26000">
                  <c:v>1.0715193052376069</c:v>
                </c:pt>
                <c:pt idx="26001">
                  <c:v>1.0715193052376069</c:v>
                </c:pt>
                <c:pt idx="26002">
                  <c:v>1.0715193052376069</c:v>
                </c:pt>
                <c:pt idx="26003">
                  <c:v>1.0715193052376069</c:v>
                </c:pt>
                <c:pt idx="26004">
                  <c:v>1.0715193052376069</c:v>
                </c:pt>
                <c:pt idx="26005">
                  <c:v>1.0715193052376069</c:v>
                </c:pt>
                <c:pt idx="26006">
                  <c:v>1.0715193052376069</c:v>
                </c:pt>
                <c:pt idx="26007">
                  <c:v>1.0715193052376069</c:v>
                </c:pt>
                <c:pt idx="26008">
                  <c:v>1.0715193052376069</c:v>
                </c:pt>
                <c:pt idx="26009">
                  <c:v>1.0715193052376069</c:v>
                </c:pt>
                <c:pt idx="26010">
                  <c:v>1.0715193052376069</c:v>
                </c:pt>
                <c:pt idx="26011">
                  <c:v>1.0715193052376069</c:v>
                </c:pt>
                <c:pt idx="26012">
                  <c:v>1.0715193052376069</c:v>
                </c:pt>
                <c:pt idx="26013">
                  <c:v>1.0715193052376069</c:v>
                </c:pt>
                <c:pt idx="26014">
                  <c:v>1.0715193052376069</c:v>
                </c:pt>
                <c:pt idx="26015">
                  <c:v>1.0715193052376069</c:v>
                </c:pt>
                <c:pt idx="26016">
                  <c:v>1.0715193052376069</c:v>
                </c:pt>
                <c:pt idx="26017">
                  <c:v>1.0715193052376069</c:v>
                </c:pt>
                <c:pt idx="26018">
                  <c:v>1.0715193052376069</c:v>
                </c:pt>
                <c:pt idx="26019">
                  <c:v>1.0715193052376069</c:v>
                </c:pt>
                <c:pt idx="26020">
                  <c:v>1.0715193052376069</c:v>
                </c:pt>
                <c:pt idx="26021">
                  <c:v>1.0715193052376069</c:v>
                </c:pt>
                <c:pt idx="26022">
                  <c:v>1.0715193052376069</c:v>
                </c:pt>
                <c:pt idx="26023">
                  <c:v>1.0715193052376069</c:v>
                </c:pt>
                <c:pt idx="26024">
                  <c:v>1.0715193052376069</c:v>
                </c:pt>
                <c:pt idx="26025">
                  <c:v>1.0715193052376069</c:v>
                </c:pt>
                <c:pt idx="26026">
                  <c:v>1.0715193052376069</c:v>
                </c:pt>
                <c:pt idx="26027">
                  <c:v>1.0715193052376069</c:v>
                </c:pt>
                <c:pt idx="26028">
                  <c:v>1.0715193052376069</c:v>
                </c:pt>
                <c:pt idx="26029">
                  <c:v>1.0715193052376069</c:v>
                </c:pt>
                <c:pt idx="26030">
                  <c:v>1.0715193052376069</c:v>
                </c:pt>
                <c:pt idx="26031">
                  <c:v>1.0715193052376069</c:v>
                </c:pt>
                <c:pt idx="26032">
                  <c:v>1.0715193052376069</c:v>
                </c:pt>
                <c:pt idx="26033">
                  <c:v>1.0715193052376069</c:v>
                </c:pt>
                <c:pt idx="26034">
                  <c:v>1.0715193052376069</c:v>
                </c:pt>
                <c:pt idx="26035">
                  <c:v>1.0715193052376069</c:v>
                </c:pt>
                <c:pt idx="26036">
                  <c:v>1.0715193052376069</c:v>
                </c:pt>
                <c:pt idx="26037">
                  <c:v>1.0715193052376069</c:v>
                </c:pt>
                <c:pt idx="26038">
                  <c:v>1.0715193052376069</c:v>
                </c:pt>
                <c:pt idx="26039">
                  <c:v>1.0715193052376069</c:v>
                </c:pt>
                <c:pt idx="26040">
                  <c:v>1.0715193052376069</c:v>
                </c:pt>
                <c:pt idx="26041">
                  <c:v>1.0715193052376069</c:v>
                </c:pt>
                <c:pt idx="26042">
                  <c:v>1.0715193052376069</c:v>
                </c:pt>
                <c:pt idx="26043">
                  <c:v>1.0715193052376069</c:v>
                </c:pt>
                <c:pt idx="26044">
                  <c:v>1.0715193052376069</c:v>
                </c:pt>
                <c:pt idx="26045">
                  <c:v>1.0715193052376069</c:v>
                </c:pt>
                <c:pt idx="26046">
                  <c:v>1.0715193052376069</c:v>
                </c:pt>
                <c:pt idx="26047">
                  <c:v>1.0715193052376069</c:v>
                </c:pt>
                <c:pt idx="26048">
                  <c:v>1.0715193052376069</c:v>
                </c:pt>
                <c:pt idx="26049">
                  <c:v>1.0715193052376069</c:v>
                </c:pt>
                <c:pt idx="26050">
                  <c:v>1.0715193052376069</c:v>
                </c:pt>
                <c:pt idx="26051">
                  <c:v>1.0715193052376069</c:v>
                </c:pt>
                <c:pt idx="26052">
                  <c:v>1.0715193052376069</c:v>
                </c:pt>
                <c:pt idx="26053">
                  <c:v>1.0715193052376069</c:v>
                </c:pt>
                <c:pt idx="26054">
                  <c:v>1.0715193052376069</c:v>
                </c:pt>
                <c:pt idx="26055">
                  <c:v>1.0715193052376069</c:v>
                </c:pt>
                <c:pt idx="26056">
                  <c:v>1.0715193052376069</c:v>
                </c:pt>
                <c:pt idx="26057">
                  <c:v>1.0715193052376069</c:v>
                </c:pt>
                <c:pt idx="26058">
                  <c:v>1.0715193052376069</c:v>
                </c:pt>
                <c:pt idx="26059">
                  <c:v>1.0715193052376069</c:v>
                </c:pt>
                <c:pt idx="26060">
                  <c:v>1.0715193052376069</c:v>
                </c:pt>
                <c:pt idx="26061">
                  <c:v>1.0715193052376069</c:v>
                </c:pt>
                <c:pt idx="26062">
                  <c:v>1.0715193052376069</c:v>
                </c:pt>
                <c:pt idx="26063">
                  <c:v>1.0715193052376069</c:v>
                </c:pt>
                <c:pt idx="26064">
                  <c:v>1.0715193052376069</c:v>
                </c:pt>
                <c:pt idx="26065">
                  <c:v>1.0715193052376069</c:v>
                </c:pt>
                <c:pt idx="26066">
                  <c:v>1.0715193052376069</c:v>
                </c:pt>
                <c:pt idx="26067">
                  <c:v>1.0715193052376069</c:v>
                </c:pt>
                <c:pt idx="26068">
                  <c:v>1.0715193052376069</c:v>
                </c:pt>
                <c:pt idx="26069">
                  <c:v>1.0715193052376069</c:v>
                </c:pt>
                <c:pt idx="26070">
                  <c:v>1.0715193052376069</c:v>
                </c:pt>
                <c:pt idx="26071">
                  <c:v>1.0715193052376069</c:v>
                </c:pt>
                <c:pt idx="26072">
                  <c:v>1.0715193052376069</c:v>
                </c:pt>
                <c:pt idx="26073">
                  <c:v>1.0715193052376069</c:v>
                </c:pt>
                <c:pt idx="26074">
                  <c:v>1.0715193052376069</c:v>
                </c:pt>
                <c:pt idx="26075">
                  <c:v>1.0715193052376069</c:v>
                </c:pt>
                <c:pt idx="26076">
                  <c:v>1.0715193052376069</c:v>
                </c:pt>
                <c:pt idx="26077">
                  <c:v>1.0715193052376069</c:v>
                </c:pt>
                <c:pt idx="26078">
                  <c:v>1.0715193052376069</c:v>
                </c:pt>
                <c:pt idx="26079">
                  <c:v>1.0715193052376069</c:v>
                </c:pt>
                <c:pt idx="26080">
                  <c:v>1.0715193052376069</c:v>
                </c:pt>
                <c:pt idx="26081">
                  <c:v>1.0715193052376069</c:v>
                </c:pt>
                <c:pt idx="26082">
                  <c:v>1.0715193052376069</c:v>
                </c:pt>
                <c:pt idx="26083">
                  <c:v>1.0715193052376069</c:v>
                </c:pt>
                <c:pt idx="26084">
                  <c:v>1.0715193052376069</c:v>
                </c:pt>
                <c:pt idx="26085">
                  <c:v>1.0715193052376069</c:v>
                </c:pt>
                <c:pt idx="26086">
                  <c:v>1.0715193052376069</c:v>
                </c:pt>
                <c:pt idx="26087">
                  <c:v>1.0715193052376069</c:v>
                </c:pt>
                <c:pt idx="26088">
                  <c:v>1.0715193052376069</c:v>
                </c:pt>
                <c:pt idx="26089">
                  <c:v>1.0715193052376069</c:v>
                </c:pt>
                <c:pt idx="26090">
                  <c:v>1.0715193052376069</c:v>
                </c:pt>
                <c:pt idx="26091">
                  <c:v>1.0715193052376069</c:v>
                </c:pt>
                <c:pt idx="26092">
                  <c:v>1.0715193052376069</c:v>
                </c:pt>
                <c:pt idx="26093">
                  <c:v>1.0715193052376069</c:v>
                </c:pt>
                <c:pt idx="26094">
                  <c:v>1.0715193052376069</c:v>
                </c:pt>
                <c:pt idx="26095">
                  <c:v>1.0715193052376069</c:v>
                </c:pt>
                <c:pt idx="26096">
                  <c:v>1.0715193052376069</c:v>
                </c:pt>
                <c:pt idx="26097">
                  <c:v>1.0715193052376069</c:v>
                </c:pt>
                <c:pt idx="26098">
                  <c:v>1.0715193052376069</c:v>
                </c:pt>
                <c:pt idx="26099">
                  <c:v>1.0715193052376069</c:v>
                </c:pt>
                <c:pt idx="26100">
                  <c:v>1.0715193052376069</c:v>
                </c:pt>
                <c:pt idx="26101">
                  <c:v>1.0715193052376069</c:v>
                </c:pt>
                <c:pt idx="26102">
                  <c:v>1.0715193052376069</c:v>
                </c:pt>
                <c:pt idx="26103">
                  <c:v>1.0715193052376069</c:v>
                </c:pt>
                <c:pt idx="26104">
                  <c:v>1.0715193052376069</c:v>
                </c:pt>
                <c:pt idx="26105">
                  <c:v>1.0715193052376069</c:v>
                </c:pt>
                <c:pt idx="26106">
                  <c:v>1.0715193052376069</c:v>
                </c:pt>
                <c:pt idx="26107">
                  <c:v>1.0715193052376069</c:v>
                </c:pt>
                <c:pt idx="26108">
                  <c:v>1.0715193052376069</c:v>
                </c:pt>
                <c:pt idx="26109">
                  <c:v>1.0715193052376069</c:v>
                </c:pt>
                <c:pt idx="26110">
                  <c:v>1.0715193052376069</c:v>
                </c:pt>
                <c:pt idx="26111">
                  <c:v>1.0715193052376069</c:v>
                </c:pt>
                <c:pt idx="26112">
                  <c:v>1.0715193052376069</c:v>
                </c:pt>
                <c:pt idx="26113">
                  <c:v>1.0715193052376069</c:v>
                </c:pt>
                <c:pt idx="26114">
                  <c:v>1.0715193052376069</c:v>
                </c:pt>
                <c:pt idx="26115">
                  <c:v>1.0715193052376069</c:v>
                </c:pt>
                <c:pt idx="26116">
                  <c:v>1.0715193052376069</c:v>
                </c:pt>
                <c:pt idx="26117">
                  <c:v>1.0715193052376069</c:v>
                </c:pt>
                <c:pt idx="26118">
                  <c:v>1.0715193052376069</c:v>
                </c:pt>
                <c:pt idx="26119">
                  <c:v>1.0715193052376069</c:v>
                </c:pt>
                <c:pt idx="26120">
                  <c:v>1.0715193052376069</c:v>
                </c:pt>
                <c:pt idx="26121">
                  <c:v>1.0715193052376069</c:v>
                </c:pt>
                <c:pt idx="26122">
                  <c:v>1.0715193052376069</c:v>
                </c:pt>
                <c:pt idx="26123">
                  <c:v>1.0715193052376069</c:v>
                </c:pt>
                <c:pt idx="26124">
                  <c:v>1.0715193052376069</c:v>
                </c:pt>
                <c:pt idx="26125">
                  <c:v>1.0715193052376069</c:v>
                </c:pt>
                <c:pt idx="26126">
                  <c:v>1.0715193052376069</c:v>
                </c:pt>
                <c:pt idx="26127">
                  <c:v>1.0715193052376069</c:v>
                </c:pt>
                <c:pt idx="26128">
                  <c:v>1.0715193052376069</c:v>
                </c:pt>
                <c:pt idx="26129">
                  <c:v>1.0715193052376069</c:v>
                </c:pt>
                <c:pt idx="26130">
                  <c:v>1.0715193052376069</c:v>
                </c:pt>
                <c:pt idx="26131">
                  <c:v>1.0715193052376069</c:v>
                </c:pt>
                <c:pt idx="26132">
                  <c:v>1.0715193052376069</c:v>
                </c:pt>
                <c:pt idx="26133">
                  <c:v>1.0715193052376069</c:v>
                </c:pt>
                <c:pt idx="26134">
                  <c:v>1.0715193052376069</c:v>
                </c:pt>
                <c:pt idx="26135">
                  <c:v>1.0715193052376069</c:v>
                </c:pt>
                <c:pt idx="26136">
                  <c:v>1.0715193052376069</c:v>
                </c:pt>
                <c:pt idx="26137">
                  <c:v>1.0715193052376069</c:v>
                </c:pt>
                <c:pt idx="26138">
                  <c:v>1.0715193052376069</c:v>
                </c:pt>
                <c:pt idx="26139">
                  <c:v>1.0715193052376069</c:v>
                </c:pt>
                <c:pt idx="26140">
                  <c:v>1.0715193052376069</c:v>
                </c:pt>
                <c:pt idx="26141">
                  <c:v>1.0715193052376069</c:v>
                </c:pt>
                <c:pt idx="26142">
                  <c:v>1.0715193052376069</c:v>
                </c:pt>
                <c:pt idx="26143">
                  <c:v>1.0715193052376069</c:v>
                </c:pt>
                <c:pt idx="26144">
                  <c:v>1.0715193052376069</c:v>
                </c:pt>
                <c:pt idx="26145">
                  <c:v>1.0715193052376069</c:v>
                </c:pt>
                <c:pt idx="26146">
                  <c:v>1.0715193052376069</c:v>
                </c:pt>
                <c:pt idx="26147">
                  <c:v>1.0715193052376069</c:v>
                </c:pt>
                <c:pt idx="26148">
                  <c:v>1.0715193052376069</c:v>
                </c:pt>
                <c:pt idx="26149">
                  <c:v>1.0715193052376069</c:v>
                </c:pt>
                <c:pt idx="26150">
                  <c:v>1.0715193052376069</c:v>
                </c:pt>
                <c:pt idx="26151">
                  <c:v>1.0715193052376069</c:v>
                </c:pt>
                <c:pt idx="26152">
                  <c:v>1.0715193052376069</c:v>
                </c:pt>
                <c:pt idx="26153">
                  <c:v>1.0715193052376069</c:v>
                </c:pt>
                <c:pt idx="26154">
                  <c:v>1.0715193052376069</c:v>
                </c:pt>
                <c:pt idx="26155">
                  <c:v>1.0715193052376069</c:v>
                </c:pt>
                <c:pt idx="26156">
                  <c:v>1.0715193052376069</c:v>
                </c:pt>
                <c:pt idx="26157">
                  <c:v>1.0715193052376069</c:v>
                </c:pt>
                <c:pt idx="26158">
                  <c:v>1.0715193052376069</c:v>
                </c:pt>
                <c:pt idx="26159">
                  <c:v>1.0715193052376069</c:v>
                </c:pt>
                <c:pt idx="26160">
                  <c:v>1.0715193052376069</c:v>
                </c:pt>
                <c:pt idx="26161">
                  <c:v>1.0715193052376069</c:v>
                </c:pt>
                <c:pt idx="26162">
                  <c:v>1.0715193052376069</c:v>
                </c:pt>
                <c:pt idx="26163">
                  <c:v>1.0715193052376069</c:v>
                </c:pt>
                <c:pt idx="26164">
                  <c:v>1.0715193052376069</c:v>
                </c:pt>
                <c:pt idx="26165">
                  <c:v>1.0715193052376069</c:v>
                </c:pt>
                <c:pt idx="26166">
                  <c:v>1.0715193052376069</c:v>
                </c:pt>
                <c:pt idx="26167">
                  <c:v>1.0715193052376069</c:v>
                </c:pt>
                <c:pt idx="26168">
                  <c:v>1.0715193052376069</c:v>
                </c:pt>
                <c:pt idx="26169">
                  <c:v>1.0715193052376069</c:v>
                </c:pt>
                <c:pt idx="26170">
                  <c:v>1.0715193052376069</c:v>
                </c:pt>
                <c:pt idx="26171">
                  <c:v>1.0715193052376069</c:v>
                </c:pt>
                <c:pt idx="26172">
                  <c:v>1.0715193052376069</c:v>
                </c:pt>
                <c:pt idx="26173">
                  <c:v>1.0715193052376069</c:v>
                </c:pt>
                <c:pt idx="26174">
                  <c:v>1.0715193052376069</c:v>
                </c:pt>
                <c:pt idx="26175">
                  <c:v>1.0715193052376069</c:v>
                </c:pt>
                <c:pt idx="26176">
                  <c:v>1.0715193052376069</c:v>
                </c:pt>
                <c:pt idx="26177">
                  <c:v>1.0715193052376069</c:v>
                </c:pt>
                <c:pt idx="26178">
                  <c:v>1.0715193052376069</c:v>
                </c:pt>
                <c:pt idx="26179">
                  <c:v>1.0715193052376069</c:v>
                </c:pt>
                <c:pt idx="26180">
                  <c:v>1.0715193052376069</c:v>
                </c:pt>
                <c:pt idx="26181">
                  <c:v>1.0715193052376069</c:v>
                </c:pt>
                <c:pt idx="26182">
                  <c:v>1.0715193052376069</c:v>
                </c:pt>
                <c:pt idx="26183">
                  <c:v>1.0715193052376069</c:v>
                </c:pt>
                <c:pt idx="26184">
                  <c:v>1.0715193052376069</c:v>
                </c:pt>
                <c:pt idx="26185">
                  <c:v>1.0715193052376069</c:v>
                </c:pt>
                <c:pt idx="26186">
                  <c:v>1.0715193052376069</c:v>
                </c:pt>
                <c:pt idx="26187">
                  <c:v>1.0715193052376069</c:v>
                </c:pt>
                <c:pt idx="26188">
                  <c:v>1.0715193052376069</c:v>
                </c:pt>
                <c:pt idx="26189">
                  <c:v>1.0715193052376069</c:v>
                </c:pt>
                <c:pt idx="26190">
                  <c:v>1.0715193052376069</c:v>
                </c:pt>
                <c:pt idx="26191">
                  <c:v>1.0715193052376069</c:v>
                </c:pt>
                <c:pt idx="26192">
                  <c:v>1.0715193052376069</c:v>
                </c:pt>
                <c:pt idx="26193">
                  <c:v>1.0715193052376069</c:v>
                </c:pt>
                <c:pt idx="26194">
                  <c:v>1.0715193052376069</c:v>
                </c:pt>
                <c:pt idx="26195">
                  <c:v>1.0715193052376069</c:v>
                </c:pt>
                <c:pt idx="26196">
                  <c:v>1.0715193052376069</c:v>
                </c:pt>
                <c:pt idx="26197">
                  <c:v>1.0715193052376069</c:v>
                </c:pt>
                <c:pt idx="26198">
                  <c:v>1.0715193052376069</c:v>
                </c:pt>
                <c:pt idx="26199">
                  <c:v>1.0715193052376069</c:v>
                </c:pt>
                <c:pt idx="26200">
                  <c:v>1.0715193052376069</c:v>
                </c:pt>
                <c:pt idx="26201">
                  <c:v>1.0715193052376069</c:v>
                </c:pt>
                <c:pt idx="26202">
                  <c:v>1.0715193052376069</c:v>
                </c:pt>
                <c:pt idx="26203">
                  <c:v>1.0715193052376069</c:v>
                </c:pt>
                <c:pt idx="26204">
                  <c:v>1.0715193052376069</c:v>
                </c:pt>
                <c:pt idx="26205">
                  <c:v>1.0715193052376069</c:v>
                </c:pt>
                <c:pt idx="26206">
                  <c:v>1.0715193052376069</c:v>
                </c:pt>
                <c:pt idx="26207">
                  <c:v>1.0715193052376069</c:v>
                </c:pt>
                <c:pt idx="26208">
                  <c:v>1.0715193052376069</c:v>
                </c:pt>
                <c:pt idx="26209">
                  <c:v>1.0715193052376069</c:v>
                </c:pt>
                <c:pt idx="26210">
                  <c:v>1.0715193052376069</c:v>
                </c:pt>
                <c:pt idx="26211">
                  <c:v>1.0715193052376069</c:v>
                </c:pt>
                <c:pt idx="26212">
                  <c:v>1.0715193052376069</c:v>
                </c:pt>
                <c:pt idx="26213">
                  <c:v>1.0715193052376069</c:v>
                </c:pt>
                <c:pt idx="26214">
                  <c:v>1.0715193052376069</c:v>
                </c:pt>
                <c:pt idx="26215">
                  <c:v>1.0715193052376069</c:v>
                </c:pt>
                <c:pt idx="26216">
                  <c:v>1.0715193052376069</c:v>
                </c:pt>
                <c:pt idx="26217">
                  <c:v>1.0715193052376069</c:v>
                </c:pt>
                <c:pt idx="26218">
                  <c:v>1.0715193052376069</c:v>
                </c:pt>
                <c:pt idx="26219">
                  <c:v>1.0715193052376069</c:v>
                </c:pt>
                <c:pt idx="26220">
                  <c:v>1.0715193052376069</c:v>
                </c:pt>
                <c:pt idx="26221">
                  <c:v>1.0715193052376069</c:v>
                </c:pt>
                <c:pt idx="26222">
                  <c:v>1.0715193052376069</c:v>
                </c:pt>
                <c:pt idx="26223">
                  <c:v>1.0715193052376069</c:v>
                </c:pt>
                <c:pt idx="26224">
                  <c:v>1.0715193052376069</c:v>
                </c:pt>
                <c:pt idx="26225">
                  <c:v>1.0715193052376069</c:v>
                </c:pt>
                <c:pt idx="26226">
                  <c:v>1.0715193052376069</c:v>
                </c:pt>
                <c:pt idx="26227">
                  <c:v>1.0715193052376069</c:v>
                </c:pt>
                <c:pt idx="26228">
                  <c:v>1.0715193052376069</c:v>
                </c:pt>
                <c:pt idx="26229">
                  <c:v>1.0715193052376069</c:v>
                </c:pt>
                <c:pt idx="26230">
                  <c:v>1.0715193052376069</c:v>
                </c:pt>
                <c:pt idx="26231">
                  <c:v>1.0715193052376069</c:v>
                </c:pt>
                <c:pt idx="26232">
                  <c:v>1.0715193052376069</c:v>
                </c:pt>
                <c:pt idx="26233">
                  <c:v>1.0715193052376069</c:v>
                </c:pt>
                <c:pt idx="26234">
                  <c:v>1.0715193052376069</c:v>
                </c:pt>
                <c:pt idx="26235">
                  <c:v>1.0715193052376069</c:v>
                </c:pt>
                <c:pt idx="26236">
                  <c:v>1.0715193052376069</c:v>
                </c:pt>
                <c:pt idx="26237">
                  <c:v>1.0715193052376069</c:v>
                </c:pt>
                <c:pt idx="26238">
                  <c:v>1.0715193052376069</c:v>
                </c:pt>
                <c:pt idx="26239">
                  <c:v>1.0715193052376069</c:v>
                </c:pt>
                <c:pt idx="26240">
                  <c:v>1.0715193052376069</c:v>
                </c:pt>
                <c:pt idx="26241">
                  <c:v>1.0715193052376069</c:v>
                </c:pt>
                <c:pt idx="26242">
                  <c:v>1.0715193052376069</c:v>
                </c:pt>
                <c:pt idx="26243">
                  <c:v>1.0715193052376069</c:v>
                </c:pt>
                <c:pt idx="26244">
                  <c:v>1.0715193052376069</c:v>
                </c:pt>
                <c:pt idx="26245">
                  <c:v>1.0715193052376069</c:v>
                </c:pt>
                <c:pt idx="26246">
                  <c:v>1.0715193052376069</c:v>
                </c:pt>
                <c:pt idx="26247">
                  <c:v>1.0715193052376069</c:v>
                </c:pt>
                <c:pt idx="26248">
                  <c:v>1.0715193052376069</c:v>
                </c:pt>
                <c:pt idx="26249">
                  <c:v>1.0715193052376069</c:v>
                </c:pt>
                <c:pt idx="26250">
                  <c:v>1.0715193052376069</c:v>
                </c:pt>
                <c:pt idx="26251">
                  <c:v>1.0715193052376069</c:v>
                </c:pt>
                <c:pt idx="26252">
                  <c:v>1.0715193052376069</c:v>
                </c:pt>
                <c:pt idx="26253">
                  <c:v>1.0715193052376069</c:v>
                </c:pt>
                <c:pt idx="26254">
                  <c:v>1.0715193052376069</c:v>
                </c:pt>
                <c:pt idx="26255">
                  <c:v>1.0715193052376069</c:v>
                </c:pt>
                <c:pt idx="26256">
                  <c:v>1.0715193052376069</c:v>
                </c:pt>
                <c:pt idx="26257">
                  <c:v>1.0715193052376069</c:v>
                </c:pt>
                <c:pt idx="26258">
                  <c:v>1.0715193052376069</c:v>
                </c:pt>
                <c:pt idx="26259">
                  <c:v>1.0715193052376069</c:v>
                </c:pt>
                <c:pt idx="26260">
                  <c:v>1.0715193052376069</c:v>
                </c:pt>
                <c:pt idx="26261">
                  <c:v>1.0715193052376069</c:v>
                </c:pt>
                <c:pt idx="26262">
                  <c:v>1.0715193052376069</c:v>
                </c:pt>
                <c:pt idx="26263">
                  <c:v>1.0715193052376069</c:v>
                </c:pt>
                <c:pt idx="26264">
                  <c:v>1.0715193052376069</c:v>
                </c:pt>
                <c:pt idx="26265">
                  <c:v>1.0715193052376069</c:v>
                </c:pt>
                <c:pt idx="26266">
                  <c:v>1.0715193052376069</c:v>
                </c:pt>
                <c:pt idx="26267">
                  <c:v>1.0715193052376069</c:v>
                </c:pt>
                <c:pt idx="26268">
                  <c:v>1.0715193052376069</c:v>
                </c:pt>
                <c:pt idx="26269">
                  <c:v>1.0715193052376069</c:v>
                </c:pt>
                <c:pt idx="26270">
                  <c:v>1.0715193052376069</c:v>
                </c:pt>
                <c:pt idx="26271">
                  <c:v>1.0715193052376069</c:v>
                </c:pt>
                <c:pt idx="26272">
                  <c:v>1.0715193052376069</c:v>
                </c:pt>
                <c:pt idx="26273">
                  <c:v>1.0715193052376069</c:v>
                </c:pt>
                <c:pt idx="26274">
                  <c:v>1.0715193052376069</c:v>
                </c:pt>
                <c:pt idx="26275">
                  <c:v>1.0715193052376069</c:v>
                </c:pt>
                <c:pt idx="26276">
                  <c:v>1.0715193052376069</c:v>
                </c:pt>
                <c:pt idx="26277">
                  <c:v>1.0715193052376069</c:v>
                </c:pt>
                <c:pt idx="26278">
                  <c:v>1.0715193052376069</c:v>
                </c:pt>
                <c:pt idx="26279">
                  <c:v>1.0715193052376069</c:v>
                </c:pt>
                <c:pt idx="26280">
                  <c:v>1.0715193052376069</c:v>
                </c:pt>
                <c:pt idx="26281">
                  <c:v>1.0715193052376069</c:v>
                </c:pt>
                <c:pt idx="26282">
                  <c:v>1.0715193052376069</c:v>
                </c:pt>
                <c:pt idx="26283">
                  <c:v>1.0715193052376069</c:v>
                </c:pt>
                <c:pt idx="26284">
                  <c:v>1.0715193052376069</c:v>
                </c:pt>
                <c:pt idx="26285">
                  <c:v>1.0715193052376069</c:v>
                </c:pt>
                <c:pt idx="26286">
                  <c:v>1.0715193052376069</c:v>
                </c:pt>
                <c:pt idx="26287">
                  <c:v>1.0715193052376069</c:v>
                </c:pt>
                <c:pt idx="26288">
                  <c:v>1.0715193052376069</c:v>
                </c:pt>
                <c:pt idx="26289">
                  <c:v>1.0715193052376069</c:v>
                </c:pt>
                <c:pt idx="26290">
                  <c:v>1.0715193052376069</c:v>
                </c:pt>
                <c:pt idx="26291">
                  <c:v>1.0715193052376069</c:v>
                </c:pt>
                <c:pt idx="26292">
                  <c:v>1.0715193052376069</c:v>
                </c:pt>
                <c:pt idx="26293">
                  <c:v>1.0715193052376069</c:v>
                </c:pt>
                <c:pt idx="26294">
                  <c:v>1.0715193052376069</c:v>
                </c:pt>
                <c:pt idx="26295">
                  <c:v>1.0715193052376069</c:v>
                </c:pt>
                <c:pt idx="26296">
                  <c:v>1.0715193052376069</c:v>
                </c:pt>
                <c:pt idx="26297">
                  <c:v>1.0715193052376069</c:v>
                </c:pt>
                <c:pt idx="26298">
                  <c:v>1.0715193052376069</c:v>
                </c:pt>
                <c:pt idx="26299">
                  <c:v>1.0715193052376069</c:v>
                </c:pt>
                <c:pt idx="26300">
                  <c:v>1.0715193052376069</c:v>
                </c:pt>
                <c:pt idx="26301">
                  <c:v>1.0715193052376069</c:v>
                </c:pt>
                <c:pt idx="26302">
                  <c:v>1.0715193052376069</c:v>
                </c:pt>
                <c:pt idx="26303">
                  <c:v>1.0715193052376069</c:v>
                </c:pt>
                <c:pt idx="26304">
                  <c:v>1.0715193052376069</c:v>
                </c:pt>
                <c:pt idx="26305">
                  <c:v>1.0715193052376069</c:v>
                </c:pt>
                <c:pt idx="26306">
                  <c:v>1.0715193052376069</c:v>
                </c:pt>
                <c:pt idx="26307">
                  <c:v>1.0715193052376069</c:v>
                </c:pt>
                <c:pt idx="26308">
                  <c:v>1.0715193052376069</c:v>
                </c:pt>
                <c:pt idx="26309">
                  <c:v>1.0715193052376069</c:v>
                </c:pt>
                <c:pt idx="26310">
                  <c:v>1.0715193052376069</c:v>
                </c:pt>
                <c:pt idx="26311">
                  <c:v>1.0715193052376069</c:v>
                </c:pt>
                <c:pt idx="26312">
                  <c:v>1.0715193052376069</c:v>
                </c:pt>
                <c:pt idx="26313">
                  <c:v>1.0715193052376069</c:v>
                </c:pt>
                <c:pt idx="26314">
                  <c:v>1.0715193052376069</c:v>
                </c:pt>
                <c:pt idx="26315">
                  <c:v>1.0715193052376069</c:v>
                </c:pt>
                <c:pt idx="26316">
                  <c:v>1.0715193052376069</c:v>
                </c:pt>
                <c:pt idx="26317">
                  <c:v>1.0715193052376069</c:v>
                </c:pt>
                <c:pt idx="26318">
                  <c:v>1.0715193052376069</c:v>
                </c:pt>
                <c:pt idx="26319">
                  <c:v>1.0715193052376069</c:v>
                </c:pt>
                <c:pt idx="26320">
                  <c:v>1.0715193052376069</c:v>
                </c:pt>
                <c:pt idx="26321">
                  <c:v>1.0715193052376069</c:v>
                </c:pt>
              </c:numCache>
            </c:numRef>
          </c:val>
          <c:smooth val="0"/>
          <c:extLst>
            <c:ext xmlns:c16="http://schemas.microsoft.com/office/drawing/2014/chart" uri="{C3380CC4-5D6E-409C-BE32-E72D297353CC}">
              <c16:uniqueId val="{00000001-928A-410A-9C36-D31F43DA1EA1}"/>
            </c:ext>
          </c:extLst>
        </c:ser>
        <c:dLbls>
          <c:showLegendKey val="0"/>
          <c:showVal val="0"/>
          <c:showCatName val="0"/>
          <c:showSerName val="0"/>
          <c:showPercent val="0"/>
          <c:showBubbleSize val="0"/>
        </c:dLbls>
        <c:marker val="1"/>
        <c:smooth val="0"/>
        <c:axId val="-87155792"/>
        <c:axId val="-87150896"/>
      </c:lineChart>
      <c:catAx>
        <c:axId val="-87154704"/>
        <c:scaling>
          <c:orientation val="minMax"/>
        </c:scaling>
        <c:delete val="0"/>
        <c:axPos val="b"/>
        <c:numFmt formatCode="General" sourceLinked="0"/>
        <c:majorTickMark val="out"/>
        <c:minorTickMark val="none"/>
        <c:tickLblPos val="nextTo"/>
        <c:crossAx val="-87147632"/>
        <c:crossesAt val="-1.0000000000000002E-3"/>
        <c:auto val="1"/>
        <c:lblAlgn val="ctr"/>
        <c:lblOffset val="100"/>
        <c:noMultiLvlLbl val="0"/>
      </c:catAx>
      <c:valAx>
        <c:axId val="-87147632"/>
        <c:scaling>
          <c:orientation val="minMax"/>
        </c:scaling>
        <c:delete val="0"/>
        <c:axPos val="l"/>
        <c:majorGridlines/>
        <c:numFmt formatCode="0.00E+00" sourceLinked="1"/>
        <c:majorTickMark val="out"/>
        <c:minorTickMark val="none"/>
        <c:tickLblPos val="nextTo"/>
        <c:crossAx val="-87154704"/>
        <c:crosses val="autoZero"/>
        <c:crossBetween val="between"/>
      </c:valAx>
      <c:valAx>
        <c:axId val="-87150896"/>
        <c:scaling>
          <c:orientation val="minMax"/>
        </c:scaling>
        <c:delete val="0"/>
        <c:axPos val="r"/>
        <c:numFmt formatCode="0.000" sourceLinked="1"/>
        <c:majorTickMark val="out"/>
        <c:minorTickMark val="none"/>
        <c:tickLblPos val="nextTo"/>
        <c:crossAx val="-87155792"/>
        <c:crosses val="max"/>
        <c:crossBetween val="between"/>
      </c:valAx>
      <c:catAx>
        <c:axId val="-87155792"/>
        <c:scaling>
          <c:orientation val="minMax"/>
        </c:scaling>
        <c:delete val="1"/>
        <c:axPos val="b"/>
        <c:numFmt formatCode="General" sourceLinked="1"/>
        <c:majorTickMark val="out"/>
        <c:minorTickMark val="none"/>
        <c:tickLblPos val="nextTo"/>
        <c:crossAx val="-87150896"/>
        <c:crosses val="autoZero"/>
        <c:auto val="1"/>
        <c:lblAlgn val="ctr"/>
        <c:lblOffset val="100"/>
        <c:noMultiLvlLbl val="0"/>
      </c:catAx>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1" y="0"/>
            <a:ext cx="3078427" cy="513508"/>
          </a:xfrm>
          <a:prstGeom prst="rect">
            <a:avLst/>
          </a:prstGeom>
        </p:spPr>
        <p:txBody>
          <a:bodyPr vert="horz" lIns="94796" tIns="47398" rIns="94796" bIns="47398" rtlCol="0"/>
          <a:lstStyle>
            <a:lvl1pPr algn="l">
              <a:defRPr sz="1200"/>
            </a:lvl1pPr>
          </a:lstStyle>
          <a:p>
            <a:endParaRPr lang="ko-KR" altLang="en-US"/>
          </a:p>
        </p:txBody>
      </p:sp>
      <p:sp>
        <p:nvSpPr>
          <p:cNvPr id="3" name="날짜 개체 틀 2"/>
          <p:cNvSpPr>
            <a:spLocks noGrp="1"/>
          </p:cNvSpPr>
          <p:nvPr>
            <p:ph type="dt" sz="quarter" idx="1"/>
          </p:nvPr>
        </p:nvSpPr>
        <p:spPr>
          <a:xfrm>
            <a:off x="4023993" y="0"/>
            <a:ext cx="3078427" cy="513508"/>
          </a:xfrm>
          <a:prstGeom prst="rect">
            <a:avLst/>
          </a:prstGeom>
        </p:spPr>
        <p:txBody>
          <a:bodyPr vert="horz" lIns="94796" tIns="47398" rIns="94796" bIns="47398" rtlCol="0"/>
          <a:lstStyle>
            <a:lvl1pPr algn="r">
              <a:defRPr sz="1200"/>
            </a:lvl1pPr>
          </a:lstStyle>
          <a:p>
            <a:fld id="{6D3F28BA-ACB1-4D0A-BF30-9445253ED583}" type="datetimeFigureOut">
              <a:rPr lang="ko-KR" altLang="en-US" smtClean="0"/>
              <a:t>2026-07-07</a:t>
            </a:fld>
            <a:endParaRPr lang="ko-KR" altLang="en-US"/>
          </a:p>
        </p:txBody>
      </p:sp>
      <p:sp>
        <p:nvSpPr>
          <p:cNvPr id="4" name="바닥글 개체 틀 3"/>
          <p:cNvSpPr>
            <a:spLocks noGrp="1"/>
          </p:cNvSpPr>
          <p:nvPr>
            <p:ph type="ftr" sz="quarter" idx="2"/>
          </p:nvPr>
        </p:nvSpPr>
        <p:spPr>
          <a:xfrm>
            <a:off x="1" y="9721107"/>
            <a:ext cx="3078427" cy="513507"/>
          </a:xfrm>
          <a:prstGeom prst="rect">
            <a:avLst/>
          </a:prstGeom>
        </p:spPr>
        <p:txBody>
          <a:bodyPr vert="horz" lIns="94796" tIns="47398" rIns="94796" bIns="47398"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4023993" y="9721107"/>
            <a:ext cx="3078427" cy="513507"/>
          </a:xfrm>
          <a:prstGeom prst="rect">
            <a:avLst/>
          </a:prstGeom>
        </p:spPr>
        <p:txBody>
          <a:bodyPr vert="horz" lIns="94796" tIns="47398" rIns="94796" bIns="47398" rtlCol="0" anchor="b"/>
          <a:lstStyle>
            <a:lvl1pPr algn="r">
              <a:defRPr sz="1200"/>
            </a:lvl1pPr>
          </a:lstStyle>
          <a:p>
            <a:fld id="{33E40B46-0476-47FE-9E33-D21AB04C2193}" type="slidenum">
              <a:rPr lang="ko-KR" altLang="en-US" smtClean="0"/>
              <a:t>‹#›</a:t>
            </a:fld>
            <a:endParaRPr lang="ko-KR" altLang="en-US"/>
          </a:p>
        </p:txBody>
      </p:sp>
    </p:spTree>
    <p:extLst>
      <p:ext uri="{BB962C8B-B14F-4D97-AF65-F5344CB8AC3E}">
        <p14:creationId xmlns:p14="http://schemas.microsoft.com/office/powerpoint/2010/main" val="3205676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1" y="0"/>
            <a:ext cx="3078427" cy="511731"/>
          </a:xfrm>
          <a:prstGeom prst="rect">
            <a:avLst/>
          </a:prstGeom>
        </p:spPr>
        <p:txBody>
          <a:bodyPr vert="horz" lIns="94796" tIns="47398" rIns="94796" bIns="47398" rtlCol="0"/>
          <a:lstStyle>
            <a:lvl1pPr algn="l">
              <a:defRPr sz="1200"/>
            </a:lvl1pPr>
          </a:lstStyle>
          <a:p>
            <a:endParaRPr lang="ko-KR" altLang="en-US"/>
          </a:p>
        </p:txBody>
      </p:sp>
      <p:sp>
        <p:nvSpPr>
          <p:cNvPr id="3" name="날짜 개체 틀 2"/>
          <p:cNvSpPr>
            <a:spLocks noGrp="1"/>
          </p:cNvSpPr>
          <p:nvPr>
            <p:ph type="dt" idx="1"/>
          </p:nvPr>
        </p:nvSpPr>
        <p:spPr>
          <a:xfrm>
            <a:off x="4023993" y="0"/>
            <a:ext cx="3078427" cy="511731"/>
          </a:xfrm>
          <a:prstGeom prst="rect">
            <a:avLst/>
          </a:prstGeom>
        </p:spPr>
        <p:txBody>
          <a:bodyPr vert="horz" lIns="94796" tIns="47398" rIns="94796" bIns="47398" rtlCol="0"/>
          <a:lstStyle>
            <a:lvl1pPr algn="r">
              <a:defRPr sz="1200"/>
            </a:lvl1pPr>
          </a:lstStyle>
          <a:p>
            <a:fld id="{F5E48DEB-B4AB-4E14-8719-28365A71C8CB}" type="datetimeFigureOut">
              <a:rPr lang="ko-KR" altLang="en-US" smtClean="0"/>
              <a:t>2026-07-07</a:t>
            </a:fld>
            <a:endParaRPr lang="ko-KR" altLang="en-US"/>
          </a:p>
        </p:txBody>
      </p:sp>
      <p:sp>
        <p:nvSpPr>
          <p:cNvPr id="4" name="슬라이드 이미지 개체 틀 3"/>
          <p:cNvSpPr>
            <a:spLocks noGrp="1" noRot="1" noChangeAspect="1"/>
          </p:cNvSpPr>
          <p:nvPr>
            <p:ph type="sldImg" idx="2"/>
          </p:nvPr>
        </p:nvSpPr>
        <p:spPr>
          <a:xfrm>
            <a:off x="993775" y="768350"/>
            <a:ext cx="5116513" cy="3836988"/>
          </a:xfrm>
          <a:prstGeom prst="rect">
            <a:avLst/>
          </a:prstGeom>
          <a:noFill/>
          <a:ln w="12700">
            <a:solidFill>
              <a:prstClr val="black"/>
            </a:solidFill>
          </a:ln>
        </p:spPr>
        <p:txBody>
          <a:bodyPr vert="horz" lIns="94796" tIns="47398" rIns="94796" bIns="47398" rtlCol="0" anchor="ctr"/>
          <a:lstStyle/>
          <a:p>
            <a:endParaRPr lang="ko-KR" altLang="en-US"/>
          </a:p>
        </p:txBody>
      </p:sp>
      <p:sp>
        <p:nvSpPr>
          <p:cNvPr id="5" name="슬라이드 노트 개체 틀 4"/>
          <p:cNvSpPr>
            <a:spLocks noGrp="1"/>
          </p:cNvSpPr>
          <p:nvPr>
            <p:ph type="body" sz="quarter" idx="3"/>
          </p:nvPr>
        </p:nvSpPr>
        <p:spPr>
          <a:xfrm>
            <a:off x="710407" y="4861442"/>
            <a:ext cx="5683250" cy="4605576"/>
          </a:xfrm>
          <a:prstGeom prst="rect">
            <a:avLst/>
          </a:prstGeom>
        </p:spPr>
        <p:txBody>
          <a:bodyPr vert="horz" lIns="94796" tIns="47398" rIns="94796" bIns="47398" rtlCol="0"/>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1" y="9721106"/>
            <a:ext cx="3078427" cy="511731"/>
          </a:xfrm>
          <a:prstGeom prst="rect">
            <a:avLst/>
          </a:prstGeom>
        </p:spPr>
        <p:txBody>
          <a:bodyPr vert="horz" lIns="94796" tIns="47398" rIns="94796" bIns="47398"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4023993" y="9721106"/>
            <a:ext cx="3078427" cy="511731"/>
          </a:xfrm>
          <a:prstGeom prst="rect">
            <a:avLst/>
          </a:prstGeom>
        </p:spPr>
        <p:txBody>
          <a:bodyPr vert="horz" lIns="94796" tIns="47398" rIns="94796" bIns="47398" rtlCol="0" anchor="b"/>
          <a:lstStyle>
            <a:lvl1pPr algn="r">
              <a:defRPr sz="1200"/>
            </a:lvl1pPr>
          </a:lstStyle>
          <a:p>
            <a:fld id="{740B9A53-573E-47B9-923A-0EEEAFADD2AA}" type="slidenum">
              <a:rPr lang="ko-KR" altLang="en-US" smtClean="0"/>
              <a:t>‹#›</a:t>
            </a:fld>
            <a:endParaRPr lang="ko-KR" altLang="en-US"/>
          </a:p>
        </p:txBody>
      </p:sp>
    </p:spTree>
    <p:extLst>
      <p:ext uri="{BB962C8B-B14F-4D97-AF65-F5344CB8AC3E}">
        <p14:creationId xmlns:p14="http://schemas.microsoft.com/office/powerpoint/2010/main" val="417192673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a:prstGeom prst="rect">
            <a:avLst/>
          </a:prstGeom>
        </p:spPr>
        <p:txBody>
          <a:bodyPr/>
          <a:lstStyle/>
          <a:p>
            <a:r>
              <a:rPr lang="ko-KR" altLang="en-US"/>
              <a:t>마스터 제목 스타일 편집</a:t>
            </a:r>
          </a:p>
        </p:txBody>
      </p:sp>
      <p:sp>
        <p:nvSpPr>
          <p:cNvPr id="3" name="부제목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a:xfrm>
            <a:off x="457200" y="6356350"/>
            <a:ext cx="2133600" cy="365125"/>
          </a:xfrm>
          <a:prstGeom prst="rect">
            <a:avLst/>
          </a:prstGeom>
        </p:spPr>
        <p:txBody>
          <a:bodyPr/>
          <a:lstStyle/>
          <a:p>
            <a:fld id="{BC6D40CE-D221-4C36-BA8F-619AB85B69D7}" type="datetimeFigureOut">
              <a:rPr lang="ko-KR" altLang="en-US" smtClean="0"/>
              <a:t>2026-07-07</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p>
            <a:endParaRPr lang="ko-KR" altLang="en-US"/>
          </a:p>
        </p:txBody>
      </p:sp>
      <p:sp>
        <p:nvSpPr>
          <p:cNvPr id="6" name="슬라이드 번호 개체 틀 5"/>
          <p:cNvSpPr>
            <a:spLocks noGrp="1"/>
          </p:cNvSpPr>
          <p:nvPr>
            <p:ph type="sldNum" sz="quarter" idx="12"/>
          </p:nvPr>
        </p:nvSpPr>
        <p:spPr>
          <a:xfrm>
            <a:off x="6553200" y="6356350"/>
            <a:ext cx="2133600" cy="365125"/>
          </a:xfrm>
          <a:prstGeom prst="rect">
            <a:avLst/>
          </a:prstGeom>
        </p:spPr>
        <p:txBody>
          <a:bodyPr/>
          <a:lstStyle/>
          <a:p>
            <a:fld id="{9D03AB11-4D1F-4967-8C3C-EF29F0877783}" type="slidenum">
              <a:rPr lang="ko-KR" altLang="en-US" smtClean="0"/>
              <a:t>‹#›</a:t>
            </a:fld>
            <a:endParaRPr lang="ko-KR" altLang="en-US"/>
          </a:p>
        </p:txBody>
      </p:sp>
    </p:spTree>
    <p:extLst>
      <p:ext uri="{BB962C8B-B14F-4D97-AF65-F5344CB8AC3E}">
        <p14:creationId xmlns:p14="http://schemas.microsoft.com/office/powerpoint/2010/main" val="3166530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내지1">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DDC537BD-21D4-4112-ADAB-95633DCCED21}"/>
              </a:ext>
            </a:extLst>
          </p:cNvPr>
          <p:cNvSpPr txBox="1"/>
          <p:nvPr userDrawn="1"/>
        </p:nvSpPr>
        <p:spPr>
          <a:xfrm>
            <a:off x="8820149" y="6557542"/>
            <a:ext cx="242887" cy="151649"/>
          </a:xfrm>
          <a:prstGeom prst="rect">
            <a:avLst/>
          </a:prstGeom>
          <a:noFill/>
        </p:spPr>
        <p:txBody>
          <a:bodyPr wrap="square" lIns="0" tIns="0" rIns="0" bIns="0" rtlCol="0" anchor="ctr" anchorCtr="0">
            <a:noAutofit/>
          </a:bodyPr>
          <a:lstStyle/>
          <a:p>
            <a:pPr algn="ctr"/>
            <a:fld id="{93A1B1E6-1FF3-43AD-A2A9-282B686A34C3}" type="slidenum">
              <a:rPr lang="ko-KR" altLang="en-US" sz="900" kern="1200" spc="-30" baseline="0" smtClean="0">
                <a:solidFill>
                  <a:schemeClr val="tx1">
                    <a:lumMod val="65000"/>
                    <a:lumOff val="35000"/>
                  </a:schemeClr>
                </a:solidFill>
                <a:latin typeface="KoPub돋움체 Bold" panose="02020603020101020101" pitchFamily="18" charset="-127"/>
                <a:ea typeface="KoPub돋움체 Medium" panose="02020603020101020101" pitchFamily="18" charset="-127"/>
                <a:cs typeface="+mj-cs"/>
              </a:rPr>
              <a:pPr algn="ctr"/>
              <a:t>‹#›</a:t>
            </a:fld>
            <a:endParaRPr lang="ko-KR" altLang="en-US" sz="900" kern="1200" spc="-30" baseline="0" dirty="0">
              <a:solidFill>
                <a:schemeClr val="tx1">
                  <a:lumMod val="65000"/>
                  <a:lumOff val="35000"/>
                </a:schemeClr>
              </a:solidFill>
              <a:latin typeface="KoPub돋움체 Bold" panose="02020603020101020101" pitchFamily="18" charset="-127"/>
              <a:ea typeface="KoPub돋움체 Medium" panose="02020603020101020101" pitchFamily="18" charset="-127"/>
              <a:cs typeface="+mj-cs"/>
            </a:endParaRPr>
          </a:p>
        </p:txBody>
      </p:sp>
      <p:sp>
        <p:nvSpPr>
          <p:cNvPr id="13" name="직사각형 12">
            <a:extLst>
              <a:ext uri="{FF2B5EF4-FFF2-40B4-BE49-F238E27FC236}">
                <a16:creationId xmlns:a16="http://schemas.microsoft.com/office/drawing/2014/main" id="{C85E4823-5114-4FAB-86B0-4BCAF989ADE2}"/>
              </a:ext>
            </a:extLst>
          </p:cNvPr>
          <p:cNvSpPr/>
          <p:nvPr userDrawn="1"/>
        </p:nvSpPr>
        <p:spPr>
          <a:xfrm>
            <a:off x="-11321" y="6741367"/>
            <a:ext cx="9155321" cy="116633"/>
          </a:xfrm>
          <a:prstGeom prst="rect">
            <a:avLst/>
          </a:prstGeom>
          <a:solidFill>
            <a:srgbClr val="689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제목 1">
            <a:extLst>
              <a:ext uri="{FF2B5EF4-FFF2-40B4-BE49-F238E27FC236}">
                <a16:creationId xmlns:a16="http://schemas.microsoft.com/office/drawing/2014/main" id="{66B0F16A-1ACE-46C9-8A46-7B4D910F8102}"/>
              </a:ext>
            </a:extLst>
          </p:cNvPr>
          <p:cNvSpPr txBox="1">
            <a:spLocks/>
          </p:cNvSpPr>
          <p:nvPr/>
        </p:nvSpPr>
        <p:spPr>
          <a:xfrm>
            <a:off x="6050827" y="6557542"/>
            <a:ext cx="2592288" cy="152070"/>
          </a:xfrm>
          <a:prstGeom prst="rect">
            <a:avLst/>
          </a:prstGeom>
        </p:spPr>
        <p:txBody>
          <a:bodyPr vert="horz" lIns="0" tIns="0" rIns="0" bIns="0" rtlCol="0" anchor="ctr" anchorCtr="0">
            <a:noAutofit/>
          </a:bodyPr>
          <a:lstStyle>
            <a:lvl1pPr algn="ctr" defTabSz="914400" rtl="0" eaLnBrk="1" latinLnBrk="1" hangingPunct="1">
              <a:spcBef>
                <a:spcPct val="0"/>
              </a:spcBef>
              <a:buNone/>
              <a:defRPr sz="4400" kern="1200" spc="-70" baseline="0">
                <a:solidFill>
                  <a:schemeClr val="tx1"/>
                </a:solidFill>
                <a:latin typeface="KoPub돋움체 Bold" panose="02020603020101020101" pitchFamily="18" charset="-127"/>
                <a:ea typeface="KoPub돋움체 Bold" panose="02020603020101020101" pitchFamily="18" charset="-127"/>
                <a:cs typeface="+mj-cs"/>
              </a:defRPr>
            </a:lvl1pPr>
          </a:lstStyle>
          <a:p>
            <a:pPr algn="r"/>
            <a:r>
              <a:rPr lang="ko-KR" altLang="en-US" sz="800" spc="-30" dirty="0">
                <a:solidFill>
                  <a:schemeClr val="tx1">
                    <a:lumMod val="65000"/>
                    <a:lumOff val="35000"/>
                  </a:schemeClr>
                </a:solidFill>
                <a:ea typeface="KoPub돋움체 Medium" panose="02020603020101020101" pitchFamily="18" charset="-127"/>
              </a:rPr>
              <a:t>분석과학을 선도하는 최첨단 연구인프라 대표기관</a:t>
            </a:r>
            <a:r>
              <a:rPr lang="en-US" altLang="ko-KR" sz="800" spc="-30" dirty="0">
                <a:solidFill>
                  <a:schemeClr val="tx1">
                    <a:lumMod val="65000"/>
                    <a:lumOff val="35000"/>
                  </a:schemeClr>
                </a:solidFill>
                <a:ea typeface="KoPub돋움체 Medium" panose="02020603020101020101" pitchFamily="18" charset="-127"/>
              </a:rPr>
              <a:t>, </a:t>
            </a:r>
            <a:r>
              <a:rPr lang="en-US" altLang="ko-KR" sz="800" spc="-30" dirty="0">
                <a:ln w="9525">
                  <a:noFill/>
                </a:ln>
                <a:solidFill>
                  <a:schemeClr val="tx1">
                    <a:lumMod val="65000"/>
                    <a:lumOff val="35000"/>
                  </a:schemeClr>
                </a:solidFill>
                <a:ea typeface="KoPub돋움체 Medium" panose="02020603020101020101" pitchFamily="18" charset="-127"/>
              </a:rPr>
              <a:t>KBSI</a:t>
            </a:r>
            <a:endParaRPr lang="ko-KR" altLang="en-US" sz="800" spc="-30" dirty="0">
              <a:ln w="9525">
                <a:noFill/>
              </a:ln>
              <a:solidFill>
                <a:schemeClr val="tx1">
                  <a:lumMod val="65000"/>
                  <a:lumOff val="35000"/>
                </a:schemeClr>
              </a:solidFill>
              <a:ea typeface="KoPub돋움체 Medium" panose="02020603020101020101" pitchFamily="18" charset="-127"/>
            </a:endParaRPr>
          </a:p>
        </p:txBody>
      </p:sp>
      <p:sp>
        <p:nvSpPr>
          <p:cNvPr id="16" name="직사각형 15">
            <a:extLst>
              <a:ext uri="{FF2B5EF4-FFF2-40B4-BE49-F238E27FC236}">
                <a16:creationId xmlns:a16="http://schemas.microsoft.com/office/drawing/2014/main" id="{7416F2FC-D68C-414E-8056-5A5CB373F9AF}"/>
              </a:ext>
            </a:extLst>
          </p:cNvPr>
          <p:cNvSpPr/>
          <p:nvPr/>
        </p:nvSpPr>
        <p:spPr>
          <a:xfrm>
            <a:off x="8740823" y="6589535"/>
            <a:ext cx="45719" cy="88083"/>
          </a:xfrm>
          <a:prstGeom prst="rect">
            <a:avLst/>
          </a:prstGeom>
          <a:solidFill>
            <a:srgbClr val="689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544325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내지2">
    <p:spTree>
      <p:nvGrpSpPr>
        <p:cNvPr id="1" name=""/>
        <p:cNvGrpSpPr/>
        <p:nvPr/>
      </p:nvGrpSpPr>
      <p:grpSpPr>
        <a:xfrm>
          <a:off x="0" y="0"/>
          <a:ext cx="0" cy="0"/>
          <a:chOff x="0" y="0"/>
          <a:chExt cx="0" cy="0"/>
        </a:xfrm>
      </p:grpSpPr>
      <p:pic>
        <p:nvPicPr>
          <p:cNvPr id="30" name="그림 29">
            <a:extLst>
              <a:ext uri="{FF2B5EF4-FFF2-40B4-BE49-F238E27FC236}">
                <a16:creationId xmlns:a16="http://schemas.microsoft.com/office/drawing/2014/main" id="{16A40187-5823-4528-B77F-49B5D883DA02}"/>
              </a:ext>
            </a:extLst>
          </p:cNvPr>
          <p:cNvPicPr>
            <a:picLocks noChangeAspect="1"/>
          </p:cNvPicPr>
          <p:nvPr userDrawn="1"/>
        </p:nvPicPr>
        <p:blipFill>
          <a:blip r:embed="rId2"/>
          <a:stretch>
            <a:fillRect/>
          </a:stretch>
        </p:blipFill>
        <p:spPr>
          <a:xfrm>
            <a:off x="6869180" y="718035"/>
            <a:ext cx="2274820" cy="1849314"/>
          </a:xfrm>
          <a:prstGeom prst="rect">
            <a:avLst/>
          </a:prstGeom>
        </p:spPr>
      </p:pic>
      <p:grpSp>
        <p:nvGrpSpPr>
          <p:cNvPr id="46" name="그룹 45">
            <a:extLst>
              <a:ext uri="{FF2B5EF4-FFF2-40B4-BE49-F238E27FC236}">
                <a16:creationId xmlns:a16="http://schemas.microsoft.com/office/drawing/2014/main" id="{496A6546-ECDC-41A8-BD94-E40FA64FE7BA}"/>
              </a:ext>
            </a:extLst>
          </p:cNvPr>
          <p:cNvGrpSpPr/>
          <p:nvPr userDrawn="1"/>
        </p:nvGrpSpPr>
        <p:grpSpPr>
          <a:xfrm>
            <a:off x="-11320" y="-3559"/>
            <a:ext cx="9155320" cy="723561"/>
            <a:chOff x="-11320" y="-3559"/>
            <a:chExt cx="9155320" cy="723561"/>
          </a:xfrm>
        </p:grpSpPr>
        <p:grpSp>
          <p:nvGrpSpPr>
            <p:cNvPr id="45" name="그룹 44">
              <a:extLst>
                <a:ext uri="{FF2B5EF4-FFF2-40B4-BE49-F238E27FC236}">
                  <a16:creationId xmlns:a16="http://schemas.microsoft.com/office/drawing/2014/main" id="{70990A67-322A-4A47-AB44-7280E084104F}"/>
                </a:ext>
              </a:extLst>
            </p:cNvPr>
            <p:cNvGrpSpPr/>
            <p:nvPr userDrawn="1"/>
          </p:nvGrpSpPr>
          <p:grpSpPr>
            <a:xfrm>
              <a:off x="7452320" y="-3559"/>
              <a:ext cx="1691680" cy="714451"/>
              <a:chOff x="7452320" y="-3559"/>
              <a:chExt cx="1691680" cy="714451"/>
            </a:xfrm>
          </p:grpSpPr>
          <p:sp>
            <p:nvSpPr>
              <p:cNvPr id="10" name="자유형: 도형 9">
                <a:extLst>
                  <a:ext uri="{FF2B5EF4-FFF2-40B4-BE49-F238E27FC236}">
                    <a16:creationId xmlns:a16="http://schemas.microsoft.com/office/drawing/2014/main" id="{A6B086C6-3664-4D69-A195-0C3D4040D05B}"/>
                  </a:ext>
                </a:extLst>
              </p:cNvPr>
              <p:cNvSpPr/>
              <p:nvPr userDrawn="1"/>
            </p:nvSpPr>
            <p:spPr>
              <a:xfrm rot="10800000">
                <a:off x="7452320" y="-3559"/>
                <a:ext cx="1691680" cy="714451"/>
              </a:xfrm>
              <a:custGeom>
                <a:avLst/>
                <a:gdLst>
                  <a:gd name="connsiteX0" fmla="*/ 984821 w 1704821"/>
                  <a:gd name="connsiteY0" fmla="*/ 720000 h 720000"/>
                  <a:gd name="connsiteX1" fmla="*/ 0 w 1704821"/>
                  <a:gd name="connsiteY1" fmla="*/ 720000 h 720000"/>
                  <a:gd name="connsiteX2" fmla="*/ 0 w 1704821"/>
                  <a:gd name="connsiteY2" fmla="*/ 0 h 720000"/>
                  <a:gd name="connsiteX3" fmla="*/ 1704821 w 1704821"/>
                  <a:gd name="connsiteY3" fmla="*/ 0 h 720000"/>
                </a:gdLst>
                <a:ahLst/>
                <a:cxnLst>
                  <a:cxn ang="0">
                    <a:pos x="connsiteX0" y="connsiteY0"/>
                  </a:cxn>
                  <a:cxn ang="0">
                    <a:pos x="connsiteX1" y="connsiteY1"/>
                  </a:cxn>
                  <a:cxn ang="0">
                    <a:pos x="connsiteX2" y="connsiteY2"/>
                  </a:cxn>
                  <a:cxn ang="0">
                    <a:pos x="connsiteX3" y="connsiteY3"/>
                  </a:cxn>
                </a:cxnLst>
                <a:rect l="l" t="t" r="r" b="b"/>
                <a:pathLst>
                  <a:path w="1704821" h="720000">
                    <a:moveTo>
                      <a:pt x="984821" y="720000"/>
                    </a:moveTo>
                    <a:lnTo>
                      <a:pt x="0" y="720000"/>
                    </a:lnTo>
                    <a:lnTo>
                      <a:pt x="0" y="0"/>
                    </a:lnTo>
                    <a:lnTo>
                      <a:pt x="1704821" y="0"/>
                    </a:lnTo>
                    <a:close/>
                  </a:path>
                </a:pathLst>
              </a:custGeom>
              <a:pattFill prst="dkUpDiag">
                <a:fgClr>
                  <a:srgbClr val="E4E4E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자유형: 도형 43">
                <a:extLst>
                  <a:ext uri="{FF2B5EF4-FFF2-40B4-BE49-F238E27FC236}">
                    <a16:creationId xmlns:a16="http://schemas.microsoft.com/office/drawing/2014/main" id="{6C52162F-A988-49FB-B03B-E289809DF4DE}"/>
                  </a:ext>
                </a:extLst>
              </p:cNvPr>
              <p:cNvSpPr/>
              <p:nvPr userDrawn="1"/>
            </p:nvSpPr>
            <p:spPr>
              <a:xfrm rot="10800000">
                <a:off x="7596335" y="81390"/>
                <a:ext cx="1547665" cy="629501"/>
              </a:xfrm>
              <a:custGeom>
                <a:avLst/>
                <a:gdLst>
                  <a:gd name="connsiteX0" fmla="*/ 956734 w 1612677"/>
                  <a:gd name="connsiteY0" fmla="*/ 655944 h 655944"/>
                  <a:gd name="connsiteX1" fmla="*/ 897203 w 1612677"/>
                  <a:gd name="connsiteY1" fmla="*/ 655944 h 655944"/>
                  <a:gd name="connsiteX2" fmla="*/ 59531 w 1612677"/>
                  <a:gd name="connsiteY2" fmla="*/ 655944 h 655944"/>
                  <a:gd name="connsiteX3" fmla="*/ 0 w 1612677"/>
                  <a:gd name="connsiteY3" fmla="*/ 655944 h 655944"/>
                  <a:gd name="connsiteX4" fmla="*/ 0 w 1612677"/>
                  <a:gd name="connsiteY4" fmla="*/ 0 h 655944"/>
                  <a:gd name="connsiteX5" fmla="*/ 59531 w 1612677"/>
                  <a:gd name="connsiteY5" fmla="*/ 0 h 655944"/>
                  <a:gd name="connsiteX6" fmla="*/ 1553146 w 1612677"/>
                  <a:gd name="connsiteY6" fmla="*/ 0 h 655944"/>
                  <a:gd name="connsiteX7" fmla="*/ 1612677 w 1612677"/>
                  <a:gd name="connsiteY7" fmla="*/ 0 h 655944"/>
                  <a:gd name="connsiteX0" fmla="*/ 956734 w 1612677"/>
                  <a:gd name="connsiteY0" fmla="*/ 655944 h 655944"/>
                  <a:gd name="connsiteX1" fmla="*/ 59531 w 1612677"/>
                  <a:gd name="connsiteY1" fmla="*/ 655944 h 655944"/>
                  <a:gd name="connsiteX2" fmla="*/ 0 w 1612677"/>
                  <a:gd name="connsiteY2" fmla="*/ 655944 h 655944"/>
                  <a:gd name="connsiteX3" fmla="*/ 0 w 1612677"/>
                  <a:gd name="connsiteY3" fmla="*/ 0 h 655944"/>
                  <a:gd name="connsiteX4" fmla="*/ 59531 w 1612677"/>
                  <a:gd name="connsiteY4" fmla="*/ 0 h 655944"/>
                  <a:gd name="connsiteX5" fmla="*/ 1553146 w 1612677"/>
                  <a:gd name="connsiteY5" fmla="*/ 0 h 655944"/>
                  <a:gd name="connsiteX6" fmla="*/ 1612677 w 1612677"/>
                  <a:gd name="connsiteY6" fmla="*/ 0 h 655944"/>
                  <a:gd name="connsiteX7" fmla="*/ 956734 w 1612677"/>
                  <a:gd name="connsiteY7" fmla="*/ 655944 h 655944"/>
                  <a:gd name="connsiteX0" fmla="*/ 956734 w 1612677"/>
                  <a:gd name="connsiteY0" fmla="*/ 655944 h 655944"/>
                  <a:gd name="connsiteX1" fmla="*/ 0 w 1612677"/>
                  <a:gd name="connsiteY1" fmla="*/ 655944 h 655944"/>
                  <a:gd name="connsiteX2" fmla="*/ 0 w 1612677"/>
                  <a:gd name="connsiteY2" fmla="*/ 0 h 655944"/>
                  <a:gd name="connsiteX3" fmla="*/ 59531 w 1612677"/>
                  <a:gd name="connsiteY3" fmla="*/ 0 h 655944"/>
                  <a:gd name="connsiteX4" fmla="*/ 1553146 w 1612677"/>
                  <a:gd name="connsiteY4" fmla="*/ 0 h 655944"/>
                  <a:gd name="connsiteX5" fmla="*/ 1612677 w 1612677"/>
                  <a:gd name="connsiteY5" fmla="*/ 0 h 655944"/>
                  <a:gd name="connsiteX6" fmla="*/ 956734 w 1612677"/>
                  <a:gd name="connsiteY6" fmla="*/ 655944 h 655944"/>
                  <a:gd name="connsiteX0" fmla="*/ 956734 w 1612677"/>
                  <a:gd name="connsiteY0" fmla="*/ 655944 h 655944"/>
                  <a:gd name="connsiteX1" fmla="*/ 0 w 1612677"/>
                  <a:gd name="connsiteY1" fmla="*/ 655944 h 655944"/>
                  <a:gd name="connsiteX2" fmla="*/ 0 w 1612677"/>
                  <a:gd name="connsiteY2" fmla="*/ 0 h 655944"/>
                  <a:gd name="connsiteX3" fmla="*/ 1553146 w 1612677"/>
                  <a:gd name="connsiteY3" fmla="*/ 0 h 655944"/>
                  <a:gd name="connsiteX4" fmla="*/ 1612677 w 1612677"/>
                  <a:gd name="connsiteY4" fmla="*/ 0 h 655944"/>
                  <a:gd name="connsiteX5" fmla="*/ 956734 w 1612677"/>
                  <a:gd name="connsiteY5" fmla="*/ 655944 h 655944"/>
                  <a:gd name="connsiteX0" fmla="*/ 956734 w 1612677"/>
                  <a:gd name="connsiteY0" fmla="*/ 655944 h 655944"/>
                  <a:gd name="connsiteX1" fmla="*/ 0 w 1612677"/>
                  <a:gd name="connsiteY1" fmla="*/ 655944 h 655944"/>
                  <a:gd name="connsiteX2" fmla="*/ 0 w 1612677"/>
                  <a:gd name="connsiteY2" fmla="*/ 0 h 655944"/>
                  <a:gd name="connsiteX3" fmla="*/ 1612677 w 1612677"/>
                  <a:gd name="connsiteY3" fmla="*/ 0 h 655944"/>
                  <a:gd name="connsiteX4" fmla="*/ 956734 w 1612677"/>
                  <a:gd name="connsiteY4" fmla="*/ 655944 h 65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2677" h="655944">
                    <a:moveTo>
                      <a:pt x="956734" y="655944"/>
                    </a:moveTo>
                    <a:lnTo>
                      <a:pt x="0" y="655944"/>
                    </a:lnTo>
                    <a:lnTo>
                      <a:pt x="0" y="0"/>
                    </a:lnTo>
                    <a:lnTo>
                      <a:pt x="1612677" y="0"/>
                    </a:lnTo>
                    <a:lnTo>
                      <a:pt x="956734" y="655944"/>
                    </a:lnTo>
                    <a:close/>
                  </a:path>
                </a:pathLst>
              </a:cu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grpSp>
          <p:nvGrpSpPr>
            <p:cNvPr id="7" name="그룹 6">
              <a:extLst>
                <a:ext uri="{FF2B5EF4-FFF2-40B4-BE49-F238E27FC236}">
                  <a16:creationId xmlns:a16="http://schemas.microsoft.com/office/drawing/2014/main" id="{45EC8733-1E42-4A3F-A386-82E9A1C8124E}"/>
                </a:ext>
              </a:extLst>
            </p:cNvPr>
            <p:cNvGrpSpPr/>
            <p:nvPr userDrawn="1"/>
          </p:nvGrpSpPr>
          <p:grpSpPr>
            <a:xfrm>
              <a:off x="-11320" y="0"/>
              <a:ext cx="7979446" cy="720002"/>
              <a:chOff x="-11320" y="0"/>
              <a:chExt cx="7979446" cy="720002"/>
            </a:xfrm>
          </p:grpSpPr>
          <p:sp>
            <p:nvSpPr>
              <p:cNvPr id="8" name="자유형: 도형 7">
                <a:extLst>
                  <a:ext uri="{FF2B5EF4-FFF2-40B4-BE49-F238E27FC236}">
                    <a16:creationId xmlns:a16="http://schemas.microsoft.com/office/drawing/2014/main" id="{EB59541C-F928-4769-B6A3-DB70905D0BD9}"/>
                  </a:ext>
                </a:extLst>
              </p:cNvPr>
              <p:cNvSpPr/>
              <p:nvPr/>
            </p:nvSpPr>
            <p:spPr>
              <a:xfrm>
                <a:off x="0" y="0"/>
                <a:ext cx="7968126" cy="720000"/>
              </a:xfrm>
              <a:custGeom>
                <a:avLst/>
                <a:gdLst>
                  <a:gd name="connsiteX0" fmla="*/ 0 w 7968126"/>
                  <a:gd name="connsiteY0" fmla="*/ 0 h 720000"/>
                  <a:gd name="connsiteX1" fmla="*/ 693420 w 7968126"/>
                  <a:gd name="connsiteY1" fmla="*/ 0 h 720000"/>
                  <a:gd name="connsiteX2" fmla="*/ 7274706 w 7968126"/>
                  <a:gd name="connsiteY2" fmla="*/ 0 h 720000"/>
                  <a:gd name="connsiteX3" fmla="*/ 7968126 w 7968126"/>
                  <a:gd name="connsiteY3" fmla="*/ 0 h 720000"/>
                  <a:gd name="connsiteX4" fmla="*/ 7248126 w 7968126"/>
                  <a:gd name="connsiteY4" fmla="*/ 720000 h 720000"/>
                  <a:gd name="connsiteX5" fmla="*/ 6554706 w 7968126"/>
                  <a:gd name="connsiteY5" fmla="*/ 720000 h 720000"/>
                  <a:gd name="connsiteX6" fmla="*/ 693420 w 7968126"/>
                  <a:gd name="connsiteY6" fmla="*/ 720000 h 720000"/>
                  <a:gd name="connsiteX7" fmla="*/ 0 w 7968126"/>
                  <a:gd name="connsiteY7" fmla="*/ 720000 h 720000"/>
                  <a:gd name="connsiteX0" fmla="*/ 0 w 7968126"/>
                  <a:gd name="connsiteY0" fmla="*/ 0 h 720000"/>
                  <a:gd name="connsiteX1" fmla="*/ 693420 w 7968126"/>
                  <a:gd name="connsiteY1" fmla="*/ 0 h 720000"/>
                  <a:gd name="connsiteX2" fmla="*/ 7274706 w 7968126"/>
                  <a:gd name="connsiteY2" fmla="*/ 0 h 720000"/>
                  <a:gd name="connsiteX3" fmla="*/ 7968126 w 7968126"/>
                  <a:gd name="connsiteY3" fmla="*/ 0 h 720000"/>
                  <a:gd name="connsiteX4" fmla="*/ 7248126 w 7968126"/>
                  <a:gd name="connsiteY4" fmla="*/ 720000 h 720000"/>
                  <a:gd name="connsiteX5" fmla="*/ 6554706 w 7968126"/>
                  <a:gd name="connsiteY5" fmla="*/ 720000 h 720000"/>
                  <a:gd name="connsiteX6" fmla="*/ 0 w 7968126"/>
                  <a:gd name="connsiteY6" fmla="*/ 720000 h 720000"/>
                  <a:gd name="connsiteX7" fmla="*/ 0 w 7968126"/>
                  <a:gd name="connsiteY7" fmla="*/ 0 h 720000"/>
                  <a:gd name="connsiteX0" fmla="*/ 0 w 7968126"/>
                  <a:gd name="connsiteY0" fmla="*/ 0 h 720000"/>
                  <a:gd name="connsiteX1" fmla="*/ 7274706 w 7968126"/>
                  <a:gd name="connsiteY1" fmla="*/ 0 h 720000"/>
                  <a:gd name="connsiteX2" fmla="*/ 7968126 w 7968126"/>
                  <a:gd name="connsiteY2" fmla="*/ 0 h 720000"/>
                  <a:gd name="connsiteX3" fmla="*/ 7248126 w 7968126"/>
                  <a:gd name="connsiteY3" fmla="*/ 720000 h 720000"/>
                  <a:gd name="connsiteX4" fmla="*/ 6554706 w 7968126"/>
                  <a:gd name="connsiteY4" fmla="*/ 720000 h 720000"/>
                  <a:gd name="connsiteX5" fmla="*/ 0 w 7968126"/>
                  <a:gd name="connsiteY5" fmla="*/ 720000 h 720000"/>
                  <a:gd name="connsiteX6" fmla="*/ 0 w 7968126"/>
                  <a:gd name="connsiteY6" fmla="*/ 0 h 720000"/>
                  <a:gd name="connsiteX0" fmla="*/ 0 w 7968126"/>
                  <a:gd name="connsiteY0" fmla="*/ 0 h 720000"/>
                  <a:gd name="connsiteX1" fmla="*/ 7274706 w 7968126"/>
                  <a:gd name="connsiteY1" fmla="*/ 0 h 720000"/>
                  <a:gd name="connsiteX2" fmla="*/ 7968126 w 7968126"/>
                  <a:gd name="connsiteY2" fmla="*/ 0 h 720000"/>
                  <a:gd name="connsiteX3" fmla="*/ 7248126 w 7968126"/>
                  <a:gd name="connsiteY3" fmla="*/ 720000 h 720000"/>
                  <a:gd name="connsiteX4" fmla="*/ 0 w 7968126"/>
                  <a:gd name="connsiteY4" fmla="*/ 720000 h 720000"/>
                  <a:gd name="connsiteX5" fmla="*/ 0 w 7968126"/>
                  <a:gd name="connsiteY5" fmla="*/ 0 h 720000"/>
                  <a:gd name="connsiteX0" fmla="*/ 0 w 7968126"/>
                  <a:gd name="connsiteY0" fmla="*/ 0 h 720000"/>
                  <a:gd name="connsiteX1" fmla="*/ 7968126 w 7968126"/>
                  <a:gd name="connsiteY1" fmla="*/ 0 h 720000"/>
                  <a:gd name="connsiteX2" fmla="*/ 7248126 w 7968126"/>
                  <a:gd name="connsiteY2" fmla="*/ 720000 h 720000"/>
                  <a:gd name="connsiteX3" fmla="*/ 0 w 7968126"/>
                  <a:gd name="connsiteY3" fmla="*/ 720000 h 720000"/>
                  <a:gd name="connsiteX4" fmla="*/ 0 w 7968126"/>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126" h="720000">
                    <a:moveTo>
                      <a:pt x="0" y="0"/>
                    </a:moveTo>
                    <a:lnTo>
                      <a:pt x="7968126" y="0"/>
                    </a:lnTo>
                    <a:lnTo>
                      <a:pt x="7248126" y="720000"/>
                    </a:lnTo>
                    <a:lnTo>
                      <a:pt x="0" y="720000"/>
                    </a:lnTo>
                    <a:lnTo>
                      <a:pt x="0" y="0"/>
                    </a:lnTo>
                    <a:close/>
                  </a:path>
                </a:pathLst>
              </a:custGeom>
              <a:solidFill>
                <a:srgbClr val="E6ED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9" name="그림 8" descr="Untitled-2.png">
                <a:extLst>
                  <a:ext uri="{FF2B5EF4-FFF2-40B4-BE49-F238E27FC236}">
                    <a16:creationId xmlns:a16="http://schemas.microsoft.com/office/drawing/2014/main" id="{C3EC0D36-BEEE-4845-99C1-25FDD89E78EC}"/>
                  </a:ext>
                </a:extLst>
              </p:cNvPr>
              <p:cNvPicPr preferRelativeResize="0">
                <a:picLocks/>
              </p:cNvPicPr>
              <p:nvPr/>
            </p:nvPicPr>
            <p:blipFill>
              <a:blip r:embed="rId3" cstate="print"/>
              <a:stretch>
                <a:fillRect/>
              </a:stretch>
            </p:blipFill>
            <p:spPr>
              <a:xfrm rot="16200000" flipH="1">
                <a:off x="3578539" y="-2963323"/>
                <a:ext cx="93466" cy="7273183"/>
              </a:xfrm>
              <a:prstGeom prst="rect">
                <a:avLst/>
              </a:prstGeom>
            </p:spPr>
          </p:pic>
        </p:grpSp>
        <p:cxnSp>
          <p:nvCxnSpPr>
            <p:cNvPr id="11" name="직선 연결선 10">
              <a:extLst>
                <a:ext uri="{FF2B5EF4-FFF2-40B4-BE49-F238E27FC236}">
                  <a16:creationId xmlns:a16="http://schemas.microsoft.com/office/drawing/2014/main" id="{A78B59F8-BC55-4F5E-8390-9A42DA1D407B}"/>
                </a:ext>
              </a:extLst>
            </p:cNvPr>
            <p:cNvCxnSpPr/>
            <p:nvPr userDrawn="1"/>
          </p:nvCxnSpPr>
          <p:spPr>
            <a:xfrm>
              <a:off x="0" y="714858"/>
              <a:ext cx="9144000" cy="0"/>
            </a:xfrm>
            <a:prstGeom prst="line">
              <a:avLst/>
            </a:prstGeom>
            <a:ln w="6350" cmpd="sng">
              <a:solidFill>
                <a:srgbClr val="88A9D2"/>
              </a:solidFill>
              <a:prstDash val="solid"/>
            </a:ln>
          </p:spPr>
          <p:style>
            <a:lnRef idx="1">
              <a:schemeClr val="accent1"/>
            </a:lnRef>
            <a:fillRef idx="0">
              <a:schemeClr val="accent1"/>
            </a:fillRef>
            <a:effectRef idx="0">
              <a:schemeClr val="accent1"/>
            </a:effectRef>
            <a:fontRef idx="minor">
              <a:schemeClr val="tx1"/>
            </a:fontRef>
          </p:style>
        </p:cxnSp>
        <p:pic>
          <p:nvPicPr>
            <p:cNvPr id="28" name="그림 27">
              <a:extLst>
                <a:ext uri="{FF2B5EF4-FFF2-40B4-BE49-F238E27FC236}">
                  <a16:creationId xmlns:a16="http://schemas.microsoft.com/office/drawing/2014/main" id="{E29F4D6D-3DD3-44E4-89DC-2955B3F9F14D}"/>
                </a:ext>
              </a:extLst>
            </p:cNvPr>
            <p:cNvPicPr>
              <a:picLocks noChangeAspect="1"/>
            </p:cNvPicPr>
            <p:nvPr userDrawn="1"/>
          </p:nvPicPr>
          <p:blipFill>
            <a:blip r:embed="rId4"/>
            <a:stretch>
              <a:fillRect/>
            </a:stretch>
          </p:blipFill>
          <p:spPr>
            <a:xfrm>
              <a:off x="8525942" y="454783"/>
              <a:ext cx="479399" cy="262456"/>
            </a:xfrm>
            <a:prstGeom prst="rect">
              <a:avLst/>
            </a:prstGeom>
          </p:spPr>
        </p:pic>
      </p:grpSp>
      <p:sp>
        <p:nvSpPr>
          <p:cNvPr id="34" name="TextBox 33">
            <a:extLst>
              <a:ext uri="{FF2B5EF4-FFF2-40B4-BE49-F238E27FC236}">
                <a16:creationId xmlns:a16="http://schemas.microsoft.com/office/drawing/2014/main" id="{DDC537BD-21D4-4112-ADAB-95633DCCED21}"/>
              </a:ext>
            </a:extLst>
          </p:cNvPr>
          <p:cNvSpPr txBox="1"/>
          <p:nvPr userDrawn="1"/>
        </p:nvSpPr>
        <p:spPr>
          <a:xfrm>
            <a:off x="8820149" y="6557542"/>
            <a:ext cx="242887" cy="151649"/>
          </a:xfrm>
          <a:prstGeom prst="rect">
            <a:avLst/>
          </a:prstGeom>
          <a:noFill/>
        </p:spPr>
        <p:txBody>
          <a:bodyPr wrap="square" lIns="0" tIns="0" rIns="0" bIns="0" rtlCol="0" anchor="ctr" anchorCtr="0">
            <a:noAutofit/>
          </a:bodyPr>
          <a:lstStyle/>
          <a:p>
            <a:pPr algn="ctr"/>
            <a:fld id="{93A1B1E6-1FF3-43AD-A2A9-282B686A34C3}" type="slidenum">
              <a:rPr lang="ko-KR" altLang="en-US" sz="900" kern="1200" spc="-30" baseline="0" smtClean="0">
                <a:solidFill>
                  <a:schemeClr val="tx1">
                    <a:lumMod val="65000"/>
                    <a:lumOff val="35000"/>
                  </a:schemeClr>
                </a:solidFill>
                <a:latin typeface="KoPub돋움체 Bold" panose="02020603020101020101" pitchFamily="18" charset="-127"/>
                <a:ea typeface="KoPub돋움체 Medium" panose="02020603020101020101" pitchFamily="18" charset="-127"/>
                <a:cs typeface="+mj-cs"/>
              </a:rPr>
              <a:pPr algn="ctr"/>
              <a:t>‹#›</a:t>
            </a:fld>
            <a:endParaRPr lang="ko-KR" altLang="en-US" sz="900" kern="1200" spc="-30" baseline="0" dirty="0">
              <a:solidFill>
                <a:schemeClr val="tx1">
                  <a:lumMod val="65000"/>
                  <a:lumOff val="35000"/>
                </a:schemeClr>
              </a:solidFill>
              <a:latin typeface="KoPub돋움체 Bold" panose="02020603020101020101" pitchFamily="18" charset="-127"/>
              <a:ea typeface="KoPub돋움체 Medium" panose="02020603020101020101" pitchFamily="18" charset="-127"/>
              <a:cs typeface="+mj-cs"/>
            </a:endParaRPr>
          </a:p>
        </p:txBody>
      </p:sp>
      <p:sp>
        <p:nvSpPr>
          <p:cNvPr id="13" name="직사각형 12">
            <a:extLst>
              <a:ext uri="{FF2B5EF4-FFF2-40B4-BE49-F238E27FC236}">
                <a16:creationId xmlns:a16="http://schemas.microsoft.com/office/drawing/2014/main" id="{C85E4823-5114-4FAB-86B0-4BCAF989ADE2}"/>
              </a:ext>
            </a:extLst>
          </p:cNvPr>
          <p:cNvSpPr/>
          <p:nvPr userDrawn="1"/>
        </p:nvSpPr>
        <p:spPr>
          <a:xfrm>
            <a:off x="-11321" y="6741367"/>
            <a:ext cx="9155321" cy="116633"/>
          </a:xfrm>
          <a:prstGeom prst="rect">
            <a:avLst/>
          </a:prstGeom>
          <a:solidFill>
            <a:srgbClr val="689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a:extLst>
              <a:ext uri="{FF2B5EF4-FFF2-40B4-BE49-F238E27FC236}">
                <a16:creationId xmlns:a16="http://schemas.microsoft.com/office/drawing/2014/main" id="{7416F2FC-D68C-414E-8056-5A5CB373F9AF}"/>
              </a:ext>
            </a:extLst>
          </p:cNvPr>
          <p:cNvSpPr/>
          <p:nvPr/>
        </p:nvSpPr>
        <p:spPr>
          <a:xfrm>
            <a:off x="8740823" y="6589535"/>
            <a:ext cx="45719" cy="88083"/>
          </a:xfrm>
          <a:prstGeom prst="rect">
            <a:avLst/>
          </a:prstGeom>
          <a:solidFill>
            <a:srgbClr val="689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userDrawn="1">
            <p:ph type="title"/>
          </p:nvPr>
        </p:nvSpPr>
        <p:spPr>
          <a:xfrm>
            <a:off x="431999" y="126999"/>
            <a:ext cx="7475867" cy="519500"/>
          </a:xfrm>
          <a:prstGeom prst="rect">
            <a:avLst/>
          </a:prstGeom>
        </p:spPr>
        <p:txBody>
          <a:bodyPr lIns="0" tIns="0" rIns="0" bIns="0">
            <a:noAutofit/>
          </a:bodyPr>
          <a:lstStyle>
            <a:lvl1pPr algn="l">
              <a:defRPr lang="ko-KR" altLang="en-US" sz="3200" b="1" kern="1200" spc="-150" baseline="0" dirty="0">
                <a:solidFill>
                  <a:srgbClr val="00559D"/>
                </a:solidFill>
                <a:latin typeface="새굴림" panose="02030600000101010101" pitchFamily="18" charset="-127"/>
                <a:ea typeface="새굴림" panose="02030600000101010101" pitchFamily="18" charset="-127"/>
                <a:cs typeface="+mj-cs"/>
              </a:defRPr>
            </a:lvl1pPr>
          </a:lstStyle>
          <a:p>
            <a:r>
              <a:rPr lang="ko-KR" altLang="en-US" dirty="0"/>
              <a:t>마스터 제목 스타일 편집</a:t>
            </a:r>
          </a:p>
        </p:txBody>
      </p:sp>
    </p:spTree>
    <p:extLst>
      <p:ext uri="{BB962C8B-B14F-4D97-AF65-F5344CB8AC3E}">
        <p14:creationId xmlns:p14="http://schemas.microsoft.com/office/powerpoint/2010/main" val="553992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356350"/>
            <a:ext cx="2133600" cy="365125"/>
          </a:xfrm>
          <a:prstGeom prst="rect">
            <a:avLst/>
          </a:prstGeom>
        </p:spPr>
        <p:txBody>
          <a:bodyPr/>
          <a:lstStyle/>
          <a:p>
            <a:fld id="{BC6D40CE-D221-4C36-BA8F-619AB85B69D7}" type="datetimeFigureOut">
              <a:rPr lang="ko-KR" altLang="en-US" smtClean="0"/>
              <a:t>2026-07-07</a:t>
            </a:fld>
            <a:endParaRPr lang="ko-KR" altLang="en-US"/>
          </a:p>
        </p:txBody>
      </p:sp>
      <p:sp>
        <p:nvSpPr>
          <p:cNvPr id="3" name="바닥글 개체 틀 2"/>
          <p:cNvSpPr>
            <a:spLocks noGrp="1"/>
          </p:cNvSpPr>
          <p:nvPr>
            <p:ph type="ftr" sz="quarter" idx="11"/>
          </p:nvPr>
        </p:nvSpPr>
        <p:spPr>
          <a:xfrm>
            <a:off x="3124200" y="6356350"/>
            <a:ext cx="2895600" cy="365125"/>
          </a:xfrm>
          <a:prstGeom prst="rect">
            <a:avLst/>
          </a:prstGeom>
        </p:spPr>
        <p:txBody>
          <a:bodyPr/>
          <a:lstStyle/>
          <a:p>
            <a:endParaRPr lang="ko-KR" altLang="en-US"/>
          </a:p>
        </p:txBody>
      </p:sp>
      <p:sp>
        <p:nvSpPr>
          <p:cNvPr id="4" name="슬라이드 번호 개체 틀 3"/>
          <p:cNvSpPr>
            <a:spLocks noGrp="1"/>
          </p:cNvSpPr>
          <p:nvPr>
            <p:ph type="sldNum" sz="quarter" idx="12"/>
          </p:nvPr>
        </p:nvSpPr>
        <p:spPr>
          <a:xfrm>
            <a:off x="6553200" y="6356350"/>
            <a:ext cx="2133600" cy="365125"/>
          </a:xfrm>
          <a:prstGeom prst="rect">
            <a:avLst/>
          </a:prstGeom>
        </p:spPr>
        <p:txBody>
          <a:bodyPr/>
          <a:lstStyle/>
          <a:p>
            <a:fld id="{9D03AB11-4D1F-4967-8C3C-EF29F0877783}" type="slidenum">
              <a:rPr lang="ko-KR" altLang="en-US" smtClean="0"/>
              <a:t>‹#›</a:t>
            </a:fld>
            <a:endParaRPr lang="ko-KR" altLang="en-US"/>
          </a:p>
        </p:txBody>
      </p:sp>
    </p:spTree>
    <p:extLst>
      <p:ext uri="{BB962C8B-B14F-4D97-AF65-F5344CB8AC3E}">
        <p14:creationId xmlns:p14="http://schemas.microsoft.com/office/powerpoint/2010/main" val="3240995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a:prstGeom prst="rect">
            <a:avLst/>
          </a:prstGeo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a:xfrm>
            <a:off x="457200" y="6356350"/>
            <a:ext cx="2133600" cy="365125"/>
          </a:xfrm>
          <a:prstGeom prst="rect">
            <a:avLst/>
          </a:prstGeom>
        </p:spPr>
        <p:txBody>
          <a:bodyPr/>
          <a:lstStyle/>
          <a:p>
            <a:fld id="{BC6D40CE-D221-4C36-BA8F-619AB85B69D7}" type="datetimeFigureOut">
              <a:rPr lang="ko-KR" altLang="en-US" smtClean="0"/>
              <a:t>2026-07-07</a:t>
            </a:fld>
            <a:endParaRPr lang="ko-KR" altLang="en-US"/>
          </a:p>
        </p:txBody>
      </p:sp>
      <p:sp>
        <p:nvSpPr>
          <p:cNvPr id="6" name="바닥글 개체 틀 5"/>
          <p:cNvSpPr>
            <a:spLocks noGrp="1"/>
          </p:cNvSpPr>
          <p:nvPr>
            <p:ph type="ftr" sz="quarter" idx="11"/>
          </p:nvPr>
        </p:nvSpPr>
        <p:spPr>
          <a:xfrm>
            <a:off x="3124200" y="6356350"/>
            <a:ext cx="2895600" cy="365125"/>
          </a:xfrm>
          <a:prstGeom prst="rect">
            <a:avLst/>
          </a:prstGeom>
        </p:spPr>
        <p:txBody>
          <a:bodyPr/>
          <a:lstStyle/>
          <a:p>
            <a:endParaRPr lang="ko-KR" altLang="en-US"/>
          </a:p>
        </p:txBody>
      </p:sp>
      <p:sp>
        <p:nvSpPr>
          <p:cNvPr id="7" name="슬라이드 번호 개체 틀 6"/>
          <p:cNvSpPr>
            <a:spLocks noGrp="1"/>
          </p:cNvSpPr>
          <p:nvPr>
            <p:ph type="sldNum" sz="quarter" idx="12"/>
          </p:nvPr>
        </p:nvSpPr>
        <p:spPr>
          <a:xfrm>
            <a:off x="6553200" y="6356350"/>
            <a:ext cx="2133600" cy="365125"/>
          </a:xfrm>
          <a:prstGeom prst="rect">
            <a:avLst/>
          </a:prstGeom>
        </p:spPr>
        <p:txBody>
          <a:bodyPr/>
          <a:lstStyle/>
          <a:p>
            <a:fld id="{9D03AB11-4D1F-4967-8C3C-EF29F0877783}" type="slidenum">
              <a:rPr lang="ko-KR" altLang="en-US" smtClean="0"/>
              <a:t>‹#›</a:t>
            </a:fld>
            <a:endParaRPr lang="ko-KR" altLang="en-US"/>
          </a:p>
        </p:txBody>
      </p:sp>
    </p:spTree>
    <p:extLst>
      <p:ext uri="{BB962C8B-B14F-4D97-AF65-F5344CB8AC3E}">
        <p14:creationId xmlns:p14="http://schemas.microsoft.com/office/powerpoint/2010/main" val="2598745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a:prstGeom prst="rect">
            <a:avLst/>
          </a:prstGeo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a:xfrm>
            <a:off x="457200" y="6356350"/>
            <a:ext cx="2133600" cy="365125"/>
          </a:xfrm>
          <a:prstGeom prst="rect">
            <a:avLst/>
          </a:prstGeom>
        </p:spPr>
        <p:txBody>
          <a:bodyPr/>
          <a:lstStyle/>
          <a:p>
            <a:fld id="{BC6D40CE-D221-4C36-BA8F-619AB85B69D7}" type="datetimeFigureOut">
              <a:rPr lang="ko-KR" altLang="en-US" smtClean="0"/>
              <a:t>2026-07-07</a:t>
            </a:fld>
            <a:endParaRPr lang="ko-KR" altLang="en-US"/>
          </a:p>
        </p:txBody>
      </p:sp>
      <p:sp>
        <p:nvSpPr>
          <p:cNvPr id="6" name="바닥글 개체 틀 5"/>
          <p:cNvSpPr>
            <a:spLocks noGrp="1"/>
          </p:cNvSpPr>
          <p:nvPr>
            <p:ph type="ftr" sz="quarter" idx="11"/>
          </p:nvPr>
        </p:nvSpPr>
        <p:spPr>
          <a:xfrm>
            <a:off x="3124200" y="6356350"/>
            <a:ext cx="2895600" cy="365125"/>
          </a:xfrm>
          <a:prstGeom prst="rect">
            <a:avLst/>
          </a:prstGeom>
        </p:spPr>
        <p:txBody>
          <a:bodyPr/>
          <a:lstStyle/>
          <a:p>
            <a:endParaRPr lang="ko-KR" altLang="en-US"/>
          </a:p>
        </p:txBody>
      </p:sp>
      <p:sp>
        <p:nvSpPr>
          <p:cNvPr id="7" name="슬라이드 번호 개체 틀 6"/>
          <p:cNvSpPr>
            <a:spLocks noGrp="1"/>
          </p:cNvSpPr>
          <p:nvPr>
            <p:ph type="sldNum" sz="quarter" idx="12"/>
          </p:nvPr>
        </p:nvSpPr>
        <p:spPr>
          <a:xfrm>
            <a:off x="6553200" y="6356350"/>
            <a:ext cx="2133600" cy="365125"/>
          </a:xfrm>
          <a:prstGeom prst="rect">
            <a:avLst/>
          </a:prstGeom>
        </p:spPr>
        <p:txBody>
          <a:bodyPr/>
          <a:lstStyle/>
          <a:p>
            <a:fld id="{9D03AB11-4D1F-4967-8C3C-EF29F0877783}" type="slidenum">
              <a:rPr lang="ko-KR" altLang="en-US" smtClean="0"/>
              <a:t>‹#›</a:t>
            </a:fld>
            <a:endParaRPr lang="ko-KR" altLang="en-US"/>
          </a:p>
        </p:txBody>
      </p:sp>
    </p:spTree>
    <p:extLst>
      <p:ext uri="{BB962C8B-B14F-4D97-AF65-F5344CB8AC3E}">
        <p14:creationId xmlns:p14="http://schemas.microsoft.com/office/powerpoint/2010/main" val="2963116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1143000"/>
          </a:xfrm>
          <a:prstGeom prst="rect">
            <a:avLst/>
          </a:prstGeom>
        </p:spPr>
        <p:txBody>
          <a:bodyPr/>
          <a:lstStyle/>
          <a:p>
            <a:r>
              <a:rPr lang="ko-KR" altLang="en-US"/>
              <a:t>마스터 제목 스타일 편집</a:t>
            </a:r>
          </a:p>
        </p:txBody>
      </p:sp>
      <p:sp>
        <p:nvSpPr>
          <p:cNvPr id="3" name="세로 텍스트 개체 틀 2"/>
          <p:cNvSpPr>
            <a:spLocks noGrp="1"/>
          </p:cNvSpPr>
          <p:nvPr>
            <p:ph type="body" orient="vert" idx="1"/>
          </p:nvPr>
        </p:nvSpPr>
        <p:spPr>
          <a:xfrm>
            <a:off x="457200" y="1600200"/>
            <a:ext cx="8229600" cy="4525963"/>
          </a:xfrm>
          <a:prstGeom prst="rect">
            <a:avLst/>
          </a:prstGeo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a:xfrm>
            <a:off x="457200" y="6356350"/>
            <a:ext cx="2133600" cy="365125"/>
          </a:xfrm>
          <a:prstGeom prst="rect">
            <a:avLst/>
          </a:prstGeom>
        </p:spPr>
        <p:txBody>
          <a:bodyPr/>
          <a:lstStyle/>
          <a:p>
            <a:fld id="{BC6D40CE-D221-4C36-BA8F-619AB85B69D7}" type="datetimeFigureOut">
              <a:rPr lang="ko-KR" altLang="en-US" smtClean="0"/>
              <a:t>2026-07-07</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p>
            <a:endParaRPr lang="ko-KR" altLang="en-US"/>
          </a:p>
        </p:txBody>
      </p:sp>
      <p:sp>
        <p:nvSpPr>
          <p:cNvPr id="6" name="슬라이드 번호 개체 틀 5"/>
          <p:cNvSpPr>
            <a:spLocks noGrp="1"/>
          </p:cNvSpPr>
          <p:nvPr>
            <p:ph type="sldNum" sz="quarter" idx="12"/>
          </p:nvPr>
        </p:nvSpPr>
        <p:spPr>
          <a:xfrm>
            <a:off x="6553200" y="6356350"/>
            <a:ext cx="2133600" cy="365125"/>
          </a:xfrm>
          <a:prstGeom prst="rect">
            <a:avLst/>
          </a:prstGeom>
        </p:spPr>
        <p:txBody>
          <a:bodyPr/>
          <a:lstStyle/>
          <a:p>
            <a:fld id="{9D03AB11-4D1F-4967-8C3C-EF29F0877783}" type="slidenum">
              <a:rPr lang="ko-KR" altLang="en-US" smtClean="0"/>
              <a:t>‹#›</a:t>
            </a:fld>
            <a:endParaRPr lang="ko-KR" altLang="en-US"/>
          </a:p>
        </p:txBody>
      </p:sp>
    </p:spTree>
    <p:extLst>
      <p:ext uri="{BB962C8B-B14F-4D97-AF65-F5344CB8AC3E}">
        <p14:creationId xmlns:p14="http://schemas.microsoft.com/office/powerpoint/2010/main" val="2905426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a:prstGeom prst="rect">
            <a:avLst/>
          </a:prstGeo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457200" y="274638"/>
            <a:ext cx="6019800" cy="5851525"/>
          </a:xfrm>
          <a:prstGeom prst="rect">
            <a:avLst/>
          </a:prstGeo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a:xfrm>
            <a:off x="457200" y="6356350"/>
            <a:ext cx="2133600" cy="365125"/>
          </a:xfrm>
          <a:prstGeom prst="rect">
            <a:avLst/>
          </a:prstGeom>
        </p:spPr>
        <p:txBody>
          <a:bodyPr/>
          <a:lstStyle/>
          <a:p>
            <a:fld id="{BC6D40CE-D221-4C36-BA8F-619AB85B69D7}" type="datetimeFigureOut">
              <a:rPr lang="ko-KR" altLang="en-US" smtClean="0"/>
              <a:t>2026-07-07</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p>
            <a:endParaRPr lang="ko-KR" altLang="en-US"/>
          </a:p>
        </p:txBody>
      </p:sp>
      <p:sp>
        <p:nvSpPr>
          <p:cNvPr id="6" name="슬라이드 번호 개체 틀 5"/>
          <p:cNvSpPr>
            <a:spLocks noGrp="1"/>
          </p:cNvSpPr>
          <p:nvPr>
            <p:ph type="sldNum" sz="quarter" idx="12"/>
          </p:nvPr>
        </p:nvSpPr>
        <p:spPr>
          <a:xfrm>
            <a:off x="6553200" y="6356350"/>
            <a:ext cx="2133600" cy="365125"/>
          </a:xfrm>
          <a:prstGeom prst="rect">
            <a:avLst/>
          </a:prstGeom>
        </p:spPr>
        <p:txBody>
          <a:bodyPr/>
          <a:lstStyle/>
          <a:p>
            <a:fld id="{9D03AB11-4D1F-4967-8C3C-EF29F0877783}" type="slidenum">
              <a:rPr lang="ko-KR" altLang="en-US" smtClean="0"/>
              <a:t>‹#›</a:t>
            </a:fld>
            <a:endParaRPr lang="ko-KR" altLang="en-US"/>
          </a:p>
        </p:txBody>
      </p:sp>
    </p:spTree>
    <p:extLst>
      <p:ext uri="{BB962C8B-B14F-4D97-AF65-F5344CB8AC3E}">
        <p14:creationId xmlns:p14="http://schemas.microsoft.com/office/powerpoint/2010/main" val="2918157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제목만">
    <p:spTree>
      <p:nvGrpSpPr>
        <p:cNvPr id="1" name=""/>
        <p:cNvGrpSpPr/>
        <p:nvPr/>
      </p:nvGrpSpPr>
      <p:grpSpPr>
        <a:xfrm>
          <a:off x="0" y="0"/>
          <a:ext cx="0" cy="0"/>
          <a:chOff x="0" y="0"/>
          <a:chExt cx="0" cy="0"/>
        </a:xfrm>
      </p:grpSpPr>
      <p:pic>
        <p:nvPicPr>
          <p:cNvPr id="6" name="그림 5">
            <a:extLst>
              <a:ext uri="{FF2B5EF4-FFF2-40B4-BE49-F238E27FC236}">
                <a16:creationId xmlns:a16="http://schemas.microsoft.com/office/drawing/2014/main" id="{BFC16895-BEEA-4304-9E35-BAD48E6095A9}"/>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0" y="6702316"/>
            <a:ext cx="9144000" cy="155684"/>
          </a:xfrm>
          <a:prstGeom prst="rect">
            <a:avLst/>
          </a:prstGeom>
        </p:spPr>
      </p:pic>
      <p:sp>
        <p:nvSpPr>
          <p:cNvPr id="5" name="Slide Number Placeholder 4"/>
          <p:cNvSpPr>
            <a:spLocks noGrp="1"/>
          </p:cNvSpPr>
          <p:nvPr>
            <p:ph type="sldNum" sz="quarter" idx="12"/>
          </p:nvPr>
        </p:nvSpPr>
        <p:spPr>
          <a:xfrm>
            <a:off x="6863389" y="6702316"/>
            <a:ext cx="2057400" cy="155684"/>
          </a:xfrm>
          <a:prstGeom prst="rect">
            <a:avLst/>
          </a:prstGeom>
        </p:spPr>
        <p:txBody>
          <a:bodyPr anchor="ctr"/>
          <a:lstStyle>
            <a:lvl1pPr algn="r">
              <a:defRPr sz="1100">
                <a:solidFill>
                  <a:schemeClr val="bg1"/>
                </a:solidFill>
                <a:latin typeface="+mn-ea"/>
                <a:ea typeface="+mn-ea"/>
              </a:defRPr>
            </a:lvl1pPr>
          </a:lstStyle>
          <a:p>
            <a:fld id="{BF65A072-0757-4EBD-B75F-336F170034A9}" type="slidenum">
              <a:rPr lang="ko-KR" altLang="en-US" smtClean="0"/>
              <a:pPr/>
              <a:t>‹#›</a:t>
            </a:fld>
            <a:endParaRPr lang="ko-KR" altLang="en-US" dirty="0"/>
          </a:p>
        </p:txBody>
      </p:sp>
      <p:sp>
        <p:nvSpPr>
          <p:cNvPr id="9" name="제목 14">
            <a:extLst>
              <a:ext uri="{FF2B5EF4-FFF2-40B4-BE49-F238E27FC236}">
                <a16:creationId xmlns:a16="http://schemas.microsoft.com/office/drawing/2014/main" id="{3E77CCD0-4081-40A4-9325-D69579F27164}"/>
              </a:ext>
            </a:extLst>
          </p:cNvPr>
          <p:cNvSpPr>
            <a:spLocks noGrp="1"/>
          </p:cNvSpPr>
          <p:nvPr>
            <p:ph type="title"/>
          </p:nvPr>
        </p:nvSpPr>
        <p:spPr>
          <a:xfrm>
            <a:off x="201287" y="73759"/>
            <a:ext cx="7243310" cy="436090"/>
          </a:xfrm>
          <a:prstGeom prst="rect">
            <a:avLst/>
          </a:prstGeom>
        </p:spPr>
        <p:txBody>
          <a:bodyPr>
            <a:normAutofit/>
          </a:bodyPr>
          <a:lstStyle>
            <a:lvl1pPr>
              <a:defRPr lang="ko-KR" altLang="en-US" sz="3200" b="1" kern="1200">
                <a:solidFill>
                  <a:srgbClr val="58595B"/>
                </a:solidFill>
                <a:latin typeface="맑은 고딕" pitchFamily="50" charset="-127"/>
                <a:ea typeface="맑은 고딕" pitchFamily="50" charset="-127"/>
                <a:cs typeface="+mn-cs"/>
              </a:defRPr>
            </a:lvl1pPr>
          </a:lstStyle>
          <a:p>
            <a:r>
              <a:rPr lang="ko-KR" altLang="en-US" dirty="0"/>
              <a:t>마스터 제목 스타일 편집</a:t>
            </a:r>
          </a:p>
        </p:txBody>
      </p:sp>
    </p:spTree>
    <p:extLst>
      <p:ext uri="{BB962C8B-B14F-4D97-AF65-F5344CB8AC3E}">
        <p14:creationId xmlns:p14="http://schemas.microsoft.com/office/powerpoint/2010/main" val="2123703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3" name="그룹 32">
            <a:extLst>
              <a:ext uri="{FF2B5EF4-FFF2-40B4-BE49-F238E27FC236}">
                <a16:creationId xmlns:a16="http://schemas.microsoft.com/office/drawing/2014/main" id="{0670D549-BFB9-4823-9F63-2FC813226C98}"/>
              </a:ext>
            </a:extLst>
          </p:cNvPr>
          <p:cNvGrpSpPr/>
          <p:nvPr userDrawn="1"/>
        </p:nvGrpSpPr>
        <p:grpSpPr>
          <a:xfrm>
            <a:off x="-11320" y="-3559"/>
            <a:ext cx="9155320" cy="723561"/>
            <a:chOff x="-11320" y="-3559"/>
            <a:chExt cx="9155320" cy="723561"/>
          </a:xfrm>
        </p:grpSpPr>
        <p:grpSp>
          <p:nvGrpSpPr>
            <p:cNvPr id="34" name="그룹 33">
              <a:extLst>
                <a:ext uri="{FF2B5EF4-FFF2-40B4-BE49-F238E27FC236}">
                  <a16:creationId xmlns:a16="http://schemas.microsoft.com/office/drawing/2014/main" id="{3B317C23-3E5A-48DA-BAC4-E0C4A017FD9B}"/>
                </a:ext>
              </a:extLst>
            </p:cNvPr>
            <p:cNvGrpSpPr/>
            <p:nvPr userDrawn="1"/>
          </p:nvGrpSpPr>
          <p:grpSpPr>
            <a:xfrm>
              <a:off x="7452320" y="-3559"/>
              <a:ext cx="1691680" cy="714451"/>
              <a:chOff x="7452320" y="-3559"/>
              <a:chExt cx="1691680" cy="714451"/>
            </a:xfrm>
          </p:grpSpPr>
          <p:sp>
            <p:nvSpPr>
              <p:cNvPr id="40" name="자유형: 도형 39">
                <a:extLst>
                  <a:ext uri="{FF2B5EF4-FFF2-40B4-BE49-F238E27FC236}">
                    <a16:creationId xmlns:a16="http://schemas.microsoft.com/office/drawing/2014/main" id="{48923301-B5E0-4178-8D87-EE80179EA68C}"/>
                  </a:ext>
                </a:extLst>
              </p:cNvPr>
              <p:cNvSpPr/>
              <p:nvPr userDrawn="1"/>
            </p:nvSpPr>
            <p:spPr>
              <a:xfrm rot="10800000">
                <a:off x="7452320" y="-3559"/>
                <a:ext cx="1691680" cy="714451"/>
              </a:xfrm>
              <a:custGeom>
                <a:avLst/>
                <a:gdLst>
                  <a:gd name="connsiteX0" fmla="*/ 984821 w 1704821"/>
                  <a:gd name="connsiteY0" fmla="*/ 720000 h 720000"/>
                  <a:gd name="connsiteX1" fmla="*/ 0 w 1704821"/>
                  <a:gd name="connsiteY1" fmla="*/ 720000 h 720000"/>
                  <a:gd name="connsiteX2" fmla="*/ 0 w 1704821"/>
                  <a:gd name="connsiteY2" fmla="*/ 0 h 720000"/>
                  <a:gd name="connsiteX3" fmla="*/ 1704821 w 1704821"/>
                  <a:gd name="connsiteY3" fmla="*/ 0 h 720000"/>
                </a:gdLst>
                <a:ahLst/>
                <a:cxnLst>
                  <a:cxn ang="0">
                    <a:pos x="connsiteX0" y="connsiteY0"/>
                  </a:cxn>
                  <a:cxn ang="0">
                    <a:pos x="connsiteX1" y="connsiteY1"/>
                  </a:cxn>
                  <a:cxn ang="0">
                    <a:pos x="connsiteX2" y="connsiteY2"/>
                  </a:cxn>
                  <a:cxn ang="0">
                    <a:pos x="connsiteX3" y="connsiteY3"/>
                  </a:cxn>
                </a:cxnLst>
                <a:rect l="l" t="t" r="r" b="b"/>
                <a:pathLst>
                  <a:path w="1704821" h="720000">
                    <a:moveTo>
                      <a:pt x="984821" y="720000"/>
                    </a:moveTo>
                    <a:lnTo>
                      <a:pt x="0" y="720000"/>
                    </a:lnTo>
                    <a:lnTo>
                      <a:pt x="0" y="0"/>
                    </a:lnTo>
                    <a:lnTo>
                      <a:pt x="1704821" y="0"/>
                    </a:lnTo>
                    <a:close/>
                  </a:path>
                </a:pathLst>
              </a:custGeom>
              <a:pattFill prst="dkUpDiag">
                <a:fgClr>
                  <a:srgbClr val="E4E4E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자유형: 도형 40">
                <a:extLst>
                  <a:ext uri="{FF2B5EF4-FFF2-40B4-BE49-F238E27FC236}">
                    <a16:creationId xmlns:a16="http://schemas.microsoft.com/office/drawing/2014/main" id="{2DD2977B-B7C0-43CC-A037-750EA28C9B1C}"/>
                  </a:ext>
                </a:extLst>
              </p:cNvPr>
              <p:cNvSpPr/>
              <p:nvPr userDrawn="1"/>
            </p:nvSpPr>
            <p:spPr>
              <a:xfrm rot="10800000">
                <a:off x="7596335" y="81390"/>
                <a:ext cx="1547665" cy="629501"/>
              </a:xfrm>
              <a:custGeom>
                <a:avLst/>
                <a:gdLst>
                  <a:gd name="connsiteX0" fmla="*/ 956734 w 1612677"/>
                  <a:gd name="connsiteY0" fmla="*/ 655944 h 655944"/>
                  <a:gd name="connsiteX1" fmla="*/ 897203 w 1612677"/>
                  <a:gd name="connsiteY1" fmla="*/ 655944 h 655944"/>
                  <a:gd name="connsiteX2" fmla="*/ 59531 w 1612677"/>
                  <a:gd name="connsiteY2" fmla="*/ 655944 h 655944"/>
                  <a:gd name="connsiteX3" fmla="*/ 0 w 1612677"/>
                  <a:gd name="connsiteY3" fmla="*/ 655944 h 655944"/>
                  <a:gd name="connsiteX4" fmla="*/ 0 w 1612677"/>
                  <a:gd name="connsiteY4" fmla="*/ 0 h 655944"/>
                  <a:gd name="connsiteX5" fmla="*/ 59531 w 1612677"/>
                  <a:gd name="connsiteY5" fmla="*/ 0 h 655944"/>
                  <a:gd name="connsiteX6" fmla="*/ 1553146 w 1612677"/>
                  <a:gd name="connsiteY6" fmla="*/ 0 h 655944"/>
                  <a:gd name="connsiteX7" fmla="*/ 1612677 w 1612677"/>
                  <a:gd name="connsiteY7" fmla="*/ 0 h 655944"/>
                  <a:gd name="connsiteX0" fmla="*/ 956734 w 1612677"/>
                  <a:gd name="connsiteY0" fmla="*/ 655944 h 655944"/>
                  <a:gd name="connsiteX1" fmla="*/ 59531 w 1612677"/>
                  <a:gd name="connsiteY1" fmla="*/ 655944 h 655944"/>
                  <a:gd name="connsiteX2" fmla="*/ 0 w 1612677"/>
                  <a:gd name="connsiteY2" fmla="*/ 655944 h 655944"/>
                  <a:gd name="connsiteX3" fmla="*/ 0 w 1612677"/>
                  <a:gd name="connsiteY3" fmla="*/ 0 h 655944"/>
                  <a:gd name="connsiteX4" fmla="*/ 59531 w 1612677"/>
                  <a:gd name="connsiteY4" fmla="*/ 0 h 655944"/>
                  <a:gd name="connsiteX5" fmla="*/ 1553146 w 1612677"/>
                  <a:gd name="connsiteY5" fmla="*/ 0 h 655944"/>
                  <a:gd name="connsiteX6" fmla="*/ 1612677 w 1612677"/>
                  <a:gd name="connsiteY6" fmla="*/ 0 h 655944"/>
                  <a:gd name="connsiteX7" fmla="*/ 956734 w 1612677"/>
                  <a:gd name="connsiteY7" fmla="*/ 655944 h 655944"/>
                  <a:gd name="connsiteX0" fmla="*/ 956734 w 1612677"/>
                  <a:gd name="connsiteY0" fmla="*/ 655944 h 655944"/>
                  <a:gd name="connsiteX1" fmla="*/ 0 w 1612677"/>
                  <a:gd name="connsiteY1" fmla="*/ 655944 h 655944"/>
                  <a:gd name="connsiteX2" fmla="*/ 0 w 1612677"/>
                  <a:gd name="connsiteY2" fmla="*/ 0 h 655944"/>
                  <a:gd name="connsiteX3" fmla="*/ 59531 w 1612677"/>
                  <a:gd name="connsiteY3" fmla="*/ 0 h 655944"/>
                  <a:gd name="connsiteX4" fmla="*/ 1553146 w 1612677"/>
                  <a:gd name="connsiteY4" fmla="*/ 0 h 655944"/>
                  <a:gd name="connsiteX5" fmla="*/ 1612677 w 1612677"/>
                  <a:gd name="connsiteY5" fmla="*/ 0 h 655944"/>
                  <a:gd name="connsiteX6" fmla="*/ 956734 w 1612677"/>
                  <a:gd name="connsiteY6" fmla="*/ 655944 h 655944"/>
                  <a:gd name="connsiteX0" fmla="*/ 956734 w 1612677"/>
                  <a:gd name="connsiteY0" fmla="*/ 655944 h 655944"/>
                  <a:gd name="connsiteX1" fmla="*/ 0 w 1612677"/>
                  <a:gd name="connsiteY1" fmla="*/ 655944 h 655944"/>
                  <a:gd name="connsiteX2" fmla="*/ 0 w 1612677"/>
                  <a:gd name="connsiteY2" fmla="*/ 0 h 655944"/>
                  <a:gd name="connsiteX3" fmla="*/ 1553146 w 1612677"/>
                  <a:gd name="connsiteY3" fmla="*/ 0 h 655944"/>
                  <a:gd name="connsiteX4" fmla="*/ 1612677 w 1612677"/>
                  <a:gd name="connsiteY4" fmla="*/ 0 h 655944"/>
                  <a:gd name="connsiteX5" fmla="*/ 956734 w 1612677"/>
                  <a:gd name="connsiteY5" fmla="*/ 655944 h 655944"/>
                  <a:gd name="connsiteX0" fmla="*/ 956734 w 1612677"/>
                  <a:gd name="connsiteY0" fmla="*/ 655944 h 655944"/>
                  <a:gd name="connsiteX1" fmla="*/ 0 w 1612677"/>
                  <a:gd name="connsiteY1" fmla="*/ 655944 h 655944"/>
                  <a:gd name="connsiteX2" fmla="*/ 0 w 1612677"/>
                  <a:gd name="connsiteY2" fmla="*/ 0 h 655944"/>
                  <a:gd name="connsiteX3" fmla="*/ 1612677 w 1612677"/>
                  <a:gd name="connsiteY3" fmla="*/ 0 h 655944"/>
                  <a:gd name="connsiteX4" fmla="*/ 956734 w 1612677"/>
                  <a:gd name="connsiteY4" fmla="*/ 655944 h 65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2677" h="655944">
                    <a:moveTo>
                      <a:pt x="956734" y="655944"/>
                    </a:moveTo>
                    <a:lnTo>
                      <a:pt x="0" y="655944"/>
                    </a:lnTo>
                    <a:lnTo>
                      <a:pt x="0" y="0"/>
                    </a:lnTo>
                    <a:lnTo>
                      <a:pt x="1612677" y="0"/>
                    </a:lnTo>
                    <a:lnTo>
                      <a:pt x="956734" y="655944"/>
                    </a:lnTo>
                    <a:close/>
                  </a:path>
                </a:pathLst>
              </a:cu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grpSp>
          <p:nvGrpSpPr>
            <p:cNvPr id="35" name="그룹 34">
              <a:extLst>
                <a:ext uri="{FF2B5EF4-FFF2-40B4-BE49-F238E27FC236}">
                  <a16:creationId xmlns:a16="http://schemas.microsoft.com/office/drawing/2014/main" id="{15675A28-6450-47E6-A62B-558AC317ABCB}"/>
                </a:ext>
              </a:extLst>
            </p:cNvPr>
            <p:cNvGrpSpPr/>
            <p:nvPr userDrawn="1"/>
          </p:nvGrpSpPr>
          <p:grpSpPr>
            <a:xfrm>
              <a:off x="-11320" y="0"/>
              <a:ext cx="7979446" cy="720002"/>
              <a:chOff x="-11320" y="0"/>
              <a:chExt cx="7979446" cy="720002"/>
            </a:xfrm>
          </p:grpSpPr>
          <p:sp>
            <p:nvSpPr>
              <p:cNvPr id="38" name="자유형: 도형 37">
                <a:extLst>
                  <a:ext uri="{FF2B5EF4-FFF2-40B4-BE49-F238E27FC236}">
                    <a16:creationId xmlns:a16="http://schemas.microsoft.com/office/drawing/2014/main" id="{ED66F9C4-92DD-4CE6-8A48-7255570A5983}"/>
                  </a:ext>
                </a:extLst>
              </p:cNvPr>
              <p:cNvSpPr/>
              <p:nvPr/>
            </p:nvSpPr>
            <p:spPr>
              <a:xfrm>
                <a:off x="0" y="0"/>
                <a:ext cx="7968126" cy="720000"/>
              </a:xfrm>
              <a:custGeom>
                <a:avLst/>
                <a:gdLst>
                  <a:gd name="connsiteX0" fmla="*/ 0 w 7968126"/>
                  <a:gd name="connsiteY0" fmla="*/ 0 h 720000"/>
                  <a:gd name="connsiteX1" fmla="*/ 693420 w 7968126"/>
                  <a:gd name="connsiteY1" fmla="*/ 0 h 720000"/>
                  <a:gd name="connsiteX2" fmla="*/ 7274706 w 7968126"/>
                  <a:gd name="connsiteY2" fmla="*/ 0 h 720000"/>
                  <a:gd name="connsiteX3" fmla="*/ 7968126 w 7968126"/>
                  <a:gd name="connsiteY3" fmla="*/ 0 h 720000"/>
                  <a:gd name="connsiteX4" fmla="*/ 7248126 w 7968126"/>
                  <a:gd name="connsiteY4" fmla="*/ 720000 h 720000"/>
                  <a:gd name="connsiteX5" fmla="*/ 6554706 w 7968126"/>
                  <a:gd name="connsiteY5" fmla="*/ 720000 h 720000"/>
                  <a:gd name="connsiteX6" fmla="*/ 693420 w 7968126"/>
                  <a:gd name="connsiteY6" fmla="*/ 720000 h 720000"/>
                  <a:gd name="connsiteX7" fmla="*/ 0 w 7968126"/>
                  <a:gd name="connsiteY7" fmla="*/ 720000 h 720000"/>
                  <a:gd name="connsiteX0" fmla="*/ 0 w 7968126"/>
                  <a:gd name="connsiteY0" fmla="*/ 0 h 720000"/>
                  <a:gd name="connsiteX1" fmla="*/ 693420 w 7968126"/>
                  <a:gd name="connsiteY1" fmla="*/ 0 h 720000"/>
                  <a:gd name="connsiteX2" fmla="*/ 7274706 w 7968126"/>
                  <a:gd name="connsiteY2" fmla="*/ 0 h 720000"/>
                  <a:gd name="connsiteX3" fmla="*/ 7968126 w 7968126"/>
                  <a:gd name="connsiteY3" fmla="*/ 0 h 720000"/>
                  <a:gd name="connsiteX4" fmla="*/ 7248126 w 7968126"/>
                  <a:gd name="connsiteY4" fmla="*/ 720000 h 720000"/>
                  <a:gd name="connsiteX5" fmla="*/ 6554706 w 7968126"/>
                  <a:gd name="connsiteY5" fmla="*/ 720000 h 720000"/>
                  <a:gd name="connsiteX6" fmla="*/ 0 w 7968126"/>
                  <a:gd name="connsiteY6" fmla="*/ 720000 h 720000"/>
                  <a:gd name="connsiteX7" fmla="*/ 0 w 7968126"/>
                  <a:gd name="connsiteY7" fmla="*/ 0 h 720000"/>
                  <a:gd name="connsiteX0" fmla="*/ 0 w 7968126"/>
                  <a:gd name="connsiteY0" fmla="*/ 0 h 720000"/>
                  <a:gd name="connsiteX1" fmla="*/ 7274706 w 7968126"/>
                  <a:gd name="connsiteY1" fmla="*/ 0 h 720000"/>
                  <a:gd name="connsiteX2" fmla="*/ 7968126 w 7968126"/>
                  <a:gd name="connsiteY2" fmla="*/ 0 h 720000"/>
                  <a:gd name="connsiteX3" fmla="*/ 7248126 w 7968126"/>
                  <a:gd name="connsiteY3" fmla="*/ 720000 h 720000"/>
                  <a:gd name="connsiteX4" fmla="*/ 6554706 w 7968126"/>
                  <a:gd name="connsiteY4" fmla="*/ 720000 h 720000"/>
                  <a:gd name="connsiteX5" fmla="*/ 0 w 7968126"/>
                  <a:gd name="connsiteY5" fmla="*/ 720000 h 720000"/>
                  <a:gd name="connsiteX6" fmla="*/ 0 w 7968126"/>
                  <a:gd name="connsiteY6" fmla="*/ 0 h 720000"/>
                  <a:gd name="connsiteX0" fmla="*/ 0 w 7968126"/>
                  <a:gd name="connsiteY0" fmla="*/ 0 h 720000"/>
                  <a:gd name="connsiteX1" fmla="*/ 7274706 w 7968126"/>
                  <a:gd name="connsiteY1" fmla="*/ 0 h 720000"/>
                  <a:gd name="connsiteX2" fmla="*/ 7968126 w 7968126"/>
                  <a:gd name="connsiteY2" fmla="*/ 0 h 720000"/>
                  <a:gd name="connsiteX3" fmla="*/ 7248126 w 7968126"/>
                  <a:gd name="connsiteY3" fmla="*/ 720000 h 720000"/>
                  <a:gd name="connsiteX4" fmla="*/ 0 w 7968126"/>
                  <a:gd name="connsiteY4" fmla="*/ 720000 h 720000"/>
                  <a:gd name="connsiteX5" fmla="*/ 0 w 7968126"/>
                  <a:gd name="connsiteY5" fmla="*/ 0 h 720000"/>
                  <a:gd name="connsiteX0" fmla="*/ 0 w 7968126"/>
                  <a:gd name="connsiteY0" fmla="*/ 0 h 720000"/>
                  <a:gd name="connsiteX1" fmla="*/ 7968126 w 7968126"/>
                  <a:gd name="connsiteY1" fmla="*/ 0 h 720000"/>
                  <a:gd name="connsiteX2" fmla="*/ 7248126 w 7968126"/>
                  <a:gd name="connsiteY2" fmla="*/ 720000 h 720000"/>
                  <a:gd name="connsiteX3" fmla="*/ 0 w 7968126"/>
                  <a:gd name="connsiteY3" fmla="*/ 720000 h 720000"/>
                  <a:gd name="connsiteX4" fmla="*/ 0 w 7968126"/>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126" h="720000">
                    <a:moveTo>
                      <a:pt x="0" y="0"/>
                    </a:moveTo>
                    <a:lnTo>
                      <a:pt x="7968126" y="0"/>
                    </a:lnTo>
                    <a:lnTo>
                      <a:pt x="7248126" y="720000"/>
                    </a:lnTo>
                    <a:lnTo>
                      <a:pt x="0" y="720000"/>
                    </a:lnTo>
                    <a:lnTo>
                      <a:pt x="0" y="0"/>
                    </a:lnTo>
                    <a:close/>
                  </a:path>
                </a:pathLst>
              </a:custGeom>
              <a:solidFill>
                <a:srgbClr val="E6ED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9" name="그림 38" descr="Untitled-2.png">
                <a:extLst>
                  <a:ext uri="{FF2B5EF4-FFF2-40B4-BE49-F238E27FC236}">
                    <a16:creationId xmlns:a16="http://schemas.microsoft.com/office/drawing/2014/main" id="{E8703C41-54ED-4EA6-91AF-92813BED2AD7}"/>
                  </a:ext>
                </a:extLst>
              </p:cNvPr>
              <p:cNvPicPr preferRelativeResize="0">
                <a:picLocks/>
              </p:cNvPicPr>
              <p:nvPr/>
            </p:nvPicPr>
            <p:blipFill>
              <a:blip r:embed="rId11" cstate="print"/>
              <a:stretch>
                <a:fillRect/>
              </a:stretch>
            </p:blipFill>
            <p:spPr>
              <a:xfrm rot="16200000" flipH="1">
                <a:off x="3578539" y="-2963323"/>
                <a:ext cx="93466" cy="7273183"/>
              </a:xfrm>
              <a:prstGeom prst="rect">
                <a:avLst/>
              </a:prstGeom>
            </p:spPr>
          </p:pic>
        </p:grpSp>
        <p:cxnSp>
          <p:nvCxnSpPr>
            <p:cNvPr id="36" name="직선 연결선 35">
              <a:extLst>
                <a:ext uri="{FF2B5EF4-FFF2-40B4-BE49-F238E27FC236}">
                  <a16:creationId xmlns:a16="http://schemas.microsoft.com/office/drawing/2014/main" id="{4E0B078D-74F0-44CE-959B-E034681ABD94}"/>
                </a:ext>
              </a:extLst>
            </p:cNvPr>
            <p:cNvCxnSpPr/>
            <p:nvPr userDrawn="1"/>
          </p:nvCxnSpPr>
          <p:spPr>
            <a:xfrm>
              <a:off x="0" y="714858"/>
              <a:ext cx="9144000" cy="0"/>
            </a:xfrm>
            <a:prstGeom prst="line">
              <a:avLst/>
            </a:prstGeom>
            <a:ln w="6350" cmpd="sng">
              <a:solidFill>
                <a:srgbClr val="88A9D2"/>
              </a:solidFill>
              <a:prstDash val="solid"/>
            </a:ln>
          </p:spPr>
          <p:style>
            <a:lnRef idx="1">
              <a:schemeClr val="accent1"/>
            </a:lnRef>
            <a:fillRef idx="0">
              <a:schemeClr val="accent1"/>
            </a:fillRef>
            <a:effectRef idx="0">
              <a:schemeClr val="accent1"/>
            </a:effectRef>
            <a:fontRef idx="minor">
              <a:schemeClr val="tx1"/>
            </a:fontRef>
          </p:style>
        </p:cxnSp>
        <p:pic>
          <p:nvPicPr>
            <p:cNvPr id="37" name="그림 36">
              <a:extLst>
                <a:ext uri="{FF2B5EF4-FFF2-40B4-BE49-F238E27FC236}">
                  <a16:creationId xmlns:a16="http://schemas.microsoft.com/office/drawing/2014/main" id="{8CE4E75C-4725-4DBB-A95B-DAD54F560B4E}"/>
                </a:ext>
              </a:extLst>
            </p:cNvPr>
            <p:cNvPicPr>
              <a:picLocks noChangeAspect="1"/>
            </p:cNvPicPr>
            <p:nvPr userDrawn="1"/>
          </p:nvPicPr>
          <p:blipFill>
            <a:blip r:embed="rId12"/>
            <a:stretch>
              <a:fillRect/>
            </a:stretch>
          </p:blipFill>
          <p:spPr>
            <a:xfrm>
              <a:off x="8525942" y="454783"/>
              <a:ext cx="479399" cy="262456"/>
            </a:xfrm>
            <a:prstGeom prst="rect">
              <a:avLst/>
            </a:prstGeom>
          </p:spPr>
        </p:pic>
      </p:grpSp>
      <p:sp>
        <p:nvSpPr>
          <p:cNvPr id="42" name="TextBox 41">
            <a:extLst>
              <a:ext uri="{FF2B5EF4-FFF2-40B4-BE49-F238E27FC236}">
                <a16:creationId xmlns:a16="http://schemas.microsoft.com/office/drawing/2014/main" id="{66AEEED0-564E-4857-95DB-E77C51FB377B}"/>
              </a:ext>
            </a:extLst>
          </p:cNvPr>
          <p:cNvSpPr txBox="1"/>
          <p:nvPr userDrawn="1"/>
        </p:nvSpPr>
        <p:spPr>
          <a:xfrm>
            <a:off x="8820149" y="6557542"/>
            <a:ext cx="242887" cy="151649"/>
          </a:xfrm>
          <a:prstGeom prst="rect">
            <a:avLst/>
          </a:prstGeom>
          <a:noFill/>
        </p:spPr>
        <p:txBody>
          <a:bodyPr wrap="square" lIns="0" tIns="0" rIns="0" bIns="0" rtlCol="0" anchor="ctr" anchorCtr="0">
            <a:noAutofit/>
          </a:bodyPr>
          <a:lstStyle/>
          <a:p>
            <a:pPr algn="ctr"/>
            <a:fld id="{93A1B1E6-1FF3-43AD-A2A9-282B686A34C3}" type="slidenum">
              <a:rPr lang="ko-KR" altLang="en-US" sz="900" kern="1200" spc="-30" baseline="0" smtClean="0">
                <a:solidFill>
                  <a:schemeClr val="tx1">
                    <a:lumMod val="65000"/>
                    <a:lumOff val="35000"/>
                  </a:schemeClr>
                </a:solidFill>
                <a:latin typeface="KoPub돋움체 Bold" panose="02020603020101020101" pitchFamily="18" charset="-127"/>
                <a:ea typeface="KoPub돋움체 Medium" panose="02020603020101020101" pitchFamily="18" charset="-127"/>
                <a:cs typeface="+mj-cs"/>
              </a:rPr>
              <a:pPr algn="ctr"/>
              <a:t>‹#›</a:t>
            </a:fld>
            <a:endParaRPr lang="ko-KR" altLang="en-US" sz="900" kern="1200" spc="-30" baseline="0" dirty="0">
              <a:solidFill>
                <a:schemeClr val="tx1">
                  <a:lumMod val="65000"/>
                  <a:lumOff val="35000"/>
                </a:schemeClr>
              </a:solidFill>
              <a:latin typeface="KoPub돋움체 Bold" panose="02020603020101020101" pitchFamily="18" charset="-127"/>
              <a:ea typeface="KoPub돋움체 Medium" panose="02020603020101020101" pitchFamily="18" charset="-127"/>
              <a:cs typeface="+mj-cs"/>
            </a:endParaRPr>
          </a:p>
        </p:txBody>
      </p:sp>
      <p:sp>
        <p:nvSpPr>
          <p:cNvPr id="43" name="직사각형 42">
            <a:extLst>
              <a:ext uri="{FF2B5EF4-FFF2-40B4-BE49-F238E27FC236}">
                <a16:creationId xmlns:a16="http://schemas.microsoft.com/office/drawing/2014/main" id="{DBC3CB01-F6B5-4947-8B58-147A495A9B14}"/>
              </a:ext>
            </a:extLst>
          </p:cNvPr>
          <p:cNvSpPr/>
          <p:nvPr userDrawn="1"/>
        </p:nvSpPr>
        <p:spPr>
          <a:xfrm>
            <a:off x="-11321" y="6741367"/>
            <a:ext cx="9155321" cy="116633"/>
          </a:xfrm>
          <a:prstGeom prst="rect">
            <a:avLst/>
          </a:prstGeom>
          <a:solidFill>
            <a:srgbClr val="689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직사각형 43">
            <a:extLst>
              <a:ext uri="{FF2B5EF4-FFF2-40B4-BE49-F238E27FC236}">
                <a16:creationId xmlns:a16="http://schemas.microsoft.com/office/drawing/2014/main" id="{18B4DBD2-D400-4597-B6D1-4C336340A727}"/>
              </a:ext>
            </a:extLst>
          </p:cNvPr>
          <p:cNvSpPr/>
          <p:nvPr userDrawn="1"/>
        </p:nvSpPr>
        <p:spPr>
          <a:xfrm>
            <a:off x="8740823" y="6589535"/>
            <a:ext cx="45719" cy="88083"/>
          </a:xfrm>
          <a:prstGeom prst="rect">
            <a:avLst/>
          </a:prstGeom>
          <a:solidFill>
            <a:srgbClr val="689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개체 틀 1"/>
          <p:cNvSpPr>
            <a:spLocks noGrp="1"/>
          </p:cNvSpPr>
          <p:nvPr>
            <p:ph type="title"/>
          </p:nvPr>
        </p:nvSpPr>
        <p:spPr>
          <a:xfrm>
            <a:off x="251520" y="44624"/>
            <a:ext cx="8229600" cy="566350"/>
          </a:xfrm>
          <a:prstGeom prst="rect">
            <a:avLst/>
          </a:prstGeom>
        </p:spPr>
        <p:txBody>
          <a:bodyPr vert="horz" lIns="91440" tIns="45720" rIns="91440" bIns="45720" rtlCol="0" anchor="ctr">
            <a:normAutofit/>
          </a:bodyPr>
          <a:lstStyle/>
          <a:p>
            <a:r>
              <a:rPr lang="ko-KR" altLang="en-US" dirty="0"/>
              <a:t>마스터 제목 스타일 편집</a:t>
            </a:r>
          </a:p>
        </p:txBody>
      </p:sp>
    </p:spTree>
    <p:extLst>
      <p:ext uri="{BB962C8B-B14F-4D97-AF65-F5344CB8AC3E}">
        <p14:creationId xmlns:p14="http://schemas.microsoft.com/office/powerpoint/2010/main" val="185505802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5" r:id="rId4"/>
    <p:sldLayoutId id="2147483656" r:id="rId5"/>
    <p:sldLayoutId id="2147483657" r:id="rId6"/>
    <p:sldLayoutId id="2147483658" r:id="rId7"/>
    <p:sldLayoutId id="2147483659" r:id="rId8"/>
    <p:sldLayoutId id="2147483661" r:id="rId9"/>
  </p:sldLayoutIdLst>
  <p:txStyles>
    <p:titleStyle>
      <a:lvl1pPr algn="l" defTabSz="914400" rtl="0" eaLnBrk="1" latinLnBrk="1" hangingPunct="1">
        <a:spcBef>
          <a:spcPct val="0"/>
        </a:spcBef>
        <a:buNone/>
        <a:defRPr sz="3200" b="1" kern="1200" baseline="0">
          <a:solidFill>
            <a:srgbClr val="00559D"/>
          </a:solidFill>
          <a:latin typeface="+mj-lt"/>
          <a:ea typeface="새굴림" panose="02030600000101010101" pitchFamily="18" charset="-127"/>
          <a:cs typeface="+mj-cs"/>
        </a:defRPr>
      </a:lvl1pPr>
    </p:titleStyle>
    <p:body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image" Target="../media/image34.jpeg"/><Relationship Id="rId7" Type="http://schemas.openxmlformats.org/officeDocument/2006/relationships/oleObject" Target="../embeddings/oleObject2.bin"/><Relationship Id="rId12" Type="http://schemas.openxmlformats.org/officeDocument/2006/relationships/image" Target="../media/image39.jpeg"/><Relationship Id="rId2" Type="http://schemas.openxmlformats.org/officeDocument/2006/relationships/slideLayout" Target="../slideLayouts/slideLayout9.xml"/><Relationship Id="rId1" Type="http://schemas.openxmlformats.org/officeDocument/2006/relationships/vmlDrawing" Target="../drawings/vmlDrawing1.vml"/><Relationship Id="rId6" Type="http://schemas.openxmlformats.org/officeDocument/2006/relationships/image" Target="../media/image32.wmf"/><Relationship Id="rId11" Type="http://schemas.openxmlformats.org/officeDocument/2006/relationships/image" Target="../media/image38.png"/><Relationship Id="rId5" Type="http://schemas.openxmlformats.org/officeDocument/2006/relationships/oleObject" Target="../embeddings/oleObject1.bin"/><Relationship Id="rId10" Type="http://schemas.openxmlformats.org/officeDocument/2006/relationships/image" Target="../media/image37.jpeg"/><Relationship Id="rId4" Type="http://schemas.openxmlformats.org/officeDocument/2006/relationships/image" Target="../media/image35.png"/><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jpeg"/><Relationship Id="rId1" Type="http://schemas.openxmlformats.org/officeDocument/2006/relationships/slideLayout" Target="../slideLayouts/slideLayout9.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9.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jpeg"/><Relationship Id="rId1" Type="http://schemas.openxmlformats.org/officeDocument/2006/relationships/slideLayout" Target="../slideLayouts/slideLayout9.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9.xml"/><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9.xml"/><Relationship Id="rId5" Type="http://schemas.openxmlformats.org/officeDocument/2006/relationships/image" Target="../media/image66.png"/><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9.xml"/><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9.xml"/><Relationship Id="rId5" Type="http://schemas.openxmlformats.org/officeDocument/2006/relationships/image" Target="../media/image74.png"/><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avi"/><Relationship Id="rId1" Type="http://schemas.microsoft.com/office/2007/relationships/media" Target="../media/media2.avi"/><Relationship Id="rId4" Type="http://schemas.openxmlformats.org/officeDocument/2006/relationships/image" Target="../media/image77.png"/></Relationships>
</file>

<file path=ppt/slides/_rels/slide3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6.png"/><Relationship Id="rId7" Type="http://schemas.openxmlformats.org/officeDocument/2006/relationships/image" Target="../media/image90.png"/><Relationship Id="rId12" Type="http://schemas.openxmlformats.org/officeDocument/2006/relationships/image" Target="../media/image19.png"/><Relationship Id="rId2" Type="http://schemas.openxmlformats.org/officeDocument/2006/relationships/image" Target="../media/image15.jpeg"/><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8.png"/><Relationship Id="rId5" Type="http://schemas.openxmlformats.org/officeDocument/2006/relationships/image" Target="../media/image70.png"/><Relationship Id="rId10" Type="http://schemas.openxmlformats.org/officeDocument/2006/relationships/image" Target="../media/image17.png"/><Relationship Id="rId9" Type="http://schemas.openxmlformats.org/officeDocument/2006/relationships/image" Target="../media/image1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그림 25">
            <a:extLst>
              <a:ext uri="{FF2B5EF4-FFF2-40B4-BE49-F238E27FC236}">
                <a16:creationId xmlns:a16="http://schemas.microsoft.com/office/drawing/2014/main" id="{A9F08555-09BB-4E5E-829C-33C13B62D64A}"/>
              </a:ext>
            </a:extLst>
          </p:cNvPr>
          <p:cNvPicPr>
            <a:picLocks noChangeAspect="1"/>
          </p:cNvPicPr>
          <p:nvPr/>
        </p:nvPicPr>
        <p:blipFill>
          <a:blip r:embed="rId2"/>
          <a:stretch>
            <a:fillRect/>
          </a:stretch>
        </p:blipFill>
        <p:spPr>
          <a:xfrm>
            <a:off x="-5053" y="0"/>
            <a:ext cx="9144000" cy="6858000"/>
          </a:xfrm>
          <a:prstGeom prst="rect">
            <a:avLst/>
          </a:prstGeom>
        </p:spPr>
      </p:pic>
      <p:sp>
        <p:nvSpPr>
          <p:cNvPr id="5" name="TextBox 4"/>
          <p:cNvSpPr txBox="1"/>
          <p:nvPr/>
        </p:nvSpPr>
        <p:spPr>
          <a:xfrm>
            <a:off x="557808" y="3140967"/>
            <a:ext cx="3222104" cy="1944215"/>
          </a:xfrm>
          <a:prstGeom prst="rect">
            <a:avLst/>
          </a:prstGeom>
          <a:noFill/>
        </p:spPr>
        <p:txBody>
          <a:bodyPr wrap="square" lIns="0" tIns="0" rIns="0" bIns="0" rtlCol="0">
            <a:noAutofit/>
          </a:bodyPr>
          <a:lstStyle/>
          <a:p>
            <a:r>
              <a:rPr lang="en-US" altLang="ko-KR" sz="2000" spc="-70" dirty="0">
                <a:solidFill>
                  <a:schemeClr val="bg1"/>
                </a:solidFill>
                <a:latin typeface="맑은 고딕" panose="020B0503020000020004" pitchFamily="50" charset="-127"/>
                <a:ea typeface="맑은 고딕" panose="020B0503020000020004" pitchFamily="50" charset="-127"/>
              </a:rPr>
              <a:t>2026.07.07</a:t>
            </a:r>
          </a:p>
          <a:p>
            <a:endParaRPr lang="en-US" altLang="ko-KR" sz="2000" spc="-70" dirty="0">
              <a:solidFill>
                <a:schemeClr val="bg1"/>
              </a:solidFill>
              <a:latin typeface="맑은 고딕" panose="020B0503020000020004" pitchFamily="50" charset="-127"/>
              <a:ea typeface="맑은 고딕" panose="020B0503020000020004" pitchFamily="50" charset="-127"/>
            </a:endParaRPr>
          </a:p>
          <a:p>
            <a:endParaRPr lang="en-US" altLang="ko-KR" sz="2000" spc="-70" dirty="0">
              <a:solidFill>
                <a:schemeClr val="bg1"/>
              </a:solidFill>
              <a:latin typeface="맑은 고딕" panose="020B0503020000020004" pitchFamily="50" charset="-127"/>
              <a:ea typeface="맑은 고딕" panose="020B0503020000020004" pitchFamily="50" charset="-127"/>
            </a:endParaRPr>
          </a:p>
          <a:p>
            <a:endParaRPr lang="en-US" altLang="ko-KR" sz="2000" spc="-70" dirty="0">
              <a:solidFill>
                <a:schemeClr val="bg1"/>
              </a:solidFill>
              <a:latin typeface="맑은 고딕" panose="020B0503020000020004" pitchFamily="50" charset="-127"/>
              <a:ea typeface="맑은 고딕" panose="020B0503020000020004" pitchFamily="50" charset="-127"/>
            </a:endParaRPr>
          </a:p>
          <a:p>
            <a:r>
              <a:rPr lang="ko-KR" altLang="en-US" sz="2000" spc="-70" dirty="0" err="1">
                <a:solidFill>
                  <a:srgbClr val="FFFF00"/>
                </a:solidFill>
                <a:latin typeface="맑은 고딕" panose="020B0503020000020004" pitchFamily="50" charset="-127"/>
                <a:ea typeface="맑은 고딕" panose="020B0503020000020004" pitchFamily="50" charset="-127"/>
              </a:rPr>
              <a:t>한국기초과학지원연구원</a:t>
            </a:r>
            <a:endParaRPr lang="en-US" altLang="ko-KR" sz="2000" spc="-70" dirty="0">
              <a:solidFill>
                <a:srgbClr val="FFFF00"/>
              </a:solidFill>
              <a:latin typeface="맑은 고딕" panose="020B0503020000020004" pitchFamily="50" charset="-127"/>
              <a:ea typeface="맑은 고딕" panose="020B0503020000020004" pitchFamily="50" charset="-127"/>
            </a:endParaRPr>
          </a:p>
          <a:p>
            <a:r>
              <a:rPr lang="ko-KR" altLang="en-US" sz="2800" spc="-70" dirty="0">
                <a:solidFill>
                  <a:srgbClr val="FFFF00"/>
                </a:solidFill>
                <a:latin typeface="맑은 고딕" panose="020B0503020000020004" pitchFamily="50" charset="-127"/>
                <a:ea typeface="맑은 고딕" panose="020B0503020000020004" pitchFamily="50" charset="-127"/>
              </a:rPr>
              <a:t>이병섭</a:t>
            </a:r>
          </a:p>
        </p:txBody>
      </p:sp>
      <p:sp>
        <p:nvSpPr>
          <p:cNvPr id="2" name="제목 1"/>
          <p:cNvSpPr>
            <a:spLocks noGrp="1"/>
          </p:cNvSpPr>
          <p:nvPr>
            <p:ph type="ctrTitle"/>
          </p:nvPr>
        </p:nvSpPr>
        <p:spPr>
          <a:xfrm>
            <a:off x="179512" y="260648"/>
            <a:ext cx="5688632" cy="1944216"/>
          </a:xfrm>
        </p:spPr>
        <p:txBody>
          <a:bodyPr lIns="0" tIns="0" rIns="0" bIns="0" anchor="t" anchorCtr="0">
            <a:noAutofit/>
          </a:bodyPr>
          <a:lstStyle/>
          <a:p>
            <a:pPr algn="l"/>
            <a:r>
              <a:rPr lang="en-US" altLang="ko-KR" sz="1500" spc="-100" dirty="0">
                <a:solidFill>
                  <a:schemeClr val="bg1"/>
                </a:solidFill>
                <a:latin typeface="맑은 고딕" panose="020B0503020000020004" pitchFamily="50" charset="-127"/>
                <a:ea typeface="맑은 고딕" panose="020B0503020000020004" pitchFamily="50" charset="-127"/>
              </a:rPr>
              <a:t> </a:t>
            </a:r>
            <a:br>
              <a:rPr lang="en-US" altLang="ko-KR" sz="2800" spc="-100" dirty="0">
                <a:solidFill>
                  <a:schemeClr val="bg1"/>
                </a:solidFill>
                <a:latin typeface="맑은 고딕" panose="020B0503020000020004" pitchFamily="50" charset="-127"/>
                <a:ea typeface="맑은 고딕" panose="020B0503020000020004" pitchFamily="50" charset="-127"/>
              </a:rPr>
            </a:br>
            <a:r>
              <a:rPr lang="en-US" altLang="ko-KR" sz="2800" spc="-100" dirty="0">
                <a:solidFill>
                  <a:schemeClr val="bg1"/>
                </a:solidFill>
                <a:latin typeface="맑은 고딕" panose="020B0503020000020004" pitchFamily="50" charset="-127"/>
                <a:ea typeface="맑은 고딕" panose="020B0503020000020004" pitchFamily="50" charset="-127"/>
              </a:rPr>
              <a:t>2026 </a:t>
            </a:r>
            <a:r>
              <a:rPr lang="ko-KR" altLang="en-US" sz="2800" spc="-100" dirty="0">
                <a:solidFill>
                  <a:schemeClr val="bg1"/>
                </a:solidFill>
                <a:latin typeface="맑은 고딕" panose="020B0503020000020004" pitchFamily="50" charset="-127"/>
                <a:ea typeface="맑은 고딕" panose="020B0503020000020004" pitchFamily="50" charset="-127"/>
              </a:rPr>
              <a:t>가속기 스쿨</a:t>
            </a:r>
            <a:br>
              <a:rPr lang="en-US" altLang="ko-KR" sz="2800" spc="-100" dirty="0">
                <a:solidFill>
                  <a:schemeClr val="bg1"/>
                </a:solidFill>
                <a:latin typeface="맑은 고딕" panose="020B0503020000020004" pitchFamily="50" charset="-127"/>
                <a:ea typeface="맑은 고딕" panose="020B0503020000020004" pitchFamily="50" charset="-127"/>
              </a:rPr>
            </a:br>
            <a:r>
              <a:rPr lang="en-US" altLang="ko-KR" sz="1000" spc="-100" dirty="0">
                <a:solidFill>
                  <a:schemeClr val="bg1"/>
                </a:solidFill>
                <a:latin typeface="맑은 고딕" panose="020B0503020000020004" pitchFamily="50" charset="-127"/>
                <a:ea typeface="맑은 고딕" panose="020B0503020000020004" pitchFamily="50" charset="-127"/>
              </a:rPr>
              <a:t> </a:t>
            </a:r>
            <a:br>
              <a:rPr lang="en-US" altLang="ko-KR" sz="2800" spc="-100" dirty="0">
                <a:solidFill>
                  <a:schemeClr val="bg1"/>
                </a:solidFill>
                <a:latin typeface="맑은 고딕" panose="020B0503020000020004" pitchFamily="50" charset="-127"/>
                <a:ea typeface="맑은 고딕" panose="020B0503020000020004" pitchFamily="50" charset="-127"/>
              </a:rPr>
            </a:br>
            <a:r>
              <a:rPr lang="en-US" altLang="ko-KR" sz="3600" spc="-100" dirty="0">
                <a:solidFill>
                  <a:schemeClr val="bg1"/>
                </a:solidFill>
                <a:latin typeface="맑은 고딕" panose="020B0503020000020004" pitchFamily="50" charset="-127"/>
                <a:ea typeface="맑은 고딕" panose="020B0503020000020004" pitchFamily="50" charset="-127"/>
              </a:rPr>
              <a:t>‘ECR </a:t>
            </a:r>
            <a:r>
              <a:rPr lang="ko-KR" altLang="en-US" sz="3600" spc="-100" dirty="0" err="1">
                <a:solidFill>
                  <a:schemeClr val="bg1"/>
                </a:solidFill>
                <a:latin typeface="맑은 고딕" panose="020B0503020000020004" pitchFamily="50" charset="-127"/>
                <a:ea typeface="맑은 고딕" panose="020B0503020000020004" pitchFamily="50" charset="-127"/>
              </a:rPr>
              <a:t>이온원</a:t>
            </a:r>
            <a:r>
              <a:rPr lang="ko-KR" altLang="en-US" sz="3600" spc="-100" dirty="0">
                <a:solidFill>
                  <a:schemeClr val="bg1"/>
                </a:solidFill>
                <a:latin typeface="맑은 고딕" panose="020B0503020000020004" pitchFamily="50" charset="-127"/>
                <a:ea typeface="맑은 고딕" panose="020B0503020000020004" pitchFamily="50" charset="-127"/>
              </a:rPr>
              <a:t> </a:t>
            </a:r>
            <a:br>
              <a:rPr lang="en-US" altLang="ko-KR" sz="3600" spc="-100" dirty="0">
                <a:solidFill>
                  <a:schemeClr val="bg1"/>
                </a:solidFill>
                <a:latin typeface="맑은 고딕" panose="020B0503020000020004" pitchFamily="50" charset="-127"/>
                <a:ea typeface="맑은 고딕" panose="020B0503020000020004" pitchFamily="50" charset="-127"/>
              </a:rPr>
            </a:br>
            <a:r>
              <a:rPr lang="ko-KR" altLang="en-US" sz="3600" spc="-100" dirty="0">
                <a:solidFill>
                  <a:schemeClr val="bg1"/>
                </a:solidFill>
                <a:latin typeface="맑은 고딕" panose="020B0503020000020004" pitchFamily="50" charset="-127"/>
                <a:ea typeface="맑은 고딕" panose="020B0503020000020004" pitchFamily="50" charset="-127"/>
              </a:rPr>
              <a:t>기술 발전 동향과 미래</a:t>
            </a:r>
            <a:r>
              <a:rPr lang="en-US" altLang="ko-KR" sz="3600" spc="-100" dirty="0">
                <a:solidFill>
                  <a:schemeClr val="bg1"/>
                </a:solidFill>
                <a:latin typeface="맑은 고딕" panose="020B0503020000020004" pitchFamily="50" charset="-127"/>
              </a:rPr>
              <a:t> ‘</a:t>
            </a:r>
            <a:endParaRPr lang="ko-KR" altLang="en-US" sz="3600" spc="-100" dirty="0">
              <a:ln w="9525">
                <a:solidFill>
                  <a:schemeClr val="bg1"/>
                </a:solidFill>
              </a:ln>
              <a:solidFill>
                <a:schemeClr val="bg1"/>
              </a:solidFill>
              <a:latin typeface="맑은 고딕" panose="020B0503020000020004" pitchFamily="50" charset="-127"/>
              <a:ea typeface="맑은 고딕" panose="020B0503020000020004" pitchFamily="50" charset="-127"/>
            </a:endParaRPr>
          </a:p>
        </p:txBody>
      </p:sp>
      <p:sp>
        <p:nvSpPr>
          <p:cNvPr id="27" name="직사각형 26">
            <a:extLst>
              <a:ext uri="{FF2B5EF4-FFF2-40B4-BE49-F238E27FC236}">
                <a16:creationId xmlns:a16="http://schemas.microsoft.com/office/drawing/2014/main" id="{F3B21118-C37A-42A9-9F87-3C500D6BDCCE}"/>
              </a:ext>
            </a:extLst>
          </p:cNvPr>
          <p:cNvSpPr/>
          <p:nvPr/>
        </p:nvSpPr>
        <p:spPr>
          <a:xfrm>
            <a:off x="0" y="5517231"/>
            <a:ext cx="4427984" cy="792089"/>
          </a:xfrm>
          <a:prstGeom prst="rect">
            <a:avLst/>
          </a:prstGeom>
          <a:gradFill>
            <a:gsLst>
              <a:gs pos="1064">
                <a:schemeClr val="bg1"/>
              </a:gs>
              <a:gs pos="52000">
                <a:schemeClr val="bg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9" name="그림 28">
            <a:extLst>
              <a:ext uri="{FF2B5EF4-FFF2-40B4-BE49-F238E27FC236}">
                <a16:creationId xmlns:a16="http://schemas.microsoft.com/office/drawing/2014/main" id="{EDC6D98E-2115-4D4D-B2C0-120FA0E9AD85}"/>
              </a:ext>
            </a:extLst>
          </p:cNvPr>
          <p:cNvPicPr>
            <a:picLocks noChangeAspect="1"/>
          </p:cNvPicPr>
          <p:nvPr/>
        </p:nvPicPr>
        <p:blipFill>
          <a:blip r:embed="rId3"/>
          <a:stretch>
            <a:fillRect/>
          </a:stretch>
        </p:blipFill>
        <p:spPr>
          <a:xfrm>
            <a:off x="251520" y="5795291"/>
            <a:ext cx="2410373" cy="289692"/>
          </a:xfrm>
          <a:prstGeom prst="rect">
            <a:avLst/>
          </a:prstGeom>
        </p:spPr>
      </p:pic>
      <p:pic>
        <p:nvPicPr>
          <p:cNvPr id="9" name="그림 8">
            <a:extLst>
              <a:ext uri="{FF2B5EF4-FFF2-40B4-BE49-F238E27FC236}">
                <a16:creationId xmlns:a16="http://schemas.microsoft.com/office/drawing/2014/main" id="{81E78833-BA7E-4491-BDCB-49363DE8CFC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804248" y="263269"/>
            <a:ext cx="2182853" cy="312657"/>
          </a:xfrm>
          <a:prstGeom prst="rect">
            <a:avLst/>
          </a:prstGeom>
        </p:spPr>
      </p:pic>
    </p:spTree>
    <p:extLst>
      <p:ext uri="{BB962C8B-B14F-4D97-AF65-F5344CB8AC3E}">
        <p14:creationId xmlns:p14="http://schemas.microsoft.com/office/powerpoint/2010/main" val="4140064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9E1CAB-EBA2-40F9-AF3D-1E1DF09155F6}"/>
              </a:ext>
            </a:extLst>
          </p:cNvPr>
          <p:cNvSpPr>
            <a:spLocks noGrp="1"/>
          </p:cNvSpPr>
          <p:nvPr>
            <p:ph type="title"/>
          </p:nvPr>
        </p:nvSpPr>
        <p:spPr/>
        <p:txBody>
          <a:bodyPr/>
          <a:lstStyle/>
          <a:p>
            <a:r>
              <a:rPr lang="en-US" altLang="ko-KR" dirty="0">
                <a:latin typeface="+mn-ea"/>
                <a:ea typeface="+mn-ea"/>
              </a:rPr>
              <a:t>2-2. ECR Ion Source </a:t>
            </a:r>
            <a:r>
              <a:rPr lang="ko-KR" altLang="en-US" dirty="0">
                <a:latin typeface="+mn-ea"/>
                <a:ea typeface="+mn-ea"/>
              </a:rPr>
              <a:t>주요 개념</a:t>
            </a:r>
          </a:p>
        </p:txBody>
      </p:sp>
      <p:pic>
        <p:nvPicPr>
          <p:cNvPr id="3" name="Picture 33" descr="principle">
            <a:extLst>
              <a:ext uri="{FF2B5EF4-FFF2-40B4-BE49-F238E27FC236}">
                <a16:creationId xmlns:a16="http://schemas.microsoft.com/office/drawing/2014/main" id="{D51D178E-AEC0-411A-957E-9DB2CB426C70}"/>
              </a:ext>
            </a:extLst>
          </p:cNvPr>
          <p:cNvPicPr>
            <a:picLocks noChangeAspect="1" noChangeArrowheads="1"/>
          </p:cNvPicPr>
          <p:nvPr/>
        </p:nvPicPr>
        <p:blipFill>
          <a:blip r:embed="rId2" cstate="print"/>
          <a:srcRect/>
          <a:stretch>
            <a:fillRect/>
          </a:stretch>
        </p:blipFill>
        <p:spPr bwMode="auto">
          <a:xfrm>
            <a:off x="4643438" y="1052513"/>
            <a:ext cx="4500562" cy="2892425"/>
          </a:xfrm>
          <a:prstGeom prst="rect">
            <a:avLst/>
          </a:prstGeom>
          <a:noFill/>
          <a:ln w="9525">
            <a:noFill/>
            <a:miter lim="800000"/>
            <a:headEnd/>
            <a:tailEnd/>
          </a:ln>
        </p:spPr>
      </p:pic>
      <p:sp>
        <p:nvSpPr>
          <p:cNvPr id="4" name="Text Box 13">
            <a:extLst>
              <a:ext uri="{FF2B5EF4-FFF2-40B4-BE49-F238E27FC236}">
                <a16:creationId xmlns:a16="http://schemas.microsoft.com/office/drawing/2014/main" id="{6B1E6D88-B22A-4037-9372-7B5F84B4ACF7}"/>
              </a:ext>
            </a:extLst>
          </p:cNvPr>
          <p:cNvSpPr txBox="1">
            <a:spLocks noChangeArrowheads="1"/>
          </p:cNvSpPr>
          <p:nvPr/>
        </p:nvSpPr>
        <p:spPr bwMode="auto">
          <a:xfrm>
            <a:off x="3132138" y="981075"/>
            <a:ext cx="1957387" cy="406400"/>
          </a:xfrm>
          <a:prstGeom prst="rect">
            <a:avLst/>
          </a:prstGeom>
          <a:noFill/>
          <a:ln w="9525">
            <a:noFill/>
            <a:miter lim="800000"/>
            <a:headEnd/>
            <a:tailEnd/>
          </a:ln>
        </p:spPr>
        <p:txBody>
          <a:bodyPr wrap="none" lIns="101882" tIns="50941" rIns="101882" bIns="50941">
            <a:spAutoFit/>
          </a:bodyPr>
          <a:lstStyle/>
          <a:p>
            <a:pPr defTabSz="1019175" latinLnBrk="0"/>
            <a:r>
              <a:rPr kumimoji="0" lang="en-US" altLang="ja-JP" sz="2000" b="1" i="1">
                <a:latin typeface="Times New Roman" pitchFamily="18" charset="0"/>
                <a:ea typeface="MS PGothic" pitchFamily="34" charset="-128"/>
              </a:rPr>
              <a:t>Solenoid </a:t>
            </a:r>
            <a:r>
              <a:rPr kumimoji="0" lang="en-US" altLang="ko-KR" sz="2000" b="1" i="1">
                <a:latin typeface="Times New Roman" pitchFamily="18" charset="0"/>
                <a:ea typeface="MS PGothic" pitchFamily="34" charset="-128"/>
              </a:rPr>
              <a:t>magnet</a:t>
            </a:r>
            <a:endParaRPr kumimoji="0" lang="en-US" altLang="ja-JP" sz="2000" b="1" i="1">
              <a:latin typeface="Times New Roman" pitchFamily="18" charset="0"/>
              <a:ea typeface="MS PGothic" pitchFamily="34" charset="-128"/>
            </a:endParaRPr>
          </a:p>
        </p:txBody>
      </p:sp>
      <p:pic>
        <p:nvPicPr>
          <p:cNvPr id="5" name="Picture 12" descr="ecrt2">
            <a:extLst>
              <a:ext uri="{FF2B5EF4-FFF2-40B4-BE49-F238E27FC236}">
                <a16:creationId xmlns:a16="http://schemas.microsoft.com/office/drawing/2014/main" id="{CC4EAEA4-B741-4BDB-8FD8-4E8BEA1CAAC9}"/>
              </a:ext>
            </a:extLst>
          </p:cNvPr>
          <p:cNvPicPr>
            <a:picLocks noChangeAspect="1" noChangeArrowheads="1"/>
          </p:cNvPicPr>
          <p:nvPr/>
        </p:nvPicPr>
        <p:blipFill>
          <a:blip r:embed="rId3" cstate="print">
            <a:lum contrast="30000"/>
          </a:blip>
          <a:srcRect/>
          <a:stretch>
            <a:fillRect/>
          </a:stretch>
        </p:blipFill>
        <p:spPr bwMode="auto">
          <a:xfrm>
            <a:off x="847725" y="1125538"/>
            <a:ext cx="2233613" cy="2592387"/>
          </a:xfrm>
          <a:prstGeom prst="rect">
            <a:avLst/>
          </a:prstGeom>
          <a:noFill/>
          <a:ln w="9525">
            <a:noFill/>
            <a:miter lim="800000"/>
            <a:headEnd/>
            <a:tailEnd/>
          </a:ln>
        </p:spPr>
      </p:pic>
      <p:sp>
        <p:nvSpPr>
          <p:cNvPr id="6" name="Text Box 14">
            <a:extLst>
              <a:ext uri="{FF2B5EF4-FFF2-40B4-BE49-F238E27FC236}">
                <a16:creationId xmlns:a16="http://schemas.microsoft.com/office/drawing/2014/main" id="{86C6C093-419F-47F3-8094-AD224FEF339C}"/>
              </a:ext>
            </a:extLst>
          </p:cNvPr>
          <p:cNvSpPr txBox="1">
            <a:spLocks noChangeArrowheads="1"/>
          </p:cNvSpPr>
          <p:nvPr/>
        </p:nvSpPr>
        <p:spPr bwMode="auto">
          <a:xfrm>
            <a:off x="2971800" y="1971675"/>
            <a:ext cx="203200" cy="406400"/>
          </a:xfrm>
          <a:prstGeom prst="rect">
            <a:avLst/>
          </a:prstGeom>
          <a:noFill/>
          <a:ln w="9525">
            <a:noFill/>
            <a:miter lim="800000"/>
            <a:headEnd/>
            <a:tailEnd/>
          </a:ln>
        </p:spPr>
        <p:txBody>
          <a:bodyPr wrap="none" lIns="101882" tIns="50941" rIns="101882" bIns="50941">
            <a:spAutoFit/>
          </a:bodyPr>
          <a:lstStyle/>
          <a:p>
            <a:pPr defTabSz="1019175" latinLnBrk="0"/>
            <a:endParaRPr kumimoji="0" lang="en-GB" altLang="ja-JP" sz="2000" b="1" i="1">
              <a:latin typeface="Times New Roman" pitchFamily="18" charset="0"/>
              <a:ea typeface="MS PGothic" pitchFamily="34" charset="-128"/>
            </a:endParaRPr>
          </a:p>
        </p:txBody>
      </p:sp>
      <p:sp>
        <p:nvSpPr>
          <p:cNvPr id="7" name="Text Box 15">
            <a:extLst>
              <a:ext uri="{FF2B5EF4-FFF2-40B4-BE49-F238E27FC236}">
                <a16:creationId xmlns:a16="http://schemas.microsoft.com/office/drawing/2014/main" id="{1423194A-2E3A-4996-A49D-5FE39D870FED}"/>
              </a:ext>
            </a:extLst>
          </p:cNvPr>
          <p:cNvSpPr txBox="1">
            <a:spLocks noChangeArrowheads="1"/>
          </p:cNvSpPr>
          <p:nvPr/>
        </p:nvSpPr>
        <p:spPr bwMode="auto">
          <a:xfrm>
            <a:off x="2978150" y="2349500"/>
            <a:ext cx="1231900" cy="406400"/>
          </a:xfrm>
          <a:prstGeom prst="rect">
            <a:avLst/>
          </a:prstGeom>
          <a:noFill/>
          <a:ln w="9525">
            <a:noFill/>
            <a:miter lim="800000"/>
            <a:headEnd/>
            <a:tailEnd/>
          </a:ln>
        </p:spPr>
        <p:txBody>
          <a:bodyPr wrap="none" lIns="101882" tIns="50941" rIns="101882" bIns="50941">
            <a:spAutoFit/>
          </a:bodyPr>
          <a:lstStyle/>
          <a:p>
            <a:pPr defTabSz="1019175" latinLnBrk="0"/>
            <a:r>
              <a:rPr kumimoji="0" lang="en-US" altLang="ja-JP" sz="2000" b="1" i="1">
                <a:latin typeface="Times New Roman" pitchFamily="18" charset="0"/>
                <a:ea typeface="MS PGothic" pitchFamily="34" charset="-128"/>
              </a:rPr>
              <a:t>Sextupole</a:t>
            </a:r>
          </a:p>
        </p:txBody>
      </p:sp>
      <p:sp>
        <p:nvSpPr>
          <p:cNvPr id="8" name="Line 16">
            <a:extLst>
              <a:ext uri="{FF2B5EF4-FFF2-40B4-BE49-F238E27FC236}">
                <a16:creationId xmlns:a16="http://schemas.microsoft.com/office/drawing/2014/main" id="{0638848F-15FE-408A-A944-B55CD0E6D667}"/>
              </a:ext>
            </a:extLst>
          </p:cNvPr>
          <p:cNvSpPr>
            <a:spLocks noChangeShapeType="1"/>
          </p:cNvSpPr>
          <p:nvPr/>
        </p:nvSpPr>
        <p:spPr bwMode="auto">
          <a:xfrm flipH="1">
            <a:off x="2765425" y="1270000"/>
            <a:ext cx="365125" cy="188913"/>
          </a:xfrm>
          <a:prstGeom prst="line">
            <a:avLst/>
          </a:prstGeom>
          <a:noFill/>
          <a:ln w="19050">
            <a:solidFill>
              <a:sysClr val="windowText" lastClr="000000"/>
            </a:solidFill>
            <a:round/>
            <a:headEnd/>
            <a:tailEnd type="oval" w="med" len="me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endParaRPr>
          </a:p>
        </p:txBody>
      </p:sp>
      <p:sp>
        <p:nvSpPr>
          <p:cNvPr id="9" name="Line 17">
            <a:extLst>
              <a:ext uri="{FF2B5EF4-FFF2-40B4-BE49-F238E27FC236}">
                <a16:creationId xmlns:a16="http://schemas.microsoft.com/office/drawing/2014/main" id="{32065EE7-9A40-48E9-AF30-0B5E5B3309A8}"/>
              </a:ext>
            </a:extLst>
          </p:cNvPr>
          <p:cNvSpPr>
            <a:spLocks noChangeShapeType="1"/>
          </p:cNvSpPr>
          <p:nvPr/>
        </p:nvSpPr>
        <p:spPr bwMode="auto">
          <a:xfrm flipH="1">
            <a:off x="2746375" y="2674938"/>
            <a:ext cx="319088" cy="166687"/>
          </a:xfrm>
          <a:prstGeom prst="line">
            <a:avLst/>
          </a:prstGeom>
          <a:noFill/>
          <a:ln w="19050">
            <a:solidFill>
              <a:sysClr val="windowText" lastClr="000000"/>
            </a:solidFill>
            <a:round/>
            <a:headEnd/>
            <a:tailEnd type="oval" w="med" len="me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endParaRPr>
          </a:p>
        </p:txBody>
      </p:sp>
      <p:sp>
        <p:nvSpPr>
          <p:cNvPr id="10" name="Line 18">
            <a:extLst>
              <a:ext uri="{FF2B5EF4-FFF2-40B4-BE49-F238E27FC236}">
                <a16:creationId xmlns:a16="http://schemas.microsoft.com/office/drawing/2014/main" id="{8E43FC66-607F-4BE4-8E23-AA26CA5D1599}"/>
              </a:ext>
            </a:extLst>
          </p:cNvPr>
          <p:cNvSpPr>
            <a:spLocks noChangeShapeType="1"/>
          </p:cNvSpPr>
          <p:nvPr/>
        </p:nvSpPr>
        <p:spPr bwMode="auto">
          <a:xfrm>
            <a:off x="750888" y="1601788"/>
            <a:ext cx="1357312" cy="750887"/>
          </a:xfrm>
          <a:prstGeom prst="line">
            <a:avLst/>
          </a:prstGeom>
          <a:noFill/>
          <a:ln w="19050">
            <a:solidFill>
              <a:sysClr val="windowText" lastClr="000000"/>
            </a:solidFill>
            <a:round/>
            <a:headEnd/>
            <a:tailEnd type="oval" w="med" len="me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endParaRPr>
          </a:p>
        </p:txBody>
      </p:sp>
      <p:sp>
        <p:nvSpPr>
          <p:cNvPr id="11" name="Text Box 19">
            <a:extLst>
              <a:ext uri="{FF2B5EF4-FFF2-40B4-BE49-F238E27FC236}">
                <a16:creationId xmlns:a16="http://schemas.microsoft.com/office/drawing/2014/main" id="{8959F0EB-56B3-43F5-B145-33A005995E92}"/>
              </a:ext>
            </a:extLst>
          </p:cNvPr>
          <p:cNvSpPr txBox="1">
            <a:spLocks noChangeArrowheads="1"/>
          </p:cNvSpPr>
          <p:nvPr/>
        </p:nvSpPr>
        <p:spPr bwMode="auto">
          <a:xfrm>
            <a:off x="4022725" y="1711325"/>
            <a:ext cx="184150" cy="366713"/>
          </a:xfrm>
          <a:prstGeom prst="rect">
            <a:avLst/>
          </a:prstGeom>
          <a:noFill/>
          <a:ln w="9525">
            <a:noFill/>
            <a:miter lim="800000"/>
            <a:headEnd/>
            <a:tailEnd/>
          </a:ln>
        </p:spPr>
        <p:txBody>
          <a:bodyPr wrap="none">
            <a:spAutoFit/>
          </a:bodyPr>
          <a:lstStyle/>
          <a:p>
            <a:pPr latinLnBrk="0"/>
            <a:endParaRPr kumimoji="0" lang="en-GB" altLang="ja-JP" sz="1800">
              <a:solidFill>
                <a:srgbClr val="990000"/>
              </a:solidFill>
              <a:latin typeface="Futura XBlk BT" pitchFamily="34" charset="0"/>
              <a:ea typeface="MS PGothic" pitchFamily="34" charset="-128"/>
            </a:endParaRPr>
          </a:p>
        </p:txBody>
      </p:sp>
      <p:sp>
        <p:nvSpPr>
          <p:cNvPr id="12" name="Line 21">
            <a:extLst>
              <a:ext uri="{FF2B5EF4-FFF2-40B4-BE49-F238E27FC236}">
                <a16:creationId xmlns:a16="http://schemas.microsoft.com/office/drawing/2014/main" id="{614F62B3-95F8-41DE-80F3-B2DCAA45BCF0}"/>
              </a:ext>
            </a:extLst>
          </p:cNvPr>
          <p:cNvSpPr>
            <a:spLocks noChangeShapeType="1"/>
          </p:cNvSpPr>
          <p:nvPr/>
        </p:nvSpPr>
        <p:spPr bwMode="auto">
          <a:xfrm flipH="1">
            <a:off x="3108325" y="1925638"/>
            <a:ext cx="982663" cy="222250"/>
          </a:xfrm>
          <a:prstGeom prst="line">
            <a:avLst/>
          </a:prstGeom>
          <a:noFill/>
          <a:ln w="57150">
            <a:solidFill>
              <a:srgbClr val="990000"/>
            </a:solidFill>
            <a:round/>
            <a:headEnd/>
            <a:tailEnd type="triangle" w="med" len="me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endParaRPr>
          </a:p>
        </p:txBody>
      </p:sp>
      <p:sp>
        <p:nvSpPr>
          <p:cNvPr id="13" name="Line 22">
            <a:extLst>
              <a:ext uri="{FF2B5EF4-FFF2-40B4-BE49-F238E27FC236}">
                <a16:creationId xmlns:a16="http://schemas.microsoft.com/office/drawing/2014/main" id="{10B1E674-82B7-4600-AAA3-837539054029}"/>
              </a:ext>
            </a:extLst>
          </p:cNvPr>
          <p:cNvSpPr>
            <a:spLocks noChangeShapeType="1"/>
          </p:cNvSpPr>
          <p:nvPr/>
        </p:nvSpPr>
        <p:spPr bwMode="auto">
          <a:xfrm flipH="1">
            <a:off x="514350" y="2665413"/>
            <a:ext cx="327025" cy="98425"/>
          </a:xfrm>
          <a:prstGeom prst="line">
            <a:avLst/>
          </a:prstGeom>
          <a:noFill/>
          <a:ln w="57150">
            <a:solidFill>
              <a:srgbClr val="990000"/>
            </a:solidFill>
            <a:round/>
            <a:headEnd/>
            <a:tailEnd type="triangle" w="med" len="me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endParaRPr>
          </a:p>
        </p:txBody>
      </p:sp>
      <p:sp>
        <p:nvSpPr>
          <p:cNvPr id="14" name="Rectangle 23">
            <a:extLst>
              <a:ext uri="{FF2B5EF4-FFF2-40B4-BE49-F238E27FC236}">
                <a16:creationId xmlns:a16="http://schemas.microsoft.com/office/drawing/2014/main" id="{AF80E47E-CD5D-4160-9863-D04F141F0EEF}"/>
              </a:ext>
            </a:extLst>
          </p:cNvPr>
          <p:cNvSpPr>
            <a:spLocks noChangeArrowheads="1"/>
          </p:cNvSpPr>
          <p:nvPr/>
        </p:nvSpPr>
        <p:spPr bwMode="auto">
          <a:xfrm>
            <a:off x="4067175" y="1892300"/>
            <a:ext cx="530225" cy="450850"/>
          </a:xfrm>
          <a:prstGeom prst="rect">
            <a:avLst/>
          </a:prstGeom>
          <a:solidFill>
            <a:sysClr val="window" lastClr="FFFFFF"/>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굴림" pitchFamily="50" charset="-127"/>
              <a:ea typeface="굴림" pitchFamily="50" charset="-127"/>
            </a:endParaRPr>
          </a:p>
        </p:txBody>
      </p:sp>
      <p:sp>
        <p:nvSpPr>
          <p:cNvPr id="15" name="Rectangle 24">
            <a:extLst>
              <a:ext uri="{FF2B5EF4-FFF2-40B4-BE49-F238E27FC236}">
                <a16:creationId xmlns:a16="http://schemas.microsoft.com/office/drawing/2014/main" id="{50E0D71D-0E09-44B4-82CC-B484B5CDF4DD}"/>
              </a:ext>
            </a:extLst>
          </p:cNvPr>
          <p:cNvSpPr>
            <a:spLocks noChangeArrowheads="1"/>
          </p:cNvSpPr>
          <p:nvPr/>
        </p:nvSpPr>
        <p:spPr bwMode="auto">
          <a:xfrm>
            <a:off x="387350" y="2606675"/>
            <a:ext cx="561975" cy="584200"/>
          </a:xfrm>
          <a:prstGeom prst="rect">
            <a:avLst/>
          </a:prstGeom>
          <a:solidFill>
            <a:sysClr val="window" lastClr="FFFFFF"/>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굴림" pitchFamily="50" charset="-127"/>
              <a:ea typeface="굴림" pitchFamily="50" charset="-127"/>
            </a:endParaRPr>
          </a:p>
        </p:txBody>
      </p:sp>
      <p:sp>
        <p:nvSpPr>
          <p:cNvPr id="16" name="AutoShape 25">
            <a:extLst>
              <a:ext uri="{FF2B5EF4-FFF2-40B4-BE49-F238E27FC236}">
                <a16:creationId xmlns:a16="http://schemas.microsoft.com/office/drawing/2014/main" id="{B1A59D02-0283-408B-9958-12FEF895A1F5}"/>
              </a:ext>
            </a:extLst>
          </p:cNvPr>
          <p:cNvSpPr>
            <a:spLocks noChangeArrowheads="1"/>
          </p:cNvSpPr>
          <p:nvPr/>
        </p:nvSpPr>
        <p:spPr bwMode="auto">
          <a:xfrm rot="20771962">
            <a:off x="249238" y="2557463"/>
            <a:ext cx="1260475" cy="257175"/>
          </a:xfrm>
          <a:prstGeom prst="leftArrow">
            <a:avLst>
              <a:gd name="adj1" fmla="val 50000"/>
              <a:gd name="adj2" fmla="val 122531"/>
            </a:avLst>
          </a:prstGeom>
          <a:solidFill>
            <a:srgbClr val="4F81BD"/>
          </a:solidFill>
          <a:ln w="9525">
            <a:solidFill>
              <a:sysClr val="windowText" lastClr="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굴림" pitchFamily="50" charset="-127"/>
              <a:ea typeface="굴림" pitchFamily="50" charset="-127"/>
            </a:endParaRPr>
          </a:p>
        </p:txBody>
      </p:sp>
      <p:sp>
        <p:nvSpPr>
          <p:cNvPr id="17" name="Freeform 26">
            <a:extLst>
              <a:ext uri="{FF2B5EF4-FFF2-40B4-BE49-F238E27FC236}">
                <a16:creationId xmlns:a16="http://schemas.microsoft.com/office/drawing/2014/main" id="{272187C2-35BC-4E3B-BEC0-FFD736A51F73}"/>
              </a:ext>
            </a:extLst>
          </p:cNvPr>
          <p:cNvSpPr>
            <a:spLocks/>
          </p:cNvSpPr>
          <p:nvPr/>
        </p:nvSpPr>
        <p:spPr bwMode="auto">
          <a:xfrm rot="21065047">
            <a:off x="3036888" y="1806575"/>
            <a:ext cx="1050925" cy="495300"/>
          </a:xfrm>
          <a:custGeom>
            <a:avLst/>
            <a:gdLst>
              <a:gd name="T0" fmla="*/ 0 w 1134"/>
              <a:gd name="T1" fmla="*/ 551 h 559"/>
              <a:gd name="T2" fmla="*/ 91 w 1134"/>
              <a:gd name="T3" fmla="*/ 52 h 559"/>
              <a:gd name="T4" fmla="*/ 227 w 1134"/>
              <a:gd name="T5" fmla="*/ 551 h 559"/>
              <a:gd name="T6" fmla="*/ 317 w 1134"/>
              <a:gd name="T7" fmla="*/ 7 h 559"/>
              <a:gd name="T8" fmla="*/ 453 w 1134"/>
              <a:gd name="T9" fmla="*/ 551 h 559"/>
              <a:gd name="T10" fmla="*/ 544 w 1134"/>
              <a:gd name="T11" fmla="*/ 7 h 559"/>
              <a:gd name="T12" fmla="*/ 680 w 1134"/>
              <a:gd name="T13" fmla="*/ 506 h 559"/>
              <a:gd name="T14" fmla="*/ 771 w 1134"/>
              <a:gd name="T15" fmla="*/ 52 h 559"/>
              <a:gd name="T16" fmla="*/ 862 w 1134"/>
              <a:gd name="T17" fmla="*/ 461 h 559"/>
              <a:gd name="T18" fmla="*/ 952 w 1134"/>
              <a:gd name="T19" fmla="*/ 143 h 559"/>
              <a:gd name="T20" fmla="*/ 1043 w 1134"/>
              <a:gd name="T21" fmla="*/ 370 h 559"/>
              <a:gd name="T22" fmla="*/ 1134 w 1134"/>
              <a:gd name="T23" fmla="*/ 188 h 5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34"/>
              <a:gd name="T37" fmla="*/ 0 h 559"/>
              <a:gd name="T38" fmla="*/ 1134 w 1134"/>
              <a:gd name="T39" fmla="*/ 559 h 5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34" h="559">
                <a:moveTo>
                  <a:pt x="0" y="551"/>
                </a:moveTo>
                <a:cubicBezTo>
                  <a:pt x="26" y="301"/>
                  <a:pt x="53" y="52"/>
                  <a:pt x="91" y="52"/>
                </a:cubicBezTo>
                <a:cubicBezTo>
                  <a:pt x="129" y="52"/>
                  <a:pt x="189" y="559"/>
                  <a:pt x="227" y="551"/>
                </a:cubicBezTo>
                <a:cubicBezTo>
                  <a:pt x="265" y="543"/>
                  <a:pt x="279" y="7"/>
                  <a:pt x="317" y="7"/>
                </a:cubicBezTo>
                <a:cubicBezTo>
                  <a:pt x="355" y="7"/>
                  <a:pt x="415" y="551"/>
                  <a:pt x="453" y="551"/>
                </a:cubicBezTo>
                <a:cubicBezTo>
                  <a:pt x="491" y="551"/>
                  <a:pt x="506" y="14"/>
                  <a:pt x="544" y="7"/>
                </a:cubicBezTo>
                <a:cubicBezTo>
                  <a:pt x="582" y="0"/>
                  <a:pt x="642" y="499"/>
                  <a:pt x="680" y="506"/>
                </a:cubicBezTo>
                <a:cubicBezTo>
                  <a:pt x="718" y="513"/>
                  <a:pt x="741" y="59"/>
                  <a:pt x="771" y="52"/>
                </a:cubicBezTo>
                <a:cubicBezTo>
                  <a:pt x="801" y="45"/>
                  <a:pt x="832" y="446"/>
                  <a:pt x="862" y="461"/>
                </a:cubicBezTo>
                <a:cubicBezTo>
                  <a:pt x="892" y="476"/>
                  <a:pt x="922" y="158"/>
                  <a:pt x="952" y="143"/>
                </a:cubicBezTo>
                <a:cubicBezTo>
                  <a:pt x="982" y="128"/>
                  <a:pt x="1013" y="363"/>
                  <a:pt x="1043" y="370"/>
                </a:cubicBezTo>
                <a:cubicBezTo>
                  <a:pt x="1073" y="377"/>
                  <a:pt x="1126" y="218"/>
                  <a:pt x="1134" y="188"/>
                </a:cubicBezTo>
              </a:path>
            </a:pathLst>
          </a:custGeom>
          <a:noFill/>
          <a:ln w="44450">
            <a:solidFill>
              <a:srgbClr val="FF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굴림" pitchFamily="50" charset="-127"/>
              <a:ea typeface="굴림" pitchFamily="50" charset="-127"/>
            </a:endParaRPr>
          </a:p>
        </p:txBody>
      </p:sp>
      <p:sp>
        <p:nvSpPr>
          <p:cNvPr id="18" name="Text Box 27">
            <a:extLst>
              <a:ext uri="{FF2B5EF4-FFF2-40B4-BE49-F238E27FC236}">
                <a16:creationId xmlns:a16="http://schemas.microsoft.com/office/drawing/2014/main" id="{4097BF52-6BCF-40A1-9F1F-60F76D82B7AE}"/>
              </a:ext>
            </a:extLst>
          </p:cNvPr>
          <p:cNvSpPr txBox="1">
            <a:spLocks noChangeArrowheads="1"/>
          </p:cNvSpPr>
          <p:nvPr/>
        </p:nvSpPr>
        <p:spPr bwMode="auto">
          <a:xfrm>
            <a:off x="0" y="1198563"/>
            <a:ext cx="1114425" cy="457200"/>
          </a:xfrm>
          <a:prstGeom prst="rect">
            <a:avLst/>
          </a:prstGeom>
          <a:noFill/>
          <a:ln w="9525">
            <a:noFill/>
            <a:miter lim="800000"/>
            <a:headEnd/>
            <a:tailEnd/>
          </a:ln>
        </p:spPr>
        <p:txBody>
          <a:bodyPr wrap="none">
            <a:spAutoFit/>
          </a:bodyPr>
          <a:lstStyle/>
          <a:p>
            <a:pPr latinLnBrk="0"/>
            <a:r>
              <a:rPr lang="en-US" altLang="ja-JP" sz="2400" b="1" i="1">
                <a:latin typeface="Times New Roman" pitchFamily="18" charset="0"/>
                <a:ea typeface="MS PGothic" pitchFamily="34" charset="-128"/>
              </a:rPr>
              <a:t>Plasma</a:t>
            </a:r>
          </a:p>
        </p:txBody>
      </p:sp>
      <p:sp>
        <p:nvSpPr>
          <p:cNvPr id="19" name="Text Box 28">
            <a:extLst>
              <a:ext uri="{FF2B5EF4-FFF2-40B4-BE49-F238E27FC236}">
                <a16:creationId xmlns:a16="http://schemas.microsoft.com/office/drawing/2014/main" id="{AC36DB9A-D83C-478A-A436-E3B231197902}"/>
              </a:ext>
            </a:extLst>
          </p:cNvPr>
          <p:cNvSpPr txBox="1">
            <a:spLocks noChangeArrowheads="1"/>
          </p:cNvSpPr>
          <p:nvPr/>
        </p:nvSpPr>
        <p:spPr bwMode="auto">
          <a:xfrm>
            <a:off x="3132138" y="1484313"/>
            <a:ext cx="1438275" cy="396875"/>
          </a:xfrm>
          <a:prstGeom prst="rect">
            <a:avLst/>
          </a:prstGeom>
          <a:noFill/>
          <a:ln w="9525">
            <a:noFill/>
            <a:miter lim="800000"/>
            <a:headEnd/>
            <a:tailEnd/>
          </a:ln>
        </p:spPr>
        <p:txBody>
          <a:bodyPr wrap="none">
            <a:spAutoFit/>
          </a:bodyPr>
          <a:lstStyle/>
          <a:p>
            <a:pPr latinLnBrk="0"/>
            <a:r>
              <a:rPr lang="en-US" altLang="ja-JP" sz="2000" b="1" i="1">
                <a:solidFill>
                  <a:srgbClr val="CC0000"/>
                </a:solidFill>
                <a:latin typeface="Times New Roman" pitchFamily="18" charset="0"/>
                <a:ea typeface="MS PGothic" pitchFamily="34" charset="-128"/>
              </a:rPr>
              <a:t>Microwaves</a:t>
            </a:r>
          </a:p>
        </p:txBody>
      </p:sp>
      <p:sp>
        <p:nvSpPr>
          <p:cNvPr id="20" name="Text Box 29">
            <a:extLst>
              <a:ext uri="{FF2B5EF4-FFF2-40B4-BE49-F238E27FC236}">
                <a16:creationId xmlns:a16="http://schemas.microsoft.com/office/drawing/2014/main" id="{6286A38C-6B66-4CC0-91AE-1125F45F1710}"/>
              </a:ext>
            </a:extLst>
          </p:cNvPr>
          <p:cNvSpPr txBox="1">
            <a:spLocks noChangeArrowheads="1"/>
          </p:cNvSpPr>
          <p:nvPr/>
        </p:nvSpPr>
        <p:spPr bwMode="auto">
          <a:xfrm>
            <a:off x="106363" y="2286000"/>
            <a:ext cx="790575" cy="396875"/>
          </a:xfrm>
          <a:prstGeom prst="rect">
            <a:avLst/>
          </a:prstGeom>
          <a:noFill/>
          <a:ln w="9525">
            <a:noFill/>
            <a:miter lim="800000"/>
            <a:headEnd/>
            <a:tailEnd/>
          </a:ln>
        </p:spPr>
        <p:txBody>
          <a:bodyPr wrap="none">
            <a:spAutoFit/>
          </a:bodyPr>
          <a:lstStyle/>
          <a:p>
            <a:pPr latinLnBrk="0"/>
            <a:r>
              <a:rPr lang="en-US" altLang="ja-JP" sz="2000" b="1" i="1">
                <a:solidFill>
                  <a:srgbClr val="CC0000"/>
                </a:solidFill>
                <a:latin typeface="Times New Roman" pitchFamily="18" charset="0"/>
                <a:ea typeface="MS PGothic" pitchFamily="34" charset="-128"/>
              </a:rPr>
              <a:t>Beam</a:t>
            </a:r>
          </a:p>
        </p:txBody>
      </p:sp>
      <p:pic>
        <p:nvPicPr>
          <p:cNvPr id="21" name="Picture 35" descr="Z">
            <a:extLst>
              <a:ext uri="{FF2B5EF4-FFF2-40B4-BE49-F238E27FC236}">
                <a16:creationId xmlns:a16="http://schemas.microsoft.com/office/drawing/2014/main" id="{B9919F1A-EA13-4DC0-804F-0D6C94844306}"/>
              </a:ext>
            </a:extLst>
          </p:cNvPr>
          <p:cNvPicPr>
            <a:picLocks noChangeAspect="1" noChangeArrowheads="1"/>
          </p:cNvPicPr>
          <p:nvPr/>
        </p:nvPicPr>
        <p:blipFill>
          <a:blip r:embed="rId4" cstate="print"/>
          <a:srcRect/>
          <a:stretch>
            <a:fillRect/>
          </a:stretch>
        </p:blipFill>
        <p:spPr bwMode="auto">
          <a:xfrm>
            <a:off x="0" y="3929063"/>
            <a:ext cx="4787900" cy="2466975"/>
          </a:xfrm>
          <a:prstGeom prst="rect">
            <a:avLst/>
          </a:prstGeom>
          <a:noFill/>
          <a:ln w="9525">
            <a:noFill/>
            <a:miter lim="800000"/>
            <a:headEnd/>
            <a:tailEnd/>
          </a:ln>
        </p:spPr>
      </p:pic>
      <p:pic>
        <p:nvPicPr>
          <p:cNvPr id="22" name="Picture 37" descr="R">
            <a:extLst>
              <a:ext uri="{FF2B5EF4-FFF2-40B4-BE49-F238E27FC236}">
                <a16:creationId xmlns:a16="http://schemas.microsoft.com/office/drawing/2014/main" id="{A6EF5042-8162-4CB8-8F5A-A88EC1C34FE0}"/>
              </a:ext>
            </a:extLst>
          </p:cNvPr>
          <p:cNvPicPr>
            <a:picLocks noChangeAspect="1" noChangeArrowheads="1"/>
          </p:cNvPicPr>
          <p:nvPr/>
        </p:nvPicPr>
        <p:blipFill>
          <a:blip r:embed="rId5" cstate="print"/>
          <a:srcRect/>
          <a:stretch>
            <a:fillRect/>
          </a:stretch>
        </p:blipFill>
        <p:spPr bwMode="auto">
          <a:xfrm>
            <a:off x="4643438" y="4005263"/>
            <a:ext cx="4249737" cy="2298700"/>
          </a:xfrm>
          <a:prstGeom prst="rect">
            <a:avLst/>
          </a:prstGeom>
          <a:noFill/>
          <a:ln w="9525">
            <a:noFill/>
            <a:miter lim="800000"/>
            <a:headEnd/>
            <a:tailEnd/>
          </a:ln>
        </p:spPr>
      </p:pic>
    </p:spTree>
    <p:extLst>
      <p:ext uri="{BB962C8B-B14F-4D97-AF65-F5344CB8AC3E}">
        <p14:creationId xmlns:p14="http://schemas.microsoft.com/office/powerpoint/2010/main" val="1232683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BEE6DD77-5432-41F8-9190-EA40E11E6A7A}"/>
              </a:ext>
            </a:extLst>
          </p:cNvPr>
          <p:cNvSpPr>
            <a:spLocks noGrp="1"/>
          </p:cNvSpPr>
          <p:nvPr>
            <p:ph type="sldNum" sz="quarter" idx="12"/>
          </p:nvPr>
        </p:nvSpPr>
        <p:spPr/>
        <p:txBody>
          <a:bodyPr/>
          <a:lstStyle/>
          <a:p>
            <a:fld id="{BF65A072-0757-4EBD-B75F-336F170034A9}" type="slidenum">
              <a:rPr lang="ko-KR" altLang="en-US" smtClean="0"/>
              <a:pPr/>
              <a:t>11</a:t>
            </a:fld>
            <a:endParaRPr lang="ko-KR" altLang="en-US" dirty="0"/>
          </a:p>
        </p:txBody>
      </p:sp>
      <p:sp>
        <p:nvSpPr>
          <p:cNvPr id="3" name="제목 2">
            <a:extLst>
              <a:ext uri="{FF2B5EF4-FFF2-40B4-BE49-F238E27FC236}">
                <a16:creationId xmlns:a16="http://schemas.microsoft.com/office/drawing/2014/main" id="{F3AF7D30-D51E-4A6B-8B82-F0459F8D3238}"/>
              </a:ext>
            </a:extLst>
          </p:cNvPr>
          <p:cNvSpPr>
            <a:spLocks noGrp="1"/>
          </p:cNvSpPr>
          <p:nvPr>
            <p:ph type="title"/>
          </p:nvPr>
        </p:nvSpPr>
        <p:spPr/>
        <p:txBody>
          <a:bodyPr>
            <a:noAutofit/>
          </a:bodyPr>
          <a:lstStyle/>
          <a:p>
            <a:r>
              <a:rPr lang="en-US" altLang="ko-KR" dirty="0">
                <a:solidFill>
                  <a:srgbClr val="00559D"/>
                </a:solidFill>
                <a:latin typeface="+mn-ea"/>
                <a:ea typeface="+mn-ea"/>
              </a:rPr>
              <a:t>2-3. ECR Ion Source Plasma</a:t>
            </a:r>
            <a:endParaRPr lang="ko-KR" altLang="en-US" dirty="0">
              <a:solidFill>
                <a:srgbClr val="00559D"/>
              </a:solidFill>
              <a:latin typeface="+mn-ea"/>
              <a:ea typeface="+mn-ea"/>
            </a:endParaRPr>
          </a:p>
        </p:txBody>
      </p:sp>
      <p:pic>
        <p:nvPicPr>
          <p:cNvPr id="16" name="플라즈마동영상_shor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201287" y="658412"/>
            <a:ext cx="8704279" cy="5937680"/>
          </a:xfrm>
          <a:prstGeom prst="rect">
            <a:avLst/>
          </a:prstGeom>
        </p:spPr>
      </p:pic>
    </p:spTree>
    <p:extLst>
      <p:ext uri="{BB962C8B-B14F-4D97-AF65-F5344CB8AC3E}">
        <p14:creationId xmlns:p14="http://schemas.microsoft.com/office/powerpoint/2010/main" val="5777761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6"/>
                                        </p:tgtEl>
                                      </p:cBhvr>
                                    </p:cmd>
                                  </p:childTnLst>
                                </p:cTn>
                              </p:par>
                            </p:childTnLst>
                          </p:cTn>
                        </p:par>
                      </p:childTnLst>
                    </p:cTn>
                  </p:par>
                </p:childTnLst>
              </p:cTn>
              <p:nextCondLst>
                <p:cond evt="onClick" delay="0">
                  <p:tgtEl>
                    <p:spTgt spid="16"/>
                  </p:tgtEl>
                </p:cond>
              </p:nextCondLst>
            </p:seq>
            <p:video>
              <p:cMediaNode vol="80000">
                <p:cTn id="7" fill="hold" display="0">
                  <p:stCondLst>
                    <p:cond delay="indefinite"/>
                  </p:stCondLst>
                </p:cTn>
                <p:tgtEl>
                  <p:spTgt spid="16"/>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0CEE3C23-4950-4551-ACCC-C8BC16155D4B}"/>
              </a:ext>
            </a:extLst>
          </p:cNvPr>
          <p:cNvSpPr>
            <a:spLocks noGrp="1"/>
          </p:cNvSpPr>
          <p:nvPr>
            <p:ph type="title"/>
          </p:nvPr>
        </p:nvSpPr>
        <p:spPr/>
        <p:txBody>
          <a:bodyPr>
            <a:noAutofit/>
          </a:bodyPr>
          <a:lstStyle/>
          <a:p>
            <a:r>
              <a:rPr lang="en-US" altLang="ko-KR" dirty="0">
                <a:solidFill>
                  <a:srgbClr val="00559D"/>
                </a:solidFill>
                <a:latin typeface="+mn-ea"/>
                <a:ea typeface="+mn-ea"/>
              </a:rPr>
              <a:t>2-4. ECR Ion Source </a:t>
            </a:r>
            <a:r>
              <a:rPr lang="ko-KR" altLang="en-US" dirty="0">
                <a:solidFill>
                  <a:srgbClr val="00559D"/>
                </a:solidFill>
                <a:latin typeface="+mn-ea"/>
                <a:ea typeface="+mn-ea"/>
              </a:rPr>
              <a:t>구조</a:t>
            </a:r>
          </a:p>
        </p:txBody>
      </p:sp>
      <p:pic>
        <p:nvPicPr>
          <p:cNvPr id="4" name="Picture 8" descr="chamber2 [更新済み]">
            <a:extLst>
              <a:ext uri="{FF2B5EF4-FFF2-40B4-BE49-F238E27FC236}">
                <a16:creationId xmlns:a16="http://schemas.microsoft.com/office/drawing/2014/main" id="{24354F18-424A-45D3-82A8-7B36ACE13799}"/>
              </a:ext>
            </a:extLst>
          </p:cNvPr>
          <p:cNvPicPr>
            <a:picLocks noChangeAspect="1" noChangeArrowheads="1"/>
          </p:cNvPicPr>
          <p:nvPr/>
        </p:nvPicPr>
        <p:blipFill>
          <a:blip r:embed="rId2" cstate="print"/>
          <a:srcRect t="3576"/>
          <a:stretch>
            <a:fillRect/>
          </a:stretch>
        </p:blipFill>
        <p:spPr bwMode="auto">
          <a:xfrm rot="5400000">
            <a:off x="1869424" y="-773772"/>
            <a:ext cx="5357850" cy="8905613"/>
          </a:xfrm>
          <a:prstGeom prst="rect">
            <a:avLst/>
          </a:prstGeom>
          <a:noFill/>
          <a:ln w="9525">
            <a:noFill/>
            <a:miter lim="800000"/>
            <a:headEnd/>
            <a:tailEnd/>
          </a:ln>
        </p:spPr>
      </p:pic>
    </p:spTree>
    <p:extLst>
      <p:ext uri="{BB962C8B-B14F-4D97-AF65-F5344CB8AC3E}">
        <p14:creationId xmlns:p14="http://schemas.microsoft.com/office/powerpoint/2010/main" val="4182552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60DA7640-F790-4306-89E7-FB62E3B046BB}"/>
              </a:ext>
            </a:extLst>
          </p:cNvPr>
          <p:cNvSpPr>
            <a:spLocks noGrp="1"/>
          </p:cNvSpPr>
          <p:nvPr>
            <p:ph type="title"/>
          </p:nvPr>
        </p:nvSpPr>
        <p:spPr/>
        <p:txBody>
          <a:bodyPr>
            <a:noAutofit/>
          </a:bodyPr>
          <a:lstStyle/>
          <a:p>
            <a:r>
              <a:rPr lang="en-US" altLang="ko-KR" dirty="0">
                <a:solidFill>
                  <a:srgbClr val="00559D"/>
                </a:solidFill>
                <a:latin typeface="+mn-ea"/>
                <a:ea typeface="+mn-ea"/>
              </a:rPr>
              <a:t>2-5. ECR</a:t>
            </a:r>
            <a:r>
              <a:rPr lang="ko-KR" altLang="en-US" dirty="0">
                <a:solidFill>
                  <a:srgbClr val="00559D"/>
                </a:solidFill>
                <a:latin typeface="+mn-ea"/>
                <a:ea typeface="+mn-ea"/>
              </a:rPr>
              <a:t> </a:t>
            </a:r>
            <a:r>
              <a:rPr lang="en-US" altLang="ko-KR" dirty="0">
                <a:solidFill>
                  <a:srgbClr val="00559D"/>
                </a:solidFill>
                <a:latin typeface="+mn-ea"/>
                <a:ea typeface="+mn-ea"/>
              </a:rPr>
              <a:t>Plasma</a:t>
            </a:r>
            <a:r>
              <a:rPr lang="ko-KR" altLang="en-US" dirty="0">
                <a:solidFill>
                  <a:srgbClr val="00559D"/>
                </a:solidFill>
                <a:latin typeface="+mn-ea"/>
                <a:ea typeface="+mn-ea"/>
              </a:rPr>
              <a:t> </a:t>
            </a:r>
            <a:r>
              <a:rPr lang="en-US" altLang="ko-KR" dirty="0">
                <a:solidFill>
                  <a:srgbClr val="00559D"/>
                </a:solidFill>
                <a:latin typeface="+mn-ea"/>
                <a:ea typeface="+mn-ea"/>
              </a:rPr>
              <a:t>Condition</a:t>
            </a:r>
            <a:endParaRPr lang="ko-KR" altLang="en-US" dirty="0">
              <a:solidFill>
                <a:srgbClr val="00559D"/>
              </a:solidFill>
              <a:latin typeface="+mn-ea"/>
              <a:ea typeface="+mn-ea"/>
            </a:endParaRPr>
          </a:p>
        </p:txBody>
      </p:sp>
      <p:pic>
        <p:nvPicPr>
          <p:cNvPr id="5" name="Picture 9" descr="Golva-plot2">
            <a:extLst>
              <a:ext uri="{FF2B5EF4-FFF2-40B4-BE49-F238E27FC236}">
                <a16:creationId xmlns:a16="http://schemas.microsoft.com/office/drawing/2014/main" id="{0529B2D1-580C-4230-8EAF-1731DD2961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017" y="732288"/>
            <a:ext cx="5499058" cy="3312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1">
            <a:extLst>
              <a:ext uri="{FF2B5EF4-FFF2-40B4-BE49-F238E27FC236}">
                <a16:creationId xmlns:a16="http://schemas.microsoft.com/office/drawing/2014/main" id="{3A9AE820-587D-45DC-B775-8DA9B8A0AB1D}"/>
              </a:ext>
            </a:extLst>
          </p:cNvPr>
          <p:cNvSpPr txBox="1">
            <a:spLocks noChangeArrowheads="1"/>
          </p:cNvSpPr>
          <p:nvPr/>
        </p:nvSpPr>
        <p:spPr bwMode="auto">
          <a:xfrm>
            <a:off x="285560" y="4076700"/>
            <a:ext cx="15621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r>
              <a:rPr kumimoji="0" lang="en-US" altLang="ja-JP"/>
              <a:t>Beam intensity</a:t>
            </a:r>
            <a:endParaRPr kumimoji="0" lang="en-GB" altLang="ja-JP"/>
          </a:p>
        </p:txBody>
      </p:sp>
      <p:sp>
        <p:nvSpPr>
          <p:cNvPr id="7" name="Text Box 14">
            <a:extLst>
              <a:ext uri="{FF2B5EF4-FFF2-40B4-BE49-F238E27FC236}">
                <a16:creationId xmlns:a16="http://schemas.microsoft.com/office/drawing/2014/main" id="{CDFA46DF-DD42-4135-BD7B-730B256E61BD}"/>
              </a:ext>
            </a:extLst>
          </p:cNvPr>
          <p:cNvSpPr txBox="1">
            <a:spLocks noChangeArrowheads="1"/>
          </p:cNvSpPr>
          <p:nvPr/>
        </p:nvSpPr>
        <p:spPr bwMode="auto">
          <a:xfrm>
            <a:off x="5705436" y="4508500"/>
            <a:ext cx="3105625" cy="1200329"/>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tabLst>
                <a:tab pos="715963" algn="l"/>
              </a:tabLst>
            </a:pPr>
            <a:r>
              <a:rPr kumimoji="0" lang="en-US" altLang="ja-JP" b="1" i="1" dirty="0"/>
              <a:t>n</a:t>
            </a:r>
            <a:r>
              <a:rPr kumimoji="0" lang="en-US" altLang="ja-JP" b="1" i="1" baseline="-25000" dirty="0"/>
              <a:t>q</a:t>
            </a:r>
            <a:r>
              <a:rPr kumimoji="0" lang="en-US" altLang="ja-JP" b="1" i="1" dirty="0"/>
              <a:t>      	Larger</a:t>
            </a:r>
          </a:p>
          <a:p>
            <a:pPr eaLnBrk="1" hangingPunct="1">
              <a:tabLst>
                <a:tab pos="715963" algn="l"/>
              </a:tabLst>
            </a:pPr>
            <a:r>
              <a:rPr kumimoji="0" lang="en-US" altLang="ja-JP" b="1" i="1" dirty="0"/>
              <a:t>V        	Larger</a:t>
            </a:r>
          </a:p>
          <a:p>
            <a:pPr eaLnBrk="1" hangingPunct="1">
              <a:tabLst>
                <a:tab pos="715963" algn="l"/>
              </a:tabLst>
            </a:pPr>
            <a:r>
              <a:rPr kumimoji="0" lang="en-US" altLang="ja-JP" b="1" i="1" dirty="0" err="1">
                <a:solidFill>
                  <a:srgbClr val="FF0000"/>
                </a:solidFill>
                <a:latin typeface="Symbol" panose="05050102010706020507" pitchFamily="18" charset="2"/>
              </a:rPr>
              <a:t>t</a:t>
            </a:r>
            <a:r>
              <a:rPr kumimoji="0" lang="en-US" altLang="ja-JP" b="1" i="1" baseline="-25000" dirty="0" err="1">
                <a:solidFill>
                  <a:srgbClr val="FF0000"/>
                </a:solidFill>
              </a:rPr>
              <a:t>c</a:t>
            </a:r>
            <a:r>
              <a:rPr kumimoji="0" lang="en-US" altLang="ja-JP" b="1" i="1" dirty="0">
                <a:solidFill>
                  <a:srgbClr val="FF0000"/>
                </a:solidFill>
                <a:latin typeface="Symbol" panose="05050102010706020507" pitchFamily="18" charset="2"/>
              </a:rPr>
              <a:t>      	</a:t>
            </a:r>
            <a:r>
              <a:rPr kumimoji="0" lang="en-US" altLang="ja-JP" b="1" i="1" dirty="0">
                <a:solidFill>
                  <a:srgbClr val="FF0000"/>
                </a:solidFill>
              </a:rPr>
              <a:t>Shorter</a:t>
            </a:r>
          </a:p>
          <a:p>
            <a:pPr eaLnBrk="1" hangingPunct="1">
              <a:tabLst>
                <a:tab pos="715963" algn="l"/>
              </a:tabLst>
            </a:pPr>
            <a:r>
              <a:rPr kumimoji="0" lang="en-US" altLang="ja-JP" b="1" i="1" dirty="0" err="1"/>
              <a:t>n</a:t>
            </a:r>
            <a:r>
              <a:rPr kumimoji="0" lang="en-US" altLang="ja-JP" b="1" i="1" baseline="-25000" dirty="0" err="1"/>
              <a:t>q</a:t>
            </a:r>
            <a:r>
              <a:rPr kumimoji="0" lang="en-US" altLang="ja-JP" b="1" i="1" dirty="0" err="1">
                <a:latin typeface="Symbol" panose="05050102010706020507" pitchFamily="18" charset="2"/>
              </a:rPr>
              <a:t>t</a:t>
            </a:r>
            <a:r>
              <a:rPr kumimoji="0" lang="en-US" altLang="ja-JP" b="1" i="1" baseline="-25000" dirty="0" err="1"/>
              <a:t>c</a:t>
            </a:r>
            <a:r>
              <a:rPr kumimoji="0" lang="en-US" altLang="ja-JP" b="1" i="1" dirty="0"/>
              <a:t>   	Constant (10</a:t>
            </a:r>
            <a:r>
              <a:rPr kumimoji="0" lang="en-US" altLang="ja-JP" b="1" i="1" baseline="30000" dirty="0"/>
              <a:t>10</a:t>
            </a:r>
            <a:r>
              <a:rPr kumimoji="0" lang="en-US" altLang="ja-JP" b="1" i="1" dirty="0"/>
              <a:t>[cm</a:t>
            </a:r>
            <a:r>
              <a:rPr kumimoji="0" lang="en-US" altLang="ja-JP" b="1" i="1" baseline="30000" dirty="0"/>
              <a:t>-3</a:t>
            </a:r>
            <a:r>
              <a:rPr kumimoji="0" lang="en-US" altLang="ja-JP" b="1" i="1" dirty="0"/>
              <a:t>s])</a:t>
            </a:r>
            <a:endParaRPr kumimoji="0" lang="ja-JP" altLang="en-GB" b="1" i="1" dirty="0"/>
          </a:p>
        </p:txBody>
      </p:sp>
      <p:sp>
        <p:nvSpPr>
          <p:cNvPr id="8" name="Rectangle 17">
            <a:extLst>
              <a:ext uri="{FF2B5EF4-FFF2-40B4-BE49-F238E27FC236}">
                <a16:creationId xmlns:a16="http://schemas.microsoft.com/office/drawing/2014/main" id="{01A3BF61-BFC2-4F3B-BAD8-B234FA355A1F}"/>
              </a:ext>
            </a:extLst>
          </p:cNvPr>
          <p:cNvSpPr>
            <a:spLocks noChangeArrowheads="1"/>
          </p:cNvSpPr>
          <p:nvPr/>
        </p:nvSpPr>
        <p:spPr bwMode="auto">
          <a:xfrm>
            <a:off x="3019246" y="2366475"/>
            <a:ext cx="2646244" cy="652605"/>
          </a:xfrm>
          <a:prstGeom prst="rect">
            <a:avLst/>
          </a:prstGeom>
          <a:solidFill>
            <a:srgbClr val="FFFF00">
              <a:alpha val="3294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endParaRPr lang="ja-JP" altLang="en-US"/>
          </a:p>
        </p:txBody>
      </p:sp>
      <p:sp>
        <p:nvSpPr>
          <p:cNvPr id="9" name="Text Box 18">
            <a:extLst>
              <a:ext uri="{FF2B5EF4-FFF2-40B4-BE49-F238E27FC236}">
                <a16:creationId xmlns:a16="http://schemas.microsoft.com/office/drawing/2014/main" id="{4B5822FA-5C50-422A-8911-0A3A8EF41767}"/>
              </a:ext>
            </a:extLst>
          </p:cNvPr>
          <p:cNvSpPr txBox="1">
            <a:spLocks noChangeArrowheads="1"/>
          </p:cNvSpPr>
          <p:nvPr/>
        </p:nvSpPr>
        <p:spPr bwMode="auto">
          <a:xfrm>
            <a:off x="6678789" y="2292508"/>
            <a:ext cx="1901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r>
              <a:rPr kumimoji="0" lang="en-US" altLang="ja-JP" dirty="0"/>
              <a:t>Xe</a:t>
            </a:r>
            <a:r>
              <a:rPr kumimoji="0" lang="en-US" altLang="ja-JP" baseline="30000" dirty="0"/>
              <a:t>20+</a:t>
            </a:r>
            <a:r>
              <a:rPr kumimoji="0" lang="en-US" altLang="ja-JP" dirty="0"/>
              <a:t>(10</a:t>
            </a:r>
            <a:r>
              <a:rPr kumimoji="0" lang="en-US" altLang="ja-JP" baseline="30000" dirty="0"/>
              <a:t>9</a:t>
            </a:r>
            <a:r>
              <a:rPr kumimoji="0" lang="en-US" altLang="ja-JP" dirty="0"/>
              <a:t> cm</a:t>
            </a:r>
            <a:r>
              <a:rPr kumimoji="0" lang="en-US" altLang="ja-JP" baseline="30000" dirty="0"/>
              <a:t>-3</a:t>
            </a:r>
            <a:r>
              <a:rPr kumimoji="0" lang="en-US" altLang="ja-JP" dirty="0"/>
              <a:t>sec)</a:t>
            </a:r>
            <a:endParaRPr kumimoji="0" lang="en-GB" altLang="ja-JP" dirty="0"/>
          </a:p>
        </p:txBody>
      </p:sp>
      <p:sp>
        <p:nvSpPr>
          <p:cNvPr id="10" name="Rectangle 20">
            <a:extLst>
              <a:ext uri="{FF2B5EF4-FFF2-40B4-BE49-F238E27FC236}">
                <a16:creationId xmlns:a16="http://schemas.microsoft.com/office/drawing/2014/main" id="{0D6C9F33-ABE9-4647-8D7D-79D413896EEC}"/>
              </a:ext>
            </a:extLst>
          </p:cNvPr>
          <p:cNvSpPr>
            <a:spLocks noChangeArrowheads="1"/>
          </p:cNvSpPr>
          <p:nvPr/>
        </p:nvSpPr>
        <p:spPr bwMode="auto">
          <a:xfrm>
            <a:off x="3822942" y="1438636"/>
            <a:ext cx="1973022" cy="287337"/>
          </a:xfrm>
          <a:prstGeom prst="rect">
            <a:avLst/>
          </a:prstGeom>
          <a:solidFill>
            <a:srgbClr val="FF0000">
              <a:alpha val="4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endParaRPr lang="ja-JP" altLang="en-US"/>
          </a:p>
        </p:txBody>
      </p:sp>
      <p:sp>
        <p:nvSpPr>
          <p:cNvPr id="11" name="Text Box 21">
            <a:extLst>
              <a:ext uri="{FF2B5EF4-FFF2-40B4-BE49-F238E27FC236}">
                <a16:creationId xmlns:a16="http://schemas.microsoft.com/office/drawing/2014/main" id="{EE4FE2DA-DF50-498D-A358-25667E965A84}"/>
              </a:ext>
            </a:extLst>
          </p:cNvPr>
          <p:cNvSpPr txBox="1">
            <a:spLocks noChangeArrowheads="1"/>
          </p:cNvSpPr>
          <p:nvPr/>
        </p:nvSpPr>
        <p:spPr bwMode="auto">
          <a:xfrm>
            <a:off x="6634336" y="1372596"/>
            <a:ext cx="1819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r>
              <a:rPr kumimoji="0" lang="en-US" altLang="ja-JP" dirty="0"/>
              <a:t>U</a:t>
            </a:r>
            <a:r>
              <a:rPr kumimoji="0" lang="en-US" altLang="ja-JP" baseline="30000" dirty="0"/>
              <a:t>35+</a:t>
            </a:r>
            <a:r>
              <a:rPr kumimoji="0" lang="en-US" altLang="ja-JP" dirty="0"/>
              <a:t>(10</a:t>
            </a:r>
            <a:r>
              <a:rPr kumimoji="0" lang="en-US" altLang="ja-JP" baseline="30000" dirty="0"/>
              <a:t>10</a:t>
            </a:r>
            <a:r>
              <a:rPr kumimoji="0" lang="en-US" altLang="ja-JP" dirty="0"/>
              <a:t>cm</a:t>
            </a:r>
            <a:r>
              <a:rPr kumimoji="0" lang="en-US" altLang="ja-JP" baseline="30000" dirty="0"/>
              <a:t>-3</a:t>
            </a:r>
            <a:r>
              <a:rPr kumimoji="0" lang="en-US" altLang="ja-JP" dirty="0"/>
              <a:t>sec)</a:t>
            </a:r>
            <a:endParaRPr kumimoji="0" lang="en-GB" altLang="ja-JP" dirty="0"/>
          </a:p>
        </p:txBody>
      </p:sp>
      <p:sp>
        <p:nvSpPr>
          <p:cNvPr id="12" name="AutoShape 22">
            <a:extLst>
              <a:ext uri="{FF2B5EF4-FFF2-40B4-BE49-F238E27FC236}">
                <a16:creationId xmlns:a16="http://schemas.microsoft.com/office/drawing/2014/main" id="{9AECACB3-567B-40D5-B3C1-A5C9C4B52C67}"/>
              </a:ext>
            </a:extLst>
          </p:cNvPr>
          <p:cNvSpPr>
            <a:spLocks noChangeArrowheads="1"/>
          </p:cNvSpPr>
          <p:nvPr/>
        </p:nvSpPr>
        <p:spPr bwMode="auto">
          <a:xfrm>
            <a:off x="7190588" y="1725973"/>
            <a:ext cx="649288" cy="529229"/>
          </a:xfrm>
          <a:prstGeom prst="upArrow">
            <a:avLst>
              <a:gd name="adj1" fmla="val 50000"/>
              <a:gd name="adj2" fmla="val 25000"/>
            </a:avLst>
          </a:prstGeom>
          <a:solidFill>
            <a:schemeClr val="accent1"/>
          </a:solidFill>
          <a:ln w="9525">
            <a:solidFill>
              <a:schemeClr val="tx1"/>
            </a:solidFill>
            <a:miter lim="800000"/>
            <a:headEnd/>
            <a:tailEnd/>
          </a:ln>
        </p:spPr>
        <p:txBody>
          <a:bodyPr vert="eaVert" wrap="none" anchor="ct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endParaRPr lang="ja-JP" altLang="en-US"/>
          </a:p>
        </p:txBody>
      </p:sp>
      <p:sp>
        <p:nvSpPr>
          <p:cNvPr id="13" name="Rectangle 24">
            <a:extLst>
              <a:ext uri="{FF2B5EF4-FFF2-40B4-BE49-F238E27FC236}">
                <a16:creationId xmlns:a16="http://schemas.microsoft.com/office/drawing/2014/main" id="{8599F080-85C2-457C-9F7A-6FCC3CFB7463}"/>
              </a:ext>
            </a:extLst>
          </p:cNvPr>
          <p:cNvSpPr>
            <a:spLocks noChangeArrowheads="1"/>
          </p:cNvSpPr>
          <p:nvPr/>
        </p:nvSpPr>
        <p:spPr bwMode="auto">
          <a:xfrm>
            <a:off x="373354" y="4437063"/>
            <a:ext cx="5152696" cy="1871662"/>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endParaRPr lang="ja-JP" altLang="en-US"/>
          </a:p>
        </p:txBody>
      </p:sp>
      <p:sp>
        <p:nvSpPr>
          <p:cNvPr id="14" name="AutoShape 25">
            <a:extLst>
              <a:ext uri="{FF2B5EF4-FFF2-40B4-BE49-F238E27FC236}">
                <a16:creationId xmlns:a16="http://schemas.microsoft.com/office/drawing/2014/main" id="{B9BA1E2A-6B46-4E00-8E5E-1BC3BC6BFE52}"/>
              </a:ext>
            </a:extLst>
          </p:cNvPr>
          <p:cNvSpPr>
            <a:spLocks noChangeArrowheads="1"/>
          </p:cNvSpPr>
          <p:nvPr/>
        </p:nvSpPr>
        <p:spPr bwMode="auto">
          <a:xfrm>
            <a:off x="3145738" y="4012747"/>
            <a:ext cx="1768475" cy="288925"/>
          </a:xfrm>
          <a:custGeom>
            <a:avLst/>
            <a:gdLst>
              <a:gd name="T0" fmla="*/ 2147483647 w 21600"/>
              <a:gd name="T1" fmla="*/ 0 h 21600"/>
              <a:gd name="T2" fmla="*/ 0 w 21600"/>
              <a:gd name="T3" fmla="*/ 345740692 h 21600"/>
              <a:gd name="T4" fmla="*/ 2147483647 w 21600"/>
              <a:gd name="T5" fmla="*/ 691478816 h 21600"/>
              <a:gd name="T6" fmla="*/ 2147483647 w 21600"/>
              <a:gd name="T7" fmla="*/ 34574069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endParaRPr lang="ja-JP" altLang="en-US"/>
          </a:p>
        </p:txBody>
      </p:sp>
      <p:sp>
        <p:nvSpPr>
          <p:cNvPr id="15" name="AutoShape 26">
            <a:extLst>
              <a:ext uri="{FF2B5EF4-FFF2-40B4-BE49-F238E27FC236}">
                <a16:creationId xmlns:a16="http://schemas.microsoft.com/office/drawing/2014/main" id="{CAE08511-E5AF-43C4-942A-06C6C8E79B8A}"/>
              </a:ext>
            </a:extLst>
          </p:cNvPr>
          <p:cNvSpPr>
            <a:spLocks noChangeArrowheads="1"/>
          </p:cNvSpPr>
          <p:nvPr/>
        </p:nvSpPr>
        <p:spPr bwMode="auto">
          <a:xfrm rot="16200000">
            <a:off x="-2148" y="2025365"/>
            <a:ext cx="1768475" cy="288925"/>
          </a:xfrm>
          <a:custGeom>
            <a:avLst/>
            <a:gdLst>
              <a:gd name="T0" fmla="*/ 2147483647 w 21600"/>
              <a:gd name="T1" fmla="*/ 0 h 21600"/>
              <a:gd name="T2" fmla="*/ 0 w 21600"/>
              <a:gd name="T3" fmla="*/ 345740692 h 21600"/>
              <a:gd name="T4" fmla="*/ 2147483647 w 21600"/>
              <a:gd name="T5" fmla="*/ 691478816 h 21600"/>
              <a:gd name="T6" fmla="*/ 2147483647 w 21600"/>
              <a:gd name="T7" fmla="*/ 34574069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endParaRPr lang="ja-JP" altLang="en-US"/>
          </a:p>
        </p:txBody>
      </p:sp>
      <p:sp>
        <p:nvSpPr>
          <p:cNvPr id="16" name="AutoShape 27">
            <a:extLst>
              <a:ext uri="{FF2B5EF4-FFF2-40B4-BE49-F238E27FC236}">
                <a16:creationId xmlns:a16="http://schemas.microsoft.com/office/drawing/2014/main" id="{78E48E81-B35A-479F-95BC-833DBE718B7E}"/>
              </a:ext>
            </a:extLst>
          </p:cNvPr>
          <p:cNvSpPr>
            <a:spLocks noChangeArrowheads="1"/>
          </p:cNvSpPr>
          <p:nvPr/>
        </p:nvSpPr>
        <p:spPr bwMode="auto">
          <a:xfrm rot="10800000">
            <a:off x="5665490" y="2365533"/>
            <a:ext cx="1014886" cy="215900"/>
          </a:xfrm>
          <a:prstGeom prst="notchedRightArrow">
            <a:avLst>
              <a:gd name="adj1" fmla="val 50000"/>
              <a:gd name="adj2" fmla="val 108456"/>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endParaRPr lang="ja-JP" altLang="en-US"/>
          </a:p>
        </p:txBody>
      </p:sp>
      <p:sp>
        <p:nvSpPr>
          <p:cNvPr id="17" name="AutoShape 28">
            <a:extLst>
              <a:ext uri="{FF2B5EF4-FFF2-40B4-BE49-F238E27FC236}">
                <a16:creationId xmlns:a16="http://schemas.microsoft.com/office/drawing/2014/main" id="{058B7F1F-B696-4009-80FB-286EE58F24E0}"/>
              </a:ext>
            </a:extLst>
          </p:cNvPr>
          <p:cNvSpPr>
            <a:spLocks noChangeArrowheads="1"/>
          </p:cNvSpPr>
          <p:nvPr/>
        </p:nvSpPr>
        <p:spPr bwMode="auto">
          <a:xfrm rot="10800000">
            <a:off x="5804072" y="1468326"/>
            <a:ext cx="830263" cy="215900"/>
          </a:xfrm>
          <a:prstGeom prst="notchedRightArrow">
            <a:avLst>
              <a:gd name="adj1" fmla="val 50000"/>
              <a:gd name="adj2" fmla="val 108456"/>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Times New Roman" panose="02020603050405020304" pitchFamily="18" charset="0"/>
                <a:ea typeface="MS PGothic" panose="020B0600070205080204" pitchFamily="34" charset="-128"/>
              </a:defRPr>
            </a:lvl1pPr>
            <a:lvl2pPr marL="742950" indent="-285750" eaLnBrk="0" hangingPunct="0">
              <a:defRPr kumimoji="1">
                <a:solidFill>
                  <a:schemeClr val="tx1"/>
                </a:solidFill>
                <a:latin typeface="Times New Roman" panose="02020603050405020304" pitchFamily="18" charset="0"/>
                <a:ea typeface="MS PGothic" panose="020B0600070205080204" pitchFamily="34" charset="-128"/>
              </a:defRPr>
            </a:lvl2pPr>
            <a:lvl3pPr marL="1143000" indent="-228600" eaLnBrk="0" hangingPunct="0">
              <a:defRPr kumimoji="1">
                <a:solidFill>
                  <a:schemeClr val="tx1"/>
                </a:solidFill>
                <a:latin typeface="Times New Roman" panose="02020603050405020304" pitchFamily="18" charset="0"/>
                <a:ea typeface="MS PGothic" panose="020B0600070205080204" pitchFamily="34" charset="-128"/>
              </a:defRPr>
            </a:lvl3pPr>
            <a:lvl4pPr marL="1600200" indent="-228600" eaLnBrk="0" hangingPunct="0">
              <a:defRPr kumimoji="1">
                <a:solidFill>
                  <a:schemeClr val="tx1"/>
                </a:solidFill>
                <a:latin typeface="Times New Roman" panose="02020603050405020304" pitchFamily="18" charset="0"/>
                <a:ea typeface="MS PGothic" panose="020B0600070205080204" pitchFamily="34" charset="-128"/>
              </a:defRPr>
            </a:lvl4pPr>
            <a:lvl5pPr marL="2057400" indent="-228600" eaLnBrk="0" hangingPunct="0">
              <a:defRPr kumimoji="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MS PGothic" panose="020B0600070205080204" pitchFamily="34" charset="-128"/>
              </a:defRPr>
            </a:lvl9pPr>
          </a:lstStyle>
          <a:p>
            <a:pPr eaLnBrk="1" hangingPunct="1"/>
            <a:endParaRPr lang="ja-JP" altLang="en-US"/>
          </a:p>
        </p:txBody>
      </p:sp>
      <p:pic>
        <p:nvPicPr>
          <p:cNvPr id="18" name="Picture 10" descr="formula-2">
            <a:extLst>
              <a:ext uri="{FF2B5EF4-FFF2-40B4-BE49-F238E27FC236}">
                <a16:creationId xmlns:a16="http://schemas.microsoft.com/office/drawing/2014/main" id="{ADB997FB-4114-48F2-91F9-234E5A5718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7319"/>
          <a:stretch/>
        </p:blipFill>
        <p:spPr bwMode="auto">
          <a:xfrm>
            <a:off x="569990" y="4635711"/>
            <a:ext cx="4752975" cy="1558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105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224EBFE0-6A16-40D0-A04D-6992A36AA24E}"/>
              </a:ext>
            </a:extLst>
          </p:cNvPr>
          <p:cNvSpPr>
            <a:spLocks noGrp="1"/>
          </p:cNvSpPr>
          <p:nvPr>
            <p:ph type="sldNum" sz="quarter" idx="12"/>
          </p:nvPr>
        </p:nvSpPr>
        <p:spPr/>
        <p:txBody>
          <a:bodyPr/>
          <a:lstStyle/>
          <a:p>
            <a:fld id="{BF65A072-0757-4EBD-B75F-336F170034A9}" type="slidenum">
              <a:rPr lang="ko-KR" altLang="en-US" smtClean="0"/>
              <a:pPr/>
              <a:t>14</a:t>
            </a:fld>
            <a:endParaRPr lang="ko-KR" altLang="en-US" dirty="0"/>
          </a:p>
        </p:txBody>
      </p:sp>
      <p:sp>
        <p:nvSpPr>
          <p:cNvPr id="3" name="제목 2">
            <a:extLst>
              <a:ext uri="{FF2B5EF4-FFF2-40B4-BE49-F238E27FC236}">
                <a16:creationId xmlns:a16="http://schemas.microsoft.com/office/drawing/2014/main" id="{C0B87FFC-3F00-4F7D-BE96-56822A8843C9}"/>
              </a:ext>
            </a:extLst>
          </p:cNvPr>
          <p:cNvSpPr>
            <a:spLocks noGrp="1"/>
          </p:cNvSpPr>
          <p:nvPr>
            <p:ph type="title"/>
          </p:nvPr>
        </p:nvSpPr>
        <p:spPr/>
        <p:txBody>
          <a:bodyPr>
            <a:noAutofit/>
          </a:bodyPr>
          <a:lstStyle/>
          <a:p>
            <a:r>
              <a:rPr lang="en-US" altLang="ko-KR" dirty="0">
                <a:solidFill>
                  <a:srgbClr val="00559D"/>
                </a:solidFill>
                <a:latin typeface="+mn-ea"/>
                <a:ea typeface="+mn-ea"/>
              </a:rPr>
              <a:t>2-6. ECR Ion Source Parameters</a:t>
            </a:r>
            <a:endParaRPr lang="ko-KR" altLang="en-US" dirty="0">
              <a:solidFill>
                <a:srgbClr val="00559D"/>
              </a:solidFill>
              <a:latin typeface="+mn-ea"/>
              <a:ea typeface="+mn-ea"/>
            </a:endParaRPr>
          </a:p>
        </p:txBody>
      </p:sp>
      <p:pic>
        <p:nvPicPr>
          <p:cNvPr id="5" name="Picture 7" descr="名称未設定-5">
            <a:extLst>
              <a:ext uri="{FF2B5EF4-FFF2-40B4-BE49-F238E27FC236}">
                <a16:creationId xmlns:a16="http://schemas.microsoft.com/office/drawing/2014/main" id="{AC01DA8D-12BC-4EC1-9FAC-6C97D784FF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9669" y="835026"/>
            <a:ext cx="5948204" cy="5721049"/>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8">
            <a:extLst>
              <a:ext uri="{FF2B5EF4-FFF2-40B4-BE49-F238E27FC236}">
                <a16:creationId xmlns:a16="http://schemas.microsoft.com/office/drawing/2014/main" id="{EC9F7E51-3CCA-44D3-A3F2-CC34708ED6FF}"/>
              </a:ext>
            </a:extLst>
          </p:cNvPr>
          <p:cNvSpPr txBox="1">
            <a:spLocks noChangeArrowheads="1"/>
          </p:cNvSpPr>
          <p:nvPr/>
        </p:nvSpPr>
        <p:spPr bwMode="auto">
          <a:xfrm>
            <a:off x="180691" y="808039"/>
            <a:ext cx="3074752"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dirty="0"/>
              <a:t>1) Magnetic field configuration</a:t>
            </a:r>
          </a:p>
          <a:p>
            <a:endParaRPr lang="en-US" altLang="ja-JP" dirty="0"/>
          </a:p>
          <a:p>
            <a:endParaRPr lang="en-US" altLang="ja-JP" dirty="0"/>
          </a:p>
          <a:p>
            <a:r>
              <a:rPr lang="en-US" altLang="ja-JP" dirty="0"/>
              <a:t>2) Gas pressure</a:t>
            </a:r>
          </a:p>
          <a:p>
            <a:endParaRPr lang="en-US" altLang="ja-JP" dirty="0"/>
          </a:p>
          <a:p>
            <a:endParaRPr lang="en-US" altLang="ja-JP" dirty="0"/>
          </a:p>
          <a:p>
            <a:r>
              <a:rPr lang="en-US" altLang="ja-JP" dirty="0"/>
              <a:t>3) Microwave frequency</a:t>
            </a:r>
          </a:p>
          <a:p>
            <a:endParaRPr lang="en-US" altLang="ja-JP" dirty="0"/>
          </a:p>
          <a:p>
            <a:endParaRPr lang="en-US" altLang="ja-JP" dirty="0"/>
          </a:p>
          <a:p>
            <a:endParaRPr lang="en-US" altLang="ja-JP" dirty="0"/>
          </a:p>
          <a:p>
            <a:r>
              <a:rPr lang="en-US" altLang="ja-JP" dirty="0"/>
              <a:t>4) Plasma chamber size</a:t>
            </a:r>
          </a:p>
          <a:p>
            <a:r>
              <a:rPr lang="en-US" altLang="ja-JP" dirty="0"/>
              <a:t>     (Ion confinement time)</a:t>
            </a:r>
          </a:p>
          <a:p>
            <a:endParaRPr lang="en-US" altLang="ja-JP" dirty="0"/>
          </a:p>
        </p:txBody>
      </p:sp>
      <p:sp>
        <p:nvSpPr>
          <p:cNvPr id="7" name="Rectangle 9">
            <a:extLst>
              <a:ext uri="{FF2B5EF4-FFF2-40B4-BE49-F238E27FC236}">
                <a16:creationId xmlns:a16="http://schemas.microsoft.com/office/drawing/2014/main" id="{6E181D10-4C5F-4B3B-822C-71A479840F90}"/>
              </a:ext>
            </a:extLst>
          </p:cNvPr>
          <p:cNvSpPr>
            <a:spLocks noChangeArrowheads="1"/>
          </p:cNvSpPr>
          <p:nvPr/>
        </p:nvSpPr>
        <p:spPr bwMode="auto">
          <a:xfrm>
            <a:off x="4283869" y="742951"/>
            <a:ext cx="3773203" cy="431800"/>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10" name="Rectangle 12">
            <a:extLst>
              <a:ext uri="{FF2B5EF4-FFF2-40B4-BE49-F238E27FC236}">
                <a16:creationId xmlns:a16="http://schemas.microsoft.com/office/drawing/2014/main" id="{C2131195-E52F-40E9-B620-99F5BF2E7CC7}"/>
              </a:ext>
            </a:extLst>
          </p:cNvPr>
          <p:cNvSpPr>
            <a:spLocks noChangeArrowheads="1"/>
          </p:cNvSpPr>
          <p:nvPr/>
        </p:nvSpPr>
        <p:spPr bwMode="auto">
          <a:xfrm>
            <a:off x="3749395" y="2349500"/>
            <a:ext cx="649287" cy="43180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13" name="Rectangle 15">
            <a:extLst>
              <a:ext uri="{FF2B5EF4-FFF2-40B4-BE49-F238E27FC236}">
                <a16:creationId xmlns:a16="http://schemas.microsoft.com/office/drawing/2014/main" id="{DD268FED-8C82-45DF-AFA4-288A813472EF}"/>
              </a:ext>
            </a:extLst>
          </p:cNvPr>
          <p:cNvSpPr>
            <a:spLocks noChangeArrowheads="1"/>
          </p:cNvSpPr>
          <p:nvPr/>
        </p:nvSpPr>
        <p:spPr bwMode="auto">
          <a:xfrm>
            <a:off x="3337853" y="1779315"/>
            <a:ext cx="1044077" cy="460908"/>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18" name="Rectangle 20">
            <a:extLst>
              <a:ext uri="{FF2B5EF4-FFF2-40B4-BE49-F238E27FC236}">
                <a16:creationId xmlns:a16="http://schemas.microsoft.com/office/drawing/2014/main" id="{B2908075-AB5E-49C2-ADD2-621365403C4B}"/>
              </a:ext>
            </a:extLst>
          </p:cNvPr>
          <p:cNvSpPr>
            <a:spLocks noChangeArrowheads="1"/>
          </p:cNvSpPr>
          <p:nvPr/>
        </p:nvSpPr>
        <p:spPr bwMode="auto">
          <a:xfrm>
            <a:off x="3348037" y="3414972"/>
            <a:ext cx="1353359" cy="38761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cxnSp>
        <p:nvCxnSpPr>
          <p:cNvPr id="26" name="연결선: 꺾임 25">
            <a:extLst>
              <a:ext uri="{FF2B5EF4-FFF2-40B4-BE49-F238E27FC236}">
                <a16:creationId xmlns:a16="http://schemas.microsoft.com/office/drawing/2014/main" id="{697EF9C4-6E05-467D-A5E6-F8203AC2777B}"/>
              </a:ext>
            </a:extLst>
          </p:cNvPr>
          <p:cNvCxnSpPr>
            <a:cxnSpLocks/>
            <a:endCxn id="10" idx="1"/>
          </p:cNvCxnSpPr>
          <p:nvPr/>
        </p:nvCxnSpPr>
        <p:spPr>
          <a:xfrm>
            <a:off x="1863306" y="1807363"/>
            <a:ext cx="1886089" cy="758037"/>
          </a:xfrm>
          <a:prstGeom prst="bent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직선 화살표 연결선 29">
            <a:extLst>
              <a:ext uri="{FF2B5EF4-FFF2-40B4-BE49-F238E27FC236}">
                <a16:creationId xmlns:a16="http://schemas.microsoft.com/office/drawing/2014/main" id="{5458A503-7CCB-45AF-A2CA-CC9EE93EF17F}"/>
              </a:ext>
            </a:extLst>
          </p:cNvPr>
          <p:cNvCxnSpPr>
            <a:cxnSpLocks/>
          </p:cNvCxnSpPr>
          <p:nvPr/>
        </p:nvCxnSpPr>
        <p:spPr>
          <a:xfrm>
            <a:off x="3174521" y="1001981"/>
            <a:ext cx="110934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연결선: 꺾임 31">
            <a:extLst>
              <a:ext uri="{FF2B5EF4-FFF2-40B4-BE49-F238E27FC236}">
                <a16:creationId xmlns:a16="http://schemas.microsoft.com/office/drawing/2014/main" id="{C18E8FF0-BC33-40C2-A8A5-9360C12F1CF1}"/>
              </a:ext>
            </a:extLst>
          </p:cNvPr>
          <p:cNvCxnSpPr>
            <a:cxnSpLocks/>
            <a:endCxn id="13" idx="1"/>
          </p:cNvCxnSpPr>
          <p:nvPr/>
        </p:nvCxnSpPr>
        <p:spPr>
          <a:xfrm flipV="1">
            <a:off x="2570672" y="2009769"/>
            <a:ext cx="767181" cy="638578"/>
          </a:xfrm>
          <a:prstGeom prst="bent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연결선: 꺾임 34">
            <a:extLst>
              <a:ext uri="{FF2B5EF4-FFF2-40B4-BE49-F238E27FC236}">
                <a16:creationId xmlns:a16="http://schemas.microsoft.com/office/drawing/2014/main" id="{70DACF0F-C2ED-4F9A-9659-2B4F9AB7FAB9}"/>
              </a:ext>
            </a:extLst>
          </p:cNvPr>
          <p:cNvCxnSpPr>
            <a:cxnSpLocks/>
            <a:endCxn id="18" idx="1"/>
          </p:cNvCxnSpPr>
          <p:nvPr/>
        </p:nvCxnSpPr>
        <p:spPr>
          <a:xfrm flipV="1">
            <a:off x="2488262" y="3608777"/>
            <a:ext cx="859775" cy="139512"/>
          </a:xfrm>
          <a:prstGeom prst="bent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61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par>
                                <p:cTn id="11" presetID="3"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par>
                                <p:cTn id="14" presetID="3" presetClass="entr" presetSubtype="1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linds(horizontal)">
                                      <p:cBhvr>
                                        <p:cTn id="16" dur="500"/>
                                        <p:tgtEl>
                                          <p:spTgt spid="13"/>
                                        </p:tgtEl>
                                      </p:cBhvr>
                                    </p:animEffect>
                                  </p:childTnLst>
                                </p:cTn>
                              </p:par>
                              <p:par>
                                <p:cTn id="17" presetID="3" presetClass="entr" presetSubtype="1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linds(horizontal)">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15</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latin typeface="+mn-ea"/>
                <a:ea typeface="+mn-ea"/>
              </a:rPr>
              <a:t>2-7. Beam Intensity </a:t>
            </a:r>
            <a:endParaRPr lang="ko-KR" altLang="en-US" dirty="0">
              <a:solidFill>
                <a:srgbClr val="00559D"/>
              </a:solidFill>
              <a:latin typeface="+mn-ea"/>
              <a:ea typeface="+mn-ea"/>
            </a:endParaRPr>
          </a:p>
        </p:txBody>
      </p:sp>
      <p:pic>
        <p:nvPicPr>
          <p:cNvPr id="22" name="그림 21"/>
          <p:cNvPicPr>
            <a:picLocks noChangeAspect="1"/>
          </p:cNvPicPr>
          <p:nvPr/>
        </p:nvPicPr>
        <p:blipFill>
          <a:blip r:embed="rId2"/>
          <a:stretch>
            <a:fillRect/>
          </a:stretch>
        </p:blipFill>
        <p:spPr>
          <a:xfrm>
            <a:off x="123750" y="969265"/>
            <a:ext cx="8975911" cy="5257800"/>
          </a:xfrm>
          <a:prstGeom prst="rect">
            <a:avLst/>
          </a:prstGeom>
        </p:spPr>
      </p:pic>
    </p:spTree>
    <p:extLst>
      <p:ext uri="{BB962C8B-B14F-4D97-AF65-F5344CB8AC3E}">
        <p14:creationId xmlns:p14="http://schemas.microsoft.com/office/powerpoint/2010/main" val="256789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1660E0BC-2A0D-4979-9A7D-EC54D5CA88AE}"/>
              </a:ext>
            </a:extLst>
          </p:cNvPr>
          <p:cNvSpPr>
            <a:spLocks noGrp="1"/>
          </p:cNvSpPr>
          <p:nvPr>
            <p:ph type="sldNum" sz="quarter" idx="12"/>
          </p:nvPr>
        </p:nvSpPr>
        <p:spPr/>
        <p:txBody>
          <a:bodyPr/>
          <a:lstStyle/>
          <a:p>
            <a:fld id="{BF65A072-0757-4EBD-B75F-336F170034A9}" type="slidenum">
              <a:rPr lang="ko-KR" altLang="en-US" smtClean="0"/>
              <a:pPr/>
              <a:t>16</a:t>
            </a:fld>
            <a:endParaRPr lang="ko-KR" altLang="en-US" dirty="0"/>
          </a:p>
        </p:txBody>
      </p:sp>
      <p:sp>
        <p:nvSpPr>
          <p:cNvPr id="3" name="제목 2">
            <a:extLst>
              <a:ext uri="{FF2B5EF4-FFF2-40B4-BE49-F238E27FC236}">
                <a16:creationId xmlns:a16="http://schemas.microsoft.com/office/drawing/2014/main" id="{1ED113E4-F31D-4056-8750-14FC5BDF124F}"/>
              </a:ext>
            </a:extLst>
          </p:cNvPr>
          <p:cNvSpPr>
            <a:spLocks noGrp="1"/>
          </p:cNvSpPr>
          <p:nvPr>
            <p:ph type="title"/>
          </p:nvPr>
        </p:nvSpPr>
        <p:spPr/>
        <p:txBody>
          <a:bodyPr>
            <a:noAutofit/>
          </a:bodyPr>
          <a:lstStyle/>
          <a:p>
            <a:r>
              <a:rPr lang="en-US" altLang="ko-KR" dirty="0">
                <a:solidFill>
                  <a:srgbClr val="00559D"/>
                </a:solidFill>
                <a:latin typeface="+mn-ea"/>
                <a:ea typeface="+mn-ea"/>
              </a:rPr>
              <a:t>2-8. ECR Ion Source </a:t>
            </a:r>
            <a:r>
              <a:rPr lang="ko-KR" altLang="en-US" dirty="0">
                <a:solidFill>
                  <a:srgbClr val="00559D"/>
                </a:solidFill>
                <a:latin typeface="+mn-ea"/>
                <a:ea typeface="+mn-ea"/>
              </a:rPr>
              <a:t>필요 기술</a:t>
            </a:r>
          </a:p>
        </p:txBody>
      </p:sp>
      <p:pic>
        <p:nvPicPr>
          <p:cNvPr id="4" name="그림 3"/>
          <p:cNvPicPr>
            <a:picLocks noChangeAspect="1"/>
          </p:cNvPicPr>
          <p:nvPr/>
        </p:nvPicPr>
        <p:blipFill rotWithShape="1">
          <a:blip r:embed="rId2" cstate="print">
            <a:extLst>
              <a:ext uri="{28A0092B-C50C-407E-A947-70E740481C1C}">
                <a14:useLocalDpi xmlns:a14="http://schemas.microsoft.com/office/drawing/2010/main" val="0"/>
              </a:ext>
            </a:extLst>
          </a:blip>
          <a:srcRect l="1427" t="12133" r="1237" b="2475"/>
          <a:stretch/>
        </p:blipFill>
        <p:spPr>
          <a:xfrm>
            <a:off x="61003" y="841248"/>
            <a:ext cx="9007010" cy="5586984"/>
          </a:xfrm>
          <a:prstGeom prst="rect">
            <a:avLst/>
          </a:prstGeom>
        </p:spPr>
      </p:pic>
    </p:spTree>
    <p:extLst>
      <p:ext uri="{BB962C8B-B14F-4D97-AF65-F5344CB8AC3E}">
        <p14:creationId xmlns:p14="http://schemas.microsoft.com/office/powerpoint/2010/main" val="2395098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D299E9D3-F0D4-4FF5-B7F3-CEE01A181774}"/>
              </a:ext>
            </a:extLst>
          </p:cNvPr>
          <p:cNvSpPr>
            <a:spLocks noGrp="1"/>
          </p:cNvSpPr>
          <p:nvPr>
            <p:ph type="sldNum" sz="quarter" idx="12"/>
          </p:nvPr>
        </p:nvSpPr>
        <p:spPr/>
        <p:txBody>
          <a:bodyPr/>
          <a:lstStyle/>
          <a:p>
            <a:fld id="{BF65A072-0757-4EBD-B75F-336F170034A9}" type="slidenum">
              <a:rPr lang="ko-KR" altLang="en-US" smtClean="0"/>
              <a:pPr/>
              <a:t>17</a:t>
            </a:fld>
            <a:endParaRPr lang="ko-KR" altLang="en-US" dirty="0"/>
          </a:p>
        </p:txBody>
      </p:sp>
      <p:sp>
        <p:nvSpPr>
          <p:cNvPr id="3" name="제목 2">
            <a:extLst>
              <a:ext uri="{FF2B5EF4-FFF2-40B4-BE49-F238E27FC236}">
                <a16:creationId xmlns:a16="http://schemas.microsoft.com/office/drawing/2014/main" id="{170FAEC6-FA19-46D2-A6C5-3B6D9D1CAE1B}"/>
              </a:ext>
            </a:extLst>
          </p:cNvPr>
          <p:cNvSpPr>
            <a:spLocks noGrp="1"/>
          </p:cNvSpPr>
          <p:nvPr>
            <p:ph type="title"/>
          </p:nvPr>
        </p:nvSpPr>
        <p:spPr/>
        <p:txBody>
          <a:bodyPr>
            <a:noAutofit/>
          </a:bodyPr>
          <a:lstStyle/>
          <a:p>
            <a:r>
              <a:rPr lang="en-US" altLang="ko-KR" dirty="0">
                <a:solidFill>
                  <a:srgbClr val="00559D"/>
                </a:solidFill>
                <a:latin typeface="+mn-ea"/>
                <a:ea typeface="+mn-ea"/>
              </a:rPr>
              <a:t>3-1. </a:t>
            </a:r>
            <a:r>
              <a:rPr lang="en-US" altLang="ko-KR" dirty="0" err="1">
                <a:solidFill>
                  <a:srgbClr val="00559D"/>
                </a:solidFill>
                <a:latin typeface="+mn-ea"/>
                <a:ea typeface="+mn-ea"/>
              </a:rPr>
              <a:t>Titech</a:t>
            </a:r>
            <a:r>
              <a:rPr lang="en-US" altLang="ko-KR" dirty="0">
                <a:solidFill>
                  <a:srgbClr val="00559D"/>
                </a:solidFill>
                <a:latin typeface="+mn-ea"/>
                <a:ea typeface="+mn-ea"/>
              </a:rPr>
              <a:t> ECR Ion Source</a:t>
            </a:r>
            <a:endParaRPr lang="ko-KR" altLang="en-US" dirty="0">
              <a:solidFill>
                <a:srgbClr val="00559D"/>
              </a:solidFill>
              <a:latin typeface="+mn-ea"/>
              <a:ea typeface="+mn-ea"/>
            </a:endParaRPr>
          </a:p>
        </p:txBody>
      </p:sp>
      <p:pic>
        <p:nvPicPr>
          <p:cNvPr id="4" name="그림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1124744"/>
            <a:ext cx="7152794" cy="5364596"/>
          </a:xfrm>
          <a:prstGeom prst="rect">
            <a:avLst/>
          </a:prstGeom>
        </p:spPr>
      </p:pic>
    </p:spTree>
    <p:extLst>
      <p:ext uri="{BB962C8B-B14F-4D97-AF65-F5344CB8AC3E}">
        <p14:creationId xmlns:p14="http://schemas.microsoft.com/office/powerpoint/2010/main" val="4262605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FA5D3D17-373D-4634-BD68-EEFA958ED953}"/>
              </a:ext>
            </a:extLst>
          </p:cNvPr>
          <p:cNvSpPr>
            <a:spLocks noGrp="1"/>
          </p:cNvSpPr>
          <p:nvPr>
            <p:ph type="sldNum" sz="quarter" idx="12"/>
          </p:nvPr>
        </p:nvSpPr>
        <p:spPr/>
        <p:txBody>
          <a:bodyPr/>
          <a:lstStyle/>
          <a:p>
            <a:fld id="{BF65A072-0757-4EBD-B75F-336F170034A9}" type="slidenum">
              <a:rPr lang="ko-KR" altLang="en-US" smtClean="0"/>
              <a:pPr/>
              <a:t>18</a:t>
            </a:fld>
            <a:endParaRPr lang="ko-KR" altLang="en-US" dirty="0"/>
          </a:p>
        </p:txBody>
      </p:sp>
      <p:sp>
        <p:nvSpPr>
          <p:cNvPr id="3" name="제목 2">
            <a:extLst>
              <a:ext uri="{FF2B5EF4-FFF2-40B4-BE49-F238E27FC236}">
                <a16:creationId xmlns:a16="http://schemas.microsoft.com/office/drawing/2014/main" id="{FEB8B33D-69A5-42B4-B8E4-6B2399102918}"/>
              </a:ext>
            </a:extLst>
          </p:cNvPr>
          <p:cNvSpPr>
            <a:spLocks noGrp="1"/>
          </p:cNvSpPr>
          <p:nvPr>
            <p:ph type="title"/>
          </p:nvPr>
        </p:nvSpPr>
        <p:spPr/>
        <p:txBody>
          <a:bodyPr>
            <a:noAutofit/>
          </a:bodyPr>
          <a:lstStyle/>
          <a:p>
            <a:r>
              <a:rPr lang="en-US" altLang="ko-KR" dirty="0">
                <a:solidFill>
                  <a:srgbClr val="00559D"/>
                </a:solidFill>
              </a:rPr>
              <a:t>3-2. KU-ECR Ion Source </a:t>
            </a:r>
            <a:r>
              <a:rPr lang="ko-KR" altLang="en-US" dirty="0">
                <a:solidFill>
                  <a:srgbClr val="00559D"/>
                </a:solidFill>
              </a:rPr>
              <a:t>설치</a:t>
            </a:r>
            <a:r>
              <a:rPr lang="en-US" altLang="ko-KR" dirty="0">
                <a:solidFill>
                  <a:srgbClr val="00559D"/>
                </a:solidFill>
              </a:rPr>
              <a:t>1</a:t>
            </a:r>
            <a:endParaRPr lang="ko-KR" altLang="en-US" dirty="0">
              <a:solidFill>
                <a:srgbClr val="00559D"/>
              </a:solidFill>
            </a:endParaRPr>
          </a:p>
        </p:txBody>
      </p:sp>
      <p:sp>
        <p:nvSpPr>
          <p:cNvPr id="4" name="TextBox 3">
            <a:extLst>
              <a:ext uri="{FF2B5EF4-FFF2-40B4-BE49-F238E27FC236}">
                <a16:creationId xmlns:a16="http://schemas.microsoft.com/office/drawing/2014/main" id="{B61359C5-1BCA-4AFB-BFDE-B71644676F27}"/>
              </a:ext>
            </a:extLst>
          </p:cNvPr>
          <p:cNvSpPr txBox="1"/>
          <p:nvPr/>
        </p:nvSpPr>
        <p:spPr>
          <a:xfrm>
            <a:off x="0" y="798530"/>
            <a:ext cx="6397905" cy="369332"/>
          </a:xfrm>
          <a:prstGeom prst="rect">
            <a:avLst/>
          </a:prstGeom>
          <a:noFill/>
        </p:spPr>
        <p:txBody>
          <a:bodyPr wrap="none" rtlCol="0">
            <a:spAutoFit/>
          </a:bodyPr>
          <a:lstStyle/>
          <a:p>
            <a:r>
              <a:rPr lang="en-US" altLang="ko-KR" dirty="0">
                <a:solidFill>
                  <a:srgbClr val="0070C0"/>
                </a:solidFill>
              </a:rPr>
              <a:t>Reinstall of </a:t>
            </a:r>
            <a:r>
              <a:rPr lang="en-US" altLang="ko-KR" dirty="0" err="1">
                <a:solidFill>
                  <a:srgbClr val="0070C0"/>
                </a:solidFill>
              </a:rPr>
              <a:t>Sejong</a:t>
            </a:r>
            <a:r>
              <a:rPr lang="en-US" altLang="ko-KR" dirty="0">
                <a:solidFill>
                  <a:srgbClr val="0070C0"/>
                </a:solidFill>
              </a:rPr>
              <a:t> ECR ion source for feasibility study</a:t>
            </a:r>
            <a:endParaRPr lang="ko-KR" altLang="en-US" dirty="0">
              <a:solidFill>
                <a:srgbClr val="0070C0"/>
              </a:solidFill>
            </a:endParaRPr>
          </a:p>
        </p:txBody>
      </p:sp>
      <p:pic>
        <p:nvPicPr>
          <p:cNvPr id="5" name="Picture 2">
            <a:extLst>
              <a:ext uri="{FF2B5EF4-FFF2-40B4-BE49-F238E27FC236}">
                <a16:creationId xmlns:a16="http://schemas.microsoft.com/office/drawing/2014/main" id="{3AF78C1E-8F14-4835-9074-A3578EE592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757" y="1279832"/>
            <a:ext cx="2745357" cy="1752118"/>
          </a:xfrm>
          <a:prstGeom prst="rect">
            <a:avLst/>
          </a:prstGeom>
          <a:noFill/>
          <a:ln>
            <a:noFill/>
          </a:ln>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그림 5">
            <a:extLst>
              <a:ext uri="{FF2B5EF4-FFF2-40B4-BE49-F238E27FC236}">
                <a16:creationId xmlns:a16="http://schemas.microsoft.com/office/drawing/2014/main" id="{BAC67F32-0EFD-4BCC-82B8-2C3E643315F0}"/>
              </a:ext>
            </a:extLst>
          </p:cNvPr>
          <p:cNvPicPr>
            <a:picLocks noChangeAspect="1"/>
          </p:cNvPicPr>
          <p:nvPr/>
        </p:nvPicPr>
        <p:blipFill>
          <a:blip r:embed="rId4"/>
          <a:stretch>
            <a:fillRect/>
          </a:stretch>
        </p:blipFill>
        <p:spPr>
          <a:xfrm>
            <a:off x="3280236" y="1786162"/>
            <a:ext cx="1905924" cy="1112691"/>
          </a:xfrm>
          <a:prstGeom prst="rect">
            <a:avLst/>
          </a:prstGeom>
        </p:spPr>
      </p:pic>
      <p:sp>
        <p:nvSpPr>
          <p:cNvPr id="7" name="직사각형 6">
            <a:extLst>
              <a:ext uri="{FF2B5EF4-FFF2-40B4-BE49-F238E27FC236}">
                <a16:creationId xmlns:a16="http://schemas.microsoft.com/office/drawing/2014/main" id="{C0D94A73-F181-4445-9743-44F794D6B01C}"/>
              </a:ext>
            </a:extLst>
          </p:cNvPr>
          <p:cNvSpPr/>
          <p:nvPr/>
        </p:nvSpPr>
        <p:spPr>
          <a:xfrm>
            <a:off x="231546" y="1296020"/>
            <a:ext cx="2783134" cy="276999"/>
          </a:xfrm>
          <a:prstGeom prst="rect">
            <a:avLst/>
          </a:prstGeom>
        </p:spPr>
        <p:txBody>
          <a:bodyPr wrap="none">
            <a:spAutoFit/>
          </a:bodyPr>
          <a:lstStyle/>
          <a:p>
            <a:r>
              <a:rPr lang="en-US" altLang="ko-KR" sz="1200" dirty="0">
                <a:solidFill>
                  <a:srgbClr val="FF0000"/>
                </a:solidFill>
              </a:rPr>
              <a:t>Donated from Dr. Toshiyuki Hattori</a:t>
            </a:r>
          </a:p>
        </p:txBody>
      </p:sp>
      <p:sp>
        <p:nvSpPr>
          <p:cNvPr id="8" name="직사각형 7">
            <a:extLst>
              <a:ext uri="{FF2B5EF4-FFF2-40B4-BE49-F238E27FC236}">
                <a16:creationId xmlns:a16="http://schemas.microsoft.com/office/drawing/2014/main" id="{6E670863-D462-4F7B-9663-CCC91C6500C0}"/>
              </a:ext>
            </a:extLst>
          </p:cNvPr>
          <p:cNvSpPr/>
          <p:nvPr/>
        </p:nvSpPr>
        <p:spPr>
          <a:xfrm>
            <a:off x="3500743" y="1203926"/>
            <a:ext cx="1670650" cy="584775"/>
          </a:xfrm>
          <a:prstGeom prst="rect">
            <a:avLst/>
          </a:prstGeom>
        </p:spPr>
        <p:txBody>
          <a:bodyPr wrap="none">
            <a:spAutoFit/>
          </a:bodyPr>
          <a:lstStyle/>
          <a:p>
            <a:r>
              <a:rPr lang="en-US" altLang="ko-KR" sz="1600" dirty="0"/>
              <a:t>Disassembling </a:t>
            </a:r>
          </a:p>
          <a:p>
            <a:r>
              <a:rPr lang="en-US" altLang="ko-KR" sz="1600" dirty="0"/>
              <a:t>&amp; Cleaning</a:t>
            </a:r>
            <a:endParaRPr lang="ko-KR" altLang="en-US" sz="1600" dirty="0"/>
          </a:p>
        </p:txBody>
      </p:sp>
      <p:graphicFrame>
        <p:nvGraphicFramePr>
          <p:cNvPr id="9" name="개체 8">
            <a:extLst>
              <a:ext uri="{FF2B5EF4-FFF2-40B4-BE49-F238E27FC236}">
                <a16:creationId xmlns:a16="http://schemas.microsoft.com/office/drawing/2014/main" id="{243BE0FD-F477-4913-B2FD-5B598C2EA8F6}"/>
              </a:ext>
            </a:extLst>
          </p:cNvPr>
          <p:cNvGraphicFramePr>
            <a:graphicFrameLocks noChangeAspect="1"/>
          </p:cNvGraphicFramePr>
          <p:nvPr>
            <p:extLst/>
          </p:nvPr>
        </p:nvGraphicFramePr>
        <p:xfrm>
          <a:off x="2684377" y="4501774"/>
          <a:ext cx="3388771" cy="2367995"/>
        </p:xfrm>
        <a:graphic>
          <a:graphicData uri="http://schemas.openxmlformats.org/presentationml/2006/ole">
            <mc:AlternateContent xmlns:mc="http://schemas.openxmlformats.org/markup-compatibility/2006">
              <mc:Choice xmlns:v="urn:schemas-microsoft-com:vml" Requires="v">
                <p:oleObj spid="_x0000_s3078" name="Graph" r:id="rId5" imgW="4153680" imgH="2901600" progId="Origin50.Graph">
                  <p:embed/>
                </p:oleObj>
              </mc:Choice>
              <mc:Fallback>
                <p:oleObj name="Graph" r:id="rId5" imgW="4153680" imgH="2901600" progId="Origin50.Graph">
                  <p:embed/>
                  <p:pic>
                    <p:nvPicPr>
                      <p:cNvPr id="9" name="개체 8">
                        <a:extLst>
                          <a:ext uri="{FF2B5EF4-FFF2-40B4-BE49-F238E27FC236}">
                            <a16:creationId xmlns:a16="http://schemas.microsoft.com/office/drawing/2014/main" id="{243BE0FD-F477-4913-B2FD-5B598C2EA8F6}"/>
                          </a:ext>
                        </a:extLst>
                      </p:cNvPr>
                      <p:cNvPicPr/>
                      <p:nvPr/>
                    </p:nvPicPr>
                    <p:blipFill>
                      <a:blip r:embed="rId6"/>
                      <a:stretch>
                        <a:fillRect/>
                      </a:stretch>
                    </p:blipFill>
                    <p:spPr>
                      <a:xfrm>
                        <a:off x="2684377" y="4501774"/>
                        <a:ext cx="3388771" cy="2367995"/>
                      </a:xfrm>
                      <a:prstGeom prst="rect">
                        <a:avLst/>
                      </a:prstGeom>
                    </p:spPr>
                  </p:pic>
                </p:oleObj>
              </mc:Fallback>
            </mc:AlternateContent>
          </a:graphicData>
        </a:graphic>
      </p:graphicFrame>
      <p:graphicFrame>
        <p:nvGraphicFramePr>
          <p:cNvPr id="10" name="개체 9">
            <a:extLst>
              <a:ext uri="{FF2B5EF4-FFF2-40B4-BE49-F238E27FC236}">
                <a16:creationId xmlns:a16="http://schemas.microsoft.com/office/drawing/2014/main" id="{7C6EC6FA-1630-4765-B4CE-9399156F33F5}"/>
              </a:ext>
            </a:extLst>
          </p:cNvPr>
          <p:cNvGraphicFramePr>
            <a:graphicFrameLocks noChangeAspect="1"/>
          </p:cNvGraphicFramePr>
          <p:nvPr>
            <p:extLst/>
          </p:nvPr>
        </p:nvGraphicFramePr>
        <p:xfrm>
          <a:off x="5707150" y="3611542"/>
          <a:ext cx="3403506" cy="2378291"/>
        </p:xfrm>
        <a:graphic>
          <a:graphicData uri="http://schemas.openxmlformats.org/presentationml/2006/ole">
            <mc:AlternateContent xmlns:mc="http://schemas.openxmlformats.org/markup-compatibility/2006">
              <mc:Choice xmlns:v="urn:schemas-microsoft-com:vml" Requires="v">
                <p:oleObj spid="_x0000_s3079" name="Graph" r:id="rId7" imgW="4153680" imgH="2901600" progId="Origin50.Graph">
                  <p:embed/>
                </p:oleObj>
              </mc:Choice>
              <mc:Fallback>
                <p:oleObj name="Graph" r:id="rId7" imgW="4153680" imgH="2901600" progId="Origin50.Graph">
                  <p:embed/>
                  <p:pic>
                    <p:nvPicPr>
                      <p:cNvPr id="10" name="개체 9">
                        <a:extLst>
                          <a:ext uri="{FF2B5EF4-FFF2-40B4-BE49-F238E27FC236}">
                            <a16:creationId xmlns:a16="http://schemas.microsoft.com/office/drawing/2014/main" id="{7C6EC6FA-1630-4765-B4CE-9399156F33F5}"/>
                          </a:ext>
                        </a:extLst>
                      </p:cNvPr>
                      <p:cNvPicPr/>
                      <p:nvPr/>
                    </p:nvPicPr>
                    <p:blipFill>
                      <a:blip r:embed="rId8"/>
                      <a:stretch>
                        <a:fillRect/>
                      </a:stretch>
                    </p:blipFill>
                    <p:spPr>
                      <a:xfrm>
                        <a:off x="5707150" y="3611542"/>
                        <a:ext cx="3403506" cy="2378291"/>
                      </a:xfrm>
                      <a:prstGeom prst="rect">
                        <a:avLst/>
                      </a:prstGeom>
                    </p:spPr>
                  </p:pic>
                </p:oleObj>
              </mc:Fallback>
            </mc:AlternateContent>
          </a:graphicData>
        </a:graphic>
      </p:graphicFrame>
      <p:sp>
        <p:nvSpPr>
          <p:cNvPr id="11" name="직사각형 10">
            <a:extLst>
              <a:ext uri="{FF2B5EF4-FFF2-40B4-BE49-F238E27FC236}">
                <a16:creationId xmlns:a16="http://schemas.microsoft.com/office/drawing/2014/main" id="{6EF17660-506B-456D-B58C-9418EBE46DAB}"/>
              </a:ext>
            </a:extLst>
          </p:cNvPr>
          <p:cNvSpPr/>
          <p:nvPr/>
        </p:nvSpPr>
        <p:spPr>
          <a:xfrm>
            <a:off x="5056706" y="3594182"/>
            <a:ext cx="876575" cy="523220"/>
          </a:xfrm>
          <a:prstGeom prst="rect">
            <a:avLst/>
          </a:prstGeom>
        </p:spPr>
        <p:txBody>
          <a:bodyPr wrap="square">
            <a:spAutoFit/>
          </a:bodyPr>
          <a:lstStyle/>
          <a:p>
            <a:r>
              <a:rPr lang="en-US" altLang="ko-KR" sz="1400" dirty="0"/>
              <a:t>Cooling</a:t>
            </a:r>
          </a:p>
          <a:p>
            <a:r>
              <a:rPr lang="en-US" altLang="ko-KR" sz="1400" dirty="0"/>
              <a:t>Test</a:t>
            </a:r>
            <a:endParaRPr lang="ko-KR" altLang="en-US" sz="1400" dirty="0"/>
          </a:p>
        </p:txBody>
      </p:sp>
      <p:sp>
        <p:nvSpPr>
          <p:cNvPr id="12" name="직사각형 11">
            <a:extLst>
              <a:ext uri="{FF2B5EF4-FFF2-40B4-BE49-F238E27FC236}">
                <a16:creationId xmlns:a16="http://schemas.microsoft.com/office/drawing/2014/main" id="{12152FE9-B389-4A19-BDA8-C55D0C5C1A70}"/>
              </a:ext>
            </a:extLst>
          </p:cNvPr>
          <p:cNvSpPr/>
          <p:nvPr/>
        </p:nvSpPr>
        <p:spPr>
          <a:xfrm>
            <a:off x="5752142" y="1274342"/>
            <a:ext cx="3248256" cy="338554"/>
          </a:xfrm>
          <a:prstGeom prst="rect">
            <a:avLst/>
          </a:prstGeom>
        </p:spPr>
        <p:txBody>
          <a:bodyPr wrap="square">
            <a:spAutoFit/>
          </a:bodyPr>
          <a:lstStyle/>
          <a:p>
            <a:r>
              <a:rPr lang="en-US" altLang="ko-KR" sz="1600" dirty="0"/>
              <a:t>Magnetic Field Test</a:t>
            </a:r>
            <a:endParaRPr lang="ko-KR" altLang="en-US" sz="1600" dirty="0"/>
          </a:p>
        </p:txBody>
      </p:sp>
      <p:sp>
        <p:nvSpPr>
          <p:cNvPr id="13" name="위로 굽은 화살표 6">
            <a:extLst>
              <a:ext uri="{FF2B5EF4-FFF2-40B4-BE49-F238E27FC236}">
                <a16:creationId xmlns:a16="http://schemas.microsoft.com/office/drawing/2014/main" id="{97E91E7E-A79C-4ED1-BEAC-9DCC7426CD7C}"/>
              </a:ext>
            </a:extLst>
          </p:cNvPr>
          <p:cNvSpPr/>
          <p:nvPr/>
        </p:nvSpPr>
        <p:spPr>
          <a:xfrm flipV="1">
            <a:off x="2995123" y="1302902"/>
            <a:ext cx="472611" cy="42271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4" name="그림 13">
            <a:extLst>
              <a:ext uri="{FF2B5EF4-FFF2-40B4-BE49-F238E27FC236}">
                <a16:creationId xmlns:a16="http://schemas.microsoft.com/office/drawing/2014/main" id="{71763192-A8B4-4629-8A96-7D5D830F546F}"/>
              </a:ext>
            </a:extLst>
          </p:cNvPr>
          <p:cNvPicPr>
            <a:picLocks noChangeAspect="1"/>
          </p:cNvPicPr>
          <p:nvPr/>
        </p:nvPicPr>
        <p:blipFill>
          <a:blip r:embed="rId9"/>
          <a:stretch>
            <a:fillRect/>
          </a:stretch>
        </p:blipFill>
        <p:spPr>
          <a:xfrm>
            <a:off x="5799739" y="1647485"/>
            <a:ext cx="3268854" cy="2103099"/>
          </a:xfrm>
          <a:prstGeom prst="rect">
            <a:avLst/>
          </a:prstGeom>
        </p:spPr>
      </p:pic>
      <p:sp>
        <p:nvSpPr>
          <p:cNvPr id="15" name="오른쪽 화살표 17">
            <a:extLst>
              <a:ext uri="{FF2B5EF4-FFF2-40B4-BE49-F238E27FC236}">
                <a16:creationId xmlns:a16="http://schemas.microsoft.com/office/drawing/2014/main" id="{12135222-8325-4102-9855-FFE299789732}"/>
              </a:ext>
            </a:extLst>
          </p:cNvPr>
          <p:cNvSpPr/>
          <p:nvPr/>
        </p:nvSpPr>
        <p:spPr>
          <a:xfrm>
            <a:off x="5307250" y="2058094"/>
            <a:ext cx="399900" cy="19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6" name="그림 15">
            <a:extLst>
              <a:ext uri="{FF2B5EF4-FFF2-40B4-BE49-F238E27FC236}">
                <a16:creationId xmlns:a16="http://schemas.microsoft.com/office/drawing/2014/main" id="{20E62D5C-BC29-4DE2-AB49-5ED1EAFE502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629" t="32509" r="4607" b="9963"/>
          <a:stretch/>
        </p:blipFill>
        <p:spPr>
          <a:xfrm>
            <a:off x="354115" y="5830288"/>
            <a:ext cx="2138514" cy="1039481"/>
          </a:xfrm>
          <a:prstGeom prst="rect">
            <a:avLst/>
          </a:prstGeom>
        </p:spPr>
      </p:pic>
      <p:pic>
        <p:nvPicPr>
          <p:cNvPr id="17" name="그림 16">
            <a:extLst>
              <a:ext uri="{FF2B5EF4-FFF2-40B4-BE49-F238E27FC236}">
                <a16:creationId xmlns:a16="http://schemas.microsoft.com/office/drawing/2014/main" id="{684DD095-0C66-4815-85BF-70EAE77FADBF}"/>
              </a:ext>
            </a:extLst>
          </p:cNvPr>
          <p:cNvPicPr>
            <a:picLocks noChangeAspect="1"/>
          </p:cNvPicPr>
          <p:nvPr/>
        </p:nvPicPr>
        <p:blipFill>
          <a:blip r:embed="rId11"/>
          <a:stretch>
            <a:fillRect/>
          </a:stretch>
        </p:blipFill>
        <p:spPr>
          <a:xfrm>
            <a:off x="3282366" y="3152977"/>
            <a:ext cx="1817463" cy="1647710"/>
          </a:xfrm>
          <a:prstGeom prst="rect">
            <a:avLst/>
          </a:prstGeom>
        </p:spPr>
      </p:pic>
      <p:sp>
        <p:nvSpPr>
          <p:cNvPr id="18" name="오른쪽 화살표 35">
            <a:extLst>
              <a:ext uri="{FF2B5EF4-FFF2-40B4-BE49-F238E27FC236}">
                <a16:creationId xmlns:a16="http://schemas.microsoft.com/office/drawing/2014/main" id="{72FB3147-8D5E-4A17-A02E-E93BA6A0E93D}"/>
              </a:ext>
            </a:extLst>
          </p:cNvPr>
          <p:cNvSpPr/>
          <p:nvPr/>
        </p:nvSpPr>
        <p:spPr>
          <a:xfrm rot="10800000">
            <a:off x="5207829" y="3452498"/>
            <a:ext cx="447070" cy="1590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위로 굽은 화살표 36">
            <a:extLst>
              <a:ext uri="{FF2B5EF4-FFF2-40B4-BE49-F238E27FC236}">
                <a16:creationId xmlns:a16="http://schemas.microsoft.com/office/drawing/2014/main" id="{BB42EB79-9F04-44F1-9904-77A8CB73CD58}"/>
              </a:ext>
            </a:extLst>
          </p:cNvPr>
          <p:cNvSpPr/>
          <p:nvPr/>
        </p:nvSpPr>
        <p:spPr>
          <a:xfrm rot="10800000">
            <a:off x="1222338" y="3461781"/>
            <a:ext cx="2013734" cy="299521"/>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직사각형 19">
            <a:extLst>
              <a:ext uri="{FF2B5EF4-FFF2-40B4-BE49-F238E27FC236}">
                <a16:creationId xmlns:a16="http://schemas.microsoft.com/office/drawing/2014/main" id="{6C9EBBD7-D83A-49D7-88D7-D986DF3531A2}"/>
              </a:ext>
            </a:extLst>
          </p:cNvPr>
          <p:cNvSpPr/>
          <p:nvPr/>
        </p:nvSpPr>
        <p:spPr>
          <a:xfrm>
            <a:off x="58087" y="3159263"/>
            <a:ext cx="3197735" cy="338554"/>
          </a:xfrm>
          <a:prstGeom prst="rect">
            <a:avLst/>
          </a:prstGeom>
        </p:spPr>
        <p:txBody>
          <a:bodyPr wrap="square">
            <a:spAutoFit/>
          </a:bodyPr>
          <a:lstStyle/>
          <a:p>
            <a:r>
              <a:rPr lang="en-US" altLang="ko-KR" sz="1600" dirty="0"/>
              <a:t>Re-assembling &amp; Vacuum Test</a:t>
            </a:r>
            <a:endParaRPr lang="ko-KR" altLang="en-US" sz="1600" dirty="0"/>
          </a:p>
        </p:txBody>
      </p:sp>
      <p:pic>
        <p:nvPicPr>
          <p:cNvPr id="21" name="그림 20">
            <a:extLst>
              <a:ext uri="{FF2B5EF4-FFF2-40B4-BE49-F238E27FC236}">
                <a16:creationId xmlns:a16="http://schemas.microsoft.com/office/drawing/2014/main" id="{3B646F68-7025-4A7B-B72C-AC474706AF4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4270" t="12135" r="22922"/>
          <a:stretch/>
        </p:blipFill>
        <p:spPr>
          <a:xfrm>
            <a:off x="216757" y="3782442"/>
            <a:ext cx="2413231" cy="2184197"/>
          </a:xfrm>
          <a:prstGeom prst="rect">
            <a:avLst/>
          </a:prstGeom>
        </p:spPr>
      </p:pic>
      <p:sp>
        <p:nvSpPr>
          <p:cNvPr id="22" name="직사각형 21">
            <a:extLst>
              <a:ext uri="{FF2B5EF4-FFF2-40B4-BE49-F238E27FC236}">
                <a16:creationId xmlns:a16="http://schemas.microsoft.com/office/drawing/2014/main" id="{423B1FEA-9507-48A7-B87A-CCEFE0A38EF6}"/>
              </a:ext>
            </a:extLst>
          </p:cNvPr>
          <p:cNvSpPr/>
          <p:nvPr/>
        </p:nvSpPr>
        <p:spPr>
          <a:xfrm>
            <a:off x="491749" y="5685771"/>
            <a:ext cx="1352050" cy="307777"/>
          </a:xfrm>
          <a:prstGeom prst="rect">
            <a:avLst/>
          </a:prstGeom>
        </p:spPr>
        <p:txBody>
          <a:bodyPr wrap="square">
            <a:spAutoFit/>
          </a:bodyPr>
          <a:lstStyle/>
          <a:p>
            <a:r>
              <a:rPr lang="en-US" altLang="ko-KR" sz="1400" dirty="0">
                <a:solidFill>
                  <a:schemeClr val="bg1"/>
                </a:solidFill>
              </a:rPr>
              <a:t>1.35 10</a:t>
            </a:r>
            <a:r>
              <a:rPr lang="en-US" altLang="ko-KR" sz="1400" baseline="30000" dirty="0">
                <a:solidFill>
                  <a:schemeClr val="bg1"/>
                </a:solidFill>
              </a:rPr>
              <a:t>-7</a:t>
            </a:r>
            <a:r>
              <a:rPr lang="en-US" altLang="ko-KR" sz="1400" dirty="0">
                <a:solidFill>
                  <a:schemeClr val="bg1"/>
                </a:solidFill>
              </a:rPr>
              <a:t> </a:t>
            </a:r>
            <a:r>
              <a:rPr lang="en-US" altLang="ko-KR" sz="1400" dirty="0" err="1">
                <a:solidFill>
                  <a:schemeClr val="bg1"/>
                </a:solidFill>
              </a:rPr>
              <a:t>Torr</a:t>
            </a:r>
            <a:endParaRPr lang="ko-KR" altLang="en-US" sz="1400" dirty="0">
              <a:solidFill>
                <a:schemeClr val="bg1"/>
              </a:solidFill>
            </a:endParaRPr>
          </a:p>
        </p:txBody>
      </p:sp>
    </p:spTree>
    <p:extLst>
      <p:ext uri="{BB962C8B-B14F-4D97-AF65-F5344CB8AC3E}">
        <p14:creationId xmlns:p14="http://schemas.microsoft.com/office/powerpoint/2010/main" val="353709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77180BC-7960-4F69-84EE-92E9DA40F7DB}"/>
              </a:ext>
            </a:extLst>
          </p:cNvPr>
          <p:cNvSpPr>
            <a:spLocks noGrp="1"/>
          </p:cNvSpPr>
          <p:nvPr>
            <p:ph type="sldNum" sz="quarter" idx="12"/>
          </p:nvPr>
        </p:nvSpPr>
        <p:spPr/>
        <p:txBody>
          <a:bodyPr/>
          <a:lstStyle/>
          <a:p>
            <a:fld id="{BF65A072-0757-4EBD-B75F-336F170034A9}" type="slidenum">
              <a:rPr lang="ko-KR" altLang="en-US" smtClean="0"/>
              <a:pPr/>
              <a:t>19</a:t>
            </a:fld>
            <a:endParaRPr lang="ko-KR" altLang="en-US" dirty="0"/>
          </a:p>
        </p:txBody>
      </p:sp>
      <p:sp>
        <p:nvSpPr>
          <p:cNvPr id="3" name="제목 2">
            <a:extLst>
              <a:ext uri="{FF2B5EF4-FFF2-40B4-BE49-F238E27FC236}">
                <a16:creationId xmlns:a16="http://schemas.microsoft.com/office/drawing/2014/main" id="{9B128B76-3FAF-4B17-BA72-1EA02E43CF44}"/>
              </a:ext>
            </a:extLst>
          </p:cNvPr>
          <p:cNvSpPr>
            <a:spLocks noGrp="1"/>
          </p:cNvSpPr>
          <p:nvPr>
            <p:ph type="title"/>
          </p:nvPr>
        </p:nvSpPr>
        <p:spPr/>
        <p:txBody>
          <a:bodyPr>
            <a:noAutofit/>
          </a:bodyPr>
          <a:lstStyle/>
          <a:p>
            <a:r>
              <a:rPr lang="en-US" altLang="ko-KR" dirty="0">
                <a:solidFill>
                  <a:srgbClr val="00559D"/>
                </a:solidFill>
                <a:latin typeface="+mn-ea"/>
                <a:ea typeface="+mn-ea"/>
              </a:rPr>
              <a:t>3-3</a:t>
            </a:r>
            <a:r>
              <a:rPr lang="en-US" altLang="ko-KR" dirty="0">
                <a:solidFill>
                  <a:srgbClr val="00559D"/>
                </a:solidFill>
              </a:rPr>
              <a:t>. KU-ECRIS </a:t>
            </a:r>
            <a:r>
              <a:rPr lang="ko-KR" altLang="en-US" dirty="0">
                <a:solidFill>
                  <a:srgbClr val="00559D"/>
                </a:solidFill>
              </a:rPr>
              <a:t>설치</a:t>
            </a:r>
            <a:r>
              <a:rPr lang="en-US" altLang="ko-KR" dirty="0">
                <a:solidFill>
                  <a:srgbClr val="00559D"/>
                </a:solidFill>
              </a:rPr>
              <a:t>2</a:t>
            </a:r>
            <a:endParaRPr lang="ko-KR" altLang="en-US" dirty="0">
              <a:solidFill>
                <a:srgbClr val="00559D"/>
              </a:solidFill>
            </a:endParaRPr>
          </a:p>
        </p:txBody>
      </p:sp>
      <p:sp>
        <p:nvSpPr>
          <p:cNvPr id="4" name="TextBox 3">
            <a:extLst>
              <a:ext uri="{FF2B5EF4-FFF2-40B4-BE49-F238E27FC236}">
                <a16:creationId xmlns:a16="http://schemas.microsoft.com/office/drawing/2014/main" id="{9536B73A-AFD0-4355-B308-D2FDD536028D}"/>
              </a:ext>
            </a:extLst>
          </p:cNvPr>
          <p:cNvSpPr txBox="1"/>
          <p:nvPr/>
        </p:nvSpPr>
        <p:spPr>
          <a:xfrm>
            <a:off x="0" y="798530"/>
            <a:ext cx="6397905" cy="369332"/>
          </a:xfrm>
          <a:prstGeom prst="rect">
            <a:avLst/>
          </a:prstGeom>
          <a:noFill/>
        </p:spPr>
        <p:txBody>
          <a:bodyPr wrap="none" rtlCol="0">
            <a:spAutoFit/>
          </a:bodyPr>
          <a:lstStyle/>
          <a:p>
            <a:r>
              <a:rPr lang="en-US" altLang="ko-KR" dirty="0">
                <a:solidFill>
                  <a:srgbClr val="0070C0"/>
                </a:solidFill>
              </a:rPr>
              <a:t>Reinstall of </a:t>
            </a:r>
            <a:r>
              <a:rPr lang="en-US" altLang="ko-KR" dirty="0" err="1">
                <a:solidFill>
                  <a:srgbClr val="0070C0"/>
                </a:solidFill>
              </a:rPr>
              <a:t>Sejong</a:t>
            </a:r>
            <a:r>
              <a:rPr lang="en-US" altLang="ko-KR" dirty="0">
                <a:solidFill>
                  <a:srgbClr val="0070C0"/>
                </a:solidFill>
              </a:rPr>
              <a:t> ECR ion source for feasibility study</a:t>
            </a:r>
            <a:endParaRPr lang="ko-KR" altLang="en-US" dirty="0">
              <a:solidFill>
                <a:srgbClr val="0070C0"/>
              </a:solidFill>
            </a:endParaRPr>
          </a:p>
        </p:txBody>
      </p:sp>
      <p:sp>
        <p:nvSpPr>
          <p:cNvPr id="5" name="직사각형 4">
            <a:extLst>
              <a:ext uri="{FF2B5EF4-FFF2-40B4-BE49-F238E27FC236}">
                <a16:creationId xmlns:a16="http://schemas.microsoft.com/office/drawing/2014/main" id="{87530C76-3EAB-45F1-955B-AFEF017DB54B}"/>
              </a:ext>
            </a:extLst>
          </p:cNvPr>
          <p:cNvSpPr/>
          <p:nvPr/>
        </p:nvSpPr>
        <p:spPr>
          <a:xfrm>
            <a:off x="115511" y="1445882"/>
            <a:ext cx="3577914" cy="1477328"/>
          </a:xfrm>
          <a:prstGeom prst="rect">
            <a:avLst/>
          </a:prstGeom>
        </p:spPr>
        <p:txBody>
          <a:bodyPr wrap="square">
            <a:spAutoFit/>
          </a:bodyPr>
          <a:lstStyle/>
          <a:p>
            <a:pPr marL="285750" indent="-285750" algn="just">
              <a:buFont typeface="Arial" panose="020B0604020202020204" pitchFamily="34" charset="0"/>
              <a:buChar char="•"/>
            </a:pPr>
            <a:r>
              <a:rPr lang="en-US" altLang="ko-KR" dirty="0">
                <a:latin typeface="Arial" pitchFamily="34" charset="0"/>
                <a:cs typeface="Arial" pitchFamily="34" charset="0"/>
              </a:rPr>
              <a:t>Most of RF parts had been prepared. They were tested and installed.</a:t>
            </a:r>
          </a:p>
          <a:p>
            <a:pPr marL="285750" indent="-285750" algn="just">
              <a:buFont typeface="Arial" panose="020B0604020202020204" pitchFamily="34" charset="0"/>
              <a:buChar char="•"/>
            </a:pPr>
            <a:r>
              <a:rPr lang="en-US" altLang="ko-KR" dirty="0">
                <a:latin typeface="Arial" pitchFamily="34" charset="0"/>
                <a:cs typeface="Arial" pitchFamily="34" charset="0"/>
              </a:rPr>
              <a:t>Also, Gas injection system was installed.</a:t>
            </a:r>
          </a:p>
        </p:txBody>
      </p:sp>
      <p:pic>
        <p:nvPicPr>
          <p:cNvPr id="6" name="그림 5">
            <a:extLst>
              <a:ext uri="{FF2B5EF4-FFF2-40B4-BE49-F238E27FC236}">
                <a16:creationId xmlns:a16="http://schemas.microsoft.com/office/drawing/2014/main" id="{E7E49360-6C01-4942-B9F6-7C4109EE8F7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333"/>
          <a:stretch/>
        </p:blipFill>
        <p:spPr>
          <a:xfrm>
            <a:off x="216758" y="3302536"/>
            <a:ext cx="6714907" cy="3357454"/>
          </a:xfrm>
          <a:prstGeom prst="rect">
            <a:avLst/>
          </a:prstGeom>
        </p:spPr>
      </p:pic>
      <p:sp>
        <p:nvSpPr>
          <p:cNvPr id="7" name="직사각형 6">
            <a:extLst>
              <a:ext uri="{FF2B5EF4-FFF2-40B4-BE49-F238E27FC236}">
                <a16:creationId xmlns:a16="http://schemas.microsoft.com/office/drawing/2014/main" id="{288237B6-50C6-437D-9F49-A087EB920328}"/>
              </a:ext>
            </a:extLst>
          </p:cNvPr>
          <p:cNvSpPr/>
          <p:nvPr/>
        </p:nvSpPr>
        <p:spPr>
          <a:xfrm>
            <a:off x="1057756" y="5538516"/>
            <a:ext cx="1123016" cy="738664"/>
          </a:xfrm>
          <a:prstGeom prst="rect">
            <a:avLst/>
          </a:prstGeom>
        </p:spPr>
        <p:txBody>
          <a:bodyPr wrap="square">
            <a:spAutoFit/>
          </a:bodyPr>
          <a:lstStyle/>
          <a:p>
            <a:r>
              <a:rPr lang="en-US" altLang="ko-KR" sz="1400" dirty="0">
                <a:solidFill>
                  <a:schemeClr val="bg1"/>
                </a:solidFill>
              </a:rPr>
              <a:t>RF system </a:t>
            </a:r>
          </a:p>
          <a:p>
            <a:r>
              <a:rPr lang="en-US" altLang="ko-KR" sz="1400" dirty="0">
                <a:solidFill>
                  <a:schemeClr val="bg1"/>
                </a:solidFill>
              </a:rPr>
              <a:t>Test bench</a:t>
            </a:r>
            <a:endParaRPr lang="ko-KR" altLang="en-US" sz="1400" dirty="0">
              <a:solidFill>
                <a:schemeClr val="bg1"/>
              </a:solidFill>
            </a:endParaRPr>
          </a:p>
        </p:txBody>
      </p:sp>
      <p:sp>
        <p:nvSpPr>
          <p:cNvPr id="8" name="직사각형 7">
            <a:extLst>
              <a:ext uri="{FF2B5EF4-FFF2-40B4-BE49-F238E27FC236}">
                <a16:creationId xmlns:a16="http://schemas.microsoft.com/office/drawing/2014/main" id="{CE8515F2-5244-40B4-84CF-37CEC4A5094B}"/>
              </a:ext>
            </a:extLst>
          </p:cNvPr>
          <p:cNvSpPr/>
          <p:nvPr/>
        </p:nvSpPr>
        <p:spPr>
          <a:xfrm>
            <a:off x="2415471" y="3882113"/>
            <a:ext cx="1863515" cy="523220"/>
          </a:xfrm>
          <a:prstGeom prst="rect">
            <a:avLst/>
          </a:prstGeom>
        </p:spPr>
        <p:txBody>
          <a:bodyPr wrap="square">
            <a:spAutoFit/>
          </a:bodyPr>
          <a:lstStyle/>
          <a:p>
            <a:r>
              <a:rPr lang="en-US" altLang="ko-KR" sz="1400" dirty="0">
                <a:solidFill>
                  <a:schemeClr val="bg1"/>
                </a:solidFill>
              </a:rPr>
              <a:t>Control &amp; Monitoring System</a:t>
            </a:r>
            <a:endParaRPr lang="ko-KR" altLang="en-US" sz="1400" dirty="0">
              <a:solidFill>
                <a:schemeClr val="bg1"/>
              </a:solidFill>
            </a:endParaRPr>
          </a:p>
        </p:txBody>
      </p:sp>
      <p:pic>
        <p:nvPicPr>
          <p:cNvPr id="9" name="그림 8">
            <a:extLst>
              <a:ext uri="{FF2B5EF4-FFF2-40B4-BE49-F238E27FC236}">
                <a16:creationId xmlns:a16="http://schemas.microsoft.com/office/drawing/2014/main" id="{23425A9B-6797-4A1B-8EDE-2F9ED426B24D}"/>
              </a:ext>
            </a:extLst>
          </p:cNvPr>
          <p:cNvPicPr>
            <a:picLocks noChangeAspect="1"/>
          </p:cNvPicPr>
          <p:nvPr/>
        </p:nvPicPr>
        <p:blipFill>
          <a:blip r:embed="rId3"/>
          <a:stretch>
            <a:fillRect/>
          </a:stretch>
        </p:blipFill>
        <p:spPr>
          <a:xfrm>
            <a:off x="4239502" y="1329671"/>
            <a:ext cx="3056432" cy="2668483"/>
          </a:xfrm>
          <a:prstGeom prst="rect">
            <a:avLst/>
          </a:prstGeom>
        </p:spPr>
      </p:pic>
      <p:sp>
        <p:nvSpPr>
          <p:cNvPr id="10" name="직사각형 9">
            <a:extLst>
              <a:ext uri="{FF2B5EF4-FFF2-40B4-BE49-F238E27FC236}">
                <a16:creationId xmlns:a16="http://schemas.microsoft.com/office/drawing/2014/main" id="{FDD1C592-2B6D-4A87-87A8-AC3B33277672}"/>
              </a:ext>
            </a:extLst>
          </p:cNvPr>
          <p:cNvSpPr/>
          <p:nvPr/>
        </p:nvSpPr>
        <p:spPr>
          <a:xfrm>
            <a:off x="3879173" y="2535536"/>
            <a:ext cx="1582220" cy="14626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ECR Ion source</a:t>
            </a:r>
            <a:endParaRPr lang="ko-KR" altLang="en-US" dirty="0"/>
          </a:p>
        </p:txBody>
      </p:sp>
      <p:cxnSp>
        <p:nvCxnSpPr>
          <p:cNvPr id="11" name="직선 화살표 연결선 10">
            <a:extLst>
              <a:ext uri="{FF2B5EF4-FFF2-40B4-BE49-F238E27FC236}">
                <a16:creationId xmlns:a16="http://schemas.microsoft.com/office/drawing/2014/main" id="{EB1EC126-05C0-441D-91F8-A228A2D754A2}"/>
              </a:ext>
            </a:extLst>
          </p:cNvPr>
          <p:cNvCxnSpPr/>
          <p:nvPr/>
        </p:nvCxnSpPr>
        <p:spPr>
          <a:xfrm flipH="1">
            <a:off x="6190858" y="2535536"/>
            <a:ext cx="92468" cy="4417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E14B1FB-B36C-40F2-847A-63AA148663F5}"/>
              </a:ext>
            </a:extLst>
          </p:cNvPr>
          <p:cNvSpPr txBox="1"/>
          <p:nvPr/>
        </p:nvSpPr>
        <p:spPr>
          <a:xfrm>
            <a:off x="6058003" y="3674047"/>
            <a:ext cx="1276311" cy="307777"/>
          </a:xfrm>
          <a:prstGeom prst="rect">
            <a:avLst/>
          </a:prstGeom>
          <a:noFill/>
        </p:spPr>
        <p:txBody>
          <a:bodyPr wrap="none" rtlCol="0">
            <a:spAutoFit/>
          </a:bodyPr>
          <a:lstStyle/>
          <a:p>
            <a:r>
              <a:rPr lang="en-US" altLang="ko-KR" sz="1400" dirty="0"/>
              <a:t>Dummy Load</a:t>
            </a:r>
            <a:endParaRPr lang="ko-KR" altLang="en-US" sz="1400" dirty="0"/>
          </a:p>
        </p:txBody>
      </p:sp>
      <p:pic>
        <p:nvPicPr>
          <p:cNvPr id="13" name="그림 12">
            <a:extLst>
              <a:ext uri="{FF2B5EF4-FFF2-40B4-BE49-F238E27FC236}">
                <a16:creationId xmlns:a16="http://schemas.microsoft.com/office/drawing/2014/main" id="{48CFCFE6-B249-4706-9443-20BC0EABA05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525" r="20174"/>
          <a:stretch/>
        </p:blipFill>
        <p:spPr>
          <a:xfrm rot="5400000">
            <a:off x="7507202" y="2428579"/>
            <a:ext cx="1367971" cy="1790507"/>
          </a:xfrm>
          <a:prstGeom prst="rect">
            <a:avLst/>
          </a:prstGeom>
        </p:spPr>
      </p:pic>
      <p:pic>
        <p:nvPicPr>
          <p:cNvPr id="14" name="그림 13">
            <a:extLst>
              <a:ext uri="{FF2B5EF4-FFF2-40B4-BE49-F238E27FC236}">
                <a16:creationId xmlns:a16="http://schemas.microsoft.com/office/drawing/2014/main" id="{CFC4D1D8-8EBE-4B3E-AC28-714CD4AEC2A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9796" b="9229"/>
          <a:stretch/>
        </p:blipFill>
        <p:spPr>
          <a:xfrm>
            <a:off x="7337911" y="1716427"/>
            <a:ext cx="1671770" cy="513753"/>
          </a:xfrm>
          <a:prstGeom prst="rect">
            <a:avLst/>
          </a:prstGeom>
        </p:spPr>
      </p:pic>
      <p:sp>
        <p:nvSpPr>
          <p:cNvPr id="15" name="TextBox 14">
            <a:extLst>
              <a:ext uri="{FF2B5EF4-FFF2-40B4-BE49-F238E27FC236}">
                <a16:creationId xmlns:a16="http://schemas.microsoft.com/office/drawing/2014/main" id="{BDE8EFAB-BF84-423A-96AE-EC302B6448B2}"/>
              </a:ext>
            </a:extLst>
          </p:cNvPr>
          <p:cNvSpPr txBox="1"/>
          <p:nvPr/>
        </p:nvSpPr>
        <p:spPr>
          <a:xfrm>
            <a:off x="7401548" y="2342167"/>
            <a:ext cx="1579278" cy="307777"/>
          </a:xfrm>
          <a:prstGeom prst="rect">
            <a:avLst/>
          </a:prstGeom>
          <a:noFill/>
        </p:spPr>
        <p:txBody>
          <a:bodyPr wrap="none" rtlCol="0">
            <a:spAutoFit/>
          </a:bodyPr>
          <a:lstStyle/>
          <a:p>
            <a:r>
              <a:rPr lang="en-US" altLang="ko-KR" sz="1400" dirty="0"/>
              <a:t>CPI TWT RF Amp.</a:t>
            </a:r>
            <a:endParaRPr lang="ko-KR" altLang="en-US" sz="1400" dirty="0"/>
          </a:p>
        </p:txBody>
      </p:sp>
      <p:sp>
        <p:nvSpPr>
          <p:cNvPr id="16" name="TextBox 15">
            <a:extLst>
              <a:ext uri="{FF2B5EF4-FFF2-40B4-BE49-F238E27FC236}">
                <a16:creationId xmlns:a16="http://schemas.microsoft.com/office/drawing/2014/main" id="{DC1D84A2-C584-4AEB-8843-6E044C05C49A}"/>
              </a:ext>
            </a:extLst>
          </p:cNvPr>
          <p:cNvSpPr txBox="1"/>
          <p:nvPr/>
        </p:nvSpPr>
        <p:spPr>
          <a:xfrm>
            <a:off x="7372694" y="1421765"/>
            <a:ext cx="1636987" cy="307777"/>
          </a:xfrm>
          <a:prstGeom prst="rect">
            <a:avLst/>
          </a:prstGeom>
          <a:noFill/>
        </p:spPr>
        <p:txBody>
          <a:bodyPr wrap="none" rtlCol="0">
            <a:spAutoFit/>
          </a:bodyPr>
          <a:lstStyle/>
          <a:p>
            <a:r>
              <a:rPr lang="en-US" altLang="ko-KR" sz="1400" dirty="0"/>
              <a:t>Signal generator</a:t>
            </a:r>
            <a:endParaRPr lang="ko-KR" altLang="en-US" sz="1400" dirty="0"/>
          </a:p>
        </p:txBody>
      </p:sp>
      <p:sp>
        <p:nvSpPr>
          <p:cNvPr id="17" name="TextBox 16">
            <a:extLst>
              <a:ext uri="{FF2B5EF4-FFF2-40B4-BE49-F238E27FC236}">
                <a16:creationId xmlns:a16="http://schemas.microsoft.com/office/drawing/2014/main" id="{CBD16094-2188-435A-843A-28BEEC11F964}"/>
              </a:ext>
            </a:extLst>
          </p:cNvPr>
          <p:cNvSpPr txBox="1"/>
          <p:nvPr/>
        </p:nvSpPr>
        <p:spPr>
          <a:xfrm>
            <a:off x="5916007" y="2265491"/>
            <a:ext cx="1047082" cy="307777"/>
          </a:xfrm>
          <a:prstGeom prst="rect">
            <a:avLst/>
          </a:prstGeom>
          <a:noFill/>
        </p:spPr>
        <p:txBody>
          <a:bodyPr wrap="none" rtlCol="0">
            <a:spAutoFit/>
          </a:bodyPr>
          <a:lstStyle/>
          <a:p>
            <a:r>
              <a:rPr lang="en-US" altLang="ko-KR" sz="1400" dirty="0"/>
              <a:t>Circulator</a:t>
            </a:r>
            <a:endParaRPr lang="ko-KR" altLang="en-US" sz="1400" dirty="0"/>
          </a:p>
        </p:txBody>
      </p:sp>
      <p:cxnSp>
        <p:nvCxnSpPr>
          <p:cNvPr id="18" name="직선 화살표 연결선 17">
            <a:extLst>
              <a:ext uri="{FF2B5EF4-FFF2-40B4-BE49-F238E27FC236}">
                <a16:creationId xmlns:a16="http://schemas.microsoft.com/office/drawing/2014/main" id="{71C7F125-9615-42EB-80A8-D90C47130E12}"/>
              </a:ext>
            </a:extLst>
          </p:cNvPr>
          <p:cNvCxnSpPr/>
          <p:nvPr/>
        </p:nvCxnSpPr>
        <p:spPr>
          <a:xfrm flipH="1">
            <a:off x="4580110" y="1869976"/>
            <a:ext cx="125855" cy="2024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3341522-DCA6-4154-B706-5EF32B81FC03}"/>
              </a:ext>
            </a:extLst>
          </p:cNvPr>
          <p:cNvSpPr txBox="1"/>
          <p:nvPr/>
        </p:nvSpPr>
        <p:spPr>
          <a:xfrm>
            <a:off x="4580110" y="1575654"/>
            <a:ext cx="1148071" cy="307777"/>
          </a:xfrm>
          <a:prstGeom prst="rect">
            <a:avLst/>
          </a:prstGeom>
          <a:noFill/>
        </p:spPr>
        <p:txBody>
          <a:bodyPr wrap="none" rtlCol="0">
            <a:spAutoFit/>
          </a:bodyPr>
          <a:lstStyle/>
          <a:p>
            <a:r>
              <a:rPr lang="en-US" altLang="ko-KR" sz="1400" dirty="0"/>
              <a:t>DC Breaker</a:t>
            </a:r>
            <a:endParaRPr lang="ko-KR" altLang="en-US" sz="1400" dirty="0"/>
          </a:p>
        </p:txBody>
      </p:sp>
      <p:cxnSp>
        <p:nvCxnSpPr>
          <p:cNvPr id="20" name="직선 화살표 연결선 19">
            <a:extLst>
              <a:ext uri="{FF2B5EF4-FFF2-40B4-BE49-F238E27FC236}">
                <a16:creationId xmlns:a16="http://schemas.microsoft.com/office/drawing/2014/main" id="{FC4F0783-B725-4827-B7EC-0BEEE4B8C138}"/>
              </a:ext>
            </a:extLst>
          </p:cNvPr>
          <p:cNvCxnSpPr/>
          <p:nvPr/>
        </p:nvCxnSpPr>
        <p:spPr>
          <a:xfrm flipH="1" flipV="1">
            <a:off x="4457814" y="2249815"/>
            <a:ext cx="248151" cy="1169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89F1FAB-8582-445E-9415-C7F3CF614CF2}"/>
              </a:ext>
            </a:extLst>
          </p:cNvPr>
          <p:cNvSpPr txBox="1"/>
          <p:nvPr/>
        </p:nvSpPr>
        <p:spPr>
          <a:xfrm>
            <a:off x="4670283" y="2212827"/>
            <a:ext cx="1119217" cy="307777"/>
          </a:xfrm>
          <a:prstGeom prst="rect">
            <a:avLst/>
          </a:prstGeom>
          <a:noFill/>
        </p:spPr>
        <p:txBody>
          <a:bodyPr wrap="none" rtlCol="0">
            <a:spAutoFit/>
          </a:bodyPr>
          <a:lstStyle/>
          <a:p>
            <a:r>
              <a:rPr lang="en-US" altLang="ko-KR" sz="1400" dirty="0"/>
              <a:t>RF Window</a:t>
            </a:r>
            <a:endParaRPr lang="ko-KR" altLang="en-US" sz="1400" dirty="0"/>
          </a:p>
        </p:txBody>
      </p:sp>
      <p:sp>
        <p:nvSpPr>
          <p:cNvPr id="22" name="직사각형 21">
            <a:extLst>
              <a:ext uri="{FF2B5EF4-FFF2-40B4-BE49-F238E27FC236}">
                <a16:creationId xmlns:a16="http://schemas.microsoft.com/office/drawing/2014/main" id="{084CDE41-BE5B-4E11-9C38-83416011990A}"/>
              </a:ext>
            </a:extLst>
          </p:cNvPr>
          <p:cNvSpPr/>
          <p:nvPr/>
        </p:nvSpPr>
        <p:spPr>
          <a:xfrm>
            <a:off x="4194488" y="4917644"/>
            <a:ext cx="1863515" cy="307777"/>
          </a:xfrm>
          <a:prstGeom prst="rect">
            <a:avLst/>
          </a:prstGeom>
        </p:spPr>
        <p:txBody>
          <a:bodyPr wrap="square">
            <a:spAutoFit/>
          </a:bodyPr>
          <a:lstStyle/>
          <a:p>
            <a:r>
              <a:rPr lang="en-US" altLang="ko-KR" sz="1400" dirty="0">
                <a:solidFill>
                  <a:schemeClr val="bg1"/>
                </a:solidFill>
              </a:rPr>
              <a:t>ECR Ion Source</a:t>
            </a:r>
            <a:endParaRPr lang="ko-KR" altLang="en-US" sz="1400" dirty="0">
              <a:solidFill>
                <a:schemeClr val="bg1"/>
              </a:solidFill>
            </a:endParaRPr>
          </a:p>
        </p:txBody>
      </p:sp>
      <p:pic>
        <p:nvPicPr>
          <p:cNvPr id="23" name="그림 22">
            <a:extLst>
              <a:ext uri="{FF2B5EF4-FFF2-40B4-BE49-F238E27FC236}">
                <a16:creationId xmlns:a16="http://schemas.microsoft.com/office/drawing/2014/main" id="{1325B033-49F5-4A26-B6E3-1E821BDCFA2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0860" r="12043" b="12437"/>
          <a:stretch/>
        </p:blipFill>
        <p:spPr>
          <a:xfrm rot="5400000">
            <a:off x="7220060" y="4311574"/>
            <a:ext cx="1766795" cy="1729279"/>
          </a:xfrm>
          <a:prstGeom prst="rect">
            <a:avLst/>
          </a:prstGeom>
        </p:spPr>
      </p:pic>
      <p:sp>
        <p:nvSpPr>
          <p:cNvPr id="24" name="TextBox 23">
            <a:extLst>
              <a:ext uri="{FF2B5EF4-FFF2-40B4-BE49-F238E27FC236}">
                <a16:creationId xmlns:a16="http://schemas.microsoft.com/office/drawing/2014/main" id="{59528E45-973D-46E1-A950-9BEB531E0044}"/>
              </a:ext>
            </a:extLst>
          </p:cNvPr>
          <p:cNvSpPr txBox="1"/>
          <p:nvPr/>
        </p:nvSpPr>
        <p:spPr>
          <a:xfrm>
            <a:off x="7101602" y="6123291"/>
            <a:ext cx="1984839" cy="307777"/>
          </a:xfrm>
          <a:prstGeom prst="rect">
            <a:avLst/>
          </a:prstGeom>
          <a:noFill/>
        </p:spPr>
        <p:txBody>
          <a:bodyPr wrap="none" rtlCol="0">
            <a:spAutoFit/>
          </a:bodyPr>
          <a:lstStyle/>
          <a:p>
            <a:r>
              <a:rPr lang="en-US" altLang="ko-KR" sz="1400" dirty="0"/>
              <a:t>Gas Injection System</a:t>
            </a:r>
            <a:endParaRPr lang="ko-KR" altLang="en-US" sz="1400" dirty="0"/>
          </a:p>
        </p:txBody>
      </p:sp>
      <p:sp>
        <p:nvSpPr>
          <p:cNvPr id="25" name="직사각형 24">
            <a:extLst>
              <a:ext uri="{FF2B5EF4-FFF2-40B4-BE49-F238E27FC236}">
                <a16:creationId xmlns:a16="http://schemas.microsoft.com/office/drawing/2014/main" id="{8B3E800A-0EA3-42D3-87AC-6083ABBBBAA3}"/>
              </a:ext>
            </a:extLst>
          </p:cNvPr>
          <p:cNvSpPr/>
          <p:nvPr/>
        </p:nvSpPr>
        <p:spPr>
          <a:xfrm>
            <a:off x="6127768" y="4041422"/>
            <a:ext cx="957473" cy="738664"/>
          </a:xfrm>
          <a:prstGeom prst="rect">
            <a:avLst/>
          </a:prstGeom>
        </p:spPr>
        <p:txBody>
          <a:bodyPr wrap="square">
            <a:spAutoFit/>
          </a:bodyPr>
          <a:lstStyle/>
          <a:p>
            <a:r>
              <a:rPr lang="en-US" altLang="ko-KR" sz="1400" dirty="0">
                <a:solidFill>
                  <a:schemeClr val="bg1"/>
                </a:solidFill>
              </a:rPr>
              <a:t>Power &amp;</a:t>
            </a:r>
          </a:p>
          <a:p>
            <a:r>
              <a:rPr lang="en-US" altLang="ko-KR" sz="1400" dirty="0">
                <a:solidFill>
                  <a:schemeClr val="bg1"/>
                </a:solidFill>
              </a:rPr>
              <a:t>Control</a:t>
            </a:r>
          </a:p>
          <a:p>
            <a:r>
              <a:rPr lang="en-US" altLang="ko-KR" sz="1400" dirty="0">
                <a:solidFill>
                  <a:schemeClr val="bg1"/>
                </a:solidFill>
              </a:rPr>
              <a:t>Rack</a:t>
            </a:r>
            <a:endParaRPr lang="ko-KR" altLang="en-US" sz="1400" dirty="0">
              <a:solidFill>
                <a:schemeClr val="bg1"/>
              </a:solidFill>
            </a:endParaRPr>
          </a:p>
        </p:txBody>
      </p:sp>
    </p:spTree>
    <p:extLst>
      <p:ext uri="{BB962C8B-B14F-4D97-AF65-F5344CB8AC3E}">
        <p14:creationId xmlns:p14="http://schemas.microsoft.com/office/powerpoint/2010/main" val="1307273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CCECFF"/>
        </a:solidFill>
        <a:effectLst/>
      </p:bgPr>
    </p:bg>
    <p:spTree>
      <p:nvGrpSpPr>
        <p:cNvPr id="1" name=""/>
        <p:cNvGrpSpPr/>
        <p:nvPr/>
      </p:nvGrpSpPr>
      <p:grpSpPr>
        <a:xfrm>
          <a:off x="0" y="0"/>
          <a:ext cx="0" cy="0"/>
          <a:chOff x="0" y="0"/>
          <a:chExt cx="0" cy="0"/>
        </a:xfrm>
      </p:grpSpPr>
      <p:pic>
        <p:nvPicPr>
          <p:cNvPr id="21" name="Picture 2" descr="가속기를 통해 본 과학Ⅰ- 거대연구시설 방사광가속기는 빛을 만든다">
            <a:extLst>
              <a:ext uri="{FF2B5EF4-FFF2-40B4-BE49-F238E27FC236}">
                <a16:creationId xmlns:a16="http://schemas.microsoft.com/office/drawing/2014/main" id="{F19144F6-C09D-4FBE-B5E9-328AF293A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71525"/>
            <a:ext cx="9144000" cy="6086475"/>
          </a:xfrm>
          <a:prstGeom prst="rect">
            <a:avLst/>
          </a:prstGeom>
          <a:noFill/>
          <a:extLst>
            <a:ext uri="{909E8E84-426E-40DD-AFC4-6F175D3DCCD1}">
              <a14:hiddenFill xmlns:a14="http://schemas.microsoft.com/office/drawing/2010/main">
                <a:solidFill>
                  <a:srgbClr val="FFFFFF"/>
                </a:solidFill>
              </a14:hiddenFill>
            </a:ext>
          </a:extLst>
        </p:spPr>
      </p:pic>
      <p:sp>
        <p:nvSpPr>
          <p:cNvPr id="74" name="직사각형 73">
            <a:extLst>
              <a:ext uri="{FF2B5EF4-FFF2-40B4-BE49-F238E27FC236}">
                <a16:creationId xmlns:a16="http://schemas.microsoft.com/office/drawing/2014/main" id="{64976DBA-5B40-4D56-8A72-F81DD6300FA0}"/>
              </a:ext>
            </a:extLst>
          </p:cNvPr>
          <p:cNvSpPr/>
          <p:nvPr/>
        </p:nvSpPr>
        <p:spPr>
          <a:xfrm>
            <a:off x="97250" y="44624"/>
            <a:ext cx="3466638" cy="662970"/>
          </a:xfrm>
          <a:prstGeom prst="rect">
            <a:avLst/>
          </a:prstGeom>
        </p:spPr>
        <p:txBody>
          <a:bodyPr wrap="square" lIns="0" tIns="0" rIns="0" bIns="0" anchor="ctr" anchorCtr="0">
            <a:noAutofit/>
          </a:bodyPr>
          <a:lstStyle/>
          <a:p>
            <a:r>
              <a:rPr lang="en-US" altLang="ko-KR" sz="4800" dirty="0">
                <a:ln>
                  <a:solidFill>
                    <a:schemeClr val="tx1">
                      <a:lumMod val="75000"/>
                      <a:lumOff val="25000"/>
                      <a:alpha val="0"/>
                    </a:schemeClr>
                  </a:solidFill>
                </a:ln>
                <a:effectLst>
                  <a:outerShdw blurRad="38100" dist="38100" dir="2700000" algn="tl">
                    <a:srgbClr val="000000">
                      <a:alpha val="43137"/>
                    </a:srgbClr>
                  </a:outerShdw>
                </a:effectLst>
                <a:latin typeface="돋움" panose="020B0600000101010101" pitchFamily="50" charset="-127"/>
                <a:ea typeface="돋움" panose="020B0600000101010101" pitchFamily="50" charset="-127"/>
              </a:rPr>
              <a:t>CONTENTS</a:t>
            </a:r>
            <a:endParaRPr lang="ko-KR" altLang="en-US" sz="4800" dirty="0">
              <a:ln>
                <a:solidFill>
                  <a:schemeClr val="tx1">
                    <a:lumMod val="75000"/>
                    <a:lumOff val="25000"/>
                    <a:alpha val="0"/>
                  </a:schemeClr>
                </a:solidFill>
              </a:ln>
              <a:effectLst>
                <a:outerShdw blurRad="38100" dist="38100" dir="2700000" algn="tl">
                  <a:srgbClr val="000000">
                    <a:alpha val="43137"/>
                  </a:srgbClr>
                </a:outerShdw>
              </a:effectLst>
              <a:latin typeface="돋움" panose="020B0600000101010101" pitchFamily="50" charset="-127"/>
              <a:ea typeface="돋움" panose="020B0600000101010101" pitchFamily="50" charset="-127"/>
            </a:endParaRPr>
          </a:p>
        </p:txBody>
      </p:sp>
      <p:sp>
        <p:nvSpPr>
          <p:cNvPr id="77" name="화살표: 굽음 3">
            <a:extLst>
              <a:ext uri="{FF2B5EF4-FFF2-40B4-BE49-F238E27FC236}">
                <a16:creationId xmlns:a16="http://schemas.microsoft.com/office/drawing/2014/main" id="{ED4B4AFA-E8A6-45B6-BDA1-B9A13386671F}"/>
              </a:ext>
            </a:extLst>
          </p:cNvPr>
          <p:cNvSpPr/>
          <p:nvPr/>
        </p:nvSpPr>
        <p:spPr>
          <a:xfrm>
            <a:off x="3995936" y="260648"/>
            <a:ext cx="5148064" cy="571500"/>
          </a:xfrm>
          <a:prstGeom prst="bentArrow">
            <a:avLst>
              <a:gd name="adj1" fmla="val 25644"/>
              <a:gd name="adj2" fmla="val 25000"/>
              <a:gd name="adj3" fmla="val 0"/>
              <a:gd name="adj4" fmla="val 437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b="1">
              <a:solidFill>
                <a:schemeClr val="tx1"/>
              </a:solidFill>
            </a:endParaRPr>
          </a:p>
        </p:txBody>
      </p:sp>
      <p:sp>
        <p:nvSpPr>
          <p:cNvPr id="78" name="직사각형 77">
            <a:extLst>
              <a:ext uri="{FF2B5EF4-FFF2-40B4-BE49-F238E27FC236}">
                <a16:creationId xmlns:a16="http://schemas.microsoft.com/office/drawing/2014/main" id="{C34F2712-4A29-4F58-9B85-F6BBA7FDD73F}"/>
              </a:ext>
            </a:extLst>
          </p:cNvPr>
          <p:cNvSpPr/>
          <p:nvPr/>
        </p:nvSpPr>
        <p:spPr>
          <a:xfrm>
            <a:off x="4786278" y="846461"/>
            <a:ext cx="3452641" cy="243840"/>
          </a:xfrm>
          <a:prstGeom prst="rect">
            <a:avLst/>
          </a:prstGeom>
        </p:spPr>
        <p:txBody>
          <a:bodyPr wrap="square" lIns="0" tIns="0" rIns="0" bIns="0" anchor="ctr" anchorCtr="0">
            <a:noAutofit/>
          </a:bodyPr>
          <a:lstStyle/>
          <a:p>
            <a:pPr>
              <a:defRPr/>
            </a:pPr>
            <a:r>
              <a:rPr lang="en-US" altLang="ko-KR" sz="2000" b="1" kern="0" spc="-50" dirty="0">
                <a:solidFill>
                  <a:srgbClr val="FF0000"/>
                </a:solidFill>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ECR Ion Source </a:t>
            </a:r>
            <a:r>
              <a:rPr lang="ko-KR" altLang="en-US" sz="2000" b="1" kern="0" spc="-50" dirty="0">
                <a:solidFill>
                  <a:srgbClr val="FF0000"/>
                </a:solidFill>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의 역사</a:t>
            </a:r>
            <a:endParaRPr lang="en-US" altLang="ko-KR" sz="2000" b="1" kern="0" spc="-50" dirty="0">
              <a:solidFill>
                <a:srgbClr val="FF0000"/>
              </a:solidFill>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endParaRPr>
          </a:p>
        </p:txBody>
      </p:sp>
      <p:cxnSp>
        <p:nvCxnSpPr>
          <p:cNvPr id="79" name="직선 연결선 78">
            <a:extLst>
              <a:ext uri="{FF2B5EF4-FFF2-40B4-BE49-F238E27FC236}">
                <a16:creationId xmlns:a16="http://schemas.microsoft.com/office/drawing/2014/main" id="{5D33368F-F933-4DAD-B91A-6C30AB88D9B8}"/>
              </a:ext>
            </a:extLst>
          </p:cNvPr>
          <p:cNvCxnSpPr>
            <a:cxnSpLocks/>
            <a:endCxn id="80" idx="2"/>
          </p:cNvCxnSpPr>
          <p:nvPr/>
        </p:nvCxnSpPr>
        <p:spPr>
          <a:xfrm>
            <a:off x="4063049" y="968381"/>
            <a:ext cx="4987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0" name="타원 79">
            <a:extLst>
              <a:ext uri="{FF2B5EF4-FFF2-40B4-BE49-F238E27FC236}">
                <a16:creationId xmlns:a16="http://schemas.microsoft.com/office/drawing/2014/main" id="{7B8CEFA9-911D-4B6B-AD3F-F5CC77FC9762}"/>
              </a:ext>
            </a:extLst>
          </p:cNvPr>
          <p:cNvSpPr/>
          <p:nvPr/>
        </p:nvSpPr>
        <p:spPr>
          <a:xfrm>
            <a:off x="4561824" y="923306"/>
            <a:ext cx="90918" cy="90150"/>
          </a:xfrm>
          <a:prstGeom prst="ellipse">
            <a:avLst/>
          </a:prstGeom>
          <a:solidFill>
            <a:schemeClr val="bg1"/>
          </a:solidFill>
          <a:ln w="31750" cap="rnd">
            <a:solidFill>
              <a:schemeClr val="accent1"/>
            </a:solidFill>
            <a:tailEnd type="none"/>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36000" rtlCol="0" anchor="ctr" anchorCtr="0">
            <a:noAutofit/>
          </a:bodyPr>
          <a:lstStyle/>
          <a:p>
            <a:pPr algn="ctr"/>
            <a:endParaRPr lang="ko-KR" altLang="en-US" sz="1600" b="1" kern="0" spc="-50" dirty="0">
              <a:solidFill>
                <a:schemeClr val="tx1"/>
              </a:solidFill>
              <a:effectLst>
                <a:outerShdw blurRad="38100" dist="38100" dir="2700000" algn="tl">
                  <a:srgbClr val="000000">
                    <a:alpha val="43137"/>
                  </a:srgbClr>
                </a:outerShdw>
              </a:effectLst>
              <a:latin typeface="KoPub돋움체 Bold" panose="02020603020101020101" pitchFamily="18" charset="-127"/>
              <a:ea typeface="KoPub돋움체 Bold" panose="02020603020101020101" pitchFamily="18" charset="-127"/>
            </a:endParaRPr>
          </a:p>
        </p:txBody>
      </p:sp>
      <p:sp>
        <p:nvSpPr>
          <p:cNvPr id="81" name="직사각형 80">
            <a:extLst>
              <a:ext uri="{FF2B5EF4-FFF2-40B4-BE49-F238E27FC236}">
                <a16:creationId xmlns:a16="http://schemas.microsoft.com/office/drawing/2014/main" id="{263D9D85-BBA8-4225-A16C-10EFF69A1884}"/>
              </a:ext>
            </a:extLst>
          </p:cNvPr>
          <p:cNvSpPr/>
          <p:nvPr/>
        </p:nvSpPr>
        <p:spPr>
          <a:xfrm>
            <a:off x="4788023" y="1224934"/>
            <a:ext cx="3452641" cy="243840"/>
          </a:xfrm>
          <a:prstGeom prst="rect">
            <a:avLst/>
          </a:prstGeom>
        </p:spPr>
        <p:txBody>
          <a:bodyPr wrap="square" lIns="0" tIns="0" rIns="0" bIns="0" anchor="ctr" anchorCtr="0">
            <a:noAutofit/>
          </a:bodyPr>
          <a:lstStyle/>
          <a:p>
            <a:pPr>
              <a:defRPr/>
            </a:pPr>
            <a:r>
              <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ECR Ion Source </a:t>
            </a:r>
            <a:r>
              <a:rPr lang="ko-KR" altLang="en-US"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의</a:t>
            </a:r>
            <a:r>
              <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 </a:t>
            </a:r>
            <a:r>
              <a:rPr lang="ko-KR" altLang="en-US"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이론과 기술</a:t>
            </a:r>
            <a:endPar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endParaRPr>
          </a:p>
        </p:txBody>
      </p:sp>
      <p:cxnSp>
        <p:nvCxnSpPr>
          <p:cNvPr id="82" name="직선 연결선 81">
            <a:extLst>
              <a:ext uri="{FF2B5EF4-FFF2-40B4-BE49-F238E27FC236}">
                <a16:creationId xmlns:a16="http://schemas.microsoft.com/office/drawing/2014/main" id="{BD79B44A-D5BD-44DC-AFE8-ADB769DF05DB}"/>
              </a:ext>
            </a:extLst>
          </p:cNvPr>
          <p:cNvCxnSpPr>
            <a:cxnSpLocks/>
            <a:endCxn id="83" idx="2"/>
          </p:cNvCxnSpPr>
          <p:nvPr/>
        </p:nvCxnSpPr>
        <p:spPr>
          <a:xfrm>
            <a:off x="4063049" y="1346854"/>
            <a:ext cx="4987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3" name="타원 82">
            <a:extLst>
              <a:ext uri="{FF2B5EF4-FFF2-40B4-BE49-F238E27FC236}">
                <a16:creationId xmlns:a16="http://schemas.microsoft.com/office/drawing/2014/main" id="{47120531-2DAB-4EB8-A708-93E2B753B07C}"/>
              </a:ext>
            </a:extLst>
          </p:cNvPr>
          <p:cNvSpPr/>
          <p:nvPr/>
        </p:nvSpPr>
        <p:spPr>
          <a:xfrm>
            <a:off x="4561824" y="1301779"/>
            <a:ext cx="90918" cy="90150"/>
          </a:xfrm>
          <a:prstGeom prst="ellipse">
            <a:avLst/>
          </a:prstGeom>
          <a:solidFill>
            <a:schemeClr val="bg1"/>
          </a:solidFill>
          <a:ln w="31750" cap="rnd">
            <a:solidFill>
              <a:schemeClr val="accent1"/>
            </a:solidFill>
            <a:tailEnd type="none"/>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36000" rtlCol="0" anchor="ctr" anchorCtr="0">
            <a:noAutofit/>
          </a:bodyPr>
          <a:lstStyle/>
          <a:p>
            <a:pPr algn="ctr"/>
            <a:endParaRPr lang="ko-KR" altLang="en-US" sz="1600" b="1" kern="0" spc="-50" dirty="0">
              <a:solidFill>
                <a:schemeClr val="tx1"/>
              </a:solidFill>
              <a:effectLst>
                <a:outerShdw blurRad="38100" dist="38100" dir="2700000" algn="tl">
                  <a:srgbClr val="000000">
                    <a:alpha val="43137"/>
                  </a:srgbClr>
                </a:outerShdw>
              </a:effectLst>
              <a:latin typeface="KoPub돋움체 Bold" panose="02020603020101020101" pitchFamily="18" charset="-127"/>
              <a:ea typeface="KoPub돋움체 Bold" panose="02020603020101020101" pitchFamily="18" charset="-127"/>
            </a:endParaRPr>
          </a:p>
        </p:txBody>
      </p:sp>
      <p:sp>
        <p:nvSpPr>
          <p:cNvPr id="84" name="직사각형 83">
            <a:extLst>
              <a:ext uri="{FF2B5EF4-FFF2-40B4-BE49-F238E27FC236}">
                <a16:creationId xmlns:a16="http://schemas.microsoft.com/office/drawing/2014/main" id="{C36BA026-EDAC-4A3E-9C3A-BCE8184AC876}"/>
              </a:ext>
            </a:extLst>
          </p:cNvPr>
          <p:cNvSpPr/>
          <p:nvPr/>
        </p:nvSpPr>
        <p:spPr>
          <a:xfrm>
            <a:off x="4786278" y="1603408"/>
            <a:ext cx="4034192" cy="243840"/>
          </a:xfrm>
          <a:prstGeom prst="rect">
            <a:avLst/>
          </a:prstGeom>
        </p:spPr>
        <p:txBody>
          <a:bodyPr wrap="square" lIns="0" tIns="0" rIns="0" bIns="0" anchor="ctr" anchorCtr="0">
            <a:noAutofit/>
          </a:bodyPr>
          <a:lstStyle/>
          <a:p>
            <a:pPr>
              <a:defRPr/>
            </a:pPr>
            <a:r>
              <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KU-ECR</a:t>
            </a:r>
            <a:r>
              <a:rPr lang="ko-KR" altLang="en-US"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 </a:t>
            </a:r>
            <a:r>
              <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Ion</a:t>
            </a:r>
            <a:r>
              <a:rPr lang="ko-KR" altLang="en-US"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 </a:t>
            </a:r>
            <a:r>
              <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Source</a:t>
            </a:r>
          </a:p>
        </p:txBody>
      </p:sp>
      <p:cxnSp>
        <p:nvCxnSpPr>
          <p:cNvPr id="87" name="직선 연결선 86">
            <a:extLst>
              <a:ext uri="{FF2B5EF4-FFF2-40B4-BE49-F238E27FC236}">
                <a16:creationId xmlns:a16="http://schemas.microsoft.com/office/drawing/2014/main" id="{966DD23D-AB49-4661-B35A-3D09321E29F5}"/>
              </a:ext>
            </a:extLst>
          </p:cNvPr>
          <p:cNvCxnSpPr>
            <a:cxnSpLocks/>
          </p:cNvCxnSpPr>
          <p:nvPr/>
        </p:nvCxnSpPr>
        <p:spPr>
          <a:xfrm>
            <a:off x="4063049" y="681106"/>
            <a:ext cx="0" cy="14066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직선 연결선 14">
            <a:extLst>
              <a:ext uri="{FF2B5EF4-FFF2-40B4-BE49-F238E27FC236}">
                <a16:creationId xmlns:a16="http://schemas.microsoft.com/office/drawing/2014/main" id="{C344B385-38A9-4F93-B6D6-2FB45E2C113F}"/>
              </a:ext>
            </a:extLst>
          </p:cNvPr>
          <p:cNvCxnSpPr>
            <a:cxnSpLocks/>
            <a:endCxn id="17" idx="2"/>
          </p:cNvCxnSpPr>
          <p:nvPr/>
        </p:nvCxnSpPr>
        <p:spPr>
          <a:xfrm>
            <a:off x="4063049" y="1725328"/>
            <a:ext cx="4987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타원 16">
            <a:extLst>
              <a:ext uri="{FF2B5EF4-FFF2-40B4-BE49-F238E27FC236}">
                <a16:creationId xmlns:a16="http://schemas.microsoft.com/office/drawing/2014/main" id="{F2AD5EFD-2B41-4E95-99C2-F8651B84BD9E}"/>
              </a:ext>
            </a:extLst>
          </p:cNvPr>
          <p:cNvSpPr/>
          <p:nvPr/>
        </p:nvSpPr>
        <p:spPr>
          <a:xfrm>
            <a:off x="4561824" y="1680253"/>
            <a:ext cx="90918" cy="90150"/>
          </a:xfrm>
          <a:prstGeom prst="ellipse">
            <a:avLst/>
          </a:prstGeom>
          <a:solidFill>
            <a:schemeClr val="bg1"/>
          </a:solidFill>
          <a:ln w="31750" cap="rnd">
            <a:solidFill>
              <a:schemeClr val="accent1"/>
            </a:solidFill>
            <a:tailEnd type="none"/>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36000" rtlCol="0" anchor="ctr" anchorCtr="0">
            <a:noAutofit/>
          </a:bodyPr>
          <a:lstStyle/>
          <a:p>
            <a:pPr algn="ctr"/>
            <a:endParaRPr lang="ko-KR" altLang="en-US" sz="1600" b="1" kern="0" spc="-50" dirty="0">
              <a:solidFill>
                <a:schemeClr val="tx1"/>
              </a:solidFill>
              <a:effectLst>
                <a:outerShdw blurRad="38100" dist="38100" dir="2700000" algn="tl">
                  <a:srgbClr val="000000">
                    <a:alpha val="43137"/>
                  </a:srgbClr>
                </a:outerShdw>
              </a:effectLst>
              <a:latin typeface="KoPub돋움체 Bold" panose="02020603020101020101" pitchFamily="18" charset="-127"/>
              <a:ea typeface="KoPub돋움체 Bold" panose="02020603020101020101" pitchFamily="18" charset="-127"/>
            </a:endParaRPr>
          </a:p>
        </p:txBody>
      </p:sp>
      <p:cxnSp>
        <p:nvCxnSpPr>
          <p:cNvPr id="18" name="직선 연결선 17">
            <a:extLst>
              <a:ext uri="{FF2B5EF4-FFF2-40B4-BE49-F238E27FC236}">
                <a16:creationId xmlns:a16="http://schemas.microsoft.com/office/drawing/2014/main" id="{A03C3DD5-C957-4383-B0DE-44512885DF50}"/>
              </a:ext>
            </a:extLst>
          </p:cNvPr>
          <p:cNvCxnSpPr>
            <a:cxnSpLocks/>
            <a:endCxn id="19" idx="2"/>
          </p:cNvCxnSpPr>
          <p:nvPr/>
        </p:nvCxnSpPr>
        <p:spPr>
          <a:xfrm>
            <a:off x="4067944" y="2087781"/>
            <a:ext cx="4987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타원 18">
            <a:extLst>
              <a:ext uri="{FF2B5EF4-FFF2-40B4-BE49-F238E27FC236}">
                <a16:creationId xmlns:a16="http://schemas.microsoft.com/office/drawing/2014/main" id="{6ADEC3D2-0486-46C7-A594-8A6D1B23F66C}"/>
              </a:ext>
            </a:extLst>
          </p:cNvPr>
          <p:cNvSpPr/>
          <p:nvPr/>
        </p:nvSpPr>
        <p:spPr>
          <a:xfrm>
            <a:off x="4566719" y="2042706"/>
            <a:ext cx="90918" cy="90150"/>
          </a:xfrm>
          <a:prstGeom prst="ellipse">
            <a:avLst/>
          </a:prstGeom>
          <a:solidFill>
            <a:schemeClr val="bg1"/>
          </a:solidFill>
          <a:ln w="31750" cap="rnd">
            <a:solidFill>
              <a:schemeClr val="accent1"/>
            </a:solidFill>
            <a:tailEnd type="none"/>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36000" rtlCol="0" anchor="ctr" anchorCtr="0">
            <a:noAutofit/>
          </a:bodyPr>
          <a:lstStyle/>
          <a:p>
            <a:pPr algn="ctr"/>
            <a:endParaRPr lang="ko-KR" altLang="en-US" sz="1600" b="1" kern="0" spc="-50" dirty="0">
              <a:solidFill>
                <a:schemeClr val="tx1"/>
              </a:solidFill>
              <a:effectLst>
                <a:outerShdw blurRad="38100" dist="38100" dir="2700000" algn="tl">
                  <a:srgbClr val="000000">
                    <a:alpha val="43137"/>
                  </a:srgbClr>
                </a:outerShdw>
              </a:effectLst>
              <a:latin typeface="KoPub돋움체 Bold" panose="02020603020101020101" pitchFamily="18" charset="-127"/>
              <a:ea typeface="KoPub돋움체 Bold" panose="02020603020101020101" pitchFamily="18" charset="-127"/>
            </a:endParaRPr>
          </a:p>
        </p:txBody>
      </p:sp>
      <p:sp>
        <p:nvSpPr>
          <p:cNvPr id="20" name="직사각형 19">
            <a:extLst>
              <a:ext uri="{FF2B5EF4-FFF2-40B4-BE49-F238E27FC236}">
                <a16:creationId xmlns:a16="http://schemas.microsoft.com/office/drawing/2014/main" id="{B1AA16E3-D085-432B-AC7E-F4F0BBF68A9B}"/>
              </a:ext>
            </a:extLst>
          </p:cNvPr>
          <p:cNvSpPr/>
          <p:nvPr/>
        </p:nvSpPr>
        <p:spPr>
          <a:xfrm>
            <a:off x="4788024" y="1961024"/>
            <a:ext cx="4034192" cy="243840"/>
          </a:xfrm>
          <a:prstGeom prst="rect">
            <a:avLst/>
          </a:prstGeom>
        </p:spPr>
        <p:txBody>
          <a:bodyPr wrap="square" lIns="0" tIns="0" rIns="0" bIns="0" anchor="ctr" anchorCtr="0">
            <a:noAutofit/>
          </a:bodyPr>
          <a:lstStyle/>
          <a:p>
            <a:pPr>
              <a:defRPr/>
            </a:pPr>
            <a:r>
              <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KU-ECR</a:t>
            </a:r>
            <a:r>
              <a:rPr lang="ko-KR" altLang="en-US"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 </a:t>
            </a:r>
            <a:r>
              <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Ion</a:t>
            </a:r>
            <a:r>
              <a:rPr lang="ko-KR" altLang="en-US"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 </a:t>
            </a:r>
            <a:r>
              <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Source </a:t>
            </a:r>
            <a:r>
              <a:rPr lang="ko-KR" altLang="en-US"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rPr>
              <a:t>현황</a:t>
            </a:r>
            <a:endParaRPr lang="en-US" altLang="ko-KR" sz="2000" b="1" kern="0" spc="-50" dirty="0">
              <a:effectLst>
                <a:outerShdw blurRad="38100" dist="38100" dir="2700000" algn="tl">
                  <a:srgbClr val="000000">
                    <a:alpha val="43137"/>
                  </a:srgbClr>
                </a:outerShdw>
              </a:effectLst>
              <a:latin typeface="새굴림" panose="02030600000101010101" pitchFamily="18" charset="-127"/>
              <a:ea typeface="새굴림" panose="02030600000101010101" pitchFamily="18" charset="-127"/>
              <a:cs typeface="Arial" panose="020B0604020202020204" pitchFamily="34" charset="0"/>
            </a:endParaRPr>
          </a:p>
        </p:txBody>
      </p:sp>
    </p:spTree>
    <p:extLst>
      <p:ext uri="{BB962C8B-B14F-4D97-AF65-F5344CB8AC3E}">
        <p14:creationId xmlns:p14="http://schemas.microsoft.com/office/powerpoint/2010/main" val="2277140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5324621E-80F5-47D2-8536-C7CE67C0F959}"/>
              </a:ext>
            </a:extLst>
          </p:cNvPr>
          <p:cNvSpPr>
            <a:spLocks noGrp="1"/>
          </p:cNvSpPr>
          <p:nvPr>
            <p:ph type="sldNum" sz="quarter" idx="12"/>
          </p:nvPr>
        </p:nvSpPr>
        <p:spPr/>
        <p:txBody>
          <a:bodyPr/>
          <a:lstStyle/>
          <a:p>
            <a:fld id="{BF65A072-0757-4EBD-B75F-336F170034A9}" type="slidenum">
              <a:rPr lang="ko-KR" altLang="en-US" smtClean="0"/>
              <a:pPr/>
              <a:t>20</a:t>
            </a:fld>
            <a:endParaRPr lang="ko-KR" altLang="en-US" dirty="0"/>
          </a:p>
        </p:txBody>
      </p:sp>
      <p:sp>
        <p:nvSpPr>
          <p:cNvPr id="3" name="제목 2">
            <a:extLst>
              <a:ext uri="{FF2B5EF4-FFF2-40B4-BE49-F238E27FC236}">
                <a16:creationId xmlns:a16="http://schemas.microsoft.com/office/drawing/2014/main" id="{0B3D978B-25AD-4B9F-A80C-EC6B171AF920}"/>
              </a:ext>
            </a:extLst>
          </p:cNvPr>
          <p:cNvSpPr>
            <a:spLocks noGrp="1"/>
          </p:cNvSpPr>
          <p:nvPr>
            <p:ph type="title"/>
          </p:nvPr>
        </p:nvSpPr>
        <p:spPr/>
        <p:txBody>
          <a:bodyPr>
            <a:noAutofit/>
          </a:bodyPr>
          <a:lstStyle/>
          <a:p>
            <a:r>
              <a:rPr lang="en-US" altLang="ko-KR" dirty="0">
                <a:solidFill>
                  <a:srgbClr val="00559D"/>
                </a:solidFill>
                <a:latin typeface="+mn-ea"/>
                <a:ea typeface="+mn-ea"/>
              </a:rPr>
              <a:t>3-4. KU-ECRIS </a:t>
            </a:r>
            <a:r>
              <a:rPr lang="ko-KR" altLang="en-US" dirty="0">
                <a:solidFill>
                  <a:srgbClr val="00559D"/>
                </a:solidFill>
                <a:latin typeface="+mn-ea"/>
                <a:ea typeface="+mn-ea"/>
              </a:rPr>
              <a:t>설치</a:t>
            </a:r>
            <a:r>
              <a:rPr lang="en-US" altLang="ko-KR" dirty="0">
                <a:solidFill>
                  <a:srgbClr val="00559D"/>
                </a:solidFill>
                <a:latin typeface="+mn-ea"/>
                <a:ea typeface="+mn-ea"/>
              </a:rPr>
              <a:t>3</a:t>
            </a:r>
            <a:endParaRPr lang="ko-KR" altLang="en-US" dirty="0">
              <a:solidFill>
                <a:srgbClr val="00559D"/>
              </a:solidFill>
              <a:latin typeface="+mn-ea"/>
              <a:ea typeface="+mn-ea"/>
            </a:endParaRPr>
          </a:p>
        </p:txBody>
      </p:sp>
      <p:pic>
        <p:nvPicPr>
          <p:cNvPr id="5" name="Picture 143" descr="C:\Users\JISOO\Desktop\과제\NIM-B\연구실사진\KakaoTalk_20220930_135606193_11.jpg">
            <a:extLst>
              <a:ext uri="{FF2B5EF4-FFF2-40B4-BE49-F238E27FC236}">
                <a16:creationId xmlns:a16="http://schemas.microsoft.com/office/drawing/2014/main" id="{768F6568-B16E-4205-8A08-9893581EDD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2089" y="1086082"/>
            <a:ext cx="6720000" cy="504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B5AFAE0-83A3-43E6-9687-6EC91B8B241A}"/>
              </a:ext>
            </a:extLst>
          </p:cNvPr>
          <p:cNvSpPr txBox="1"/>
          <p:nvPr/>
        </p:nvSpPr>
        <p:spPr>
          <a:xfrm>
            <a:off x="1578294" y="1629347"/>
            <a:ext cx="806952"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ECRIS</a:t>
            </a:r>
            <a:endParaRPr lang="ko-KR" altLang="en-US" sz="1800" dirty="0">
              <a:solidFill>
                <a:srgbClr val="FF0000"/>
              </a:solidFill>
            </a:endParaRPr>
          </a:p>
        </p:txBody>
      </p:sp>
      <p:sp>
        <p:nvSpPr>
          <p:cNvPr id="7" name="TextBox 6">
            <a:extLst>
              <a:ext uri="{FF2B5EF4-FFF2-40B4-BE49-F238E27FC236}">
                <a16:creationId xmlns:a16="http://schemas.microsoft.com/office/drawing/2014/main" id="{B529DAF7-64E1-48FB-8666-7E4F6CBE934A}"/>
              </a:ext>
            </a:extLst>
          </p:cNvPr>
          <p:cNvSpPr txBox="1"/>
          <p:nvPr/>
        </p:nvSpPr>
        <p:spPr>
          <a:xfrm>
            <a:off x="3726932" y="1260015"/>
            <a:ext cx="1610313"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1</a:t>
            </a:r>
            <a:r>
              <a:rPr lang="en-US" altLang="ko-KR" sz="1800" baseline="30000" dirty="0">
                <a:solidFill>
                  <a:srgbClr val="FF0000"/>
                </a:solidFill>
              </a:rPr>
              <a:t>st</a:t>
            </a:r>
            <a:r>
              <a:rPr lang="en-US" altLang="ko-KR" sz="1800" dirty="0">
                <a:solidFill>
                  <a:srgbClr val="FF0000"/>
                </a:solidFill>
              </a:rPr>
              <a:t> Faraday cup</a:t>
            </a:r>
            <a:endParaRPr lang="ko-KR" altLang="en-US" sz="1800" dirty="0">
              <a:solidFill>
                <a:srgbClr val="FF0000"/>
              </a:solidFill>
            </a:endParaRPr>
          </a:p>
        </p:txBody>
      </p:sp>
      <p:sp>
        <p:nvSpPr>
          <p:cNvPr id="8" name="TextBox 7">
            <a:extLst>
              <a:ext uri="{FF2B5EF4-FFF2-40B4-BE49-F238E27FC236}">
                <a16:creationId xmlns:a16="http://schemas.microsoft.com/office/drawing/2014/main" id="{21C3A917-2619-4034-AA5D-4FD0CF403EAE}"/>
              </a:ext>
            </a:extLst>
          </p:cNvPr>
          <p:cNvSpPr txBox="1"/>
          <p:nvPr/>
        </p:nvSpPr>
        <p:spPr>
          <a:xfrm>
            <a:off x="1172089" y="2375172"/>
            <a:ext cx="1929567"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Vacuum chamber</a:t>
            </a:r>
            <a:endParaRPr lang="ko-KR" altLang="en-US" sz="1800" dirty="0">
              <a:solidFill>
                <a:srgbClr val="FF0000"/>
              </a:solidFill>
            </a:endParaRPr>
          </a:p>
        </p:txBody>
      </p:sp>
      <p:sp>
        <p:nvSpPr>
          <p:cNvPr id="9" name="TextBox 8">
            <a:extLst>
              <a:ext uri="{FF2B5EF4-FFF2-40B4-BE49-F238E27FC236}">
                <a16:creationId xmlns:a16="http://schemas.microsoft.com/office/drawing/2014/main" id="{936C3B86-9471-465A-8BC9-075D171D0CC4}"/>
              </a:ext>
            </a:extLst>
          </p:cNvPr>
          <p:cNvSpPr txBox="1"/>
          <p:nvPr/>
        </p:nvSpPr>
        <p:spPr>
          <a:xfrm>
            <a:off x="1838233" y="3054549"/>
            <a:ext cx="1263423"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err="1">
                <a:solidFill>
                  <a:srgbClr val="FF0000"/>
                </a:solidFill>
              </a:rPr>
              <a:t>Einzel</a:t>
            </a:r>
            <a:r>
              <a:rPr lang="en-US" altLang="ko-KR" sz="1800" dirty="0">
                <a:solidFill>
                  <a:srgbClr val="FF0000"/>
                </a:solidFill>
              </a:rPr>
              <a:t> lens</a:t>
            </a:r>
            <a:endParaRPr lang="ko-KR" altLang="en-US" sz="1800" dirty="0">
              <a:solidFill>
                <a:srgbClr val="FF0000"/>
              </a:solidFill>
            </a:endParaRPr>
          </a:p>
        </p:txBody>
      </p:sp>
      <p:sp>
        <p:nvSpPr>
          <p:cNvPr id="10" name="TextBox 9">
            <a:extLst>
              <a:ext uri="{FF2B5EF4-FFF2-40B4-BE49-F238E27FC236}">
                <a16:creationId xmlns:a16="http://schemas.microsoft.com/office/drawing/2014/main" id="{9D5A1FAE-693C-414D-9402-675E7CE941E1}"/>
              </a:ext>
            </a:extLst>
          </p:cNvPr>
          <p:cNvSpPr txBox="1"/>
          <p:nvPr/>
        </p:nvSpPr>
        <p:spPr>
          <a:xfrm>
            <a:off x="3255398" y="4487430"/>
            <a:ext cx="1660198"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Dipole magnet</a:t>
            </a:r>
            <a:endParaRPr lang="ko-KR" altLang="en-US" sz="1800" dirty="0">
              <a:solidFill>
                <a:srgbClr val="FF0000"/>
              </a:solidFill>
            </a:endParaRPr>
          </a:p>
        </p:txBody>
      </p:sp>
      <p:sp>
        <p:nvSpPr>
          <p:cNvPr id="11" name="TextBox 10">
            <a:extLst>
              <a:ext uri="{FF2B5EF4-FFF2-40B4-BE49-F238E27FC236}">
                <a16:creationId xmlns:a16="http://schemas.microsoft.com/office/drawing/2014/main" id="{C41C38C9-B956-4452-9E97-2D0932F10D60}"/>
              </a:ext>
            </a:extLst>
          </p:cNvPr>
          <p:cNvSpPr txBox="1"/>
          <p:nvPr/>
        </p:nvSpPr>
        <p:spPr>
          <a:xfrm>
            <a:off x="5991702" y="1268630"/>
            <a:ext cx="1713482"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2</a:t>
            </a:r>
            <a:r>
              <a:rPr lang="en-US" altLang="ko-KR" sz="1800" baseline="30000" dirty="0">
                <a:solidFill>
                  <a:srgbClr val="FF0000"/>
                </a:solidFill>
              </a:rPr>
              <a:t>nd</a:t>
            </a:r>
            <a:r>
              <a:rPr lang="en-US" altLang="ko-KR" sz="1800" dirty="0">
                <a:solidFill>
                  <a:srgbClr val="FF0000"/>
                </a:solidFill>
              </a:rPr>
              <a:t> Faraday cup</a:t>
            </a:r>
            <a:endParaRPr lang="ko-KR" altLang="en-US" sz="1800" dirty="0">
              <a:solidFill>
                <a:srgbClr val="FF0000"/>
              </a:solidFill>
            </a:endParaRPr>
          </a:p>
        </p:txBody>
      </p:sp>
      <p:sp>
        <p:nvSpPr>
          <p:cNvPr id="12" name="TextBox 11">
            <a:extLst>
              <a:ext uri="{FF2B5EF4-FFF2-40B4-BE49-F238E27FC236}">
                <a16:creationId xmlns:a16="http://schemas.microsoft.com/office/drawing/2014/main" id="{42C20AB8-FD97-4667-8009-FE22E85BF529}"/>
              </a:ext>
            </a:extLst>
          </p:cNvPr>
          <p:cNvSpPr txBox="1"/>
          <p:nvPr/>
        </p:nvSpPr>
        <p:spPr>
          <a:xfrm>
            <a:off x="5736916" y="2249615"/>
            <a:ext cx="489236"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slit</a:t>
            </a:r>
            <a:endParaRPr lang="ko-KR" altLang="en-US" sz="1800" dirty="0">
              <a:solidFill>
                <a:srgbClr val="FF0000"/>
              </a:solidFill>
            </a:endParaRPr>
          </a:p>
        </p:txBody>
      </p:sp>
      <p:sp>
        <p:nvSpPr>
          <p:cNvPr id="13" name="TextBox 12">
            <a:extLst>
              <a:ext uri="{FF2B5EF4-FFF2-40B4-BE49-F238E27FC236}">
                <a16:creationId xmlns:a16="http://schemas.microsoft.com/office/drawing/2014/main" id="{9D5A1FAE-693C-414D-9402-675E7CE941E1}"/>
              </a:ext>
            </a:extLst>
          </p:cNvPr>
          <p:cNvSpPr txBox="1"/>
          <p:nvPr/>
        </p:nvSpPr>
        <p:spPr>
          <a:xfrm>
            <a:off x="6168806" y="4187848"/>
            <a:ext cx="1439689" cy="369332"/>
          </a:xfrm>
          <a:prstGeom prst="rect">
            <a:avLst/>
          </a:prstGeom>
          <a:solidFill>
            <a:srgbClr val="FFFFFF">
              <a:alpha val="50196"/>
            </a:srgbClr>
          </a:solidFill>
          <a:ln>
            <a:solidFill>
              <a:schemeClr val="bg1"/>
            </a:solidFill>
          </a:ln>
        </p:spPr>
        <p:txBody>
          <a:bodyPr wrap="none" rtlCol="0">
            <a:spAutoFit/>
          </a:bodyPr>
          <a:lstStyle/>
          <a:p>
            <a:r>
              <a:rPr lang="en-US" altLang="ko-KR" dirty="0">
                <a:solidFill>
                  <a:srgbClr val="FF0000"/>
                </a:solidFill>
              </a:rPr>
              <a:t>Wire Scanner</a:t>
            </a:r>
            <a:endParaRPr lang="ko-KR" altLang="en-US" sz="1800" dirty="0">
              <a:solidFill>
                <a:srgbClr val="FF0000"/>
              </a:solidFill>
            </a:endParaRPr>
          </a:p>
        </p:txBody>
      </p:sp>
    </p:spTree>
    <p:extLst>
      <p:ext uri="{BB962C8B-B14F-4D97-AF65-F5344CB8AC3E}">
        <p14:creationId xmlns:p14="http://schemas.microsoft.com/office/powerpoint/2010/main" val="3438806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5324621E-80F5-47D2-8536-C7CE67C0F959}"/>
              </a:ext>
            </a:extLst>
          </p:cNvPr>
          <p:cNvSpPr>
            <a:spLocks noGrp="1"/>
          </p:cNvSpPr>
          <p:nvPr>
            <p:ph type="sldNum" sz="quarter" idx="12"/>
          </p:nvPr>
        </p:nvSpPr>
        <p:spPr/>
        <p:txBody>
          <a:bodyPr/>
          <a:lstStyle/>
          <a:p>
            <a:fld id="{BF65A072-0757-4EBD-B75F-336F170034A9}" type="slidenum">
              <a:rPr lang="ko-KR" altLang="en-US" smtClean="0"/>
              <a:pPr/>
              <a:t>21</a:t>
            </a:fld>
            <a:endParaRPr lang="ko-KR" altLang="en-US" dirty="0"/>
          </a:p>
        </p:txBody>
      </p:sp>
      <p:sp>
        <p:nvSpPr>
          <p:cNvPr id="3" name="제목 2">
            <a:extLst>
              <a:ext uri="{FF2B5EF4-FFF2-40B4-BE49-F238E27FC236}">
                <a16:creationId xmlns:a16="http://schemas.microsoft.com/office/drawing/2014/main" id="{0B3D978B-25AD-4B9F-A80C-EC6B171AF920}"/>
              </a:ext>
            </a:extLst>
          </p:cNvPr>
          <p:cNvSpPr>
            <a:spLocks noGrp="1"/>
          </p:cNvSpPr>
          <p:nvPr>
            <p:ph type="title"/>
          </p:nvPr>
        </p:nvSpPr>
        <p:spPr/>
        <p:txBody>
          <a:bodyPr>
            <a:noAutofit/>
          </a:bodyPr>
          <a:lstStyle/>
          <a:p>
            <a:r>
              <a:rPr lang="en-US" altLang="ko-KR" dirty="0">
                <a:solidFill>
                  <a:srgbClr val="00559D"/>
                </a:solidFill>
                <a:latin typeface="+mn-ea"/>
                <a:ea typeface="+mn-ea"/>
              </a:rPr>
              <a:t>3-5. KU-ECRIS </a:t>
            </a:r>
            <a:r>
              <a:rPr lang="ko-KR" altLang="en-US" dirty="0">
                <a:solidFill>
                  <a:srgbClr val="00559D"/>
                </a:solidFill>
                <a:latin typeface="+mn-ea"/>
                <a:ea typeface="+mn-ea"/>
              </a:rPr>
              <a:t>설치</a:t>
            </a:r>
            <a:r>
              <a:rPr lang="en-US" altLang="ko-KR" dirty="0">
                <a:solidFill>
                  <a:srgbClr val="00559D"/>
                </a:solidFill>
                <a:latin typeface="+mn-ea"/>
                <a:ea typeface="+mn-ea"/>
              </a:rPr>
              <a:t>4</a:t>
            </a:r>
            <a:endParaRPr lang="ko-KR" altLang="en-US" dirty="0">
              <a:solidFill>
                <a:srgbClr val="00559D"/>
              </a:solidFill>
              <a:latin typeface="+mn-ea"/>
              <a:ea typeface="+mn-ea"/>
            </a:endParaRPr>
          </a:p>
        </p:txBody>
      </p:sp>
      <p:grpSp>
        <p:nvGrpSpPr>
          <p:cNvPr id="13" name="그룹 12">
            <a:extLst>
              <a:ext uri="{FF2B5EF4-FFF2-40B4-BE49-F238E27FC236}">
                <a16:creationId xmlns:a16="http://schemas.microsoft.com/office/drawing/2014/main" id="{F1009B14-72A3-440A-9636-6EB68BB4BEBC}"/>
              </a:ext>
            </a:extLst>
          </p:cNvPr>
          <p:cNvGrpSpPr/>
          <p:nvPr/>
        </p:nvGrpSpPr>
        <p:grpSpPr>
          <a:xfrm>
            <a:off x="1555979" y="1128311"/>
            <a:ext cx="6720000" cy="5040000"/>
            <a:chOff x="-8368237" y="1416607"/>
            <a:chExt cx="6720000" cy="5040000"/>
          </a:xfrm>
        </p:grpSpPr>
        <p:pic>
          <p:nvPicPr>
            <p:cNvPr id="14" name="Picture 143" descr="C:\Users\JISOO\Desktop\과제\NIM-B\연구실사진\KakaoTalk_20220930_135606193_11.jpg">
              <a:extLst>
                <a:ext uri="{FF2B5EF4-FFF2-40B4-BE49-F238E27FC236}">
                  <a16:creationId xmlns:a16="http://schemas.microsoft.com/office/drawing/2014/main" id="{0833E291-8D1A-4C09-B007-49CCF5B4FB1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68237" y="1416607"/>
              <a:ext cx="6720000" cy="50400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DB941F3-1594-4E4C-A150-28AB618B8B62}"/>
                </a:ext>
              </a:extLst>
            </p:cNvPr>
            <p:cNvSpPr txBox="1"/>
            <p:nvPr/>
          </p:nvSpPr>
          <p:spPr>
            <a:xfrm>
              <a:off x="-7962032" y="1959872"/>
              <a:ext cx="806952" cy="369332"/>
            </a:xfrm>
            <a:prstGeom prst="rect">
              <a:avLst/>
            </a:prstGeom>
            <a:solidFill>
              <a:schemeClr val="bg1"/>
            </a:solidFill>
            <a:ln>
              <a:solidFill>
                <a:schemeClr val="bg1"/>
              </a:solidFill>
            </a:ln>
          </p:spPr>
          <p:txBody>
            <a:bodyPr wrap="none" rtlCol="0">
              <a:spAutoFit/>
            </a:bodyPr>
            <a:lstStyle/>
            <a:p>
              <a:r>
                <a:rPr lang="en-US" altLang="ko-KR" sz="1800" dirty="0">
                  <a:solidFill>
                    <a:srgbClr val="FF0000"/>
                  </a:solidFill>
                </a:rPr>
                <a:t>ECRIS</a:t>
              </a:r>
              <a:endParaRPr lang="ko-KR" altLang="en-US" sz="1800" dirty="0">
                <a:solidFill>
                  <a:srgbClr val="FF0000"/>
                </a:solidFill>
              </a:endParaRPr>
            </a:p>
          </p:txBody>
        </p:sp>
        <p:sp>
          <p:nvSpPr>
            <p:cNvPr id="16" name="TextBox 15">
              <a:extLst>
                <a:ext uri="{FF2B5EF4-FFF2-40B4-BE49-F238E27FC236}">
                  <a16:creationId xmlns:a16="http://schemas.microsoft.com/office/drawing/2014/main" id="{BCFF36FF-3934-4B7E-9A9E-B6DE27DDCA59}"/>
                </a:ext>
              </a:extLst>
            </p:cNvPr>
            <p:cNvSpPr txBox="1"/>
            <p:nvPr/>
          </p:nvSpPr>
          <p:spPr>
            <a:xfrm>
              <a:off x="-5813394" y="1590540"/>
              <a:ext cx="1610313" cy="369332"/>
            </a:xfrm>
            <a:prstGeom prst="rect">
              <a:avLst/>
            </a:prstGeom>
            <a:solidFill>
              <a:schemeClr val="bg1"/>
            </a:solidFill>
            <a:ln>
              <a:solidFill>
                <a:schemeClr val="bg1"/>
              </a:solidFill>
            </a:ln>
          </p:spPr>
          <p:txBody>
            <a:bodyPr wrap="none" rtlCol="0">
              <a:spAutoFit/>
            </a:bodyPr>
            <a:lstStyle/>
            <a:p>
              <a:r>
                <a:rPr lang="en-US" altLang="ko-KR" sz="1800" dirty="0">
                  <a:solidFill>
                    <a:srgbClr val="FF0000"/>
                  </a:solidFill>
                </a:rPr>
                <a:t>1</a:t>
              </a:r>
              <a:r>
                <a:rPr lang="en-US" altLang="ko-KR" sz="1800" baseline="30000" dirty="0">
                  <a:solidFill>
                    <a:srgbClr val="FF0000"/>
                  </a:solidFill>
                </a:rPr>
                <a:t>st</a:t>
              </a:r>
              <a:r>
                <a:rPr lang="en-US" altLang="ko-KR" sz="1800" dirty="0">
                  <a:solidFill>
                    <a:srgbClr val="FF0000"/>
                  </a:solidFill>
                </a:rPr>
                <a:t> Faraday cup</a:t>
              </a:r>
              <a:endParaRPr lang="ko-KR" altLang="en-US" sz="1800" dirty="0">
                <a:solidFill>
                  <a:srgbClr val="FF0000"/>
                </a:solidFill>
              </a:endParaRPr>
            </a:p>
          </p:txBody>
        </p:sp>
        <p:sp>
          <p:nvSpPr>
            <p:cNvPr id="17" name="TextBox 16">
              <a:extLst>
                <a:ext uri="{FF2B5EF4-FFF2-40B4-BE49-F238E27FC236}">
                  <a16:creationId xmlns:a16="http://schemas.microsoft.com/office/drawing/2014/main" id="{5D2E2963-248A-4F94-B21A-31775ABCF270}"/>
                </a:ext>
              </a:extLst>
            </p:cNvPr>
            <p:cNvSpPr txBox="1"/>
            <p:nvPr/>
          </p:nvSpPr>
          <p:spPr>
            <a:xfrm>
              <a:off x="-8368237" y="2705697"/>
              <a:ext cx="1929567" cy="369332"/>
            </a:xfrm>
            <a:prstGeom prst="rect">
              <a:avLst/>
            </a:prstGeom>
            <a:solidFill>
              <a:schemeClr val="bg1"/>
            </a:solidFill>
            <a:ln>
              <a:solidFill>
                <a:schemeClr val="bg1"/>
              </a:solidFill>
            </a:ln>
          </p:spPr>
          <p:txBody>
            <a:bodyPr wrap="none" rtlCol="0">
              <a:spAutoFit/>
            </a:bodyPr>
            <a:lstStyle/>
            <a:p>
              <a:r>
                <a:rPr lang="en-US" altLang="ko-KR" sz="1800" dirty="0">
                  <a:solidFill>
                    <a:srgbClr val="FF0000"/>
                  </a:solidFill>
                </a:rPr>
                <a:t>Vacuum chamber</a:t>
              </a:r>
              <a:endParaRPr lang="ko-KR" altLang="en-US" sz="1800" dirty="0">
                <a:solidFill>
                  <a:srgbClr val="FF0000"/>
                </a:solidFill>
              </a:endParaRPr>
            </a:p>
          </p:txBody>
        </p:sp>
        <p:sp>
          <p:nvSpPr>
            <p:cNvPr id="18" name="TextBox 17">
              <a:extLst>
                <a:ext uri="{FF2B5EF4-FFF2-40B4-BE49-F238E27FC236}">
                  <a16:creationId xmlns:a16="http://schemas.microsoft.com/office/drawing/2014/main" id="{7CF7B706-5A25-407F-9F6F-4142B494C449}"/>
                </a:ext>
              </a:extLst>
            </p:cNvPr>
            <p:cNvSpPr txBox="1"/>
            <p:nvPr/>
          </p:nvSpPr>
          <p:spPr>
            <a:xfrm>
              <a:off x="-7702093" y="3385074"/>
              <a:ext cx="1263423" cy="369332"/>
            </a:xfrm>
            <a:prstGeom prst="rect">
              <a:avLst/>
            </a:prstGeom>
            <a:solidFill>
              <a:schemeClr val="bg1"/>
            </a:solidFill>
            <a:ln>
              <a:solidFill>
                <a:schemeClr val="bg1"/>
              </a:solidFill>
            </a:ln>
          </p:spPr>
          <p:txBody>
            <a:bodyPr wrap="none" rtlCol="0">
              <a:spAutoFit/>
            </a:bodyPr>
            <a:lstStyle/>
            <a:p>
              <a:r>
                <a:rPr lang="en-US" altLang="ko-KR" sz="1800" dirty="0" err="1">
                  <a:solidFill>
                    <a:srgbClr val="FF0000"/>
                  </a:solidFill>
                </a:rPr>
                <a:t>Einzel</a:t>
              </a:r>
              <a:r>
                <a:rPr lang="en-US" altLang="ko-KR" sz="1800" dirty="0">
                  <a:solidFill>
                    <a:srgbClr val="FF0000"/>
                  </a:solidFill>
                </a:rPr>
                <a:t> lens</a:t>
              </a:r>
              <a:endParaRPr lang="ko-KR" altLang="en-US" sz="1800" dirty="0">
                <a:solidFill>
                  <a:srgbClr val="FF0000"/>
                </a:solidFill>
              </a:endParaRPr>
            </a:p>
          </p:txBody>
        </p:sp>
        <p:sp>
          <p:nvSpPr>
            <p:cNvPr id="19" name="TextBox 18">
              <a:extLst>
                <a:ext uri="{FF2B5EF4-FFF2-40B4-BE49-F238E27FC236}">
                  <a16:creationId xmlns:a16="http://schemas.microsoft.com/office/drawing/2014/main" id="{72A644CC-0A77-4034-A66B-749F55288AC6}"/>
                </a:ext>
              </a:extLst>
            </p:cNvPr>
            <p:cNvSpPr txBox="1"/>
            <p:nvPr/>
          </p:nvSpPr>
          <p:spPr>
            <a:xfrm>
              <a:off x="-6284928" y="4817955"/>
              <a:ext cx="1660198" cy="369332"/>
            </a:xfrm>
            <a:prstGeom prst="rect">
              <a:avLst/>
            </a:prstGeom>
            <a:solidFill>
              <a:schemeClr val="bg1"/>
            </a:solidFill>
            <a:ln>
              <a:solidFill>
                <a:schemeClr val="bg1"/>
              </a:solidFill>
            </a:ln>
          </p:spPr>
          <p:txBody>
            <a:bodyPr wrap="none" rtlCol="0">
              <a:spAutoFit/>
            </a:bodyPr>
            <a:lstStyle/>
            <a:p>
              <a:r>
                <a:rPr lang="en-US" altLang="ko-KR" sz="1800" dirty="0">
                  <a:solidFill>
                    <a:srgbClr val="FF0000"/>
                  </a:solidFill>
                </a:rPr>
                <a:t>Dipole magnet</a:t>
              </a:r>
              <a:endParaRPr lang="ko-KR" altLang="en-US" sz="1800" dirty="0">
                <a:solidFill>
                  <a:srgbClr val="FF0000"/>
                </a:solidFill>
              </a:endParaRPr>
            </a:p>
          </p:txBody>
        </p:sp>
        <p:sp>
          <p:nvSpPr>
            <p:cNvPr id="20" name="TextBox 19">
              <a:extLst>
                <a:ext uri="{FF2B5EF4-FFF2-40B4-BE49-F238E27FC236}">
                  <a16:creationId xmlns:a16="http://schemas.microsoft.com/office/drawing/2014/main" id="{7572DED9-E5E4-4D7A-9D4D-F435680D4604}"/>
                </a:ext>
              </a:extLst>
            </p:cNvPr>
            <p:cNvSpPr txBox="1"/>
            <p:nvPr/>
          </p:nvSpPr>
          <p:spPr>
            <a:xfrm>
              <a:off x="-3548624" y="1599155"/>
              <a:ext cx="1713482" cy="369332"/>
            </a:xfrm>
            <a:prstGeom prst="rect">
              <a:avLst/>
            </a:prstGeom>
            <a:solidFill>
              <a:schemeClr val="bg1"/>
            </a:solidFill>
            <a:ln>
              <a:solidFill>
                <a:schemeClr val="bg1"/>
              </a:solidFill>
            </a:ln>
          </p:spPr>
          <p:txBody>
            <a:bodyPr wrap="none" rtlCol="0">
              <a:spAutoFit/>
            </a:bodyPr>
            <a:lstStyle/>
            <a:p>
              <a:r>
                <a:rPr lang="en-US" altLang="ko-KR" sz="1800" dirty="0">
                  <a:solidFill>
                    <a:srgbClr val="FF0000"/>
                  </a:solidFill>
                </a:rPr>
                <a:t>2</a:t>
              </a:r>
              <a:r>
                <a:rPr lang="en-US" altLang="ko-KR" sz="1800" baseline="30000" dirty="0">
                  <a:solidFill>
                    <a:srgbClr val="FF0000"/>
                  </a:solidFill>
                </a:rPr>
                <a:t>nd</a:t>
              </a:r>
              <a:r>
                <a:rPr lang="en-US" altLang="ko-KR" sz="1800" dirty="0">
                  <a:solidFill>
                    <a:srgbClr val="FF0000"/>
                  </a:solidFill>
                </a:rPr>
                <a:t> Faraday cup</a:t>
              </a:r>
              <a:endParaRPr lang="ko-KR" altLang="en-US" sz="1800" dirty="0">
                <a:solidFill>
                  <a:srgbClr val="FF0000"/>
                </a:solidFill>
              </a:endParaRPr>
            </a:p>
          </p:txBody>
        </p:sp>
        <p:sp>
          <p:nvSpPr>
            <p:cNvPr id="21" name="TextBox 20">
              <a:extLst>
                <a:ext uri="{FF2B5EF4-FFF2-40B4-BE49-F238E27FC236}">
                  <a16:creationId xmlns:a16="http://schemas.microsoft.com/office/drawing/2014/main" id="{9FB48396-4304-4073-8D5F-243C537C8CC7}"/>
                </a:ext>
              </a:extLst>
            </p:cNvPr>
            <p:cNvSpPr txBox="1"/>
            <p:nvPr/>
          </p:nvSpPr>
          <p:spPr>
            <a:xfrm>
              <a:off x="-3803410" y="2580140"/>
              <a:ext cx="489236" cy="369332"/>
            </a:xfrm>
            <a:prstGeom prst="rect">
              <a:avLst/>
            </a:prstGeom>
            <a:solidFill>
              <a:schemeClr val="bg1"/>
            </a:solidFill>
            <a:ln>
              <a:solidFill>
                <a:schemeClr val="bg1"/>
              </a:solidFill>
            </a:ln>
          </p:spPr>
          <p:txBody>
            <a:bodyPr wrap="none" rtlCol="0">
              <a:spAutoFit/>
            </a:bodyPr>
            <a:lstStyle/>
            <a:p>
              <a:r>
                <a:rPr lang="en-US" altLang="ko-KR" sz="1800" dirty="0">
                  <a:solidFill>
                    <a:srgbClr val="FF0000"/>
                  </a:solidFill>
                </a:rPr>
                <a:t>slit</a:t>
              </a:r>
              <a:endParaRPr lang="ko-KR" altLang="en-US" sz="1800" dirty="0">
                <a:solidFill>
                  <a:srgbClr val="FF0000"/>
                </a:solidFill>
              </a:endParaRPr>
            </a:p>
          </p:txBody>
        </p:sp>
      </p:grpSp>
      <p:pic>
        <p:nvPicPr>
          <p:cNvPr id="22" name="그림 21">
            <a:extLst>
              <a:ext uri="{FF2B5EF4-FFF2-40B4-BE49-F238E27FC236}">
                <a16:creationId xmlns:a16="http://schemas.microsoft.com/office/drawing/2014/main" id="{CAD1D27E-79FD-49F8-AA66-343BF612B6E7}"/>
              </a:ext>
            </a:extLst>
          </p:cNvPr>
          <p:cNvPicPr>
            <a:picLocks noChangeAspect="1"/>
          </p:cNvPicPr>
          <p:nvPr/>
        </p:nvPicPr>
        <p:blipFill>
          <a:blip r:embed="rId3"/>
          <a:stretch>
            <a:fillRect/>
          </a:stretch>
        </p:blipFill>
        <p:spPr>
          <a:xfrm>
            <a:off x="113857" y="857671"/>
            <a:ext cx="4142668" cy="3108881"/>
          </a:xfrm>
          <a:prstGeom prst="rect">
            <a:avLst/>
          </a:prstGeom>
        </p:spPr>
      </p:pic>
      <p:pic>
        <p:nvPicPr>
          <p:cNvPr id="23" name="그림 22">
            <a:extLst>
              <a:ext uri="{FF2B5EF4-FFF2-40B4-BE49-F238E27FC236}">
                <a16:creationId xmlns:a16="http://schemas.microsoft.com/office/drawing/2014/main" id="{3185B54B-B2ED-4616-89F9-CAABDE630BC9}"/>
              </a:ext>
            </a:extLst>
          </p:cNvPr>
          <p:cNvPicPr>
            <a:picLocks noChangeAspect="1"/>
          </p:cNvPicPr>
          <p:nvPr/>
        </p:nvPicPr>
        <p:blipFill>
          <a:blip r:embed="rId4"/>
          <a:stretch>
            <a:fillRect/>
          </a:stretch>
        </p:blipFill>
        <p:spPr>
          <a:xfrm>
            <a:off x="4887476" y="861288"/>
            <a:ext cx="4150701" cy="3114909"/>
          </a:xfrm>
          <a:prstGeom prst="rect">
            <a:avLst/>
          </a:prstGeom>
        </p:spPr>
      </p:pic>
      <p:pic>
        <p:nvPicPr>
          <p:cNvPr id="24" name="그림 23">
            <a:extLst>
              <a:ext uri="{FF2B5EF4-FFF2-40B4-BE49-F238E27FC236}">
                <a16:creationId xmlns:a16="http://schemas.microsoft.com/office/drawing/2014/main" id="{ACC6892A-1A30-4C9F-BF2D-C1A5F87A2A1B}"/>
              </a:ext>
            </a:extLst>
          </p:cNvPr>
          <p:cNvPicPr>
            <a:picLocks noChangeAspect="1"/>
          </p:cNvPicPr>
          <p:nvPr/>
        </p:nvPicPr>
        <p:blipFill>
          <a:blip r:embed="rId5"/>
          <a:stretch>
            <a:fillRect/>
          </a:stretch>
        </p:blipFill>
        <p:spPr>
          <a:xfrm>
            <a:off x="2459341" y="3572630"/>
            <a:ext cx="4150701" cy="3114910"/>
          </a:xfrm>
          <a:prstGeom prst="rect">
            <a:avLst/>
          </a:prstGeom>
        </p:spPr>
      </p:pic>
    </p:spTree>
    <p:extLst>
      <p:ext uri="{BB962C8B-B14F-4D97-AF65-F5344CB8AC3E}">
        <p14:creationId xmlns:p14="http://schemas.microsoft.com/office/powerpoint/2010/main" val="1977174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22</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latin typeface="+mn-ea"/>
                <a:ea typeface="+mn-ea"/>
              </a:rPr>
              <a:t>3-6. KU-ECRIS </a:t>
            </a:r>
            <a:r>
              <a:rPr lang="ko-KR" altLang="en-US" dirty="0">
                <a:solidFill>
                  <a:srgbClr val="00559D"/>
                </a:solidFill>
                <a:latin typeface="+mn-ea"/>
                <a:ea typeface="+mn-ea"/>
              </a:rPr>
              <a:t>측정</a:t>
            </a:r>
            <a:r>
              <a:rPr lang="en-US" altLang="ko-KR" dirty="0">
                <a:solidFill>
                  <a:srgbClr val="00559D"/>
                </a:solidFill>
                <a:latin typeface="+mn-ea"/>
                <a:ea typeface="+mn-ea"/>
              </a:rPr>
              <a:t>1</a:t>
            </a:r>
            <a:endParaRPr lang="ko-KR" altLang="en-US" dirty="0">
              <a:solidFill>
                <a:srgbClr val="00559D"/>
              </a:solidFill>
              <a:latin typeface="+mn-ea"/>
              <a:ea typeface="+mn-ea"/>
            </a:endParaRPr>
          </a:p>
        </p:txBody>
      </p:sp>
      <p:pic>
        <p:nvPicPr>
          <p:cNvPr id="4" name="그림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867" y="705536"/>
            <a:ext cx="7734790" cy="5801092"/>
          </a:xfrm>
          <a:prstGeom prst="rect">
            <a:avLst/>
          </a:prstGeom>
        </p:spPr>
      </p:pic>
      <p:pic>
        <p:nvPicPr>
          <p:cNvPr id="5" name="그림 4"/>
          <p:cNvPicPr>
            <a:picLocks noChangeAspect="1"/>
          </p:cNvPicPr>
          <p:nvPr/>
        </p:nvPicPr>
        <p:blipFill rotWithShape="1">
          <a:blip r:embed="rId3" cstate="print">
            <a:extLst>
              <a:ext uri="{28A0092B-C50C-407E-A947-70E740481C1C}">
                <a14:useLocalDpi xmlns:a14="http://schemas.microsoft.com/office/drawing/2010/main" val="0"/>
              </a:ext>
            </a:extLst>
          </a:blip>
          <a:srcRect l="17862" t="14444" r="23648" b="7401"/>
          <a:stretch/>
        </p:blipFill>
        <p:spPr>
          <a:xfrm rot="5400000">
            <a:off x="6993825" y="901681"/>
            <a:ext cx="1796527" cy="1800391"/>
          </a:xfrm>
          <a:prstGeom prst="rect">
            <a:avLst/>
          </a:prstGeom>
          <a:ln w="28575">
            <a:solidFill>
              <a:srgbClr val="FF0000"/>
            </a:solidFill>
          </a:ln>
        </p:spPr>
      </p:pic>
    </p:spTree>
    <p:extLst>
      <p:ext uri="{BB962C8B-B14F-4D97-AF65-F5344CB8AC3E}">
        <p14:creationId xmlns:p14="http://schemas.microsoft.com/office/powerpoint/2010/main" val="2167335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23</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latin typeface="+mn-ea"/>
                <a:ea typeface="+mn-ea"/>
              </a:rPr>
              <a:t>3-7. KU-ECRIS </a:t>
            </a:r>
            <a:r>
              <a:rPr lang="ko-KR" altLang="en-US" dirty="0">
                <a:solidFill>
                  <a:srgbClr val="00559D"/>
                </a:solidFill>
                <a:latin typeface="+mn-ea"/>
                <a:ea typeface="+mn-ea"/>
              </a:rPr>
              <a:t>측정</a:t>
            </a:r>
            <a:r>
              <a:rPr lang="en-US" altLang="ko-KR" dirty="0">
                <a:solidFill>
                  <a:srgbClr val="00559D"/>
                </a:solidFill>
                <a:latin typeface="+mn-ea"/>
                <a:ea typeface="+mn-ea"/>
              </a:rPr>
              <a:t>2</a:t>
            </a:r>
            <a:endParaRPr lang="ko-KR" altLang="en-US" dirty="0">
              <a:solidFill>
                <a:srgbClr val="00559D"/>
              </a:solidFill>
              <a:latin typeface="+mn-ea"/>
              <a:ea typeface="+mn-ea"/>
            </a:endParaRPr>
          </a:p>
        </p:txBody>
      </p:sp>
      <p:pic>
        <p:nvPicPr>
          <p:cNvPr id="4" name="그림 3"/>
          <p:cNvPicPr>
            <a:picLocks noChangeAspect="1"/>
          </p:cNvPicPr>
          <p:nvPr/>
        </p:nvPicPr>
        <p:blipFill>
          <a:blip r:embed="rId2"/>
          <a:stretch>
            <a:fillRect/>
          </a:stretch>
        </p:blipFill>
        <p:spPr>
          <a:xfrm>
            <a:off x="107504" y="1412776"/>
            <a:ext cx="8861242" cy="4692028"/>
          </a:xfrm>
          <a:prstGeom prst="rect">
            <a:avLst/>
          </a:prstGeom>
        </p:spPr>
      </p:pic>
      <p:sp>
        <p:nvSpPr>
          <p:cNvPr id="5" name="TextBox 4"/>
          <p:cNvSpPr txBox="1"/>
          <p:nvPr/>
        </p:nvSpPr>
        <p:spPr>
          <a:xfrm>
            <a:off x="-2739" y="1029853"/>
            <a:ext cx="1156855" cy="369332"/>
          </a:xfrm>
          <a:prstGeom prst="rect">
            <a:avLst/>
          </a:prstGeom>
          <a:noFill/>
        </p:spPr>
        <p:txBody>
          <a:bodyPr wrap="none" rtlCol="0">
            <a:spAutoFit/>
          </a:bodyPr>
          <a:lstStyle/>
          <a:p>
            <a:r>
              <a:rPr lang="en-US" altLang="ko-KR" dirty="0"/>
              <a:t>RF Power</a:t>
            </a:r>
            <a:endParaRPr lang="ko-KR" altLang="en-US" dirty="0"/>
          </a:p>
        </p:txBody>
      </p:sp>
      <p:sp>
        <p:nvSpPr>
          <p:cNvPr id="6" name="TextBox 5"/>
          <p:cNvSpPr txBox="1"/>
          <p:nvPr/>
        </p:nvSpPr>
        <p:spPr>
          <a:xfrm>
            <a:off x="3266912" y="6273316"/>
            <a:ext cx="2416046" cy="369332"/>
          </a:xfrm>
          <a:prstGeom prst="rect">
            <a:avLst/>
          </a:prstGeom>
          <a:noFill/>
        </p:spPr>
        <p:txBody>
          <a:bodyPr wrap="none" rtlCol="0">
            <a:spAutoFit/>
          </a:bodyPr>
          <a:lstStyle/>
          <a:p>
            <a:r>
              <a:rPr lang="ko-KR" altLang="en-US" dirty="0" err="1"/>
              <a:t>플라즈마</a:t>
            </a:r>
            <a:r>
              <a:rPr lang="ko-KR" altLang="en-US" dirty="0"/>
              <a:t> 안정도 실험</a:t>
            </a:r>
          </a:p>
        </p:txBody>
      </p:sp>
    </p:spTree>
    <p:extLst>
      <p:ext uri="{BB962C8B-B14F-4D97-AF65-F5344CB8AC3E}">
        <p14:creationId xmlns:p14="http://schemas.microsoft.com/office/powerpoint/2010/main" val="176616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D9628C9D-4050-46AB-80AF-D1FAA216A5A4}"/>
              </a:ext>
            </a:extLst>
          </p:cNvPr>
          <p:cNvSpPr>
            <a:spLocks noGrp="1"/>
          </p:cNvSpPr>
          <p:nvPr>
            <p:ph type="sldNum" sz="quarter" idx="12"/>
          </p:nvPr>
        </p:nvSpPr>
        <p:spPr/>
        <p:txBody>
          <a:bodyPr/>
          <a:lstStyle/>
          <a:p>
            <a:fld id="{BF65A072-0757-4EBD-B75F-336F170034A9}" type="slidenum">
              <a:rPr lang="ko-KR" altLang="en-US" smtClean="0"/>
              <a:pPr/>
              <a:t>24</a:t>
            </a:fld>
            <a:endParaRPr lang="ko-KR" altLang="en-US" dirty="0"/>
          </a:p>
        </p:txBody>
      </p:sp>
      <p:sp>
        <p:nvSpPr>
          <p:cNvPr id="3" name="제목 2">
            <a:extLst>
              <a:ext uri="{FF2B5EF4-FFF2-40B4-BE49-F238E27FC236}">
                <a16:creationId xmlns:a16="http://schemas.microsoft.com/office/drawing/2014/main" id="{66854009-067D-4BB3-9894-45B75C626A33}"/>
              </a:ext>
            </a:extLst>
          </p:cNvPr>
          <p:cNvSpPr>
            <a:spLocks noGrp="1"/>
          </p:cNvSpPr>
          <p:nvPr>
            <p:ph type="title"/>
          </p:nvPr>
        </p:nvSpPr>
        <p:spPr/>
        <p:txBody>
          <a:bodyPr>
            <a:noAutofit/>
          </a:bodyPr>
          <a:lstStyle/>
          <a:p>
            <a:r>
              <a:rPr lang="en-US" altLang="ko-KR" dirty="0">
                <a:solidFill>
                  <a:srgbClr val="00559D"/>
                </a:solidFill>
                <a:latin typeface="+mn-ea"/>
                <a:ea typeface="+mn-ea"/>
              </a:rPr>
              <a:t>3-8. KU-ECRIS </a:t>
            </a:r>
            <a:r>
              <a:rPr lang="ko-KR" altLang="en-US" dirty="0">
                <a:solidFill>
                  <a:srgbClr val="00559D"/>
                </a:solidFill>
                <a:latin typeface="+mn-ea"/>
                <a:ea typeface="+mn-ea"/>
              </a:rPr>
              <a:t>측정</a:t>
            </a:r>
            <a:r>
              <a:rPr lang="en-US" altLang="ko-KR" dirty="0">
                <a:solidFill>
                  <a:srgbClr val="00559D"/>
                </a:solidFill>
                <a:latin typeface="+mn-ea"/>
                <a:ea typeface="+mn-ea"/>
              </a:rPr>
              <a:t>3</a:t>
            </a:r>
            <a:endParaRPr lang="ko-KR" altLang="en-US" dirty="0">
              <a:solidFill>
                <a:srgbClr val="00559D"/>
              </a:solidFill>
              <a:latin typeface="+mn-ea"/>
              <a:ea typeface="+mn-ea"/>
            </a:endParaRPr>
          </a:p>
        </p:txBody>
      </p:sp>
      <p:sp>
        <p:nvSpPr>
          <p:cNvPr id="4" name="TextBox 3">
            <a:extLst>
              <a:ext uri="{FF2B5EF4-FFF2-40B4-BE49-F238E27FC236}">
                <a16:creationId xmlns:a16="http://schemas.microsoft.com/office/drawing/2014/main" id="{A28DD5A7-8F1F-4990-9CE2-E1D403FADE08}"/>
              </a:ext>
            </a:extLst>
          </p:cNvPr>
          <p:cNvSpPr txBox="1"/>
          <p:nvPr/>
        </p:nvSpPr>
        <p:spPr>
          <a:xfrm>
            <a:off x="101875" y="1006429"/>
            <a:ext cx="875304" cy="461665"/>
          </a:xfrm>
          <a:prstGeom prst="rect">
            <a:avLst/>
          </a:prstGeom>
          <a:noFill/>
        </p:spPr>
        <p:txBody>
          <a:bodyPr wrap="none" rtlCol="0">
            <a:spAutoFit/>
          </a:bodyPr>
          <a:lstStyle/>
          <a:p>
            <a:r>
              <a:rPr lang="en-US" altLang="ko-KR" sz="1200" dirty="0"/>
              <a:t>Total</a:t>
            </a:r>
          </a:p>
          <a:p>
            <a:r>
              <a:rPr lang="en-US" altLang="ko-KR" sz="1200" dirty="0"/>
              <a:t>Current (A)</a:t>
            </a:r>
            <a:endParaRPr lang="ko-KR" altLang="en-US" sz="1200" dirty="0"/>
          </a:p>
        </p:txBody>
      </p:sp>
      <p:sp>
        <p:nvSpPr>
          <p:cNvPr id="5" name="TextBox 4">
            <a:extLst>
              <a:ext uri="{FF2B5EF4-FFF2-40B4-BE49-F238E27FC236}">
                <a16:creationId xmlns:a16="http://schemas.microsoft.com/office/drawing/2014/main" id="{FA718C20-16CF-47C9-A0DF-EEFF9405F275}"/>
              </a:ext>
            </a:extLst>
          </p:cNvPr>
          <p:cNvSpPr txBox="1"/>
          <p:nvPr/>
        </p:nvSpPr>
        <p:spPr>
          <a:xfrm>
            <a:off x="7770727" y="853725"/>
            <a:ext cx="1000402" cy="276999"/>
          </a:xfrm>
          <a:prstGeom prst="rect">
            <a:avLst/>
          </a:prstGeom>
          <a:noFill/>
        </p:spPr>
        <p:txBody>
          <a:bodyPr wrap="none" rtlCol="0">
            <a:spAutoFit/>
          </a:bodyPr>
          <a:lstStyle/>
          <a:p>
            <a:r>
              <a:rPr lang="en-US" altLang="ko-KR" sz="1200" dirty="0"/>
              <a:t>RF Power(W)</a:t>
            </a:r>
            <a:endParaRPr lang="ko-KR" altLang="en-US" sz="1200" dirty="0"/>
          </a:p>
        </p:txBody>
      </p:sp>
      <p:graphicFrame>
        <p:nvGraphicFramePr>
          <p:cNvPr id="6" name="차트 5">
            <a:extLst>
              <a:ext uri="{FF2B5EF4-FFF2-40B4-BE49-F238E27FC236}">
                <a16:creationId xmlns:a16="http://schemas.microsoft.com/office/drawing/2014/main" id="{33291A78-8AAC-413F-8A38-15C3636C8B58}"/>
              </a:ext>
            </a:extLst>
          </p:cNvPr>
          <p:cNvGraphicFramePr>
            <a:graphicFrameLocks/>
          </p:cNvGraphicFramePr>
          <p:nvPr>
            <p:extLst/>
          </p:nvPr>
        </p:nvGraphicFramePr>
        <p:xfrm>
          <a:off x="1037979" y="1137660"/>
          <a:ext cx="7554686" cy="483324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DD35E657-E2D2-4B5B-B8A7-8612F5070E5A}"/>
              </a:ext>
            </a:extLst>
          </p:cNvPr>
          <p:cNvSpPr txBox="1"/>
          <p:nvPr/>
        </p:nvSpPr>
        <p:spPr>
          <a:xfrm>
            <a:off x="2153186" y="5760542"/>
            <a:ext cx="4126835" cy="923330"/>
          </a:xfrm>
          <a:prstGeom prst="rect">
            <a:avLst/>
          </a:prstGeom>
          <a:noFill/>
        </p:spPr>
        <p:txBody>
          <a:bodyPr wrap="none" rtlCol="0">
            <a:spAutoFit/>
          </a:bodyPr>
          <a:lstStyle/>
          <a:p>
            <a:r>
              <a:rPr lang="en-US" altLang="ko-KR" dirty="0"/>
              <a:t>Beam Stability &gt; 1 hour, &lt; 0.1%</a:t>
            </a:r>
          </a:p>
          <a:p>
            <a:r>
              <a:rPr lang="en-US" altLang="ko-KR" dirty="0"/>
              <a:t>Total Current 2mA</a:t>
            </a:r>
            <a:r>
              <a:rPr lang="ko-KR" altLang="en-US" dirty="0"/>
              <a:t>로 방사선 인허가 완료</a:t>
            </a:r>
            <a:endParaRPr lang="en-US" altLang="ko-KR" dirty="0"/>
          </a:p>
          <a:p>
            <a:r>
              <a:rPr lang="ko-KR" altLang="en-US" dirty="0"/>
              <a:t>실제 </a:t>
            </a:r>
            <a:r>
              <a:rPr lang="en-US" altLang="ko-KR" dirty="0"/>
              <a:t>4mA </a:t>
            </a:r>
            <a:r>
              <a:rPr lang="ko-KR" altLang="en-US" dirty="0"/>
              <a:t>운전 확인</a:t>
            </a:r>
          </a:p>
        </p:txBody>
      </p:sp>
      <p:cxnSp>
        <p:nvCxnSpPr>
          <p:cNvPr id="8" name="직선 화살표 연결선 7">
            <a:extLst>
              <a:ext uri="{FF2B5EF4-FFF2-40B4-BE49-F238E27FC236}">
                <a16:creationId xmlns:a16="http://schemas.microsoft.com/office/drawing/2014/main" id="{3E0CBB6C-1D9C-4C8A-A337-162F45767358}"/>
              </a:ext>
            </a:extLst>
          </p:cNvPr>
          <p:cNvCxnSpPr/>
          <p:nvPr/>
        </p:nvCxnSpPr>
        <p:spPr>
          <a:xfrm flipH="1">
            <a:off x="3810287" y="3715937"/>
            <a:ext cx="344826" cy="5358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직선 화살표 연결선 8">
            <a:extLst>
              <a:ext uri="{FF2B5EF4-FFF2-40B4-BE49-F238E27FC236}">
                <a16:creationId xmlns:a16="http://schemas.microsoft.com/office/drawing/2014/main" id="{4F7674C1-A89A-451A-B641-EF8242DCDB2C}"/>
              </a:ext>
            </a:extLst>
          </p:cNvPr>
          <p:cNvCxnSpPr/>
          <p:nvPr/>
        </p:nvCxnSpPr>
        <p:spPr>
          <a:xfrm>
            <a:off x="4710387" y="2827916"/>
            <a:ext cx="285493" cy="250166"/>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E982EC7-1478-4848-9E7F-9E25EF53D2E0}"/>
              </a:ext>
            </a:extLst>
          </p:cNvPr>
          <p:cNvSpPr txBox="1"/>
          <p:nvPr/>
        </p:nvSpPr>
        <p:spPr>
          <a:xfrm>
            <a:off x="3702275" y="3464637"/>
            <a:ext cx="1412566" cy="276999"/>
          </a:xfrm>
          <a:prstGeom prst="rect">
            <a:avLst/>
          </a:prstGeom>
          <a:noFill/>
        </p:spPr>
        <p:txBody>
          <a:bodyPr wrap="none" rtlCol="0">
            <a:spAutoFit/>
          </a:bodyPr>
          <a:lstStyle/>
          <a:p>
            <a:r>
              <a:rPr lang="en-US" altLang="ko-KR" sz="1200" dirty="0" err="1">
                <a:solidFill>
                  <a:srgbClr val="0070C0"/>
                </a:solidFill>
              </a:rPr>
              <a:t>Ar</a:t>
            </a:r>
            <a:r>
              <a:rPr lang="en-US" altLang="ko-KR" sz="1200" dirty="0">
                <a:solidFill>
                  <a:srgbClr val="0070C0"/>
                </a:solidFill>
              </a:rPr>
              <a:t> Beam Current</a:t>
            </a:r>
            <a:endParaRPr lang="ko-KR" altLang="en-US" sz="1200" dirty="0">
              <a:solidFill>
                <a:srgbClr val="0070C0"/>
              </a:solidFill>
            </a:endParaRPr>
          </a:p>
        </p:txBody>
      </p:sp>
      <p:sp>
        <p:nvSpPr>
          <p:cNvPr id="11" name="TextBox 10">
            <a:extLst>
              <a:ext uri="{FF2B5EF4-FFF2-40B4-BE49-F238E27FC236}">
                <a16:creationId xmlns:a16="http://schemas.microsoft.com/office/drawing/2014/main" id="{3BE0D342-99D3-4449-A66F-0F0FBCA0634C}"/>
              </a:ext>
            </a:extLst>
          </p:cNvPr>
          <p:cNvSpPr txBox="1"/>
          <p:nvPr/>
        </p:nvSpPr>
        <p:spPr>
          <a:xfrm>
            <a:off x="4125315" y="2600871"/>
            <a:ext cx="864339" cy="276999"/>
          </a:xfrm>
          <a:prstGeom prst="rect">
            <a:avLst/>
          </a:prstGeom>
          <a:noFill/>
        </p:spPr>
        <p:txBody>
          <a:bodyPr wrap="none" rtlCol="0">
            <a:spAutoFit/>
          </a:bodyPr>
          <a:lstStyle/>
          <a:p>
            <a:r>
              <a:rPr lang="en-US" altLang="ko-KR" sz="1200" dirty="0">
                <a:solidFill>
                  <a:schemeClr val="accent2">
                    <a:lumMod val="75000"/>
                  </a:schemeClr>
                </a:solidFill>
              </a:rPr>
              <a:t>RF Power</a:t>
            </a:r>
            <a:endParaRPr lang="ko-KR" altLang="en-US" sz="1200" dirty="0">
              <a:solidFill>
                <a:schemeClr val="accent2">
                  <a:lumMod val="75000"/>
                </a:schemeClr>
              </a:solidFill>
            </a:endParaRPr>
          </a:p>
        </p:txBody>
      </p:sp>
      <p:sp>
        <p:nvSpPr>
          <p:cNvPr id="12" name="TextBox 11"/>
          <p:cNvSpPr txBox="1"/>
          <p:nvPr/>
        </p:nvSpPr>
        <p:spPr>
          <a:xfrm>
            <a:off x="6672509" y="6081441"/>
            <a:ext cx="2196435" cy="369332"/>
          </a:xfrm>
          <a:prstGeom prst="rect">
            <a:avLst/>
          </a:prstGeom>
          <a:solidFill>
            <a:schemeClr val="accent2"/>
          </a:solidFill>
        </p:spPr>
        <p:txBody>
          <a:bodyPr wrap="none" rtlCol="0">
            <a:spAutoFit/>
          </a:bodyPr>
          <a:lstStyle/>
          <a:p>
            <a:r>
              <a:rPr lang="en-US" altLang="ko-KR" dirty="0">
                <a:solidFill>
                  <a:schemeClr val="bg1"/>
                </a:solidFill>
              </a:rPr>
              <a:t>2020</a:t>
            </a:r>
            <a:r>
              <a:rPr lang="ko-KR" altLang="en-US" dirty="0">
                <a:solidFill>
                  <a:schemeClr val="bg1"/>
                </a:solidFill>
              </a:rPr>
              <a:t>년 빔 인출 시작</a:t>
            </a:r>
          </a:p>
        </p:txBody>
      </p:sp>
    </p:spTree>
    <p:extLst>
      <p:ext uri="{BB962C8B-B14F-4D97-AF65-F5344CB8AC3E}">
        <p14:creationId xmlns:p14="http://schemas.microsoft.com/office/powerpoint/2010/main" val="2172084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25</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latin typeface="+mn-ea"/>
                <a:ea typeface="+mn-ea"/>
              </a:rPr>
              <a:t>3-9. KU-ECRIS </a:t>
            </a:r>
            <a:r>
              <a:rPr lang="ko-KR" altLang="en-US" dirty="0">
                <a:solidFill>
                  <a:srgbClr val="00559D"/>
                </a:solidFill>
                <a:latin typeface="+mn-ea"/>
                <a:ea typeface="+mn-ea"/>
              </a:rPr>
              <a:t>측정</a:t>
            </a:r>
            <a:r>
              <a:rPr lang="en-US" altLang="ko-KR" dirty="0">
                <a:solidFill>
                  <a:srgbClr val="00559D"/>
                </a:solidFill>
                <a:latin typeface="+mn-ea"/>
                <a:ea typeface="+mn-ea"/>
              </a:rPr>
              <a:t>4</a:t>
            </a:r>
            <a:endParaRPr lang="ko-KR" altLang="en-US" dirty="0">
              <a:solidFill>
                <a:srgbClr val="00559D"/>
              </a:solidFill>
              <a:latin typeface="+mn-ea"/>
              <a:ea typeface="+mn-ea"/>
            </a:endParaRPr>
          </a:p>
        </p:txBody>
      </p:sp>
      <p:grpSp>
        <p:nvGrpSpPr>
          <p:cNvPr id="4" name="그룹 3"/>
          <p:cNvGrpSpPr>
            <a:grpSpLocks noChangeAspect="1"/>
          </p:cNvGrpSpPr>
          <p:nvPr/>
        </p:nvGrpSpPr>
        <p:grpSpPr>
          <a:xfrm>
            <a:off x="472763" y="1002578"/>
            <a:ext cx="2792776" cy="2104187"/>
            <a:chOff x="2315872" y="18506359"/>
            <a:chExt cx="6374328" cy="4754023"/>
          </a:xfrm>
        </p:grpSpPr>
        <p:pic>
          <p:nvPicPr>
            <p:cNvPr id="5" name="Picture 121" descr="C:\Users\JISOO\Desktop\과제\NIM-B\simion pi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5872" y="18506359"/>
              <a:ext cx="6344615" cy="15861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15872" y="20116836"/>
              <a:ext cx="6344615" cy="1588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553394" y="22162797"/>
              <a:ext cx="2803334" cy="521522"/>
            </a:xfrm>
            <a:prstGeom prst="rect">
              <a:avLst/>
            </a:prstGeom>
            <a:noFill/>
            <a:ln>
              <a:solidFill>
                <a:srgbClr val="FF0000"/>
              </a:solidFill>
            </a:ln>
          </p:spPr>
          <p:txBody>
            <a:bodyPr wrap="none" rtlCol="0">
              <a:spAutoFit/>
            </a:bodyPr>
            <a:lstStyle/>
            <a:p>
              <a:r>
                <a:rPr lang="en-US" altLang="ko-KR" sz="900" dirty="0"/>
                <a:t>extraction electrode</a:t>
              </a:r>
              <a:endParaRPr lang="ko-KR" altLang="en-US" sz="900" dirty="0"/>
            </a:p>
          </p:txBody>
        </p:sp>
        <p:cxnSp>
          <p:nvCxnSpPr>
            <p:cNvPr id="8" name="직선 화살표 연결선 7"/>
            <p:cNvCxnSpPr>
              <a:stCxn id="7" idx="0"/>
            </p:cNvCxnSpPr>
            <p:nvPr/>
          </p:nvCxnSpPr>
          <p:spPr>
            <a:xfrm flipH="1" flipV="1">
              <a:off x="3487991" y="21068710"/>
              <a:ext cx="467071" cy="10940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394983" y="22162797"/>
              <a:ext cx="1672780" cy="521522"/>
            </a:xfrm>
            <a:prstGeom prst="rect">
              <a:avLst/>
            </a:prstGeom>
            <a:noFill/>
            <a:ln>
              <a:solidFill>
                <a:srgbClr val="FF0000"/>
              </a:solidFill>
            </a:ln>
          </p:spPr>
          <p:txBody>
            <a:bodyPr wrap="none" rtlCol="0">
              <a:spAutoFit/>
            </a:bodyPr>
            <a:lstStyle/>
            <a:p>
              <a:r>
                <a:rPr lang="en-US" altLang="ko-KR" sz="900" dirty="0" err="1"/>
                <a:t>Einzel</a:t>
              </a:r>
              <a:r>
                <a:rPr lang="en-US" altLang="ko-KR" sz="900" dirty="0"/>
                <a:t> lens</a:t>
              </a:r>
              <a:endParaRPr lang="ko-KR" altLang="en-US" sz="900" dirty="0"/>
            </a:p>
          </p:txBody>
        </p:sp>
        <p:cxnSp>
          <p:nvCxnSpPr>
            <p:cNvPr id="10" name="직선 화살표 연결선 9"/>
            <p:cNvCxnSpPr>
              <a:cxnSpLocks/>
              <a:stCxn id="9" idx="0"/>
            </p:cNvCxnSpPr>
            <p:nvPr/>
          </p:nvCxnSpPr>
          <p:spPr>
            <a:xfrm flipH="1" flipV="1">
              <a:off x="5721093" y="21298137"/>
              <a:ext cx="510282" cy="86466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072301" y="22162797"/>
              <a:ext cx="1617899" cy="521522"/>
            </a:xfrm>
            <a:prstGeom prst="rect">
              <a:avLst/>
            </a:prstGeom>
            <a:noFill/>
            <a:ln>
              <a:solidFill>
                <a:srgbClr val="FF0000"/>
              </a:solidFill>
            </a:ln>
          </p:spPr>
          <p:txBody>
            <a:bodyPr wrap="none" rtlCol="0">
              <a:spAutoFit/>
            </a:bodyPr>
            <a:lstStyle/>
            <a:p>
              <a:r>
                <a:rPr lang="en-US" altLang="ko-KR" sz="900" dirty="0"/>
                <a:t>Beam size</a:t>
              </a:r>
              <a:endParaRPr lang="ko-KR" altLang="en-US" sz="900" dirty="0"/>
            </a:p>
          </p:txBody>
        </p:sp>
        <p:cxnSp>
          <p:nvCxnSpPr>
            <p:cNvPr id="12" name="직선 화살표 연결선 11"/>
            <p:cNvCxnSpPr>
              <a:cxnSpLocks/>
              <a:stCxn id="11" idx="0"/>
            </p:cNvCxnSpPr>
            <p:nvPr/>
          </p:nvCxnSpPr>
          <p:spPr>
            <a:xfrm flipH="1" flipV="1">
              <a:off x="6120925" y="20944251"/>
              <a:ext cx="1760325" cy="121854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6120926" y="20594586"/>
              <a:ext cx="0" cy="504056"/>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553681" y="22738860"/>
              <a:ext cx="2013045" cy="521522"/>
            </a:xfrm>
            <a:prstGeom prst="rect">
              <a:avLst/>
            </a:prstGeom>
            <a:noFill/>
            <a:ln>
              <a:solidFill>
                <a:srgbClr val="FF0000"/>
              </a:solidFill>
            </a:ln>
          </p:spPr>
          <p:txBody>
            <a:bodyPr wrap="none" rtlCol="0">
              <a:spAutoFit/>
            </a:bodyPr>
            <a:lstStyle/>
            <a:p>
              <a:r>
                <a:rPr lang="en-US" altLang="ko-KR" sz="900" dirty="0"/>
                <a:t>ECR chamber</a:t>
              </a:r>
              <a:endParaRPr lang="ko-KR" altLang="en-US" sz="900" dirty="0"/>
            </a:p>
          </p:txBody>
        </p:sp>
        <p:cxnSp>
          <p:nvCxnSpPr>
            <p:cNvPr id="15" name="꺾인 연결선 14"/>
            <p:cNvCxnSpPr>
              <a:stCxn id="14" idx="1"/>
            </p:cNvCxnSpPr>
            <p:nvPr/>
          </p:nvCxnSpPr>
          <p:spPr>
            <a:xfrm rot="10800000">
              <a:off x="2448548" y="21738764"/>
              <a:ext cx="105136" cy="1260859"/>
            </a:xfrm>
            <a:prstGeom prst="bentConnector2">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pic>
        <p:nvPicPr>
          <p:cNvPr id="16" name="Picture 152" descr="C:\Users\JISOO\Desktop\과제\NIM-B\beam size.png"/>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234205" y="811974"/>
            <a:ext cx="2914016" cy="22297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6433" y="811975"/>
            <a:ext cx="2436545" cy="2229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72763" y="3343852"/>
            <a:ext cx="2955111" cy="1728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그림 18"/>
          <p:cNvPicPr>
            <a:picLocks noChangeAspect="1"/>
          </p:cNvPicPr>
          <p:nvPr/>
        </p:nvPicPr>
        <p:blipFill>
          <a:blip r:embed="rId7"/>
          <a:stretch>
            <a:fillRect/>
          </a:stretch>
        </p:blipFill>
        <p:spPr>
          <a:xfrm>
            <a:off x="4288802" y="3264446"/>
            <a:ext cx="4404176" cy="3278356"/>
          </a:xfrm>
          <a:prstGeom prst="rect">
            <a:avLst/>
          </a:prstGeom>
        </p:spPr>
      </p:pic>
    </p:spTree>
    <p:extLst>
      <p:ext uri="{BB962C8B-B14F-4D97-AF65-F5344CB8AC3E}">
        <p14:creationId xmlns:p14="http://schemas.microsoft.com/office/powerpoint/2010/main" val="295475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8BDE1885-7861-4156-A9EF-2ECF9DC981A7}"/>
              </a:ext>
            </a:extLst>
          </p:cNvPr>
          <p:cNvSpPr>
            <a:spLocks noGrp="1"/>
          </p:cNvSpPr>
          <p:nvPr>
            <p:ph type="sldNum" sz="quarter" idx="12"/>
          </p:nvPr>
        </p:nvSpPr>
        <p:spPr/>
        <p:txBody>
          <a:bodyPr/>
          <a:lstStyle/>
          <a:p>
            <a:fld id="{BF65A072-0757-4EBD-B75F-336F170034A9}" type="slidenum">
              <a:rPr lang="ko-KR" altLang="en-US" smtClean="0"/>
              <a:pPr/>
              <a:t>26</a:t>
            </a:fld>
            <a:endParaRPr lang="ko-KR" altLang="en-US" dirty="0"/>
          </a:p>
        </p:txBody>
      </p:sp>
      <p:sp>
        <p:nvSpPr>
          <p:cNvPr id="3" name="제목 2">
            <a:extLst>
              <a:ext uri="{FF2B5EF4-FFF2-40B4-BE49-F238E27FC236}">
                <a16:creationId xmlns:a16="http://schemas.microsoft.com/office/drawing/2014/main" id="{FB6FDFD6-6F41-4B27-A903-D4296D2D2CC9}"/>
              </a:ext>
            </a:extLst>
          </p:cNvPr>
          <p:cNvSpPr>
            <a:spLocks noGrp="1"/>
          </p:cNvSpPr>
          <p:nvPr>
            <p:ph type="title"/>
          </p:nvPr>
        </p:nvSpPr>
        <p:spPr/>
        <p:txBody>
          <a:bodyPr>
            <a:noAutofit/>
          </a:bodyPr>
          <a:lstStyle/>
          <a:p>
            <a:r>
              <a:rPr lang="en-US" altLang="ko-KR" dirty="0">
                <a:solidFill>
                  <a:srgbClr val="00559D"/>
                </a:solidFill>
              </a:rPr>
              <a:t>3-10. KU-ECRIS </a:t>
            </a:r>
            <a:r>
              <a:rPr lang="ko-KR" altLang="en-US" dirty="0">
                <a:solidFill>
                  <a:srgbClr val="00559D"/>
                </a:solidFill>
              </a:rPr>
              <a:t>측정</a:t>
            </a:r>
            <a:r>
              <a:rPr lang="en-US" altLang="ko-KR" dirty="0">
                <a:solidFill>
                  <a:srgbClr val="00559D"/>
                </a:solidFill>
              </a:rPr>
              <a:t>5</a:t>
            </a:r>
            <a:endParaRPr lang="ko-KR" altLang="en-US" dirty="0">
              <a:solidFill>
                <a:srgbClr val="00559D"/>
              </a:solidFill>
            </a:endParaRPr>
          </a:p>
        </p:txBody>
      </p:sp>
      <p:pic>
        <p:nvPicPr>
          <p:cNvPr id="8" name="그림 7">
            <a:extLst>
              <a:ext uri="{FF2B5EF4-FFF2-40B4-BE49-F238E27FC236}">
                <a16:creationId xmlns:a16="http://schemas.microsoft.com/office/drawing/2014/main" id="{13ADFCEB-2D6D-483C-A43F-94755C79BF66}"/>
              </a:ext>
            </a:extLst>
          </p:cNvPr>
          <p:cNvPicPr>
            <a:picLocks noChangeAspect="1"/>
          </p:cNvPicPr>
          <p:nvPr/>
        </p:nvPicPr>
        <p:blipFill>
          <a:blip r:embed="rId2"/>
          <a:stretch>
            <a:fillRect/>
          </a:stretch>
        </p:blipFill>
        <p:spPr>
          <a:xfrm>
            <a:off x="0" y="2533386"/>
            <a:ext cx="9144000" cy="4246772"/>
          </a:xfrm>
          <a:prstGeom prst="rect">
            <a:avLst/>
          </a:prstGeom>
        </p:spPr>
      </p:pic>
      <p:pic>
        <p:nvPicPr>
          <p:cNvPr id="9" name="그림 8">
            <a:extLst>
              <a:ext uri="{FF2B5EF4-FFF2-40B4-BE49-F238E27FC236}">
                <a16:creationId xmlns:a16="http://schemas.microsoft.com/office/drawing/2014/main" id="{18D884FE-705E-493B-8101-C52E83D88951}"/>
              </a:ext>
            </a:extLst>
          </p:cNvPr>
          <p:cNvPicPr>
            <a:picLocks noChangeAspect="1"/>
          </p:cNvPicPr>
          <p:nvPr/>
        </p:nvPicPr>
        <p:blipFill rotWithShape="1">
          <a:blip r:embed="rId3"/>
          <a:srcRect t="5779"/>
          <a:stretch/>
        </p:blipFill>
        <p:spPr>
          <a:xfrm>
            <a:off x="0" y="782839"/>
            <a:ext cx="2568781" cy="1915065"/>
          </a:xfrm>
          <a:prstGeom prst="rect">
            <a:avLst/>
          </a:prstGeom>
        </p:spPr>
      </p:pic>
      <p:sp>
        <p:nvSpPr>
          <p:cNvPr id="10" name="직사각형 9">
            <a:extLst>
              <a:ext uri="{FF2B5EF4-FFF2-40B4-BE49-F238E27FC236}">
                <a16:creationId xmlns:a16="http://schemas.microsoft.com/office/drawing/2014/main" id="{DB1B7CC2-DBF3-480D-B45F-F026DC23CE11}"/>
              </a:ext>
            </a:extLst>
          </p:cNvPr>
          <p:cNvSpPr/>
          <p:nvPr/>
        </p:nvSpPr>
        <p:spPr>
          <a:xfrm>
            <a:off x="2411760" y="606747"/>
            <a:ext cx="6654602" cy="2462213"/>
          </a:xfrm>
          <a:prstGeom prst="rect">
            <a:avLst/>
          </a:prstGeom>
        </p:spPr>
        <p:txBody>
          <a:bodyPr wrap="square">
            <a:spAutoFit/>
          </a:bodyPr>
          <a:lstStyle/>
          <a:p>
            <a:pPr algn="just"/>
            <a:r>
              <a:rPr lang="en-US" altLang="ko-KR" sz="1400" dirty="0"/>
              <a:t>From results of Figure 5, we found benefits of high level 1×10</a:t>
            </a:r>
            <a:r>
              <a:rPr lang="en-US" altLang="ko-KR" sz="1400" baseline="30000" dirty="0"/>
              <a:t>-6</a:t>
            </a:r>
            <a:r>
              <a:rPr lang="en-US" altLang="ko-KR" sz="1400" dirty="0"/>
              <a:t> mbar vacuum pressure as beam separation condition. Then, multi-charge ion currents were measured by varying the RF power with 11kV </a:t>
            </a:r>
            <a:r>
              <a:rPr lang="en-US" altLang="ko-KR" sz="1400" dirty="0" err="1"/>
              <a:t>einzel</a:t>
            </a:r>
            <a:r>
              <a:rPr lang="en-US" altLang="ko-KR" sz="1400" dirty="0"/>
              <a:t> lens voltage. Figure 6 is shown measured beam currents at 2nd faraday cup according to ramp up  magnet current.</a:t>
            </a:r>
          </a:p>
          <a:p>
            <a:pPr algn="just"/>
            <a:r>
              <a:rPr lang="en-US" altLang="ko-KR" sz="1400" dirty="0"/>
              <a:t>We can observe to higher beam current of Ar</a:t>
            </a:r>
            <a:r>
              <a:rPr lang="en-US" altLang="ko-KR" sz="1400" baseline="30000" dirty="0"/>
              <a:t>1+</a:t>
            </a:r>
            <a:r>
              <a:rPr lang="en-US" altLang="ko-KR" sz="1400" dirty="0"/>
              <a:t> at 1.1×10</a:t>
            </a:r>
            <a:r>
              <a:rPr lang="en-US" altLang="ko-KR" sz="1400" baseline="30000" dirty="0"/>
              <a:t>-5</a:t>
            </a:r>
            <a:r>
              <a:rPr lang="en-US" altLang="ko-KR" sz="1400" dirty="0"/>
              <a:t> mbar vacuum pressure. At 5.8×10</a:t>
            </a:r>
            <a:r>
              <a:rPr lang="en-US" altLang="ko-KR" sz="1400" baseline="30000" dirty="0"/>
              <a:t>-6</a:t>
            </a:r>
            <a:r>
              <a:rPr lang="en-US" altLang="ko-KR" sz="1400" dirty="0"/>
              <a:t> mbar vacuum pressure, we can find to change of maximum current ion according to rising of RF power. By adjusting these beam parameters, target charged ions can be extracted. We have an ion implantation chamber. More beam characteristics will be measured and used for material science.</a:t>
            </a:r>
          </a:p>
        </p:txBody>
      </p:sp>
    </p:spTree>
    <p:extLst>
      <p:ext uri="{BB962C8B-B14F-4D97-AF65-F5344CB8AC3E}">
        <p14:creationId xmlns:p14="http://schemas.microsoft.com/office/powerpoint/2010/main" val="39068602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27</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latin typeface="+mn-ea"/>
                <a:ea typeface="+mn-ea"/>
              </a:rPr>
              <a:t>3-11. KU-ECRIS </a:t>
            </a:r>
            <a:r>
              <a:rPr lang="ko-KR" altLang="en-US" dirty="0">
                <a:solidFill>
                  <a:srgbClr val="00559D"/>
                </a:solidFill>
                <a:latin typeface="+mn-ea"/>
                <a:ea typeface="+mn-ea"/>
              </a:rPr>
              <a:t>업그레이드</a:t>
            </a:r>
            <a:r>
              <a:rPr lang="en-US" altLang="ko-KR" dirty="0">
                <a:solidFill>
                  <a:srgbClr val="00559D"/>
                </a:solidFill>
                <a:latin typeface="+mn-ea"/>
                <a:ea typeface="+mn-ea"/>
              </a:rPr>
              <a:t>1</a:t>
            </a:r>
            <a:endParaRPr lang="ko-KR" altLang="en-US" dirty="0">
              <a:solidFill>
                <a:srgbClr val="00559D"/>
              </a:solidFill>
              <a:latin typeface="+mn-ea"/>
              <a:ea typeface="+mn-ea"/>
            </a:endParaRPr>
          </a:p>
        </p:txBody>
      </p:sp>
      <p:pic>
        <p:nvPicPr>
          <p:cNvPr id="4" name="그림 3">
            <a:extLst>
              <a:ext uri="{FF2B5EF4-FFF2-40B4-BE49-F238E27FC236}">
                <a16:creationId xmlns:a16="http://schemas.microsoft.com/office/drawing/2014/main" id="{255E0401-4878-4AE7-8F8A-1E1829BB8322}"/>
              </a:ext>
            </a:extLst>
          </p:cNvPr>
          <p:cNvPicPr>
            <a:picLocks noChangeAspect="1"/>
          </p:cNvPicPr>
          <p:nvPr/>
        </p:nvPicPr>
        <p:blipFill>
          <a:blip r:embed="rId2"/>
          <a:stretch>
            <a:fillRect/>
          </a:stretch>
        </p:blipFill>
        <p:spPr>
          <a:xfrm rot="10800000">
            <a:off x="3032460" y="2752642"/>
            <a:ext cx="6029325" cy="3228975"/>
          </a:xfrm>
          <a:prstGeom prst="rect">
            <a:avLst/>
          </a:prstGeom>
        </p:spPr>
      </p:pic>
      <p:pic>
        <p:nvPicPr>
          <p:cNvPr id="5" name="그림 4">
            <a:extLst>
              <a:ext uri="{FF2B5EF4-FFF2-40B4-BE49-F238E27FC236}">
                <a16:creationId xmlns:a16="http://schemas.microsoft.com/office/drawing/2014/main" id="{FABFD160-7063-4A5F-B7BE-8639BA9EA763}"/>
              </a:ext>
            </a:extLst>
          </p:cNvPr>
          <p:cNvPicPr>
            <a:picLocks noChangeAspect="1"/>
          </p:cNvPicPr>
          <p:nvPr/>
        </p:nvPicPr>
        <p:blipFill>
          <a:blip r:embed="rId3"/>
          <a:stretch>
            <a:fillRect/>
          </a:stretch>
        </p:blipFill>
        <p:spPr>
          <a:xfrm>
            <a:off x="3405114" y="1405873"/>
            <a:ext cx="5656671" cy="1843088"/>
          </a:xfrm>
          <a:prstGeom prst="rect">
            <a:avLst/>
          </a:prstGeom>
        </p:spPr>
      </p:pic>
      <p:pic>
        <p:nvPicPr>
          <p:cNvPr id="6" name="그림 5">
            <a:extLst>
              <a:ext uri="{FF2B5EF4-FFF2-40B4-BE49-F238E27FC236}">
                <a16:creationId xmlns:a16="http://schemas.microsoft.com/office/drawing/2014/main" id="{AE785AD0-FFBA-4BDC-866F-09610C973605}"/>
              </a:ext>
            </a:extLst>
          </p:cNvPr>
          <p:cNvPicPr>
            <a:picLocks noChangeAspect="1"/>
          </p:cNvPicPr>
          <p:nvPr/>
        </p:nvPicPr>
        <p:blipFill>
          <a:blip r:embed="rId4"/>
          <a:stretch>
            <a:fillRect/>
          </a:stretch>
        </p:blipFill>
        <p:spPr>
          <a:xfrm>
            <a:off x="201287" y="1759220"/>
            <a:ext cx="3113063" cy="3384628"/>
          </a:xfrm>
          <a:prstGeom prst="rect">
            <a:avLst/>
          </a:prstGeom>
        </p:spPr>
      </p:pic>
      <p:sp>
        <p:nvSpPr>
          <p:cNvPr id="7" name="TextBox 6">
            <a:extLst>
              <a:ext uri="{FF2B5EF4-FFF2-40B4-BE49-F238E27FC236}">
                <a16:creationId xmlns:a16="http://schemas.microsoft.com/office/drawing/2014/main" id="{33161529-18F8-4462-81BF-C97EDB4E4E09}"/>
              </a:ext>
            </a:extLst>
          </p:cNvPr>
          <p:cNvSpPr txBox="1"/>
          <p:nvPr/>
        </p:nvSpPr>
        <p:spPr>
          <a:xfrm>
            <a:off x="539056" y="5245838"/>
            <a:ext cx="2257285" cy="369332"/>
          </a:xfrm>
          <a:prstGeom prst="rect">
            <a:avLst/>
          </a:prstGeom>
          <a:solidFill>
            <a:schemeClr val="bg1"/>
          </a:solidFill>
        </p:spPr>
        <p:txBody>
          <a:bodyPr wrap="none" rtlCol="0">
            <a:spAutoFit/>
          </a:bodyPr>
          <a:lstStyle/>
          <a:p>
            <a:r>
              <a:rPr lang="en-US" altLang="ko-KR" dirty="0"/>
              <a:t>Extraction Electrode</a:t>
            </a:r>
            <a:endParaRPr lang="ko-KR" altLang="en-US" dirty="0"/>
          </a:p>
        </p:txBody>
      </p:sp>
      <p:sp>
        <p:nvSpPr>
          <p:cNvPr id="8" name="TextBox 7">
            <a:extLst>
              <a:ext uri="{FF2B5EF4-FFF2-40B4-BE49-F238E27FC236}">
                <a16:creationId xmlns:a16="http://schemas.microsoft.com/office/drawing/2014/main" id="{6D4F7FDA-756C-4A0B-97DC-A10A9C9B3ADD}"/>
              </a:ext>
            </a:extLst>
          </p:cNvPr>
          <p:cNvSpPr txBox="1"/>
          <p:nvPr/>
        </p:nvSpPr>
        <p:spPr>
          <a:xfrm>
            <a:off x="2837968" y="5579118"/>
            <a:ext cx="3395481" cy="369332"/>
          </a:xfrm>
          <a:prstGeom prst="rect">
            <a:avLst/>
          </a:prstGeom>
          <a:noFill/>
        </p:spPr>
        <p:txBody>
          <a:bodyPr wrap="none" rtlCol="0">
            <a:spAutoFit/>
          </a:bodyPr>
          <a:lstStyle/>
          <a:p>
            <a:r>
              <a:rPr lang="en-US" altLang="ko-KR" dirty="0"/>
              <a:t>IBSIMU</a:t>
            </a:r>
            <a:r>
              <a:rPr lang="ko-KR" altLang="en-US" dirty="0"/>
              <a:t>을 이용한 빔 시뮬레이션</a:t>
            </a:r>
          </a:p>
        </p:txBody>
      </p:sp>
    </p:spTree>
    <p:extLst>
      <p:ext uri="{BB962C8B-B14F-4D97-AF65-F5344CB8AC3E}">
        <p14:creationId xmlns:p14="http://schemas.microsoft.com/office/powerpoint/2010/main" val="504673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28</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latin typeface="+mn-ea"/>
                <a:ea typeface="+mn-ea"/>
              </a:rPr>
              <a:t>3-12. KU-ECRIS </a:t>
            </a:r>
            <a:r>
              <a:rPr lang="ko-KR" altLang="en-US" dirty="0">
                <a:solidFill>
                  <a:srgbClr val="00559D"/>
                </a:solidFill>
                <a:latin typeface="+mn-ea"/>
                <a:ea typeface="+mn-ea"/>
              </a:rPr>
              <a:t>업그레이드</a:t>
            </a:r>
            <a:r>
              <a:rPr lang="en-US" altLang="ko-KR" dirty="0">
                <a:solidFill>
                  <a:srgbClr val="00559D"/>
                </a:solidFill>
                <a:latin typeface="+mn-ea"/>
                <a:ea typeface="+mn-ea"/>
              </a:rPr>
              <a:t>2</a:t>
            </a:r>
            <a:endParaRPr lang="ko-KR" altLang="en-US" dirty="0">
              <a:solidFill>
                <a:srgbClr val="00559D"/>
              </a:solidFill>
              <a:latin typeface="+mn-ea"/>
              <a:ea typeface="+mn-ea"/>
            </a:endParaRPr>
          </a:p>
        </p:txBody>
      </p:sp>
      <p:pic>
        <p:nvPicPr>
          <p:cNvPr id="4" name="Picture 3">
            <a:extLst>
              <a:ext uri="{FF2B5EF4-FFF2-40B4-BE49-F238E27FC236}">
                <a16:creationId xmlns:a16="http://schemas.microsoft.com/office/drawing/2014/main" id="{F3B00779-A462-4372-81DA-809F951614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3719" y="2608066"/>
            <a:ext cx="2906972" cy="2771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직선 화살표 연결선 4">
            <a:extLst>
              <a:ext uri="{FF2B5EF4-FFF2-40B4-BE49-F238E27FC236}">
                <a16:creationId xmlns:a16="http://schemas.microsoft.com/office/drawing/2014/main" id="{11A6E4A6-9BC9-48AF-9B0F-D0232356010A}"/>
              </a:ext>
            </a:extLst>
          </p:cNvPr>
          <p:cNvCxnSpPr>
            <a:cxnSpLocks/>
            <a:stCxn id="8" idx="3"/>
          </p:cNvCxnSpPr>
          <p:nvPr/>
        </p:nvCxnSpPr>
        <p:spPr bwMode="auto">
          <a:xfrm>
            <a:off x="2806984" y="3485288"/>
            <a:ext cx="973710" cy="0"/>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직선 화살표 연결선 5">
            <a:extLst>
              <a:ext uri="{FF2B5EF4-FFF2-40B4-BE49-F238E27FC236}">
                <a16:creationId xmlns:a16="http://schemas.microsoft.com/office/drawing/2014/main" id="{663655E0-7B44-4FF4-9FC3-886BD57E82B3}"/>
              </a:ext>
            </a:extLst>
          </p:cNvPr>
          <p:cNvCxnSpPr>
            <a:cxnSpLocks/>
            <a:stCxn id="9" idx="3"/>
          </p:cNvCxnSpPr>
          <p:nvPr/>
        </p:nvCxnSpPr>
        <p:spPr bwMode="auto">
          <a:xfrm>
            <a:off x="2585172" y="3787954"/>
            <a:ext cx="910063" cy="10018"/>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직선 화살표 연결선 6">
            <a:extLst>
              <a:ext uri="{FF2B5EF4-FFF2-40B4-BE49-F238E27FC236}">
                <a16:creationId xmlns:a16="http://schemas.microsoft.com/office/drawing/2014/main" id="{919ECF51-C4F6-4955-8E26-BDDB3D17027A}"/>
              </a:ext>
            </a:extLst>
          </p:cNvPr>
          <p:cNvCxnSpPr>
            <a:cxnSpLocks/>
          </p:cNvCxnSpPr>
          <p:nvPr/>
        </p:nvCxnSpPr>
        <p:spPr bwMode="auto">
          <a:xfrm>
            <a:off x="2862127" y="4240810"/>
            <a:ext cx="1096120" cy="231511"/>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Box 7">
            <a:extLst>
              <a:ext uri="{FF2B5EF4-FFF2-40B4-BE49-F238E27FC236}">
                <a16:creationId xmlns:a16="http://schemas.microsoft.com/office/drawing/2014/main" id="{414A9C46-85D7-4F57-98DD-70F22291052E}"/>
              </a:ext>
            </a:extLst>
          </p:cNvPr>
          <p:cNvSpPr txBox="1"/>
          <p:nvPr/>
        </p:nvSpPr>
        <p:spPr>
          <a:xfrm>
            <a:off x="1161782" y="3300622"/>
            <a:ext cx="1645202" cy="369332"/>
          </a:xfrm>
          <a:prstGeom prst="rect">
            <a:avLst/>
          </a:prstGeom>
          <a:noFill/>
        </p:spPr>
        <p:txBody>
          <a:bodyPr wrap="square" rtlCol="0">
            <a:spAutoFit/>
          </a:bodyPr>
          <a:lstStyle/>
          <a:p>
            <a:r>
              <a:rPr lang="en-US" altLang="ko-KR" dirty="0"/>
              <a:t>Suppressor grid</a:t>
            </a:r>
          </a:p>
        </p:txBody>
      </p:sp>
      <p:sp>
        <p:nvSpPr>
          <p:cNvPr id="9" name="TextBox 8">
            <a:extLst>
              <a:ext uri="{FF2B5EF4-FFF2-40B4-BE49-F238E27FC236}">
                <a16:creationId xmlns:a16="http://schemas.microsoft.com/office/drawing/2014/main" id="{1A9CFB7C-AF38-4A76-A7D0-3DA796963FEB}"/>
              </a:ext>
            </a:extLst>
          </p:cNvPr>
          <p:cNvSpPr txBox="1"/>
          <p:nvPr/>
        </p:nvSpPr>
        <p:spPr>
          <a:xfrm>
            <a:off x="1782210" y="3603288"/>
            <a:ext cx="802962" cy="369332"/>
          </a:xfrm>
          <a:prstGeom prst="rect">
            <a:avLst/>
          </a:prstGeom>
          <a:noFill/>
        </p:spPr>
        <p:txBody>
          <a:bodyPr wrap="square" rtlCol="0">
            <a:spAutoFit/>
          </a:bodyPr>
          <a:lstStyle/>
          <a:p>
            <a:r>
              <a:rPr lang="en-US" altLang="ko-KR" dirty="0"/>
              <a:t>Shield</a:t>
            </a:r>
          </a:p>
        </p:txBody>
      </p:sp>
      <p:sp>
        <p:nvSpPr>
          <p:cNvPr id="10" name="TextBox 9">
            <a:extLst>
              <a:ext uri="{FF2B5EF4-FFF2-40B4-BE49-F238E27FC236}">
                <a16:creationId xmlns:a16="http://schemas.microsoft.com/office/drawing/2014/main" id="{95FE5EF0-BC4D-4145-AEC6-78517462CBBB}"/>
              </a:ext>
            </a:extLst>
          </p:cNvPr>
          <p:cNvSpPr txBox="1"/>
          <p:nvPr/>
        </p:nvSpPr>
        <p:spPr>
          <a:xfrm>
            <a:off x="1500802" y="3987112"/>
            <a:ext cx="1529971" cy="369332"/>
          </a:xfrm>
          <a:prstGeom prst="rect">
            <a:avLst/>
          </a:prstGeom>
          <a:noFill/>
        </p:spPr>
        <p:txBody>
          <a:bodyPr wrap="none" rtlCol="0">
            <a:spAutoFit/>
          </a:bodyPr>
          <a:lstStyle/>
          <a:p>
            <a:r>
              <a:rPr lang="en-US" altLang="ko-KR" dirty="0"/>
              <a:t>Faraday  cup</a:t>
            </a:r>
          </a:p>
        </p:txBody>
      </p:sp>
      <p:sp>
        <p:nvSpPr>
          <p:cNvPr id="11" name="TextBox 10">
            <a:extLst>
              <a:ext uri="{FF2B5EF4-FFF2-40B4-BE49-F238E27FC236}">
                <a16:creationId xmlns:a16="http://schemas.microsoft.com/office/drawing/2014/main" id="{6D8D323E-2686-443D-87B9-239FBFCE41F3}"/>
              </a:ext>
            </a:extLst>
          </p:cNvPr>
          <p:cNvSpPr txBox="1"/>
          <p:nvPr/>
        </p:nvSpPr>
        <p:spPr>
          <a:xfrm>
            <a:off x="388492" y="2234348"/>
            <a:ext cx="4033412" cy="923330"/>
          </a:xfrm>
          <a:prstGeom prst="rect">
            <a:avLst/>
          </a:prstGeom>
          <a:noFill/>
        </p:spPr>
        <p:txBody>
          <a:bodyPr wrap="none" rtlCol="0">
            <a:spAutoFit/>
          </a:bodyPr>
          <a:lstStyle/>
          <a:p>
            <a:r>
              <a:rPr lang="en-US" altLang="ko-KR" dirty="0"/>
              <a:t>Calibration using  Keithley 2230G-30</a:t>
            </a:r>
          </a:p>
          <a:p>
            <a:r>
              <a:rPr lang="en-US" altLang="ko-KR" dirty="0"/>
              <a:t>Measurement using Keithley 6485</a:t>
            </a:r>
          </a:p>
          <a:p>
            <a:r>
              <a:rPr lang="en-US" altLang="ko-KR" dirty="0"/>
              <a:t>Suppressor power using </a:t>
            </a:r>
            <a:r>
              <a:rPr lang="en-US" altLang="ko-KR" dirty="0" err="1"/>
              <a:t>Bertan</a:t>
            </a:r>
            <a:r>
              <a:rPr lang="en-US" altLang="ko-KR" dirty="0"/>
              <a:t> 205B</a:t>
            </a:r>
            <a:endParaRPr lang="ko-KR" altLang="en-US" dirty="0"/>
          </a:p>
        </p:txBody>
      </p:sp>
      <p:sp>
        <p:nvSpPr>
          <p:cNvPr id="12" name="TextBox 11">
            <a:extLst>
              <a:ext uri="{FF2B5EF4-FFF2-40B4-BE49-F238E27FC236}">
                <a16:creationId xmlns:a16="http://schemas.microsoft.com/office/drawing/2014/main" id="{95EB285C-F143-4EA1-ABB3-8C45B195D07F}"/>
              </a:ext>
            </a:extLst>
          </p:cNvPr>
          <p:cNvSpPr txBox="1"/>
          <p:nvPr/>
        </p:nvSpPr>
        <p:spPr>
          <a:xfrm>
            <a:off x="388492" y="1527776"/>
            <a:ext cx="3148939" cy="646331"/>
          </a:xfrm>
          <a:prstGeom prst="rect">
            <a:avLst/>
          </a:prstGeom>
          <a:noFill/>
        </p:spPr>
        <p:txBody>
          <a:bodyPr wrap="none" rtlCol="0">
            <a:spAutoFit/>
          </a:bodyPr>
          <a:lstStyle/>
          <a:p>
            <a:pPr marL="342900" indent="-342900">
              <a:buAutoNum type="arabicPeriod"/>
            </a:pPr>
            <a:r>
              <a:rPr lang="en-US" altLang="ko-KR" dirty="0"/>
              <a:t>Suppressor Voltage </a:t>
            </a:r>
            <a:r>
              <a:rPr lang="ko-KR" altLang="en-US" dirty="0"/>
              <a:t>인가</a:t>
            </a:r>
            <a:r>
              <a:rPr lang="en-US" altLang="ko-KR" dirty="0"/>
              <a:t>.</a:t>
            </a:r>
          </a:p>
          <a:p>
            <a:pPr marL="342900" indent="-342900">
              <a:buAutoNum type="arabicPeriod"/>
            </a:pPr>
            <a:r>
              <a:rPr lang="en-US" altLang="ko-KR" dirty="0"/>
              <a:t>DAQ Calibration</a:t>
            </a:r>
          </a:p>
        </p:txBody>
      </p:sp>
      <p:pic>
        <p:nvPicPr>
          <p:cNvPr id="13" name="그림 12">
            <a:extLst>
              <a:ext uri="{FF2B5EF4-FFF2-40B4-BE49-F238E27FC236}">
                <a16:creationId xmlns:a16="http://schemas.microsoft.com/office/drawing/2014/main" id="{38A7D943-AD02-46AF-9D7B-50D5487C5364}"/>
              </a:ext>
            </a:extLst>
          </p:cNvPr>
          <p:cNvPicPr>
            <a:picLocks noChangeAspect="1"/>
          </p:cNvPicPr>
          <p:nvPr/>
        </p:nvPicPr>
        <p:blipFill>
          <a:blip r:embed="rId3"/>
          <a:stretch>
            <a:fillRect/>
          </a:stretch>
        </p:blipFill>
        <p:spPr>
          <a:xfrm>
            <a:off x="497758" y="4402700"/>
            <a:ext cx="2006088" cy="868407"/>
          </a:xfrm>
          <a:prstGeom prst="rect">
            <a:avLst/>
          </a:prstGeom>
        </p:spPr>
      </p:pic>
      <p:pic>
        <p:nvPicPr>
          <p:cNvPr id="14" name="그림 13">
            <a:extLst>
              <a:ext uri="{FF2B5EF4-FFF2-40B4-BE49-F238E27FC236}">
                <a16:creationId xmlns:a16="http://schemas.microsoft.com/office/drawing/2014/main" id="{10CADB22-7005-4419-8067-FBCE9D2775B8}"/>
              </a:ext>
            </a:extLst>
          </p:cNvPr>
          <p:cNvPicPr>
            <a:picLocks noChangeAspect="1"/>
          </p:cNvPicPr>
          <p:nvPr/>
        </p:nvPicPr>
        <p:blipFill>
          <a:blip r:embed="rId4"/>
          <a:stretch>
            <a:fillRect/>
          </a:stretch>
        </p:blipFill>
        <p:spPr>
          <a:xfrm>
            <a:off x="4817129" y="1632484"/>
            <a:ext cx="1927123" cy="874343"/>
          </a:xfrm>
          <a:prstGeom prst="rect">
            <a:avLst/>
          </a:prstGeom>
        </p:spPr>
      </p:pic>
      <p:cxnSp>
        <p:nvCxnSpPr>
          <p:cNvPr id="15" name="연결선: 꺾임 14">
            <a:extLst>
              <a:ext uri="{FF2B5EF4-FFF2-40B4-BE49-F238E27FC236}">
                <a16:creationId xmlns:a16="http://schemas.microsoft.com/office/drawing/2014/main" id="{24D3F463-E942-4E0A-9AC6-6B167EA5A0CC}"/>
              </a:ext>
            </a:extLst>
          </p:cNvPr>
          <p:cNvCxnSpPr>
            <a:cxnSpLocks/>
            <a:stCxn id="13" idx="3"/>
          </p:cNvCxnSpPr>
          <p:nvPr/>
        </p:nvCxnSpPr>
        <p:spPr bwMode="auto">
          <a:xfrm flipV="1">
            <a:off x="2503846" y="4068191"/>
            <a:ext cx="1828685" cy="768713"/>
          </a:xfrm>
          <a:prstGeom prst="bentConnector3">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연결선: 꺾임 15">
            <a:extLst>
              <a:ext uri="{FF2B5EF4-FFF2-40B4-BE49-F238E27FC236}">
                <a16:creationId xmlns:a16="http://schemas.microsoft.com/office/drawing/2014/main" id="{5D35E7F5-5924-447D-8A67-F264BB5BF439}"/>
              </a:ext>
            </a:extLst>
          </p:cNvPr>
          <p:cNvCxnSpPr>
            <a:stCxn id="4" idx="0"/>
            <a:endCxn id="14" idx="1"/>
          </p:cNvCxnSpPr>
          <p:nvPr/>
        </p:nvCxnSpPr>
        <p:spPr bwMode="auto">
          <a:xfrm rot="5400000" flipH="1" flipV="1">
            <a:off x="4302962" y="2093899"/>
            <a:ext cx="538410" cy="489924"/>
          </a:xfrm>
          <a:prstGeom prst="bentConnector2">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7" name="그림 16">
            <a:extLst>
              <a:ext uri="{FF2B5EF4-FFF2-40B4-BE49-F238E27FC236}">
                <a16:creationId xmlns:a16="http://schemas.microsoft.com/office/drawing/2014/main" id="{A28CA034-7F83-4F73-AC7F-18DDA19DA566}"/>
              </a:ext>
            </a:extLst>
          </p:cNvPr>
          <p:cNvPicPr>
            <a:picLocks noChangeAspect="1"/>
          </p:cNvPicPr>
          <p:nvPr/>
        </p:nvPicPr>
        <p:blipFill>
          <a:blip r:embed="rId5"/>
          <a:stretch>
            <a:fillRect/>
          </a:stretch>
        </p:blipFill>
        <p:spPr>
          <a:xfrm>
            <a:off x="5318507" y="2615001"/>
            <a:ext cx="3602282" cy="2757717"/>
          </a:xfrm>
          <a:prstGeom prst="rect">
            <a:avLst/>
          </a:prstGeom>
        </p:spPr>
      </p:pic>
      <p:sp>
        <p:nvSpPr>
          <p:cNvPr id="18" name="TextBox 17">
            <a:extLst>
              <a:ext uri="{FF2B5EF4-FFF2-40B4-BE49-F238E27FC236}">
                <a16:creationId xmlns:a16="http://schemas.microsoft.com/office/drawing/2014/main" id="{2E24DBCA-2E41-4F61-AF85-E314D4CB77EC}"/>
              </a:ext>
            </a:extLst>
          </p:cNvPr>
          <p:cNvSpPr txBox="1"/>
          <p:nvPr/>
        </p:nvSpPr>
        <p:spPr>
          <a:xfrm>
            <a:off x="3203647" y="5564321"/>
            <a:ext cx="3249223" cy="369332"/>
          </a:xfrm>
          <a:prstGeom prst="rect">
            <a:avLst/>
          </a:prstGeom>
          <a:noFill/>
        </p:spPr>
        <p:txBody>
          <a:bodyPr wrap="none" rtlCol="0">
            <a:spAutoFit/>
          </a:bodyPr>
          <a:lstStyle/>
          <a:p>
            <a:r>
              <a:rPr lang="en-US" altLang="ko-KR" dirty="0"/>
              <a:t>Faraday Cups </a:t>
            </a:r>
            <a:r>
              <a:rPr lang="ko-KR" altLang="en-US" dirty="0"/>
              <a:t>보정 실험 및 개선</a:t>
            </a:r>
          </a:p>
        </p:txBody>
      </p:sp>
    </p:spTree>
    <p:extLst>
      <p:ext uri="{BB962C8B-B14F-4D97-AF65-F5344CB8AC3E}">
        <p14:creationId xmlns:p14="http://schemas.microsoft.com/office/powerpoint/2010/main" val="3040144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29</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latin typeface="+mn-ea"/>
                <a:ea typeface="+mn-ea"/>
              </a:rPr>
              <a:t>3-13. KU-ECRIS </a:t>
            </a:r>
            <a:r>
              <a:rPr lang="ko-KR" altLang="en-US" dirty="0">
                <a:solidFill>
                  <a:srgbClr val="00559D"/>
                </a:solidFill>
                <a:latin typeface="+mn-ea"/>
                <a:ea typeface="+mn-ea"/>
              </a:rPr>
              <a:t>업그레이드</a:t>
            </a:r>
            <a:r>
              <a:rPr lang="en-US" altLang="ko-KR" dirty="0">
                <a:solidFill>
                  <a:srgbClr val="00559D"/>
                </a:solidFill>
                <a:latin typeface="+mn-ea"/>
                <a:ea typeface="+mn-ea"/>
              </a:rPr>
              <a:t>3</a:t>
            </a:r>
            <a:endParaRPr lang="ko-KR" altLang="en-US" dirty="0">
              <a:solidFill>
                <a:srgbClr val="00559D"/>
              </a:solidFill>
              <a:latin typeface="+mn-ea"/>
              <a:ea typeface="+mn-ea"/>
            </a:endParaRPr>
          </a:p>
        </p:txBody>
      </p:sp>
      <p:pic>
        <p:nvPicPr>
          <p:cNvPr id="4" name="그림 3">
            <a:extLst>
              <a:ext uri="{FF2B5EF4-FFF2-40B4-BE49-F238E27FC236}">
                <a16:creationId xmlns:a16="http://schemas.microsoft.com/office/drawing/2014/main" id="{4DA46F8E-CF80-4310-A4EF-4FC1D1A9E5CE}"/>
              </a:ext>
            </a:extLst>
          </p:cNvPr>
          <p:cNvPicPr>
            <a:picLocks noChangeAspect="1"/>
          </p:cNvPicPr>
          <p:nvPr/>
        </p:nvPicPr>
        <p:blipFill>
          <a:blip r:embed="rId2"/>
          <a:stretch>
            <a:fillRect/>
          </a:stretch>
        </p:blipFill>
        <p:spPr>
          <a:xfrm>
            <a:off x="2771144" y="1326216"/>
            <a:ext cx="6280158" cy="3470477"/>
          </a:xfrm>
          <a:prstGeom prst="rect">
            <a:avLst/>
          </a:prstGeom>
        </p:spPr>
      </p:pic>
      <p:pic>
        <p:nvPicPr>
          <p:cNvPr id="5" name="Picture 6">
            <a:extLst>
              <a:ext uri="{FF2B5EF4-FFF2-40B4-BE49-F238E27FC236}">
                <a16:creationId xmlns:a16="http://schemas.microsoft.com/office/drawing/2014/main" id="{C23A453C-753D-40A0-9980-BD845BAFF9A7}"/>
              </a:ext>
            </a:extLst>
          </p:cNvPr>
          <p:cNvPicPr/>
          <p:nvPr/>
        </p:nvPicPr>
        <p:blipFill rotWithShape="1">
          <a:blip r:embed="rId3"/>
          <a:srcRect r="25485"/>
          <a:stretch/>
        </p:blipFill>
        <p:spPr>
          <a:xfrm>
            <a:off x="56908" y="1331036"/>
            <a:ext cx="2714236" cy="1787384"/>
          </a:xfrm>
          <a:prstGeom prst="rect">
            <a:avLst/>
          </a:prstGeom>
          <a:ln>
            <a:solidFill>
              <a:schemeClr val="tx1"/>
            </a:solidFill>
          </a:ln>
        </p:spPr>
      </p:pic>
      <p:pic>
        <p:nvPicPr>
          <p:cNvPr id="6" name="Picture 7">
            <a:extLst>
              <a:ext uri="{FF2B5EF4-FFF2-40B4-BE49-F238E27FC236}">
                <a16:creationId xmlns:a16="http://schemas.microsoft.com/office/drawing/2014/main" id="{D6EC8D99-2015-4ADF-924C-1680D91C7F47}"/>
              </a:ext>
            </a:extLst>
          </p:cNvPr>
          <p:cNvPicPr/>
          <p:nvPr/>
        </p:nvPicPr>
        <p:blipFill>
          <a:blip r:embed="rId4"/>
          <a:stretch>
            <a:fillRect/>
          </a:stretch>
        </p:blipFill>
        <p:spPr>
          <a:xfrm>
            <a:off x="77742" y="3232053"/>
            <a:ext cx="2693402" cy="1564641"/>
          </a:xfrm>
          <a:prstGeom prst="rect">
            <a:avLst/>
          </a:prstGeom>
          <a:ln>
            <a:solidFill>
              <a:schemeClr val="tx1"/>
            </a:solidFill>
          </a:ln>
        </p:spPr>
      </p:pic>
      <p:sp>
        <p:nvSpPr>
          <p:cNvPr id="7" name="TextBox 6">
            <a:extLst>
              <a:ext uri="{FF2B5EF4-FFF2-40B4-BE49-F238E27FC236}">
                <a16:creationId xmlns:a16="http://schemas.microsoft.com/office/drawing/2014/main" id="{8F653014-44FD-4A59-A2FD-102D5B2C32CB}"/>
              </a:ext>
            </a:extLst>
          </p:cNvPr>
          <p:cNvSpPr txBox="1"/>
          <p:nvPr/>
        </p:nvSpPr>
        <p:spPr>
          <a:xfrm>
            <a:off x="7933205" y="2154835"/>
            <a:ext cx="904902" cy="1077218"/>
          </a:xfrm>
          <a:prstGeom prst="rect">
            <a:avLst/>
          </a:prstGeom>
          <a:solidFill>
            <a:srgbClr val="FFFF00">
              <a:alpha val="30196"/>
            </a:srgbClr>
          </a:solidFill>
          <a:ln>
            <a:noFill/>
          </a:ln>
        </p:spPr>
        <p:txBody>
          <a:bodyPr wrap="square" rtlCol="0">
            <a:spAutoFit/>
          </a:bodyPr>
          <a:lstStyle/>
          <a:p>
            <a:pPr algn="ctr"/>
            <a:r>
              <a:rPr lang="en-US" altLang="ko-KR" sz="1600" b="1" dirty="0">
                <a:solidFill>
                  <a:srgbClr val="FF0000"/>
                </a:solidFill>
              </a:rPr>
              <a:t>Wire Scanner Control System</a:t>
            </a:r>
            <a:endParaRPr lang="ko-KR" altLang="en-US" sz="1600" b="1" dirty="0">
              <a:solidFill>
                <a:srgbClr val="FF0000"/>
              </a:solidFill>
            </a:endParaRPr>
          </a:p>
        </p:txBody>
      </p:sp>
      <p:sp>
        <p:nvSpPr>
          <p:cNvPr id="8" name="TextBox 7">
            <a:extLst>
              <a:ext uri="{FF2B5EF4-FFF2-40B4-BE49-F238E27FC236}">
                <a16:creationId xmlns:a16="http://schemas.microsoft.com/office/drawing/2014/main" id="{42A69F91-B382-4FEF-8B1B-29BE2593CF72}"/>
              </a:ext>
            </a:extLst>
          </p:cNvPr>
          <p:cNvSpPr txBox="1"/>
          <p:nvPr/>
        </p:nvSpPr>
        <p:spPr>
          <a:xfrm>
            <a:off x="5557433" y="1816281"/>
            <a:ext cx="1322478" cy="338554"/>
          </a:xfrm>
          <a:prstGeom prst="rect">
            <a:avLst/>
          </a:prstGeom>
          <a:solidFill>
            <a:srgbClr val="FFFF00">
              <a:alpha val="30196"/>
            </a:srgbClr>
          </a:solidFill>
          <a:ln>
            <a:noFill/>
          </a:ln>
        </p:spPr>
        <p:txBody>
          <a:bodyPr wrap="none" rtlCol="0">
            <a:spAutoFit/>
          </a:bodyPr>
          <a:lstStyle/>
          <a:p>
            <a:r>
              <a:rPr lang="en-US" altLang="ko-KR" sz="1600" b="1" dirty="0">
                <a:solidFill>
                  <a:srgbClr val="FF0000"/>
                </a:solidFill>
              </a:rPr>
              <a:t>Wire Scanner</a:t>
            </a:r>
            <a:endParaRPr lang="ko-KR" altLang="en-US" sz="1600" b="1" dirty="0">
              <a:solidFill>
                <a:srgbClr val="FF0000"/>
              </a:solidFill>
            </a:endParaRPr>
          </a:p>
        </p:txBody>
      </p:sp>
      <p:sp>
        <p:nvSpPr>
          <p:cNvPr id="9" name="TextBox 8">
            <a:extLst>
              <a:ext uri="{FF2B5EF4-FFF2-40B4-BE49-F238E27FC236}">
                <a16:creationId xmlns:a16="http://schemas.microsoft.com/office/drawing/2014/main" id="{C2A4BAAA-1FF6-4C09-8613-4B5B9D448BC4}"/>
              </a:ext>
            </a:extLst>
          </p:cNvPr>
          <p:cNvSpPr txBox="1"/>
          <p:nvPr/>
        </p:nvSpPr>
        <p:spPr>
          <a:xfrm flipH="1">
            <a:off x="2106028" y="4846915"/>
            <a:ext cx="4486822" cy="369332"/>
          </a:xfrm>
          <a:prstGeom prst="rect">
            <a:avLst/>
          </a:prstGeom>
          <a:noFill/>
        </p:spPr>
        <p:txBody>
          <a:bodyPr wrap="square" rtlCol="0">
            <a:spAutoFit/>
          </a:bodyPr>
          <a:lstStyle/>
          <a:p>
            <a:r>
              <a:rPr lang="en-US" altLang="ko-KR" dirty="0"/>
              <a:t>Beam Position Monitoring System (</a:t>
            </a:r>
            <a:r>
              <a:rPr lang="ko-KR" altLang="en-US" dirty="0"/>
              <a:t>자체 제작</a:t>
            </a:r>
            <a:r>
              <a:rPr lang="en-US" altLang="ko-KR" dirty="0"/>
              <a:t>)</a:t>
            </a:r>
            <a:endParaRPr lang="ko-KR" altLang="en-US" dirty="0"/>
          </a:p>
        </p:txBody>
      </p:sp>
    </p:spTree>
    <p:extLst>
      <p:ext uri="{BB962C8B-B14F-4D97-AF65-F5344CB8AC3E}">
        <p14:creationId xmlns:p14="http://schemas.microsoft.com/office/powerpoint/2010/main" val="1973630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CF97D04-A55B-4CE5-8451-A2AC36CFF8D7}"/>
              </a:ext>
            </a:extLst>
          </p:cNvPr>
          <p:cNvSpPr>
            <a:spLocks noGrp="1"/>
          </p:cNvSpPr>
          <p:nvPr>
            <p:ph type="title"/>
          </p:nvPr>
        </p:nvSpPr>
        <p:spPr/>
        <p:txBody>
          <a:bodyPr/>
          <a:lstStyle/>
          <a:p>
            <a:r>
              <a:rPr lang="en-US" altLang="ko-KR" dirty="0">
                <a:latin typeface="+mn-ea"/>
                <a:ea typeface="+mn-ea"/>
              </a:rPr>
              <a:t>1-1. ECR Ion Source</a:t>
            </a:r>
            <a:r>
              <a:rPr lang="ko-KR" altLang="en-US" dirty="0">
                <a:latin typeface="+mn-ea"/>
                <a:ea typeface="+mn-ea"/>
              </a:rPr>
              <a:t>의 시작</a:t>
            </a:r>
          </a:p>
        </p:txBody>
      </p:sp>
      <p:pic>
        <p:nvPicPr>
          <p:cNvPr id="5" name="Picture 2" descr="Richard%20Geller">
            <a:extLst>
              <a:ext uri="{FF2B5EF4-FFF2-40B4-BE49-F238E27FC236}">
                <a16:creationId xmlns:a16="http://schemas.microsoft.com/office/drawing/2014/main" id="{BAD7B73F-45E7-4D94-AE94-5D95CF0964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929" y="1127649"/>
            <a:ext cx="2449996" cy="2520362"/>
          </a:xfrm>
          <a:prstGeom prst="rect">
            <a:avLst/>
          </a:prstGeom>
          <a:noFill/>
          <a:extLst>
            <a:ext uri="{909E8E84-426E-40DD-AFC4-6F175D3DCCD1}">
              <a14:hiddenFill xmlns:a14="http://schemas.microsoft.com/office/drawing/2010/main">
                <a:solidFill>
                  <a:srgbClr val="FFFFFF"/>
                </a:solidFill>
              </a14:hiddenFill>
            </a:ext>
          </a:extLst>
        </p:spPr>
      </p:pic>
      <p:pic>
        <p:nvPicPr>
          <p:cNvPr id="6" name="그림 5">
            <a:extLst>
              <a:ext uri="{FF2B5EF4-FFF2-40B4-BE49-F238E27FC236}">
                <a16:creationId xmlns:a16="http://schemas.microsoft.com/office/drawing/2014/main" id="{DB7281FC-1022-494C-8B9C-2D6F8F742D4B}"/>
              </a:ext>
            </a:extLst>
          </p:cNvPr>
          <p:cNvPicPr>
            <a:picLocks noChangeAspect="1"/>
          </p:cNvPicPr>
          <p:nvPr/>
        </p:nvPicPr>
        <p:blipFill>
          <a:blip r:embed="rId3"/>
          <a:stretch>
            <a:fillRect/>
          </a:stretch>
        </p:blipFill>
        <p:spPr>
          <a:xfrm>
            <a:off x="231311" y="4005064"/>
            <a:ext cx="2665231" cy="1641005"/>
          </a:xfrm>
          <a:prstGeom prst="rect">
            <a:avLst/>
          </a:prstGeom>
        </p:spPr>
      </p:pic>
      <p:sp>
        <p:nvSpPr>
          <p:cNvPr id="7" name="TextBox 6">
            <a:extLst>
              <a:ext uri="{FF2B5EF4-FFF2-40B4-BE49-F238E27FC236}">
                <a16:creationId xmlns:a16="http://schemas.microsoft.com/office/drawing/2014/main" id="{F71404B2-645D-4CA0-BA6F-7D53D4CE5CC4}"/>
              </a:ext>
            </a:extLst>
          </p:cNvPr>
          <p:cNvSpPr txBox="1"/>
          <p:nvPr/>
        </p:nvSpPr>
        <p:spPr>
          <a:xfrm>
            <a:off x="3117386" y="1124744"/>
            <a:ext cx="5772282" cy="5062924"/>
          </a:xfrm>
          <a:prstGeom prst="rect">
            <a:avLst/>
          </a:prstGeom>
          <a:solidFill>
            <a:srgbClr val="00B0F0">
              <a:alpha val="66000"/>
            </a:srgbClr>
          </a:solidFill>
        </p:spPr>
        <p:txBody>
          <a:bodyPr wrap="square" rtlCol="0">
            <a:spAutoFit/>
          </a:bodyPr>
          <a:lstStyle/>
          <a:p>
            <a:r>
              <a:rPr lang="en-US" altLang="ko-KR" sz="1700" dirty="0">
                <a:solidFill>
                  <a:srgbClr val="FF0000"/>
                </a:solidFill>
              </a:rPr>
              <a:t>Richard GELLER (1927-2007)</a:t>
            </a:r>
          </a:p>
          <a:p>
            <a:endParaRPr lang="en-US" altLang="ko-KR" sz="1700" dirty="0">
              <a:solidFill>
                <a:srgbClr val="FF0000"/>
              </a:solidFill>
            </a:endParaRPr>
          </a:p>
          <a:p>
            <a:pPr marL="285750" indent="-285750">
              <a:buFont typeface="Arial" panose="020B0604020202020204" pitchFamily="34" charset="0"/>
              <a:buChar char="•"/>
            </a:pPr>
            <a:r>
              <a:rPr lang="en-US" altLang="ko-KR" sz="1700" dirty="0">
                <a:solidFill>
                  <a:srgbClr val="FF0000"/>
                </a:solidFill>
              </a:rPr>
              <a:t>R. Geller was born in 1927 in Vienna.</a:t>
            </a:r>
            <a:br>
              <a:rPr lang="en-US" altLang="ko-KR" sz="1700" dirty="0">
                <a:solidFill>
                  <a:srgbClr val="FF0000"/>
                </a:solidFill>
              </a:rPr>
            </a:br>
            <a:endParaRPr lang="en-US" altLang="ko-KR" sz="1700" dirty="0">
              <a:solidFill>
                <a:srgbClr val="FF0000"/>
              </a:solidFill>
            </a:endParaRPr>
          </a:p>
          <a:p>
            <a:pPr marL="285750" indent="-285750">
              <a:buFont typeface="Arial" panose="020B0604020202020204" pitchFamily="34" charset="0"/>
              <a:buChar char="•"/>
            </a:pPr>
            <a:r>
              <a:rPr lang="en-US" altLang="ko-KR" sz="1700" dirty="0" err="1">
                <a:solidFill>
                  <a:srgbClr val="FF0000"/>
                </a:solidFill>
              </a:rPr>
              <a:t>Ph.D</a:t>
            </a:r>
            <a:r>
              <a:rPr lang="en-US" altLang="ko-KR" sz="1700" dirty="0">
                <a:solidFill>
                  <a:srgbClr val="FF0000"/>
                </a:solidFill>
              </a:rPr>
              <a:t> (Sorbonne University </a:t>
            </a:r>
            <a:r>
              <a:rPr lang="en-US" altLang="ko-KR" sz="1700" dirty="0" err="1">
                <a:solidFill>
                  <a:srgbClr val="FF0000"/>
                </a:solidFill>
              </a:rPr>
              <a:t>paris</a:t>
            </a:r>
            <a:r>
              <a:rPr lang="en-US" altLang="ko-KR" sz="1700" dirty="0">
                <a:solidFill>
                  <a:srgbClr val="FF0000"/>
                </a:solidFill>
              </a:rPr>
              <a:t>, 1954)</a:t>
            </a:r>
            <a:br>
              <a:rPr lang="en-US" altLang="ko-KR" sz="1700" dirty="0">
                <a:solidFill>
                  <a:srgbClr val="FF0000"/>
                </a:solidFill>
              </a:rPr>
            </a:br>
            <a:endParaRPr lang="en-US" altLang="ko-KR" sz="1700" dirty="0">
              <a:solidFill>
                <a:srgbClr val="FF0000"/>
              </a:solidFill>
            </a:endParaRPr>
          </a:p>
          <a:p>
            <a:pPr marL="285750" indent="-285750">
              <a:buFont typeface="Arial" panose="020B0604020202020204" pitchFamily="34" charset="0"/>
              <a:buChar char="•"/>
            </a:pPr>
            <a:r>
              <a:rPr lang="en-US" altLang="ko-KR" sz="1700" dirty="0">
                <a:solidFill>
                  <a:srgbClr val="FF0000"/>
                </a:solidFill>
              </a:rPr>
              <a:t>1965 Invention of an Electron Cyclotron Resonance</a:t>
            </a:r>
            <a:br>
              <a:rPr lang="en-US" altLang="ko-KR" sz="1700" dirty="0">
                <a:solidFill>
                  <a:srgbClr val="FF0000"/>
                </a:solidFill>
              </a:rPr>
            </a:br>
            <a:r>
              <a:rPr lang="en-US" altLang="ko-KR" sz="1700" dirty="0">
                <a:solidFill>
                  <a:srgbClr val="FF0000"/>
                </a:solidFill>
              </a:rPr>
              <a:t>ion source ; development of prototypes.</a:t>
            </a:r>
          </a:p>
          <a:p>
            <a:pPr marL="285750" indent="-285750">
              <a:buFont typeface="Arial" panose="020B0604020202020204" pitchFamily="34" charset="0"/>
              <a:buChar char="•"/>
            </a:pPr>
            <a:endParaRPr lang="en-US" altLang="ko-KR" sz="1700" dirty="0">
              <a:solidFill>
                <a:srgbClr val="FF0000"/>
              </a:solidFill>
            </a:endParaRPr>
          </a:p>
          <a:p>
            <a:pPr marL="285750" indent="-285750">
              <a:buFont typeface="Arial" panose="020B0604020202020204" pitchFamily="34" charset="0"/>
              <a:buChar char="•"/>
            </a:pPr>
            <a:r>
              <a:rPr lang="en-US" altLang="ko-KR" sz="1700" dirty="0">
                <a:solidFill>
                  <a:srgbClr val="FF0000"/>
                </a:solidFill>
              </a:rPr>
              <a:t>1970’ The first ECRIS to produce multi-charged heavy ion beams were reported by Geller and </a:t>
            </a:r>
            <a:r>
              <a:rPr lang="en-US" altLang="ko-KR" sz="1700" dirty="0" err="1">
                <a:solidFill>
                  <a:srgbClr val="FF0000"/>
                </a:solidFill>
              </a:rPr>
              <a:t>Wiesemann</a:t>
            </a:r>
            <a:endParaRPr lang="en-US" altLang="ko-KR" sz="1700" dirty="0">
              <a:solidFill>
                <a:srgbClr val="FF0000"/>
              </a:solidFill>
            </a:endParaRPr>
          </a:p>
          <a:p>
            <a:pPr marL="285750" indent="-285750">
              <a:buFont typeface="Arial" panose="020B0604020202020204" pitchFamily="34" charset="0"/>
              <a:buChar char="•"/>
            </a:pPr>
            <a:endParaRPr lang="en-US" altLang="ko-KR" sz="1700" dirty="0">
              <a:solidFill>
                <a:srgbClr val="FF0000"/>
              </a:solidFill>
            </a:endParaRPr>
          </a:p>
          <a:p>
            <a:pPr marL="285750" indent="-285750">
              <a:buFont typeface="Arial" panose="020B0604020202020204" pitchFamily="34" charset="0"/>
              <a:buChar char="•"/>
            </a:pPr>
            <a:r>
              <a:rPr lang="en-US" altLang="ko-KR" sz="1700" dirty="0">
                <a:solidFill>
                  <a:srgbClr val="FF0000"/>
                </a:solidFill>
              </a:rPr>
              <a:t>1990’~2000’ 2</a:t>
            </a:r>
            <a:r>
              <a:rPr lang="en-US" altLang="ko-KR" sz="1700" baseline="30000" dirty="0">
                <a:solidFill>
                  <a:srgbClr val="FF0000"/>
                </a:solidFill>
              </a:rPr>
              <a:t>nd</a:t>
            </a:r>
            <a:r>
              <a:rPr lang="en-US" altLang="ko-KR" sz="1700" dirty="0">
                <a:solidFill>
                  <a:srgbClr val="FF0000"/>
                </a:solidFill>
              </a:rPr>
              <a:t> Generation ECR ion source</a:t>
            </a:r>
          </a:p>
          <a:p>
            <a:pPr marL="285750" indent="-285750">
              <a:buFont typeface="Arial" panose="020B0604020202020204" pitchFamily="34" charset="0"/>
              <a:buChar char="•"/>
            </a:pPr>
            <a:endParaRPr lang="en-US" altLang="ko-KR" sz="1700" dirty="0">
              <a:solidFill>
                <a:srgbClr val="FF0000"/>
              </a:solidFill>
            </a:endParaRPr>
          </a:p>
          <a:p>
            <a:pPr marL="285750" indent="-285750">
              <a:buFont typeface="Arial" panose="020B0604020202020204" pitchFamily="34" charset="0"/>
              <a:buChar char="•"/>
            </a:pPr>
            <a:r>
              <a:rPr lang="en-US" altLang="ko-KR" sz="1700" dirty="0">
                <a:solidFill>
                  <a:srgbClr val="FF0000"/>
                </a:solidFill>
              </a:rPr>
              <a:t>2000’~ 3</a:t>
            </a:r>
            <a:r>
              <a:rPr lang="en-US" altLang="ko-KR" sz="1700" baseline="30000" dirty="0">
                <a:solidFill>
                  <a:srgbClr val="FF0000"/>
                </a:solidFill>
              </a:rPr>
              <a:t>rd</a:t>
            </a:r>
            <a:r>
              <a:rPr lang="en-US" altLang="ko-KR" sz="1700" dirty="0">
                <a:solidFill>
                  <a:srgbClr val="FF0000"/>
                </a:solidFill>
              </a:rPr>
              <a:t> Generation ECR ion source</a:t>
            </a:r>
            <a:br>
              <a:rPr lang="en-US" altLang="ko-KR" sz="1700" dirty="0">
                <a:solidFill>
                  <a:srgbClr val="FF0000"/>
                </a:solidFill>
              </a:rPr>
            </a:br>
            <a:endParaRPr lang="en-US" altLang="ko-KR" sz="1700" dirty="0">
              <a:solidFill>
                <a:srgbClr val="FF0000"/>
              </a:solidFill>
            </a:endParaRPr>
          </a:p>
          <a:p>
            <a:pPr marL="285750" indent="-285750">
              <a:buFont typeface="Arial" panose="020B0604020202020204" pitchFamily="34" charset="0"/>
              <a:buChar char="•"/>
            </a:pPr>
            <a:r>
              <a:rPr lang="en-US" altLang="ko-KR" sz="1700" dirty="0">
                <a:solidFill>
                  <a:srgbClr val="FF0000"/>
                </a:solidFill>
              </a:rPr>
              <a:t>Successful in several society applications, such as cancer therapy with Carbon 6+ions, electronic lithography, spatial ionic propulsion biotechnology</a:t>
            </a:r>
          </a:p>
        </p:txBody>
      </p:sp>
    </p:spTree>
    <p:extLst>
      <p:ext uri="{BB962C8B-B14F-4D97-AF65-F5344CB8AC3E}">
        <p14:creationId xmlns:p14="http://schemas.microsoft.com/office/powerpoint/2010/main" val="8565075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30</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rPr>
              <a:t>3-14. KU-ECRIS </a:t>
            </a:r>
            <a:r>
              <a:rPr lang="ko-KR" altLang="en-US" dirty="0">
                <a:solidFill>
                  <a:srgbClr val="00559D"/>
                </a:solidFill>
              </a:rPr>
              <a:t>빔 진단</a:t>
            </a:r>
            <a:r>
              <a:rPr lang="en-US" altLang="ko-KR" dirty="0">
                <a:solidFill>
                  <a:srgbClr val="00559D"/>
                </a:solidFill>
              </a:rPr>
              <a:t>1</a:t>
            </a:r>
            <a:endParaRPr lang="ko-KR" altLang="en-US" dirty="0">
              <a:solidFill>
                <a:srgbClr val="00559D"/>
              </a:solidFill>
            </a:endParaRPr>
          </a:p>
        </p:txBody>
      </p:sp>
      <p:sp>
        <p:nvSpPr>
          <p:cNvPr id="4" name="Title 1">
            <a:extLst>
              <a:ext uri="{FF2B5EF4-FFF2-40B4-BE49-F238E27FC236}">
                <a16:creationId xmlns:a16="http://schemas.microsoft.com/office/drawing/2014/main" id="{BE3DECC0-1DB9-422C-B995-8A08E2495774}"/>
              </a:ext>
            </a:extLst>
          </p:cNvPr>
          <p:cNvSpPr txBox="1">
            <a:spLocks/>
          </p:cNvSpPr>
          <p:nvPr/>
        </p:nvSpPr>
        <p:spPr>
          <a:xfrm>
            <a:off x="3822942" y="5842785"/>
            <a:ext cx="4883150" cy="501650"/>
          </a:xfrm>
          <a:prstGeom prst="rect">
            <a:avLst/>
          </a:prstGeom>
        </p:spPr>
        <p:txBody>
          <a:bodyPr anchor="ctr"/>
          <a:lstStyle>
            <a:lvl1pPr algn="l" rtl="0" eaLnBrk="1" fontAlgn="base" hangingPunct="1">
              <a:spcBef>
                <a:spcPct val="0"/>
              </a:spcBef>
              <a:spcAft>
                <a:spcPct val="0"/>
              </a:spcAft>
              <a:defRPr sz="2400" b="1" baseline="0">
                <a:solidFill>
                  <a:srgbClr val="333333"/>
                </a:solidFill>
                <a:latin typeface="맑은 고딕" panose="020B0503020000020004" pitchFamily="50" charset="-127"/>
                <a:ea typeface="맑은 고딕" panose="020B0503020000020004" pitchFamily="50" charset="-127"/>
                <a:cs typeface="Arial" panose="020B0604020202020204" pitchFamily="34" charset="0"/>
              </a:defRPr>
            </a:lvl1pPr>
            <a:lvl2pPr algn="l" rtl="0" eaLnBrk="1" fontAlgn="base" hangingPunct="1">
              <a:spcBef>
                <a:spcPct val="0"/>
              </a:spcBef>
              <a:spcAft>
                <a:spcPct val="0"/>
              </a:spcAft>
              <a:defRPr sz="2400" b="1">
                <a:solidFill>
                  <a:srgbClr val="333333"/>
                </a:solidFill>
                <a:latin typeface="Arial" charset="0"/>
              </a:defRPr>
            </a:lvl2pPr>
            <a:lvl3pPr algn="l" rtl="0" eaLnBrk="1" fontAlgn="base" hangingPunct="1">
              <a:spcBef>
                <a:spcPct val="0"/>
              </a:spcBef>
              <a:spcAft>
                <a:spcPct val="0"/>
              </a:spcAft>
              <a:defRPr sz="2400" b="1">
                <a:solidFill>
                  <a:srgbClr val="333333"/>
                </a:solidFill>
                <a:latin typeface="Arial" charset="0"/>
              </a:defRPr>
            </a:lvl3pPr>
            <a:lvl4pPr algn="l" rtl="0" eaLnBrk="1" fontAlgn="base" hangingPunct="1">
              <a:spcBef>
                <a:spcPct val="0"/>
              </a:spcBef>
              <a:spcAft>
                <a:spcPct val="0"/>
              </a:spcAft>
              <a:defRPr sz="2400" b="1">
                <a:solidFill>
                  <a:srgbClr val="333333"/>
                </a:solidFill>
                <a:latin typeface="Arial" charset="0"/>
              </a:defRPr>
            </a:lvl4pPr>
            <a:lvl5pPr algn="l" rtl="0" eaLnBrk="1" fontAlgn="base" hangingPunct="1">
              <a:spcBef>
                <a:spcPct val="0"/>
              </a:spcBef>
              <a:spcAft>
                <a:spcPct val="0"/>
              </a:spcAft>
              <a:defRPr sz="2400" b="1">
                <a:solidFill>
                  <a:srgbClr val="333333"/>
                </a:solidFill>
                <a:latin typeface="Arial" charset="0"/>
              </a:defRPr>
            </a:lvl5pPr>
            <a:lvl6pPr marL="457200" algn="l" rtl="0" eaLnBrk="1" fontAlgn="base" hangingPunct="1">
              <a:spcBef>
                <a:spcPct val="0"/>
              </a:spcBef>
              <a:spcAft>
                <a:spcPct val="0"/>
              </a:spcAft>
              <a:defRPr sz="2400" b="1">
                <a:solidFill>
                  <a:srgbClr val="333333"/>
                </a:solidFill>
                <a:latin typeface="Arial" charset="0"/>
              </a:defRPr>
            </a:lvl6pPr>
            <a:lvl7pPr marL="914400" algn="l" rtl="0" eaLnBrk="1" fontAlgn="base" hangingPunct="1">
              <a:spcBef>
                <a:spcPct val="0"/>
              </a:spcBef>
              <a:spcAft>
                <a:spcPct val="0"/>
              </a:spcAft>
              <a:defRPr sz="2400" b="1">
                <a:solidFill>
                  <a:srgbClr val="333333"/>
                </a:solidFill>
                <a:latin typeface="Arial" charset="0"/>
              </a:defRPr>
            </a:lvl7pPr>
            <a:lvl8pPr marL="1371600" algn="l" rtl="0" eaLnBrk="1" fontAlgn="base" hangingPunct="1">
              <a:spcBef>
                <a:spcPct val="0"/>
              </a:spcBef>
              <a:spcAft>
                <a:spcPct val="0"/>
              </a:spcAft>
              <a:defRPr sz="2400" b="1">
                <a:solidFill>
                  <a:srgbClr val="333333"/>
                </a:solidFill>
                <a:latin typeface="Arial" charset="0"/>
              </a:defRPr>
            </a:lvl8pPr>
            <a:lvl9pPr marL="1828800" algn="l" rtl="0" eaLnBrk="1" fontAlgn="base" hangingPunct="1">
              <a:spcBef>
                <a:spcPct val="0"/>
              </a:spcBef>
              <a:spcAft>
                <a:spcPct val="0"/>
              </a:spcAft>
              <a:defRPr sz="2400" b="1">
                <a:solidFill>
                  <a:srgbClr val="333333"/>
                </a:solidFill>
                <a:latin typeface="Arial" charset="0"/>
              </a:defRPr>
            </a:lvl9pPr>
          </a:lstStyle>
          <a:p>
            <a:r>
              <a:rPr lang="en-US" altLang="ko-KR" kern="0" dirty="0"/>
              <a:t>Test </a:t>
            </a:r>
            <a:r>
              <a:rPr lang="ko-KR" altLang="en-US" kern="0" dirty="0"/>
              <a:t>결과 </a:t>
            </a:r>
            <a:r>
              <a:rPr lang="en-US" altLang="ko-KR" kern="0" dirty="0" err="1"/>
              <a:t>Einzel</a:t>
            </a:r>
            <a:r>
              <a:rPr lang="en-US" altLang="ko-KR" kern="0" dirty="0"/>
              <a:t> Lens 10kV </a:t>
            </a:r>
            <a:endParaRPr lang="ko-KR" altLang="en-US" kern="0" dirty="0"/>
          </a:p>
        </p:txBody>
      </p:sp>
      <p:pic>
        <p:nvPicPr>
          <p:cNvPr id="5" name="Picture 31">
            <a:extLst>
              <a:ext uri="{FF2B5EF4-FFF2-40B4-BE49-F238E27FC236}">
                <a16:creationId xmlns:a16="http://schemas.microsoft.com/office/drawing/2014/main" id="{EBEB1935-25A8-49C5-ADB6-D59A6DA2530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5711" y="4695576"/>
            <a:ext cx="3150713" cy="1954240"/>
          </a:xfrm>
          <a:prstGeom prst="rect">
            <a:avLst/>
          </a:prstGeom>
          <a:ln>
            <a:solidFill>
              <a:schemeClr val="tx1"/>
            </a:solidFill>
          </a:ln>
        </p:spPr>
      </p:pic>
      <p:pic>
        <p:nvPicPr>
          <p:cNvPr id="6" name="Picture 33">
            <a:extLst>
              <a:ext uri="{FF2B5EF4-FFF2-40B4-BE49-F238E27FC236}">
                <a16:creationId xmlns:a16="http://schemas.microsoft.com/office/drawing/2014/main" id="{02960EE7-3950-4181-92CC-B4B144032F1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5712" y="763652"/>
            <a:ext cx="3150713" cy="1954240"/>
          </a:xfrm>
          <a:prstGeom prst="rect">
            <a:avLst/>
          </a:prstGeom>
          <a:ln>
            <a:solidFill>
              <a:schemeClr val="tx1"/>
            </a:solidFill>
          </a:ln>
        </p:spPr>
      </p:pic>
      <p:pic>
        <p:nvPicPr>
          <p:cNvPr id="7" name="Picture 35">
            <a:extLst>
              <a:ext uri="{FF2B5EF4-FFF2-40B4-BE49-F238E27FC236}">
                <a16:creationId xmlns:a16="http://schemas.microsoft.com/office/drawing/2014/main" id="{90E56AE1-12F4-435D-914C-0D90F7ECDA4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5712" y="2726214"/>
            <a:ext cx="3150713" cy="1954240"/>
          </a:xfrm>
          <a:prstGeom prst="rect">
            <a:avLst/>
          </a:prstGeom>
          <a:ln>
            <a:solidFill>
              <a:schemeClr val="tx1"/>
            </a:solidFill>
          </a:ln>
        </p:spPr>
      </p:pic>
      <p:pic>
        <p:nvPicPr>
          <p:cNvPr id="8" name="Picture 37">
            <a:extLst>
              <a:ext uri="{FF2B5EF4-FFF2-40B4-BE49-F238E27FC236}">
                <a16:creationId xmlns:a16="http://schemas.microsoft.com/office/drawing/2014/main" id="{4E1C2B2E-3B8C-470D-A953-24FE5DFE594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256806" y="1534933"/>
            <a:ext cx="3785088" cy="3794695"/>
          </a:xfrm>
          <a:prstGeom prst="rect">
            <a:avLst/>
          </a:prstGeom>
          <a:noFill/>
          <a:ln>
            <a:solidFill>
              <a:schemeClr val="tx1"/>
            </a:solidFill>
          </a:ln>
        </p:spPr>
      </p:pic>
      <p:sp>
        <p:nvSpPr>
          <p:cNvPr id="9" name="Rectangle 38">
            <a:extLst>
              <a:ext uri="{FF2B5EF4-FFF2-40B4-BE49-F238E27FC236}">
                <a16:creationId xmlns:a16="http://schemas.microsoft.com/office/drawing/2014/main" id="{11D502A8-F5DC-4CC4-B145-1EC9946A52D1}"/>
              </a:ext>
            </a:extLst>
          </p:cNvPr>
          <p:cNvSpPr/>
          <p:nvPr/>
        </p:nvSpPr>
        <p:spPr>
          <a:xfrm>
            <a:off x="3196422" y="764461"/>
            <a:ext cx="2060383" cy="738664"/>
          </a:xfrm>
          <a:prstGeom prst="rect">
            <a:avLst/>
          </a:prstGeom>
        </p:spPr>
        <p:txBody>
          <a:bodyPr wrap="square">
            <a:spAutoFit/>
          </a:bodyPr>
          <a:lstStyle/>
          <a:p>
            <a:pPr>
              <a:buFont typeface="Wingdings" panose="05000000000000000000" pitchFamily="2" charset="2"/>
              <a:buChar char="ü"/>
            </a:pPr>
            <a:r>
              <a:rPr lang="en-US" altLang="ko-KR" sz="1400" dirty="0"/>
              <a:t>Center: -1.75mm</a:t>
            </a:r>
          </a:p>
          <a:p>
            <a:pPr>
              <a:buFont typeface="Wingdings" panose="05000000000000000000" pitchFamily="2" charset="2"/>
              <a:buChar char="ü"/>
            </a:pPr>
            <a:r>
              <a:rPr lang="en-US" altLang="ko-KR" sz="1400" dirty="0"/>
              <a:t>FWHM: 24.91mm</a:t>
            </a:r>
          </a:p>
          <a:p>
            <a:pPr>
              <a:buFont typeface="Wingdings" panose="05000000000000000000" pitchFamily="2" charset="2"/>
              <a:buChar char="ü"/>
            </a:pPr>
            <a:r>
              <a:rPr lang="en-US" altLang="ko-KR" sz="1400" dirty="0"/>
              <a:t>1 sigma: 21.16mm</a:t>
            </a:r>
          </a:p>
        </p:txBody>
      </p:sp>
      <p:sp>
        <p:nvSpPr>
          <p:cNvPr id="10" name="Rectangle 40">
            <a:extLst>
              <a:ext uri="{FF2B5EF4-FFF2-40B4-BE49-F238E27FC236}">
                <a16:creationId xmlns:a16="http://schemas.microsoft.com/office/drawing/2014/main" id="{BDC437BD-BB7A-49A1-8EE6-C922AD0349CB}"/>
              </a:ext>
            </a:extLst>
          </p:cNvPr>
          <p:cNvSpPr/>
          <p:nvPr/>
        </p:nvSpPr>
        <p:spPr>
          <a:xfrm>
            <a:off x="3196422" y="2716379"/>
            <a:ext cx="2060383" cy="738664"/>
          </a:xfrm>
          <a:prstGeom prst="rect">
            <a:avLst/>
          </a:prstGeom>
        </p:spPr>
        <p:txBody>
          <a:bodyPr wrap="square">
            <a:spAutoFit/>
          </a:bodyPr>
          <a:lstStyle/>
          <a:p>
            <a:pPr>
              <a:buFont typeface="Wingdings" panose="05000000000000000000" pitchFamily="2" charset="2"/>
              <a:buChar char="ü"/>
            </a:pPr>
            <a:r>
              <a:rPr lang="en-US" altLang="ko-KR" sz="1400" dirty="0"/>
              <a:t>Center: 0.85mm</a:t>
            </a:r>
          </a:p>
          <a:p>
            <a:pPr>
              <a:buFont typeface="Wingdings" panose="05000000000000000000" pitchFamily="2" charset="2"/>
              <a:buChar char="ü"/>
            </a:pPr>
            <a:r>
              <a:rPr lang="en-US" altLang="ko-KR" sz="1400" dirty="0"/>
              <a:t>FWHM: 25.09mm</a:t>
            </a:r>
          </a:p>
          <a:p>
            <a:pPr>
              <a:buFont typeface="Wingdings" panose="05000000000000000000" pitchFamily="2" charset="2"/>
              <a:buChar char="ü"/>
            </a:pPr>
            <a:r>
              <a:rPr lang="en-US" altLang="ko-KR" sz="1400" dirty="0"/>
              <a:t>1 sigma: 21.31mm</a:t>
            </a:r>
          </a:p>
        </p:txBody>
      </p:sp>
      <p:sp>
        <p:nvSpPr>
          <p:cNvPr id="11" name="Rectangle 41">
            <a:extLst>
              <a:ext uri="{FF2B5EF4-FFF2-40B4-BE49-F238E27FC236}">
                <a16:creationId xmlns:a16="http://schemas.microsoft.com/office/drawing/2014/main" id="{F4F77203-70F6-4907-B4E2-139A8DDF17DC}"/>
              </a:ext>
            </a:extLst>
          </p:cNvPr>
          <p:cNvSpPr/>
          <p:nvPr/>
        </p:nvSpPr>
        <p:spPr>
          <a:xfrm>
            <a:off x="3196422" y="4688776"/>
            <a:ext cx="2060383" cy="738664"/>
          </a:xfrm>
          <a:prstGeom prst="rect">
            <a:avLst/>
          </a:prstGeom>
        </p:spPr>
        <p:txBody>
          <a:bodyPr wrap="square">
            <a:spAutoFit/>
          </a:bodyPr>
          <a:lstStyle/>
          <a:p>
            <a:pPr>
              <a:buFont typeface="Wingdings" panose="05000000000000000000" pitchFamily="2" charset="2"/>
              <a:buChar char="ü"/>
            </a:pPr>
            <a:r>
              <a:rPr lang="en-US" altLang="ko-KR" sz="1400" dirty="0"/>
              <a:t>Center: -2.3mm</a:t>
            </a:r>
          </a:p>
          <a:p>
            <a:pPr>
              <a:buFont typeface="Wingdings" panose="05000000000000000000" pitchFamily="2" charset="2"/>
              <a:buChar char="ü"/>
            </a:pPr>
            <a:r>
              <a:rPr lang="en-US" altLang="ko-KR" sz="1400" dirty="0"/>
              <a:t>FWHM: 28.31mm</a:t>
            </a:r>
          </a:p>
          <a:p>
            <a:pPr>
              <a:buFont typeface="Wingdings" panose="05000000000000000000" pitchFamily="2" charset="2"/>
              <a:buChar char="ü"/>
            </a:pPr>
            <a:r>
              <a:rPr lang="en-US" altLang="ko-KR" sz="1400" dirty="0"/>
              <a:t>1 sigma: 24.04mm</a:t>
            </a:r>
          </a:p>
        </p:txBody>
      </p:sp>
      <p:sp>
        <p:nvSpPr>
          <p:cNvPr id="12" name="Rectangle 42">
            <a:extLst>
              <a:ext uri="{FF2B5EF4-FFF2-40B4-BE49-F238E27FC236}">
                <a16:creationId xmlns:a16="http://schemas.microsoft.com/office/drawing/2014/main" id="{28270E80-225B-4599-860D-E9DD50153876}"/>
              </a:ext>
            </a:extLst>
          </p:cNvPr>
          <p:cNvSpPr/>
          <p:nvPr/>
        </p:nvSpPr>
        <p:spPr>
          <a:xfrm>
            <a:off x="6193205" y="5303364"/>
            <a:ext cx="2060383" cy="307777"/>
          </a:xfrm>
          <a:prstGeom prst="rect">
            <a:avLst/>
          </a:prstGeom>
        </p:spPr>
        <p:txBody>
          <a:bodyPr wrap="square">
            <a:spAutoFit/>
          </a:bodyPr>
          <a:lstStyle/>
          <a:p>
            <a:r>
              <a:rPr lang="en-US" altLang="ko-KR" sz="1400" dirty="0"/>
              <a:t>&lt;</a:t>
            </a:r>
            <a:r>
              <a:rPr lang="ko-KR" altLang="en-US" sz="1400" dirty="0"/>
              <a:t>입자빔의 </a:t>
            </a:r>
            <a:r>
              <a:rPr lang="en-US" altLang="ko-KR" sz="1400" dirty="0"/>
              <a:t>X,Y,S </a:t>
            </a:r>
            <a:r>
              <a:rPr lang="ko-KR" altLang="en-US" sz="1400" dirty="0"/>
              <a:t>분포</a:t>
            </a:r>
            <a:r>
              <a:rPr lang="en-US" altLang="ko-KR" sz="1400" dirty="0"/>
              <a:t>&gt;</a:t>
            </a:r>
          </a:p>
        </p:txBody>
      </p:sp>
    </p:spTree>
    <p:extLst>
      <p:ext uri="{BB962C8B-B14F-4D97-AF65-F5344CB8AC3E}">
        <p14:creationId xmlns:p14="http://schemas.microsoft.com/office/powerpoint/2010/main" val="1843202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31</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latin typeface="+mn-ea"/>
                <a:ea typeface="+mn-ea"/>
              </a:rPr>
              <a:t>4-1. Current Status 1</a:t>
            </a:r>
            <a:endParaRPr lang="ko-KR" altLang="en-US" dirty="0">
              <a:solidFill>
                <a:srgbClr val="00559D"/>
              </a:solidFill>
              <a:latin typeface="+mn-ea"/>
              <a:ea typeface="+mn-ea"/>
            </a:endParaRPr>
          </a:p>
        </p:txBody>
      </p:sp>
      <p:pic>
        <p:nvPicPr>
          <p:cNvPr id="4" name="그림 3"/>
          <p:cNvPicPr>
            <a:picLocks noChangeAspect="1"/>
          </p:cNvPicPr>
          <p:nvPr/>
        </p:nvPicPr>
        <p:blipFill rotWithShape="1">
          <a:blip r:embed="rId2" cstate="hqprint">
            <a:extLst>
              <a:ext uri="{28A0092B-C50C-407E-A947-70E740481C1C}">
                <a14:useLocalDpi xmlns:a14="http://schemas.microsoft.com/office/drawing/2010/main" val="0"/>
              </a:ext>
            </a:extLst>
          </a:blip>
          <a:srcRect t="31264"/>
          <a:stretch/>
        </p:blipFill>
        <p:spPr>
          <a:xfrm>
            <a:off x="137159" y="1211580"/>
            <a:ext cx="8913009" cy="4594860"/>
          </a:xfrm>
          <a:prstGeom prst="rect">
            <a:avLst/>
          </a:prstGeom>
        </p:spPr>
      </p:pic>
      <p:sp>
        <p:nvSpPr>
          <p:cNvPr id="5" name="TextBox 4">
            <a:extLst>
              <a:ext uri="{FF2B5EF4-FFF2-40B4-BE49-F238E27FC236}">
                <a16:creationId xmlns:a16="http://schemas.microsoft.com/office/drawing/2014/main" id="{6B5AFAE0-83A3-43E6-9687-6EC91B8B241A}"/>
              </a:ext>
            </a:extLst>
          </p:cNvPr>
          <p:cNvSpPr txBox="1"/>
          <p:nvPr/>
        </p:nvSpPr>
        <p:spPr>
          <a:xfrm>
            <a:off x="439031" y="3091965"/>
            <a:ext cx="1404552" cy="646331"/>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Gas Injection</a:t>
            </a:r>
          </a:p>
          <a:p>
            <a:r>
              <a:rPr lang="en-US" altLang="ko-KR" sz="1800" dirty="0">
                <a:solidFill>
                  <a:srgbClr val="FF0000"/>
                </a:solidFill>
              </a:rPr>
              <a:t>System</a:t>
            </a:r>
            <a:endParaRPr lang="ko-KR" altLang="en-US" sz="1800" dirty="0">
              <a:solidFill>
                <a:srgbClr val="FF0000"/>
              </a:solidFill>
            </a:endParaRPr>
          </a:p>
        </p:txBody>
      </p:sp>
      <p:sp>
        <p:nvSpPr>
          <p:cNvPr id="6" name="TextBox 5">
            <a:extLst>
              <a:ext uri="{FF2B5EF4-FFF2-40B4-BE49-F238E27FC236}">
                <a16:creationId xmlns:a16="http://schemas.microsoft.com/office/drawing/2014/main" id="{B529DAF7-64E1-48FB-8666-7E4F6CBE934A}"/>
              </a:ext>
            </a:extLst>
          </p:cNvPr>
          <p:cNvSpPr txBox="1"/>
          <p:nvPr/>
        </p:nvSpPr>
        <p:spPr>
          <a:xfrm>
            <a:off x="2450241" y="1294630"/>
            <a:ext cx="2577244"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1</a:t>
            </a:r>
            <a:r>
              <a:rPr lang="en-US" altLang="ko-KR" sz="1800" baseline="30000" dirty="0">
                <a:solidFill>
                  <a:srgbClr val="FF0000"/>
                </a:solidFill>
              </a:rPr>
              <a:t>st</a:t>
            </a:r>
            <a:r>
              <a:rPr lang="en-US" altLang="ko-KR" sz="1800" dirty="0">
                <a:solidFill>
                  <a:srgbClr val="FF0000"/>
                </a:solidFill>
              </a:rPr>
              <a:t> </a:t>
            </a:r>
            <a:r>
              <a:rPr lang="en-US" altLang="ko-KR" sz="1800" dirty="0" err="1">
                <a:solidFill>
                  <a:srgbClr val="FF0000"/>
                </a:solidFill>
              </a:rPr>
              <a:t>Diagonostaic</a:t>
            </a:r>
            <a:r>
              <a:rPr lang="en-US" altLang="ko-KR" sz="1800" dirty="0">
                <a:solidFill>
                  <a:srgbClr val="FF0000"/>
                </a:solidFill>
              </a:rPr>
              <a:t> Chamber</a:t>
            </a:r>
            <a:endParaRPr lang="ko-KR" altLang="en-US" sz="1800" dirty="0">
              <a:solidFill>
                <a:srgbClr val="FF0000"/>
              </a:solidFill>
            </a:endParaRPr>
          </a:p>
        </p:txBody>
      </p:sp>
      <p:sp>
        <p:nvSpPr>
          <p:cNvPr id="7" name="TextBox 6">
            <a:extLst>
              <a:ext uri="{FF2B5EF4-FFF2-40B4-BE49-F238E27FC236}">
                <a16:creationId xmlns:a16="http://schemas.microsoft.com/office/drawing/2014/main" id="{21C3A917-2619-4034-AA5D-4FD0CF403EAE}"/>
              </a:ext>
            </a:extLst>
          </p:cNvPr>
          <p:cNvSpPr txBox="1"/>
          <p:nvPr/>
        </p:nvSpPr>
        <p:spPr>
          <a:xfrm>
            <a:off x="1438451" y="1947152"/>
            <a:ext cx="706155"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ECRIS</a:t>
            </a:r>
            <a:endParaRPr lang="ko-KR" altLang="en-US" sz="1800" dirty="0">
              <a:solidFill>
                <a:srgbClr val="FF0000"/>
              </a:solidFill>
            </a:endParaRPr>
          </a:p>
        </p:txBody>
      </p:sp>
      <p:sp>
        <p:nvSpPr>
          <p:cNvPr id="9" name="TextBox 8">
            <a:extLst>
              <a:ext uri="{FF2B5EF4-FFF2-40B4-BE49-F238E27FC236}">
                <a16:creationId xmlns:a16="http://schemas.microsoft.com/office/drawing/2014/main" id="{9D5A1FAE-693C-414D-9402-675E7CE941E1}"/>
              </a:ext>
            </a:extLst>
          </p:cNvPr>
          <p:cNvSpPr txBox="1"/>
          <p:nvPr/>
        </p:nvSpPr>
        <p:spPr>
          <a:xfrm>
            <a:off x="1580147" y="3951931"/>
            <a:ext cx="1660198"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Dipole magnet</a:t>
            </a:r>
            <a:endParaRPr lang="ko-KR" altLang="en-US" sz="1800" dirty="0">
              <a:solidFill>
                <a:srgbClr val="FF0000"/>
              </a:solidFill>
            </a:endParaRPr>
          </a:p>
        </p:txBody>
      </p:sp>
      <p:sp>
        <p:nvSpPr>
          <p:cNvPr id="10" name="TextBox 9">
            <a:extLst>
              <a:ext uri="{FF2B5EF4-FFF2-40B4-BE49-F238E27FC236}">
                <a16:creationId xmlns:a16="http://schemas.microsoft.com/office/drawing/2014/main" id="{C41C38C9-B956-4452-9E97-2D0932F10D60}"/>
              </a:ext>
            </a:extLst>
          </p:cNvPr>
          <p:cNvSpPr txBox="1"/>
          <p:nvPr/>
        </p:nvSpPr>
        <p:spPr>
          <a:xfrm>
            <a:off x="4966050" y="1762486"/>
            <a:ext cx="2627066" cy="369332"/>
          </a:xfrm>
          <a:prstGeom prst="rect">
            <a:avLst/>
          </a:prstGeom>
          <a:solidFill>
            <a:srgbClr val="FFFFFF">
              <a:alpha val="50196"/>
            </a:srgbClr>
          </a:solidFill>
          <a:ln>
            <a:solidFill>
              <a:schemeClr val="bg1"/>
            </a:solidFill>
          </a:ln>
        </p:spPr>
        <p:txBody>
          <a:bodyPr wrap="none" rtlCol="0">
            <a:spAutoFit/>
          </a:bodyPr>
          <a:lstStyle/>
          <a:p>
            <a:r>
              <a:rPr lang="en-US" altLang="ko-KR" sz="1800" dirty="0">
                <a:solidFill>
                  <a:srgbClr val="FF0000"/>
                </a:solidFill>
              </a:rPr>
              <a:t>2</a:t>
            </a:r>
            <a:r>
              <a:rPr lang="en-US" altLang="ko-KR" sz="1800" baseline="30000" dirty="0">
                <a:solidFill>
                  <a:srgbClr val="FF0000"/>
                </a:solidFill>
              </a:rPr>
              <a:t>nd</a:t>
            </a:r>
            <a:r>
              <a:rPr lang="en-US" altLang="ko-KR" sz="1800" dirty="0">
                <a:solidFill>
                  <a:srgbClr val="FF0000"/>
                </a:solidFill>
              </a:rPr>
              <a:t> </a:t>
            </a:r>
            <a:r>
              <a:rPr lang="en-US" altLang="ko-KR" dirty="0" err="1">
                <a:solidFill>
                  <a:srgbClr val="FF0000"/>
                </a:solidFill>
              </a:rPr>
              <a:t>Diagonostaic</a:t>
            </a:r>
            <a:r>
              <a:rPr lang="en-US" altLang="ko-KR" dirty="0">
                <a:solidFill>
                  <a:srgbClr val="FF0000"/>
                </a:solidFill>
              </a:rPr>
              <a:t> Chamber</a:t>
            </a:r>
            <a:endParaRPr lang="ko-KR" altLang="en-US" sz="1800" dirty="0">
              <a:solidFill>
                <a:srgbClr val="FF0000"/>
              </a:solidFill>
            </a:endParaRPr>
          </a:p>
        </p:txBody>
      </p:sp>
      <p:sp>
        <p:nvSpPr>
          <p:cNvPr id="13" name="TextBox 12">
            <a:extLst>
              <a:ext uri="{FF2B5EF4-FFF2-40B4-BE49-F238E27FC236}">
                <a16:creationId xmlns:a16="http://schemas.microsoft.com/office/drawing/2014/main" id="{C41C38C9-B956-4452-9E97-2D0932F10D60}"/>
              </a:ext>
            </a:extLst>
          </p:cNvPr>
          <p:cNvSpPr txBox="1"/>
          <p:nvPr/>
        </p:nvSpPr>
        <p:spPr>
          <a:xfrm>
            <a:off x="6279583" y="2823716"/>
            <a:ext cx="1255344" cy="369332"/>
          </a:xfrm>
          <a:prstGeom prst="rect">
            <a:avLst/>
          </a:prstGeom>
          <a:solidFill>
            <a:srgbClr val="FFFFFF">
              <a:alpha val="50196"/>
            </a:srgbClr>
          </a:solidFill>
          <a:ln>
            <a:solidFill>
              <a:schemeClr val="bg1"/>
            </a:solidFill>
          </a:ln>
        </p:spPr>
        <p:txBody>
          <a:bodyPr wrap="none" rtlCol="0">
            <a:spAutoFit/>
          </a:bodyPr>
          <a:lstStyle/>
          <a:p>
            <a:r>
              <a:rPr lang="en-US" altLang="ko-KR" dirty="0">
                <a:solidFill>
                  <a:srgbClr val="FF0000"/>
                </a:solidFill>
              </a:rPr>
              <a:t>End Station</a:t>
            </a:r>
            <a:endParaRPr lang="ko-KR" altLang="en-US" sz="1800" dirty="0">
              <a:solidFill>
                <a:srgbClr val="FF0000"/>
              </a:solidFill>
            </a:endParaRPr>
          </a:p>
        </p:txBody>
      </p:sp>
      <p:cxnSp>
        <p:nvCxnSpPr>
          <p:cNvPr id="15" name="직선 화살표 연결선 14"/>
          <p:cNvCxnSpPr>
            <a:stCxn id="7" idx="3"/>
          </p:cNvCxnSpPr>
          <p:nvPr/>
        </p:nvCxnSpPr>
        <p:spPr>
          <a:xfrm>
            <a:off x="2144606" y="2131818"/>
            <a:ext cx="409618" cy="3614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직선 화살표 연결선 15"/>
          <p:cNvCxnSpPr/>
          <p:nvPr/>
        </p:nvCxnSpPr>
        <p:spPr>
          <a:xfrm flipH="1">
            <a:off x="3035484" y="1663962"/>
            <a:ext cx="703379" cy="37210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직선 화살표 연결선 16"/>
          <p:cNvCxnSpPr/>
          <p:nvPr/>
        </p:nvCxnSpPr>
        <p:spPr>
          <a:xfrm>
            <a:off x="4034366" y="4288997"/>
            <a:ext cx="409618" cy="3614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직선 화살표 연결선 17"/>
          <p:cNvCxnSpPr>
            <a:stCxn id="10" idx="2"/>
          </p:cNvCxnSpPr>
          <p:nvPr/>
        </p:nvCxnSpPr>
        <p:spPr>
          <a:xfrm flipH="1">
            <a:off x="4412343" y="2131818"/>
            <a:ext cx="1867240" cy="72277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직선 화살표 연결선 18"/>
          <p:cNvCxnSpPr>
            <a:stCxn id="9" idx="0"/>
          </p:cNvCxnSpPr>
          <p:nvPr/>
        </p:nvCxnSpPr>
        <p:spPr>
          <a:xfrm flipV="1">
            <a:off x="2410246" y="2907792"/>
            <a:ext cx="656042" cy="10441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279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32</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rPr>
              <a:t>4-2. Current Status 2</a:t>
            </a:r>
            <a:endParaRPr lang="ko-KR" altLang="en-US" dirty="0">
              <a:solidFill>
                <a:srgbClr val="00559D"/>
              </a:solidFill>
            </a:endParaRPr>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1703"/>
            <a:ext cx="9144000" cy="4954594"/>
          </a:xfrm>
          <a:prstGeom prst="rect">
            <a:avLst/>
          </a:prstGeom>
        </p:spPr>
      </p:pic>
    </p:spTree>
    <p:extLst>
      <p:ext uri="{BB962C8B-B14F-4D97-AF65-F5344CB8AC3E}">
        <p14:creationId xmlns:p14="http://schemas.microsoft.com/office/powerpoint/2010/main" val="20820653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33</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rPr>
              <a:t>4-3. Current Status 3</a:t>
            </a:r>
            <a:endParaRPr lang="ko-KR" altLang="en-US" dirty="0">
              <a:solidFill>
                <a:srgbClr val="00559D"/>
              </a:solidFill>
            </a:endParaRPr>
          </a:p>
        </p:txBody>
      </p:sp>
      <p:pic>
        <p:nvPicPr>
          <p:cNvPr id="4" name="1_14.47.4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034332"/>
            <a:ext cx="9144000" cy="5143500"/>
          </a:xfrm>
          <a:prstGeom prst="rect">
            <a:avLst/>
          </a:prstGeom>
        </p:spPr>
      </p:pic>
    </p:spTree>
    <p:extLst>
      <p:ext uri="{BB962C8B-B14F-4D97-AF65-F5344CB8AC3E}">
        <p14:creationId xmlns:p14="http://schemas.microsoft.com/office/powerpoint/2010/main" val="25206757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2"/>
          </p:nvPr>
        </p:nvSpPr>
        <p:spPr/>
        <p:txBody>
          <a:bodyPr/>
          <a:lstStyle/>
          <a:p>
            <a:fld id="{BF65A072-0757-4EBD-B75F-336F170034A9}" type="slidenum">
              <a:rPr lang="ko-KR" altLang="en-US" smtClean="0"/>
              <a:pPr/>
              <a:t>34</a:t>
            </a:fld>
            <a:endParaRPr lang="ko-KR" altLang="en-US" dirty="0"/>
          </a:p>
        </p:txBody>
      </p:sp>
      <p:sp>
        <p:nvSpPr>
          <p:cNvPr id="3" name="제목 2"/>
          <p:cNvSpPr>
            <a:spLocks noGrp="1"/>
          </p:cNvSpPr>
          <p:nvPr>
            <p:ph type="title"/>
          </p:nvPr>
        </p:nvSpPr>
        <p:spPr/>
        <p:txBody>
          <a:bodyPr>
            <a:noAutofit/>
          </a:bodyPr>
          <a:lstStyle/>
          <a:p>
            <a:r>
              <a:rPr lang="en-US" altLang="ko-KR" dirty="0">
                <a:solidFill>
                  <a:srgbClr val="00559D"/>
                </a:solidFill>
              </a:rPr>
              <a:t>4-3. Current Status 4</a:t>
            </a:r>
            <a:endParaRPr lang="ko-KR" altLang="en-US" dirty="0">
              <a:solidFill>
                <a:srgbClr val="00559D"/>
              </a:solidFill>
            </a:endParaRPr>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3837"/>
            <a:ext cx="9144000" cy="4250326"/>
          </a:xfrm>
          <a:prstGeom prst="rect">
            <a:avLst/>
          </a:prstGeom>
        </p:spPr>
      </p:pic>
    </p:spTree>
    <p:extLst>
      <p:ext uri="{BB962C8B-B14F-4D97-AF65-F5344CB8AC3E}">
        <p14:creationId xmlns:p14="http://schemas.microsoft.com/office/powerpoint/2010/main" val="2592574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그림 22">
            <a:extLst>
              <a:ext uri="{FF2B5EF4-FFF2-40B4-BE49-F238E27FC236}">
                <a16:creationId xmlns:a16="http://schemas.microsoft.com/office/drawing/2014/main" id="{3A2F51E9-E42D-444D-95F7-DF3BE321B6C7}"/>
              </a:ext>
            </a:extLst>
          </p:cNvPr>
          <p:cNvPicPr>
            <a:picLocks noChangeAspect="1"/>
          </p:cNvPicPr>
          <p:nvPr/>
        </p:nvPicPr>
        <p:blipFill>
          <a:blip r:embed="rId2"/>
          <a:stretch>
            <a:fillRect/>
          </a:stretch>
        </p:blipFill>
        <p:spPr>
          <a:xfrm>
            <a:off x="0" y="0"/>
            <a:ext cx="9144000" cy="6858000"/>
          </a:xfrm>
          <a:prstGeom prst="rect">
            <a:avLst/>
          </a:prstGeom>
        </p:spPr>
      </p:pic>
      <p:sp>
        <p:nvSpPr>
          <p:cNvPr id="12" name="직사각형 11">
            <a:extLst>
              <a:ext uri="{FF2B5EF4-FFF2-40B4-BE49-F238E27FC236}">
                <a16:creationId xmlns:a16="http://schemas.microsoft.com/office/drawing/2014/main" id="{2C8B94B5-4E5D-4E50-9801-011C0AC1D171}"/>
              </a:ext>
            </a:extLst>
          </p:cNvPr>
          <p:cNvSpPr/>
          <p:nvPr/>
        </p:nvSpPr>
        <p:spPr>
          <a:xfrm>
            <a:off x="1854437" y="4437112"/>
            <a:ext cx="5435126" cy="800927"/>
          </a:xfrm>
          <a:prstGeom prst="rect">
            <a:avLst/>
          </a:prstGeom>
          <a:noFill/>
        </p:spPr>
        <p:txBody>
          <a:bodyPr wrap="square" lIns="0" tIns="0" rIns="0" bIns="0" rtlCol="0" anchor="ctr" anchorCtr="0">
            <a:noAutofit/>
          </a:bodyPr>
          <a:lstStyle/>
          <a:p>
            <a:pPr algn="ctr">
              <a:lnSpc>
                <a:spcPct val="120000"/>
              </a:lnSpc>
            </a:pPr>
            <a:r>
              <a:rPr lang="ko-KR" altLang="en-US" sz="2000" kern="0" spc="-70" dirty="0">
                <a:solidFill>
                  <a:schemeClr val="tx2"/>
                </a:solidFill>
                <a:latin typeface="KoPub돋움체 Medium" panose="02020603020101020101" pitchFamily="18" charset="-127"/>
                <a:ea typeface="KoPub돋움체 Medium" panose="02020603020101020101" pitchFamily="18" charset="-127"/>
              </a:rPr>
              <a:t> </a:t>
            </a:r>
            <a:r>
              <a:rPr lang="ko-KR" altLang="en-US" sz="2000" kern="0" spc="-70" dirty="0">
                <a:solidFill>
                  <a:schemeClr val="tx2"/>
                </a:solidFill>
                <a:latin typeface="새굴림" panose="02030600000101010101" pitchFamily="18" charset="-127"/>
                <a:ea typeface="새굴림" panose="02030600000101010101" pitchFamily="18" charset="-127"/>
                <a:cs typeface="Arial" panose="020B0604020202020204" pitchFamily="34" charset="0"/>
              </a:rPr>
              <a:t>과학기술의 발전과 국민행복을 창출하는 </a:t>
            </a:r>
            <a:endParaRPr lang="en-US" altLang="ko-KR" sz="2000" kern="0" spc="-70" dirty="0">
              <a:solidFill>
                <a:schemeClr val="tx2"/>
              </a:solidFill>
              <a:latin typeface="새굴림" panose="02030600000101010101" pitchFamily="18" charset="-127"/>
              <a:ea typeface="새굴림" panose="02030600000101010101" pitchFamily="18" charset="-127"/>
              <a:cs typeface="Arial" panose="020B0604020202020204" pitchFamily="34" charset="0"/>
            </a:endParaRPr>
          </a:p>
          <a:p>
            <a:pPr algn="ctr">
              <a:lnSpc>
                <a:spcPct val="120000"/>
              </a:lnSpc>
            </a:pPr>
            <a:r>
              <a:rPr lang="ko-KR" altLang="en-US" sz="2000" kern="0" spc="-70" dirty="0">
                <a:solidFill>
                  <a:schemeClr val="tx2"/>
                </a:solidFill>
                <a:latin typeface="새굴림" panose="02030600000101010101" pitchFamily="18" charset="-127"/>
                <a:ea typeface="새굴림" panose="02030600000101010101" pitchFamily="18" charset="-127"/>
                <a:cs typeface="Arial" panose="020B0604020202020204" pitchFamily="34" charset="0"/>
              </a:rPr>
              <a:t>세계적 수준의 분석과학 개방연구원</a:t>
            </a:r>
            <a:r>
              <a:rPr lang="en-US" altLang="ko-KR" sz="2000" kern="0" spc="-70" dirty="0">
                <a:solidFill>
                  <a:schemeClr val="tx2"/>
                </a:solidFill>
                <a:latin typeface="새굴림" panose="02030600000101010101" pitchFamily="18" charset="-127"/>
                <a:ea typeface="새굴림" panose="02030600000101010101" pitchFamily="18" charset="-127"/>
                <a:cs typeface="Arial" panose="020B0604020202020204" pitchFamily="34" charset="0"/>
              </a:rPr>
              <a:t>, KBSI</a:t>
            </a:r>
          </a:p>
        </p:txBody>
      </p:sp>
      <p:sp>
        <p:nvSpPr>
          <p:cNvPr id="21" name="직사각형 20">
            <a:extLst>
              <a:ext uri="{FF2B5EF4-FFF2-40B4-BE49-F238E27FC236}">
                <a16:creationId xmlns:a16="http://schemas.microsoft.com/office/drawing/2014/main" id="{BF9B45E1-F662-497F-9CC4-060F88AE57B5}"/>
              </a:ext>
            </a:extLst>
          </p:cNvPr>
          <p:cNvSpPr/>
          <p:nvPr/>
        </p:nvSpPr>
        <p:spPr>
          <a:xfrm>
            <a:off x="3119565" y="5715144"/>
            <a:ext cx="2904870" cy="512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ko-KR" altLang="en-US" sz="4000" dirty="0">
                <a:gradFill flip="none" rotWithShape="1">
                  <a:gsLst>
                    <a:gs pos="0">
                      <a:srgbClr val="07AFC1"/>
                    </a:gs>
                    <a:gs pos="25000">
                      <a:srgbClr val="0FA9DF"/>
                    </a:gs>
                    <a:gs pos="75000">
                      <a:srgbClr val="0152AB"/>
                    </a:gs>
                    <a:gs pos="100000">
                      <a:srgbClr val="03127F"/>
                    </a:gs>
                  </a:gsLst>
                  <a:lin ang="16200000" scaled="1"/>
                  <a:tileRect/>
                </a:gradFill>
                <a:effectLst>
                  <a:reflection blurRad="12700" stA="40000" endPos="40000" dir="5400000" sy="-100000" algn="bl" rotWithShape="0"/>
                </a:effectLst>
                <a:latin typeface="돋움체" panose="020B0609000101010101" pitchFamily="49" charset="-127"/>
                <a:ea typeface="돋움체" panose="020B0609000101010101" pitchFamily="49" charset="-127"/>
              </a:rPr>
              <a:t>감사합니다</a:t>
            </a:r>
          </a:p>
        </p:txBody>
      </p:sp>
      <p:pic>
        <p:nvPicPr>
          <p:cNvPr id="25" name="그림 24">
            <a:extLst>
              <a:ext uri="{FF2B5EF4-FFF2-40B4-BE49-F238E27FC236}">
                <a16:creationId xmlns:a16="http://schemas.microsoft.com/office/drawing/2014/main" id="{077A824C-9701-4CE3-81A6-628C98A0D163}"/>
              </a:ext>
            </a:extLst>
          </p:cNvPr>
          <p:cNvPicPr>
            <a:picLocks noChangeAspect="1"/>
          </p:cNvPicPr>
          <p:nvPr/>
        </p:nvPicPr>
        <p:blipFill>
          <a:blip r:embed="rId3"/>
          <a:stretch>
            <a:fillRect/>
          </a:stretch>
        </p:blipFill>
        <p:spPr>
          <a:xfrm>
            <a:off x="6588224" y="404664"/>
            <a:ext cx="2065634" cy="248260"/>
          </a:xfrm>
          <a:prstGeom prst="rect">
            <a:avLst/>
          </a:prstGeom>
        </p:spPr>
      </p:pic>
    </p:spTree>
    <p:extLst>
      <p:ext uri="{BB962C8B-B14F-4D97-AF65-F5344CB8AC3E}">
        <p14:creationId xmlns:p14="http://schemas.microsoft.com/office/powerpoint/2010/main" val="3519724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B0282B2-BA55-4598-8097-5B36B51A03D5}"/>
              </a:ext>
            </a:extLst>
          </p:cNvPr>
          <p:cNvSpPr>
            <a:spLocks noGrp="1"/>
          </p:cNvSpPr>
          <p:nvPr>
            <p:ph type="title"/>
          </p:nvPr>
        </p:nvSpPr>
        <p:spPr/>
        <p:txBody>
          <a:bodyPr/>
          <a:lstStyle/>
          <a:p>
            <a:r>
              <a:rPr lang="en-US" altLang="ko-KR" dirty="0">
                <a:latin typeface="맑은 고딕" panose="020B0503020000020004" pitchFamily="50" charset="-127"/>
                <a:ea typeface="맑은 고딕" panose="020B0503020000020004" pitchFamily="50" charset="-127"/>
              </a:rPr>
              <a:t>1-2. ECR</a:t>
            </a:r>
            <a:r>
              <a:rPr lang="ko-KR" altLang="en-US" dirty="0">
                <a:latin typeface="맑은 고딕" panose="020B0503020000020004" pitchFamily="50" charset="-127"/>
                <a:ea typeface="맑은 고딕" panose="020B0503020000020004" pitchFamily="50" charset="-127"/>
              </a:rPr>
              <a:t> 이온원에 대한 시대적 요구 </a:t>
            </a:r>
            <a:r>
              <a:rPr lang="en-US" altLang="ko-KR" dirty="0">
                <a:latin typeface="맑은 고딕" panose="020B0503020000020004" pitchFamily="50" charset="-127"/>
                <a:ea typeface="맑은 고딕" panose="020B0503020000020004" pitchFamily="50" charset="-127"/>
              </a:rPr>
              <a:t>- 1 </a:t>
            </a:r>
            <a:endParaRPr lang="ko-KR" altLang="en-US" dirty="0">
              <a:latin typeface="맑은 고딕" panose="020B0503020000020004" pitchFamily="50" charset="-127"/>
              <a:ea typeface="맑은 고딕" panose="020B0503020000020004" pitchFamily="50" charset="-127"/>
            </a:endParaRPr>
          </a:p>
        </p:txBody>
      </p:sp>
      <p:sp>
        <p:nvSpPr>
          <p:cNvPr id="5" name="직사각형 4">
            <a:extLst>
              <a:ext uri="{FF2B5EF4-FFF2-40B4-BE49-F238E27FC236}">
                <a16:creationId xmlns:a16="http://schemas.microsoft.com/office/drawing/2014/main" id="{1A2B5B96-9B59-4116-B7D7-AAB86ADBD95A}"/>
              </a:ext>
            </a:extLst>
          </p:cNvPr>
          <p:cNvSpPr/>
          <p:nvPr/>
        </p:nvSpPr>
        <p:spPr>
          <a:xfrm>
            <a:off x="2798680" y="1663549"/>
            <a:ext cx="5670591" cy="461665"/>
          </a:xfrm>
          <a:prstGeom prst="rect">
            <a:avLst/>
          </a:prstGeom>
        </p:spPr>
        <p:txBody>
          <a:bodyPr wrap="none">
            <a:spAutoFit/>
          </a:bodyPr>
          <a:lstStyle/>
          <a:p>
            <a:r>
              <a:rPr lang="ko-KR" altLang="en-US" sz="2400" dirty="0">
                <a:solidFill>
                  <a:srgbClr val="FF0000"/>
                </a:solidFill>
              </a:rPr>
              <a:t>고전하 이온</a:t>
            </a:r>
            <a:r>
              <a:rPr lang="en-US" altLang="ko-KR" sz="2400" dirty="0">
                <a:solidFill>
                  <a:srgbClr val="FF0000"/>
                </a:solidFill>
              </a:rPr>
              <a:t>(HCI, Highly Charged Ions) </a:t>
            </a:r>
            <a:endParaRPr lang="ko-KR" altLang="en-US" sz="2400" dirty="0">
              <a:solidFill>
                <a:srgbClr val="FF0000"/>
              </a:solidFill>
            </a:endParaRPr>
          </a:p>
        </p:txBody>
      </p:sp>
      <p:sp>
        <p:nvSpPr>
          <p:cNvPr id="6" name="직사각형 5">
            <a:extLst>
              <a:ext uri="{FF2B5EF4-FFF2-40B4-BE49-F238E27FC236}">
                <a16:creationId xmlns:a16="http://schemas.microsoft.com/office/drawing/2014/main" id="{BB935055-0605-484C-B31B-C9603552B847}"/>
              </a:ext>
            </a:extLst>
          </p:cNvPr>
          <p:cNvSpPr/>
          <p:nvPr/>
        </p:nvSpPr>
        <p:spPr>
          <a:xfrm>
            <a:off x="116601" y="884913"/>
            <a:ext cx="6000361" cy="461665"/>
          </a:xfrm>
          <a:prstGeom prst="rect">
            <a:avLst/>
          </a:prstGeom>
        </p:spPr>
        <p:txBody>
          <a:bodyPr wrap="none">
            <a:spAutoFit/>
          </a:bodyPr>
          <a:lstStyle/>
          <a:p>
            <a:r>
              <a:rPr lang="ko-KR" altLang="en-US" sz="2400" dirty="0">
                <a:solidFill>
                  <a:srgbClr val="00559D"/>
                </a:solidFill>
              </a:rPr>
              <a:t>핵물리학</a:t>
            </a:r>
            <a:r>
              <a:rPr lang="en-US" altLang="ko-KR" sz="2400" dirty="0">
                <a:solidFill>
                  <a:srgbClr val="00559D"/>
                </a:solidFill>
              </a:rPr>
              <a:t>, </a:t>
            </a:r>
            <a:r>
              <a:rPr lang="ko-KR" altLang="en-US" sz="2400" dirty="0">
                <a:solidFill>
                  <a:srgbClr val="00559D"/>
                </a:solidFill>
              </a:rPr>
              <a:t>양자역학</a:t>
            </a:r>
            <a:r>
              <a:rPr lang="en-US" altLang="ko-KR" sz="2400" dirty="0">
                <a:solidFill>
                  <a:srgbClr val="00559D"/>
                </a:solidFill>
              </a:rPr>
              <a:t>, </a:t>
            </a:r>
            <a:r>
              <a:rPr lang="ko-KR" altLang="en-US" sz="2400" dirty="0">
                <a:solidFill>
                  <a:srgbClr val="00559D"/>
                </a:solidFill>
              </a:rPr>
              <a:t>천체물리학</a:t>
            </a:r>
            <a:r>
              <a:rPr lang="en-US" altLang="ko-KR" sz="2400" dirty="0">
                <a:solidFill>
                  <a:srgbClr val="00559D"/>
                </a:solidFill>
              </a:rPr>
              <a:t>, </a:t>
            </a:r>
            <a:r>
              <a:rPr lang="ko-KR" altLang="en-US" sz="2400" dirty="0">
                <a:solidFill>
                  <a:srgbClr val="00559D"/>
                </a:solidFill>
              </a:rPr>
              <a:t>핵융합</a:t>
            </a:r>
            <a:r>
              <a:rPr lang="en-US" altLang="ko-KR" sz="2400" dirty="0">
                <a:solidFill>
                  <a:srgbClr val="00559D"/>
                </a:solidFill>
              </a:rPr>
              <a:t>,….</a:t>
            </a:r>
            <a:endParaRPr lang="ko-KR" altLang="en-US" sz="2400" dirty="0">
              <a:solidFill>
                <a:srgbClr val="00559D"/>
              </a:solidFill>
            </a:endParaRPr>
          </a:p>
        </p:txBody>
      </p:sp>
      <p:sp>
        <p:nvSpPr>
          <p:cNvPr id="7" name="화살표: 위로 굽음 6">
            <a:extLst>
              <a:ext uri="{FF2B5EF4-FFF2-40B4-BE49-F238E27FC236}">
                <a16:creationId xmlns:a16="http://schemas.microsoft.com/office/drawing/2014/main" id="{89211571-B9A0-475F-93EF-543C04750273}"/>
              </a:ext>
            </a:extLst>
          </p:cNvPr>
          <p:cNvSpPr/>
          <p:nvPr/>
        </p:nvSpPr>
        <p:spPr>
          <a:xfrm rot="5400000">
            <a:off x="2095085" y="1350328"/>
            <a:ext cx="722200" cy="684989"/>
          </a:xfrm>
          <a:prstGeom prst="ben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a:extLst>
              <a:ext uri="{FF2B5EF4-FFF2-40B4-BE49-F238E27FC236}">
                <a16:creationId xmlns:a16="http://schemas.microsoft.com/office/drawing/2014/main" id="{9C468776-A4D5-43FE-94F5-40D788FF5807}"/>
              </a:ext>
            </a:extLst>
          </p:cNvPr>
          <p:cNvSpPr/>
          <p:nvPr/>
        </p:nvSpPr>
        <p:spPr>
          <a:xfrm>
            <a:off x="251520" y="2459034"/>
            <a:ext cx="8712968" cy="3778278"/>
          </a:xfrm>
          <a:prstGeom prst="rect">
            <a:avLst/>
          </a:prstGeom>
          <a:ln w="12700">
            <a:solidFill>
              <a:srgbClr val="00559D"/>
            </a:solidFill>
          </a:ln>
        </p:spPr>
        <p:txBody>
          <a:bodyPr wrap="square">
            <a:spAutoFit/>
          </a:bodyPr>
          <a:lstStyle/>
          <a:p>
            <a:pPr marL="285750" indent="-285750">
              <a:lnSpc>
                <a:spcPct val="150000"/>
              </a:lnSpc>
              <a:buFont typeface="Arial" panose="020B0604020202020204" pitchFamily="34" charset="0"/>
              <a:buChar char="•"/>
            </a:pPr>
            <a:r>
              <a:rPr lang="ko-KR" altLang="en-US" dirty="0"/>
              <a:t>초기 단계 </a:t>
            </a:r>
            <a:r>
              <a:rPr lang="en-US" altLang="ko-KR" dirty="0"/>
              <a:t>(~1960</a:t>
            </a:r>
            <a:r>
              <a:rPr lang="ko-KR" altLang="en-US" dirty="0"/>
              <a:t>년대</a:t>
            </a:r>
            <a:r>
              <a:rPr lang="en-US" altLang="ko-KR" dirty="0"/>
              <a:t>) : </a:t>
            </a:r>
            <a:r>
              <a:rPr lang="ko-KR" altLang="en-US" dirty="0"/>
              <a:t>가속기나 플라즈마 방전을 이용해 초기 형태의 다가 이온 생성 </a:t>
            </a:r>
            <a:r>
              <a:rPr lang="en-US" altLang="ko-KR" dirty="0">
                <a:sym typeface="Wingdings" panose="05000000000000000000" pitchFamily="2" charset="2"/>
              </a:rPr>
              <a:t> PIG</a:t>
            </a:r>
            <a:r>
              <a:rPr lang="ko-KR" altLang="en-US" dirty="0">
                <a:sym typeface="Wingdings" panose="05000000000000000000" pitchFamily="2" charset="2"/>
              </a:rPr>
              <a:t> </a:t>
            </a:r>
            <a:r>
              <a:rPr lang="en-US" altLang="ko-KR" dirty="0">
                <a:sym typeface="Wingdings" panose="05000000000000000000" pitchFamily="2" charset="2"/>
              </a:rPr>
              <a:t>(Penning Ionization Gauge) </a:t>
            </a:r>
            <a:r>
              <a:rPr lang="ko-KR" altLang="en-US" dirty="0" err="1">
                <a:sym typeface="Wingdings" panose="05000000000000000000" pitchFamily="2" charset="2"/>
              </a:rPr>
              <a:t>이온원</a:t>
            </a:r>
            <a:r>
              <a:rPr lang="ko-KR" altLang="en-US" dirty="0">
                <a:sym typeface="Wingdings" panose="05000000000000000000" pitchFamily="2" charset="2"/>
              </a:rPr>
              <a:t> 으로 발전</a:t>
            </a:r>
            <a:endParaRPr lang="en-US" altLang="ko-KR" dirty="0"/>
          </a:p>
          <a:p>
            <a:pPr marL="285750" indent="-285750">
              <a:lnSpc>
                <a:spcPct val="150000"/>
              </a:lnSpc>
              <a:buFont typeface="Arial" panose="020B0604020202020204" pitchFamily="34" charset="0"/>
              <a:buChar char="•"/>
            </a:pPr>
            <a:r>
              <a:rPr lang="en-US" altLang="ko-KR" dirty="0"/>
              <a:t>EBIT (</a:t>
            </a:r>
            <a:r>
              <a:rPr lang="ko-KR" altLang="en-US" dirty="0" err="1"/>
              <a:t>전자빔</a:t>
            </a:r>
            <a:r>
              <a:rPr lang="ko-KR" altLang="en-US" dirty="0"/>
              <a:t> 이온 트랩</a:t>
            </a:r>
            <a:r>
              <a:rPr lang="en-US" altLang="ko-KR" dirty="0"/>
              <a:t>, 1980</a:t>
            </a:r>
            <a:r>
              <a:rPr lang="ko-KR" altLang="en-US" dirty="0"/>
              <a:t>년대</a:t>
            </a:r>
            <a:r>
              <a:rPr lang="en-US" altLang="ko-KR" dirty="0"/>
              <a:t>) : 1980</a:t>
            </a:r>
            <a:r>
              <a:rPr lang="ko-KR" altLang="en-US" dirty="0"/>
              <a:t>년대 중반 미국 로렌스 </a:t>
            </a:r>
            <a:r>
              <a:rPr lang="ko-KR" altLang="en-US" dirty="0" err="1"/>
              <a:t>리버모어</a:t>
            </a:r>
            <a:r>
              <a:rPr lang="ko-KR" altLang="en-US" dirty="0"/>
              <a:t> 국립연구소</a:t>
            </a:r>
            <a:r>
              <a:rPr lang="en-US" altLang="ko-KR" dirty="0"/>
              <a:t>(LLNL)</a:t>
            </a:r>
            <a:r>
              <a:rPr lang="ko-KR" altLang="en-US" dirty="0"/>
              <a:t>에서 강한 자기장과 </a:t>
            </a:r>
            <a:r>
              <a:rPr lang="ko-KR" altLang="en-US" dirty="0" err="1"/>
              <a:t>고전류</a:t>
            </a:r>
            <a:r>
              <a:rPr lang="ko-KR" altLang="en-US" dirty="0"/>
              <a:t> </a:t>
            </a:r>
            <a:r>
              <a:rPr lang="ko-KR" altLang="en-US" dirty="0" err="1"/>
              <a:t>전자빔을</a:t>
            </a:r>
            <a:r>
              <a:rPr lang="ko-KR" altLang="en-US" dirty="0"/>
              <a:t> 이용해 원자를 가두고 전자를 지속적으로 충돌시켜 우라늄</a:t>
            </a:r>
            <a:r>
              <a:rPr lang="en-US" altLang="ko-KR" dirty="0"/>
              <a:t>(U</a:t>
            </a:r>
            <a:r>
              <a:rPr lang="en-US" altLang="ko-KR" baseline="30000" dirty="0"/>
              <a:t>92+</a:t>
            </a:r>
            <a:r>
              <a:rPr lang="en-US" altLang="ko-KR" dirty="0"/>
              <a:t>)</a:t>
            </a:r>
            <a:r>
              <a:rPr lang="ko-KR" altLang="en-US" dirty="0"/>
              <a:t>과 같은 극도로 높은 전하 상태의 이온을 인공적으로 생성</a:t>
            </a:r>
            <a:endParaRPr lang="en-US" altLang="ko-KR" dirty="0"/>
          </a:p>
          <a:p>
            <a:pPr marL="285750" indent="-285750">
              <a:lnSpc>
                <a:spcPct val="150000"/>
              </a:lnSpc>
              <a:buFont typeface="Arial" panose="020B0604020202020204" pitchFamily="34" charset="0"/>
              <a:buChar char="•"/>
            </a:pPr>
            <a:r>
              <a:rPr lang="en-US" altLang="ko-KR" dirty="0"/>
              <a:t>ECR </a:t>
            </a:r>
            <a:r>
              <a:rPr lang="ko-KR" altLang="en-US" dirty="0" err="1"/>
              <a:t>이온원</a:t>
            </a:r>
            <a:r>
              <a:rPr lang="ko-KR" altLang="en-US" dirty="0"/>
              <a:t> </a:t>
            </a:r>
            <a:r>
              <a:rPr lang="en-US" altLang="ko-KR" dirty="0"/>
              <a:t>(</a:t>
            </a:r>
            <a:r>
              <a:rPr lang="ko-KR" altLang="en-US" dirty="0"/>
              <a:t>전자 사이클로트론 공명</a:t>
            </a:r>
            <a:r>
              <a:rPr lang="en-US" altLang="ko-KR" dirty="0"/>
              <a:t>, 1980</a:t>
            </a:r>
            <a:r>
              <a:rPr lang="ko-KR" altLang="en-US" dirty="0"/>
              <a:t>년대</a:t>
            </a:r>
            <a:r>
              <a:rPr lang="en-US" altLang="ko-KR" dirty="0"/>
              <a:t>~</a:t>
            </a:r>
            <a:r>
              <a:rPr lang="ko-KR" altLang="en-US" dirty="0"/>
              <a:t>현재</a:t>
            </a:r>
            <a:r>
              <a:rPr lang="en-US" altLang="ko-KR" dirty="0"/>
              <a:t>) : </a:t>
            </a:r>
            <a:r>
              <a:rPr lang="ko-KR" altLang="en-US" dirty="0"/>
              <a:t>프랑스 </a:t>
            </a:r>
            <a:r>
              <a:rPr lang="ko-KR" altLang="en-US" dirty="0" err="1"/>
              <a:t>그레노블</a:t>
            </a:r>
            <a:r>
              <a:rPr lang="ko-KR" altLang="en-US" dirty="0"/>
              <a:t> 연구소 등에서 마이크로파와 자기장을 이용해 플라즈마를 가열하고 전자를 발생시켜</a:t>
            </a:r>
            <a:r>
              <a:rPr lang="en-US" altLang="ko-KR" dirty="0"/>
              <a:t>, </a:t>
            </a:r>
            <a:r>
              <a:rPr lang="ko-KR" altLang="en-US" dirty="0"/>
              <a:t>가속기에 주입할 고전하 이온을 대량으로 연속 생성</a:t>
            </a:r>
          </a:p>
        </p:txBody>
      </p:sp>
    </p:spTree>
    <p:extLst>
      <p:ext uri="{BB962C8B-B14F-4D97-AF65-F5344CB8AC3E}">
        <p14:creationId xmlns:p14="http://schemas.microsoft.com/office/powerpoint/2010/main" val="2901768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B9CA5EB-0DF1-4764-9AC5-37C0B7CE50FE}"/>
              </a:ext>
            </a:extLst>
          </p:cNvPr>
          <p:cNvSpPr>
            <a:spLocks noGrp="1"/>
          </p:cNvSpPr>
          <p:nvPr>
            <p:ph type="title"/>
          </p:nvPr>
        </p:nvSpPr>
        <p:spPr/>
        <p:txBody>
          <a:bodyPr/>
          <a:lstStyle/>
          <a:p>
            <a:r>
              <a:rPr lang="en-US" altLang="ko-KR" dirty="0">
                <a:latin typeface="+mn-ea"/>
                <a:ea typeface="+mn-ea"/>
              </a:rPr>
              <a:t>1-3. ECR</a:t>
            </a:r>
            <a:r>
              <a:rPr lang="ko-KR" altLang="en-US" dirty="0">
                <a:latin typeface="+mn-ea"/>
                <a:ea typeface="+mn-ea"/>
              </a:rPr>
              <a:t> 이온원에 대한 시대적 요구 </a:t>
            </a:r>
            <a:r>
              <a:rPr lang="en-US" altLang="ko-KR" dirty="0">
                <a:latin typeface="+mn-ea"/>
                <a:ea typeface="+mn-ea"/>
              </a:rPr>
              <a:t>- 2</a:t>
            </a:r>
            <a:endParaRPr lang="ko-KR" altLang="en-US" dirty="0">
              <a:latin typeface="+mn-ea"/>
              <a:ea typeface="+mn-ea"/>
            </a:endParaRPr>
          </a:p>
        </p:txBody>
      </p:sp>
      <p:pic>
        <p:nvPicPr>
          <p:cNvPr id="3" name="그림 2">
            <a:extLst>
              <a:ext uri="{FF2B5EF4-FFF2-40B4-BE49-F238E27FC236}">
                <a16:creationId xmlns:a16="http://schemas.microsoft.com/office/drawing/2014/main" id="{A403F7AB-9840-4FBD-A5FA-18E207956DB6}"/>
              </a:ext>
            </a:extLst>
          </p:cNvPr>
          <p:cNvPicPr>
            <a:picLocks noChangeAspect="1"/>
          </p:cNvPicPr>
          <p:nvPr/>
        </p:nvPicPr>
        <p:blipFill>
          <a:blip r:embed="rId2"/>
          <a:stretch>
            <a:fillRect/>
          </a:stretch>
        </p:blipFill>
        <p:spPr>
          <a:xfrm>
            <a:off x="0" y="1052736"/>
            <a:ext cx="9144000" cy="5137265"/>
          </a:xfrm>
          <a:prstGeom prst="rect">
            <a:avLst/>
          </a:prstGeom>
        </p:spPr>
      </p:pic>
    </p:spTree>
    <p:extLst>
      <p:ext uri="{BB962C8B-B14F-4D97-AF65-F5344CB8AC3E}">
        <p14:creationId xmlns:p14="http://schemas.microsoft.com/office/powerpoint/2010/main" val="3675247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B0282B2-BA55-4598-8097-5B36B51A03D5}"/>
              </a:ext>
            </a:extLst>
          </p:cNvPr>
          <p:cNvSpPr>
            <a:spLocks noGrp="1"/>
          </p:cNvSpPr>
          <p:nvPr>
            <p:ph type="title"/>
          </p:nvPr>
        </p:nvSpPr>
        <p:spPr/>
        <p:txBody>
          <a:bodyPr/>
          <a:lstStyle/>
          <a:p>
            <a:r>
              <a:rPr lang="en-US" altLang="ko-KR" dirty="0">
                <a:latin typeface="+mn-ea"/>
                <a:ea typeface="+mn-ea"/>
              </a:rPr>
              <a:t>1-4. ECR</a:t>
            </a:r>
            <a:r>
              <a:rPr lang="ko-KR" altLang="en-US" dirty="0">
                <a:latin typeface="+mn-ea"/>
                <a:ea typeface="+mn-ea"/>
              </a:rPr>
              <a:t> 이온원에 대한 시대적 요구 </a:t>
            </a:r>
            <a:r>
              <a:rPr lang="en-US" altLang="ko-KR" dirty="0">
                <a:latin typeface="+mn-ea"/>
                <a:ea typeface="+mn-ea"/>
              </a:rPr>
              <a:t>- 3</a:t>
            </a:r>
            <a:endParaRPr lang="ko-KR" altLang="en-US" dirty="0">
              <a:latin typeface="+mn-ea"/>
              <a:ea typeface="+mn-ea"/>
            </a:endParaRPr>
          </a:p>
        </p:txBody>
      </p:sp>
      <p:graphicFrame>
        <p:nvGraphicFramePr>
          <p:cNvPr id="17" name="표 16">
            <a:extLst>
              <a:ext uri="{FF2B5EF4-FFF2-40B4-BE49-F238E27FC236}">
                <a16:creationId xmlns:a16="http://schemas.microsoft.com/office/drawing/2014/main" id="{B270FA2B-9D80-41E5-9BCB-EE1F760A650E}"/>
              </a:ext>
            </a:extLst>
          </p:cNvPr>
          <p:cNvGraphicFramePr>
            <a:graphicFrameLocks noGrp="1"/>
          </p:cNvGraphicFramePr>
          <p:nvPr>
            <p:extLst>
              <p:ext uri="{D42A27DB-BD31-4B8C-83A1-F6EECF244321}">
                <p14:modId xmlns:p14="http://schemas.microsoft.com/office/powerpoint/2010/main" val="195721048"/>
              </p:ext>
            </p:extLst>
          </p:nvPr>
        </p:nvGraphicFramePr>
        <p:xfrm>
          <a:off x="107504" y="1177664"/>
          <a:ext cx="8928992" cy="5203664"/>
        </p:xfrm>
        <a:graphic>
          <a:graphicData uri="http://schemas.openxmlformats.org/drawingml/2006/table">
            <a:tbl>
              <a:tblPr/>
              <a:tblGrid>
                <a:gridCol w="1443950">
                  <a:extLst>
                    <a:ext uri="{9D8B030D-6E8A-4147-A177-3AD203B41FA5}">
                      <a16:colId xmlns:a16="http://schemas.microsoft.com/office/drawing/2014/main" val="2721098556"/>
                    </a:ext>
                  </a:extLst>
                </a:gridCol>
                <a:gridCol w="2567022">
                  <a:extLst>
                    <a:ext uri="{9D8B030D-6E8A-4147-A177-3AD203B41FA5}">
                      <a16:colId xmlns:a16="http://schemas.microsoft.com/office/drawing/2014/main" val="1244287658"/>
                    </a:ext>
                  </a:extLst>
                </a:gridCol>
                <a:gridCol w="2469748">
                  <a:extLst>
                    <a:ext uri="{9D8B030D-6E8A-4147-A177-3AD203B41FA5}">
                      <a16:colId xmlns:a16="http://schemas.microsoft.com/office/drawing/2014/main" val="1381172827"/>
                    </a:ext>
                  </a:extLst>
                </a:gridCol>
                <a:gridCol w="2448272">
                  <a:extLst>
                    <a:ext uri="{9D8B030D-6E8A-4147-A177-3AD203B41FA5}">
                      <a16:colId xmlns:a16="http://schemas.microsoft.com/office/drawing/2014/main" val="1359957828"/>
                    </a:ext>
                  </a:extLst>
                </a:gridCol>
              </a:tblGrid>
              <a:tr h="364408">
                <a:tc>
                  <a:txBody>
                    <a:bodyPr/>
                    <a:lstStyle/>
                    <a:p>
                      <a:pPr algn="ctr" fontAlgn="t"/>
                      <a:endParaRPr lang="en-US" altLang="ko-KR" sz="1600" dirty="0">
                        <a:effectLst/>
                      </a:endParaRP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altLang="ko-KR" sz="1600" b="1" dirty="0">
                          <a:effectLst/>
                        </a:rPr>
                        <a:t>EBIT (</a:t>
                      </a:r>
                      <a:r>
                        <a:rPr lang="ko-KR" altLang="en-US" sz="1600" b="1" dirty="0" err="1">
                          <a:effectLst/>
                        </a:rPr>
                        <a:t>전자빔</a:t>
                      </a:r>
                      <a:r>
                        <a:rPr lang="ko-KR" altLang="en-US" sz="1600" b="1" dirty="0">
                          <a:effectLst/>
                        </a:rPr>
                        <a:t> 이온 트랩</a:t>
                      </a:r>
                      <a:r>
                        <a:rPr lang="en-US" altLang="ko-KR" sz="1600" b="1" dirty="0">
                          <a:effectLst/>
                        </a:rPr>
                        <a:t>)</a:t>
                      </a:r>
                      <a:endParaRPr lang="ko-KR" altLang="en-US" sz="1600" dirty="0">
                        <a:effectLst/>
                      </a:endParaRP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sz="1600" b="1" dirty="0">
                          <a:effectLst/>
                        </a:rPr>
                        <a:t>ECR </a:t>
                      </a:r>
                      <a:r>
                        <a:rPr lang="ko-KR" altLang="en-US" sz="1600" b="1" dirty="0" err="1">
                          <a:effectLst/>
                        </a:rPr>
                        <a:t>이온원</a:t>
                      </a:r>
                      <a:endParaRPr lang="ko-KR" altLang="en-US" sz="1600" dirty="0">
                        <a:effectLst/>
                      </a:endParaRP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sz="1600" b="1" dirty="0">
                          <a:effectLst/>
                        </a:rPr>
                        <a:t>PIG </a:t>
                      </a:r>
                      <a:r>
                        <a:rPr lang="ko-KR" altLang="en-US" sz="1600" b="1" dirty="0" err="1">
                          <a:effectLst/>
                        </a:rPr>
                        <a:t>이온원</a:t>
                      </a:r>
                      <a:endParaRPr lang="ko-KR" altLang="en-US" sz="1600" dirty="0">
                        <a:effectLst/>
                      </a:endParaRP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4068340"/>
                  </a:ext>
                </a:extLst>
              </a:tr>
              <a:tr h="928012">
                <a:tc>
                  <a:txBody>
                    <a:bodyPr/>
                    <a:lstStyle/>
                    <a:p>
                      <a:pPr algn="ctr" fontAlgn="t"/>
                      <a:r>
                        <a:rPr lang="ko-KR" altLang="en-US" sz="1600" b="1" dirty="0">
                          <a:effectLst/>
                        </a:rPr>
                        <a:t>최대 전하 상태</a:t>
                      </a:r>
                      <a:br>
                        <a:rPr lang="ko-KR" altLang="en-US" sz="1600" b="1" dirty="0">
                          <a:effectLst/>
                        </a:rPr>
                      </a:br>
                      <a:r>
                        <a:rPr lang="en-US" altLang="ko-KR" sz="1600" b="1" dirty="0">
                          <a:effectLst/>
                        </a:rPr>
                        <a:t>(HCI </a:t>
                      </a:r>
                      <a:r>
                        <a:rPr lang="ko-KR" altLang="en-US" sz="1600" b="1" dirty="0" err="1">
                          <a:effectLst/>
                        </a:rPr>
                        <a:t>도달력</a:t>
                      </a:r>
                      <a:r>
                        <a:rPr lang="en-US" altLang="ko-KR" sz="1600" b="1" dirty="0">
                          <a:effectLst/>
                        </a:rPr>
                        <a:t>)</a:t>
                      </a:r>
                      <a:endParaRPr lang="ko-KR" altLang="en-US" sz="1600" dirty="0">
                        <a:effectLst/>
                      </a:endParaRP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b="1" dirty="0">
                          <a:effectLst/>
                        </a:rPr>
                        <a:t>극도로 높음</a:t>
                      </a:r>
                      <a:br>
                        <a:rPr lang="ko-KR" altLang="en-US" sz="1600" dirty="0">
                          <a:effectLst/>
                        </a:rPr>
                      </a:br>
                      <a:r>
                        <a:rPr lang="en-US" altLang="ko-KR" sz="1600" dirty="0">
                          <a:effectLst/>
                        </a:rPr>
                        <a:t>(U</a:t>
                      </a:r>
                      <a:r>
                        <a:rPr lang="en-US" altLang="ko-KR" sz="1600" baseline="30000" dirty="0">
                          <a:effectLst/>
                        </a:rPr>
                        <a:t>92+</a:t>
                      </a:r>
                      <a:r>
                        <a:rPr lang="en-US" altLang="ko-KR" sz="1600" dirty="0">
                          <a:effectLst/>
                        </a:rPr>
                        <a:t> </a:t>
                      </a:r>
                      <a:r>
                        <a:rPr lang="ko-KR" altLang="en-US" sz="1600" dirty="0">
                          <a:effectLst/>
                        </a:rPr>
                        <a:t>완전 전리 가능</a:t>
                      </a:r>
                      <a:r>
                        <a:rPr lang="en-US" altLang="ko-KR" sz="1600" dirty="0">
                          <a:effectLst/>
                        </a:rPr>
                        <a:t>)</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b="1" dirty="0">
                          <a:effectLst/>
                        </a:rPr>
                        <a:t>높음</a:t>
                      </a:r>
                      <a:br>
                        <a:rPr lang="ko-KR" altLang="en-US" sz="1600" dirty="0">
                          <a:effectLst/>
                        </a:rPr>
                      </a:br>
                      <a:r>
                        <a:rPr lang="en-US" altLang="ko-KR" sz="1600" dirty="0">
                          <a:effectLst/>
                        </a:rPr>
                        <a:t>(</a:t>
                      </a:r>
                      <a:r>
                        <a:rPr lang="ko-KR" altLang="en-US" sz="1600" dirty="0">
                          <a:effectLst/>
                        </a:rPr>
                        <a:t>무거운 중원소의 중간</a:t>
                      </a:r>
                      <a:r>
                        <a:rPr lang="en-US" altLang="ko-KR" sz="1600" dirty="0">
                          <a:effectLst/>
                        </a:rPr>
                        <a:t>~</a:t>
                      </a:r>
                      <a:r>
                        <a:rPr lang="ko-KR" altLang="en-US" sz="1600" dirty="0">
                          <a:effectLst/>
                        </a:rPr>
                        <a:t>고전하 생산</a:t>
                      </a:r>
                      <a:r>
                        <a:rPr lang="en-US" altLang="ko-KR" sz="1600" dirty="0">
                          <a:effectLst/>
                        </a:rPr>
                        <a:t>)</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b="1" dirty="0">
                          <a:effectLst/>
                        </a:rPr>
                        <a:t>낮음</a:t>
                      </a:r>
                      <a:r>
                        <a:rPr lang="en-US" altLang="ko-KR" sz="1600" b="1" dirty="0">
                          <a:effectLst/>
                        </a:rPr>
                        <a:t>~</a:t>
                      </a:r>
                      <a:r>
                        <a:rPr lang="ko-KR" altLang="en-US" sz="1600" b="1" dirty="0">
                          <a:effectLst/>
                        </a:rPr>
                        <a:t>중간</a:t>
                      </a:r>
                      <a:br>
                        <a:rPr lang="ko-KR" altLang="en-US" sz="1600" dirty="0">
                          <a:effectLst/>
                        </a:rPr>
                      </a:br>
                      <a:r>
                        <a:rPr lang="en-US" altLang="ko-KR" sz="1600" dirty="0">
                          <a:effectLst/>
                        </a:rPr>
                        <a:t>(</a:t>
                      </a:r>
                      <a:r>
                        <a:rPr lang="ko-KR" altLang="en-US" sz="1600" dirty="0">
                          <a:effectLst/>
                        </a:rPr>
                        <a:t>주로 가벼운 원소나 중간 원소 다가 이온</a:t>
                      </a:r>
                      <a:r>
                        <a:rPr lang="en-US" altLang="ko-KR" sz="1600" dirty="0">
                          <a:effectLst/>
                        </a:rPr>
                        <a:t>)</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5192513"/>
                  </a:ext>
                </a:extLst>
              </a:tr>
              <a:tr h="646210">
                <a:tc>
                  <a:txBody>
                    <a:bodyPr/>
                    <a:lstStyle/>
                    <a:p>
                      <a:pPr algn="ctr" fontAlgn="t"/>
                      <a:r>
                        <a:rPr lang="ko-KR" altLang="en-US" sz="1600" b="1" dirty="0">
                          <a:effectLst/>
                        </a:rPr>
                        <a:t>이온 빔의 양</a:t>
                      </a:r>
                      <a:br>
                        <a:rPr lang="ko-KR" altLang="en-US" sz="1600" b="1" dirty="0">
                          <a:effectLst/>
                        </a:rPr>
                      </a:br>
                      <a:r>
                        <a:rPr lang="en-US" altLang="ko-KR" sz="1600" b="1" dirty="0">
                          <a:effectLst/>
                        </a:rPr>
                        <a:t>(</a:t>
                      </a:r>
                      <a:r>
                        <a:rPr lang="ko-KR" altLang="en-US" sz="1600" b="1" dirty="0">
                          <a:effectLst/>
                        </a:rPr>
                        <a:t>전류 밀도</a:t>
                      </a:r>
                      <a:r>
                        <a:rPr lang="en-US" altLang="ko-KR" sz="1600" b="1" dirty="0">
                          <a:effectLst/>
                        </a:rPr>
                        <a:t>)</a:t>
                      </a:r>
                      <a:endParaRPr lang="ko-KR" altLang="en-US" sz="1600" dirty="0">
                        <a:effectLst/>
                      </a:endParaRP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dirty="0">
                          <a:effectLst/>
                        </a:rPr>
                        <a:t>매우 적음 </a:t>
                      </a:r>
                      <a:endParaRPr lang="en-US" altLang="ko-KR" sz="1600" dirty="0">
                        <a:effectLst/>
                      </a:endParaRPr>
                    </a:p>
                    <a:p>
                      <a:pPr algn="l" fontAlgn="t"/>
                      <a:r>
                        <a:rPr lang="en-US" altLang="ko-KR" sz="1600" dirty="0">
                          <a:effectLst/>
                        </a:rPr>
                        <a:t>(~</a:t>
                      </a:r>
                      <a:r>
                        <a:rPr lang="ko-KR" altLang="en-US" sz="1600" b="1" i="0" u="none" strike="noStrike" kern="1200" baseline="0" dirty="0">
                          <a:solidFill>
                            <a:schemeClr val="tx1"/>
                          </a:solidFill>
                          <a:latin typeface="+mn-lt"/>
                          <a:ea typeface="+mn-ea"/>
                          <a:cs typeface="+mn-cs"/>
                        </a:rPr>
                        <a:t>㎂</a:t>
                      </a:r>
                      <a:r>
                        <a:rPr lang="en-US" altLang="ko-KR" sz="1600" dirty="0">
                          <a:effectLst/>
                        </a:rPr>
                        <a:t> </a:t>
                      </a:r>
                      <a:r>
                        <a:rPr lang="ko-KR" altLang="en-US" sz="1600" dirty="0">
                          <a:effectLst/>
                        </a:rPr>
                        <a:t>이하 또는 펄스</a:t>
                      </a:r>
                      <a:r>
                        <a:rPr lang="en-US" altLang="ko-KR" sz="1600" dirty="0">
                          <a:effectLst/>
                        </a:rPr>
                        <a:t>)</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b="1" dirty="0">
                          <a:effectLst/>
                        </a:rPr>
                        <a:t>매우 많음</a:t>
                      </a:r>
                      <a:r>
                        <a:rPr lang="ko-KR" altLang="en-US" sz="1600" dirty="0">
                          <a:effectLst/>
                        </a:rPr>
                        <a:t> </a:t>
                      </a:r>
                      <a:endParaRPr lang="en-US" altLang="ko-KR" sz="1600" dirty="0">
                        <a:effectLst/>
                      </a:endParaRPr>
                    </a:p>
                    <a:p>
                      <a:pPr algn="l" fontAlgn="t"/>
                      <a:r>
                        <a:rPr lang="en-US" altLang="ko-KR" sz="1600" dirty="0">
                          <a:effectLst/>
                        </a:rPr>
                        <a:t>(~</a:t>
                      </a:r>
                      <a:r>
                        <a:rPr lang="ko-KR" altLang="en-US" sz="1600" b="1" i="0" u="none" strike="noStrike" kern="1200" baseline="0" dirty="0">
                          <a:solidFill>
                            <a:schemeClr val="tx1"/>
                          </a:solidFill>
                          <a:latin typeface="+mn-lt"/>
                          <a:ea typeface="+mn-ea"/>
                          <a:cs typeface="+mn-cs"/>
                        </a:rPr>
                        <a:t>㎃</a:t>
                      </a:r>
                      <a:r>
                        <a:rPr lang="en-US" altLang="ko-KR" sz="1600" dirty="0">
                          <a:effectLst/>
                        </a:rPr>
                        <a:t> </a:t>
                      </a:r>
                      <a:r>
                        <a:rPr lang="ko-KR" altLang="en-US" sz="1600" dirty="0">
                          <a:effectLst/>
                        </a:rPr>
                        <a:t>의 연속 빔 방출</a:t>
                      </a:r>
                      <a:r>
                        <a:rPr lang="en-US" altLang="ko-KR" sz="1600" dirty="0">
                          <a:effectLst/>
                        </a:rPr>
                        <a:t>)</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dirty="0">
                          <a:effectLst/>
                        </a:rPr>
                        <a:t>많음 </a:t>
                      </a:r>
                      <a:endParaRPr lang="en-US" altLang="ko-KR" sz="1600" dirty="0">
                        <a:effectLst/>
                      </a:endParaRPr>
                    </a:p>
                    <a:p>
                      <a:pPr algn="l" fontAlgn="t"/>
                      <a:r>
                        <a:rPr lang="en-US" altLang="ko-KR" sz="1600" dirty="0">
                          <a:effectLst/>
                        </a:rPr>
                        <a:t>(</a:t>
                      </a:r>
                      <a:r>
                        <a:rPr lang="ko-KR" altLang="en-US" sz="1600" dirty="0">
                          <a:effectLst/>
                        </a:rPr>
                        <a:t>단시간에 강한 펄스 빔</a:t>
                      </a:r>
                      <a:r>
                        <a:rPr lang="en-US" altLang="ko-KR" sz="1600" dirty="0">
                          <a:effectLst/>
                        </a:rPr>
                        <a:t>)</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6408961"/>
                  </a:ext>
                </a:extLst>
              </a:tr>
              <a:tr h="1773418">
                <a:tc>
                  <a:txBody>
                    <a:bodyPr/>
                    <a:lstStyle/>
                    <a:p>
                      <a:pPr algn="ctr" fontAlgn="t"/>
                      <a:r>
                        <a:rPr lang="ko-KR" altLang="en-US" sz="1600" b="1" dirty="0">
                          <a:effectLst/>
                        </a:rPr>
                        <a:t>장점</a:t>
                      </a:r>
                      <a:endParaRPr lang="en-US" altLang="ko-KR" sz="1600" b="1" dirty="0">
                        <a:effectLst/>
                      </a:endParaRP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dirty="0">
                          <a:effectLst/>
                        </a:rPr>
                        <a:t>* </a:t>
                      </a:r>
                      <a:r>
                        <a:rPr lang="ko-KR" altLang="en-US" sz="1600" b="1" dirty="0">
                          <a:effectLst/>
                        </a:rPr>
                        <a:t>극한의 고전하 상태</a:t>
                      </a:r>
                      <a:r>
                        <a:rPr lang="ko-KR" altLang="en-US" sz="1600" dirty="0">
                          <a:effectLst/>
                        </a:rPr>
                        <a:t> 구현</a:t>
                      </a:r>
                      <a:br>
                        <a:rPr lang="ko-KR" altLang="en-US" sz="1600" dirty="0">
                          <a:effectLst/>
                        </a:rPr>
                      </a:br>
                      <a:r>
                        <a:rPr lang="ko-KR" altLang="en-US" sz="1600" dirty="0">
                          <a:effectLst/>
                        </a:rPr>
                        <a:t>* 이온이 정지된 채 </a:t>
                      </a:r>
                      <a:r>
                        <a:rPr lang="ko-KR" altLang="en-US" sz="1600" dirty="0" err="1">
                          <a:effectLst/>
                        </a:rPr>
                        <a:t>트랩되어</a:t>
                      </a:r>
                      <a:r>
                        <a:rPr lang="ko-KR" altLang="en-US" sz="1600" dirty="0">
                          <a:effectLst/>
                        </a:rPr>
                        <a:t> </a:t>
                      </a:r>
                      <a:r>
                        <a:rPr lang="ko-KR" altLang="en-US" sz="1600" b="1" dirty="0">
                          <a:effectLst/>
                        </a:rPr>
                        <a:t>초정밀 </a:t>
                      </a:r>
                      <a:r>
                        <a:rPr lang="ko-KR" altLang="en-US" sz="1600" b="1" dirty="0" err="1">
                          <a:effectLst/>
                        </a:rPr>
                        <a:t>분광학</a:t>
                      </a:r>
                      <a:r>
                        <a:rPr lang="ko-KR" altLang="en-US" sz="1600" b="1" dirty="0">
                          <a:effectLst/>
                        </a:rPr>
                        <a:t> 연구</a:t>
                      </a:r>
                      <a:r>
                        <a:rPr lang="ko-KR" altLang="en-US" sz="1600" dirty="0">
                          <a:effectLst/>
                        </a:rPr>
                        <a:t>에 유일무이함</a:t>
                      </a:r>
                      <a:br>
                        <a:rPr lang="ko-KR" altLang="en-US" sz="1600" dirty="0">
                          <a:effectLst/>
                        </a:rPr>
                      </a:br>
                      <a:r>
                        <a:rPr lang="ko-KR" altLang="en-US" sz="1600" dirty="0">
                          <a:effectLst/>
                        </a:rPr>
                        <a:t>* 빔의 퍼짐</a:t>
                      </a:r>
                      <a:r>
                        <a:rPr lang="en-US" altLang="ko-KR" sz="1600" dirty="0">
                          <a:effectLst/>
                        </a:rPr>
                        <a:t>(Emittance)</a:t>
                      </a:r>
                      <a:r>
                        <a:rPr lang="ko-KR" altLang="en-US" sz="1600" dirty="0">
                          <a:effectLst/>
                        </a:rPr>
                        <a:t>이 매우 적고 깨끗함</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dirty="0">
                          <a:effectLst/>
                        </a:rPr>
                        <a:t>* </a:t>
                      </a:r>
                      <a:r>
                        <a:rPr lang="ko-KR" altLang="en-US" sz="1600" b="1" dirty="0">
                          <a:effectLst/>
                        </a:rPr>
                        <a:t>수명이 반영구적</a:t>
                      </a:r>
                      <a:r>
                        <a:rPr lang="ko-KR" altLang="en-US" sz="1600" dirty="0">
                          <a:effectLst/>
                        </a:rPr>
                        <a:t> </a:t>
                      </a:r>
                      <a:r>
                        <a:rPr lang="en-US" altLang="ko-KR" sz="1600" dirty="0">
                          <a:effectLst/>
                        </a:rPr>
                        <a:t>(</a:t>
                      </a:r>
                      <a:r>
                        <a:rPr lang="ko-KR" altLang="en-US" sz="1600" dirty="0">
                          <a:effectLst/>
                        </a:rPr>
                        <a:t>전극</a:t>
                      </a:r>
                      <a:r>
                        <a:rPr lang="en-US" altLang="ko-KR" sz="1600" dirty="0">
                          <a:effectLst/>
                        </a:rPr>
                        <a:t>/</a:t>
                      </a:r>
                      <a:r>
                        <a:rPr lang="ko-KR" altLang="en-US" sz="1600" dirty="0">
                          <a:effectLst/>
                        </a:rPr>
                        <a:t>필라멘트 소모 없음</a:t>
                      </a:r>
                      <a:r>
                        <a:rPr lang="en-US" altLang="ko-KR" sz="1600" dirty="0">
                          <a:effectLst/>
                        </a:rPr>
                        <a:t>)</a:t>
                      </a:r>
                      <a:br>
                        <a:rPr lang="en-US" altLang="ko-KR" sz="1600" dirty="0">
                          <a:effectLst/>
                        </a:rPr>
                      </a:br>
                      <a:r>
                        <a:rPr lang="en-US" altLang="ko-KR" sz="1600" dirty="0">
                          <a:effectLst/>
                        </a:rPr>
                        <a:t>* </a:t>
                      </a:r>
                      <a:r>
                        <a:rPr lang="ko-KR" altLang="en-US" sz="1600" dirty="0">
                          <a:effectLst/>
                        </a:rPr>
                        <a:t>장시간 안정적인 연속</a:t>
                      </a:r>
                      <a:r>
                        <a:rPr lang="en-US" altLang="ko-KR" sz="1600" dirty="0">
                          <a:effectLst/>
                        </a:rPr>
                        <a:t>(CW) </a:t>
                      </a:r>
                      <a:r>
                        <a:rPr lang="ko-KR" altLang="en-US" sz="1600" dirty="0">
                          <a:effectLst/>
                        </a:rPr>
                        <a:t>운전 가능</a:t>
                      </a:r>
                      <a:br>
                        <a:rPr lang="ko-KR" altLang="en-US" sz="1600" dirty="0">
                          <a:effectLst/>
                        </a:rPr>
                      </a:br>
                      <a:r>
                        <a:rPr lang="ko-KR" altLang="en-US" sz="1600" dirty="0">
                          <a:effectLst/>
                        </a:rPr>
                        <a:t>* 고체</a:t>
                      </a:r>
                      <a:r>
                        <a:rPr lang="en-US" altLang="ko-KR" sz="1600" dirty="0">
                          <a:effectLst/>
                        </a:rPr>
                        <a:t>/</a:t>
                      </a:r>
                      <a:r>
                        <a:rPr lang="ko-KR" altLang="en-US" sz="1600" dirty="0">
                          <a:effectLst/>
                        </a:rPr>
                        <a:t>기체 등 거의 모든 원소 대응 가능</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dirty="0">
                          <a:effectLst/>
                        </a:rPr>
                        <a:t>* </a:t>
                      </a:r>
                      <a:r>
                        <a:rPr lang="ko-KR" altLang="en-US" sz="1600" b="1" dirty="0">
                          <a:effectLst/>
                        </a:rPr>
                        <a:t>압도적으로 </a:t>
                      </a:r>
                      <a:r>
                        <a:rPr lang="ko-KR" altLang="en-US" sz="1600" b="1" dirty="0" err="1">
                          <a:effectLst/>
                        </a:rPr>
                        <a:t>컴팩트한</a:t>
                      </a:r>
                      <a:r>
                        <a:rPr lang="ko-KR" altLang="en-US" sz="1600" b="1" dirty="0">
                          <a:effectLst/>
                        </a:rPr>
                        <a:t> 크기</a:t>
                      </a:r>
                      <a:r>
                        <a:rPr lang="ko-KR" altLang="en-US" sz="1600" dirty="0">
                          <a:effectLst/>
                        </a:rPr>
                        <a:t> </a:t>
                      </a:r>
                      <a:r>
                        <a:rPr lang="en-US" altLang="ko-KR" sz="1600" dirty="0">
                          <a:effectLst/>
                        </a:rPr>
                        <a:t>(</a:t>
                      </a:r>
                      <a:r>
                        <a:rPr lang="ko-KR" altLang="en-US" sz="1600" dirty="0">
                          <a:effectLst/>
                        </a:rPr>
                        <a:t>탁상용 수준 가능</a:t>
                      </a:r>
                      <a:r>
                        <a:rPr lang="en-US" altLang="ko-KR" sz="1600" dirty="0">
                          <a:effectLst/>
                        </a:rPr>
                        <a:t>)</a:t>
                      </a:r>
                      <a:br>
                        <a:rPr lang="en-US" altLang="ko-KR" sz="1600" dirty="0">
                          <a:effectLst/>
                        </a:rPr>
                      </a:br>
                      <a:r>
                        <a:rPr lang="en-US" altLang="ko-KR" sz="1600" dirty="0">
                          <a:effectLst/>
                        </a:rPr>
                        <a:t>* </a:t>
                      </a:r>
                      <a:r>
                        <a:rPr lang="ko-KR" altLang="en-US" sz="1600" dirty="0">
                          <a:effectLst/>
                        </a:rPr>
                        <a:t>제작 및 유지보수 </a:t>
                      </a:r>
                      <a:r>
                        <a:rPr lang="ko-KR" altLang="en-US" sz="1600" b="1" dirty="0">
                          <a:effectLst/>
                        </a:rPr>
                        <a:t>비용이 매우 저렴</a:t>
                      </a:r>
                      <a:br>
                        <a:rPr lang="ko-KR" altLang="en-US" sz="1600" dirty="0">
                          <a:effectLst/>
                        </a:rPr>
                      </a:br>
                      <a:r>
                        <a:rPr lang="ko-KR" altLang="en-US" sz="1600" dirty="0">
                          <a:effectLst/>
                        </a:rPr>
                        <a:t>* 구조가 단순해 고장이 적음</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8751122"/>
                  </a:ext>
                </a:extLst>
              </a:tr>
              <a:tr h="1491616">
                <a:tc>
                  <a:txBody>
                    <a:bodyPr/>
                    <a:lstStyle/>
                    <a:p>
                      <a:pPr algn="ctr" fontAlgn="t"/>
                      <a:r>
                        <a:rPr lang="ko-KR" altLang="en-US" sz="1600" b="1" dirty="0">
                          <a:effectLst/>
                        </a:rPr>
                        <a:t>단점</a:t>
                      </a:r>
                      <a:endParaRPr lang="en-US" sz="1600" dirty="0">
                        <a:effectLst/>
                      </a:endParaRP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dirty="0">
                          <a:effectLst/>
                        </a:rPr>
                        <a:t>* 절대적인 이온 </a:t>
                      </a:r>
                      <a:r>
                        <a:rPr lang="ko-KR" altLang="en-US" sz="1600" dirty="0" err="1">
                          <a:effectLst/>
                        </a:rPr>
                        <a:t>생성량</a:t>
                      </a:r>
                      <a:r>
                        <a:rPr lang="en-US" altLang="ko-KR" sz="1600" dirty="0">
                          <a:effectLst/>
                        </a:rPr>
                        <a:t>(</a:t>
                      </a:r>
                      <a:r>
                        <a:rPr lang="ko-KR" altLang="en-US" sz="1600" dirty="0">
                          <a:effectLst/>
                        </a:rPr>
                        <a:t>빔 전류</a:t>
                      </a:r>
                      <a:r>
                        <a:rPr lang="en-US" altLang="ko-KR" sz="1600" dirty="0">
                          <a:effectLst/>
                        </a:rPr>
                        <a:t>)</a:t>
                      </a:r>
                      <a:r>
                        <a:rPr lang="ko-KR" altLang="en-US" sz="1600" dirty="0">
                          <a:effectLst/>
                        </a:rPr>
                        <a:t>이 너무 적음</a:t>
                      </a:r>
                      <a:br>
                        <a:rPr lang="ko-KR" altLang="en-US" sz="1600" dirty="0">
                          <a:effectLst/>
                        </a:rPr>
                      </a:br>
                      <a:r>
                        <a:rPr lang="ko-KR" altLang="en-US" sz="1600" dirty="0">
                          <a:effectLst/>
                        </a:rPr>
                        <a:t>* </a:t>
                      </a:r>
                      <a:r>
                        <a:rPr lang="ko-KR" altLang="en-US" sz="1600" dirty="0" err="1">
                          <a:effectLst/>
                        </a:rPr>
                        <a:t>초고진공</a:t>
                      </a:r>
                      <a:r>
                        <a:rPr lang="ko-KR" altLang="en-US" sz="1600" dirty="0">
                          <a:effectLst/>
                        </a:rPr>
                        <a:t> 및 초전도 자석</a:t>
                      </a:r>
                      <a:r>
                        <a:rPr lang="en-US" altLang="ko-KR" sz="1600" dirty="0">
                          <a:effectLst/>
                        </a:rPr>
                        <a:t>(</a:t>
                      </a:r>
                      <a:r>
                        <a:rPr lang="ko-KR" altLang="en-US" sz="1600" dirty="0">
                          <a:effectLst/>
                        </a:rPr>
                        <a:t>극저온</a:t>
                      </a:r>
                      <a:r>
                        <a:rPr lang="en-US" altLang="ko-KR" sz="1600" dirty="0">
                          <a:effectLst/>
                        </a:rPr>
                        <a:t>) </a:t>
                      </a:r>
                      <a:r>
                        <a:rPr lang="ko-KR" altLang="en-US" sz="1600" dirty="0">
                          <a:effectLst/>
                        </a:rPr>
                        <a:t>장치로 인해 </a:t>
                      </a:r>
                      <a:r>
                        <a:rPr lang="ko-KR" altLang="en-US" sz="1600" b="1" dirty="0">
                          <a:effectLst/>
                        </a:rPr>
                        <a:t>가격이 비싸고 구조가 복잡</a:t>
                      </a:r>
                      <a:r>
                        <a:rPr lang="ko-KR" altLang="en-US" sz="1600" dirty="0">
                          <a:effectLst/>
                        </a:rPr>
                        <a:t>함</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dirty="0">
                          <a:effectLst/>
                        </a:rPr>
                        <a:t>* 매우 무거운 원소의 초고전하</a:t>
                      </a:r>
                      <a:r>
                        <a:rPr lang="en-US" altLang="ko-KR" sz="1600" dirty="0">
                          <a:effectLst/>
                        </a:rPr>
                        <a:t>(U</a:t>
                      </a:r>
                      <a:r>
                        <a:rPr lang="en-US" altLang="ko-KR" sz="1600" baseline="30000" dirty="0">
                          <a:effectLst/>
                        </a:rPr>
                        <a:t>92+</a:t>
                      </a:r>
                      <a:r>
                        <a:rPr lang="en-US" altLang="ko-KR" sz="1600" dirty="0">
                          <a:effectLst/>
                        </a:rPr>
                        <a:t> </a:t>
                      </a:r>
                      <a:r>
                        <a:rPr lang="ko-KR" altLang="en-US" sz="1600" dirty="0">
                          <a:effectLst/>
                        </a:rPr>
                        <a:t>등</a:t>
                      </a:r>
                      <a:r>
                        <a:rPr lang="en-US" altLang="ko-KR" sz="1600" dirty="0">
                          <a:effectLst/>
                        </a:rPr>
                        <a:t>) </a:t>
                      </a:r>
                      <a:r>
                        <a:rPr lang="ko-KR" altLang="en-US" sz="1600" dirty="0">
                          <a:effectLst/>
                        </a:rPr>
                        <a:t>생산은 불가능</a:t>
                      </a:r>
                      <a:br>
                        <a:rPr lang="ko-KR" altLang="en-US" sz="1600" dirty="0">
                          <a:effectLst/>
                        </a:rPr>
                      </a:br>
                      <a:r>
                        <a:rPr lang="ko-KR" altLang="en-US" sz="1600" dirty="0">
                          <a:effectLst/>
                        </a:rPr>
                        <a:t>* 고출력 마이크로파 및 대형 자석 인프라가 필요</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ko-KR" altLang="en-US" sz="1600" dirty="0">
                          <a:effectLst/>
                        </a:rPr>
                        <a:t>* </a:t>
                      </a:r>
                      <a:r>
                        <a:rPr lang="ko-KR" altLang="en-US" sz="1600" b="1" dirty="0">
                          <a:effectLst/>
                        </a:rPr>
                        <a:t>소모성 음극</a:t>
                      </a:r>
                      <a:r>
                        <a:rPr lang="en-US" altLang="ko-KR" sz="1600" b="1" dirty="0">
                          <a:effectLst/>
                        </a:rPr>
                        <a:t>(Cathode)</a:t>
                      </a:r>
                      <a:r>
                        <a:rPr lang="ko-KR" altLang="en-US" sz="1600" b="1" dirty="0">
                          <a:effectLst/>
                        </a:rPr>
                        <a:t>의 극도로 짧은 수명</a:t>
                      </a:r>
                      <a:r>
                        <a:rPr lang="ko-KR" altLang="en-US" sz="1600" dirty="0">
                          <a:effectLst/>
                        </a:rPr>
                        <a:t> </a:t>
                      </a:r>
                      <a:r>
                        <a:rPr lang="en-US" altLang="ko-KR" sz="1600" dirty="0">
                          <a:effectLst/>
                        </a:rPr>
                        <a:t>(</a:t>
                      </a:r>
                      <a:r>
                        <a:rPr lang="ko-KR" altLang="en-US" sz="1600" dirty="0">
                          <a:effectLst/>
                        </a:rPr>
                        <a:t>수십 시간마다 부품 교체 필요</a:t>
                      </a:r>
                      <a:r>
                        <a:rPr lang="en-US" altLang="ko-KR" sz="1600" dirty="0">
                          <a:effectLst/>
                        </a:rPr>
                        <a:t>)</a:t>
                      </a:r>
                      <a:br>
                        <a:rPr lang="en-US" altLang="ko-KR" sz="1600" dirty="0">
                          <a:effectLst/>
                        </a:rPr>
                      </a:br>
                      <a:r>
                        <a:rPr lang="en-US" altLang="ko-KR" sz="1600" dirty="0">
                          <a:effectLst/>
                        </a:rPr>
                        <a:t>* </a:t>
                      </a:r>
                      <a:r>
                        <a:rPr lang="ko-KR" altLang="en-US" sz="1600" dirty="0">
                          <a:effectLst/>
                        </a:rPr>
                        <a:t>고전하 이온 효율 저하</a:t>
                      </a:r>
                    </a:p>
                  </a:txBody>
                  <a:tcPr marL="35739" marR="35739" marT="35739" marB="357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6657683"/>
                  </a:ext>
                </a:extLst>
              </a:tr>
            </a:tbl>
          </a:graphicData>
        </a:graphic>
      </p:graphicFrame>
    </p:spTree>
    <p:extLst>
      <p:ext uri="{BB962C8B-B14F-4D97-AF65-F5344CB8AC3E}">
        <p14:creationId xmlns:p14="http://schemas.microsoft.com/office/powerpoint/2010/main" val="1697977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981E709-035A-4C24-AEBA-B0E6E26BF51D}"/>
              </a:ext>
            </a:extLst>
          </p:cNvPr>
          <p:cNvSpPr>
            <a:spLocks noGrp="1"/>
          </p:cNvSpPr>
          <p:nvPr>
            <p:ph type="title"/>
          </p:nvPr>
        </p:nvSpPr>
        <p:spPr/>
        <p:txBody>
          <a:bodyPr/>
          <a:lstStyle/>
          <a:p>
            <a:r>
              <a:rPr lang="en-US" altLang="ko-KR" dirty="0">
                <a:latin typeface="+mn-ea"/>
                <a:ea typeface="+mn-ea"/>
              </a:rPr>
              <a:t>1-5 ECR </a:t>
            </a:r>
            <a:r>
              <a:rPr lang="ko-KR" altLang="en-US" dirty="0">
                <a:latin typeface="+mn-ea"/>
                <a:ea typeface="+mn-ea"/>
              </a:rPr>
              <a:t>이온원의 역사</a:t>
            </a:r>
          </a:p>
        </p:txBody>
      </p:sp>
      <p:pic>
        <p:nvPicPr>
          <p:cNvPr id="3" name="Image 0" descr="/mnt/data/ecris_global_assets/global_ecris_timeline.png">
            <a:extLst>
              <a:ext uri="{FF2B5EF4-FFF2-40B4-BE49-F238E27FC236}">
                <a16:creationId xmlns:a16="http://schemas.microsoft.com/office/drawing/2014/main" id="{792FE632-5A12-4508-B21A-F54141AB5FFA}"/>
              </a:ext>
            </a:extLst>
          </p:cNvPr>
          <p:cNvPicPr>
            <a:picLocks noChangeAspect="1"/>
          </p:cNvPicPr>
          <p:nvPr/>
        </p:nvPicPr>
        <p:blipFill>
          <a:blip r:embed="rId2"/>
          <a:stretch>
            <a:fillRect/>
          </a:stretch>
        </p:blipFill>
        <p:spPr>
          <a:xfrm>
            <a:off x="1363338" y="876816"/>
            <a:ext cx="6544528" cy="3272264"/>
          </a:xfrm>
          <a:prstGeom prst="rect">
            <a:avLst/>
          </a:prstGeom>
        </p:spPr>
      </p:pic>
      <p:pic>
        <p:nvPicPr>
          <p:cNvPr id="4" name="Image 1" descr="/mnt/data/ecris_global_assets/global_ecris_frequency.png">
            <a:extLst>
              <a:ext uri="{FF2B5EF4-FFF2-40B4-BE49-F238E27FC236}">
                <a16:creationId xmlns:a16="http://schemas.microsoft.com/office/drawing/2014/main" id="{20CBE325-0038-4BE8-A839-8A328B799581}"/>
              </a:ext>
            </a:extLst>
          </p:cNvPr>
          <p:cNvPicPr>
            <a:picLocks noChangeAspect="1"/>
          </p:cNvPicPr>
          <p:nvPr/>
        </p:nvPicPr>
        <p:blipFill>
          <a:blip r:embed="rId3"/>
          <a:stretch>
            <a:fillRect/>
          </a:stretch>
        </p:blipFill>
        <p:spPr>
          <a:xfrm>
            <a:off x="1835696" y="4210721"/>
            <a:ext cx="5250583" cy="2520280"/>
          </a:xfrm>
          <a:prstGeom prst="rect">
            <a:avLst/>
          </a:prstGeom>
        </p:spPr>
      </p:pic>
    </p:spTree>
    <p:extLst>
      <p:ext uri="{BB962C8B-B14F-4D97-AF65-F5344CB8AC3E}">
        <p14:creationId xmlns:p14="http://schemas.microsoft.com/office/powerpoint/2010/main" val="795655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95F7073-09B8-42F1-9739-B62DBEA7FD86}"/>
              </a:ext>
            </a:extLst>
          </p:cNvPr>
          <p:cNvSpPr>
            <a:spLocks noGrp="1"/>
          </p:cNvSpPr>
          <p:nvPr>
            <p:ph type="title"/>
          </p:nvPr>
        </p:nvSpPr>
        <p:spPr>
          <a:xfrm>
            <a:off x="431999" y="126999"/>
            <a:ext cx="7812409" cy="519500"/>
          </a:xfrm>
        </p:spPr>
        <p:txBody>
          <a:bodyPr/>
          <a:lstStyle/>
          <a:p>
            <a:r>
              <a:rPr lang="en-US" altLang="ko-KR" dirty="0">
                <a:latin typeface="+mn-ea"/>
              </a:rPr>
              <a:t>1-6 ECR </a:t>
            </a:r>
            <a:r>
              <a:rPr lang="ko-KR" altLang="en-US" dirty="0">
                <a:latin typeface="+mn-ea"/>
              </a:rPr>
              <a:t>이온원의 응용분야 및 최근 기술동향</a:t>
            </a:r>
            <a:endParaRPr lang="ko-KR" altLang="en-US" dirty="0"/>
          </a:p>
        </p:txBody>
      </p:sp>
      <p:sp>
        <p:nvSpPr>
          <p:cNvPr id="3" name="Text 2">
            <a:extLst>
              <a:ext uri="{FF2B5EF4-FFF2-40B4-BE49-F238E27FC236}">
                <a16:creationId xmlns:a16="http://schemas.microsoft.com/office/drawing/2014/main" id="{D0A9F248-E0C9-4540-B950-B09719FFCD7D}"/>
              </a:ext>
            </a:extLst>
          </p:cNvPr>
          <p:cNvSpPr/>
          <p:nvPr/>
        </p:nvSpPr>
        <p:spPr>
          <a:xfrm>
            <a:off x="431998" y="836712"/>
            <a:ext cx="6156225" cy="1296144"/>
          </a:xfrm>
          <a:prstGeom prst="rect">
            <a:avLst/>
          </a:prstGeom>
          <a:noFill/>
          <a:ln/>
        </p:spPr>
        <p:txBody>
          <a:bodyPr wrap="square" lIns="635" tIns="635" rIns="635" bIns="635" rtlCol="0" anchor="ctr">
            <a:normAutofit/>
          </a:bodyPr>
          <a:lstStyle/>
          <a:p>
            <a:pPr marL="285750" indent="-285750">
              <a:buFont typeface="Arial" panose="020B0604020202020204" pitchFamily="34" charset="0"/>
              <a:buChar char="•"/>
            </a:pPr>
            <a:r>
              <a:rPr lang="en-US" sz="1400" dirty="0">
                <a:solidFill>
                  <a:srgbClr val="172033"/>
                </a:solidFill>
                <a:latin typeface="Malgun Gothic" pitchFamily="34" charset="0"/>
                <a:ea typeface="Malgun Gothic" pitchFamily="34" charset="-122"/>
                <a:cs typeface="Malgun Gothic" pitchFamily="34" charset="-120"/>
              </a:rPr>
              <a:t>가속기 주입기: 중이온 가속기, 희귀동위원소 시설, 사이클로트론 전단</a:t>
            </a:r>
            <a:endParaRPr lang="en-US" sz="1400" dirty="0"/>
          </a:p>
          <a:p>
            <a:pPr marL="285750" indent="-285750">
              <a:buFont typeface="Arial" panose="020B0604020202020204" pitchFamily="34" charset="0"/>
              <a:buChar char="•"/>
            </a:pPr>
            <a:r>
              <a:rPr lang="en-US" sz="1400" dirty="0">
                <a:solidFill>
                  <a:srgbClr val="172033"/>
                </a:solidFill>
                <a:latin typeface="Malgun Gothic" pitchFamily="34" charset="0"/>
                <a:ea typeface="Malgun Gothic" pitchFamily="34" charset="-122"/>
                <a:cs typeface="Malgun Gothic" pitchFamily="34" charset="-120"/>
              </a:rPr>
              <a:t>고전하 이온 물리: 원자물리, 표면/재료 상호작용, X-ray/ECE 진단</a:t>
            </a:r>
            <a:endParaRPr lang="en-US" sz="1400" dirty="0"/>
          </a:p>
          <a:p>
            <a:pPr marL="285750" indent="-285750">
              <a:buFont typeface="Arial" panose="020B0604020202020204" pitchFamily="34" charset="0"/>
              <a:buChar char="•"/>
            </a:pPr>
            <a:r>
              <a:rPr lang="en-US" sz="1400" dirty="0">
                <a:solidFill>
                  <a:srgbClr val="172033"/>
                </a:solidFill>
                <a:latin typeface="Malgun Gothic" pitchFamily="34" charset="0"/>
                <a:ea typeface="Malgun Gothic" pitchFamily="34" charset="-122"/>
                <a:cs typeface="Malgun Gothic" pitchFamily="34" charset="-120"/>
              </a:rPr>
              <a:t>의료/산업: 탄소선 치료용 C 이온, 물질 조사, 이온주입, 플라즈마 공정</a:t>
            </a:r>
            <a:endParaRPr lang="en-US" sz="1400" dirty="0"/>
          </a:p>
          <a:p>
            <a:pPr marL="285750" indent="-285750">
              <a:buFont typeface="Arial" panose="020B0604020202020204" pitchFamily="34" charset="0"/>
              <a:buChar char="•"/>
            </a:pPr>
            <a:r>
              <a:rPr lang="en-US" sz="1400" dirty="0">
                <a:solidFill>
                  <a:srgbClr val="172033"/>
                </a:solidFill>
                <a:latin typeface="Malgun Gothic" pitchFamily="34" charset="0"/>
                <a:ea typeface="Malgun Gothic" pitchFamily="34" charset="-122"/>
                <a:cs typeface="Malgun Gothic" pitchFamily="34" charset="-120"/>
              </a:rPr>
              <a:t>중성자/핵자료 응용: 일부 시설의 ECR proton/deuteron source</a:t>
            </a:r>
            <a:endParaRPr lang="en-US" sz="1400" dirty="0"/>
          </a:p>
        </p:txBody>
      </p:sp>
      <p:pic>
        <p:nvPicPr>
          <p:cNvPr id="4" name="Image 0" descr="/mnt/data/ecris_trends_assets/trend_map.png">
            <a:extLst>
              <a:ext uri="{FF2B5EF4-FFF2-40B4-BE49-F238E27FC236}">
                <a16:creationId xmlns:a16="http://schemas.microsoft.com/office/drawing/2014/main" id="{3844C116-B67A-4557-A09A-C5F9A4BEAD00}"/>
              </a:ext>
            </a:extLst>
          </p:cNvPr>
          <p:cNvPicPr>
            <a:picLocks noChangeAspect="1"/>
          </p:cNvPicPr>
          <p:nvPr/>
        </p:nvPicPr>
        <p:blipFill>
          <a:blip r:embed="rId2"/>
          <a:stretch>
            <a:fillRect/>
          </a:stretch>
        </p:blipFill>
        <p:spPr>
          <a:xfrm>
            <a:off x="611560" y="2060848"/>
            <a:ext cx="8100442" cy="4379780"/>
          </a:xfrm>
          <a:prstGeom prst="rect">
            <a:avLst/>
          </a:prstGeom>
        </p:spPr>
      </p:pic>
    </p:spTree>
    <p:extLst>
      <p:ext uri="{BB962C8B-B14F-4D97-AF65-F5344CB8AC3E}">
        <p14:creationId xmlns:p14="http://schemas.microsoft.com/office/powerpoint/2010/main" val="2778668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BD0D333-3D36-47CE-8006-0300910630B3}"/>
              </a:ext>
            </a:extLst>
          </p:cNvPr>
          <p:cNvSpPr>
            <a:spLocks noGrp="1"/>
          </p:cNvSpPr>
          <p:nvPr>
            <p:ph type="title"/>
          </p:nvPr>
        </p:nvSpPr>
        <p:spPr/>
        <p:txBody>
          <a:bodyPr/>
          <a:lstStyle/>
          <a:p>
            <a:r>
              <a:rPr lang="en-US" altLang="ko-KR" dirty="0">
                <a:latin typeface="+mn-ea"/>
                <a:ea typeface="+mn-ea"/>
              </a:rPr>
              <a:t>2-1. ECR Ion Source </a:t>
            </a:r>
            <a:r>
              <a:rPr lang="ko-KR" altLang="en-US" dirty="0">
                <a:latin typeface="+mn-ea"/>
                <a:ea typeface="+mn-ea"/>
              </a:rPr>
              <a:t>기본 이론</a:t>
            </a:r>
          </a:p>
        </p:txBody>
      </p:sp>
      <p:pic>
        <p:nvPicPr>
          <p:cNvPr id="3" name="Picture 2" descr="Concept of ECR discharge plasma">
            <a:extLst>
              <a:ext uri="{FF2B5EF4-FFF2-40B4-BE49-F238E27FC236}">
                <a16:creationId xmlns:a16="http://schemas.microsoft.com/office/drawing/2014/main" id="{1B881530-E1CB-4503-BBC9-749F70E6EE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5612" y="948497"/>
            <a:ext cx="2715177" cy="253034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B29CBBE3-C07C-4D0D-961F-A9725234D95D}"/>
                  </a:ext>
                </a:extLst>
              </p:cNvPr>
              <p:cNvSpPr txBox="1"/>
              <p:nvPr/>
            </p:nvSpPr>
            <p:spPr>
              <a:xfrm>
                <a:off x="301769" y="1208842"/>
                <a:ext cx="4673587" cy="519886"/>
              </a:xfrm>
              <a:prstGeom prst="rect">
                <a:avLst/>
              </a:prstGeom>
              <a:noFill/>
            </p:spPr>
            <p:txBody>
              <a:bodyPr wrap="none" rtlCol="0">
                <a:spAutoFit/>
              </a:bodyPr>
              <a:lstStyle/>
              <a:p>
                <a:r>
                  <a:rPr lang="en-US" altLang="ko-KR" dirty="0"/>
                  <a:t>Resonant Condition when   </a:t>
                </a:r>
                <a14:m>
                  <m:oMath xmlns:m="http://schemas.openxmlformats.org/officeDocument/2006/math">
                    <m:sSub>
                      <m:sSubPr>
                        <m:ctrlPr>
                          <a:rPr lang="en-US" altLang="ko-KR" i="1" smtClean="0">
                            <a:latin typeface="Cambria Math" panose="02040503050406030204" pitchFamily="18" charset="0"/>
                          </a:rPr>
                        </m:ctrlPr>
                      </m:sSubPr>
                      <m:e>
                        <m:r>
                          <a:rPr lang="ko-KR" altLang="en-US" i="1">
                            <a:latin typeface="Cambria Math"/>
                          </a:rPr>
                          <m:t>𝜔</m:t>
                        </m:r>
                      </m:e>
                      <m:sub>
                        <m:r>
                          <a:rPr lang="en-US" altLang="ko-KR" b="0" i="1" smtClean="0">
                            <a:latin typeface="Cambria Math"/>
                          </a:rPr>
                          <m:t>𝐵</m:t>
                        </m:r>
                      </m:sub>
                    </m:sSub>
                    <m:r>
                      <a:rPr lang="en-US" altLang="ko-KR" b="0" i="1" smtClean="0">
                        <a:latin typeface="Cambria Math"/>
                      </a:rPr>
                      <m:t>=</m:t>
                    </m:r>
                    <m:f>
                      <m:fPr>
                        <m:ctrlPr>
                          <a:rPr lang="en-US" altLang="ko-KR" b="0" i="1" smtClean="0">
                            <a:latin typeface="Cambria Math" panose="02040503050406030204" pitchFamily="18" charset="0"/>
                          </a:rPr>
                        </m:ctrlPr>
                      </m:fPr>
                      <m:num>
                        <m:r>
                          <a:rPr lang="en-US" altLang="ko-KR" b="0" i="1" smtClean="0">
                            <a:latin typeface="Cambria Math"/>
                          </a:rPr>
                          <m:t>𝑒𝐵</m:t>
                        </m:r>
                      </m:num>
                      <m:den>
                        <m:sSub>
                          <m:sSubPr>
                            <m:ctrlPr>
                              <a:rPr lang="en-US" altLang="ko-KR" b="0" i="1" smtClean="0">
                                <a:latin typeface="Cambria Math" panose="02040503050406030204" pitchFamily="18" charset="0"/>
                              </a:rPr>
                            </m:ctrlPr>
                          </m:sSubPr>
                          <m:e>
                            <m:r>
                              <a:rPr lang="en-US" altLang="ko-KR" b="0" i="1" smtClean="0">
                                <a:latin typeface="Cambria Math"/>
                              </a:rPr>
                              <m:t>𝑚</m:t>
                            </m:r>
                          </m:e>
                          <m:sub>
                            <m:r>
                              <a:rPr lang="en-US" altLang="ko-KR" b="0" i="1" smtClean="0">
                                <a:latin typeface="Cambria Math"/>
                              </a:rPr>
                              <m:t>𝑒</m:t>
                            </m:r>
                          </m:sub>
                        </m:sSub>
                      </m:den>
                    </m:f>
                    <m:r>
                      <a:rPr lang="en-US" altLang="ko-KR" b="0" i="1" smtClean="0">
                        <a:latin typeface="Cambria Math"/>
                      </a:rPr>
                      <m:t>=</m:t>
                    </m:r>
                    <m:sSub>
                      <m:sSubPr>
                        <m:ctrlPr>
                          <a:rPr lang="en-US" altLang="ko-KR" b="0" i="1" smtClean="0">
                            <a:latin typeface="Cambria Math" panose="02040503050406030204" pitchFamily="18" charset="0"/>
                          </a:rPr>
                        </m:ctrlPr>
                      </m:sSubPr>
                      <m:e>
                        <m:r>
                          <a:rPr lang="ko-KR" altLang="en-US" b="0" i="1" smtClean="0">
                            <a:latin typeface="Cambria Math"/>
                          </a:rPr>
                          <m:t>𝜔</m:t>
                        </m:r>
                      </m:e>
                      <m:sub>
                        <m:r>
                          <a:rPr lang="en-US" altLang="ko-KR" b="0" i="1" smtClean="0">
                            <a:latin typeface="Cambria Math"/>
                          </a:rPr>
                          <m:t>𝑅𝐹</m:t>
                        </m:r>
                      </m:sub>
                    </m:sSub>
                  </m:oMath>
                </a14:m>
                <a:endParaRPr lang="en-US" altLang="ko-KR" dirty="0"/>
              </a:p>
            </p:txBody>
          </p:sp>
        </mc:Choice>
        <mc:Fallback>
          <p:sp>
            <p:nvSpPr>
              <p:cNvPr id="4" name="TextBox 3">
                <a:extLst>
                  <a:ext uri="{FF2B5EF4-FFF2-40B4-BE49-F238E27FC236}">
                    <a16:creationId xmlns:a16="http://schemas.microsoft.com/office/drawing/2014/main" id="{B29CBBE3-C07C-4D0D-961F-A9725234D95D}"/>
                  </a:ext>
                </a:extLst>
              </p:cNvPr>
              <p:cNvSpPr txBox="1">
                <a:spLocks noRot="1" noChangeAspect="1" noMove="1" noResize="1" noEditPoints="1" noAdjustHandles="1" noChangeArrowheads="1" noChangeShapeType="1" noTextEdit="1"/>
              </p:cNvSpPr>
              <p:nvPr/>
            </p:nvSpPr>
            <p:spPr>
              <a:xfrm>
                <a:off x="301769" y="1208842"/>
                <a:ext cx="4673587" cy="519886"/>
              </a:xfrm>
              <a:prstGeom prst="rect">
                <a:avLst/>
              </a:prstGeom>
              <a:blipFill>
                <a:blip r:embed="rId3"/>
                <a:stretch>
                  <a:fillRect l="-1175"/>
                </a:stretch>
              </a:blipFill>
            </p:spPr>
            <p:txBody>
              <a:bodyPr/>
              <a:lstStyle/>
              <a:p>
                <a:r>
                  <a:rPr lang="ko-KR" altLang="en-US">
                    <a:noFill/>
                  </a:rPr>
                  <a:t> </a:t>
                </a:r>
              </a:p>
            </p:txBody>
          </p:sp>
        </mc:Fallback>
      </mc:AlternateContent>
      <p:grpSp>
        <p:nvGrpSpPr>
          <p:cNvPr id="5" name="그룹 4">
            <a:extLst>
              <a:ext uri="{FF2B5EF4-FFF2-40B4-BE49-F238E27FC236}">
                <a16:creationId xmlns:a16="http://schemas.microsoft.com/office/drawing/2014/main" id="{16E200A3-039D-4D72-B8D7-12CF14F49164}"/>
              </a:ext>
            </a:extLst>
          </p:cNvPr>
          <p:cNvGrpSpPr/>
          <p:nvPr/>
        </p:nvGrpSpPr>
        <p:grpSpPr>
          <a:xfrm>
            <a:off x="781860" y="2144612"/>
            <a:ext cx="1669273" cy="1514615"/>
            <a:chOff x="1478243" y="2498165"/>
            <a:chExt cx="1669273" cy="1514615"/>
          </a:xfrm>
        </p:grpSpPr>
        <p:grpSp>
          <p:nvGrpSpPr>
            <p:cNvPr id="6" name="그룹 5">
              <a:extLst>
                <a:ext uri="{FF2B5EF4-FFF2-40B4-BE49-F238E27FC236}">
                  <a16:creationId xmlns:a16="http://schemas.microsoft.com/office/drawing/2014/main" id="{DA359F4A-8529-4D94-910F-AEFCABEEDDD1}"/>
                </a:ext>
              </a:extLst>
            </p:cNvPr>
            <p:cNvGrpSpPr/>
            <p:nvPr/>
          </p:nvGrpSpPr>
          <p:grpSpPr>
            <a:xfrm>
              <a:off x="1478243" y="2670997"/>
              <a:ext cx="1341783" cy="1341783"/>
              <a:chOff x="1003852" y="2733261"/>
              <a:chExt cx="1341783" cy="1341783"/>
            </a:xfrm>
          </p:grpSpPr>
          <p:sp>
            <p:nvSpPr>
              <p:cNvPr id="10" name="타원 9">
                <a:extLst>
                  <a:ext uri="{FF2B5EF4-FFF2-40B4-BE49-F238E27FC236}">
                    <a16:creationId xmlns:a16="http://schemas.microsoft.com/office/drawing/2014/main" id="{BB274335-7898-4D22-A9F6-04DEFD73CE53}"/>
                  </a:ext>
                </a:extLst>
              </p:cNvPr>
              <p:cNvSpPr/>
              <p:nvPr/>
            </p:nvSpPr>
            <p:spPr bwMode="auto">
              <a:xfrm>
                <a:off x="1003852" y="2733261"/>
                <a:ext cx="1341783" cy="1341783"/>
              </a:xfrm>
              <a:prstGeom prst="ellipse">
                <a:avLst/>
              </a:prstGeom>
              <a:noFill/>
              <a:ln w="19050" cap="flat" cmpd="sng" algn="ctr">
                <a:solidFill>
                  <a:schemeClr val="tx1"/>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a:ln>
                    <a:noFill/>
                  </a:ln>
                  <a:solidFill>
                    <a:schemeClr val="tx1"/>
                  </a:solidFill>
                  <a:effectLst/>
                  <a:latin typeface="Arial" charset="0"/>
                </a:endParaRPr>
              </a:p>
            </p:txBody>
          </p:sp>
          <p:sp>
            <p:nvSpPr>
              <p:cNvPr id="11" name="타원 10">
                <a:extLst>
                  <a:ext uri="{FF2B5EF4-FFF2-40B4-BE49-F238E27FC236}">
                    <a16:creationId xmlns:a16="http://schemas.microsoft.com/office/drawing/2014/main" id="{3BF1175B-115E-47FD-9B6D-DF86DEA3B1F7}"/>
                  </a:ext>
                </a:extLst>
              </p:cNvPr>
              <p:cNvSpPr/>
              <p:nvPr/>
            </p:nvSpPr>
            <p:spPr bwMode="auto">
              <a:xfrm>
                <a:off x="1466021" y="3195430"/>
                <a:ext cx="417444" cy="417444"/>
              </a:xfrm>
              <a:prstGeom prst="ellipse">
                <a:avLst/>
              </a:prstGeom>
              <a:noFill/>
              <a:ln w="2857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a:ln>
                    <a:noFill/>
                  </a:ln>
                  <a:solidFill>
                    <a:schemeClr val="tx1"/>
                  </a:solidFill>
                  <a:effectLst/>
                  <a:latin typeface="Arial" charset="0"/>
                </a:endParaRPr>
              </a:p>
            </p:txBody>
          </p:sp>
          <p:sp>
            <p:nvSpPr>
              <p:cNvPr id="12" name="타원 11">
                <a:extLst>
                  <a:ext uri="{FF2B5EF4-FFF2-40B4-BE49-F238E27FC236}">
                    <a16:creationId xmlns:a16="http://schemas.microsoft.com/office/drawing/2014/main" id="{C875EE90-F54B-4DE0-8C3A-3DC724F56E24}"/>
                  </a:ext>
                </a:extLst>
              </p:cNvPr>
              <p:cNvSpPr/>
              <p:nvPr/>
            </p:nvSpPr>
            <p:spPr bwMode="auto">
              <a:xfrm>
                <a:off x="1612480" y="3341889"/>
                <a:ext cx="124526" cy="124526"/>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a:ln>
                    <a:noFill/>
                  </a:ln>
                  <a:solidFill>
                    <a:schemeClr val="tx1"/>
                  </a:solidFill>
                  <a:effectLst/>
                  <a:latin typeface="Arial" charset="0"/>
                </a:endParaRPr>
              </a:p>
            </p:txBody>
          </p:sp>
          <p:cxnSp>
            <p:nvCxnSpPr>
              <p:cNvPr id="13" name="직선 연결선 12">
                <a:extLst>
                  <a:ext uri="{FF2B5EF4-FFF2-40B4-BE49-F238E27FC236}">
                    <a16:creationId xmlns:a16="http://schemas.microsoft.com/office/drawing/2014/main" id="{0FFB70FA-4E5A-44B2-9538-22C399AE6BFF}"/>
                  </a:ext>
                </a:extLst>
              </p:cNvPr>
              <p:cNvCxnSpPr>
                <a:endCxn id="10" idx="7"/>
              </p:cNvCxnSpPr>
              <p:nvPr/>
            </p:nvCxnSpPr>
            <p:spPr bwMode="auto">
              <a:xfrm flipV="1">
                <a:off x="1674743" y="2929761"/>
                <a:ext cx="474392" cy="47439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원호 13">
                <a:extLst>
                  <a:ext uri="{FF2B5EF4-FFF2-40B4-BE49-F238E27FC236}">
                    <a16:creationId xmlns:a16="http://schemas.microsoft.com/office/drawing/2014/main" id="{648E77AE-DF62-4934-A036-DFE936639C08}"/>
                  </a:ext>
                </a:extLst>
              </p:cNvPr>
              <p:cNvSpPr/>
              <p:nvPr/>
            </p:nvSpPr>
            <p:spPr bwMode="auto">
              <a:xfrm>
                <a:off x="1883465" y="3166955"/>
                <a:ext cx="171450" cy="335863"/>
              </a:xfrm>
              <a:prstGeom prst="arc">
                <a:avLst>
                  <a:gd name="adj1" fmla="val 17202123"/>
                  <a:gd name="adj2" fmla="val 21382056"/>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a:ln>
                    <a:noFill/>
                  </a:ln>
                  <a:solidFill>
                    <a:schemeClr val="tx1"/>
                  </a:solidFill>
                  <a:effectLst/>
                  <a:latin typeface="Arial" charset="0"/>
                </a:endParaRPr>
              </a:p>
            </p:txBody>
          </p:sp>
          <p:sp>
            <p:nvSpPr>
              <p:cNvPr id="15" name="이등변 삼각형 14">
                <a:extLst>
                  <a:ext uri="{FF2B5EF4-FFF2-40B4-BE49-F238E27FC236}">
                    <a16:creationId xmlns:a16="http://schemas.microsoft.com/office/drawing/2014/main" id="{6A745071-0704-4306-B1B7-7B688DC070BB}"/>
                  </a:ext>
                </a:extLst>
              </p:cNvPr>
              <p:cNvSpPr/>
              <p:nvPr/>
            </p:nvSpPr>
            <p:spPr bwMode="auto">
              <a:xfrm rot="-1500000">
                <a:off x="1980732" y="3151238"/>
                <a:ext cx="45719" cy="45719"/>
              </a:xfrm>
              <a:prstGeom prst="triangl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dirty="0">
                  <a:ln>
                    <a:noFill/>
                  </a:ln>
                  <a:solidFill>
                    <a:schemeClr val="tx1"/>
                  </a:solidFill>
                  <a:effectLst/>
                  <a:latin typeface="Arial" charset="0"/>
                </a:endParaRPr>
              </a:p>
            </p:txBody>
          </p:sp>
          <p:sp>
            <p:nvSpPr>
              <p:cNvPr id="16" name="타원 15">
                <a:extLst>
                  <a:ext uri="{FF2B5EF4-FFF2-40B4-BE49-F238E27FC236}">
                    <a16:creationId xmlns:a16="http://schemas.microsoft.com/office/drawing/2014/main" id="{C2BD0DEC-7F52-4EBF-B59F-3A384C811ACB}"/>
                  </a:ext>
                </a:extLst>
              </p:cNvPr>
              <p:cNvSpPr/>
              <p:nvPr/>
            </p:nvSpPr>
            <p:spPr bwMode="auto">
              <a:xfrm>
                <a:off x="2097321" y="2877947"/>
                <a:ext cx="103628" cy="103628"/>
              </a:xfrm>
              <a:prstGeom prst="ellipse">
                <a:avLst/>
              </a:prstGeom>
              <a:solidFill>
                <a:schemeClr val="accent6">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a:ln>
                    <a:noFill/>
                  </a:ln>
                  <a:solidFill>
                    <a:schemeClr val="tx1"/>
                  </a:solidFill>
                  <a:effectLst/>
                  <a:latin typeface="Arial" charset="0"/>
                </a:endParaRPr>
              </a:p>
            </p:txBody>
          </p:sp>
        </p:gr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8AC6505-66EB-45CA-A94A-E7D8EAD9EB21}"/>
                    </a:ext>
                  </a:extLst>
                </p:cNvPr>
                <p:cNvSpPr txBox="1"/>
                <p:nvPr/>
              </p:nvSpPr>
              <p:spPr>
                <a:xfrm>
                  <a:off x="2381425" y="3097093"/>
                  <a:ext cx="43819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ko-KR" altLang="en-US" i="1" smtClean="0">
                            <a:latin typeface="Cambria Math"/>
                          </a:rPr>
                          <m:t>𝜔</m:t>
                        </m:r>
                      </m:oMath>
                    </m:oMathPara>
                  </a14:m>
                  <a:endParaRPr lang="ko-KR" altLang="en-US" dirty="0"/>
                </a:p>
              </p:txBody>
            </p:sp>
          </mc:Choice>
          <mc:Fallback xmlns="">
            <p:sp>
              <p:nvSpPr>
                <p:cNvPr id="37" name="TextBox 36"/>
                <p:cNvSpPr txBox="1">
                  <a:spLocks noRot="1" noChangeAspect="1" noMove="1" noResize="1" noEditPoints="1" noAdjustHandles="1" noChangeArrowheads="1" noChangeShapeType="1" noTextEdit="1"/>
                </p:cNvSpPr>
                <p:nvPr/>
              </p:nvSpPr>
              <p:spPr>
                <a:xfrm>
                  <a:off x="2381425" y="3097093"/>
                  <a:ext cx="438197" cy="369332"/>
                </a:xfrm>
                <a:prstGeom prst="rect">
                  <a:avLst/>
                </a:prstGeom>
                <a:blipFill rotWithShape="1">
                  <a:blip r:embed="rId5"/>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F8A3810-A204-4CB8-8847-75E652D5FD45}"/>
                    </a:ext>
                  </a:extLst>
                </p:cNvPr>
                <p:cNvSpPr txBox="1"/>
                <p:nvPr/>
              </p:nvSpPr>
              <p:spPr>
                <a:xfrm>
                  <a:off x="2623526" y="2498165"/>
                  <a:ext cx="5239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altLang="ko-KR" i="1" smtClean="0">
                                <a:latin typeface="Cambria Math" panose="02040503050406030204" pitchFamily="18" charset="0"/>
                              </a:rPr>
                            </m:ctrlPr>
                          </m:sSupPr>
                          <m:e>
                            <m:r>
                              <a:rPr lang="en-US" altLang="ko-KR" b="0" i="1" smtClean="0">
                                <a:latin typeface="Cambria Math"/>
                              </a:rPr>
                              <m:t>𝑒</m:t>
                            </m:r>
                          </m:e>
                          <m:sup>
                            <m:r>
                              <a:rPr lang="en-US" altLang="ko-KR" b="0" i="1" smtClean="0">
                                <a:latin typeface="Cambria Math"/>
                              </a:rPr>
                              <m:t>−</m:t>
                            </m:r>
                          </m:sup>
                        </m:sSup>
                      </m:oMath>
                    </m:oMathPara>
                  </a14:m>
                  <a:endParaRPr lang="ko-KR" altLang="en-US" dirty="0"/>
                </a:p>
              </p:txBody>
            </p:sp>
          </mc:Choice>
          <mc:Fallback xmlns="">
            <p:sp>
              <p:nvSpPr>
                <p:cNvPr id="38" name="TextBox 37"/>
                <p:cNvSpPr txBox="1">
                  <a:spLocks noRot="1" noChangeAspect="1" noMove="1" noResize="1" noEditPoints="1" noAdjustHandles="1" noChangeArrowheads="1" noChangeShapeType="1" noTextEdit="1"/>
                </p:cNvSpPr>
                <p:nvPr/>
              </p:nvSpPr>
              <p:spPr>
                <a:xfrm>
                  <a:off x="2623526" y="2498165"/>
                  <a:ext cx="523990" cy="369332"/>
                </a:xfrm>
                <a:prstGeom prst="rect">
                  <a:avLst/>
                </a:prstGeom>
                <a:blipFill rotWithShape="1">
                  <a:blip r:embed="rId6"/>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A51AE75-C75F-4CF4-BE21-F2B1005297EA}"/>
                    </a:ext>
                  </a:extLst>
                </p:cNvPr>
                <p:cNvSpPr txBox="1"/>
                <p:nvPr/>
              </p:nvSpPr>
              <p:spPr>
                <a:xfrm>
                  <a:off x="1545359" y="2940747"/>
                  <a:ext cx="424925"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ko-KR" altLang="en-US" i="1" smtClean="0">
                                <a:latin typeface="Cambria Math" panose="02040503050406030204" pitchFamily="18" charset="0"/>
                              </a:rPr>
                            </m:ctrlPr>
                          </m:accPr>
                          <m:e>
                            <m:r>
                              <a:rPr lang="en-US" altLang="ko-KR" b="0" i="1" smtClean="0">
                                <a:latin typeface="Cambria Math"/>
                              </a:rPr>
                              <m:t>𝐵</m:t>
                            </m:r>
                          </m:e>
                        </m:acc>
                      </m:oMath>
                    </m:oMathPara>
                  </a14:m>
                  <a:endParaRPr lang="ko-KR" altLang="en-US" dirty="0"/>
                </a:p>
              </p:txBody>
            </p:sp>
          </mc:Choice>
          <mc:Fallback xmlns="">
            <p:sp>
              <p:nvSpPr>
                <p:cNvPr id="39" name="TextBox 38"/>
                <p:cNvSpPr txBox="1">
                  <a:spLocks noRot="1" noChangeAspect="1" noMove="1" noResize="1" noEditPoints="1" noAdjustHandles="1" noChangeArrowheads="1" noChangeShapeType="1" noTextEdit="1"/>
                </p:cNvSpPr>
                <p:nvPr/>
              </p:nvSpPr>
              <p:spPr>
                <a:xfrm>
                  <a:off x="1545359" y="2940747"/>
                  <a:ext cx="424925" cy="402931"/>
                </a:xfrm>
                <a:prstGeom prst="rect">
                  <a:avLst/>
                </a:prstGeom>
                <a:blipFill rotWithShape="1">
                  <a:blip r:embed="rId7"/>
                  <a:stretch>
                    <a:fillRect/>
                  </a:stretch>
                </a:blipFill>
              </p:spPr>
              <p:txBody>
                <a:bodyPr/>
                <a:lstStyle/>
                <a:p>
                  <a:r>
                    <a:rPr lang="ko-KR" altLang="en-US">
                      <a:noFill/>
                    </a:rPr>
                    <a:t> </a:t>
                  </a:r>
                </a:p>
              </p:txBody>
            </p:sp>
          </mc:Fallback>
        </mc:AlternateContent>
      </p:grpSp>
      <p:sp>
        <p:nvSpPr>
          <p:cNvPr id="17" name="TextBox 16">
            <a:extLst>
              <a:ext uri="{FF2B5EF4-FFF2-40B4-BE49-F238E27FC236}">
                <a16:creationId xmlns:a16="http://schemas.microsoft.com/office/drawing/2014/main" id="{FDADE268-84D6-4A71-AEAA-353FCE037772}"/>
              </a:ext>
            </a:extLst>
          </p:cNvPr>
          <p:cNvSpPr txBox="1"/>
          <p:nvPr/>
        </p:nvSpPr>
        <p:spPr>
          <a:xfrm>
            <a:off x="58940" y="3755036"/>
            <a:ext cx="2787622" cy="461665"/>
          </a:xfrm>
          <a:prstGeom prst="rect">
            <a:avLst/>
          </a:prstGeom>
          <a:noFill/>
        </p:spPr>
        <p:txBody>
          <a:bodyPr wrap="none" rtlCol="0">
            <a:spAutoFit/>
          </a:bodyPr>
          <a:lstStyle/>
          <a:p>
            <a:pPr algn="ctr"/>
            <a:r>
              <a:rPr lang="en-US" altLang="ko-KR" sz="1200" dirty="0"/>
              <a:t>Electron cyclotron movement around</a:t>
            </a:r>
          </a:p>
          <a:p>
            <a:pPr algn="ctr"/>
            <a:r>
              <a:rPr lang="en-US" altLang="ko-KR" sz="1200" dirty="0"/>
              <a:t>B line</a:t>
            </a:r>
            <a:endParaRPr lang="ko-KR" altLang="en-US" sz="1200" dirty="0"/>
          </a:p>
        </p:txBody>
      </p:sp>
      <p:grpSp>
        <p:nvGrpSpPr>
          <p:cNvPr id="18" name="그룹 17">
            <a:extLst>
              <a:ext uri="{FF2B5EF4-FFF2-40B4-BE49-F238E27FC236}">
                <a16:creationId xmlns:a16="http://schemas.microsoft.com/office/drawing/2014/main" id="{2797E641-25D9-4DC8-8E41-AEB6E28F2488}"/>
              </a:ext>
            </a:extLst>
          </p:cNvPr>
          <p:cNvGrpSpPr/>
          <p:nvPr/>
        </p:nvGrpSpPr>
        <p:grpSpPr>
          <a:xfrm>
            <a:off x="3612859" y="2317596"/>
            <a:ext cx="1537042" cy="1218147"/>
            <a:chOff x="3758350" y="2657181"/>
            <a:chExt cx="1537042" cy="1218147"/>
          </a:xfrm>
        </p:grpSpPr>
        <p:sp>
          <p:nvSpPr>
            <p:cNvPr id="19" name="타원 18">
              <a:extLst>
                <a:ext uri="{FF2B5EF4-FFF2-40B4-BE49-F238E27FC236}">
                  <a16:creationId xmlns:a16="http://schemas.microsoft.com/office/drawing/2014/main" id="{ABCF2285-A19C-435B-A583-066108F0F962}"/>
                </a:ext>
              </a:extLst>
            </p:cNvPr>
            <p:cNvSpPr/>
            <p:nvPr/>
          </p:nvSpPr>
          <p:spPr bwMode="auto">
            <a:xfrm>
              <a:off x="3758350" y="3128245"/>
              <a:ext cx="417444" cy="417444"/>
            </a:xfrm>
            <a:prstGeom prst="ellipse">
              <a:avLst/>
            </a:prstGeom>
            <a:noFill/>
            <a:ln w="2857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a:ln>
                  <a:noFill/>
                </a:ln>
                <a:solidFill>
                  <a:schemeClr val="tx1"/>
                </a:solidFill>
                <a:effectLst/>
                <a:latin typeface="Arial" charset="0"/>
              </a:endParaRPr>
            </a:p>
          </p:txBody>
        </p:sp>
        <p:sp>
          <p:nvSpPr>
            <p:cNvPr id="20" name="타원 19">
              <a:extLst>
                <a:ext uri="{FF2B5EF4-FFF2-40B4-BE49-F238E27FC236}">
                  <a16:creationId xmlns:a16="http://schemas.microsoft.com/office/drawing/2014/main" id="{E2C743AE-E5F2-4E38-A509-3B421B0C5A6B}"/>
                </a:ext>
              </a:extLst>
            </p:cNvPr>
            <p:cNvSpPr/>
            <p:nvPr/>
          </p:nvSpPr>
          <p:spPr bwMode="auto">
            <a:xfrm>
              <a:off x="3904809" y="3274704"/>
              <a:ext cx="124526" cy="124526"/>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a:ln>
                  <a:noFill/>
                </a:ln>
                <a:solidFill>
                  <a:schemeClr val="tx1"/>
                </a:solidFill>
                <a:effectLst/>
                <a:latin typeface="Arial" charset="0"/>
              </a:endParaRPr>
            </a:p>
          </p:txBody>
        </p:sp>
        <p:cxnSp>
          <p:nvCxnSpPr>
            <p:cNvPr id="21" name="직선 화살표 연결선 20">
              <a:extLst>
                <a:ext uri="{FF2B5EF4-FFF2-40B4-BE49-F238E27FC236}">
                  <a16:creationId xmlns:a16="http://schemas.microsoft.com/office/drawing/2014/main" id="{20FFF124-6726-4079-B0E0-A295363EAEA3}"/>
                </a:ext>
              </a:extLst>
            </p:cNvPr>
            <p:cNvCxnSpPr/>
            <p:nvPr/>
          </p:nvCxnSpPr>
          <p:spPr bwMode="auto">
            <a:xfrm>
              <a:off x="3982020" y="3337859"/>
              <a:ext cx="864704" cy="0"/>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A71AAB1-D5E7-4380-9375-F70116F63822}"/>
                    </a:ext>
                  </a:extLst>
                </p:cNvPr>
                <p:cNvSpPr txBox="1"/>
                <p:nvPr/>
              </p:nvSpPr>
              <p:spPr>
                <a:xfrm>
                  <a:off x="4101283" y="3472397"/>
                  <a:ext cx="1194109"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ko-KR" altLang="en-US" i="1" smtClean="0">
                                <a:latin typeface="Cambria Math" panose="02040503050406030204" pitchFamily="18" charset="0"/>
                              </a:rPr>
                            </m:ctrlPr>
                          </m:accPr>
                          <m:e>
                            <m:r>
                              <a:rPr lang="en-US" altLang="ko-KR" b="0" i="1" smtClean="0">
                                <a:latin typeface="Cambria Math"/>
                              </a:rPr>
                              <m:t>𝐸</m:t>
                            </m:r>
                          </m:e>
                        </m:acc>
                        <m:r>
                          <a:rPr lang="en-US" altLang="ko-KR" b="0" i="1" smtClean="0">
                            <a:latin typeface="Cambria Math"/>
                          </a:rPr>
                          <m:t>(</m:t>
                        </m:r>
                        <m:sSub>
                          <m:sSubPr>
                            <m:ctrlPr>
                              <a:rPr lang="en-US" altLang="ko-KR" b="0" i="1" smtClean="0">
                                <a:latin typeface="Cambria Math" panose="02040503050406030204" pitchFamily="18" charset="0"/>
                              </a:rPr>
                            </m:ctrlPr>
                          </m:sSubPr>
                          <m:e>
                            <m:r>
                              <a:rPr lang="ko-KR" altLang="en-US" b="0" i="1" smtClean="0">
                                <a:latin typeface="Cambria Math"/>
                              </a:rPr>
                              <m:t>𝜔</m:t>
                            </m:r>
                          </m:e>
                          <m:sub>
                            <m:r>
                              <a:rPr lang="en-US" altLang="ko-KR" b="0" i="1" smtClean="0">
                                <a:latin typeface="Cambria Math"/>
                              </a:rPr>
                              <m:t>𝑅𝐹</m:t>
                            </m:r>
                          </m:sub>
                        </m:sSub>
                        <m:r>
                          <a:rPr lang="en-US" altLang="ko-KR" b="0" i="1" smtClean="0">
                            <a:latin typeface="Cambria Math"/>
                          </a:rPr>
                          <m:t>,</m:t>
                        </m:r>
                        <m:r>
                          <a:rPr lang="en-US" altLang="ko-KR" b="0" i="1" smtClean="0">
                            <a:latin typeface="Cambria Math"/>
                          </a:rPr>
                          <m:t>𝑡</m:t>
                        </m:r>
                        <m:r>
                          <a:rPr lang="en-US" altLang="ko-KR" b="0" i="1" smtClean="0">
                            <a:latin typeface="Cambria Math"/>
                          </a:rPr>
                          <m:t>)</m:t>
                        </m:r>
                      </m:oMath>
                    </m:oMathPara>
                  </a14:m>
                  <a:endParaRPr lang="ko-KR" altLang="en-US" dirty="0"/>
                </a:p>
              </p:txBody>
            </p:sp>
          </mc:Choice>
          <mc:Fallback xmlns="">
            <p:sp>
              <p:nvSpPr>
                <p:cNvPr id="47" name="TextBox 46"/>
                <p:cNvSpPr txBox="1">
                  <a:spLocks noRot="1" noChangeAspect="1" noMove="1" noResize="1" noEditPoints="1" noAdjustHandles="1" noChangeArrowheads="1" noChangeShapeType="1" noTextEdit="1"/>
                </p:cNvSpPr>
                <p:nvPr/>
              </p:nvSpPr>
              <p:spPr>
                <a:xfrm>
                  <a:off x="4101283" y="3472397"/>
                  <a:ext cx="1194109" cy="402931"/>
                </a:xfrm>
                <a:prstGeom prst="rect">
                  <a:avLst/>
                </a:prstGeom>
                <a:blipFill rotWithShape="1">
                  <a:blip r:embed="rId8"/>
                  <a:stretch>
                    <a:fillRect b="-13636"/>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7B4BF878-1975-4766-8F73-94D5DFF24055}"/>
                    </a:ext>
                  </a:extLst>
                </p:cNvPr>
                <p:cNvSpPr txBox="1"/>
                <p:nvPr/>
              </p:nvSpPr>
              <p:spPr>
                <a:xfrm>
                  <a:off x="3829440" y="2657181"/>
                  <a:ext cx="399789" cy="4103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ko-KR" altLang="en-US" i="1" smtClean="0">
                                <a:latin typeface="Cambria Math" panose="02040503050406030204" pitchFamily="18" charset="0"/>
                              </a:rPr>
                            </m:ctrlPr>
                          </m:accPr>
                          <m:e>
                            <m:r>
                              <a:rPr lang="en-US" altLang="ko-KR" b="0" i="1" smtClean="0">
                                <a:latin typeface="Cambria Math"/>
                              </a:rPr>
                              <m:t>𝑘</m:t>
                            </m:r>
                          </m:e>
                        </m:acc>
                      </m:oMath>
                    </m:oMathPara>
                  </a14:m>
                  <a:endParaRPr lang="ko-KR" altLang="en-US" dirty="0"/>
                </a:p>
              </p:txBody>
            </p:sp>
          </mc:Choice>
          <mc:Fallback xmlns="">
            <p:sp>
              <p:nvSpPr>
                <p:cNvPr id="48" name="TextBox 47"/>
                <p:cNvSpPr txBox="1">
                  <a:spLocks noRot="1" noChangeAspect="1" noMove="1" noResize="1" noEditPoints="1" noAdjustHandles="1" noChangeArrowheads="1" noChangeShapeType="1" noTextEdit="1"/>
                </p:cNvSpPr>
                <p:nvPr/>
              </p:nvSpPr>
              <p:spPr>
                <a:xfrm>
                  <a:off x="3829440" y="2657181"/>
                  <a:ext cx="399789" cy="410305"/>
                </a:xfrm>
                <a:prstGeom prst="rect">
                  <a:avLst/>
                </a:prstGeom>
                <a:blipFill rotWithShape="1">
                  <a:blip r:embed="rId9"/>
                  <a:stretch>
                    <a:fillRect/>
                  </a:stretch>
                </a:blipFill>
              </p:spPr>
              <p:txBody>
                <a:bodyPr/>
                <a:lstStyle/>
                <a:p>
                  <a:r>
                    <a:rPr lang="ko-KR" altLang="en-US">
                      <a:noFill/>
                    </a:rPr>
                    <a:t> </a:t>
                  </a:r>
                </a:p>
              </p:txBody>
            </p:sp>
          </mc:Fallback>
        </mc:AlternateContent>
      </p:grpSp>
      <p:sp>
        <p:nvSpPr>
          <p:cNvPr id="24" name="TextBox 23">
            <a:extLst>
              <a:ext uri="{FF2B5EF4-FFF2-40B4-BE49-F238E27FC236}">
                <a16:creationId xmlns:a16="http://schemas.microsoft.com/office/drawing/2014/main" id="{B91FADE4-994C-478A-A43C-1B3F5498E913}"/>
              </a:ext>
            </a:extLst>
          </p:cNvPr>
          <p:cNvSpPr txBox="1"/>
          <p:nvPr/>
        </p:nvSpPr>
        <p:spPr>
          <a:xfrm>
            <a:off x="3373073" y="3755036"/>
            <a:ext cx="1860509" cy="461665"/>
          </a:xfrm>
          <a:prstGeom prst="rect">
            <a:avLst/>
          </a:prstGeom>
          <a:noFill/>
        </p:spPr>
        <p:txBody>
          <a:bodyPr wrap="none" rtlCol="0">
            <a:spAutoFit/>
          </a:bodyPr>
          <a:lstStyle/>
          <a:p>
            <a:pPr algn="ctr"/>
            <a:r>
              <a:rPr lang="en-US" altLang="ko-KR" sz="1200" dirty="0"/>
              <a:t>Microwave injected into</a:t>
            </a:r>
          </a:p>
          <a:p>
            <a:pPr algn="ctr"/>
            <a:r>
              <a:rPr lang="en-US" altLang="ko-KR" sz="1200" dirty="0"/>
              <a:t>ECR (k//B)</a:t>
            </a:r>
            <a:endParaRPr lang="ko-KR" altLang="en-US" sz="1200" dirty="0"/>
          </a:p>
        </p:txBody>
      </p:sp>
      <p:pic>
        <p:nvPicPr>
          <p:cNvPr id="25" name="Picture 3">
            <a:extLst>
              <a:ext uri="{FF2B5EF4-FFF2-40B4-BE49-F238E27FC236}">
                <a16:creationId xmlns:a16="http://schemas.microsoft.com/office/drawing/2014/main" id="{D1BBE67B-4D1C-4193-88E7-C2236F93997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55233" y="3619470"/>
            <a:ext cx="2665555" cy="2034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TextBox 25">
            <a:extLst>
              <a:ext uri="{FF2B5EF4-FFF2-40B4-BE49-F238E27FC236}">
                <a16:creationId xmlns:a16="http://schemas.microsoft.com/office/drawing/2014/main" id="{E4CB71AD-207F-4765-8D57-F8A8BDD98019}"/>
              </a:ext>
            </a:extLst>
          </p:cNvPr>
          <p:cNvSpPr txBox="1"/>
          <p:nvPr/>
        </p:nvSpPr>
        <p:spPr>
          <a:xfrm>
            <a:off x="3402775" y="1728728"/>
            <a:ext cx="1207382" cy="246221"/>
          </a:xfrm>
          <a:prstGeom prst="rect">
            <a:avLst/>
          </a:prstGeom>
          <a:noFill/>
        </p:spPr>
        <p:txBody>
          <a:bodyPr wrap="none" rtlCol="0">
            <a:spAutoFit/>
          </a:bodyPr>
          <a:lstStyle/>
          <a:p>
            <a:r>
              <a:rPr lang="en-US" altLang="ko-KR" sz="1000" dirty="0" err="1"/>
              <a:t>Larmor</a:t>
            </a:r>
            <a:r>
              <a:rPr lang="en-US" altLang="ko-KR" sz="1000" dirty="0"/>
              <a:t> frequency</a:t>
            </a:r>
            <a:endParaRPr lang="ko-KR" altLang="en-US" sz="1000" dirty="0"/>
          </a:p>
        </p:txBody>
      </p:sp>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DCCDBF99-E212-4B35-8885-F5026F2484E2}"/>
                  </a:ext>
                </a:extLst>
              </p:cNvPr>
              <p:cNvSpPr txBox="1"/>
              <p:nvPr/>
            </p:nvSpPr>
            <p:spPr>
              <a:xfrm>
                <a:off x="3345450" y="5185623"/>
                <a:ext cx="2629951" cy="3222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altLang="ko-KR" sz="1400" i="1" smtClean="0">
                              <a:latin typeface="Cambria Math" panose="02040503050406030204" pitchFamily="18" charset="0"/>
                            </a:rPr>
                          </m:ctrlPr>
                        </m:sSupPr>
                        <m:e>
                          <m:r>
                            <a:rPr lang="en-US" altLang="ko-KR" sz="1400" b="0" i="1" smtClean="0">
                              <a:latin typeface="Cambria Math"/>
                            </a:rPr>
                            <m:t>𝑒</m:t>
                          </m:r>
                        </m:e>
                        <m:sup>
                          <m:r>
                            <a:rPr lang="en-US" altLang="ko-KR" sz="1400" b="0" i="1" smtClean="0">
                              <a:latin typeface="Cambria Math"/>
                            </a:rPr>
                            <m:t>−</m:t>
                          </m:r>
                        </m:sup>
                      </m:sSup>
                      <m:r>
                        <a:rPr lang="en-US" altLang="ko-KR" sz="1400" b="0" i="0" smtClean="0">
                          <a:latin typeface="Cambria Math"/>
                        </a:rPr>
                        <m:t>+</m:t>
                      </m:r>
                      <m:sSup>
                        <m:sSupPr>
                          <m:ctrlPr>
                            <a:rPr lang="en-US" altLang="ko-KR" sz="1400" b="0" i="1" smtClean="0">
                              <a:latin typeface="Cambria Math" panose="02040503050406030204" pitchFamily="18" charset="0"/>
                            </a:rPr>
                          </m:ctrlPr>
                        </m:sSupPr>
                        <m:e>
                          <m:r>
                            <a:rPr lang="en-US" altLang="ko-KR" sz="1400" b="0" i="1" smtClean="0">
                              <a:latin typeface="Cambria Math"/>
                            </a:rPr>
                            <m:t>𝐴</m:t>
                          </m:r>
                        </m:e>
                        <m:sup>
                          <m:r>
                            <a:rPr lang="en-US" altLang="ko-KR" sz="1400" b="0" i="1" smtClean="0">
                              <a:latin typeface="Cambria Math"/>
                            </a:rPr>
                            <m:t>𝑛</m:t>
                          </m:r>
                          <m:r>
                            <a:rPr lang="en-US" altLang="ko-KR" sz="1400" b="0" i="1" smtClean="0">
                              <a:latin typeface="Cambria Math"/>
                            </a:rPr>
                            <m:t>+</m:t>
                          </m:r>
                        </m:sup>
                      </m:sSup>
                      <m:r>
                        <a:rPr lang="en-US" altLang="ko-KR" sz="1400" b="0" i="1" smtClean="0">
                          <a:latin typeface="Cambria Math"/>
                          <a:ea typeface="Cambria Math"/>
                        </a:rPr>
                        <m:t>→</m:t>
                      </m:r>
                      <m:sSup>
                        <m:sSupPr>
                          <m:ctrlPr>
                            <a:rPr lang="en-US" altLang="ko-KR" sz="1400" b="0" i="1" smtClean="0">
                              <a:latin typeface="Cambria Math" panose="02040503050406030204" pitchFamily="18" charset="0"/>
                              <a:ea typeface="Cambria Math"/>
                            </a:rPr>
                          </m:ctrlPr>
                        </m:sSupPr>
                        <m:e>
                          <m:r>
                            <a:rPr lang="en-US" altLang="ko-KR" sz="1400" b="0" i="1" smtClean="0">
                              <a:latin typeface="Cambria Math"/>
                              <a:ea typeface="Cambria Math"/>
                            </a:rPr>
                            <m:t>𝐴</m:t>
                          </m:r>
                        </m:e>
                        <m:sup>
                          <m:d>
                            <m:dPr>
                              <m:ctrlPr>
                                <a:rPr lang="en-US" altLang="ko-KR" sz="1400" b="0" i="1" smtClean="0">
                                  <a:latin typeface="Cambria Math" panose="02040503050406030204" pitchFamily="18" charset="0"/>
                                  <a:ea typeface="Cambria Math"/>
                                </a:rPr>
                              </m:ctrlPr>
                            </m:dPr>
                            <m:e>
                              <m:r>
                                <a:rPr lang="en-US" altLang="ko-KR" sz="1400" b="0" i="1" smtClean="0">
                                  <a:latin typeface="Cambria Math"/>
                                  <a:ea typeface="Cambria Math"/>
                                </a:rPr>
                                <m:t>𝑛</m:t>
                              </m:r>
                              <m:r>
                                <a:rPr lang="en-US" altLang="ko-KR" sz="1400" b="0" i="1" smtClean="0">
                                  <a:latin typeface="Cambria Math"/>
                                  <a:ea typeface="Cambria Math"/>
                                </a:rPr>
                                <m:t>+1</m:t>
                              </m:r>
                            </m:e>
                          </m:d>
                          <m:r>
                            <a:rPr lang="en-US" altLang="ko-KR" sz="1400" b="0" i="1" smtClean="0">
                              <a:latin typeface="Cambria Math"/>
                              <a:ea typeface="Cambria Math"/>
                            </a:rPr>
                            <m:t>+</m:t>
                          </m:r>
                        </m:sup>
                      </m:sSup>
                      <m:r>
                        <a:rPr lang="en-US" altLang="ko-KR" sz="1400" b="0" i="1" smtClean="0">
                          <a:latin typeface="Cambria Math"/>
                          <a:ea typeface="Cambria Math"/>
                        </a:rPr>
                        <m:t>+</m:t>
                      </m:r>
                      <m:sSup>
                        <m:sSupPr>
                          <m:ctrlPr>
                            <a:rPr lang="en-US" altLang="ko-KR" sz="1400" b="0" i="1" smtClean="0">
                              <a:latin typeface="Cambria Math" panose="02040503050406030204" pitchFamily="18" charset="0"/>
                              <a:ea typeface="Cambria Math"/>
                            </a:rPr>
                          </m:ctrlPr>
                        </m:sSupPr>
                        <m:e>
                          <m:r>
                            <a:rPr lang="en-US" altLang="ko-KR" sz="1400" b="0" i="1" smtClean="0">
                              <a:latin typeface="Cambria Math"/>
                              <a:ea typeface="Cambria Math"/>
                            </a:rPr>
                            <m:t>𝑒</m:t>
                          </m:r>
                        </m:e>
                        <m:sup>
                          <m:r>
                            <a:rPr lang="en-US" altLang="ko-KR" sz="1400" b="0" i="1" smtClean="0">
                              <a:latin typeface="Cambria Math"/>
                              <a:ea typeface="Cambria Math"/>
                            </a:rPr>
                            <m:t>−</m:t>
                          </m:r>
                        </m:sup>
                      </m:sSup>
                      <m:r>
                        <a:rPr lang="en-US" altLang="ko-KR" sz="1400" b="0" i="1" smtClean="0">
                          <a:latin typeface="Cambria Math"/>
                          <a:ea typeface="Cambria Math"/>
                        </a:rPr>
                        <m:t>+</m:t>
                      </m:r>
                      <m:sSup>
                        <m:sSupPr>
                          <m:ctrlPr>
                            <a:rPr lang="en-US" altLang="ko-KR" sz="1400" b="0" i="1" smtClean="0">
                              <a:latin typeface="Cambria Math" panose="02040503050406030204" pitchFamily="18" charset="0"/>
                              <a:ea typeface="Cambria Math"/>
                            </a:rPr>
                          </m:ctrlPr>
                        </m:sSupPr>
                        <m:e>
                          <m:r>
                            <a:rPr lang="en-US" altLang="ko-KR" sz="1400" b="0" i="1" smtClean="0">
                              <a:latin typeface="Cambria Math"/>
                              <a:ea typeface="Cambria Math"/>
                            </a:rPr>
                            <m:t>𝑒</m:t>
                          </m:r>
                        </m:e>
                        <m:sup>
                          <m:r>
                            <a:rPr lang="en-US" altLang="ko-KR" sz="1400" b="0" i="1" smtClean="0">
                              <a:latin typeface="Cambria Math"/>
                              <a:ea typeface="Cambria Math"/>
                            </a:rPr>
                            <m:t>−</m:t>
                          </m:r>
                        </m:sup>
                      </m:sSup>
                    </m:oMath>
                  </m:oMathPara>
                </a14:m>
                <a:endParaRPr lang="ko-KR" altLang="en-US" sz="1400" dirty="0"/>
              </a:p>
            </p:txBody>
          </p:sp>
        </mc:Choice>
        <mc:Fallback>
          <p:sp>
            <p:nvSpPr>
              <p:cNvPr id="27" name="TextBox 26">
                <a:extLst>
                  <a:ext uri="{FF2B5EF4-FFF2-40B4-BE49-F238E27FC236}">
                    <a16:creationId xmlns:a16="http://schemas.microsoft.com/office/drawing/2014/main" id="{DCCDBF99-E212-4B35-8885-F5026F2484E2}"/>
                  </a:ext>
                </a:extLst>
              </p:cNvPr>
              <p:cNvSpPr txBox="1">
                <a:spLocks noRot="1" noChangeAspect="1" noMove="1" noResize="1" noEditPoints="1" noAdjustHandles="1" noChangeArrowheads="1" noChangeShapeType="1" noTextEdit="1"/>
              </p:cNvSpPr>
              <p:nvPr/>
            </p:nvSpPr>
            <p:spPr>
              <a:xfrm>
                <a:off x="3345450" y="5185623"/>
                <a:ext cx="2629951" cy="322268"/>
              </a:xfrm>
              <a:prstGeom prst="rect">
                <a:avLst/>
              </a:prstGeom>
              <a:blipFill>
                <a:blip r:embed="rId11"/>
                <a:stretch>
                  <a:fillRect/>
                </a:stretch>
              </a:blipFill>
            </p:spPr>
            <p:txBody>
              <a:bodyPr/>
              <a:lstStyle/>
              <a:p>
                <a:r>
                  <a:rPr lang="ko-KR" altLang="en-US">
                    <a:noFill/>
                  </a:rPr>
                  <a:t> </a:t>
                </a:r>
              </a:p>
            </p:txBody>
          </p:sp>
        </mc:Fallback>
      </mc:AlternateContent>
      <p:pic>
        <p:nvPicPr>
          <p:cNvPr id="28" name="Picture 4">
            <a:extLst>
              <a:ext uri="{FF2B5EF4-FFF2-40B4-BE49-F238E27FC236}">
                <a16:creationId xmlns:a16="http://schemas.microsoft.com/office/drawing/2014/main" id="{F4147F12-8521-4E31-8BFC-4CA7EA3DE62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9083" y="4401619"/>
            <a:ext cx="3044273" cy="1568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TextBox 28">
            <a:extLst>
              <a:ext uri="{FF2B5EF4-FFF2-40B4-BE49-F238E27FC236}">
                <a16:creationId xmlns:a16="http://schemas.microsoft.com/office/drawing/2014/main" id="{08B843B1-1472-4DAA-A531-309F0994B8A1}"/>
              </a:ext>
            </a:extLst>
          </p:cNvPr>
          <p:cNvSpPr txBox="1"/>
          <p:nvPr/>
        </p:nvSpPr>
        <p:spPr>
          <a:xfrm>
            <a:off x="540043" y="5831424"/>
            <a:ext cx="2311082" cy="276999"/>
          </a:xfrm>
          <a:prstGeom prst="rect">
            <a:avLst/>
          </a:prstGeom>
          <a:noFill/>
        </p:spPr>
        <p:txBody>
          <a:bodyPr wrap="none" rtlCol="0">
            <a:spAutoFit/>
          </a:bodyPr>
          <a:lstStyle/>
          <a:p>
            <a:pPr algn="ctr"/>
            <a:r>
              <a:rPr lang="en-US" altLang="ko-KR" sz="1200" dirty="0"/>
              <a:t>E x B drift motion for charges.</a:t>
            </a:r>
            <a:endParaRPr lang="ko-KR" altLang="en-US" sz="1200" dirty="0"/>
          </a:p>
        </p:txBody>
      </p:sp>
    </p:spTree>
    <p:extLst>
      <p:ext uri="{BB962C8B-B14F-4D97-AF65-F5344CB8AC3E}">
        <p14:creationId xmlns:p14="http://schemas.microsoft.com/office/powerpoint/2010/main" val="2517292685"/>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8433</TotalTime>
  <Words>1294</Words>
  <Application>Microsoft Office PowerPoint</Application>
  <PresentationFormat>화면 슬라이드 쇼(4:3)</PresentationFormat>
  <Paragraphs>240</Paragraphs>
  <Slides>35</Slides>
  <Notes>0</Notes>
  <HiddenSlides>0</HiddenSlides>
  <MMClips>2</MMClips>
  <ScaleCrop>false</ScaleCrop>
  <HeadingPairs>
    <vt:vector size="8" baseType="variant">
      <vt:variant>
        <vt:lpstr>사용한 글꼴</vt:lpstr>
      </vt:variant>
      <vt:variant>
        <vt:i4>16</vt:i4>
      </vt:variant>
      <vt:variant>
        <vt:lpstr>테마</vt:lpstr>
      </vt:variant>
      <vt:variant>
        <vt:i4>1</vt:i4>
      </vt:variant>
      <vt:variant>
        <vt:lpstr>포함된 OLE 서버</vt:lpstr>
      </vt:variant>
      <vt:variant>
        <vt:i4>1</vt:i4>
      </vt:variant>
      <vt:variant>
        <vt:lpstr>슬라이드 제목</vt:lpstr>
      </vt:variant>
      <vt:variant>
        <vt:i4>35</vt:i4>
      </vt:variant>
    </vt:vector>
  </HeadingPairs>
  <TitlesOfParts>
    <vt:vector size="53" baseType="lpstr">
      <vt:lpstr>돋움체</vt:lpstr>
      <vt:lpstr>Symbol</vt:lpstr>
      <vt:lpstr>Arial</vt:lpstr>
      <vt:lpstr>돋움</vt:lpstr>
      <vt:lpstr>맑은 고딕</vt:lpstr>
      <vt:lpstr>MS PGothic</vt:lpstr>
      <vt:lpstr>Wingdings</vt:lpstr>
      <vt:lpstr>KoPub돋움체 Medium</vt:lpstr>
      <vt:lpstr>KoPub돋움체 Bold</vt:lpstr>
      <vt:lpstr>MS PGothic</vt:lpstr>
      <vt:lpstr>맑은 고딕</vt:lpstr>
      <vt:lpstr>Futura XBlk BT</vt:lpstr>
      <vt:lpstr>굴림</vt:lpstr>
      <vt:lpstr>Times New Roman</vt:lpstr>
      <vt:lpstr>새굴림</vt:lpstr>
      <vt:lpstr>Cambria Math</vt:lpstr>
      <vt:lpstr>Office 테마</vt:lpstr>
      <vt:lpstr>Graph</vt:lpstr>
      <vt:lpstr>  2026 가속기 스쿨   ‘ECR 이온원  기술 발전 동향과 미래 ‘</vt:lpstr>
      <vt:lpstr>PowerPoint 프레젠테이션</vt:lpstr>
      <vt:lpstr>1-1. ECR Ion Source의 시작</vt:lpstr>
      <vt:lpstr>1-2. ECR 이온원에 대한 시대적 요구 - 1 </vt:lpstr>
      <vt:lpstr>1-3. ECR 이온원에 대한 시대적 요구 - 2</vt:lpstr>
      <vt:lpstr>1-4. ECR 이온원에 대한 시대적 요구 - 3</vt:lpstr>
      <vt:lpstr>1-5 ECR 이온원의 역사</vt:lpstr>
      <vt:lpstr>1-6 ECR 이온원의 응용분야 및 최근 기술동향</vt:lpstr>
      <vt:lpstr>2-1. ECR Ion Source 기본 이론</vt:lpstr>
      <vt:lpstr>2-2. ECR Ion Source 주요 개념</vt:lpstr>
      <vt:lpstr>2-3. ECR Ion Source Plasma</vt:lpstr>
      <vt:lpstr>2-4. ECR Ion Source 구조</vt:lpstr>
      <vt:lpstr>2-5. ECR Plasma Condition</vt:lpstr>
      <vt:lpstr>2-6. ECR Ion Source Parameters</vt:lpstr>
      <vt:lpstr>2-7. Beam Intensity </vt:lpstr>
      <vt:lpstr>2-8. ECR Ion Source 필요 기술</vt:lpstr>
      <vt:lpstr>3-1. Titech ECR Ion Source</vt:lpstr>
      <vt:lpstr>3-2. KU-ECR Ion Source 설치1</vt:lpstr>
      <vt:lpstr>3-3. KU-ECRIS 설치2</vt:lpstr>
      <vt:lpstr>3-4. KU-ECRIS 설치3</vt:lpstr>
      <vt:lpstr>3-5. KU-ECRIS 설치4</vt:lpstr>
      <vt:lpstr>3-6. KU-ECRIS 측정1</vt:lpstr>
      <vt:lpstr>3-7. KU-ECRIS 측정2</vt:lpstr>
      <vt:lpstr>3-8. KU-ECRIS 측정3</vt:lpstr>
      <vt:lpstr>3-9. KU-ECRIS 측정4</vt:lpstr>
      <vt:lpstr>3-10. KU-ECRIS 측정5</vt:lpstr>
      <vt:lpstr>3-11. KU-ECRIS 업그레이드1</vt:lpstr>
      <vt:lpstr>3-12. KU-ECRIS 업그레이드2</vt:lpstr>
      <vt:lpstr>3-13. KU-ECRIS 업그레이드3</vt:lpstr>
      <vt:lpstr>3-14. KU-ECRIS 빔 진단1</vt:lpstr>
      <vt:lpstr>4-1. Current Status 1</vt:lpstr>
      <vt:lpstr>4-2. Current Status 2</vt:lpstr>
      <vt:lpstr>4-3. Current Status 3</vt:lpstr>
      <vt:lpstr>4-3. Current Status 4</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최지선</dc:creator>
  <cp:lastModifiedBy>blee</cp:lastModifiedBy>
  <cp:revision>1419</cp:revision>
  <cp:lastPrinted>2025-11-07T07:01:04Z</cp:lastPrinted>
  <dcterms:created xsi:type="dcterms:W3CDTF">2016-10-06T01:49:24Z</dcterms:created>
  <dcterms:modified xsi:type="dcterms:W3CDTF">2026-07-07T03:17:17Z</dcterms:modified>
</cp:coreProperties>
</file>